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8" r:id="rId1"/>
  </p:sldMasterIdLst>
  <p:notesMasterIdLst>
    <p:notesMasterId r:id="rId13"/>
  </p:notesMasterIdLst>
  <p:sldIdLst>
    <p:sldId id="256" r:id="rId2"/>
    <p:sldId id="259" r:id="rId3"/>
    <p:sldId id="283" r:id="rId4"/>
    <p:sldId id="280" r:id="rId5"/>
    <p:sldId id="258" r:id="rId6"/>
    <p:sldId id="281" r:id="rId7"/>
    <p:sldId id="267" r:id="rId8"/>
    <p:sldId id="262" r:id="rId9"/>
    <p:sldId id="282" r:id="rId10"/>
    <p:sldId id="278" r:id="rId11"/>
    <p:sldId id="261" r:id="rId12"/>
  </p:sldIdLst>
  <p:sldSz cx="9144000" cy="5143500" type="screen16x9"/>
  <p:notesSz cx="6858000" cy="9144000"/>
  <p:embeddedFontLst>
    <p:embeddedFont>
      <p:font typeface="SimSun" panose="02010600030101010101" pitchFamily="2" charset="-122"/>
      <p:regular r:id="rId14"/>
    </p:embeddedFont>
    <p:embeddedFont>
      <p:font typeface="Gloria Hallelujah" panose="020B0604020202020204" charset="0"/>
      <p:regular r:id="rId15"/>
    </p:embeddedFont>
    <p:embeddedFont>
      <p:font typeface="Calibri" panose="020F0502020204030204" pitchFamily="34" charset="0"/>
      <p:regular r:id="rId16"/>
      <p:bold r:id="rId17"/>
      <p:italic r:id="rId18"/>
      <p:boldItalic r:id="rId19"/>
    </p:embeddedFont>
    <p:embeddedFont>
      <p:font typeface="Cambria Math" panose="02040503050406030204" pitchFamily="18" charset="0"/>
      <p:regular r:id="rId20"/>
    </p:embeddedFont>
    <p:embeddedFont>
      <p:font typeface="Nunito" panose="020B0604020202020204" charset="-52"/>
      <p:regular r:id="rId21"/>
      <p:bold r:id="rId22"/>
      <p:italic r:id="rId23"/>
      <p:boldItalic r:id="rId24"/>
    </p:embeddedFont>
    <p:embeddedFont>
      <p:font typeface="Indie Flower" panose="020B0604020202020204" charset="0"/>
      <p:regular r:id="rId25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559">
          <p15:clr>
            <a:srgbClr val="9AA0A6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E55DD11-A645-4122-9033-2B5611A18888}">
  <a:tblStyle styleId="{5E55DD11-A645-4122-9033-2B5611A18888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EC6FC81F-A99D-44CD-804E-B16142BCDFF2}" styleName="Table_1">
    <a:wholeTbl>
      <a:tcTxStyle b="off" i="off">
        <a:font>
          <a:latin typeface="Trebuchet MS"/>
          <a:ea typeface="Trebuchet MS"/>
          <a:cs typeface="Trebuchet MS"/>
        </a:font>
        <a:srgbClr val="1F2732"/>
      </a:tcTxStyle>
      <a:tcStyle>
        <a:tcBdr>
          <a:left>
            <a:ln w="127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FFE8E8"/>
          </a:solidFill>
        </a:fill>
      </a:tcStyle>
    </a:wholeTbl>
    <a:band1H>
      <a:tcTxStyle/>
      <a:tcStyle>
        <a:tcBdr/>
        <a:fill>
          <a:solidFill>
            <a:srgbClr val="FFCECE"/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rgbClr val="FFCECE"/>
          </a:solidFill>
        </a:fill>
      </a:tcStyle>
    </a:band1V>
    <a:band2V>
      <a:tcTxStyle/>
      <a:tcStyle>
        <a:tcBdr/>
      </a:tcStyle>
    </a:band2V>
    <a:lastCol>
      <a:tcTxStyle b="on" i="off">
        <a:font>
          <a:latin typeface="Trebuchet MS"/>
          <a:ea typeface="Trebuchet MS"/>
          <a:cs typeface="Trebuchet MS"/>
        </a:font>
        <a:srgbClr val="FFFFFF"/>
      </a:tcTxStyle>
      <a:tcStyle>
        <a:tcBdr/>
        <a:fill>
          <a:solidFill>
            <a:srgbClr val="FE4949"/>
          </a:solidFill>
        </a:fill>
      </a:tcStyle>
    </a:lastCol>
    <a:firstCol>
      <a:tcTxStyle b="on" i="off">
        <a:font>
          <a:latin typeface="Trebuchet MS"/>
          <a:ea typeface="Trebuchet MS"/>
          <a:cs typeface="Trebuchet MS"/>
        </a:font>
        <a:srgbClr val="FFFFFF"/>
      </a:tcTxStyle>
      <a:tcStyle>
        <a:tcBdr/>
        <a:fill>
          <a:solidFill>
            <a:srgbClr val="FE4949"/>
          </a:solidFill>
        </a:fill>
      </a:tcStyle>
    </a:firstCol>
    <a:lastRow>
      <a:tcTxStyle b="on" i="off">
        <a:font>
          <a:latin typeface="Trebuchet MS"/>
          <a:ea typeface="Trebuchet MS"/>
          <a:cs typeface="Trebuchet MS"/>
        </a:font>
        <a:srgbClr val="FFFFFF"/>
      </a:tcTxStyle>
      <a:tcStyle>
        <a:tcBdr>
          <a:top>
            <a:ln w="381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a:top>
        </a:tcBdr>
        <a:fill>
          <a:solidFill>
            <a:srgbClr val="FE4949"/>
          </a:solidFill>
        </a:fill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 b="on" i="off">
        <a:font>
          <a:latin typeface="Trebuchet MS"/>
          <a:ea typeface="Trebuchet MS"/>
          <a:cs typeface="Trebuchet MS"/>
        </a:font>
        <a:srgbClr val="FFFFFF"/>
      </a:tcTxStyle>
      <a:tcStyle>
        <a:tcBdr>
          <a:bottom>
            <a:ln w="381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a:bottom>
        </a:tcBdr>
        <a:fill>
          <a:solidFill>
            <a:srgbClr val="FE4949"/>
          </a:solidFill>
        </a:fill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1" d="100"/>
          <a:sy n="61" d="100"/>
        </p:scale>
        <p:origin x="58" y="816"/>
      </p:cViewPr>
      <p:guideLst>
        <p:guide orient="horz" pos="559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font" Target="fonts/font5.fntdata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font" Target="fonts/font8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4.fntdata"/><Relationship Id="rId25" Type="http://schemas.openxmlformats.org/officeDocument/2006/relationships/font" Target="fonts/font12.fntdata"/><Relationship Id="rId2" Type="http://schemas.openxmlformats.org/officeDocument/2006/relationships/slide" Target="slides/slide1.xml"/><Relationship Id="rId16" Type="http://schemas.openxmlformats.org/officeDocument/2006/relationships/font" Target="fonts/font3.fntdata"/><Relationship Id="rId20" Type="http://schemas.openxmlformats.org/officeDocument/2006/relationships/font" Target="fonts/font7.fntdata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1.fntdata"/><Relationship Id="rId5" Type="http://schemas.openxmlformats.org/officeDocument/2006/relationships/slide" Target="slides/slide4.xml"/><Relationship Id="rId15" Type="http://schemas.openxmlformats.org/officeDocument/2006/relationships/font" Target="fonts/font2.fntdata"/><Relationship Id="rId23" Type="http://schemas.openxmlformats.org/officeDocument/2006/relationships/font" Target="fonts/font10.fntdata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font" Target="fonts/font6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1.fntdata"/><Relationship Id="rId22" Type="http://schemas.openxmlformats.org/officeDocument/2006/relationships/font" Target="fonts/font9.fntdata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850005751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4" name="Google Shape;1084;gb970c5298d_1_9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85" name="Google Shape;1085;gb970c5298d_1_9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15718924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76" name="Google Shape;8576;gad3b0cac09_0_251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577" name="Google Shape;8577;gad3b0cac09_0_251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67246915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1" name="Google Shape;2561;gad3b0cac09_0_1918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62" name="Google Shape;2562;gad3b0cac09_0_1918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67790305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4" name="Google Shape;2344;gad3b0cac09_0_1897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45" name="Google Shape;2345;gad3b0cac09_0_1897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31936483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1" name="Google Shape;2121;gad3b0cac09_0_1875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22" name="Google Shape;2122;gad3b0cac09_0_1875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65397239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9" name="Google Shape;2139;gad3b0cac09_0_1877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40" name="Google Shape;2140;gad3b0cac09_0_1877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02053915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9" name="Google Shape;2139;gad3b0cac09_0_1877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40" name="Google Shape;2140;gad3b0cac09_0_1877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02758639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9" name="Google Shape;2139;gad3b0cac09_0_1877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40" name="Google Shape;2140;gad3b0cac09_0_1877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5510955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48" name="Google Shape;5548;gad3b0cac09_0_2219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549" name="Google Shape;5549;gad3b0cac09_0_2219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57208092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50" name="Google Shape;3850;gad3b0cac09_0_2047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51" name="Google Shape;3851;gad3b0cac09_0_2047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31567363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50" name="Google Shape;3850;gad3b0cac09_0_2047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51" name="Google Shape;3851;gad3b0cac09_0_2047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0092536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>
            <a:spLocks noGrp="1"/>
          </p:cNvSpPr>
          <p:nvPr>
            <p:ph type="ctrTitle"/>
          </p:nvPr>
        </p:nvSpPr>
        <p:spPr>
          <a:xfrm rot="-453654" flipH="1">
            <a:off x="4786962" y="1183707"/>
            <a:ext cx="3130417" cy="2089648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200"/>
              <a:buFont typeface="Gloria Hallelujah"/>
              <a:buNone/>
              <a:defRPr sz="4000" b="1">
                <a:solidFill>
                  <a:srgbClr val="29486D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Font typeface="Gloria Hallelujah"/>
              <a:buNone/>
              <a:defRPr sz="5200">
                <a:latin typeface="Gloria Hallelujah"/>
                <a:ea typeface="Gloria Hallelujah"/>
                <a:cs typeface="Gloria Hallelujah"/>
                <a:sym typeface="Gloria Hallelujah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Font typeface="Gloria Hallelujah"/>
              <a:buNone/>
              <a:defRPr sz="5200">
                <a:latin typeface="Gloria Hallelujah"/>
                <a:ea typeface="Gloria Hallelujah"/>
                <a:cs typeface="Gloria Hallelujah"/>
                <a:sym typeface="Gloria Hallelujah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Font typeface="Gloria Hallelujah"/>
              <a:buNone/>
              <a:defRPr sz="5200">
                <a:latin typeface="Gloria Hallelujah"/>
                <a:ea typeface="Gloria Hallelujah"/>
                <a:cs typeface="Gloria Hallelujah"/>
                <a:sym typeface="Gloria Hallelujah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Font typeface="Gloria Hallelujah"/>
              <a:buNone/>
              <a:defRPr sz="5200">
                <a:latin typeface="Gloria Hallelujah"/>
                <a:ea typeface="Gloria Hallelujah"/>
                <a:cs typeface="Gloria Hallelujah"/>
                <a:sym typeface="Gloria Hallelujah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Font typeface="Gloria Hallelujah"/>
              <a:buNone/>
              <a:defRPr sz="5200">
                <a:latin typeface="Gloria Hallelujah"/>
                <a:ea typeface="Gloria Hallelujah"/>
                <a:cs typeface="Gloria Hallelujah"/>
                <a:sym typeface="Gloria Hallelujah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Font typeface="Gloria Hallelujah"/>
              <a:buNone/>
              <a:defRPr sz="5200">
                <a:latin typeface="Gloria Hallelujah"/>
                <a:ea typeface="Gloria Hallelujah"/>
                <a:cs typeface="Gloria Hallelujah"/>
                <a:sym typeface="Gloria Hallelujah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Font typeface="Gloria Hallelujah"/>
              <a:buNone/>
              <a:defRPr sz="5200">
                <a:latin typeface="Gloria Hallelujah"/>
                <a:ea typeface="Gloria Hallelujah"/>
                <a:cs typeface="Gloria Hallelujah"/>
                <a:sym typeface="Gloria Hallelujah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Font typeface="Gloria Hallelujah"/>
              <a:buNone/>
              <a:defRPr sz="5200">
                <a:latin typeface="Gloria Hallelujah"/>
                <a:ea typeface="Gloria Hallelujah"/>
                <a:cs typeface="Gloria Hallelujah"/>
                <a:sym typeface="Gloria Hallelujah"/>
              </a:defRPr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subTitle" idx="1"/>
          </p:nvPr>
        </p:nvSpPr>
        <p:spPr>
          <a:xfrm rot="517064" flipH="1">
            <a:off x="2261413" y="1208485"/>
            <a:ext cx="1974087" cy="90240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Indie Flower"/>
              <a:buNone/>
              <a:defRPr sz="1600">
                <a:latin typeface="Indie Flower"/>
                <a:ea typeface="Indie Flower"/>
                <a:cs typeface="Indie Flower"/>
                <a:sym typeface="Indie Flower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Indie Flower"/>
              <a:buNone/>
              <a:defRPr sz="2800">
                <a:latin typeface="Indie Flower"/>
                <a:ea typeface="Indie Flower"/>
                <a:cs typeface="Indie Flower"/>
                <a:sym typeface="Indie Flower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Indie Flower"/>
              <a:buNone/>
              <a:defRPr sz="2800">
                <a:latin typeface="Indie Flower"/>
                <a:ea typeface="Indie Flower"/>
                <a:cs typeface="Indie Flower"/>
                <a:sym typeface="Indie Flower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Indie Flower"/>
              <a:buNone/>
              <a:defRPr sz="2800">
                <a:latin typeface="Indie Flower"/>
                <a:ea typeface="Indie Flower"/>
                <a:cs typeface="Indie Flower"/>
                <a:sym typeface="Indie Flower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Indie Flower"/>
              <a:buNone/>
              <a:defRPr sz="2800">
                <a:latin typeface="Indie Flower"/>
                <a:ea typeface="Indie Flower"/>
                <a:cs typeface="Indie Flower"/>
                <a:sym typeface="Indie Flower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Indie Flower"/>
              <a:buNone/>
              <a:defRPr sz="2800">
                <a:latin typeface="Indie Flower"/>
                <a:ea typeface="Indie Flower"/>
                <a:cs typeface="Indie Flower"/>
                <a:sym typeface="Indie Flower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Indie Flower"/>
              <a:buNone/>
              <a:defRPr sz="2800">
                <a:latin typeface="Indie Flower"/>
                <a:ea typeface="Indie Flower"/>
                <a:cs typeface="Indie Flower"/>
                <a:sym typeface="Indie Flower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Indie Flower"/>
              <a:buNone/>
              <a:defRPr sz="2800">
                <a:latin typeface="Indie Flower"/>
                <a:ea typeface="Indie Flower"/>
                <a:cs typeface="Indie Flower"/>
                <a:sym typeface="Indie Flower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Indie Flower"/>
              <a:buNone/>
              <a:defRPr sz="2800">
                <a:latin typeface="Indie Flower"/>
                <a:ea typeface="Indie Flower"/>
                <a:cs typeface="Indie Flower"/>
                <a:sym typeface="Indie Flower"/>
              </a:defRPr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3"/>
          <p:cNvSpPr txBox="1">
            <a:spLocks noGrp="1"/>
          </p:cNvSpPr>
          <p:nvPr>
            <p:ph type="title"/>
          </p:nvPr>
        </p:nvSpPr>
        <p:spPr>
          <a:xfrm>
            <a:off x="2595734" y="1732075"/>
            <a:ext cx="28347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 sz="3500" b="1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 sz="3500" b="1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 sz="3500" b="1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 sz="3500" b="1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 sz="3500" b="1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 sz="3500" b="1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 sz="3500" b="1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 sz="3500" b="1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 sz="3500" b="1"/>
            </a:lvl9pPr>
          </a:lstStyle>
          <a:p>
            <a:endParaRPr/>
          </a:p>
        </p:txBody>
      </p:sp>
      <p:sp>
        <p:nvSpPr>
          <p:cNvPr id="13" name="Google Shape;13;p3"/>
          <p:cNvSpPr txBox="1">
            <a:spLocks noGrp="1"/>
          </p:cNvSpPr>
          <p:nvPr>
            <p:ph type="title" idx="2" hasCustomPrompt="1"/>
          </p:nvPr>
        </p:nvSpPr>
        <p:spPr>
          <a:xfrm>
            <a:off x="6214775" y="1540122"/>
            <a:ext cx="1419600" cy="1963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4000"/>
              <a:buNone/>
              <a:defRPr sz="10000" b="1">
                <a:solidFill>
                  <a:schemeClr val="accent5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2000"/>
              <a:buNone/>
              <a:defRPr sz="12000" b="1">
                <a:solidFill>
                  <a:schemeClr val="accent5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2000"/>
              <a:buNone/>
              <a:defRPr sz="12000" b="1">
                <a:solidFill>
                  <a:schemeClr val="accent5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2000"/>
              <a:buNone/>
              <a:defRPr sz="12000" b="1">
                <a:solidFill>
                  <a:schemeClr val="accent5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2000"/>
              <a:buNone/>
              <a:defRPr sz="12000" b="1">
                <a:solidFill>
                  <a:schemeClr val="accent5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2000"/>
              <a:buNone/>
              <a:defRPr sz="12000" b="1">
                <a:solidFill>
                  <a:schemeClr val="accent5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2000"/>
              <a:buNone/>
              <a:defRPr sz="12000" b="1">
                <a:solidFill>
                  <a:schemeClr val="accent5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2000"/>
              <a:buNone/>
              <a:defRPr sz="12000" b="1">
                <a:solidFill>
                  <a:schemeClr val="accent5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2000"/>
              <a:buNone/>
              <a:defRPr sz="12000" b="1">
                <a:solidFill>
                  <a:schemeClr val="accent5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4" name="Google Shape;14;p3"/>
          <p:cNvSpPr txBox="1">
            <a:spLocks noGrp="1"/>
          </p:cNvSpPr>
          <p:nvPr>
            <p:ph type="subTitle" idx="1"/>
          </p:nvPr>
        </p:nvSpPr>
        <p:spPr>
          <a:xfrm>
            <a:off x="2595734" y="2463875"/>
            <a:ext cx="2834700" cy="739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15" name="Google Shape;15;p3"/>
          <p:cNvGrpSpPr/>
          <p:nvPr/>
        </p:nvGrpSpPr>
        <p:grpSpPr>
          <a:xfrm rot="-1298308">
            <a:off x="8441205" y="244425"/>
            <a:ext cx="372960" cy="807185"/>
            <a:chOff x="6387350" y="1078650"/>
            <a:chExt cx="317325" cy="686775"/>
          </a:xfrm>
        </p:grpSpPr>
        <p:sp>
          <p:nvSpPr>
            <p:cNvPr id="16" name="Google Shape;16;p3"/>
            <p:cNvSpPr/>
            <p:nvPr/>
          </p:nvSpPr>
          <p:spPr>
            <a:xfrm>
              <a:off x="6387350" y="1093175"/>
              <a:ext cx="289200" cy="672250"/>
            </a:xfrm>
            <a:custGeom>
              <a:avLst/>
              <a:gdLst/>
              <a:ahLst/>
              <a:cxnLst/>
              <a:rect l="l" t="t" r="r" b="b"/>
              <a:pathLst>
                <a:path w="11568" h="26890" extrusionOk="0">
                  <a:moveTo>
                    <a:pt x="7008" y="1"/>
                  </a:moveTo>
                  <a:cubicBezTo>
                    <a:pt x="5290" y="1"/>
                    <a:pt x="3770" y="1246"/>
                    <a:pt x="3490" y="3006"/>
                  </a:cubicBezTo>
                  <a:lnTo>
                    <a:pt x="311" y="22754"/>
                  </a:lnTo>
                  <a:cubicBezTo>
                    <a:pt x="1" y="24705"/>
                    <a:pt x="1332" y="26527"/>
                    <a:pt x="3271" y="26851"/>
                  </a:cubicBezTo>
                  <a:cubicBezTo>
                    <a:pt x="3452" y="26876"/>
                    <a:pt x="3633" y="26889"/>
                    <a:pt x="3813" y="26889"/>
                  </a:cubicBezTo>
                  <a:cubicBezTo>
                    <a:pt x="5442" y="26889"/>
                    <a:pt x="6773" y="25674"/>
                    <a:pt x="7044" y="23839"/>
                  </a:cubicBezTo>
                  <a:lnTo>
                    <a:pt x="9448" y="8860"/>
                  </a:lnTo>
                  <a:cubicBezTo>
                    <a:pt x="9591" y="8046"/>
                    <a:pt x="9410" y="7219"/>
                    <a:pt x="8970" y="6521"/>
                  </a:cubicBezTo>
                  <a:cubicBezTo>
                    <a:pt x="8582" y="5875"/>
                    <a:pt x="7923" y="5423"/>
                    <a:pt x="7187" y="5280"/>
                  </a:cubicBezTo>
                  <a:lnTo>
                    <a:pt x="6773" y="5216"/>
                  </a:lnTo>
                  <a:cubicBezTo>
                    <a:pt x="6658" y="5197"/>
                    <a:pt x="6543" y="5187"/>
                    <a:pt x="6428" y="5187"/>
                  </a:cubicBezTo>
                  <a:cubicBezTo>
                    <a:pt x="5145" y="5187"/>
                    <a:pt x="3958" y="6352"/>
                    <a:pt x="3697" y="7930"/>
                  </a:cubicBezTo>
                  <a:lnTo>
                    <a:pt x="2276" y="16847"/>
                  </a:lnTo>
                  <a:lnTo>
                    <a:pt x="3167" y="17002"/>
                  </a:lnTo>
                  <a:lnTo>
                    <a:pt x="4602" y="8072"/>
                  </a:lnTo>
                  <a:cubicBezTo>
                    <a:pt x="4782" y="6932"/>
                    <a:pt x="5586" y="6092"/>
                    <a:pt x="6435" y="6092"/>
                  </a:cubicBezTo>
                  <a:cubicBezTo>
                    <a:pt x="6500" y="6092"/>
                    <a:pt x="6565" y="6097"/>
                    <a:pt x="6631" y="6108"/>
                  </a:cubicBezTo>
                  <a:lnTo>
                    <a:pt x="7044" y="6172"/>
                  </a:lnTo>
                  <a:cubicBezTo>
                    <a:pt x="7536" y="6276"/>
                    <a:pt x="7962" y="6586"/>
                    <a:pt x="8208" y="7012"/>
                  </a:cubicBezTo>
                  <a:cubicBezTo>
                    <a:pt x="8531" y="7516"/>
                    <a:pt x="8660" y="8124"/>
                    <a:pt x="8570" y="8718"/>
                  </a:cubicBezTo>
                  <a:lnTo>
                    <a:pt x="6153" y="23684"/>
                  </a:lnTo>
                  <a:cubicBezTo>
                    <a:pt x="5944" y="25088"/>
                    <a:pt x="5006" y="25981"/>
                    <a:pt x="3826" y="25981"/>
                  </a:cubicBezTo>
                  <a:cubicBezTo>
                    <a:pt x="3691" y="25981"/>
                    <a:pt x="3553" y="25970"/>
                    <a:pt x="3413" y="25946"/>
                  </a:cubicBezTo>
                  <a:cubicBezTo>
                    <a:pt x="1965" y="25713"/>
                    <a:pt x="970" y="24356"/>
                    <a:pt x="1203" y="22896"/>
                  </a:cubicBezTo>
                  <a:lnTo>
                    <a:pt x="4382" y="3148"/>
                  </a:lnTo>
                  <a:cubicBezTo>
                    <a:pt x="4592" y="1842"/>
                    <a:pt x="5728" y="904"/>
                    <a:pt x="7011" y="904"/>
                  </a:cubicBezTo>
                  <a:cubicBezTo>
                    <a:pt x="7150" y="904"/>
                    <a:pt x="7291" y="915"/>
                    <a:pt x="7432" y="938"/>
                  </a:cubicBezTo>
                  <a:lnTo>
                    <a:pt x="8027" y="1041"/>
                  </a:lnTo>
                  <a:cubicBezTo>
                    <a:pt x="8776" y="1171"/>
                    <a:pt x="9448" y="1558"/>
                    <a:pt x="9939" y="2153"/>
                  </a:cubicBezTo>
                  <a:cubicBezTo>
                    <a:pt x="10418" y="2696"/>
                    <a:pt x="10637" y="3419"/>
                    <a:pt x="10534" y="4130"/>
                  </a:cubicBezTo>
                  <a:lnTo>
                    <a:pt x="8246" y="18424"/>
                  </a:lnTo>
                  <a:lnTo>
                    <a:pt x="9138" y="18566"/>
                  </a:lnTo>
                  <a:lnTo>
                    <a:pt x="11426" y="4285"/>
                  </a:lnTo>
                  <a:cubicBezTo>
                    <a:pt x="11568" y="3303"/>
                    <a:pt x="11271" y="2321"/>
                    <a:pt x="10637" y="1571"/>
                  </a:cubicBezTo>
                  <a:cubicBezTo>
                    <a:pt x="10017" y="822"/>
                    <a:pt x="9138" y="305"/>
                    <a:pt x="8169" y="150"/>
                  </a:cubicBezTo>
                  <a:lnTo>
                    <a:pt x="7574" y="46"/>
                  </a:lnTo>
                  <a:cubicBezTo>
                    <a:pt x="7384" y="16"/>
                    <a:pt x="7195" y="1"/>
                    <a:pt x="7008" y="1"/>
                  </a:cubicBezTo>
                  <a:close/>
                </a:path>
              </a:pathLst>
            </a:custGeom>
            <a:solidFill>
              <a:srgbClr val="29486D">
                <a:alpha val="236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7;p3"/>
            <p:cNvSpPr/>
            <p:nvPr/>
          </p:nvSpPr>
          <p:spPr>
            <a:xfrm>
              <a:off x="6415150" y="1078650"/>
              <a:ext cx="289525" cy="672225"/>
            </a:xfrm>
            <a:custGeom>
              <a:avLst/>
              <a:gdLst/>
              <a:ahLst/>
              <a:cxnLst/>
              <a:rect l="l" t="t" r="r" b="b"/>
              <a:pathLst>
                <a:path w="11581" h="26889" extrusionOk="0">
                  <a:moveTo>
                    <a:pt x="7008" y="1"/>
                  </a:moveTo>
                  <a:cubicBezTo>
                    <a:pt x="5281" y="1"/>
                    <a:pt x="3770" y="1256"/>
                    <a:pt x="3490" y="3005"/>
                  </a:cubicBezTo>
                  <a:lnTo>
                    <a:pt x="311" y="22753"/>
                  </a:lnTo>
                  <a:cubicBezTo>
                    <a:pt x="0" y="24705"/>
                    <a:pt x="1319" y="26527"/>
                    <a:pt x="3270" y="26850"/>
                  </a:cubicBezTo>
                  <a:cubicBezTo>
                    <a:pt x="3451" y="26876"/>
                    <a:pt x="3632" y="26889"/>
                    <a:pt x="3813" y="26889"/>
                  </a:cubicBezTo>
                  <a:cubicBezTo>
                    <a:pt x="5441" y="26889"/>
                    <a:pt x="6760" y="25687"/>
                    <a:pt x="7057" y="23839"/>
                  </a:cubicBezTo>
                  <a:lnTo>
                    <a:pt x="9461" y="8873"/>
                  </a:lnTo>
                  <a:cubicBezTo>
                    <a:pt x="9590" y="8058"/>
                    <a:pt x="9422" y="7218"/>
                    <a:pt x="8983" y="6533"/>
                  </a:cubicBezTo>
                  <a:cubicBezTo>
                    <a:pt x="8582" y="5887"/>
                    <a:pt x="7936" y="5435"/>
                    <a:pt x="7199" y="5293"/>
                  </a:cubicBezTo>
                  <a:lnTo>
                    <a:pt x="6785" y="5228"/>
                  </a:lnTo>
                  <a:cubicBezTo>
                    <a:pt x="6670" y="5209"/>
                    <a:pt x="6556" y="5200"/>
                    <a:pt x="6444" y="5200"/>
                  </a:cubicBezTo>
                  <a:cubicBezTo>
                    <a:pt x="5188" y="5200"/>
                    <a:pt x="4164" y="6365"/>
                    <a:pt x="3903" y="7955"/>
                  </a:cubicBezTo>
                  <a:cubicBezTo>
                    <a:pt x="3903" y="7955"/>
                    <a:pt x="2249" y="19160"/>
                    <a:pt x="2133" y="20013"/>
                  </a:cubicBezTo>
                  <a:cubicBezTo>
                    <a:pt x="2070" y="20467"/>
                    <a:pt x="2287" y="20687"/>
                    <a:pt x="2513" y="20687"/>
                  </a:cubicBezTo>
                  <a:cubicBezTo>
                    <a:pt x="2706" y="20687"/>
                    <a:pt x="2905" y="20529"/>
                    <a:pt x="2947" y="20220"/>
                  </a:cubicBezTo>
                  <a:cubicBezTo>
                    <a:pt x="3102" y="18902"/>
                    <a:pt x="4575" y="8084"/>
                    <a:pt x="4575" y="8084"/>
                  </a:cubicBezTo>
                  <a:cubicBezTo>
                    <a:pt x="4767" y="6933"/>
                    <a:pt x="5593" y="6105"/>
                    <a:pt x="6445" y="6105"/>
                  </a:cubicBezTo>
                  <a:cubicBezTo>
                    <a:pt x="6511" y="6105"/>
                    <a:pt x="6577" y="6110"/>
                    <a:pt x="6643" y="6120"/>
                  </a:cubicBezTo>
                  <a:lnTo>
                    <a:pt x="7057" y="6184"/>
                  </a:lnTo>
                  <a:cubicBezTo>
                    <a:pt x="7548" y="6288"/>
                    <a:pt x="7974" y="6598"/>
                    <a:pt x="8233" y="7025"/>
                  </a:cubicBezTo>
                  <a:cubicBezTo>
                    <a:pt x="8556" y="7529"/>
                    <a:pt x="8672" y="8136"/>
                    <a:pt x="8582" y="8731"/>
                  </a:cubicBezTo>
                  <a:lnTo>
                    <a:pt x="6178" y="23709"/>
                  </a:lnTo>
                  <a:cubicBezTo>
                    <a:pt x="5944" y="25105"/>
                    <a:pt x="4997" y="26000"/>
                    <a:pt x="3800" y="26000"/>
                  </a:cubicBezTo>
                  <a:cubicBezTo>
                    <a:pt x="3678" y="26000"/>
                    <a:pt x="3553" y="25990"/>
                    <a:pt x="3425" y="25971"/>
                  </a:cubicBezTo>
                  <a:cubicBezTo>
                    <a:pt x="1978" y="25726"/>
                    <a:pt x="983" y="24369"/>
                    <a:pt x="1215" y="22908"/>
                  </a:cubicBezTo>
                  <a:lnTo>
                    <a:pt x="4395" y="3160"/>
                  </a:lnTo>
                  <a:cubicBezTo>
                    <a:pt x="4604" y="1854"/>
                    <a:pt x="5730" y="917"/>
                    <a:pt x="7020" y="917"/>
                  </a:cubicBezTo>
                  <a:cubicBezTo>
                    <a:pt x="7160" y="917"/>
                    <a:pt x="7302" y="928"/>
                    <a:pt x="7445" y="950"/>
                  </a:cubicBezTo>
                  <a:lnTo>
                    <a:pt x="8039" y="1054"/>
                  </a:lnTo>
                  <a:cubicBezTo>
                    <a:pt x="8789" y="1183"/>
                    <a:pt x="9461" y="1571"/>
                    <a:pt x="9939" y="2165"/>
                  </a:cubicBezTo>
                  <a:cubicBezTo>
                    <a:pt x="10417" y="2708"/>
                    <a:pt x="10637" y="3432"/>
                    <a:pt x="10546" y="4155"/>
                  </a:cubicBezTo>
                  <a:lnTo>
                    <a:pt x="8246" y="18436"/>
                  </a:lnTo>
                  <a:cubicBezTo>
                    <a:pt x="8195" y="18772"/>
                    <a:pt x="8456" y="18967"/>
                    <a:pt x="8710" y="18967"/>
                  </a:cubicBezTo>
                  <a:cubicBezTo>
                    <a:pt x="8907" y="18967"/>
                    <a:pt x="9098" y="18851"/>
                    <a:pt x="9138" y="18592"/>
                  </a:cubicBezTo>
                  <a:lnTo>
                    <a:pt x="11438" y="4298"/>
                  </a:lnTo>
                  <a:cubicBezTo>
                    <a:pt x="11580" y="3315"/>
                    <a:pt x="11283" y="2320"/>
                    <a:pt x="10624" y="1584"/>
                  </a:cubicBezTo>
                  <a:cubicBezTo>
                    <a:pt x="10004" y="821"/>
                    <a:pt x="9138" y="317"/>
                    <a:pt x="8168" y="149"/>
                  </a:cubicBezTo>
                  <a:lnTo>
                    <a:pt x="7574" y="46"/>
                  </a:lnTo>
                  <a:cubicBezTo>
                    <a:pt x="7384" y="15"/>
                    <a:pt x="7195" y="1"/>
                    <a:pt x="700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8" name="Google Shape;18;p3"/>
          <p:cNvGrpSpPr/>
          <p:nvPr/>
        </p:nvGrpSpPr>
        <p:grpSpPr>
          <a:xfrm rot="-3008970">
            <a:off x="8087034" y="903613"/>
            <a:ext cx="372993" cy="807256"/>
            <a:chOff x="6387350" y="1078650"/>
            <a:chExt cx="317325" cy="686775"/>
          </a:xfrm>
        </p:grpSpPr>
        <p:sp>
          <p:nvSpPr>
            <p:cNvPr id="19" name="Google Shape;19;p3"/>
            <p:cNvSpPr/>
            <p:nvPr/>
          </p:nvSpPr>
          <p:spPr>
            <a:xfrm>
              <a:off x="6387350" y="1093175"/>
              <a:ext cx="289200" cy="672250"/>
            </a:xfrm>
            <a:custGeom>
              <a:avLst/>
              <a:gdLst/>
              <a:ahLst/>
              <a:cxnLst/>
              <a:rect l="l" t="t" r="r" b="b"/>
              <a:pathLst>
                <a:path w="11568" h="26890" extrusionOk="0">
                  <a:moveTo>
                    <a:pt x="7008" y="1"/>
                  </a:moveTo>
                  <a:cubicBezTo>
                    <a:pt x="5290" y="1"/>
                    <a:pt x="3770" y="1246"/>
                    <a:pt x="3490" y="3006"/>
                  </a:cubicBezTo>
                  <a:lnTo>
                    <a:pt x="311" y="22754"/>
                  </a:lnTo>
                  <a:cubicBezTo>
                    <a:pt x="1" y="24705"/>
                    <a:pt x="1332" y="26527"/>
                    <a:pt x="3271" y="26851"/>
                  </a:cubicBezTo>
                  <a:cubicBezTo>
                    <a:pt x="3452" y="26876"/>
                    <a:pt x="3633" y="26889"/>
                    <a:pt x="3813" y="26889"/>
                  </a:cubicBezTo>
                  <a:cubicBezTo>
                    <a:pt x="5442" y="26889"/>
                    <a:pt x="6773" y="25674"/>
                    <a:pt x="7044" y="23839"/>
                  </a:cubicBezTo>
                  <a:lnTo>
                    <a:pt x="9448" y="8860"/>
                  </a:lnTo>
                  <a:cubicBezTo>
                    <a:pt x="9591" y="8046"/>
                    <a:pt x="9410" y="7219"/>
                    <a:pt x="8970" y="6521"/>
                  </a:cubicBezTo>
                  <a:cubicBezTo>
                    <a:pt x="8582" y="5875"/>
                    <a:pt x="7923" y="5423"/>
                    <a:pt x="7187" y="5280"/>
                  </a:cubicBezTo>
                  <a:lnTo>
                    <a:pt x="6773" y="5216"/>
                  </a:lnTo>
                  <a:cubicBezTo>
                    <a:pt x="6658" y="5197"/>
                    <a:pt x="6543" y="5187"/>
                    <a:pt x="6428" y="5187"/>
                  </a:cubicBezTo>
                  <a:cubicBezTo>
                    <a:pt x="5145" y="5187"/>
                    <a:pt x="3958" y="6352"/>
                    <a:pt x="3697" y="7930"/>
                  </a:cubicBezTo>
                  <a:lnTo>
                    <a:pt x="2276" y="16847"/>
                  </a:lnTo>
                  <a:lnTo>
                    <a:pt x="3167" y="17002"/>
                  </a:lnTo>
                  <a:lnTo>
                    <a:pt x="4602" y="8072"/>
                  </a:lnTo>
                  <a:cubicBezTo>
                    <a:pt x="4782" y="6932"/>
                    <a:pt x="5586" y="6092"/>
                    <a:pt x="6435" y="6092"/>
                  </a:cubicBezTo>
                  <a:cubicBezTo>
                    <a:pt x="6500" y="6092"/>
                    <a:pt x="6565" y="6097"/>
                    <a:pt x="6631" y="6108"/>
                  </a:cubicBezTo>
                  <a:lnTo>
                    <a:pt x="7044" y="6172"/>
                  </a:lnTo>
                  <a:cubicBezTo>
                    <a:pt x="7536" y="6276"/>
                    <a:pt x="7962" y="6586"/>
                    <a:pt x="8208" y="7012"/>
                  </a:cubicBezTo>
                  <a:cubicBezTo>
                    <a:pt x="8531" y="7516"/>
                    <a:pt x="8660" y="8124"/>
                    <a:pt x="8570" y="8718"/>
                  </a:cubicBezTo>
                  <a:lnTo>
                    <a:pt x="6153" y="23684"/>
                  </a:lnTo>
                  <a:cubicBezTo>
                    <a:pt x="5944" y="25088"/>
                    <a:pt x="5006" y="25981"/>
                    <a:pt x="3826" y="25981"/>
                  </a:cubicBezTo>
                  <a:cubicBezTo>
                    <a:pt x="3691" y="25981"/>
                    <a:pt x="3553" y="25970"/>
                    <a:pt x="3413" y="25946"/>
                  </a:cubicBezTo>
                  <a:cubicBezTo>
                    <a:pt x="1965" y="25713"/>
                    <a:pt x="970" y="24356"/>
                    <a:pt x="1203" y="22896"/>
                  </a:cubicBezTo>
                  <a:lnTo>
                    <a:pt x="4382" y="3148"/>
                  </a:lnTo>
                  <a:cubicBezTo>
                    <a:pt x="4592" y="1842"/>
                    <a:pt x="5728" y="904"/>
                    <a:pt x="7011" y="904"/>
                  </a:cubicBezTo>
                  <a:cubicBezTo>
                    <a:pt x="7150" y="904"/>
                    <a:pt x="7291" y="915"/>
                    <a:pt x="7432" y="938"/>
                  </a:cubicBezTo>
                  <a:lnTo>
                    <a:pt x="8027" y="1041"/>
                  </a:lnTo>
                  <a:cubicBezTo>
                    <a:pt x="8776" y="1171"/>
                    <a:pt x="9448" y="1558"/>
                    <a:pt x="9939" y="2153"/>
                  </a:cubicBezTo>
                  <a:cubicBezTo>
                    <a:pt x="10418" y="2696"/>
                    <a:pt x="10637" y="3419"/>
                    <a:pt x="10534" y="4130"/>
                  </a:cubicBezTo>
                  <a:lnTo>
                    <a:pt x="8246" y="18424"/>
                  </a:lnTo>
                  <a:lnTo>
                    <a:pt x="9138" y="18566"/>
                  </a:lnTo>
                  <a:lnTo>
                    <a:pt x="11426" y="4285"/>
                  </a:lnTo>
                  <a:cubicBezTo>
                    <a:pt x="11568" y="3303"/>
                    <a:pt x="11271" y="2321"/>
                    <a:pt x="10637" y="1571"/>
                  </a:cubicBezTo>
                  <a:cubicBezTo>
                    <a:pt x="10017" y="822"/>
                    <a:pt x="9138" y="305"/>
                    <a:pt x="8169" y="150"/>
                  </a:cubicBezTo>
                  <a:lnTo>
                    <a:pt x="7574" y="46"/>
                  </a:lnTo>
                  <a:cubicBezTo>
                    <a:pt x="7384" y="16"/>
                    <a:pt x="7195" y="1"/>
                    <a:pt x="7008" y="1"/>
                  </a:cubicBezTo>
                  <a:close/>
                </a:path>
              </a:pathLst>
            </a:custGeom>
            <a:solidFill>
              <a:srgbClr val="29486D">
                <a:alpha val="236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20;p3"/>
            <p:cNvSpPr/>
            <p:nvPr/>
          </p:nvSpPr>
          <p:spPr>
            <a:xfrm>
              <a:off x="6415150" y="1078650"/>
              <a:ext cx="289525" cy="672225"/>
            </a:xfrm>
            <a:custGeom>
              <a:avLst/>
              <a:gdLst/>
              <a:ahLst/>
              <a:cxnLst/>
              <a:rect l="l" t="t" r="r" b="b"/>
              <a:pathLst>
                <a:path w="11581" h="26889" extrusionOk="0">
                  <a:moveTo>
                    <a:pt x="7008" y="1"/>
                  </a:moveTo>
                  <a:cubicBezTo>
                    <a:pt x="5281" y="1"/>
                    <a:pt x="3770" y="1256"/>
                    <a:pt x="3490" y="3005"/>
                  </a:cubicBezTo>
                  <a:lnTo>
                    <a:pt x="311" y="22753"/>
                  </a:lnTo>
                  <a:cubicBezTo>
                    <a:pt x="0" y="24705"/>
                    <a:pt x="1319" y="26527"/>
                    <a:pt x="3270" y="26850"/>
                  </a:cubicBezTo>
                  <a:cubicBezTo>
                    <a:pt x="3451" y="26876"/>
                    <a:pt x="3632" y="26889"/>
                    <a:pt x="3813" y="26889"/>
                  </a:cubicBezTo>
                  <a:cubicBezTo>
                    <a:pt x="5441" y="26889"/>
                    <a:pt x="6760" y="25687"/>
                    <a:pt x="7057" y="23839"/>
                  </a:cubicBezTo>
                  <a:lnTo>
                    <a:pt x="9461" y="8873"/>
                  </a:lnTo>
                  <a:cubicBezTo>
                    <a:pt x="9590" y="8058"/>
                    <a:pt x="9422" y="7218"/>
                    <a:pt x="8983" y="6533"/>
                  </a:cubicBezTo>
                  <a:cubicBezTo>
                    <a:pt x="8582" y="5887"/>
                    <a:pt x="7936" y="5435"/>
                    <a:pt x="7199" y="5293"/>
                  </a:cubicBezTo>
                  <a:lnTo>
                    <a:pt x="6785" y="5228"/>
                  </a:lnTo>
                  <a:cubicBezTo>
                    <a:pt x="6670" y="5209"/>
                    <a:pt x="6556" y="5200"/>
                    <a:pt x="6444" y="5200"/>
                  </a:cubicBezTo>
                  <a:cubicBezTo>
                    <a:pt x="5188" y="5200"/>
                    <a:pt x="4164" y="6365"/>
                    <a:pt x="3903" y="7955"/>
                  </a:cubicBezTo>
                  <a:cubicBezTo>
                    <a:pt x="3903" y="7955"/>
                    <a:pt x="2249" y="19160"/>
                    <a:pt x="2133" y="20013"/>
                  </a:cubicBezTo>
                  <a:cubicBezTo>
                    <a:pt x="2070" y="20467"/>
                    <a:pt x="2287" y="20687"/>
                    <a:pt x="2513" y="20687"/>
                  </a:cubicBezTo>
                  <a:cubicBezTo>
                    <a:pt x="2706" y="20687"/>
                    <a:pt x="2905" y="20529"/>
                    <a:pt x="2947" y="20220"/>
                  </a:cubicBezTo>
                  <a:cubicBezTo>
                    <a:pt x="3102" y="18902"/>
                    <a:pt x="4575" y="8084"/>
                    <a:pt x="4575" y="8084"/>
                  </a:cubicBezTo>
                  <a:cubicBezTo>
                    <a:pt x="4767" y="6933"/>
                    <a:pt x="5593" y="6105"/>
                    <a:pt x="6445" y="6105"/>
                  </a:cubicBezTo>
                  <a:cubicBezTo>
                    <a:pt x="6511" y="6105"/>
                    <a:pt x="6577" y="6110"/>
                    <a:pt x="6643" y="6120"/>
                  </a:cubicBezTo>
                  <a:lnTo>
                    <a:pt x="7057" y="6184"/>
                  </a:lnTo>
                  <a:cubicBezTo>
                    <a:pt x="7548" y="6288"/>
                    <a:pt x="7974" y="6598"/>
                    <a:pt x="8233" y="7025"/>
                  </a:cubicBezTo>
                  <a:cubicBezTo>
                    <a:pt x="8556" y="7529"/>
                    <a:pt x="8672" y="8136"/>
                    <a:pt x="8582" y="8731"/>
                  </a:cubicBezTo>
                  <a:lnTo>
                    <a:pt x="6178" y="23709"/>
                  </a:lnTo>
                  <a:cubicBezTo>
                    <a:pt x="5944" y="25105"/>
                    <a:pt x="4997" y="26000"/>
                    <a:pt x="3800" y="26000"/>
                  </a:cubicBezTo>
                  <a:cubicBezTo>
                    <a:pt x="3678" y="26000"/>
                    <a:pt x="3553" y="25990"/>
                    <a:pt x="3425" y="25971"/>
                  </a:cubicBezTo>
                  <a:cubicBezTo>
                    <a:pt x="1978" y="25726"/>
                    <a:pt x="983" y="24369"/>
                    <a:pt x="1215" y="22908"/>
                  </a:cubicBezTo>
                  <a:lnTo>
                    <a:pt x="4395" y="3160"/>
                  </a:lnTo>
                  <a:cubicBezTo>
                    <a:pt x="4604" y="1854"/>
                    <a:pt x="5730" y="917"/>
                    <a:pt x="7020" y="917"/>
                  </a:cubicBezTo>
                  <a:cubicBezTo>
                    <a:pt x="7160" y="917"/>
                    <a:pt x="7302" y="928"/>
                    <a:pt x="7445" y="950"/>
                  </a:cubicBezTo>
                  <a:lnTo>
                    <a:pt x="8039" y="1054"/>
                  </a:lnTo>
                  <a:cubicBezTo>
                    <a:pt x="8789" y="1183"/>
                    <a:pt x="9461" y="1571"/>
                    <a:pt x="9939" y="2165"/>
                  </a:cubicBezTo>
                  <a:cubicBezTo>
                    <a:pt x="10417" y="2708"/>
                    <a:pt x="10637" y="3432"/>
                    <a:pt x="10546" y="4155"/>
                  </a:cubicBezTo>
                  <a:lnTo>
                    <a:pt x="8246" y="18436"/>
                  </a:lnTo>
                  <a:cubicBezTo>
                    <a:pt x="8195" y="18772"/>
                    <a:pt x="8456" y="18967"/>
                    <a:pt x="8710" y="18967"/>
                  </a:cubicBezTo>
                  <a:cubicBezTo>
                    <a:pt x="8907" y="18967"/>
                    <a:pt x="9098" y="18851"/>
                    <a:pt x="9138" y="18592"/>
                  </a:cubicBezTo>
                  <a:lnTo>
                    <a:pt x="11438" y="4298"/>
                  </a:lnTo>
                  <a:cubicBezTo>
                    <a:pt x="11580" y="3315"/>
                    <a:pt x="11283" y="2320"/>
                    <a:pt x="10624" y="1584"/>
                  </a:cubicBezTo>
                  <a:cubicBezTo>
                    <a:pt x="10004" y="821"/>
                    <a:pt x="9138" y="317"/>
                    <a:pt x="8168" y="149"/>
                  </a:cubicBezTo>
                  <a:lnTo>
                    <a:pt x="7574" y="46"/>
                  </a:lnTo>
                  <a:cubicBezTo>
                    <a:pt x="7384" y="15"/>
                    <a:pt x="7195" y="1"/>
                    <a:pt x="700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" name="Google Shape;21;p3"/>
          <p:cNvGrpSpPr/>
          <p:nvPr/>
        </p:nvGrpSpPr>
        <p:grpSpPr>
          <a:xfrm rot="-1298308">
            <a:off x="288230" y="4199913"/>
            <a:ext cx="372960" cy="807185"/>
            <a:chOff x="6387350" y="1078650"/>
            <a:chExt cx="317325" cy="686775"/>
          </a:xfrm>
        </p:grpSpPr>
        <p:sp>
          <p:nvSpPr>
            <p:cNvPr id="22" name="Google Shape;22;p3"/>
            <p:cNvSpPr/>
            <p:nvPr/>
          </p:nvSpPr>
          <p:spPr>
            <a:xfrm>
              <a:off x="6387350" y="1093175"/>
              <a:ext cx="289200" cy="672250"/>
            </a:xfrm>
            <a:custGeom>
              <a:avLst/>
              <a:gdLst/>
              <a:ahLst/>
              <a:cxnLst/>
              <a:rect l="l" t="t" r="r" b="b"/>
              <a:pathLst>
                <a:path w="11568" h="26890" extrusionOk="0">
                  <a:moveTo>
                    <a:pt x="7008" y="1"/>
                  </a:moveTo>
                  <a:cubicBezTo>
                    <a:pt x="5290" y="1"/>
                    <a:pt x="3770" y="1246"/>
                    <a:pt x="3490" y="3006"/>
                  </a:cubicBezTo>
                  <a:lnTo>
                    <a:pt x="311" y="22754"/>
                  </a:lnTo>
                  <a:cubicBezTo>
                    <a:pt x="1" y="24705"/>
                    <a:pt x="1332" y="26527"/>
                    <a:pt x="3271" y="26851"/>
                  </a:cubicBezTo>
                  <a:cubicBezTo>
                    <a:pt x="3452" y="26876"/>
                    <a:pt x="3633" y="26889"/>
                    <a:pt x="3813" y="26889"/>
                  </a:cubicBezTo>
                  <a:cubicBezTo>
                    <a:pt x="5442" y="26889"/>
                    <a:pt x="6773" y="25674"/>
                    <a:pt x="7044" y="23839"/>
                  </a:cubicBezTo>
                  <a:lnTo>
                    <a:pt x="9448" y="8860"/>
                  </a:lnTo>
                  <a:cubicBezTo>
                    <a:pt x="9591" y="8046"/>
                    <a:pt x="9410" y="7219"/>
                    <a:pt x="8970" y="6521"/>
                  </a:cubicBezTo>
                  <a:cubicBezTo>
                    <a:pt x="8582" y="5875"/>
                    <a:pt x="7923" y="5423"/>
                    <a:pt x="7187" y="5280"/>
                  </a:cubicBezTo>
                  <a:lnTo>
                    <a:pt x="6773" y="5216"/>
                  </a:lnTo>
                  <a:cubicBezTo>
                    <a:pt x="6658" y="5197"/>
                    <a:pt x="6543" y="5187"/>
                    <a:pt x="6428" y="5187"/>
                  </a:cubicBezTo>
                  <a:cubicBezTo>
                    <a:pt x="5145" y="5187"/>
                    <a:pt x="3958" y="6352"/>
                    <a:pt x="3697" y="7930"/>
                  </a:cubicBezTo>
                  <a:lnTo>
                    <a:pt x="2276" y="16847"/>
                  </a:lnTo>
                  <a:lnTo>
                    <a:pt x="3167" y="17002"/>
                  </a:lnTo>
                  <a:lnTo>
                    <a:pt x="4602" y="8072"/>
                  </a:lnTo>
                  <a:cubicBezTo>
                    <a:pt x="4782" y="6932"/>
                    <a:pt x="5586" y="6092"/>
                    <a:pt x="6435" y="6092"/>
                  </a:cubicBezTo>
                  <a:cubicBezTo>
                    <a:pt x="6500" y="6092"/>
                    <a:pt x="6565" y="6097"/>
                    <a:pt x="6631" y="6108"/>
                  </a:cubicBezTo>
                  <a:lnTo>
                    <a:pt x="7044" y="6172"/>
                  </a:lnTo>
                  <a:cubicBezTo>
                    <a:pt x="7536" y="6276"/>
                    <a:pt x="7962" y="6586"/>
                    <a:pt x="8208" y="7012"/>
                  </a:cubicBezTo>
                  <a:cubicBezTo>
                    <a:pt x="8531" y="7516"/>
                    <a:pt x="8660" y="8124"/>
                    <a:pt x="8570" y="8718"/>
                  </a:cubicBezTo>
                  <a:lnTo>
                    <a:pt x="6153" y="23684"/>
                  </a:lnTo>
                  <a:cubicBezTo>
                    <a:pt x="5944" y="25088"/>
                    <a:pt x="5006" y="25981"/>
                    <a:pt x="3826" y="25981"/>
                  </a:cubicBezTo>
                  <a:cubicBezTo>
                    <a:pt x="3691" y="25981"/>
                    <a:pt x="3553" y="25970"/>
                    <a:pt x="3413" y="25946"/>
                  </a:cubicBezTo>
                  <a:cubicBezTo>
                    <a:pt x="1965" y="25713"/>
                    <a:pt x="970" y="24356"/>
                    <a:pt x="1203" y="22896"/>
                  </a:cubicBezTo>
                  <a:lnTo>
                    <a:pt x="4382" y="3148"/>
                  </a:lnTo>
                  <a:cubicBezTo>
                    <a:pt x="4592" y="1842"/>
                    <a:pt x="5728" y="904"/>
                    <a:pt x="7011" y="904"/>
                  </a:cubicBezTo>
                  <a:cubicBezTo>
                    <a:pt x="7150" y="904"/>
                    <a:pt x="7291" y="915"/>
                    <a:pt x="7432" y="938"/>
                  </a:cubicBezTo>
                  <a:lnTo>
                    <a:pt x="8027" y="1041"/>
                  </a:lnTo>
                  <a:cubicBezTo>
                    <a:pt x="8776" y="1171"/>
                    <a:pt x="9448" y="1558"/>
                    <a:pt x="9939" y="2153"/>
                  </a:cubicBezTo>
                  <a:cubicBezTo>
                    <a:pt x="10418" y="2696"/>
                    <a:pt x="10637" y="3419"/>
                    <a:pt x="10534" y="4130"/>
                  </a:cubicBezTo>
                  <a:lnTo>
                    <a:pt x="8246" y="18424"/>
                  </a:lnTo>
                  <a:lnTo>
                    <a:pt x="9138" y="18566"/>
                  </a:lnTo>
                  <a:lnTo>
                    <a:pt x="11426" y="4285"/>
                  </a:lnTo>
                  <a:cubicBezTo>
                    <a:pt x="11568" y="3303"/>
                    <a:pt x="11271" y="2321"/>
                    <a:pt x="10637" y="1571"/>
                  </a:cubicBezTo>
                  <a:cubicBezTo>
                    <a:pt x="10017" y="822"/>
                    <a:pt x="9138" y="305"/>
                    <a:pt x="8169" y="150"/>
                  </a:cubicBezTo>
                  <a:lnTo>
                    <a:pt x="7574" y="46"/>
                  </a:lnTo>
                  <a:cubicBezTo>
                    <a:pt x="7384" y="16"/>
                    <a:pt x="7195" y="1"/>
                    <a:pt x="7008" y="1"/>
                  </a:cubicBezTo>
                  <a:close/>
                </a:path>
              </a:pathLst>
            </a:custGeom>
            <a:solidFill>
              <a:srgbClr val="29486D">
                <a:alpha val="236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23;p3"/>
            <p:cNvSpPr/>
            <p:nvPr/>
          </p:nvSpPr>
          <p:spPr>
            <a:xfrm>
              <a:off x="6415150" y="1078650"/>
              <a:ext cx="289525" cy="672225"/>
            </a:xfrm>
            <a:custGeom>
              <a:avLst/>
              <a:gdLst/>
              <a:ahLst/>
              <a:cxnLst/>
              <a:rect l="l" t="t" r="r" b="b"/>
              <a:pathLst>
                <a:path w="11581" h="26889" extrusionOk="0">
                  <a:moveTo>
                    <a:pt x="7008" y="1"/>
                  </a:moveTo>
                  <a:cubicBezTo>
                    <a:pt x="5281" y="1"/>
                    <a:pt x="3770" y="1256"/>
                    <a:pt x="3490" y="3005"/>
                  </a:cubicBezTo>
                  <a:lnTo>
                    <a:pt x="311" y="22753"/>
                  </a:lnTo>
                  <a:cubicBezTo>
                    <a:pt x="0" y="24705"/>
                    <a:pt x="1319" y="26527"/>
                    <a:pt x="3270" y="26850"/>
                  </a:cubicBezTo>
                  <a:cubicBezTo>
                    <a:pt x="3451" y="26876"/>
                    <a:pt x="3632" y="26889"/>
                    <a:pt x="3813" y="26889"/>
                  </a:cubicBezTo>
                  <a:cubicBezTo>
                    <a:pt x="5441" y="26889"/>
                    <a:pt x="6760" y="25687"/>
                    <a:pt x="7057" y="23839"/>
                  </a:cubicBezTo>
                  <a:lnTo>
                    <a:pt x="9461" y="8873"/>
                  </a:lnTo>
                  <a:cubicBezTo>
                    <a:pt x="9590" y="8058"/>
                    <a:pt x="9422" y="7218"/>
                    <a:pt x="8983" y="6533"/>
                  </a:cubicBezTo>
                  <a:cubicBezTo>
                    <a:pt x="8582" y="5887"/>
                    <a:pt x="7936" y="5435"/>
                    <a:pt x="7199" y="5293"/>
                  </a:cubicBezTo>
                  <a:lnTo>
                    <a:pt x="6785" y="5228"/>
                  </a:lnTo>
                  <a:cubicBezTo>
                    <a:pt x="6670" y="5209"/>
                    <a:pt x="6556" y="5200"/>
                    <a:pt x="6444" y="5200"/>
                  </a:cubicBezTo>
                  <a:cubicBezTo>
                    <a:pt x="5188" y="5200"/>
                    <a:pt x="4164" y="6365"/>
                    <a:pt x="3903" y="7955"/>
                  </a:cubicBezTo>
                  <a:cubicBezTo>
                    <a:pt x="3903" y="7955"/>
                    <a:pt x="2249" y="19160"/>
                    <a:pt x="2133" y="20013"/>
                  </a:cubicBezTo>
                  <a:cubicBezTo>
                    <a:pt x="2070" y="20467"/>
                    <a:pt x="2287" y="20687"/>
                    <a:pt x="2513" y="20687"/>
                  </a:cubicBezTo>
                  <a:cubicBezTo>
                    <a:pt x="2706" y="20687"/>
                    <a:pt x="2905" y="20529"/>
                    <a:pt x="2947" y="20220"/>
                  </a:cubicBezTo>
                  <a:cubicBezTo>
                    <a:pt x="3102" y="18902"/>
                    <a:pt x="4575" y="8084"/>
                    <a:pt x="4575" y="8084"/>
                  </a:cubicBezTo>
                  <a:cubicBezTo>
                    <a:pt x="4767" y="6933"/>
                    <a:pt x="5593" y="6105"/>
                    <a:pt x="6445" y="6105"/>
                  </a:cubicBezTo>
                  <a:cubicBezTo>
                    <a:pt x="6511" y="6105"/>
                    <a:pt x="6577" y="6110"/>
                    <a:pt x="6643" y="6120"/>
                  </a:cubicBezTo>
                  <a:lnTo>
                    <a:pt x="7057" y="6184"/>
                  </a:lnTo>
                  <a:cubicBezTo>
                    <a:pt x="7548" y="6288"/>
                    <a:pt x="7974" y="6598"/>
                    <a:pt x="8233" y="7025"/>
                  </a:cubicBezTo>
                  <a:cubicBezTo>
                    <a:pt x="8556" y="7529"/>
                    <a:pt x="8672" y="8136"/>
                    <a:pt x="8582" y="8731"/>
                  </a:cubicBezTo>
                  <a:lnTo>
                    <a:pt x="6178" y="23709"/>
                  </a:lnTo>
                  <a:cubicBezTo>
                    <a:pt x="5944" y="25105"/>
                    <a:pt x="4997" y="26000"/>
                    <a:pt x="3800" y="26000"/>
                  </a:cubicBezTo>
                  <a:cubicBezTo>
                    <a:pt x="3678" y="26000"/>
                    <a:pt x="3553" y="25990"/>
                    <a:pt x="3425" y="25971"/>
                  </a:cubicBezTo>
                  <a:cubicBezTo>
                    <a:pt x="1978" y="25726"/>
                    <a:pt x="983" y="24369"/>
                    <a:pt x="1215" y="22908"/>
                  </a:cubicBezTo>
                  <a:lnTo>
                    <a:pt x="4395" y="3160"/>
                  </a:lnTo>
                  <a:cubicBezTo>
                    <a:pt x="4604" y="1854"/>
                    <a:pt x="5730" y="917"/>
                    <a:pt x="7020" y="917"/>
                  </a:cubicBezTo>
                  <a:cubicBezTo>
                    <a:pt x="7160" y="917"/>
                    <a:pt x="7302" y="928"/>
                    <a:pt x="7445" y="950"/>
                  </a:cubicBezTo>
                  <a:lnTo>
                    <a:pt x="8039" y="1054"/>
                  </a:lnTo>
                  <a:cubicBezTo>
                    <a:pt x="8789" y="1183"/>
                    <a:pt x="9461" y="1571"/>
                    <a:pt x="9939" y="2165"/>
                  </a:cubicBezTo>
                  <a:cubicBezTo>
                    <a:pt x="10417" y="2708"/>
                    <a:pt x="10637" y="3432"/>
                    <a:pt x="10546" y="4155"/>
                  </a:cubicBezTo>
                  <a:lnTo>
                    <a:pt x="8246" y="18436"/>
                  </a:lnTo>
                  <a:cubicBezTo>
                    <a:pt x="8195" y="18772"/>
                    <a:pt x="8456" y="18967"/>
                    <a:pt x="8710" y="18967"/>
                  </a:cubicBezTo>
                  <a:cubicBezTo>
                    <a:pt x="8907" y="18967"/>
                    <a:pt x="9098" y="18851"/>
                    <a:pt x="9138" y="18592"/>
                  </a:cubicBezTo>
                  <a:lnTo>
                    <a:pt x="11438" y="4298"/>
                  </a:lnTo>
                  <a:cubicBezTo>
                    <a:pt x="11580" y="3315"/>
                    <a:pt x="11283" y="2320"/>
                    <a:pt x="10624" y="1584"/>
                  </a:cubicBezTo>
                  <a:cubicBezTo>
                    <a:pt x="10004" y="821"/>
                    <a:pt x="9138" y="317"/>
                    <a:pt x="8168" y="149"/>
                  </a:cubicBezTo>
                  <a:lnTo>
                    <a:pt x="7574" y="46"/>
                  </a:lnTo>
                  <a:cubicBezTo>
                    <a:pt x="7384" y="15"/>
                    <a:pt x="7195" y="1"/>
                    <a:pt x="700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4" name="Google Shape;24;p3"/>
          <p:cNvGrpSpPr/>
          <p:nvPr/>
        </p:nvGrpSpPr>
        <p:grpSpPr>
          <a:xfrm rot="-3320677">
            <a:off x="288218" y="3406738"/>
            <a:ext cx="372996" cy="807261"/>
            <a:chOff x="6387350" y="1078650"/>
            <a:chExt cx="317325" cy="686775"/>
          </a:xfrm>
        </p:grpSpPr>
        <p:sp>
          <p:nvSpPr>
            <p:cNvPr id="25" name="Google Shape;25;p3"/>
            <p:cNvSpPr/>
            <p:nvPr/>
          </p:nvSpPr>
          <p:spPr>
            <a:xfrm>
              <a:off x="6387350" y="1093175"/>
              <a:ext cx="289200" cy="672250"/>
            </a:xfrm>
            <a:custGeom>
              <a:avLst/>
              <a:gdLst/>
              <a:ahLst/>
              <a:cxnLst/>
              <a:rect l="l" t="t" r="r" b="b"/>
              <a:pathLst>
                <a:path w="11568" h="26890" extrusionOk="0">
                  <a:moveTo>
                    <a:pt x="7008" y="1"/>
                  </a:moveTo>
                  <a:cubicBezTo>
                    <a:pt x="5290" y="1"/>
                    <a:pt x="3770" y="1246"/>
                    <a:pt x="3490" y="3006"/>
                  </a:cubicBezTo>
                  <a:lnTo>
                    <a:pt x="311" y="22754"/>
                  </a:lnTo>
                  <a:cubicBezTo>
                    <a:pt x="1" y="24705"/>
                    <a:pt x="1332" y="26527"/>
                    <a:pt x="3271" y="26851"/>
                  </a:cubicBezTo>
                  <a:cubicBezTo>
                    <a:pt x="3452" y="26876"/>
                    <a:pt x="3633" y="26889"/>
                    <a:pt x="3813" y="26889"/>
                  </a:cubicBezTo>
                  <a:cubicBezTo>
                    <a:pt x="5442" y="26889"/>
                    <a:pt x="6773" y="25674"/>
                    <a:pt x="7044" y="23839"/>
                  </a:cubicBezTo>
                  <a:lnTo>
                    <a:pt x="9448" y="8860"/>
                  </a:lnTo>
                  <a:cubicBezTo>
                    <a:pt x="9591" y="8046"/>
                    <a:pt x="9410" y="7219"/>
                    <a:pt x="8970" y="6521"/>
                  </a:cubicBezTo>
                  <a:cubicBezTo>
                    <a:pt x="8582" y="5875"/>
                    <a:pt x="7923" y="5423"/>
                    <a:pt x="7187" y="5280"/>
                  </a:cubicBezTo>
                  <a:lnTo>
                    <a:pt x="6773" y="5216"/>
                  </a:lnTo>
                  <a:cubicBezTo>
                    <a:pt x="6658" y="5197"/>
                    <a:pt x="6543" y="5187"/>
                    <a:pt x="6428" y="5187"/>
                  </a:cubicBezTo>
                  <a:cubicBezTo>
                    <a:pt x="5145" y="5187"/>
                    <a:pt x="3958" y="6352"/>
                    <a:pt x="3697" y="7930"/>
                  </a:cubicBezTo>
                  <a:lnTo>
                    <a:pt x="2276" y="16847"/>
                  </a:lnTo>
                  <a:lnTo>
                    <a:pt x="3167" y="17002"/>
                  </a:lnTo>
                  <a:lnTo>
                    <a:pt x="4602" y="8072"/>
                  </a:lnTo>
                  <a:cubicBezTo>
                    <a:pt x="4782" y="6932"/>
                    <a:pt x="5586" y="6092"/>
                    <a:pt x="6435" y="6092"/>
                  </a:cubicBezTo>
                  <a:cubicBezTo>
                    <a:pt x="6500" y="6092"/>
                    <a:pt x="6565" y="6097"/>
                    <a:pt x="6631" y="6108"/>
                  </a:cubicBezTo>
                  <a:lnTo>
                    <a:pt x="7044" y="6172"/>
                  </a:lnTo>
                  <a:cubicBezTo>
                    <a:pt x="7536" y="6276"/>
                    <a:pt x="7962" y="6586"/>
                    <a:pt x="8208" y="7012"/>
                  </a:cubicBezTo>
                  <a:cubicBezTo>
                    <a:pt x="8531" y="7516"/>
                    <a:pt x="8660" y="8124"/>
                    <a:pt x="8570" y="8718"/>
                  </a:cubicBezTo>
                  <a:lnTo>
                    <a:pt x="6153" y="23684"/>
                  </a:lnTo>
                  <a:cubicBezTo>
                    <a:pt x="5944" y="25088"/>
                    <a:pt x="5006" y="25981"/>
                    <a:pt x="3826" y="25981"/>
                  </a:cubicBezTo>
                  <a:cubicBezTo>
                    <a:pt x="3691" y="25981"/>
                    <a:pt x="3553" y="25970"/>
                    <a:pt x="3413" y="25946"/>
                  </a:cubicBezTo>
                  <a:cubicBezTo>
                    <a:pt x="1965" y="25713"/>
                    <a:pt x="970" y="24356"/>
                    <a:pt x="1203" y="22896"/>
                  </a:cubicBezTo>
                  <a:lnTo>
                    <a:pt x="4382" y="3148"/>
                  </a:lnTo>
                  <a:cubicBezTo>
                    <a:pt x="4592" y="1842"/>
                    <a:pt x="5728" y="904"/>
                    <a:pt x="7011" y="904"/>
                  </a:cubicBezTo>
                  <a:cubicBezTo>
                    <a:pt x="7150" y="904"/>
                    <a:pt x="7291" y="915"/>
                    <a:pt x="7432" y="938"/>
                  </a:cubicBezTo>
                  <a:lnTo>
                    <a:pt x="8027" y="1041"/>
                  </a:lnTo>
                  <a:cubicBezTo>
                    <a:pt x="8776" y="1171"/>
                    <a:pt x="9448" y="1558"/>
                    <a:pt x="9939" y="2153"/>
                  </a:cubicBezTo>
                  <a:cubicBezTo>
                    <a:pt x="10418" y="2696"/>
                    <a:pt x="10637" y="3419"/>
                    <a:pt x="10534" y="4130"/>
                  </a:cubicBezTo>
                  <a:lnTo>
                    <a:pt x="8246" y="18424"/>
                  </a:lnTo>
                  <a:lnTo>
                    <a:pt x="9138" y="18566"/>
                  </a:lnTo>
                  <a:lnTo>
                    <a:pt x="11426" y="4285"/>
                  </a:lnTo>
                  <a:cubicBezTo>
                    <a:pt x="11568" y="3303"/>
                    <a:pt x="11271" y="2321"/>
                    <a:pt x="10637" y="1571"/>
                  </a:cubicBezTo>
                  <a:cubicBezTo>
                    <a:pt x="10017" y="822"/>
                    <a:pt x="9138" y="305"/>
                    <a:pt x="8169" y="150"/>
                  </a:cubicBezTo>
                  <a:lnTo>
                    <a:pt x="7574" y="46"/>
                  </a:lnTo>
                  <a:cubicBezTo>
                    <a:pt x="7384" y="16"/>
                    <a:pt x="7195" y="1"/>
                    <a:pt x="7008" y="1"/>
                  </a:cubicBezTo>
                  <a:close/>
                </a:path>
              </a:pathLst>
            </a:custGeom>
            <a:solidFill>
              <a:srgbClr val="29486D">
                <a:alpha val="236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26;p3"/>
            <p:cNvSpPr/>
            <p:nvPr/>
          </p:nvSpPr>
          <p:spPr>
            <a:xfrm>
              <a:off x="6415150" y="1078650"/>
              <a:ext cx="289525" cy="672225"/>
            </a:xfrm>
            <a:custGeom>
              <a:avLst/>
              <a:gdLst/>
              <a:ahLst/>
              <a:cxnLst/>
              <a:rect l="l" t="t" r="r" b="b"/>
              <a:pathLst>
                <a:path w="11581" h="26889" extrusionOk="0">
                  <a:moveTo>
                    <a:pt x="7008" y="1"/>
                  </a:moveTo>
                  <a:cubicBezTo>
                    <a:pt x="5281" y="1"/>
                    <a:pt x="3770" y="1256"/>
                    <a:pt x="3490" y="3005"/>
                  </a:cubicBezTo>
                  <a:lnTo>
                    <a:pt x="311" y="22753"/>
                  </a:lnTo>
                  <a:cubicBezTo>
                    <a:pt x="0" y="24705"/>
                    <a:pt x="1319" y="26527"/>
                    <a:pt x="3270" y="26850"/>
                  </a:cubicBezTo>
                  <a:cubicBezTo>
                    <a:pt x="3451" y="26876"/>
                    <a:pt x="3632" y="26889"/>
                    <a:pt x="3813" y="26889"/>
                  </a:cubicBezTo>
                  <a:cubicBezTo>
                    <a:pt x="5441" y="26889"/>
                    <a:pt x="6760" y="25687"/>
                    <a:pt x="7057" y="23839"/>
                  </a:cubicBezTo>
                  <a:lnTo>
                    <a:pt x="9461" y="8873"/>
                  </a:lnTo>
                  <a:cubicBezTo>
                    <a:pt x="9590" y="8058"/>
                    <a:pt x="9422" y="7218"/>
                    <a:pt x="8983" y="6533"/>
                  </a:cubicBezTo>
                  <a:cubicBezTo>
                    <a:pt x="8582" y="5887"/>
                    <a:pt x="7936" y="5435"/>
                    <a:pt x="7199" y="5293"/>
                  </a:cubicBezTo>
                  <a:lnTo>
                    <a:pt x="6785" y="5228"/>
                  </a:lnTo>
                  <a:cubicBezTo>
                    <a:pt x="6670" y="5209"/>
                    <a:pt x="6556" y="5200"/>
                    <a:pt x="6444" y="5200"/>
                  </a:cubicBezTo>
                  <a:cubicBezTo>
                    <a:pt x="5188" y="5200"/>
                    <a:pt x="4164" y="6365"/>
                    <a:pt x="3903" y="7955"/>
                  </a:cubicBezTo>
                  <a:cubicBezTo>
                    <a:pt x="3903" y="7955"/>
                    <a:pt x="2249" y="19160"/>
                    <a:pt x="2133" y="20013"/>
                  </a:cubicBezTo>
                  <a:cubicBezTo>
                    <a:pt x="2070" y="20467"/>
                    <a:pt x="2287" y="20687"/>
                    <a:pt x="2513" y="20687"/>
                  </a:cubicBezTo>
                  <a:cubicBezTo>
                    <a:pt x="2706" y="20687"/>
                    <a:pt x="2905" y="20529"/>
                    <a:pt x="2947" y="20220"/>
                  </a:cubicBezTo>
                  <a:cubicBezTo>
                    <a:pt x="3102" y="18902"/>
                    <a:pt x="4575" y="8084"/>
                    <a:pt x="4575" y="8084"/>
                  </a:cubicBezTo>
                  <a:cubicBezTo>
                    <a:pt x="4767" y="6933"/>
                    <a:pt x="5593" y="6105"/>
                    <a:pt x="6445" y="6105"/>
                  </a:cubicBezTo>
                  <a:cubicBezTo>
                    <a:pt x="6511" y="6105"/>
                    <a:pt x="6577" y="6110"/>
                    <a:pt x="6643" y="6120"/>
                  </a:cubicBezTo>
                  <a:lnTo>
                    <a:pt x="7057" y="6184"/>
                  </a:lnTo>
                  <a:cubicBezTo>
                    <a:pt x="7548" y="6288"/>
                    <a:pt x="7974" y="6598"/>
                    <a:pt x="8233" y="7025"/>
                  </a:cubicBezTo>
                  <a:cubicBezTo>
                    <a:pt x="8556" y="7529"/>
                    <a:pt x="8672" y="8136"/>
                    <a:pt x="8582" y="8731"/>
                  </a:cubicBezTo>
                  <a:lnTo>
                    <a:pt x="6178" y="23709"/>
                  </a:lnTo>
                  <a:cubicBezTo>
                    <a:pt x="5944" y="25105"/>
                    <a:pt x="4997" y="26000"/>
                    <a:pt x="3800" y="26000"/>
                  </a:cubicBezTo>
                  <a:cubicBezTo>
                    <a:pt x="3678" y="26000"/>
                    <a:pt x="3553" y="25990"/>
                    <a:pt x="3425" y="25971"/>
                  </a:cubicBezTo>
                  <a:cubicBezTo>
                    <a:pt x="1978" y="25726"/>
                    <a:pt x="983" y="24369"/>
                    <a:pt x="1215" y="22908"/>
                  </a:cubicBezTo>
                  <a:lnTo>
                    <a:pt x="4395" y="3160"/>
                  </a:lnTo>
                  <a:cubicBezTo>
                    <a:pt x="4604" y="1854"/>
                    <a:pt x="5730" y="917"/>
                    <a:pt x="7020" y="917"/>
                  </a:cubicBezTo>
                  <a:cubicBezTo>
                    <a:pt x="7160" y="917"/>
                    <a:pt x="7302" y="928"/>
                    <a:pt x="7445" y="950"/>
                  </a:cubicBezTo>
                  <a:lnTo>
                    <a:pt x="8039" y="1054"/>
                  </a:lnTo>
                  <a:cubicBezTo>
                    <a:pt x="8789" y="1183"/>
                    <a:pt x="9461" y="1571"/>
                    <a:pt x="9939" y="2165"/>
                  </a:cubicBezTo>
                  <a:cubicBezTo>
                    <a:pt x="10417" y="2708"/>
                    <a:pt x="10637" y="3432"/>
                    <a:pt x="10546" y="4155"/>
                  </a:cubicBezTo>
                  <a:lnTo>
                    <a:pt x="8246" y="18436"/>
                  </a:lnTo>
                  <a:cubicBezTo>
                    <a:pt x="8195" y="18772"/>
                    <a:pt x="8456" y="18967"/>
                    <a:pt x="8710" y="18967"/>
                  </a:cubicBezTo>
                  <a:cubicBezTo>
                    <a:pt x="8907" y="18967"/>
                    <a:pt x="9098" y="18851"/>
                    <a:pt x="9138" y="18592"/>
                  </a:cubicBezTo>
                  <a:lnTo>
                    <a:pt x="11438" y="4298"/>
                  </a:lnTo>
                  <a:cubicBezTo>
                    <a:pt x="11580" y="3315"/>
                    <a:pt x="11283" y="2320"/>
                    <a:pt x="10624" y="1584"/>
                  </a:cubicBezTo>
                  <a:cubicBezTo>
                    <a:pt x="10004" y="821"/>
                    <a:pt x="9138" y="317"/>
                    <a:pt x="8168" y="149"/>
                  </a:cubicBezTo>
                  <a:lnTo>
                    <a:pt x="7574" y="46"/>
                  </a:lnTo>
                  <a:cubicBezTo>
                    <a:pt x="7384" y="15"/>
                    <a:pt x="7195" y="1"/>
                    <a:pt x="700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4"/>
          <p:cNvSpPr txBox="1">
            <a:spLocks noGrp="1"/>
          </p:cNvSpPr>
          <p:nvPr>
            <p:ph type="title"/>
          </p:nvPr>
        </p:nvSpPr>
        <p:spPr>
          <a:xfrm>
            <a:off x="7201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4"/>
          <p:cNvSpPr txBox="1">
            <a:spLocks noGrp="1"/>
          </p:cNvSpPr>
          <p:nvPr>
            <p:ph type="body" idx="1"/>
          </p:nvPr>
        </p:nvSpPr>
        <p:spPr>
          <a:xfrm>
            <a:off x="720100" y="1152475"/>
            <a:ext cx="7704000" cy="3450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5"/>
          <p:cNvSpPr txBox="1">
            <a:spLocks noGrp="1"/>
          </p:cNvSpPr>
          <p:nvPr>
            <p:ph type="subTitle" idx="1"/>
          </p:nvPr>
        </p:nvSpPr>
        <p:spPr>
          <a:xfrm flipH="1">
            <a:off x="4513050" y="1516275"/>
            <a:ext cx="3606300" cy="2747100"/>
          </a:xfrm>
          <a:prstGeom prst="rect">
            <a:avLst/>
          </a:prstGeom>
          <a:noFill/>
        </p:spPr>
        <p:txBody>
          <a:bodyPr spcFirstLastPara="1" wrap="square" lIns="539475" tIns="91425" rIns="53947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●"/>
              <a:defRPr sz="1400"/>
            </a:lvl1pPr>
            <a:lvl2pPr lvl="1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32" name="Google Shape;32;p5"/>
          <p:cNvSpPr txBox="1">
            <a:spLocks noGrp="1"/>
          </p:cNvSpPr>
          <p:nvPr>
            <p:ph type="subTitle" idx="2"/>
          </p:nvPr>
        </p:nvSpPr>
        <p:spPr>
          <a:xfrm flipH="1">
            <a:off x="783825" y="1516275"/>
            <a:ext cx="3606300" cy="2747100"/>
          </a:xfrm>
          <a:prstGeom prst="rect">
            <a:avLst/>
          </a:prstGeom>
          <a:noFill/>
        </p:spPr>
        <p:txBody>
          <a:bodyPr spcFirstLastPara="1" wrap="square" lIns="731500" tIns="813800" rIns="731500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●"/>
              <a:defRPr sz="1400"/>
            </a:lvl1pPr>
            <a:lvl2pPr lvl="1" algn="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/>
            </a:lvl2pPr>
            <a:lvl3pPr lvl="2" algn="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/>
            </a:lvl3pPr>
            <a:lvl4pPr lvl="3" algn="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/>
            </a:lvl4pPr>
            <a:lvl5pPr lvl="4" algn="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/>
            </a:lvl5pPr>
            <a:lvl6pPr lvl="5" algn="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/>
            </a:lvl6pPr>
            <a:lvl7pPr lvl="6" algn="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/>
            </a:lvl7pPr>
            <a:lvl8pPr lvl="7" algn="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/>
            </a:lvl8pPr>
            <a:lvl9pPr lvl="8" algn="r" rtl="0"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33" name="Google Shape;33;p5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grpSp>
        <p:nvGrpSpPr>
          <p:cNvPr id="34" name="Google Shape;34;p5"/>
          <p:cNvGrpSpPr/>
          <p:nvPr/>
        </p:nvGrpSpPr>
        <p:grpSpPr>
          <a:xfrm rot="-1298308">
            <a:off x="8681405" y="213163"/>
            <a:ext cx="372960" cy="807185"/>
            <a:chOff x="6387350" y="1078650"/>
            <a:chExt cx="317325" cy="686775"/>
          </a:xfrm>
        </p:grpSpPr>
        <p:sp>
          <p:nvSpPr>
            <p:cNvPr id="35" name="Google Shape;35;p5"/>
            <p:cNvSpPr/>
            <p:nvPr/>
          </p:nvSpPr>
          <p:spPr>
            <a:xfrm>
              <a:off x="6387350" y="1093175"/>
              <a:ext cx="289200" cy="672250"/>
            </a:xfrm>
            <a:custGeom>
              <a:avLst/>
              <a:gdLst/>
              <a:ahLst/>
              <a:cxnLst/>
              <a:rect l="l" t="t" r="r" b="b"/>
              <a:pathLst>
                <a:path w="11568" h="26890" extrusionOk="0">
                  <a:moveTo>
                    <a:pt x="7008" y="1"/>
                  </a:moveTo>
                  <a:cubicBezTo>
                    <a:pt x="5290" y="1"/>
                    <a:pt x="3770" y="1246"/>
                    <a:pt x="3490" y="3006"/>
                  </a:cubicBezTo>
                  <a:lnTo>
                    <a:pt x="311" y="22754"/>
                  </a:lnTo>
                  <a:cubicBezTo>
                    <a:pt x="1" y="24705"/>
                    <a:pt x="1332" y="26527"/>
                    <a:pt x="3271" y="26851"/>
                  </a:cubicBezTo>
                  <a:cubicBezTo>
                    <a:pt x="3452" y="26876"/>
                    <a:pt x="3633" y="26889"/>
                    <a:pt x="3813" y="26889"/>
                  </a:cubicBezTo>
                  <a:cubicBezTo>
                    <a:pt x="5442" y="26889"/>
                    <a:pt x="6773" y="25674"/>
                    <a:pt x="7044" y="23839"/>
                  </a:cubicBezTo>
                  <a:lnTo>
                    <a:pt x="9448" y="8860"/>
                  </a:lnTo>
                  <a:cubicBezTo>
                    <a:pt x="9591" y="8046"/>
                    <a:pt x="9410" y="7219"/>
                    <a:pt x="8970" y="6521"/>
                  </a:cubicBezTo>
                  <a:cubicBezTo>
                    <a:pt x="8582" y="5875"/>
                    <a:pt x="7923" y="5423"/>
                    <a:pt x="7187" y="5280"/>
                  </a:cubicBezTo>
                  <a:lnTo>
                    <a:pt x="6773" y="5216"/>
                  </a:lnTo>
                  <a:cubicBezTo>
                    <a:pt x="6658" y="5197"/>
                    <a:pt x="6543" y="5187"/>
                    <a:pt x="6428" y="5187"/>
                  </a:cubicBezTo>
                  <a:cubicBezTo>
                    <a:pt x="5145" y="5187"/>
                    <a:pt x="3958" y="6352"/>
                    <a:pt x="3697" y="7930"/>
                  </a:cubicBezTo>
                  <a:lnTo>
                    <a:pt x="2276" y="16847"/>
                  </a:lnTo>
                  <a:lnTo>
                    <a:pt x="3167" y="17002"/>
                  </a:lnTo>
                  <a:lnTo>
                    <a:pt x="4602" y="8072"/>
                  </a:lnTo>
                  <a:cubicBezTo>
                    <a:pt x="4782" y="6932"/>
                    <a:pt x="5586" y="6092"/>
                    <a:pt x="6435" y="6092"/>
                  </a:cubicBezTo>
                  <a:cubicBezTo>
                    <a:pt x="6500" y="6092"/>
                    <a:pt x="6565" y="6097"/>
                    <a:pt x="6631" y="6108"/>
                  </a:cubicBezTo>
                  <a:lnTo>
                    <a:pt x="7044" y="6172"/>
                  </a:lnTo>
                  <a:cubicBezTo>
                    <a:pt x="7536" y="6276"/>
                    <a:pt x="7962" y="6586"/>
                    <a:pt x="8208" y="7012"/>
                  </a:cubicBezTo>
                  <a:cubicBezTo>
                    <a:pt x="8531" y="7516"/>
                    <a:pt x="8660" y="8124"/>
                    <a:pt x="8570" y="8718"/>
                  </a:cubicBezTo>
                  <a:lnTo>
                    <a:pt x="6153" y="23684"/>
                  </a:lnTo>
                  <a:cubicBezTo>
                    <a:pt x="5944" y="25088"/>
                    <a:pt x="5006" y="25981"/>
                    <a:pt x="3826" y="25981"/>
                  </a:cubicBezTo>
                  <a:cubicBezTo>
                    <a:pt x="3691" y="25981"/>
                    <a:pt x="3553" y="25970"/>
                    <a:pt x="3413" y="25946"/>
                  </a:cubicBezTo>
                  <a:cubicBezTo>
                    <a:pt x="1965" y="25713"/>
                    <a:pt x="970" y="24356"/>
                    <a:pt x="1203" y="22896"/>
                  </a:cubicBezTo>
                  <a:lnTo>
                    <a:pt x="4382" y="3148"/>
                  </a:lnTo>
                  <a:cubicBezTo>
                    <a:pt x="4592" y="1842"/>
                    <a:pt x="5728" y="904"/>
                    <a:pt x="7011" y="904"/>
                  </a:cubicBezTo>
                  <a:cubicBezTo>
                    <a:pt x="7150" y="904"/>
                    <a:pt x="7291" y="915"/>
                    <a:pt x="7432" y="938"/>
                  </a:cubicBezTo>
                  <a:lnTo>
                    <a:pt x="8027" y="1041"/>
                  </a:lnTo>
                  <a:cubicBezTo>
                    <a:pt x="8776" y="1171"/>
                    <a:pt x="9448" y="1558"/>
                    <a:pt x="9939" y="2153"/>
                  </a:cubicBezTo>
                  <a:cubicBezTo>
                    <a:pt x="10418" y="2696"/>
                    <a:pt x="10637" y="3419"/>
                    <a:pt x="10534" y="4130"/>
                  </a:cubicBezTo>
                  <a:lnTo>
                    <a:pt x="8246" y="18424"/>
                  </a:lnTo>
                  <a:lnTo>
                    <a:pt x="9138" y="18566"/>
                  </a:lnTo>
                  <a:lnTo>
                    <a:pt x="11426" y="4285"/>
                  </a:lnTo>
                  <a:cubicBezTo>
                    <a:pt x="11568" y="3303"/>
                    <a:pt x="11271" y="2321"/>
                    <a:pt x="10637" y="1571"/>
                  </a:cubicBezTo>
                  <a:cubicBezTo>
                    <a:pt x="10017" y="822"/>
                    <a:pt x="9138" y="305"/>
                    <a:pt x="8169" y="150"/>
                  </a:cubicBezTo>
                  <a:lnTo>
                    <a:pt x="7574" y="46"/>
                  </a:lnTo>
                  <a:cubicBezTo>
                    <a:pt x="7384" y="16"/>
                    <a:pt x="7195" y="1"/>
                    <a:pt x="7008" y="1"/>
                  </a:cubicBezTo>
                  <a:close/>
                </a:path>
              </a:pathLst>
            </a:custGeom>
            <a:solidFill>
              <a:srgbClr val="29486D">
                <a:alpha val="236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36;p5"/>
            <p:cNvSpPr/>
            <p:nvPr/>
          </p:nvSpPr>
          <p:spPr>
            <a:xfrm>
              <a:off x="6415150" y="1078650"/>
              <a:ext cx="289525" cy="672225"/>
            </a:xfrm>
            <a:custGeom>
              <a:avLst/>
              <a:gdLst/>
              <a:ahLst/>
              <a:cxnLst/>
              <a:rect l="l" t="t" r="r" b="b"/>
              <a:pathLst>
                <a:path w="11581" h="26889" extrusionOk="0">
                  <a:moveTo>
                    <a:pt x="7008" y="1"/>
                  </a:moveTo>
                  <a:cubicBezTo>
                    <a:pt x="5281" y="1"/>
                    <a:pt x="3770" y="1256"/>
                    <a:pt x="3490" y="3005"/>
                  </a:cubicBezTo>
                  <a:lnTo>
                    <a:pt x="311" y="22753"/>
                  </a:lnTo>
                  <a:cubicBezTo>
                    <a:pt x="0" y="24705"/>
                    <a:pt x="1319" y="26527"/>
                    <a:pt x="3270" y="26850"/>
                  </a:cubicBezTo>
                  <a:cubicBezTo>
                    <a:pt x="3451" y="26876"/>
                    <a:pt x="3632" y="26889"/>
                    <a:pt x="3813" y="26889"/>
                  </a:cubicBezTo>
                  <a:cubicBezTo>
                    <a:pt x="5441" y="26889"/>
                    <a:pt x="6760" y="25687"/>
                    <a:pt x="7057" y="23839"/>
                  </a:cubicBezTo>
                  <a:lnTo>
                    <a:pt x="9461" y="8873"/>
                  </a:lnTo>
                  <a:cubicBezTo>
                    <a:pt x="9590" y="8058"/>
                    <a:pt x="9422" y="7218"/>
                    <a:pt x="8983" y="6533"/>
                  </a:cubicBezTo>
                  <a:cubicBezTo>
                    <a:pt x="8582" y="5887"/>
                    <a:pt x="7936" y="5435"/>
                    <a:pt x="7199" y="5293"/>
                  </a:cubicBezTo>
                  <a:lnTo>
                    <a:pt x="6785" y="5228"/>
                  </a:lnTo>
                  <a:cubicBezTo>
                    <a:pt x="6670" y="5209"/>
                    <a:pt x="6556" y="5200"/>
                    <a:pt x="6444" y="5200"/>
                  </a:cubicBezTo>
                  <a:cubicBezTo>
                    <a:pt x="5188" y="5200"/>
                    <a:pt x="4164" y="6365"/>
                    <a:pt x="3903" y="7955"/>
                  </a:cubicBezTo>
                  <a:cubicBezTo>
                    <a:pt x="3903" y="7955"/>
                    <a:pt x="2249" y="19160"/>
                    <a:pt x="2133" y="20013"/>
                  </a:cubicBezTo>
                  <a:cubicBezTo>
                    <a:pt x="2070" y="20467"/>
                    <a:pt x="2287" y="20687"/>
                    <a:pt x="2513" y="20687"/>
                  </a:cubicBezTo>
                  <a:cubicBezTo>
                    <a:pt x="2706" y="20687"/>
                    <a:pt x="2905" y="20529"/>
                    <a:pt x="2947" y="20220"/>
                  </a:cubicBezTo>
                  <a:cubicBezTo>
                    <a:pt x="3102" y="18902"/>
                    <a:pt x="4575" y="8084"/>
                    <a:pt x="4575" y="8084"/>
                  </a:cubicBezTo>
                  <a:cubicBezTo>
                    <a:pt x="4767" y="6933"/>
                    <a:pt x="5593" y="6105"/>
                    <a:pt x="6445" y="6105"/>
                  </a:cubicBezTo>
                  <a:cubicBezTo>
                    <a:pt x="6511" y="6105"/>
                    <a:pt x="6577" y="6110"/>
                    <a:pt x="6643" y="6120"/>
                  </a:cubicBezTo>
                  <a:lnTo>
                    <a:pt x="7057" y="6184"/>
                  </a:lnTo>
                  <a:cubicBezTo>
                    <a:pt x="7548" y="6288"/>
                    <a:pt x="7974" y="6598"/>
                    <a:pt x="8233" y="7025"/>
                  </a:cubicBezTo>
                  <a:cubicBezTo>
                    <a:pt x="8556" y="7529"/>
                    <a:pt x="8672" y="8136"/>
                    <a:pt x="8582" y="8731"/>
                  </a:cubicBezTo>
                  <a:lnTo>
                    <a:pt x="6178" y="23709"/>
                  </a:lnTo>
                  <a:cubicBezTo>
                    <a:pt x="5944" y="25105"/>
                    <a:pt x="4997" y="26000"/>
                    <a:pt x="3800" y="26000"/>
                  </a:cubicBezTo>
                  <a:cubicBezTo>
                    <a:pt x="3678" y="26000"/>
                    <a:pt x="3553" y="25990"/>
                    <a:pt x="3425" y="25971"/>
                  </a:cubicBezTo>
                  <a:cubicBezTo>
                    <a:pt x="1978" y="25726"/>
                    <a:pt x="983" y="24369"/>
                    <a:pt x="1215" y="22908"/>
                  </a:cubicBezTo>
                  <a:lnTo>
                    <a:pt x="4395" y="3160"/>
                  </a:lnTo>
                  <a:cubicBezTo>
                    <a:pt x="4604" y="1854"/>
                    <a:pt x="5730" y="917"/>
                    <a:pt x="7020" y="917"/>
                  </a:cubicBezTo>
                  <a:cubicBezTo>
                    <a:pt x="7160" y="917"/>
                    <a:pt x="7302" y="928"/>
                    <a:pt x="7445" y="950"/>
                  </a:cubicBezTo>
                  <a:lnTo>
                    <a:pt x="8039" y="1054"/>
                  </a:lnTo>
                  <a:cubicBezTo>
                    <a:pt x="8789" y="1183"/>
                    <a:pt x="9461" y="1571"/>
                    <a:pt x="9939" y="2165"/>
                  </a:cubicBezTo>
                  <a:cubicBezTo>
                    <a:pt x="10417" y="2708"/>
                    <a:pt x="10637" y="3432"/>
                    <a:pt x="10546" y="4155"/>
                  </a:cubicBezTo>
                  <a:lnTo>
                    <a:pt x="8246" y="18436"/>
                  </a:lnTo>
                  <a:cubicBezTo>
                    <a:pt x="8195" y="18772"/>
                    <a:pt x="8456" y="18967"/>
                    <a:pt x="8710" y="18967"/>
                  </a:cubicBezTo>
                  <a:cubicBezTo>
                    <a:pt x="8907" y="18967"/>
                    <a:pt x="9098" y="18851"/>
                    <a:pt x="9138" y="18592"/>
                  </a:cubicBezTo>
                  <a:lnTo>
                    <a:pt x="11438" y="4298"/>
                  </a:lnTo>
                  <a:cubicBezTo>
                    <a:pt x="11580" y="3315"/>
                    <a:pt x="11283" y="2320"/>
                    <a:pt x="10624" y="1584"/>
                  </a:cubicBezTo>
                  <a:cubicBezTo>
                    <a:pt x="10004" y="821"/>
                    <a:pt x="9138" y="317"/>
                    <a:pt x="8168" y="149"/>
                  </a:cubicBezTo>
                  <a:lnTo>
                    <a:pt x="7574" y="46"/>
                  </a:lnTo>
                  <a:cubicBezTo>
                    <a:pt x="7384" y="15"/>
                    <a:pt x="7195" y="1"/>
                    <a:pt x="700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7" name="Google Shape;37;p5"/>
          <p:cNvGrpSpPr/>
          <p:nvPr/>
        </p:nvGrpSpPr>
        <p:grpSpPr>
          <a:xfrm rot="-3008970">
            <a:off x="8181709" y="-12224"/>
            <a:ext cx="372993" cy="807256"/>
            <a:chOff x="6387350" y="1078650"/>
            <a:chExt cx="317325" cy="686775"/>
          </a:xfrm>
        </p:grpSpPr>
        <p:sp>
          <p:nvSpPr>
            <p:cNvPr id="38" name="Google Shape;38;p5"/>
            <p:cNvSpPr/>
            <p:nvPr/>
          </p:nvSpPr>
          <p:spPr>
            <a:xfrm>
              <a:off x="6387350" y="1093175"/>
              <a:ext cx="289200" cy="672250"/>
            </a:xfrm>
            <a:custGeom>
              <a:avLst/>
              <a:gdLst/>
              <a:ahLst/>
              <a:cxnLst/>
              <a:rect l="l" t="t" r="r" b="b"/>
              <a:pathLst>
                <a:path w="11568" h="26890" extrusionOk="0">
                  <a:moveTo>
                    <a:pt x="7008" y="1"/>
                  </a:moveTo>
                  <a:cubicBezTo>
                    <a:pt x="5290" y="1"/>
                    <a:pt x="3770" y="1246"/>
                    <a:pt x="3490" y="3006"/>
                  </a:cubicBezTo>
                  <a:lnTo>
                    <a:pt x="311" y="22754"/>
                  </a:lnTo>
                  <a:cubicBezTo>
                    <a:pt x="1" y="24705"/>
                    <a:pt x="1332" y="26527"/>
                    <a:pt x="3271" y="26851"/>
                  </a:cubicBezTo>
                  <a:cubicBezTo>
                    <a:pt x="3452" y="26876"/>
                    <a:pt x="3633" y="26889"/>
                    <a:pt x="3813" y="26889"/>
                  </a:cubicBezTo>
                  <a:cubicBezTo>
                    <a:pt x="5442" y="26889"/>
                    <a:pt x="6773" y="25674"/>
                    <a:pt x="7044" y="23839"/>
                  </a:cubicBezTo>
                  <a:lnTo>
                    <a:pt x="9448" y="8860"/>
                  </a:lnTo>
                  <a:cubicBezTo>
                    <a:pt x="9591" y="8046"/>
                    <a:pt x="9410" y="7219"/>
                    <a:pt x="8970" y="6521"/>
                  </a:cubicBezTo>
                  <a:cubicBezTo>
                    <a:pt x="8582" y="5875"/>
                    <a:pt x="7923" y="5423"/>
                    <a:pt x="7187" y="5280"/>
                  </a:cubicBezTo>
                  <a:lnTo>
                    <a:pt x="6773" y="5216"/>
                  </a:lnTo>
                  <a:cubicBezTo>
                    <a:pt x="6658" y="5197"/>
                    <a:pt x="6543" y="5187"/>
                    <a:pt x="6428" y="5187"/>
                  </a:cubicBezTo>
                  <a:cubicBezTo>
                    <a:pt x="5145" y="5187"/>
                    <a:pt x="3958" y="6352"/>
                    <a:pt x="3697" y="7930"/>
                  </a:cubicBezTo>
                  <a:lnTo>
                    <a:pt x="2276" y="16847"/>
                  </a:lnTo>
                  <a:lnTo>
                    <a:pt x="3167" y="17002"/>
                  </a:lnTo>
                  <a:lnTo>
                    <a:pt x="4602" y="8072"/>
                  </a:lnTo>
                  <a:cubicBezTo>
                    <a:pt x="4782" y="6932"/>
                    <a:pt x="5586" y="6092"/>
                    <a:pt x="6435" y="6092"/>
                  </a:cubicBezTo>
                  <a:cubicBezTo>
                    <a:pt x="6500" y="6092"/>
                    <a:pt x="6565" y="6097"/>
                    <a:pt x="6631" y="6108"/>
                  </a:cubicBezTo>
                  <a:lnTo>
                    <a:pt x="7044" y="6172"/>
                  </a:lnTo>
                  <a:cubicBezTo>
                    <a:pt x="7536" y="6276"/>
                    <a:pt x="7962" y="6586"/>
                    <a:pt x="8208" y="7012"/>
                  </a:cubicBezTo>
                  <a:cubicBezTo>
                    <a:pt x="8531" y="7516"/>
                    <a:pt x="8660" y="8124"/>
                    <a:pt x="8570" y="8718"/>
                  </a:cubicBezTo>
                  <a:lnTo>
                    <a:pt x="6153" y="23684"/>
                  </a:lnTo>
                  <a:cubicBezTo>
                    <a:pt x="5944" y="25088"/>
                    <a:pt x="5006" y="25981"/>
                    <a:pt x="3826" y="25981"/>
                  </a:cubicBezTo>
                  <a:cubicBezTo>
                    <a:pt x="3691" y="25981"/>
                    <a:pt x="3553" y="25970"/>
                    <a:pt x="3413" y="25946"/>
                  </a:cubicBezTo>
                  <a:cubicBezTo>
                    <a:pt x="1965" y="25713"/>
                    <a:pt x="970" y="24356"/>
                    <a:pt x="1203" y="22896"/>
                  </a:cubicBezTo>
                  <a:lnTo>
                    <a:pt x="4382" y="3148"/>
                  </a:lnTo>
                  <a:cubicBezTo>
                    <a:pt x="4592" y="1842"/>
                    <a:pt x="5728" y="904"/>
                    <a:pt x="7011" y="904"/>
                  </a:cubicBezTo>
                  <a:cubicBezTo>
                    <a:pt x="7150" y="904"/>
                    <a:pt x="7291" y="915"/>
                    <a:pt x="7432" y="938"/>
                  </a:cubicBezTo>
                  <a:lnTo>
                    <a:pt x="8027" y="1041"/>
                  </a:lnTo>
                  <a:cubicBezTo>
                    <a:pt x="8776" y="1171"/>
                    <a:pt x="9448" y="1558"/>
                    <a:pt x="9939" y="2153"/>
                  </a:cubicBezTo>
                  <a:cubicBezTo>
                    <a:pt x="10418" y="2696"/>
                    <a:pt x="10637" y="3419"/>
                    <a:pt x="10534" y="4130"/>
                  </a:cubicBezTo>
                  <a:lnTo>
                    <a:pt x="8246" y="18424"/>
                  </a:lnTo>
                  <a:lnTo>
                    <a:pt x="9138" y="18566"/>
                  </a:lnTo>
                  <a:lnTo>
                    <a:pt x="11426" y="4285"/>
                  </a:lnTo>
                  <a:cubicBezTo>
                    <a:pt x="11568" y="3303"/>
                    <a:pt x="11271" y="2321"/>
                    <a:pt x="10637" y="1571"/>
                  </a:cubicBezTo>
                  <a:cubicBezTo>
                    <a:pt x="10017" y="822"/>
                    <a:pt x="9138" y="305"/>
                    <a:pt x="8169" y="150"/>
                  </a:cubicBezTo>
                  <a:lnTo>
                    <a:pt x="7574" y="46"/>
                  </a:lnTo>
                  <a:cubicBezTo>
                    <a:pt x="7384" y="16"/>
                    <a:pt x="7195" y="1"/>
                    <a:pt x="7008" y="1"/>
                  </a:cubicBezTo>
                  <a:close/>
                </a:path>
              </a:pathLst>
            </a:custGeom>
            <a:solidFill>
              <a:srgbClr val="29486D">
                <a:alpha val="236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39;p5"/>
            <p:cNvSpPr/>
            <p:nvPr/>
          </p:nvSpPr>
          <p:spPr>
            <a:xfrm>
              <a:off x="6415150" y="1078650"/>
              <a:ext cx="289525" cy="672225"/>
            </a:xfrm>
            <a:custGeom>
              <a:avLst/>
              <a:gdLst/>
              <a:ahLst/>
              <a:cxnLst/>
              <a:rect l="l" t="t" r="r" b="b"/>
              <a:pathLst>
                <a:path w="11581" h="26889" extrusionOk="0">
                  <a:moveTo>
                    <a:pt x="7008" y="1"/>
                  </a:moveTo>
                  <a:cubicBezTo>
                    <a:pt x="5281" y="1"/>
                    <a:pt x="3770" y="1256"/>
                    <a:pt x="3490" y="3005"/>
                  </a:cubicBezTo>
                  <a:lnTo>
                    <a:pt x="311" y="22753"/>
                  </a:lnTo>
                  <a:cubicBezTo>
                    <a:pt x="0" y="24705"/>
                    <a:pt x="1319" y="26527"/>
                    <a:pt x="3270" y="26850"/>
                  </a:cubicBezTo>
                  <a:cubicBezTo>
                    <a:pt x="3451" y="26876"/>
                    <a:pt x="3632" y="26889"/>
                    <a:pt x="3813" y="26889"/>
                  </a:cubicBezTo>
                  <a:cubicBezTo>
                    <a:pt x="5441" y="26889"/>
                    <a:pt x="6760" y="25687"/>
                    <a:pt x="7057" y="23839"/>
                  </a:cubicBezTo>
                  <a:lnTo>
                    <a:pt x="9461" y="8873"/>
                  </a:lnTo>
                  <a:cubicBezTo>
                    <a:pt x="9590" y="8058"/>
                    <a:pt x="9422" y="7218"/>
                    <a:pt x="8983" y="6533"/>
                  </a:cubicBezTo>
                  <a:cubicBezTo>
                    <a:pt x="8582" y="5887"/>
                    <a:pt x="7936" y="5435"/>
                    <a:pt x="7199" y="5293"/>
                  </a:cubicBezTo>
                  <a:lnTo>
                    <a:pt x="6785" y="5228"/>
                  </a:lnTo>
                  <a:cubicBezTo>
                    <a:pt x="6670" y="5209"/>
                    <a:pt x="6556" y="5200"/>
                    <a:pt x="6444" y="5200"/>
                  </a:cubicBezTo>
                  <a:cubicBezTo>
                    <a:pt x="5188" y="5200"/>
                    <a:pt x="4164" y="6365"/>
                    <a:pt x="3903" y="7955"/>
                  </a:cubicBezTo>
                  <a:cubicBezTo>
                    <a:pt x="3903" y="7955"/>
                    <a:pt x="2249" y="19160"/>
                    <a:pt x="2133" y="20013"/>
                  </a:cubicBezTo>
                  <a:cubicBezTo>
                    <a:pt x="2070" y="20467"/>
                    <a:pt x="2287" y="20687"/>
                    <a:pt x="2513" y="20687"/>
                  </a:cubicBezTo>
                  <a:cubicBezTo>
                    <a:pt x="2706" y="20687"/>
                    <a:pt x="2905" y="20529"/>
                    <a:pt x="2947" y="20220"/>
                  </a:cubicBezTo>
                  <a:cubicBezTo>
                    <a:pt x="3102" y="18902"/>
                    <a:pt x="4575" y="8084"/>
                    <a:pt x="4575" y="8084"/>
                  </a:cubicBezTo>
                  <a:cubicBezTo>
                    <a:pt x="4767" y="6933"/>
                    <a:pt x="5593" y="6105"/>
                    <a:pt x="6445" y="6105"/>
                  </a:cubicBezTo>
                  <a:cubicBezTo>
                    <a:pt x="6511" y="6105"/>
                    <a:pt x="6577" y="6110"/>
                    <a:pt x="6643" y="6120"/>
                  </a:cubicBezTo>
                  <a:lnTo>
                    <a:pt x="7057" y="6184"/>
                  </a:lnTo>
                  <a:cubicBezTo>
                    <a:pt x="7548" y="6288"/>
                    <a:pt x="7974" y="6598"/>
                    <a:pt x="8233" y="7025"/>
                  </a:cubicBezTo>
                  <a:cubicBezTo>
                    <a:pt x="8556" y="7529"/>
                    <a:pt x="8672" y="8136"/>
                    <a:pt x="8582" y="8731"/>
                  </a:cubicBezTo>
                  <a:lnTo>
                    <a:pt x="6178" y="23709"/>
                  </a:lnTo>
                  <a:cubicBezTo>
                    <a:pt x="5944" y="25105"/>
                    <a:pt x="4997" y="26000"/>
                    <a:pt x="3800" y="26000"/>
                  </a:cubicBezTo>
                  <a:cubicBezTo>
                    <a:pt x="3678" y="26000"/>
                    <a:pt x="3553" y="25990"/>
                    <a:pt x="3425" y="25971"/>
                  </a:cubicBezTo>
                  <a:cubicBezTo>
                    <a:pt x="1978" y="25726"/>
                    <a:pt x="983" y="24369"/>
                    <a:pt x="1215" y="22908"/>
                  </a:cubicBezTo>
                  <a:lnTo>
                    <a:pt x="4395" y="3160"/>
                  </a:lnTo>
                  <a:cubicBezTo>
                    <a:pt x="4604" y="1854"/>
                    <a:pt x="5730" y="917"/>
                    <a:pt x="7020" y="917"/>
                  </a:cubicBezTo>
                  <a:cubicBezTo>
                    <a:pt x="7160" y="917"/>
                    <a:pt x="7302" y="928"/>
                    <a:pt x="7445" y="950"/>
                  </a:cubicBezTo>
                  <a:lnTo>
                    <a:pt x="8039" y="1054"/>
                  </a:lnTo>
                  <a:cubicBezTo>
                    <a:pt x="8789" y="1183"/>
                    <a:pt x="9461" y="1571"/>
                    <a:pt x="9939" y="2165"/>
                  </a:cubicBezTo>
                  <a:cubicBezTo>
                    <a:pt x="10417" y="2708"/>
                    <a:pt x="10637" y="3432"/>
                    <a:pt x="10546" y="4155"/>
                  </a:cubicBezTo>
                  <a:lnTo>
                    <a:pt x="8246" y="18436"/>
                  </a:lnTo>
                  <a:cubicBezTo>
                    <a:pt x="8195" y="18772"/>
                    <a:pt x="8456" y="18967"/>
                    <a:pt x="8710" y="18967"/>
                  </a:cubicBezTo>
                  <a:cubicBezTo>
                    <a:pt x="8907" y="18967"/>
                    <a:pt x="9098" y="18851"/>
                    <a:pt x="9138" y="18592"/>
                  </a:cubicBezTo>
                  <a:lnTo>
                    <a:pt x="11438" y="4298"/>
                  </a:lnTo>
                  <a:cubicBezTo>
                    <a:pt x="11580" y="3315"/>
                    <a:pt x="11283" y="2320"/>
                    <a:pt x="10624" y="1584"/>
                  </a:cubicBezTo>
                  <a:cubicBezTo>
                    <a:pt x="10004" y="821"/>
                    <a:pt x="9138" y="317"/>
                    <a:pt x="8168" y="149"/>
                  </a:cubicBezTo>
                  <a:lnTo>
                    <a:pt x="7574" y="46"/>
                  </a:lnTo>
                  <a:cubicBezTo>
                    <a:pt x="7384" y="15"/>
                    <a:pt x="7195" y="1"/>
                    <a:pt x="700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0" name="Google Shape;40;p5"/>
          <p:cNvGrpSpPr/>
          <p:nvPr/>
        </p:nvGrpSpPr>
        <p:grpSpPr>
          <a:xfrm rot="2083874">
            <a:off x="677465" y="-12178"/>
            <a:ext cx="372952" cy="807166"/>
            <a:chOff x="6387350" y="1078650"/>
            <a:chExt cx="317325" cy="686775"/>
          </a:xfrm>
        </p:grpSpPr>
        <p:sp>
          <p:nvSpPr>
            <p:cNvPr id="41" name="Google Shape;41;p5"/>
            <p:cNvSpPr/>
            <p:nvPr/>
          </p:nvSpPr>
          <p:spPr>
            <a:xfrm>
              <a:off x="6387350" y="1093175"/>
              <a:ext cx="289200" cy="672250"/>
            </a:xfrm>
            <a:custGeom>
              <a:avLst/>
              <a:gdLst/>
              <a:ahLst/>
              <a:cxnLst/>
              <a:rect l="l" t="t" r="r" b="b"/>
              <a:pathLst>
                <a:path w="11568" h="26890" extrusionOk="0">
                  <a:moveTo>
                    <a:pt x="7008" y="1"/>
                  </a:moveTo>
                  <a:cubicBezTo>
                    <a:pt x="5290" y="1"/>
                    <a:pt x="3770" y="1246"/>
                    <a:pt x="3490" y="3006"/>
                  </a:cubicBezTo>
                  <a:lnTo>
                    <a:pt x="311" y="22754"/>
                  </a:lnTo>
                  <a:cubicBezTo>
                    <a:pt x="1" y="24705"/>
                    <a:pt x="1332" y="26527"/>
                    <a:pt x="3271" y="26851"/>
                  </a:cubicBezTo>
                  <a:cubicBezTo>
                    <a:pt x="3452" y="26876"/>
                    <a:pt x="3633" y="26889"/>
                    <a:pt x="3813" y="26889"/>
                  </a:cubicBezTo>
                  <a:cubicBezTo>
                    <a:pt x="5442" y="26889"/>
                    <a:pt x="6773" y="25674"/>
                    <a:pt x="7044" y="23839"/>
                  </a:cubicBezTo>
                  <a:lnTo>
                    <a:pt x="9448" y="8860"/>
                  </a:lnTo>
                  <a:cubicBezTo>
                    <a:pt x="9591" y="8046"/>
                    <a:pt x="9410" y="7219"/>
                    <a:pt x="8970" y="6521"/>
                  </a:cubicBezTo>
                  <a:cubicBezTo>
                    <a:pt x="8582" y="5875"/>
                    <a:pt x="7923" y="5423"/>
                    <a:pt x="7187" y="5280"/>
                  </a:cubicBezTo>
                  <a:lnTo>
                    <a:pt x="6773" y="5216"/>
                  </a:lnTo>
                  <a:cubicBezTo>
                    <a:pt x="6658" y="5197"/>
                    <a:pt x="6543" y="5187"/>
                    <a:pt x="6428" y="5187"/>
                  </a:cubicBezTo>
                  <a:cubicBezTo>
                    <a:pt x="5145" y="5187"/>
                    <a:pt x="3958" y="6352"/>
                    <a:pt x="3697" y="7930"/>
                  </a:cubicBezTo>
                  <a:lnTo>
                    <a:pt x="2276" y="16847"/>
                  </a:lnTo>
                  <a:lnTo>
                    <a:pt x="3167" y="17002"/>
                  </a:lnTo>
                  <a:lnTo>
                    <a:pt x="4602" y="8072"/>
                  </a:lnTo>
                  <a:cubicBezTo>
                    <a:pt x="4782" y="6932"/>
                    <a:pt x="5586" y="6092"/>
                    <a:pt x="6435" y="6092"/>
                  </a:cubicBezTo>
                  <a:cubicBezTo>
                    <a:pt x="6500" y="6092"/>
                    <a:pt x="6565" y="6097"/>
                    <a:pt x="6631" y="6108"/>
                  </a:cubicBezTo>
                  <a:lnTo>
                    <a:pt x="7044" y="6172"/>
                  </a:lnTo>
                  <a:cubicBezTo>
                    <a:pt x="7536" y="6276"/>
                    <a:pt x="7962" y="6586"/>
                    <a:pt x="8208" y="7012"/>
                  </a:cubicBezTo>
                  <a:cubicBezTo>
                    <a:pt x="8531" y="7516"/>
                    <a:pt x="8660" y="8124"/>
                    <a:pt x="8570" y="8718"/>
                  </a:cubicBezTo>
                  <a:lnTo>
                    <a:pt x="6153" y="23684"/>
                  </a:lnTo>
                  <a:cubicBezTo>
                    <a:pt x="5944" y="25088"/>
                    <a:pt x="5006" y="25981"/>
                    <a:pt x="3826" y="25981"/>
                  </a:cubicBezTo>
                  <a:cubicBezTo>
                    <a:pt x="3691" y="25981"/>
                    <a:pt x="3553" y="25970"/>
                    <a:pt x="3413" y="25946"/>
                  </a:cubicBezTo>
                  <a:cubicBezTo>
                    <a:pt x="1965" y="25713"/>
                    <a:pt x="970" y="24356"/>
                    <a:pt x="1203" y="22896"/>
                  </a:cubicBezTo>
                  <a:lnTo>
                    <a:pt x="4382" y="3148"/>
                  </a:lnTo>
                  <a:cubicBezTo>
                    <a:pt x="4592" y="1842"/>
                    <a:pt x="5728" y="904"/>
                    <a:pt x="7011" y="904"/>
                  </a:cubicBezTo>
                  <a:cubicBezTo>
                    <a:pt x="7150" y="904"/>
                    <a:pt x="7291" y="915"/>
                    <a:pt x="7432" y="938"/>
                  </a:cubicBezTo>
                  <a:lnTo>
                    <a:pt x="8027" y="1041"/>
                  </a:lnTo>
                  <a:cubicBezTo>
                    <a:pt x="8776" y="1171"/>
                    <a:pt x="9448" y="1558"/>
                    <a:pt x="9939" y="2153"/>
                  </a:cubicBezTo>
                  <a:cubicBezTo>
                    <a:pt x="10418" y="2696"/>
                    <a:pt x="10637" y="3419"/>
                    <a:pt x="10534" y="4130"/>
                  </a:cubicBezTo>
                  <a:lnTo>
                    <a:pt x="8246" y="18424"/>
                  </a:lnTo>
                  <a:lnTo>
                    <a:pt x="9138" y="18566"/>
                  </a:lnTo>
                  <a:lnTo>
                    <a:pt x="11426" y="4285"/>
                  </a:lnTo>
                  <a:cubicBezTo>
                    <a:pt x="11568" y="3303"/>
                    <a:pt x="11271" y="2321"/>
                    <a:pt x="10637" y="1571"/>
                  </a:cubicBezTo>
                  <a:cubicBezTo>
                    <a:pt x="10017" y="822"/>
                    <a:pt x="9138" y="305"/>
                    <a:pt x="8169" y="150"/>
                  </a:cubicBezTo>
                  <a:lnTo>
                    <a:pt x="7574" y="46"/>
                  </a:lnTo>
                  <a:cubicBezTo>
                    <a:pt x="7384" y="16"/>
                    <a:pt x="7195" y="1"/>
                    <a:pt x="7008" y="1"/>
                  </a:cubicBezTo>
                  <a:close/>
                </a:path>
              </a:pathLst>
            </a:custGeom>
            <a:solidFill>
              <a:srgbClr val="29486D">
                <a:alpha val="236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42;p5"/>
            <p:cNvSpPr/>
            <p:nvPr/>
          </p:nvSpPr>
          <p:spPr>
            <a:xfrm>
              <a:off x="6415150" y="1078650"/>
              <a:ext cx="289525" cy="672225"/>
            </a:xfrm>
            <a:custGeom>
              <a:avLst/>
              <a:gdLst/>
              <a:ahLst/>
              <a:cxnLst/>
              <a:rect l="l" t="t" r="r" b="b"/>
              <a:pathLst>
                <a:path w="11581" h="26889" extrusionOk="0">
                  <a:moveTo>
                    <a:pt x="7008" y="1"/>
                  </a:moveTo>
                  <a:cubicBezTo>
                    <a:pt x="5281" y="1"/>
                    <a:pt x="3770" y="1256"/>
                    <a:pt x="3490" y="3005"/>
                  </a:cubicBezTo>
                  <a:lnTo>
                    <a:pt x="311" y="22753"/>
                  </a:lnTo>
                  <a:cubicBezTo>
                    <a:pt x="0" y="24705"/>
                    <a:pt x="1319" y="26527"/>
                    <a:pt x="3270" y="26850"/>
                  </a:cubicBezTo>
                  <a:cubicBezTo>
                    <a:pt x="3451" y="26876"/>
                    <a:pt x="3632" y="26889"/>
                    <a:pt x="3813" y="26889"/>
                  </a:cubicBezTo>
                  <a:cubicBezTo>
                    <a:pt x="5441" y="26889"/>
                    <a:pt x="6760" y="25687"/>
                    <a:pt x="7057" y="23839"/>
                  </a:cubicBezTo>
                  <a:lnTo>
                    <a:pt x="9461" y="8873"/>
                  </a:lnTo>
                  <a:cubicBezTo>
                    <a:pt x="9590" y="8058"/>
                    <a:pt x="9422" y="7218"/>
                    <a:pt x="8983" y="6533"/>
                  </a:cubicBezTo>
                  <a:cubicBezTo>
                    <a:pt x="8582" y="5887"/>
                    <a:pt x="7936" y="5435"/>
                    <a:pt x="7199" y="5293"/>
                  </a:cubicBezTo>
                  <a:lnTo>
                    <a:pt x="6785" y="5228"/>
                  </a:lnTo>
                  <a:cubicBezTo>
                    <a:pt x="6670" y="5209"/>
                    <a:pt x="6556" y="5200"/>
                    <a:pt x="6444" y="5200"/>
                  </a:cubicBezTo>
                  <a:cubicBezTo>
                    <a:pt x="5188" y="5200"/>
                    <a:pt x="4164" y="6365"/>
                    <a:pt x="3903" y="7955"/>
                  </a:cubicBezTo>
                  <a:cubicBezTo>
                    <a:pt x="3903" y="7955"/>
                    <a:pt x="2249" y="19160"/>
                    <a:pt x="2133" y="20013"/>
                  </a:cubicBezTo>
                  <a:cubicBezTo>
                    <a:pt x="2070" y="20467"/>
                    <a:pt x="2287" y="20687"/>
                    <a:pt x="2513" y="20687"/>
                  </a:cubicBezTo>
                  <a:cubicBezTo>
                    <a:pt x="2706" y="20687"/>
                    <a:pt x="2905" y="20529"/>
                    <a:pt x="2947" y="20220"/>
                  </a:cubicBezTo>
                  <a:cubicBezTo>
                    <a:pt x="3102" y="18902"/>
                    <a:pt x="4575" y="8084"/>
                    <a:pt x="4575" y="8084"/>
                  </a:cubicBezTo>
                  <a:cubicBezTo>
                    <a:pt x="4767" y="6933"/>
                    <a:pt x="5593" y="6105"/>
                    <a:pt x="6445" y="6105"/>
                  </a:cubicBezTo>
                  <a:cubicBezTo>
                    <a:pt x="6511" y="6105"/>
                    <a:pt x="6577" y="6110"/>
                    <a:pt x="6643" y="6120"/>
                  </a:cubicBezTo>
                  <a:lnTo>
                    <a:pt x="7057" y="6184"/>
                  </a:lnTo>
                  <a:cubicBezTo>
                    <a:pt x="7548" y="6288"/>
                    <a:pt x="7974" y="6598"/>
                    <a:pt x="8233" y="7025"/>
                  </a:cubicBezTo>
                  <a:cubicBezTo>
                    <a:pt x="8556" y="7529"/>
                    <a:pt x="8672" y="8136"/>
                    <a:pt x="8582" y="8731"/>
                  </a:cubicBezTo>
                  <a:lnTo>
                    <a:pt x="6178" y="23709"/>
                  </a:lnTo>
                  <a:cubicBezTo>
                    <a:pt x="5944" y="25105"/>
                    <a:pt x="4997" y="26000"/>
                    <a:pt x="3800" y="26000"/>
                  </a:cubicBezTo>
                  <a:cubicBezTo>
                    <a:pt x="3678" y="26000"/>
                    <a:pt x="3553" y="25990"/>
                    <a:pt x="3425" y="25971"/>
                  </a:cubicBezTo>
                  <a:cubicBezTo>
                    <a:pt x="1978" y="25726"/>
                    <a:pt x="983" y="24369"/>
                    <a:pt x="1215" y="22908"/>
                  </a:cubicBezTo>
                  <a:lnTo>
                    <a:pt x="4395" y="3160"/>
                  </a:lnTo>
                  <a:cubicBezTo>
                    <a:pt x="4604" y="1854"/>
                    <a:pt x="5730" y="917"/>
                    <a:pt x="7020" y="917"/>
                  </a:cubicBezTo>
                  <a:cubicBezTo>
                    <a:pt x="7160" y="917"/>
                    <a:pt x="7302" y="928"/>
                    <a:pt x="7445" y="950"/>
                  </a:cubicBezTo>
                  <a:lnTo>
                    <a:pt x="8039" y="1054"/>
                  </a:lnTo>
                  <a:cubicBezTo>
                    <a:pt x="8789" y="1183"/>
                    <a:pt x="9461" y="1571"/>
                    <a:pt x="9939" y="2165"/>
                  </a:cubicBezTo>
                  <a:cubicBezTo>
                    <a:pt x="10417" y="2708"/>
                    <a:pt x="10637" y="3432"/>
                    <a:pt x="10546" y="4155"/>
                  </a:cubicBezTo>
                  <a:lnTo>
                    <a:pt x="8246" y="18436"/>
                  </a:lnTo>
                  <a:cubicBezTo>
                    <a:pt x="8195" y="18772"/>
                    <a:pt x="8456" y="18967"/>
                    <a:pt x="8710" y="18967"/>
                  </a:cubicBezTo>
                  <a:cubicBezTo>
                    <a:pt x="8907" y="18967"/>
                    <a:pt x="9098" y="18851"/>
                    <a:pt x="9138" y="18592"/>
                  </a:cubicBezTo>
                  <a:lnTo>
                    <a:pt x="11438" y="4298"/>
                  </a:lnTo>
                  <a:cubicBezTo>
                    <a:pt x="11580" y="3315"/>
                    <a:pt x="11283" y="2320"/>
                    <a:pt x="10624" y="1584"/>
                  </a:cubicBezTo>
                  <a:cubicBezTo>
                    <a:pt x="10004" y="821"/>
                    <a:pt x="9138" y="317"/>
                    <a:pt x="8168" y="149"/>
                  </a:cubicBezTo>
                  <a:lnTo>
                    <a:pt x="7574" y="46"/>
                  </a:lnTo>
                  <a:cubicBezTo>
                    <a:pt x="7384" y="15"/>
                    <a:pt x="7195" y="1"/>
                    <a:pt x="700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3" name="Google Shape;43;p5"/>
          <p:cNvGrpSpPr/>
          <p:nvPr/>
        </p:nvGrpSpPr>
        <p:grpSpPr>
          <a:xfrm rot="61418">
            <a:off x="100564" y="428719"/>
            <a:ext cx="373012" cy="807295"/>
            <a:chOff x="6387350" y="1078650"/>
            <a:chExt cx="317325" cy="686775"/>
          </a:xfrm>
        </p:grpSpPr>
        <p:sp>
          <p:nvSpPr>
            <p:cNvPr id="44" name="Google Shape;44;p5"/>
            <p:cNvSpPr/>
            <p:nvPr/>
          </p:nvSpPr>
          <p:spPr>
            <a:xfrm>
              <a:off x="6387350" y="1093175"/>
              <a:ext cx="289200" cy="672250"/>
            </a:xfrm>
            <a:custGeom>
              <a:avLst/>
              <a:gdLst/>
              <a:ahLst/>
              <a:cxnLst/>
              <a:rect l="l" t="t" r="r" b="b"/>
              <a:pathLst>
                <a:path w="11568" h="26890" extrusionOk="0">
                  <a:moveTo>
                    <a:pt x="7008" y="1"/>
                  </a:moveTo>
                  <a:cubicBezTo>
                    <a:pt x="5290" y="1"/>
                    <a:pt x="3770" y="1246"/>
                    <a:pt x="3490" y="3006"/>
                  </a:cubicBezTo>
                  <a:lnTo>
                    <a:pt x="311" y="22754"/>
                  </a:lnTo>
                  <a:cubicBezTo>
                    <a:pt x="1" y="24705"/>
                    <a:pt x="1332" y="26527"/>
                    <a:pt x="3271" y="26851"/>
                  </a:cubicBezTo>
                  <a:cubicBezTo>
                    <a:pt x="3452" y="26876"/>
                    <a:pt x="3633" y="26889"/>
                    <a:pt x="3813" y="26889"/>
                  </a:cubicBezTo>
                  <a:cubicBezTo>
                    <a:pt x="5442" y="26889"/>
                    <a:pt x="6773" y="25674"/>
                    <a:pt x="7044" y="23839"/>
                  </a:cubicBezTo>
                  <a:lnTo>
                    <a:pt x="9448" y="8860"/>
                  </a:lnTo>
                  <a:cubicBezTo>
                    <a:pt x="9591" y="8046"/>
                    <a:pt x="9410" y="7219"/>
                    <a:pt x="8970" y="6521"/>
                  </a:cubicBezTo>
                  <a:cubicBezTo>
                    <a:pt x="8582" y="5875"/>
                    <a:pt x="7923" y="5423"/>
                    <a:pt x="7187" y="5280"/>
                  </a:cubicBezTo>
                  <a:lnTo>
                    <a:pt x="6773" y="5216"/>
                  </a:lnTo>
                  <a:cubicBezTo>
                    <a:pt x="6658" y="5197"/>
                    <a:pt x="6543" y="5187"/>
                    <a:pt x="6428" y="5187"/>
                  </a:cubicBezTo>
                  <a:cubicBezTo>
                    <a:pt x="5145" y="5187"/>
                    <a:pt x="3958" y="6352"/>
                    <a:pt x="3697" y="7930"/>
                  </a:cubicBezTo>
                  <a:lnTo>
                    <a:pt x="2276" y="16847"/>
                  </a:lnTo>
                  <a:lnTo>
                    <a:pt x="3167" y="17002"/>
                  </a:lnTo>
                  <a:lnTo>
                    <a:pt x="4602" y="8072"/>
                  </a:lnTo>
                  <a:cubicBezTo>
                    <a:pt x="4782" y="6932"/>
                    <a:pt x="5586" y="6092"/>
                    <a:pt x="6435" y="6092"/>
                  </a:cubicBezTo>
                  <a:cubicBezTo>
                    <a:pt x="6500" y="6092"/>
                    <a:pt x="6565" y="6097"/>
                    <a:pt x="6631" y="6108"/>
                  </a:cubicBezTo>
                  <a:lnTo>
                    <a:pt x="7044" y="6172"/>
                  </a:lnTo>
                  <a:cubicBezTo>
                    <a:pt x="7536" y="6276"/>
                    <a:pt x="7962" y="6586"/>
                    <a:pt x="8208" y="7012"/>
                  </a:cubicBezTo>
                  <a:cubicBezTo>
                    <a:pt x="8531" y="7516"/>
                    <a:pt x="8660" y="8124"/>
                    <a:pt x="8570" y="8718"/>
                  </a:cubicBezTo>
                  <a:lnTo>
                    <a:pt x="6153" y="23684"/>
                  </a:lnTo>
                  <a:cubicBezTo>
                    <a:pt x="5944" y="25088"/>
                    <a:pt x="5006" y="25981"/>
                    <a:pt x="3826" y="25981"/>
                  </a:cubicBezTo>
                  <a:cubicBezTo>
                    <a:pt x="3691" y="25981"/>
                    <a:pt x="3553" y="25970"/>
                    <a:pt x="3413" y="25946"/>
                  </a:cubicBezTo>
                  <a:cubicBezTo>
                    <a:pt x="1965" y="25713"/>
                    <a:pt x="970" y="24356"/>
                    <a:pt x="1203" y="22896"/>
                  </a:cubicBezTo>
                  <a:lnTo>
                    <a:pt x="4382" y="3148"/>
                  </a:lnTo>
                  <a:cubicBezTo>
                    <a:pt x="4592" y="1842"/>
                    <a:pt x="5728" y="904"/>
                    <a:pt x="7011" y="904"/>
                  </a:cubicBezTo>
                  <a:cubicBezTo>
                    <a:pt x="7150" y="904"/>
                    <a:pt x="7291" y="915"/>
                    <a:pt x="7432" y="938"/>
                  </a:cubicBezTo>
                  <a:lnTo>
                    <a:pt x="8027" y="1041"/>
                  </a:lnTo>
                  <a:cubicBezTo>
                    <a:pt x="8776" y="1171"/>
                    <a:pt x="9448" y="1558"/>
                    <a:pt x="9939" y="2153"/>
                  </a:cubicBezTo>
                  <a:cubicBezTo>
                    <a:pt x="10418" y="2696"/>
                    <a:pt x="10637" y="3419"/>
                    <a:pt x="10534" y="4130"/>
                  </a:cubicBezTo>
                  <a:lnTo>
                    <a:pt x="8246" y="18424"/>
                  </a:lnTo>
                  <a:lnTo>
                    <a:pt x="9138" y="18566"/>
                  </a:lnTo>
                  <a:lnTo>
                    <a:pt x="11426" y="4285"/>
                  </a:lnTo>
                  <a:cubicBezTo>
                    <a:pt x="11568" y="3303"/>
                    <a:pt x="11271" y="2321"/>
                    <a:pt x="10637" y="1571"/>
                  </a:cubicBezTo>
                  <a:cubicBezTo>
                    <a:pt x="10017" y="822"/>
                    <a:pt x="9138" y="305"/>
                    <a:pt x="8169" y="150"/>
                  </a:cubicBezTo>
                  <a:lnTo>
                    <a:pt x="7574" y="46"/>
                  </a:lnTo>
                  <a:cubicBezTo>
                    <a:pt x="7384" y="16"/>
                    <a:pt x="7195" y="1"/>
                    <a:pt x="7008" y="1"/>
                  </a:cubicBezTo>
                  <a:close/>
                </a:path>
              </a:pathLst>
            </a:custGeom>
            <a:solidFill>
              <a:srgbClr val="29486D">
                <a:alpha val="236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45;p5"/>
            <p:cNvSpPr/>
            <p:nvPr/>
          </p:nvSpPr>
          <p:spPr>
            <a:xfrm>
              <a:off x="6415150" y="1078650"/>
              <a:ext cx="289525" cy="672225"/>
            </a:xfrm>
            <a:custGeom>
              <a:avLst/>
              <a:gdLst/>
              <a:ahLst/>
              <a:cxnLst/>
              <a:rect l="l" t="t" r="r" b="b"/>
              <a:pathLst>
                <a:path w="11581" h="26889" extrusionOk="0">
                  <a:moveTo>
                    <a:pt x="7008" y="1"/>
                  </a:moveTo>
                  <a:cubicBezTo>
                    <a:pt x="5281" y="1"/>
                    <a:pt x="3770" y="1256"/>
                    <a:pt x="3490" y="3005"/>
                  </a:cubicBezTo>
                  <a:lnTo>
                    <a:pt x="311" y="22753"/>
                  </a:lnTo>
                  <a:cubicBezTo>
                    <a:pt x="0" y="24705"/>
                    <a:pt x="1319" y="26527"/>
                    <a:pt x="3270" y="26850"/>
                  </a:cubicBezTo>
                  <a:cubicBezTo>
                    <a:pt x="3451" y="26876"/>
                    <a:pt x="3632" y="26889"/>
                    <a:pt x="3813" y="26889"/>
                  </a:cubicBezTo>
                  <a:cubicBezTo>
                    <a:pt x="5441" y="26889"/>
                    <a:pt x="6760" y="25687"/>
                    <a:pt x="7057" y="23839"/>
                  </a:cubicBezTo>
                  <a:lnTo>
                    <a:pt x="9461" y="8873"/>
                  </a:lnTo>
                  <a:cubicBezTo>
                    <a:pt x="9590" y="8058"/>
                    <a:pt x="9422" y="7218"/>
                    <a:pt x="8983" y="6533"/>
                  </a:cubicBezTo>
                  <a:cubicBezTo>
                    <a:pt x="8582" y="5887"/>
                    <a:pt x="7936" y="5435"/>
                    <a:pt x="7199" y="5293"/>
                  </a:cubicBezTo>
                  <a:lnTo>
                    <a:pt x="6785" y="5228"/>
                  </a:lnTo>
                  <a:cubicBezTo>
                    <a:pt x="6670" y="5209"/>
                    <a:pt x="6556" y="5200"/>
                    <a:pt x="6444" y="5200"/>
                  </a:cubicBezTo>
                  <a:cubicBezTo>
                    <a:pt x="5188" y="5200"/>
                    <a:pt x="4164" y="6365"/>
                    <a:pt x="3903" y="7955"/>
                  </a:cubicBezTo>
                  <a:cubicBezTo>
                    <a:pt x="3903" y="7955"/>
                    <a:pt x="2249" y="19160"/>
                    <a:pt x="2133" y="20013"/>
                  </a:cubicBezTo>
                  <a:cubicBezTo>
                    <a:pt x="2070" y="20467"/>
                    <a:pt x="2287" y="20687"/>
                    <a:pt x="2513" y="20687"/>
                  </a:cubicBezTo>
                  <a:cubicBezTo>
                    <a:pt x="2706" y="20687"/>
                    <a:pt x="2905" y="20529"/>
                    <a:pt x="2947" y="20220"/>
                  </a:cubicBezTo>
                  <a:cubicBezTo>
                    <a:pt x="3102" y="18902"/>
                    <a:pt x="4575" y="8084"/>
                    <a:pt x="4575" y="8084"/>
                  </a:cubicBezTo>
                  <a:cubicBezTo>
                    <a:pt x="4767" y="6933"/>
                    <a:pt x="5593" y="6105"/>
                    <a:pt x="6445" y="6105"/>
                  </a:cubicBezTo>
                  <a:cubicBezTo>
                    <a:pt x="6511" y="6105"/>
                    <a:pt x="6577" y="6110"/>
                    <a:pt x="6643" y="6120"/>
                  </a:cubicBezTo>
                  <a:lnTo>
                    <a:pt x="7057" y="6184"/>
                  </a:lnTo>
                  <a:cubicBezTo>
                    <a:pt x="7548" y="6288"/>
                    <a:pt x="7974" y="6598"/>
                    <a:pt x="8233" y="7025"/>
                  </a:cubicBezTo>
                  <a:cubicBezTo>
                    <a:pt x="8556" y="7529"/>
                    <a:pt x="8672" y="8136"/>
                    <a:pt x="8582" y="8731"/>
                  </a:cubicBezTo>
                  <a:lnTo>
                    <a:pt x="6178" y="23709"/>
                  </a:lnTo>
                  <a:cubicBezTo>
                    <a:pt x="5944" y="25105"/>
                    <a:pt x="4997" y="26000"/>
                    <a:pt x="3800" y="26000"/>
                  </a:cubicBezTo>
                  <a:cubicBezTo>
                    <a:pt x="3678" y="26000"/>
                    <a:pt x="3553" y="25990"/>
                    <a:pt x="3425" y="25971"/>
                  </a:cubicBezTo>
                  <a:cubicBezTo>
                    <a:pt x="1978" y="25726"/>
                    <a:pt x="983" y="24369"/>
                    <a:pt x="1215" y="22908"/>
                  </a:cubicBezTo>
                  <a:lnTo>
                    <a:pt x="4395" y="3160"/>
                  </a:lnTo>
                  <a:cubicBezTo>
                    <a:pt x="4604" y="1854"/>
                    <a:pt x="5730" y="917"/>
                    <a:pt x="7020" y="917"/>
                  </a:cubicBezTo>
                  <a:cubicBezTo>
                    <a:pt x="7160" y="917"/>
                    <a:pt x="7302" y="928"/>
                    <a:pt x="7445" y="950"/>
                  </a:cubicBezTo>
                  <a:lnTo>
                    <a:pt x="8039" y="1054"/>
                  </a:lnTo>
                  <a:cubicBezTo>
                    <a:pt x="8789" y="1183"/>
                    <a:pt x="9461" y="1571"/>
                    <a:pt x="9939" y="2165"/>
                  </a:cubicBezTo>
                  <a:cubicBezTo>
                    <a:pt x="10417" y="2708"/>
                    <a:pt x="10637" y="3432"/>
                    <a:pt x="10546" y="4155"/>
                  </a:cubicBezTo>
                  <a:lnTo>
                    <a:pt x="8246" y="18436"/>
                  </a:lnTo>
                  <a:cubicBezTo>
                    <a:pt x="8195" y="18772"/>
                    <a:pt x="8456" y="18967"/>
                    <a:pt x="8710" y="18967"/>
                  </a:cubicBezTo>
                  <a:cubicBezTo>
                    <a:pt x="8907" y="18967"/>
                    <a:pt x="9098" y="18851"/>
                    <a:pt x="9138" y="18592"/>
                  </a:cubicBezTo>
                  <a:lnTo>
                    <a:pt x="11438" y="4298"/>
                  </a:lnTo>
                  <a:cubicBezTo>
                    <a:pt x="11580" y="3315"/>
                    <a:pt x="11283" y="2320"/>
                    <a:pt x="10624" y="1584"/>
                  </a:cubicBezTo>
                  <a:cubicBezTo>
                    <a:pt x="10004" y="821"/>
                    <a:pt x="9138" y="317"/>
                    <a:pt x="8168" y="149"/>
                  </a:cubicBezTo>
                  <a:lnTo>
                    <a:pt x="7574" y="46"/>
                  </a:lnTo>
                  <a:cubicBezTo>
                    <a:pt x="7384" y="15"/>
                    <a:pt x="7195" y="1"/>
                    <a:pt x="700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8"/>
          <p:cNvSpPr txBox="1">
            <a:spLocks noGrp="1"/>
          </p:cNvSpPr>
          <p:nvPr>
            <p:ph type="title"/>
          </p:nvPr>
        </p:nvSpPr>
        <p:spPr>
          <a:xfrm>
            <a:off x="2695500" y="1612133"/>
            <a:ext cx="3753000" cy="1628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grpSp>
        <p:nvGrpSpPr>
          <p:cNvPr id="71" name="Google Shape;71;p8"/>
          <p:cNvGrpSpPr/>
          <p:nvPr/>
        </p:nvGrpSpPr>
        <p:grpSpPr>
          <a:xfrm rot="-1298308">
            <a:off x="8681405" y="4182088"/>
            <a:ext cx="372960" cy="807185"/>
            <a:chOff x="6387350" y="1078650"/>
            <a:chExt cx="317325" cy="686775"/>
          </a:xfrm>
        </p:grpSpPr>
        <p:sp>
          <p:nvSpPr>
            <p:cNvPr id="72" name="Google Shape;72;p8"/>
            <p:cNvSpPr/>
            <p:nvPr/>
          </p:nvSpPr>
          <p:spPr>
            <a:xfrm>
              <a:off x="6387350" y="1093175"/>
              <a:ext cx="289200" cy="672250"/>
            </a:xfrm>
            <a:custGeom>
              <a:avLst/>
              <a:gdLst/>
              <a:ahLst/>
              <a:cxnLst/>
              <a:rect l="l" t="t" r="r" b="b"/>
              <a:pathLst>
                <a:path w="11568" h="26890" extrusionOk="0">
                  <a:moveTo>
                    <a:pt x="7008" y="1"/>
                  </a:moveTo>
                  <a:cubicBezTo>
                    <a:pt x="5290" y="1"/>
                    <a:pt x="3770" y="1246"/>
                    <a:pt x="3490" y="3006"/>
                  </a:cubicBezTo>
                  <a:lnTo>
                    <a:pt x="311" y="22754"/>
                  </a:lnTo>
                  <a:cubicBezTo>
                    <a:pt x="1" y="24705"/>
                    <a:pt x="1332" y="26527"/>
                    <a:pt x="3271" y="26851"/>
                  </a:cubicBezTo>
                  <a:cubicBezTo>
                    <a:pt x="3452" y="26876"/>
                    <a:pt x="3633" y="26889"/>
                    <a:pt x="3813" y="26889"/>
                  </a:cubicBezTo>
                  <a:cubicBezTo>
                    <a:pt x="5442" y="26889"/>
                    <a:pt x="6773" y="25674"/>
                    <a:pt x="7044" y="23839"/>
                  </a:cubicBezTo>
                  <a:lnTo>
                    <a:pt x="9448" y="8860"/>
                  </a:lnTo>
                  <a:cubicBezTo>
                    <a:pt x="9591" y="8046"/>
                    <a:pt x="9410" y="7219"/>
                    <a:pt x="8970" y="6521"/>
                  </a:cubicBezTo>
                  <a:cubicBezTo>
                    <a:pt x="8582" y="5875"/>
                    <a:pt x="7923" y="5423"/>
                    <a:pt x="7187" y="5280"/>
                  </a:cubicBezTo>
                  <a:lnTo>
                    <a:pt x="6773" y="5216"/>
                  </a:lnTo>
                  <a:cubicBezTo>
                    <a:pt x="6658" y="5197"/>
                    <a:pt x="6543" y="5187"/>
                    <a:pt x="6428" y="5187"/>
                  </a:cubicBezTo>
                  <a:cubicBezTo>
                    <a:pt x="5145" y="5187"/>
                    <a:pt x="3958" y="6352"/>
                    <a:pt x="3697" y="7930"/>
                  </a:cubicBezTo>
                  <a:lnTo>
                    <a:pt x="2276" y="16847"/>
                  </a:lnTo>
                  <a:lnTo>
                    <a:pt x="3167" y="17002"/>
                  </a:lnTo>
                  <a:lnTo>
                    <a:pt x="4602" y="8072"/>
                  </a:lnTo>
                  <a:cubicBezTo>
                    <a:pt x="4782" y="6932"/>
                    <a:pt x="5586" y="6092"/>
                    <a:pt x="6435" y="6092"/>
                  </a:cubicBezTo>
                  <a:cubicBezTo>
                    <a:pt x="6500" y="6092"/>
                    <a:pt x="6565" y="6097"/>
                    <a:pt x="6631" y="6108"/>
                  </a:cubicBezTo>
                  <a:lnTo>
                    <a:pt x="7044" y="6172"/>
                  </a:lnTo>
                  <a:cubicBezTo>
                    <a:pt x="7536" y="6276"/>
                    <a:pt x="7962" y="6586"/>
                    <a:pt x="8208" y="7012"/>
                  </a:cubicBezTo>
                  <a:cubicBezTo>
                    <a:pt x="8531" y="7516"/>
                    <a:pt x="8660" y="8124"/>
                    <a:pt x="8570" y="8718"/>
                  </a:cubicBezTo>
                  <a:lnTo>
                    <a:pt x="6153" y="23684"/>
                  </a:lnTo>
                  <a:cubicBezTo>
                    <a:pt x="5944" y="25088"/>
                    <a:pt x="5006" y="25981"/>
                    <a:pt x="3826" y="25981"/>
                  </a:cubicBezTo>
                  <a:cubicBezTo>
                    <a:pt x="3691" y="25981"/>
                    <a:pt x="3553" y="25970"/>
                    <a:pt x="3413" y="25946"/>
                  </a:cubicBezTo>
                  <a:cubicBezTo>
                    <a:pt x="1965" y="25713"/>
                    <a:pt x="970" y="24356"/>
                    <a:pt x="1203" y="22896"/>
                  </a:cubicBezTo>
                  <a:lnTo>
                    <a:pt x="4382" y="3148"/>
                  </a:lnTo>
                  <a:cubicBezTo>
                    <a:pt x="4592" y="1842"/>
                    <a:pt x="5728" y="904"/>
                    <a:pt x="7011" y="904"/>
                  </a:cubicBezTo>
                  <a:cubicBezTo>
                    <a:pt x="7150" y="904"/>
                    <a:pt x="7291" y="915"/>
                    <a:pt x="7432" y="938"/>
                  </a:cubicBezTo>
                  <a:lnTo>
                    <a:pt x="8027" y="1041"/>
                  </a:lnTo>
                  <a:cubicBezTo>
                    <a:pt x="8776" y="1171"/>
                    <a:pt x="9448" y="1558"/>
                    <a:pt x="9939" y="2153"/>
                  </a:cubicBezTo>
                  <a:cubicBezTo>
                    <a:pt x="10418" y="2696"/>
                    <a:pt x="10637" y="3419"/>
                    <a:pt x="10534" y="4130"/>
                  </a:cubicBezTo>
                  <a:lnTo>
                    <a:pt x="8246" y="18424"/>
                  </a:lnTo>
                  <a:lnTo>
                    <a:pt x="9138" y="18566"/>
                  </a:lnTo>
                  <a:lnTo>
                    <a:pt x="11426" y="4285"/>
                  </a:lnTo>
                  <a:cubicBezTo>
                    <a:pt x="11568" y="3303"/>
                    <a:pt x="11271" y="2321"/>
                    <a:pt x="10637" y="1571"/>
                  </a:cubicBezTo>
                  <a:cubicBezTo>
                    <a:pt x="10017" y="822"/>
                    <a:pt x="9138" y="305"/>
                    <a:pt x="8169" y="150"/>
                  </a:cubicBezTo>
                  <a:lnTo>
                    <a:pt x="7574" y="46"/>
                  </a:lnTo>
                  <a:cubicBezTo>
                    <a:pt x="7384" y="16"/>
                    <a:pt x="7195" y="1"/>
                    <a:pt x="7008" y="1"/>
                  </a:cubicBezTo>
                  <a:close/>
                </a:path>
              </a:pathLst>
            </a:custGeom>
            <a:solidFill>
              <a:srgbClr val="29486D">
                <a:alpha val="236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73;p8"/>
            <p:cNvSpPr/>
            <p:nvPr/>
          </p:nvSpPr>
          <p:spPr>
            <a:xfrm>
              <a:off x="6415150" y="1078650"/>
              <a:ext cx="289525" cy="672225"/>
            </a:xfrm>
            <a:custGeom>
              <a:avLst/>
              <a:gdLst/>
              <a:ahLst/>
              <a:cxnLst/>
              <a:rect l="l" t="t" r="r" b="b"/>
              <a:pathLst>
                <a:path w="11581" h="26889" extrusionOk="0">
                  <a:moveTo>
                    <a:pt x="7008" y="1"/>
                  </a:moveTo>
                  <a:cubicBezTo>
                    <a:pt x="5281" y="1"/>
                    <a:pt x="3770" y="1256"/>
                    <a:pt x="3490" y="3005"/>
                  </a:cubicBezTo>
                  <a:lnTo>
                    <a:pt x="311" y="22753"/>
                  </a:lnTo>
                  <a:cubicBezTo>
                    <a:pt x="0" y="24705"/>
                    <a:pt x="1319" y="26527"/>
                    <a:pt x="3270" y="26850"/>
                  </a:cubicBezTo>
                  <a:cubicBezTo>
                    <a:pt x="3451" y="26876"/>
                    <a:pt x="3632" y="26889"/>
                    <a:pt x="3813" y="26889"/>
                  </a:cubicBezTo>
                  <a:cubicBezTo>
                    <a:pt x="5441" y="26889"/>
                    <a:pt x="6760" y="25687"/>
                    <a:pt x="7057" y="23839"/>
                  </a:cubicBezTo>
                  <a:lnTo>
                    <a:pt x="9461" y="8873"/>
                  </a:lnTo>
                  <a:cubicBezTo>
                    <a:pt x="9590" y="8058"/>
                    <a:pt x="9422" y="7218"/>
                    <a:pt x="8983" y="6533"/>
                  </a:cubicBezTo>
                  <a:cubicBezTo>
                    <a:pt x="8582" y="5887"/>
                    <a:pt x="7936" y="5435"/>
                    <a:pt x="7199" y="5293"/>
                  </a:cubicBezTo>
                  <a:lnTo>
                    <a:pt x="6785" y="5228"/>
                  </a:lnTo>
                  <a:cubicBezTo>
                    <a:pt x="6670" y="5209"/>
                    <a:pt x="6556" y="5200"/>
                    <a:pt x="6444" y="5200"/>
                  </a:cubicBezTo>
                  <a:cubicBezTo>
                    <a:pt x="5188" y="5200"/>
                    <a:pt x="4164" y="6365"/>
                    <a:pt x="3903" y="7955"/>
                  </a:cubicBezTo>
                  <a:cubicBezTo>
                    <a:pt x="3903" y="7955"/>
                    <a:pt x="2249" y="19160"/>
                    <a:pt x="2133" y="20013"/>
                  </a:cubicBezTo>
                  <a:cubicBezTo>
                    <a:pt x="2070" y="20467"/>
                    <a:pt x="2287" y="20687"/>
                    <a:pt x="2513" y="20687"/>
                  </a:cubicBezTo>
                  <a:cubicBezTo>
                    <a:pt x="2706" y="20687"/>
                    <a:pt x="2905" y="20529"/>
                    <a:pt x="2947" y="20220"/>
                  </a:cubicBezTo>
                  <a:cubicBezTo>
                    <a:pt x="3102" y="18902"/>
                    <a:pt x="4575" y="8084"/>
                    <a:pt x="4575" y="8084"/>
                  </a:cubicBezTo>
                  <a:cubicBezTo>
                    <a:pt x="4767" y="6933"/>
                    <a:pt x="5593" y="6105"/>
                    <a:pt x="6445" y="6105"/>
                  </a:cubicBezTo>
                  <a:cubicBezTo>
                    <a:pt x="6511" y="6105"/>
                    <a:pt x="6577" y="6110"/>
                    <a:pt x="6643" y="6120"/>
                  </a:cubicBezTo>
                  <a:lnTo>
                    <a:pt x="7057" y="6184"/>
                  </a:lnTo>
                  <a:cubicBezTo>
                    <a:pt x="7548" y="6288"/>
                    <a:pt x="7974" y="6598"/>
                    <a:pt x="8233" y="7025"/>
                  </a:cubicBezTo>
                  <a:cubicBezTo>
                    <a:pt x="8556" y="7529"/>
                    <a:pt x="8672" y="8136"/>
                    <a:pt x="8582" y="8731"/>
                  </a:cubicBezTo>
                  <a:lnTo>
                    <a:pt x="6178" y="23709"/>
                  </a:lnTo>
                  <a:cubicBezTo>
                    <a:pt x="5944" y="25105"/>
                    <a:pt x="4997" y="26000"/>
                    <a:pt x="3800" y="26000"/>
                  </a:cubicBezTo>
                  <a:cubicBezTo>
                    <a:pt x="3678" y="26000"/>
                    <a:pt x="3553" y="25990"/>
                    <a:pt x="3425" y="25971"/>
                  </a:cubicBezTo>
                  <a:cubicBezTo>
                    <a:pt x="1978" y="25726"/>
                    <a:pt x="983" y="24369"/>
                    <a:pt x="1215" y="22908"/>
                  </a:cubicBezTo>
                  <a:lnTo>
                    <a:pt x="4395" y="3160"/>
                  </a:lnTo>
                  <a:cubicBezTo>
                    <a:pt x="4604" y="1854"/>
                    <a:pt x="5730" y="917"/>
                    <a:pt x="7020" y="917"/>
                  </a:cubicBezTo>
                  <a:cubicBezTo>
                    <a:pt x="7160" y="917"/>
                    <a:pt x="7302" y="928"/>
                    <a:pt x="7445" y="950"/>
                  </a:cubicBezTo>
                  <a:lnTo>
                    <a:pt x="8039" y="1054"/>
                  </a:lnTo>
                  <a:cubicBezTo>
                    <a:pt x="8789" y="1183"/>
                    <a:pt x="9461" y="1571"/>
                    <a:pt x="9939" y="2165"/>
                  </a:cubicBezTo>
                  <a:cubicBezTo>
                    <a:pt x="10417" y="2708"/>
                    <a:pt x="10637" y="3432"/>
                    <a:pt x="10546" y="4155"/>
                  </a:cubicBezTo>
                  <a:lnTo>
                    <a:pt x="8246" y="18436"/>
                  </a:lnTo>
                  <a:cubicBezTo>
                    <a:pt x="8195" y="18772"/>
                    <a:pt x="8456" y="18967"/>
                    <a:pt x="8710" y="18967"/>
                  </a:cubicBezTo>
                  <a:cubicBezTo>
                    <a:pt x="8907" y="18967"/>
                    <a:pt x="9098" y="18851"/>
                    <a:pt x="9138" y="18592"/>
                  </a:cubicBezTo>
                  <a:lnTo>
                    <a:pt x="11438" y="4298"/>
                  </a:lnTo>
                  <a:cubicBezTo>
                    <a:pt x="11580" y="3315"/>
                    <a:pt x="11283" y="2320"/>
                    <a:pt x="10624" y="1584"/>
                  </a:cubicBezTo>
                  <a:cubicBezTo>
                    <a:pt x="10004" y="821"/>
                    <a:pt x="9138" y="317"/>
                    <a:pt x="8168" y="149"/>
                  </a:cubicBezTo>
                  <a:lnTo>
                    <a:pt x="7574" y="46"/>
                  </a:lnTo>
                  <a:cubicBezTo>
                    <a:pt x="7384" y="15"/>
                    <a:pt x="7195" y="1"/>
                    <a:pt x="700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4" name="Google Shape;74;p8"/>
          <p:cNvGrpSpPr/>
          <p:nvPr/>
        </p:nvGrpSpPr>
        <p:grpSpPr>
          <a:xfrm rot="-3008970">
            <a:off x="8181709" y="3956701"/>
            <a:ext cx="372993" cy="807256"/>
            <a:chOff x="6387350" y="1078650"/>
            <a:chExt cx="317325" cy="686775"/>
          </a:xfrm>
        </p:grpSpPr>
        <p:sp>
          <p:nvSpPr>
            <p:cNvPr id="75" name="Google Shape;75;p8"/>
            <p:cNvSpPr/>
            <p:nvPr/>
          </p:nvSpPr>
          <p:spPr>
            <a:xfrm>
              <a:off x="6387350" y="1093175"/>
              <a:ext cx="289200" cy="672250"/>
            </a:xfrm>
            <a:custGeom>
              <a:avLst/>
              <a:gdLst/>
              <a:ahLst/>
              <a:cxnLst/>
              <a:rect l="l" t="t" r="r" b="b"/>
              <a:pathLst>
                <a:path w="11568" h="26890" extrusionOk="0">
                  <a:moveTo>
                    <a:pt x="7008" y="1"/>
                  </a:moveTo>
                  <a:cubicBezTo>
                    <a:pt x="5290" y="1"/>
                    <a:pt x="3770" y="1246"/>
                    <a:pt x="3490" y="3006"/>
                  </a:cubicBezTo>
                  <a:lnTo>
                    <a:pt x="311" y="22754"/>
                  </a:lnTo>
                  <a:cubicBezTo>
                    <a:pt x="1" y="24705"/>
                    <a:pt x="1332" y="26527"/>
                    <a:pt x="3271" y="26851"/>
                  </a:cubicBezTo>
                  <a:cubicBezTo>
                    <a:pt x="3452" y="26876"/>
                    <a:pt x="3633" y="26889"/>
                    <a:pt x="3813" y="26889"/>
                  </a:cubicBezTo>
                  <a:cubicBezTo>
                    <a:pt x="5442" y="26889"/>
                    <a:pt x="6773" y="25674"/>
                    <a:pt x="7044" y="23839"/>
                  </a:cubicBezTo>
                  <a:lnTo>
                    <a:pt x="9448" y="8860"/>
                  </a:lnTo>
                  <a:cubicBezTo>
                    <a:pt x="9591" y="8046"/>
                    <a:pt x="9410" y="7219"/>
                    <a:pt x="8970" y="6521"/>
                  </a:cubicBezTo>
                  <a:cubicBezTo>
                    <a:pt x="8582" y="5875"/>
                    <a:pt x="7923" y="5423"/>
                    <a:pt x="7187" y="5280"/>
                  </a:cubicBezTo>
                  <a:lnTo>
                    <a:pt x="6773" y="5216"/>
                  </a:lnTo>
                  <a:cubicBezTo>
                    <a:pt x="6658" y="5197"/>
                    <a:pt x="6543" y="5187"/>
                    <a:pt x="6428" y="5187"/>
                  </a:cubicBezTo>
                  <a:cubicBezTo>
                    <a:pt x="5145" y="5187"/>
                    <a:pt x="3958" y="6352"/>
                    <a:pt x="3697" y="7930"/>
                  </a:cubicBezTo>
                  <a:lnTo>
                    <a:pt x="2276" y="16847"/>
                  </a:lnTo>
                  <a:lnTo>
                    <a:pt x="3167" y="17002"/>
                  </a:lnTo>
                  <a:lnTo>
                    <a:pt x="4602" y="8072"/>
                  </a:lnTo>
                  <a:cubicBezTo>
                    <a:pt x="4782" y="6932"/>
                    <a:pt x="5586" y="6092"/>
                    <a:pt x="6435" y="6092"/>
                  </a:cubicBezTo>
                  <a:cubicBezTo>
                    <a:pt x="6500" y="6092"/>
                    <a:pt x="6565" y="6097"/>
                    <a:pt x="6631" y="6108"/>
                  </a:cubicBezTo>
                  <a:lnTo>
                    <a:pt x="7044" y="6172"/>
                  </a:lnTo>
                  <a:cubicBezTo>
                    <a:pt x="7536" y="6276"/>
                    <a:pt x="7962" y="6586"/>
                    <a:pt x="8208" y="7012"/>
                  </a:cubicBezTo>
                  <a:cubicBezTo>
                    <a:pt x="8531" y="7516"/>
                    <a:pt x="8660" y="8124"/>
                    <a:pt x="8570" y="8718"/>
                  </a:cubicBezTo>
                  <a:lnTo>
                    <a:pt x="6153" y="23684"/>
                  </a:lnTo>
                  <a:cubicBezTo>
                    <a:pt x="5944" y="25088"/>
                    <a:pt x="5006" y="25981"/>
                    <a:pt x="3826" y="25981"/>
                  </a:cubicBezTo>
                  <a:cubicBezTo>
                    <a:pt x="3691" y="25981"/>
                    <a:pt x="3553" y="25970"/>
                    <a:pt x="3413" y="25946"/>
                  </a:cubicBezTo>
                  <a:cubicBezTo>
                    <a:pt x="1965" y="25713"/>
                    <a:pt x="970" y="24356"/>
                    <a:pt x="1203" y="22896"/>
                  </a:cubicBezTo>
                  <a:lnTo>
                    <a:pt x="4382" y="3148"/>
                  </a:lnTo>
                  <a:cubicBezTo>
                    <a:pt x="4592" y="1842"/>
                    <a:pt x="5728" y="904"/>
                    <a:pt x="7011" y="904"/>
                  </a:cubicBezTo>
                  <a:cubicBezTo>
                    <a:pt x="7150" y="904"/>
                    <a:pt x="7291" y="915"/>
                    <a:pt x="7432" y="938"/>
                  </a:cubicBezTo>
                  <a:lnTo>
                    <a:pt x="8027" y="1041"/>
                  </a:lnTo>
                  <a:cubicBezTo>
                    <a:pt x="8776" y="1171"/>
                    <a:pt x="9448" y="1558"/>
                    <a:pt x="9939" y="2153"/>
                  </a:cubicBezTo>
                  <a:cubicBezTo>
                    <a:pt x="10418" y="2696"/>
                    <a:pt x="10637" y="3419"/>
                    <a:pt x="10534" y="4130"/>
                  </a:cubicBezTo>
                  <a:lnTo>
                    <a:pt x="8246" y="18424"/>
                  </a:lnTo>
                  <a:lnTo>
                    <a:pt x="9138" y="18566"/>
                  </a:lnTo>
                  <a:lnTo>
                    <a:pt x="11426" y="4285"/>
                  </a:lnTo>
                  <a:cubicBezTo>
                    <a:pt x="11568" y="3303"/>
                    <a:pt x="11271" y="2321"/>
                    <a:pt x="10637" y="1571"/>
                  </a:cubicBezTo>
                  <a:cubicBezTo>
                    <a:pt x="10017" y="822"/>
                    <a:pt x="9138" y="305"/>
                    <a:pt x="8169" y="150"/>
                  </a:cubicBezTo>
                  <a:lnTo>
                    <a:pt x="7574" y="46"/>
                  </a:lnTo>
                  <a:cubicBezTo>
                    <a:pt x="7384" y="16"/>
                    <a:pt x="7195" y="1"/>
                    <a:pt x="7008" y="1"/>
                  </a:cubicBezTo>
                  <a:close/>
                </a:path>
              </a:pathLst>
            </a:custGeom>
            <a:solidFill>
              <a:srgbClr val="29486D">
                <a:alpha val="236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76;p8"/>
            <p:cNvSpPr/>
            <p:nvPr/>
          </p:nvSpPr>
          <p:spPr>
            <a:xfrm>
              <a:off x="6415150" y="1078650"/>
              <a:ext cx="289525" cy="672225"/>
            </a:xfrm>
            <a:custGeom>
              <a:avLst/>
              <a:gdLst/>
              <a:ahLst/>
              <a:cxnLst/>
              <a:rect l="l" t="t" r="r" b="b"/>
              <a:pathLst>
                <a:path w="11581" h="26889" extrusionOk="0">
                  <a:moveTo>
                    <a:pt x="7008" y="1"/>
                  </a:moveTo>
                  <a:cubicBezTo>
                    <a:pt x="5281" y="1"/>
                    <a:pt x="3770" y="1256"/>
                    <a:pt x="3490" y="3005"/>
                  </a:cubicBezTo>
                  <a:lnTo>
                    <a:pt x="311" y="22753"/>
                  </a:lnTo>
                  <a:cubicBezTo>
                    <a:pt x="0" y="24705"/>
                    <a:pt x="1319" y="26527"/>
                    <a:pt x="3270" y="26850"/>
                  </a:cubicBezTo>
                  <a:cubicBezTo>
                    <a:pt x="3451" y="26876"/>
                    <a:pt x="3632" y="26889"/>
                    <a:pt x="3813" y="26889"/>
                  </a:cubicBezTo>
                  <a:cubicBezTo>
                    <a:pt x="5441" y="26889"/>
                    <a:pt x="6760" y="25687"/>
                    <a:pt x="7057" y="23839"/>
                  </a:cubicBezTo>
                  <a:lnTo>
                    <a:pt x="9461" y="8873"/>
                  </a:lnTo>
                  <a:cubicBezTo>
                    <a:pt x="9590" y="8058"/>
                    <a:pt x="9422" y="7218"/>
                    <a:pt x="8983" y="6533"/>
                  </a:cubicBezTo>
                  <a:cubicBezTo>
                    <a:pt x="8582" y="5887"/>
                    <a:pt x="7936" y="5435"/>
                    <a:pt x="7199" y="5293"/>
                  </a:cubicBezTo>
                  <a:lnTo>
                    <a:pt x="6785" y="5228"/>
                  </a:lnTo>
                  <a:cubicBezTo>
                    <a:pt x="6670" y="5209"/>
                    <a:pt x="6556" y="5200"/>
                    <a:pt x="6444" y="5200"/>
                  </a:cubicBezTo>
                  <a:cubicBezTo>
                    <a:pt x="5188" y="5200"/>
                    <a:pt x="4164" y="6365"/>
                    <a:pt x="3903" y="7955"/>
                  </a:cubicBezTo>
                  <a:cubicBezTo>
                    <a:pt x="3903" y="7955"/>
                    <a:pt x="2249" y="19160"/>
                    <a:pt x="2133" y="20013"/>
                  </a:cubicBezTo>
                  <a:cubicBezTo>
                    <a:pt x="2070" y="20467"/>
                    <a:pt x="2287" y="20687"/>
                    <a:pt x="2513" y="20687"/>
                  </a:cubicBezTo>
                  <a:cubicBezTo>
                    <a:pt x="2706" y="20687"/>
                    <a:pt x="2905" y="20529"/>
                    <a:pt x="2947" y="20220"/>
                  </a:cubicBezTo>
                  <a:cubicBezTo>
                    <a:pt x="3102" y="18902"/>
                    <a:pt x="4575" y="8084"/>
                    <a:pt x="4575" y="8084"/>
                  </a:cubicBezTo>
                  <a:cubicBezTo>
                    <a:pt x="4767" y="6933"/>
                    <a:pt x="5593" y="6105"/>
                    <a:pt x="6445" y="6105"/>
                  </a:cubicBezTo>
                  <a:cubicBezTo>
                    <a:pt x="6511" y="6105"/>
                    <a:pt x="6577" y="6110"/>
                    <a:pt x="6643" y="6120"/>
                  </a:cubicBezTo>
                  <a:lnTo>
                    <a:pt x="7057" y="6184"/>
                  </a:lnTo>
                  <a:cubicBezTo>
                    <a:pt x="7548" y="6288"/>
                    <a:pt x="7974" y="6598"/>
                    <a:pt x="8233" y="7025"/>
                  </a:cubicBezTo>
                  <a:cubicBezTo>
                    <a:pt x="8556" y="7529"/>
                    <a:pt x="8672" y="8136"/>
                    <a:pt x="8582" y="8731"/>
                  </a:cubicBezTo>
                  <a:lnTo>
                    <a:pt x="6178" y="23709"/>
                  </a:lnTo>
                  <a:cubicBezTo>
                    <a:pt x="5944" y="25105"/>
                    <a:pt x="4997" y="26000"/>
                    <a:pt x="3800" y="26000"/>
                  </a:cubicBezTo>
                  <a:cubicBezTo>
                    <a:pt x="3678" y="26000"/>
                    <a:pt x="3553" y="25990"/>
                    <a:pt x="3425" y="25971"/>
                  </a:cubicBezTo>
                  <a:cubicBezTo>
                    <a:pt x="1978" y="25726"/>
                    <a:pt x="983" y="24369"/>
                    <a:pt x="1215" y="22908"/>
                  </a:cubicBezTo>
                  <a:lnTo>
                    <a:pt x="4395" y="3160"/>
                  </a:lnTo>
                  <a:cubicBezTo>
                    <a:pt x="4604" y="1854"/>
                    <a:pt x="5730" y="917"/>
                    <a:pt x="7020" y="917"/>
                  </a:cubicBezTo>
                  <a:cubicBezTo>
                    <a:pt x="7160" y="917"/>
                    <a:pt x="7302" y="928"/>
                    <a:pt x="7445" y="950"/>
                  </a:cubicBezTo>
                  <a:lnTo>
                    <a:pt x="8039" y="1054"/>
                  </a:lnTo>
                  <a:cubicBezTo>
                    <a:pt x="8789" y="1183"/>
                    <a:pt x="9461" y="1571"/>
                    <a:pt x="9939" y="2165"/>
                  </a:cubicBezTo>
                  <a:cubicBezTo>
                    <a:pt x="10417" y="2708"/>
                    <a:pt x="10637" y="3432"/>
                    <a:pt x="10546" y="4155"/>
                  </a:cubicBezTo>
                  <a:lnTo>
                    <a:pt x="8246" y="18436"/>
                  </a:lnTo>
                  <a:cubicBezTo>
                    <a:pt x="8195" y="18772"/>
                    <a:pt x="8456" y="18967"/>
                    <a:pt x="8710" y="18967"/>
                  </a:cubicBezTo>
                  <a:cubicBezTo>
                    <a:pt x="8907" y="18967"/>
                    <a:pt x="9098" y="18851"/>
                    <a:pt x="9138" y="18592"/>
                  </a:cubicBezTo>
                  <a:lnTo>
                    <a:pt x="11438" y="4298"/>
                  </a:lnTo>
                  <a:cubicBezTo>
                    <a:pt x="11580" y="3315"/>
                    <a:pt x="11283" y="2320"/>
                    <a:pt x="10624" y="1584"/>
                  </a:cubicBezTo>
                  <a:cubicBezTo>
                    <a:pt x="10004" y="821"/>
                    <a:pt x="9138" y="317"/>
                    <a:pt x="8168" y="149"/>
                  </a:cubicBezTo>
                  <a:lnTo>
                    <a:pt x="7574" y="46"/>
                  </a:lnTo>
                  <a:cubicBezTo>
                    <a:pt x="7384" y="15"/>
                    <a:pt x="7195" y="1"/>
                    <a:pt x="700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7" name="Google Shape;77;p8"/>
          <p:cNvGrpSpPr/>
          <p:nvPr/>
        </p:nvGrpSpPr>
        <p:grpSpPr>
          <a:xfrm rot="2083874">
            <a:off x="677465" y="233447"/>
            <a:ext cx="372952" cy="807166"/>
            <a:chOff x="6387350" y="1078650"/>
            <a:chExt cx="317325" cy="686775"/>
          </a:xfrm>
        </p:grpSpPr>
        <p:sp>
          <p:nvSpPr>
            <p:cNvPr id="78" name="Google Shape;78;p8"/>
            <p:cNvSpPr/>
            <p:nvPr/>
          </p:nvSpPr>
          <p:spPr>
            <a:xfrm>
              <a:off x="6387350" y="1093175"/>
              <a:ext cx="289200" cy="672250"/>
            </a:xfrm>
            <a:custGeom>
              <a:avLst/>
              <a:gdLst/>
              <a:ahLst/>
              <a:cxnLst/>
              <a:rect l="l" t="t" r="r" b="b"/>
              <a:pathLst>
                <a:path w="11568" h="26890" extrusionOk="0">
                  <a:moveTo>
                    <a:pt x="7008" y="1"/>
                  </a:moveTo>
                  <a:cubicBezTo>
                    <a:pt x="5290" y="1"/>
                    <a:pt x="3770" y="1246"/>
                    <a:pt x="3490" y="3006"/>
                  </a:cubicBezTo>
                  <a:lnTo>
                    <a:pt x="311" y="22754"/>
                  </a:lnTo>
                  <a:cubicBezTo>
                    <a:pt x="1" y="24705"/>
                    <a:pt x="1332" y="26527"/>
                    <a:pt x="3271" y="26851"/>
                  </a:cubicBezTo>
                  <a:cubicBezTo>
                    <a:pt x="3452" y="26876"/>
                    <a:pt x="3633" y="26889"/>
                    <a:pt x="3813" y="26889"/>
                  </a:cubicBezTo>
                  <a:cubicBezTo>
                    <a:pt x="5442" y="26889"/>
                    <a:pt x="6773" y="25674"/>
                    <a:pt x="7044" y="23839"/>
                  </a:cubicBezTo>
                  <a:lnTo>
                    <a:pt x="9448" y="8860"/>
                  </a:lnTo>
                  <a:cubicBezTo>
                    <a:pt x="9591" y="8046"/>
                    <a:pt x="9410" y="7219"/>
                    <a:pt x="8970" y="6521"/>
                  </a:cubicBezTo>
                  <a:cubicBezTo>
                    <a:pt x="8582" y="5875"/>
                    <a:pt x="7923" y="5423"/>
                    <a:pt x="7187" y="5280"/>
                  </a:cubicBezTo>
                  <a:lnTo>
                    <a:pt x="6773" y="5216"/>
                  </a:lnTo>
                  <a:cubicBezTo>
                    <a:pt x="6658" y="5197"/>
                    <a:pt x="6543" y="5187"/>
                    <a:pt x="6428" y="5187"/>
                  </a:cubicBezTo>
                  <a:cubicBezTo>
                    <a:pt x="5145" y="5187"/>
                    <a:pt x="3958" y="6352"/>
                    <a:pt x="3697" y="7930"/>
                  </a:cubicBezTo>
                  <a:lnTo>
                    <a:pt x="2276" y="16847"/>
                  </a:lnTo>
                  <a:lnTo>
                    <a:pt x="3167" y="17002"/>
                  </a:lnTo>
                  <a:lnTo>
                    <a:pt x="4602" y="8072"/>
                  </a:lnTo>
                  <a:cubicBezTo>
                    <a:pt x="4782" y="6932"/>
                    <a:pt x="5586" y="6092"/>
                    <a:pt x="6435" y="6092"/>
                  </a:cubicBezTo>
                  <a:cubicBezTo>
                    <a:pt x="6500" y="6092"/>
                    <a:pt x="6565" y="6097"/>
                    <a:pt x="6631" y="6108"/>
                  </a:cubicBezTo>
                  <a:lnTo>
                    <a:pt x="7044" y="6172"/>
                  </a:lnTo>
                  <a:cubicBezTo>
                    <a:pt x="7536" y="6276"/>
                    <a:pt x="7962" y="6586"/>
                    <a:pt x="8208" y="7012"/>
                  </a:cubicBezTo>
                  <a:cubicBezTo>
                    <a:pt x="8531" y="7516"/>
                    <a:pt x="8660" y="8124"/>
                    <a:pt x="8570" y="8718"/>
                  </a:cubicBezTo>
                  <a:lnTo>
                    <a:pt x="6153" y="23684"/>
                  </a:lnTo>
                  <a:cubicBezTo>
                    <a:pt x="5944" y="25088"/>
                    <a:pt x="5006" y="25981"/>
                    <a:pt x="3826" y="25981"/>
                  </a:cubicBezTo>
                  <a:cubicBezTo>
                    <a:pt x="3691" y="25981"/>
                    <a:pt x="3553" y="25970"/>
                    <a:pt x="3413" y="25946"/>
                  </a:cubicBezTo>
                  <a:cubicBezTo>
                    <a:pt x="1965" y="25713"/>
                    <a:pt x="970" y="24356"/>
                    <a:pt x="1203" y="22896"/>
                  </a:cubicBezTo>
                  <a:lnTo>
                    <a:pt x="4382" y="3148"/>
                  </a:lnTo>
                  <a:cubicBezTo>
                    <a:pt x="4592" y="1842"/>
                    <a:pt x="5728" y="904"/>
                    <a:pt x="7011" y="904"/>
                  </a:cubicBezTo>
                  <a:cubicBezTo>
                    <a:pt x="7150" y="904"/>
                    <a:pt x="7291" y="915"/>
                    <a:pt x="7432" y="938"/>
                  </a:cubicBezTo>
                  <a:lnTo>
                    <a:pt x="8027" y="1041"/>
                  </a:lnTo>
                  <a:cubicBezTo>
                    <a:pt x="8776" y="1171"/>
                    <a:pt x="9448" y="1558"/>
                    <a:pt x="9939" y="2153"/>
                  </a:cubicBezTo>
                  <a:cubicBezTo>
                    <a:pt x="10418" y="2696"/>
                    <a:pt x="10637" y="3419"/>
                    <a:pt x="10534" y="4130"/>
                  </a:cubicBezTo>
                  <a:lnTo>
                    <a:pt x="8246" y="18424"/>
                  </a:lnTo>
                  <a:lnTo>
                    <a:pt x="9138" y="18566"/>
                  </a:lnTo>
                  <a:lnTo>
                    <a:pt x="11426" y="4285"/>
                  </a:lnTo>
                  <a:cubicBezTo>
                    <a:pt x="11568" y="3303"/>
                    <a:pt x="11271" y="2321"/>
                    <a:pt x="10637" y="1571"/>
                  </a:cubicBezTo>
                  <a:cubicBezTo>
                    <a:pt x="10017" y="822"/>
                    <a:pt x="9138" y="305"/>
                    <a:pt x="8169" y="150"/>
                  </a:cubicBezTo>
                  <a:lnTo>
                    <a:pt x="7574" y="46"/>
                  </a:lnTo>
                  <a:cubicBezTo>
                    <a:pt x="7384" y="16"/>
                    <a:pt x="7195" y="1"/>
                    <a:pt x="7008" y="1"/>
                  </a:cubicBezTo>
                  <a:close/>
                </a:path>
              </a:pathLst>
            </a:custGeom>
            <a:solidFill>
              <a:srgbClr val="29486D">
                <a:alpha val="236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" name="Google Shape;79;p8"/>
            <p:cNvSpPr/>
            <p:nvPr/>
          </p:nvSpPr>
          <p:spPr>
            <a:xfrm>
              <a:off x="6415150" y="1078650"/>
              <a:ext cx="289525" cy="672225"/>
            </a:xfrm>
            <a:custGeom>
              <a:avLst/>
              <a:gdLst/>
              <a:ahLst/>
              <a:cxnLst/>
              <a:rect l="l" t="t" r="r" b="b"/>
              <a:pathLst>
                <a:path w="11581" h="26889" extrusionOk="0">
                  <a:moveTo>
                    <a:pt x="7008" y="1"/>
                  </a:moveTo>
                  <a:cubicBezTo>
                    <a:pt x="5281" y="1"/>
                    <a:pt x="3770" y="1256"/>
                    <a:pt x="3490" y="3005"/>
                  </a:cubicBezTo>
                  <a:lnTo>
                    <a:pt x="311" y="22753"/>
                  </a:lnTo>
                  <a:cubicBezTo>
                    <a:pt x="0" y="24705"/>
                    <a:pt x="1319" y="26527"/>
                    <a:pt x="3270" y="26850"/>
                  </a:cubicBezTo>
                  <a:cubicBezTo>
                    <a:pt x="3451" y="26876"/>
                    <a:pt x="3632" y="26889"/>
                    <a:pt x="3813" y="26889"/>
                  </a:cubicBezTo>
                  <a:cubicBezTo>
                    <a:pt x="5441" y="26889"/>
                    <a:pt x="6760" y="25687"/>
                    <a:pt x="7057" y="23839"/>
                  </a:cubicBezTo>
                  <a:lnTo>
                    <a:pt x="9461" y="8873"/>
                  </a:lnTo>
                  <a:cubicBezTo>
                    <a:pt x="9590" y="8058"/>
                    <a:pt x="9422" y="7218"/>
                    <a:pt x="8983" y="6533"/>
                  </a:cubicBezTo>
                  <a:cubicBezTo>
                    <a:pt x="8582" y="5887"/>
                    <a:pt x="7936" y="5435"/>
                    <a:pt x="7199" y="5293"/>
                  </a:cubicBezTo>
                  <a:lnTo>
                    <a:pt x="6785" y="5228"/>
                  </a:lnTo>
                  <a:cubicBezTo>
                    <a:pt x="6670" y="5209"/>
                    <a:pt x="6556" y="5200"/>
                    <a:pt x="6444" y="5200"/>
                  </a:cubicBezTo>
                  <a:cubicBezTo>
                    <a:pt x="5188" y="5200"/>
                    <a:pt x="4164" y="6365"/>
                    <a:pt x="3903" y="7955"/>
                  </a:cubicBezTo>
                  <a:cubicBezTo>
                    <a:pt x="3903" y="7955"/>
                    <a:pt x="2249" y="19160"/>
                    <a:pt x="2133" y="20013"/>
                  </a:cubicBezTo>
                  <a:cubicBezTo>
                    <a:pt x="2070" y="20467"/>
                    <a:pt x="2287" y="20687"/>
                    <a:pt x="2513" y="20687"/>
                  </a:cubicBezTo>
                  <a:cubicBezTo>
                    <a:pt x="2706" y="20687"/>
                    <a:pt x="2905" y="20529"/>
                    <a:pt x="2947" y="20220"/>
                  </a:cubicBezTo>
                  <a:cubicBezTo>
                    <a:pt x="3102" y="18902"/>
                    <a:pt x="4575" y="8084"/>
                    <a:pt x="4575" y="8084"/>
                  </a:cubicBezTo>
                  <a:cubicBezTo>
                    <a:pt x="4767" y="6933"/>
                    <a:pt x="5593" y="6105"/>
                    <a:pt x="6445" y="6105"/>
                  </a:cubicBezTo>
                  <a:cubicBezTo>
                    <a:pt x="6511" y="6105"/>
                    <a:pt x="6577" y="6110"/>
                    <a:pt x="6643" y="6120"/>
                  </a:cubicBezTo>
                  <a:lnTo>
                    <a:pt x="7057" y="6184"/>
                  </a:lnTo>
                  <a:cubicBezTo>
                    <a:pt x="7548" y="6288"/>
                    <a:pt x="7974" y="6598"/>
                    <a:pt x="8233" y="7025"/>
                  </a:cubicBezTo>
                  <a:cubicBezTo>
                    <a:pt x="8556" y="7529"/>
                    <a:pt x="8672" y="8136"/>
                    <a:pt x="8582" y="8731"/>
                  </a:cubicBezTo>
                  <a:lnTo>
                    <a:pt x="6178" y="23709"/>
                  </a:lnTo>
                  <a:cubicBezTo>
                    <a:pt x="5944" y="25105"/>
                    <a:pt x="4997" y="26000"/>
                    <a:pt x="3800" y="26000"/>
                  </a:cubicBezTo>
                  <a:cubicBezTo>
                    <a:pt x="3678" y="26000"/>
                    <a:pt x="3553" y="25990"/>
                    <a:pt x="3425" y="25971"/>
                  </a:cubicBezTo>
                  <a:cubicBezTo>
                    <a:pt x="1978" y="25726"/>
                    <a:pt x="983" y="24369"/>
                    <a:pt x="1215" y="22908"/>
                  </a:cubicBezTo>
                  <a:lnTo>
                    <a:pt x="4395" y="3160"/>
                  </a:lnTo>
                  <a:cubicBezTo>
                    <a:pt x="4604" y="1854"/>
                    <a:pt x="5730" y="917"/>
                    <a:pt x="7020" y="917"/>
                  </a:cubicBezTo>
                  <a:cubicBezTo>
                    <a:pt x="7160" y="917"/>
                    <a:pt x="7302" y="928"/>
                    <a:pt x="7445" y="950"/>
                  </a:cubicBezTo>
                  <a:lnTo>
                    <a:pt x="8039" y="1054"/>
                  </a:lnTo>
                  <a:cubicBezTo>
                    <a:pt x="8789" y="1183"/>
                    <a:pt x="9461" y="1571"/>
                    <a:pt x="9939" y="2165"/>
                  </a:cubicBezTo>
                  <a:cubicBezTo>
                    <a:pt x="10417" y="2708"/>
                    <a:pt x="10637" y="3432"/>
                    <a:pt x="10546" y="4155"/>
                  </a:cubicBezTo>
                  <a:lnTo>
                    <a:pt x="8246" y="18436"/>
                  </a:lnTo>
                  <a:cubicBezTo>
                    <a:pt x="8195" y="18772"/>
                    <a:pt x="8456" y="18967"/>
                    <a:pt x="8710" y="18967"/>
                  </a:cubicBezTo>
                  <a:cubicBezTo>
                    <a:pt x="8907" y="18967"/>
                    <a:pt x="9098" y="18851"/>
                    <a:pt x="9138" y="18592"/>
                  </a:cubicBezTo>
                  <a:lnTo>
                    <a:pt x="11438" y="4298"/>
                  </a:lnTo>
                  <a:cubicBezTo>
                    <a:pt x="11580" y="3315"/>
                    <a:pt x="11283" y="2320"/>
                    <a:pt x="10624" y="1584"/>
                  </a:cubicBezTo>
                  <a:cubicBezTo>
                    <a:pt x="10004" y="821"/>
                    <a:pt x="9138" y="317"/>
                    <a:pt x="8168" y="149"/>
                  </a:cubicBezTo>
                  <a:lnTo>
                    <a:pt x="7574" y="46"/>
                  </a:lnTo>
                  <a:cubicBezTo>
                    <a:pt x="7384" y="15"/>
                    <a:pt x="7195" y="1"/>
                    <a:pt x="700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0" name="Google Shape;80;p8"/>
          <p:cNvGrpSpPr/>
          <p:nvPr/>
        </p:nvGrpSpPr>
        <p:grpSpPr>
          <a:xfrm rot="61418">
            <a:off x="100564" y="397994"/>
            <a:ext cx="373012" cy="807295"/>
            <a:chOff x="6387350" y="1078650"/>
            <a:chExt cx="317325" cy="686775"/>
          </a:xfrm>
        </p:grpSpPr>
        <p:sp>
          <p:nvSpPr>
            <p:cNvPr id="81" name="Google Shape;81;p8"/>
            <p:cNvSpPr/>
            <p:nvPr/>
          </p:nvSpPr>
          <p:spPr>
            <a:xfrm>
              <a:off x="6387350" y="1093175"/>
              <a:ext cx="289200" cy="672250"/>
            </a:xfrm>
            <a:custGeom>
              <a:avLst/>
              <a:gdLst/>
              <a:ahLst/>
              <a:cxnLst/>
              <a:rect l="l" t="t" r="r" b="b"/>
              <a:pathLst>
                <a:path w="11568" h="26890" extrusionOk="0">
                  <a:moveTo>
                    <a:pt x="7008" y="1"/>
                  </a:moveTo>
                  <a:cubicBezTo>
                    <a:pt x="5290" y="1"/>
                    <a:pt x="3770" y="1246"/>
                    <a:pt x="3490" y="3006"/>
                  </a:cubicBezTo>
                  <a:lnTo>
                    <a:pt x="311" y="22754"/>
                  </a:lnTo>
                  <a:cubicBezTo>
                    <a:pt x="1" y="24705"/>
                    <a:pt x="1332" y="26527"/>
                    <a:pt x="3271" y="26851"/>
                  </a:cubicBezTo>
                  <a:cubicBezTo>
                    <a:pt x="3452" y="26876"/>
                    <a:pt x="3633" y="26889"/>
                    <a:pt x="3813" y="26889"/>
                  </a:cubicBezTo>
                  <a:cubicBezTo>
                    <a:pt x="5442" y="26889"/>
                    <a:pt x="6773" y="25674"/>
                    <a:pt x="7044" y="23839"/>
                  </a:cubicBezTo>
                  <a:lnTo>
                    <a:pt x="9448" y="8860"/>
                  </a:lnTo>
                  <a:cubicBezTo>
                    <a:pt x="9591" y="8046"/>
                    <a:pt x="9410" y="7219"/>
                    <a:pt x="8970" y="6521"/>
                  </a:cubicBezTo>
                  <a:cubicBezTo>
                    <a:pt x="8582" y="5875"/>
                    <a:pt x="7923" y="5423"/>
                    <a:pt x="7187" y="5280"/>
                  </a:cubicBezTo>
                  <a:lnTo>
                    <a:pt x="6773" y="5216"/>
                  </a:lnTo>
                  <a:cubicBezTo>
                    <a:pt x="6658" y="5197"/>
                    <a:pt x="6543" y="5187"/>
                    <a:pt x="6428" y="5187"/>
                  </a:cubicBezTo>
                  <a:cubicBezTo>
                    <a:pt x="5145" y="5187"/>
                    <a:pt x="3958" y="6352"/>
                    <a:pt x="3697" y="7930"/>
                  </a:cubicBezTo>
                  <a:lnTo>
                    <a:pt x="2276" y="16847"/>
                  </a:lnTo>
                  <a:lnTo>
                    <a:pt x="3167" y="17002"/>
                  </a:lnTo>
                  <a:lnTo>
                    <a:pt x="4602" y="8072"/>
                  </a:lnTo>
                  <a:cubicBezTo>
                    <a:pt x="4782" y="6932"/>
                    <a:pt x="5586" y="6092"/>
                    <a:pt x="6435" y="6092"/>
                  </a:cubicBezTo>
                  <a:cubicBezTo>
                    <a:pt x="6500" y="6092"/>
                    <a:pt x="6565" y="6097"/>
                    <a:pt x="6631" y="6108"/>
                  </a:cubicBezTo>
                  <a:lnTo>
                    <a:pt x="7044" y="6172"/>
                  </a:lnTo>
                  <a:cubicBezTo>
                    <a:pt x="7536" y="6276"/>
                    <a:pt x="7962" y="6586"/>
                    <a:pt x="8208" y="7012"/>
                  </a:cubicBezTo>
                  <a:cubicBezTo>
                    <a:pt x="8531" y="7516"/>
                    <a:pt x="8660" y="8124"/>
                    <a:pt x="8570" y="8718"/>
                  </a:cubicBezTo>
                  <a:lnTo>
                    <a:pt x="6153" y="23684"/>
                  </a:lnTo>
                  <a:cubicBezTo>
                    <a:pt x="5944" y="25088"/>
                    <a:pt x="5006" y="25981"/>
                    <a:pt x="3826" y="25981"/>
                  </a:cubicBezTo>
                  <a:cubicBezTo>
                    <a:pt x="3691" y="25981"/>
                    <a:pt x="3553" y="25970"/>
                    <a:pt x="3413" y="25946"/>
                  </a:cubicBezTo>
                  <a:cubicBezTo>
                    <a:pt x="1965" y="25713"/>
                    <a:pt x="970" y="24356"/>
                    <a:pt x="1203" y="22896"/>
                  </a:cubicBezTo>
                  <a:lnTo>
                    <a:pt x="4382" y="3148"/>
                  </a:lnTo>
                  <a:cubicBezTo>
                    <a:pt x="4592" y="1842"/>
                    <a:pt x="5728" y="904"/>
                    <a:pt x="7011" y="904"/>
                  </a:cubicBezTo>
                  <a:cubicBezTo>
                    <a:pt x="7150" y="904"/>
                    <a:pt x="7291" y="915"/>
                    <a:pt x="7432" y="938"/>
                  </a:cubicBezTo>
                  <a:lnTo>
                    <a:pt x="8027" y="1041"/>
                  </a:lnTo>
                  <a:cubicBezTo>
                    <a:pt x="8776" y="1171"/>
                    <a:pt x="9448" y="1558"/>
                    <a:pt x="9939" y="2153"/>
                  </a:cubicBezTo>
                  <a:cubicBezTo>
                    <a:pt x="10418" y="2696"/>
                    <a:pt x="10637" y="3419"/>
                    <a:pt x="10534" y="4130"/>
                  </a:cubicBezTo>
                  <a:lnTo>
                    <a:pt x="8246" y="18424"/>
                  </a:lnTo>
                  <a:lnTo>
                    <a:pt x="9138" y="18566"/>
                  </a:lnTo>
                  <a:lnTo>
                    <a:pt x="11426" y="4285"/>
                  </a:lnTo>
                  <a:cubicBezTo>
                    <a:pt x="11568" y="3303"/>
                    <a:pt x="11271" y="2321"/>
                    <a:pt x="10637" y="1571"/>
                  </a:cubicBezTo>
                  <a:cubicBezTo>
                    <a:pt x="10017" y="822"/>
                    <a:pt x="9138" y="305"/>
                    <a:pt x="8169" y="150"/>
                  </a:cubicBezTo>
                  <a:lnTo>
                    <a:pt x="7574" y="46"/>
                  </a:lnTo>
                  <a:cubicBezTo>
                    <a:pt x="7384" y="16"/>
                    <a:pt x="7195" y="1"/>
                    <a:pt x="7008" y="1"/>
                  </a:cubicBezTo>
                  <a:close/>
                </a:path>
              </a:pathLst>
            </a:custGeom>
            <a:solidFill>
              <a:srgbClr val="29486D">
                <a:alpha val="236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" name="Google Shape;82;p8"/>
            <p:cNvSpPr/>
            <p:nvPr/>
          </p:nvSpPr>
          <p:spPr>
            <a:xfrm>
              <a:off x="6415150" y="1078650"/>
              <a:ext cx="289525" cy="672225"/>
            </a:xfrm>
            <a:custGeom>
              <a:avLst/>
              <a:gdLst/>
              <a:ahLst/>
              <a:cxnLst/>
              <a:rect l="l" t="t" r="r" b="b"/>
              <a:pathLst>
                <a:path w="11581" h="26889" extrusionOk="0">
                  <a:moveTo>
                    <a:pt x="7008" y="1"/>
                  </a:moveTo>
                  <a:cubicBezTo>
                    <a:pt x="5281" y="1"/>
                    <a:pt x="3770" y="1256"/>
                    <a:pt x="3490" y="3005"/>
                  </a:cubicBezTo>
                  <a:lnTo>
                    <a:pt x="311" y="22753"/>
                  </a:lnTo>
                  <a:cubicBezTo>
                    <a:pt x="0" y="24705"/>
                    <a:pt x="1319" y="26527"/>
                    <a:pt x="3270" y="26850"/>
                  </a:cubicBezTo>
                  <a:cubicBezTo>
                    <a:pt x="3451" y="26876"/>
                    <a:pt x="3632" y="26889"/>
                    <a:pt x="3813" y="26889"/>
                  </a:cubicBezTo>
                  <a:cubicBezTo>
                    <a:pt x="5441" y="26889"/>
                    <a:pt x="6760" y="25687"/>
                    <a:pt x="7057" y="23839"/>
                  </a:cubicBezTo>
                  <a:lnTo>
                    <a:pt x="9461" y="8873"/>
                  </a:lnTo>
                  <a:cubicBezTo>
                    <a:pt x="9590" y="8058"/>
                    <a:pt x="9422" y="7218"/>
                    <a:pt x="8983" y="6533"/>
                  </a:cubicBezTo>
                  <a:cubicBezTo>
                    <a:pt x="8582" y="5887"/>
                    <a:pt x="7936" y="5435"/>
                    <a:pt x="7199" y="5293"/>
                  </a:cubicBezTo>
                  <a:lnTo>
                    <a:pt x="6785" y="5228"/>
                  </a:lnTo>
                  <a:cubicBezTo>
                    <a:pt x="6670" y="5209"/>
                    <a:pt x="6556" y="5200"/>
                    <a:pt x="6444" y="5200"/>
                  </a:cubicBezTo>
                  <a:cubicBezTo>
                    <a:pt x="5188" y="5200"/>
                    <a:pt x="4164" y="6365"/>
                    <a:pt x="3903" y="7955"/>
                  </a:cubicBezTo>
                  <a:cubicBezTo>
                    <a:pt x="3903" y="7955"/>
                    <a:pt x="2249" y="19160"/>
                    <a:pt x="2133" y="20013"/>
                  </a:cubicBezTo>
                  <a:cubicBezTo>
                    <a:pt x="2070" y="20467"/>
                    <a:pt x="2287" y="20687"/>
                    <a:pt x="2513" y="20687"/>
                  </a:cubicBezTo>
                  <a:cubicBezTo>
                    <a:pt x="2706" y="20687"/>
                    <a:pt x="2905" y="20529"/>
                    <a:pt x="2947" y="20220"/>
                  </a:cubicBezTo>
                  <a:cubicBezTo>
                    <a:pt x="3102" y="18902"/>
                    <a:pt x="4575" y="8084"/>
                    <a:pt x="4575" y="8084"/>
                  </a:cubicBezTo>
                  <a:cubicBezTo>
                    <a:pt x="4767" y="6933"/>
                    <a:pt x="5593" y="6105"/>
                    <a:pt x="6445" y="6105"/>
                  </a:cubicBezTo>
                  <a:cubicBezTo>
                    <a:pt x="6511" y="6105"/>
                    <a:pt x="6577" y="6110"/>
                    <a:pt x="6643" y="6120"/>
                  </a:cubicBezTo>
                  <a:lnTo>
                    <a:pt x="7057" y="6184"/>
                  </a:lnTo>
                  <a:cubicBezTo>
                    <a:pt x="7548" y="6288"/>
                    <a:pt x="7974" y="6598"/>
                    <a:pt x="8233" y="7025"/>
                  </a:cubicBezTo>
                  <a:cubicBezTo>
                    <a:pt x="8556" y="7529"/>
                    <a:pt x="8672" y="8136"/>
                    <a:pt x="8582" y="8731"/>
                  </a:cubicBezTo>
                  <a:lnTo>
                    <a:pt x="6178" y="23709"/>
                  </a:lnTo>
                  <a:cubicBezTo>
                    <a:pt x="5944" y="25105"/>
                    <a:pt x="4997" y="26000"/>
                    <a:pt x="3800" y="26000"/>
                  </a:cubicBezTo>
                  <a:cubicBezTo>
                    <a:pt x="3678" y="26000"/>
                    <a:pt x="3553" y="25990"/>
                    <a:pt x="3425" y="25971"/>
                  </a:cubicBezTo>
                  <a:cubicBezTo>
                    <a:pt x="1978" y="25726"/>
                    <a:pt x="983" y="24369"/>
                    <a:pt x="1215" y="22908"/>
                  </a:cubicBezTo>
                  <a:lnTo>
                    <a:pt x="4395" y="3160"/>
                  </a:lnTo>
                  <a:cubicBezTo>
                    <a:pt x="4604" y="1854"/>
                    <a:pt x="5730" y="917"/>
                    <a:pt x="7020" y="917"/>
                  </a:cubicBezTo>
                  <a:cubicBezTo>
                    <a:pt x="7160" y="917"/>
                    <a:pt x="7302" y="928"/>
                    <a:pt x="7445" y="950"/>
                  </a:cubicBezTo>
                  <a:lnTo>
                    <a:pt x="8039" y="1054"/>
                  </a:lnTo>
                  <a:cubicBezTo>
                    <a:pt x="8789" y="1183"/>
                    <a:pt x="9461" y="1571"/>
                    <a:pt x="9939" y="2165"/>
                  </a:cubicBezTo>
                  <a:cubicBezTo>
                    <a:pt x="10417" y="2708"/>
                    <a:pt x="10637" y="3432"/>
                    <a:pt x="10546" y="4155"/>
                  </a:cubicBezTo>
                  <a:lnTo>
                    <a:pt x="8246" y="18436"/>
                  </a:lnTo>
                  <a:cubicBezTo>
                    <a:pt x="8195" y="18772"/>
                    <a:pt x="8456" y="18967"/>
                    <a:pt x="8710" y="18967"/>
                  </a:cubicBezTo>
                  <a:cubicBezTo>
                    <a:pt x="8907" y="18967"/>
                    <a:pt x="9098" y="18851"/>
                    <a:pt x="9138" y="18592"/>
                  </a:cubicBezTo>
                  <a:lnTo>
                    <a:pt x="11438" y="4298"/>
                  </a:lnTo>
                  <a:cubicBezTo>
                    <a:pt x="11580" y="3315"/>
                    <a:pt x="11283" y="2320"/>
                    <a:pt x="10624" y="1584"/>
                  </a:cubicBezTo>
                  <a:cubicBezTo>
                    <a:pt x="10004" y="821"/>
                    <a:pt x="9138" y="317"/>
                    <a:pt x="8168" y="149"/>
                  </a:cubicBezTo>
                  <a:lnTo>
                    <a:pt x="7574" y="46"/>
                  </a:lnTo>
                  <a:cubicBezTo>
                    <a:pt x="7384" y="15"/>
                    <a:pt x="7195" y="1"/>
                    <a:pt x="700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11"/>
          <p:cNvSpPr txBox="1">
            <a:spLocks noGrp="1"/>
          </p:cNvSpPr>
          <p:nvPr>
            <p:ph type="title" hasCustomPrompt="1"/>
          </p:nvPr>
        </p:nvSpPr>
        <p:spPr>
          <a:xfrm>
            <a:off x="1404150" y="1622775"/>
            <a:ext cx="6336000" cy="1446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8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102" name="Google Shape;102;p11"/>
          <p:cNvSpPr txBox="1">
            <a:spLocks noGrp="1"/>
          </p:cNvSpPr>
          <p:nvPr>
            <p:ph type="body" idx="1"/>
          </p:nvPr>
        </p:nvSpPr>
        <p:spPr>
          <a:xfrm>
            <a:off x="1404150" y="3152225"/>
            <a:ext cx="6336000" cy="46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grpSp>
        <p:nvGrpSpPr>
          <p:cNvPr id="103" name="Google Shape;103;p11"/>
          <p:cNvGrpSpPr/>
          <p:nvPr/>
        </p:nvGrpSpPr>
        <p:grpSpPr>
          <a:xfrm rot="-528884">
            <a:off x="8759756" y="411554"/>
            <a:ext cx="372946" cy="807154"/>
            <a:chOff x="6387350" y="1078650"/>
            <a:chExt cx="317325" cy="686775"/>
          </a:xfrm>
        </p:grpSpPr>
        <p:sp>
          <p:nvSpPr>
            <p:cNvPr id="104" name="Google Shape;104;p11"/>
            <p:cNvSpPr/>
            <p:nvPr/>
          </p:nvSpPr>
          <p:spPr>
            <a:xfrm>
              <a:off x="6387350" y="1093175"/>
              <a:ext cx="289200" cy="672250"/>
            </a:xfrm>
            <a:custGeom>
              <a:avLst/>
              <a:gdLst/>
              <a:ahLst/>
              <a:cxnLst/>
              <a:rect l="l" t="t" r="r" b="b"/>
              <a:pathLst>
                <a:path w="11568" h="26890" extrusionOk="0">
                  <a:moveTo>
                    <a:pt x="7008" y="1"/>
                  </a:moveTo>
                  <a:cubicBezTo>
                    <a:pt x="5290" y="1"/>
                    <a:pt x="3770" y="1246"/>
                    <a:pt x="3490" y="3006"/>
                  </a:cubicBezTo>
                  <a:lnTo>
                    <a:pt x="311" y="22754"/>
                  </a:lnTo>
                  <a:cubicBezTo>
                    <a:pt x="1" y="24705"/>
                    <a:pt x="1332" y="26527"/>
                    <a:pt x="3271" y="26851"/>
                  </a:cubicBezTo>
                  <a:cubicBezTo>
                    <a:pt x="3452" y="26876"/>
                    <a:pt x="3633" y="26889"/>
                    <a:pt x="3813" y="26889"/>
                  </a:cubicBezTo>
                  <a:cubicBezTo>
                    <a:pt x="5442" y="26889"/>
                    <a:pt x="6773" y="25674"/>
                    <a:pt x="7044" y="23839"/>
                  </a:cubicBezTo>
                  <a:lnTo>
                    <a:pt x="9448" y="8860"/>
                  </a:lnTo>
                  <a:cubicBezTo>
                    <a:pt x="9591" y="8046"/>
                    <a:pt x="9410" y="7219"/>
                    <a:pt x="8970" y="6521"/>
                  </a:cubicBezTo>
                  <a:cubicBezTo>
                    <a:pt x="8582" y="5875"/>
                    <a:pt x="7923" y="5423"/>
                    <a:pt x="7187" y="5280"/>
                  </a:cubicBezTo>
                  <a:lnTo>
                    <a:pt x="6773" y="5216"/>
                  </a:lnTo>
                  <a:cubicBezTo>
                    <a:pt x="6658" y="5197"/>
                    <a:pt x="6543" y="5187"/>
                    <a:pt x="6428" y="5187"/>
                  </a:cubicBezTo>
                  <a:cubicBezTo>
                    <a:pt x="5145" y="5187"/>
                    <a:pt x="3958" y="6352"/>
                    <a:pt x="3697" y="7930"/>
                  </a:cubicBezTo>
                  <a:lnTo>
                    <a:pt x="2276" y="16847"/>
                  </a:lnTo>
                  <a:lnTo>
                    <a:pt x="3167" y="17002"/>
                  </a:lnTo>
                  <a:lnTo>
                    <a:pt x="4602" y="8072"/>
                  </a:lnTo>
                  <a:cubicBezTo>
                    <a:pt x="4782" y="6932"/>
                    <a:pt x="5586" y="6092"/>
                    <a:pt x="6435" y="6092"/>
                  </a:cubicBezTo>
                  <a:cubicBezTo>
                    <a:pt x="6500" y="6092"/>
                    <a:pt x="6565" y="6097"/>
                    <a:pt x="6631" y="6108"/>
                  </a:cubicBezTo>
                  <a:lnTo>
                    <a:pt x="7044" y="6172"/>
                  </a:lnTo>
                  <a:cubicBezTo>
                    <a:pt x="7536" y="6276"/>
                    <a:pt x="7962" y="6586"/>
                    <a:pt x="8208" y="7012"/>
                  </a:cubicBezTo>
                  <a:cubicBezTo>
                    <a:pt x="8531" y="7516"/>
                    <a:pt x="8660" y="8124"/>
                    <a:pt x="8570" y="8718"/>
                  </a:cubicBezTo>
                  <a:lnTo>
                    <a:pt x="6153" y="23684"/>
                  </a:lnTo>
                  <a:cubicBezTo>
                    <a:pt x="5944" y="25088"/>
                    <a:pt x="5006" y="25981"/>
                    <a:pt x="3826" y="25981"/>
                  </a:cubicBezTo>
                  <a:cubicBezTo>
                    <a:pt x="3691" y="25981"/>
                    <a:pt x="3553" y="25970"/>
                    <a:pt x="3413" y="25946"/>
                  </a:cubicBezTo>
                  <a:cubicBezTo>
                    <a:pt x="1965" y="25713"/>
                    <a:pt x="970" y="24356"/>
                    <a:pt x="1203" y="22896"/>
                  </a:cubicBezTo>
                  <a:lnTo>
                    <a:pt x="4382" y="3148"/>
                  </a:lnTo>
                  <a:cubicBezTo>
                    <a:pt x="4592" y="1842"/>
                    <a:pt x="5728" y="904"/>
                    <a:pt x="7011" y="904"/>
                  </a:cubicBezTo>
                  <a:cubicBezTo>
                    <a:pt x="7150" y="904"/>
                    <a:pt x="7291" y="915"/>
                    <a:pt x="7432" y="938"/>
                  </a:cubicBezTo>
                  <a:lnTo>
                    <a:pt x="8027" y="1041"/>
                  </a:lnTo>
                  <a:cubicBezTo>
                    <a:pt x="8776" y="1171"/>
                    <a:pt x="9448" y="1558"/>
                    <a:pt x="9939" y="2153"/>
                  </a:cubicBezTo>
                  <a:cubicBezTo>
                    <a:pt x="10418" y="2696"/>
                    <a:pt x="10637" y="3419"/>
                    <a:pt x="10534" y="4130"/>
                  </a:cubicBezTo>
                  <a:lnTo>
                    <a:pt x="8246" y="18424"/>
                  </a:lnTo>
                  <a:lnTo>
                    <a:pt x="9138" y="18566"/>
                  </a:lnTo>
                  <a:lnTo>
                    <a:pt x="11426" y="4285"/>
                  </a:lnTo>
                  <a:cubicBezTo>
                    <a:pt x="11568" y="3303"/>
                    <a:pt x="11271" y="2321"/>
                    <a:pt x="10637" y="1571"/>
                  </a:cubicBezTo>
                  <a:cubicBezTo>
                    <a:pt x="10017" y="822"/>
                    <a:pt x="9138" y="305"/>
                    <a:pt x="8169" y="150"/>
                  </a:cubicBezTo>
                  <a:lnTo>
                    <a:pt x="7574" y="46"/>
                  </a:lnTo>
                  <a:cubicBezTo>
                    <a:pt x="7384" y="16"/>
                    <a:pt x="7195" y="1"/>
                    <a:pt x="7008" y="1"/>
                  </a:cubicBezTo>
                  <a:close/>
                </a:path>
              </a:pathLst>
            </a:custGeom>
            <a:solidFill>
              <a:srgbClr val="29486D">
                <a:alpha val="236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105;p11"/>
            <p:cNvSpPr/>
            <p:nvPr/>
          </p:nvSpPr>
          <p:spPr>
            <a:xfrm>
              <a:off x="6415150" y="1078650"/>
              <a:ext cx="289525" cy="672225"/>
            </a:xfrm>
            <a:custGeom>
              <a:avLst/>
              <a:gdLst/>
              <a:ahLst/>
              <a:cxnLst/>
              <a:rect l="l" t="t" r="r" b="b"/>
              <a:pathLst>
                <a:path w="11581" h="26889" extrusionOk="0">
                  <a:moveTo>
                    <a:pt x="7008" y="1"/>
                  </a:moveTo>
                  <a:cubicBezTo>
                    <a:pt x="5281" y="1"/>
                    <a:pt x="3770" y="1256"/>
                    <a:pt x="3490" y="3005"/>
                  </a:cubicBezTo>
                  <a:lnTo>
                    <a:pt x="311" y="22753"/>
                  </a:lnTo>
                  <a:cubicBezTo>
                    <a:pt x="0" y="24705"/>
                    <a:pt x="1319" y="26527"/>
                    <a:pt x="3270" y="26850"/>
                  </a:cubicBezTo>
                  <a:cubicBezTo>
                    <a:pt x="3451" y="26876"/>
                    <a:pt x="3632" y="26889"/>
                    <a:pt x="3813" y="26889"/>
                  </a:cubicBezTo>
                  <a:cubicBezTo>
                    <a:pt x="5441" y="26889"/>
                    <a:pt x="6760" y="25687"/>
                    <a:pt x="7057" y="23839"/>
                  </a:cubicBezTo>
                  <a:lnTo>
                    <a:pt x="9461" y="8873"/>
                  </a:lnTo>
                  <a:cubicBezTo>
                    <a:pt x="9590" y="8058"/>
                    <a:pt x="9422" y="7218"/>
                    <a:pt x="8983" y="6533"/>
                  </a:cubicBezTo>
                  <a:cubicBezTo>
                    <a:pt x="8582" y="5887"/>
                    <a:pt x="7936" y="5435"/>
                    <a:pt x="7199" y="5293"/>
                  </a:cubicBezTo>
                  <a:lnTo>
                    <a:pt x="6785" y="5228"/>
                  </a:lnTo>
                  <a:cubicBezTo>
                    <a:pt x="6670" y="5209"/>
                    <a:pt x="6556" y="5200"/>
                    <a:pt x="6444" y="5200"/>
                  </a:cubicBezTo>
                  <a:cubicBezTo>
                    <a:pt x="5188" y="5200"/>
                    <a:pt x="4164" y="6365"/>
                    <a:pt x="3903" y="7955"/>
                  </a:cubicBezTo>
                  <a:cubicBezTo>
                    <a:pt x="3903" y="7955"/>
                    <a:pt x="2249" y="19160"/>
                    <a:pt x="2133" y="20013"/>
                  </a:cubicBezTo>
                  <a:cubicBezTo>
                    <a:pt x="2070" y="20467"/>
                    <a:pt x="2287" y="20687"/>
                    <a:pt x="2513" y="20687"/>
                  </a:cubicBezTo>
                  <a:cubicBezTo>
                    <a:pt x="2706" y="20687"/>
                    <a:pt x="2905" y="20529"/>
                    <a:pt x="2947" y="20220"/>
                  </a:cubicBezTo>
                  <a:cubicBezTo>
                    <a:pt x="3102" y="18902"/>
                    <a:pt x="4575" y="8084"/>
                    <a:pt x="4575" y="8084"/>
                  </a:cubicBezTo>
                  <a:cubicBezTo>
                    <a:pt x="4767" y="6933"/>
                    <a:pt x="5593" y="6105"/>
                    <a:pt x="6445" y="6105"/>
                  </a:cubicBezTo>
                  <a:cubicBezTo>
                    <a:pt x="6511" y="6105"/>
                    <a:pt x="6577" y="6110"/>
                    <a:pt x="6643" y="6120"/>
                  </a:cubicBezTo>
                  <a:lnTo>
                    <a:pt x="7057" y="6184"/>
                  </a:lnTo>
                  <a:cubicBezTo>
                    <a:pt x="7548" y="6288"/>
                    <a:pt x="7974" y="6598"/>
                    <a:pt x="8233" y="7025"/>
                  </a:cubicBezTo>
                  <a:cubicBezTo>
                    <a:pt x="8556" y="7529"/>
                    <a:pt x="8672" y="8136"/>
                    <a:pt x="8582" y="8731"/>
                  </a:cubicBezTo>
                  <a:lnTo>
                    <a:pt x="6178" y="23709"/>
                  </a:lnTo>
                  <a:cubicBezTo>
                    <a:pt x="5944" y="25105"/>
                    <a:pt x="4997" y="26000"/>
                    <a:pt x="3800" y="26000"/>
                  </a:cubicBezTo>
                  <a:cubicBezTo>
                    <a:pt x="3678" y="26000"/>
                    <a:pt x="3553" y="25990"/>
                    <a:pt x="3425" y="25971"/>
                  </a:cubicBezTo>
                  <a:cubicBezTo>
                    <a:pt x="1978" y="25726"/>
                    <a:pt x="983" y="24369"/>
                    <a:pt x="1215" y="22908"/>
                  </a:cubicBezTo>
                  <a:lnTo>
                    <a:pt x="4395" y="3160"/>
                  </a:lnTo>
                  <a:cubicBezTo>
                    <a:pt x="4604" y="1854"/>
                    <a:pt x="5730" y="917"/>
                    <a:pt x="7020" y="917"/>
                  </a:cubicBezTo>
                  <a:cubicBezTo>
                    <a:pt x="7160" y="917"/>
                    <a:pt x="7302" y="928"/>
                    <a:pt x="7445" y="950"/>
                  </a:cubicBezTo>
                  <a:lnTo>
                    <a:pt x="8039" y="1054"/>
                  </a:lnTo>
                  <a:cubicBezTo>
                    <a:pt x="8789" y="1183"/>
                    <a:pt x="9461" y="1571"/>
                    <a:pt x="9939" y="2165"/>
                  </a:cubicBezTo>
                  <a:cubicBezTo>
                    <a:pt x="10417" y="2708"/>
                    <a:pt x="10637" y="3432"/>
                    <a:pt x="10546" y="4155"/>
                  </a:cubicBezTo>
                  <a:lnTo>
                    <a:pt x="8246" y="18436"/>
                  </a:lnTo>
                  <a:cubicBezTo>
                    <a:pt x="8195" y="18772"/>
                    <a:pt x="8456" y="18967"/>
                    <a:pt x="8710" y="18967"/>
                  </a:cubicBezTo>
                  <a:cubicBezTo>
                    <a:pt x="8907" y="18967"/>
                    <a:pt x="9098" y="18851"/>
                    <a:pt x="9138" y="18592"/>
                  </a:cubicBezTo>
                  <a:lnTo>
                    <a:pt x="11438" y="4298"/>
                  </a:lnTo>
                  <a:cubicBezTo>
                    <a:pt x="11580" y="3315"/>
                    <a:pt x="11283" y="2320"/>
                    <a:pt x="10624" y="1584"/>
                  </a:cubicBezTo>
                  <a:cubicBezTo>
                    <a:pt x="10004" y="821"/>
                    <a:pt x="9138" y="317"/>
                    <a:pt x="8168" y="149"/>
                  </a:cubicBezTo>
                  <a:lnTo>
                    <a:pt x="7574" y="46"/>
                  </a:lnTo>
                  <a:cubicBezTo>
                    <a:pt x="7384" y="15"/>
                    <a:pt x="7195" y="1"/>
                    <a:pt x="700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6" name="Google Shape;106;p11"/>
          <p:cNvGrpSpPr/>
          <p:nvPr/>
        </p:nvGrpSpPr>
        <p:grpSpPr>
          <a:xfrm rot="-2239511">
            <a:off x="8322788" y="80999"/>
            <a:ext cx="372989" cy="807247"/>
            <a:chOff x="6387350" y="1078650"/>
            <a:chExt cx="317325" cy="686775"/>
          </a:xfrm>
        </p:grpSpPr>
        <p:sp>
          <p:nvSpPr>
            <p:cNvPr id="107" name="Google Shape;107;p11"/>
            <p:cNvSpPr/>
            <p:nvPr/>
          </p:nvSpPr>
          <p:spPr>
            <a:xfrm>
              <a:off x="6387350" y="1093175"/>
              <a:ext cx="289200" cy="672250"/>
            </a:xfrm>
            <a:custGeom>
              <a:avLst/>
              <a:gdLst/>
              <a:ahLst/>
              <a:cxnLst/>
              <a:rect l="l" t="t" r="r" b="b"/>
              <a:pathLst>
                <a:path w="11568" h="26890" extrusionOk="0">
                  <a:moveTo>
                    <a:pt x="7008" y="1"/>
                  </a:moveTo>
                  <a:cubicBezTo>
                    <a:pt x="5290" y="1"/>
                    <a:pt x="3770" y="1246"/>
                    <a:pt x="3490" y="3006"/>
                  </a:cubicBezTo>
                  <a:lnTo>
                    <a:pt x="311" y="22754"/>
                  </a:lnTo>
                  <a:cubicBezTo>
                    <a:pt x="1" y="24705"/>
                    <a:pt x="1332" y="26527"/>
                    <a:pt x="3271" y="26851"/>
                  </a:cubicBezTo>
                  <a:cubicBezTo>
                    <a:pt x="3452" y="26876"/>
                    <a:pt x="3633" y="26889"/>
                    <a:pt x="3813" y="26889"/>
                  </a:cubicBezTo>
                  <a:cubicBezTo>
                    <a:pt x="5442" y="26889"/>
                    <a:pt x="6773" y="25674"/>
                    <a:pt x="7044" y="23839"/>
                  </a:cubicBezTo>
                  <a:lnTo>
                    <a:pt x="9448" y="8860"/>
                  </a:lnTo>
                  <a:cubicBezTo>
                    <a:pt x="9591" y="8046"/>
                    <a:pt x="9410" y="7219"/>
                    <a:pt x="8970" y="6521"/>
                  </a:cubicBezTo>
                  <a:cubicBezTo>
                    <a:pt x="8582" y="5875"/>
                    <a:pt x="7923" y="5423"/>
                    <a:pt x="7187" y="5280"/>
                  </a:cubicBezTo>
                  <a:lnTo>
                    <a:pt x="6773" y="5216"/>
                  </a:lnTo>
                  <a:cubicBezTo>
                    <a:pt x="6658" y="5197"/>
                    <a:pt x="6543" y="5187"/>
                    <a:pt x="6428" y="5187"/>
                  </a:cubicBezTo>
                  <a:cubicBezTo>
                    <a:pt x="5145" y="5187"/>
                    <a:pt x="3958" y="6352"/>
                    <a:pt x="3697" y="7930"/>
                  </a:cubicBezTo>
                  <a:lnTo>
                    <a:pt x="2276" y="16847"/>
                  </a:lnTo>
                  <a:lnTo>
                    <a:pt x="3167" y="17002"/>
                  </a:lnTo>
                  <a:lnTo>
                    <a:pt x="4602" y="8072"/>
                  </a:lnTo>
                  <a:cubicBezTo>
                    <a:pt x="4782" y="6932"/>
                    <a:pt x="5586" y="6092"/>
                    <a:pt x="6435" y="6092"/>
                  </a:cubicBezTo>
                  <a:cubicBezTo>
                    <a:pt x="6500" y="6092"/>
                    <a:pt x="6565" y="6097"/>
                    <a:pt x="6631" y="6108"/>
                  </a:cubicBezTo>
                  <a:lnTo>
                    <a:pt x="7044" y="6172"/>
                  </a:lnTo>
                  <a:cubicBezTo>
                    <a:pt x="7536" y="6276"/>
                    <a:pt x="7962" y="6586"/>
                    <a:pt x="8208" y="7012"/>
                  </a:cubicBezTo>
                  <a:cubicBezTo>
                    <a:pt x="8531" y="7516"/>
                    <a:pt x="8660" y="8124"/>
                    <a:pt x="8570" y="8718"/>
                  </a:cubicBezTo>
                  <a:lnTo>
                    <a:pt x="6153" y="23684"/>
                  </a:lnTo>
                  <a:cubicBezTo>
                    <a:pt x="5944" y="25088"/>
                    <a:pt x="5006" y="25981"/>
                    <a:pt x="3826" y="25981"/>
                  </a:cubicBezTo>
                  <a:cubicBezTo>
                    <a:pt x="3691" y="25981"/>
                    <a:pt x="3553" y="25970"/>
                    <a:pt x="3413" y="25946"/>
                  </a:cubicBezTo>
                  <a:cubicBezTo>
                    <a:pt x="1965" y="25713"/>
                    <a:pt x="970" y="24356"/>
                    <a:pt x="1203" y="22896"/>
                  </a:cubicBezTo>
                  <a:lnTo>
                    <a:pt x="4382" y="3148"/>
                  </a:lnTo>
                  <a:cubicBezTo>
                    <a:pt x="4592" y="1842"/>
                    <a:pt x="5728" y="904"/>
                    <a:pt x="7011" y="904"/>
                  </a:cubicBezTo>
                  <a:cubicBezTo>
                    <a:pt x="7150" y="904"/>
                    <a:pt x="7291" y="915"/>
                    <a:pt x="7432" y="938"/>
                  </a:cubicBezTo>
                  <a:lnTo>
                    <a:pt x="8027" y="1041"/>
                  </a:lnTo>
                  <a:cubicBezTo>
                    <a:pt x="8776" y="1171"/>
                    <a:pt x="9448" y="1558"/>
                    <a:pt x="9939" y="2153"/>
                  </a:cubicBezTo>
                  <a:cubicBezTo>
                    <a:pt x="10418" y="2696"/>
                    <a:pt x="10637" y="3419"/>
                    <a:pt x="10534" y="4130"/>
                  </a:cubicBezTo>
                  <a:lnTo>
                    <a:pt x="8246" y="18424"/>
                  </a:lnTo>
                  <a:lnTo>
                    <a:pt x="9138" y="18566"/>
                  </a:lnTo>
                  <a:lnTo>
                    <a:pt x="11426" y="4285"/>
                  </a:lnTo>
                  <a:cubicBezTo>
                    <a:pt x="11568" y="3303"/>
                    <a:pt x="11271" y="2321"/>
                    <a:pt x="10637" y="1571"/>
                  </a:cubicBezTo>
                  <a:cubicBezTo>
                    <a:pt x="10017" y="822"/>
                    <a:pt x="9138" y="305"/>
                    <a:pt x="8169" y="150"/>
                  </a:cubicBezTo>
                  <a:lnTo>
                    <a:pt x="7574" y="46"/>
                  </a:lnTo>
                  <a:cubicBezTo>
                    <a:pt x="7384" y="16"/>
                    <a:pt x="7195" y="1"/>
                    <a:pt x="7008" y="1"/>
                  </a:cubicBezTo>
                  <a:close/>
                </a:path>
              </a:pathLst>
            </a:custGeom>
            <a:solidFill>
              <a:srgbClr val="29486D">
                <a:alpha val="236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108;p11"/>
            <p:cNvSpPr/>
            <p:nvPr/>
          </p:nvSpPr>
          <p:spPr>
            <a:xfrm>
              <a:off x="6415150" y="1078650"/>
              <a:ext cx="289525" cy="672225"/>
            </a:xfrm>
            <a:custGeom>
              <a:avLst/>
              <a:gdLst/>
              <a:ahLst/>
              <a:cxnLst/>
              <a:rect l="l" t="t" r="r" b="b"/>
              <a:pathLst>
                <a:path w="11581" h="26889" extrusionOk="0">
                  <a:moveTo>
                    <a:pt x="7008" y="1"/>
                  </a:moveTo>
                  <a:cubicBezTo>
                    <a:pt x="5281" y="1"/>
                    <a:pt x="3770" y="1256"/>
                    <a:pt x="3490" y="3005"/>
                  </a:cubicBezTo>
                  <a:lnTo>
                    <a:pt x="311" y="22753"/>
                  </a:lnTo>
                  <a:cubicBezTo>
                    <a:pt x="0" y="24705"/>
                    <a:pt x="1319" y="26527"/>
                    <a:pt x="3270" y="26850"/>
                  </a:cubicBezTo>
                  <a:cubicBezTo>
                    <a:pt x="3451" y="26876"/>
                    <a:pt x="3632" y="26889"/>
                    <a:pt x="3813" y="26889"/>
                  </a:cubicBezTo>
                  <a:cubicBezTo>
                    <a:pt x="5441" y="26889"/>
                    <a:pt x="6760" y="25687"/>
                    <a:pt x="7057" y="23839"/>
                  </a:cubicBezTo>
                  <a:lnTo>
                    <a:pt x="9461" y="8873"/>
                  </a:lnTo>
                  <a:cubicBezTo>
                    <a:pt x="9590" y="8058"/>
                    <a:pt x="9422" y="7218"/>
                    <a:pt x="8983" y="6533"/>
                  </a:cubicBezTo>
                  <a:cubicBezTo>
                    <a:pt x="8582" y="5887"/>
                    <a:pt x="7936" y="5435"/>
                    <a:pt x="7199" y="5293"/>
                  </a:cubicBezTo>
                  <a:lnTo>
                    <a:pt x="6785" y="5228"/>
                  </a:lnTo>
                  <a:cubicBezTo>
                    <a:pt x="6670" y="5209"/>
                    <a:pt x="6556" y="5200"/>
                    <a:pt x="6444" y="5200"/>
                  </a:cubicBezTo>
                  <a:cubicBezTo>
                    <a:pt x="5188" y="5200"/>
                    <a:pt x="4164" y="6365"/>
                    <a:pt x="3903" y="7955"/>
                  </a:cubicBezTo>
                  <a:cubicBezTo>
                    <a:pt x="3903" y="7955"/>
                    <a:pt x="2249" y="19160"/>
                    <a:pt x="2133" y="20013"/>
                  </a:cubicBezTo>
                  <a:cubicBezTo>
                    <a:pt x="2070" y="20467"/>
                    <a:pt x="2287" y="20687"/>
                    <a:pt x="2513" y="20687"/>
                  </a:cubicBezTo>
                  <a:cubicBezTo>
                    <a:pt x="2706" y="20687"/>
                    <a:pt x="2905" y="20529"/>
                    <a:pt x="2947" y="20220"/>
                  </a:cubicBezTo>
                  <a:cubicBezTo>
                    <a:pt x="3102" y="18902"/>
                    <a:pt x="4575" y="8084"/>
                    <a:pt x="4575" y="8084"/>
                  </a:cubicBezTo>
                  <a:cubicBezTo>
                    <a:pt x="4767" y="6933"/>
                    <a:pt x="5593" y="6105"/>
                    <a:pt x="6445" y="6105"/>
                  </a:cubicBezTo>
                  <a:cubicBezTo>
                    <a:pt x="6511" y="6105"/>
                    <a:pt x="6577" y="6110"/>
                    <a:pt x="6643" y="6120"/>
                  </a:cubicBezTo>
                  <a:lnTo>
                    <a:pt x="7057" y="6184"/>
                  </a:lnTo>
                  <a:cubicBezTo>
                    <a:pt x="7548" y="6288"/>
                    <a:pt x="7974" y="6598"/>
                    <a:pt x="8233" y="7025"/>
                  </a:cubicBezTo>
                  <a:cubicBezTo>
                    <a:pt x="8556" y="7529"/>
                    <a:pt x="8672" y="8136"/>
                    <a:pt x="8582" y="8731"/>
                  </a:cubicBezTo>
                  <a:lnTo>
                    <a:pt x="6178" y="23709"/>
                  </a:lnTo>
                  <a:cubicBezTo>
                    <a:pt x="5944" y="25105"/>
                    <a:pt x="4997" y="26000"/>
                    <a:pt x="3800" y="26000"/>
                  </a:cubicBezTo>
                  <a:cubicBezTo>
                    <a:pt x="3678" y="26000"/>
                    <a:pt x="3553" y="25990"/>
                    <a:pt x="3425" y="25971"/>
                  </a:cubicBezTo>
                  <a:cubicBezTo>
                    <a:pt x="1978" y="25726"/>
                    <a:pt x="983" y="24369"/>
                    <a:pt x="1215" y="22908"/>
                  </a:cubicBezTo>
                  <a:lnTo>
                    <a:pt x="4395" y="3160"/>
                  </a:lnTo>
                  <a:cubicBezTo>
                    <a:pt x="4604" y="1854"/>
                    <a:pt x="5730" y="917"/>
                    <a:pt x="7020" y="917"/>
                  </a:cubicBezTo>
                  <a:cubicBezTo>
                    <a:pt x="7160" y="917"/>
                    <a:pt x="7302" y="928"/>
                    <a:pt x="7445" y="950"/>
                  </a:cubicBezTo>
                  <a:lnTo>
                    <a:pt x="8039" y="1054"/>
                  </a:lnTo>
                  <a:cubicBezTo>
                    <a:pt x="8789" y="1183"/>
                    <a:pt x="9461" y="1571"/>
                    <a:pt x="9939" y="2165"/>
                  </a:cubicBezTo>
                  <a:cubicBezTo>
                    <a:pt x="10417" y="2708"/>
                    <a:pt x="10637" y="3432"/>
                    <a:pt x="10546" y="4155"/>
                  </a:cubicBezTo>
                  <a:lnTo>
                    <a:pt x="8246" y="18436"/>
                  </a:lnTo>
                  <a:cubicBezTo>
                    <a:pt x="8195" y="18772"/>
                    <a:pt x="8456" y="18967"/>
                    <a:pt x="8710" y="18967"/>
                  </a:cubicBezTo>
                  <a:cubicBezTo>
                    <a:pt x="8907" y="18967"/>
                    <a:pt x="9098" y="18851"/>
                    <a:pt x="9138" y="18592"/>
                  </a:cubicBezTo>
                  <a:lnTo>
                    <a:pt x="11438" y="4298"/>
                  </a:lnTo>
                  <a:cubicBezTo>
                    <a:pt x="11580" y="3315"/>
                    <a:pt x="11283" y="2320"/>
                    <a:pt x="10624" y="1584"/>
                  </a:cubicBezTo>
                  <a:cubicBezTo>
                    <a:pt x="10004" y="821"/>
                    <a:pt x="9138" y="317"/>
                    <a:pt x="8168" y="149"/>
                  </a:cubicBezTo>
                  <a:lnTo>
                    <a:pt x="7574" y="46"/>
                  </a:lnTo>
                  <a:cubicBezTo>
                    <a:pt x="7384" y="15"/>
                    <a:pt x="7195" y="1"/>
                    <a:pt x="700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9" name="Google Shape;109;p11"/>
          <p:cNvGrpSpPr/>
          <p:nvPr/>
        </p:nvGrpSpPr>
        <p:grpSpPr>
          <a:xfrm rot="191098">
            <a:off x="537810" y="3881753"/>
            <a:ext cx="372957" cy="807177"/>
            <a:chOff x="6387350" y="1078650"/>
            <a:chExt cx="317325" cy="686775"/>
          </a:xfrm>
        </p:grpSpPr>
        <p:sp>
          <p:nvSpPr>
            <p:cNvPr id="110" name="Google Shape;110;p11"/>
            <p:cNvSpPr/>
            <p:nvPr/>
          </p:nvSpPr>
          <p:spPr>
            <a:xfrm>
              <a:off x="6387350" y="1093175"/>
              <a:ext cx="289200" cy="672250"/>
            </a:xfrm>
            <a:custGeom>
              <a:avLst/>
              <a:gdLst/>
              <a:ahLst/>
              <a:cxnLst/>
              <a:rect l="l" t="t" r="r" b="b"/>
              <a:pathLst>
                <a:path w="11568" h="26890" extrusionOk="0">
                  <a:moveTo>
                    <a:pt x="7008" y="1"/>
                  </a:moveTo>
                  <a:cubicBezTo>
                    <a:pt x="5290" y="1"/>
                    <a:pt x="3770" y="1246"/>
                    <a:pt x="3490" y="3006"/>
                  </a:cubicBezTo>
                  <a:lnTo>
                    <a:pt x="311" y="22754"/>
                  </a:lnTo>
                  <a:cubicBezTo>
                    <a:pt x="1" y="24705"/>
                    <a:pt x="1332" y="26527"/>
                    <a:pt x="3271" y="26851"/>
                  </a:cubicBezTo>
                  <a:cubicBezTo>
                    <a:pt x="3452" y="26876"/>
                    <a:pt x="3633" y="26889"/>
                    <a:pt x="3813" y="26889"/>
                  </a:cubicBezTo>
                  <a:cubicBezTo>
                    <a:pt x="5442" y="26889"/>
                    <a:pt x="6773" y="25674"/>
                    <a:pt x="7044" y="23839"/>
                  </a:cubicBezTo>
                  <a:lnTo>
                    <a:pt x="9448" y="8860"/>
                  </a:lnTo>
                  <a:cubicBezTo>
                    <a:pt x="9591" y="8046"/>
                    <a:pt x="9410" y="7219"/>
                    <a:pt x="8970" y="6521"/>
                  </a:cubicBezTo>
                  <a:cubicBezTo>
                    <a:pt x="8582" y="5875"/>
                    <a:pt x="7923" y="5423"/>
                    <a:pt x="7187" y="5280"/>
                  </a:cubicBezTo>
                  <a:lnTo>
                    <a:pt x="6773" y="5216"/>
                  </a:lnTo>
                  <a:cubicBezTo>
                    <a:pt x="6658" y="5197"/>
                    <a:pt x="6543" y="5187"/>
                    <a:pt x="6428" y="5187"/>
                  </a:cubicBezTo>
                  <a:cubicBezTo>
                    <a:pt x="5145" y="5187"/>
                    <a:pt x="3958" y="6352"/>
                    <a:pt x="3697" y="7930"/>
                  </a:cubicBezTo>
                  <a:lnTo>
                    <a:pt x="2276" y="16847"/>
                  </a:lnTo>
                  <a:lnTo>
                    <a:pt x="3167" y="17002"/>
                  </a:lnTo>
                  <a:lnTo>
                    <a:pt x="4602" y="8072"/>
                  </a:lnTo>
                  <a:cubicBezTo>
                    <a:pt x="4782" y="6932"/>
                    <a:pt x="5586" y="6092"/>
                    <a:pt x="6435" y="6092"/>
                  </a:cubicBezTo>
                  <a:cubicBezTo>
                    <a:pt x="6500" y="6092"/>
                    <a:pt x="6565" y="6097"/>
                    <a:pt x="6631" y="6108"/>
                  </a:cubicBezTo>
                  <a:lnTo>
                    <a:pt x="7044" y="6172"/>
                  </a:lnTo>
                  <a:cubicBezTo>
                    <a:pt x="7536" y="6276"/>
                    <a:pt x="7962" y="6586"/>
                    <a:pt x="8208" y="7012"/>
                  </a:cubicBezTo>
                  <a:cubicBezTo>
                    <a:pt x="8531" y="7516"/>
                    <a:pt x="8660" y="8124"/>
                    <a:pt x="8570" y="8718"/>
                  </a:cubicBezTo>
                  <a:lnTo>
                    <a:pt x="6153" y="23684"/>
                  </a:lnTo>
                  <a:cubicBezTo>
                    <a:pt x="5944" y="25088"/>
                    <a:pt x="5006" y="25981"/>
                    <a:pt x="3826" y="25981"/>
                  </a:cubicBezTo>
                  <a:cubicBezTo>
                    <a:pt x="3691" y="25981"/>
                    <a:pt x="3553" y="25970"/>
                    <a:pt x="3413" y="25946"/>
                  </a:cubicBezTo>
                  <a:cubicBezTo>
                    <a:pt x="1965" y="25713"/>
                    <a:pt x="970" y="24356"/>
                    <a:pt x="1203" y="22896"/>
                  </a:cubicBezTo>
                  <a:lnTo>
                    <a:pt x="4382" y="3148"/>
                  </a:lnTo>
                  <a:cubicBezTo>
                    <a:pt x="4592" y="1842"/>
                    <a:pt x="5728" y="904"/>
                    <a:pt x="7011" y="904"/>
                  </a:cubicBezTo>
                  <a:cubicBezTo>
                    <a:pt x="7150" y="904"/>
                    <a:pt x="7291" y="915"/>
                    <a:pt x="7432" y="938"/>
                  </a:cubicBezTo>
                  <a:lnTo>
                    <a:pt x="8027" y="1041"/>
                  </a:lnTo>
                  <a:cubicBezTo>
                    <a:pt x="8776" y="1171"/>
                    <a:pt x="9448" y="1558"/>
                    <a:pt x="9939" y="2153"/>
                  </a:cubicBezTo>
                  <a:cubicBezTo>
                    <a:pt x="10418" y="2696"/>
                    <a:pt x="10637" y="3419"/>
                    <a:pt x="10534" y="4130"/>
                  </a:cubicBezTo>
                  <a:lnTo>
                    <a:pt x="8246" y="18424"/>
                  </a:lnTo>
                  <a:lnTo>
                    <a:pt x="9138" y="18566"/>
                  </a:lnTo>
                  <a:lnTo>
                    <a:pt x="11426" y="4285"/>
                  </a:lnTo>
                  <a:cubicBezTo>
                    <a:pt x="11568" y="3303"/>
                    <a:pt x="11271" y="2321"/>
                    <a:pt x="10637" y="1571"/>
                  </a:cubicBezTo>
                  <a:cubicBezTo>
                    <a:pt x="10017" y="822"/>
                    <a:pt x="9138" y="305"/>
                    <a:pt x="8169" y="150"/>
                  </a:cubicBezTo>
                  <a:lnTo>
                    <a:pt x="7574" y="46"/>
                  </a:lnTo>
                  <a:cubicBezTo>
                    <a:pt x="7384" y="16"/>
                    <a:pt x="7195" y="1"/>
                    <a:pt x="7008" y="1"/>
                  </a:cubicBezTo>
                  <a:close/>
                </a:path>
              </a:pathLst>
            </a:custGeom>
            <a:solidFill>
              <a:srgbClr val="29486D">
                <a:alpha val="236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" name="Google Shape;111;p11"/>
            <p:cNvSpPr/>
            <p:nvPr/>
          </p:nvSpPr>
          <p:spPr>
            <a:xfrm>
              <a:off x="6415150" y="1078650"/>
              <a:ext cx="289525" cy="672225"/>
            </a:xfrm>
            <a:custGeom>
              <a:avLst/>
              <a:gdLst/>
              <a:ahLst/>
              <a:cxnLst/>
              <a:rect l="l" t="t" r="r" b="b"/>
              <a:pathLst>
                <a:path w="11581" h="26889" extrusionOk="0">
                  <a:moveTo>
                    <a:pt x="7008" y="1"/>
                  </a:moveTo>
                  <a:cubicBezTo>
                    <a:pt x="5281" y="1"/>
                    <a:pt x="3770" y="1256"/>
                    <a:pt x="3490" y="3005"/>
                  </a:cubicBezTo>
                  <a:lnTo>
                    <a:pt x="311" y="22753"/>
                  </a:lnTo>
                  <a:cubicBezTo>
                    <a:pt x="0" y="24705"/>
                    <a:pt x="1319" y="26527"/>
                    <a:pt x="3270" y="26850"/>
                  </a:cubicBezTo>
                  <a:cubicBezTo>
                    <a:pt x="3451" y="26876"/>
                    <a:pt x="3632" y="26889"/>
                    <a:pt x="3813" y="26889"/>
                  </a:cubicBezTo>
                  <a:cubicBezTo>
                    <a:pt x="5441" y="26889"/>
                    <a:pt x="6760" y="25687"/>
                    <a:pt x="7057" y="23839"/>
                  </a:cubicBezTo>
                  <a:lnTo>
                    <a:pt x="9461" y="8873"/>
                  </a:lnTo>
                  <a:cubicBezTo>
                    <a:pt x="9590" y="8058"/>
                    <a:pt x="9422" y="7218"/>
                    <a:pt x="8983" y="6533"/>
                  </a:cubicBezTo>
                  <a:cubicBezTo>
                    <a:pt x="8582" y="5887"/>
                    <a:pt x="7936" y="5435"/>
                    <a:pt x="7199" y="5293"/>
                  </a:cubicBezTo>
                  <a:lnTo>
                    <a:pt x="6785" y="5228"/>
                  </a:lnTo>
                  <a:cubicBezTo>
                    <a:pt x="6670" y="5209"/>
                    <a:pt x="6556" y="5200"/>
                    <a:pt x="6444" y="5200"/>
                  </a:cubicBezTo>
                  <a:cubicBezTo>
                    <a:pt x="5188" y="5200"/>
                    <a:pt x="4164" y="6365"/>
                    <a:pt x="3903" y="7955"/>
                  </a:cubicBezTo>
                  <a:cubicBezTo>
                    <a:pt x="3903" y="7955"/>
                    <a:pt x="2249" y="19160"/>
                    <a:pt x="2133" y="20013"/>
                  </a:cubicBezTo>
                  <a:cubicBezTo>
                    <a:pt x="2070" y="20467"/>
                    <a:pt x="2287" y="20687"/>
                    <a:pt x="2513" y="20687"/>
                  </a:cubicBezTo>
                  <a:cubicBezTo>
                    <a:pt x="2706" y="20687"/>
                    <a:pt x="2905" y="20529"/>
                    <a:pt x="2947" y="20220"/>
                  </a:cubicBezTo>
                  <a:cubicBezTo>
                    <a:pt x="3102" y="18902"/>
                    <a:pt x="4575" y="8084"/>
                    <a:pt x="4575" y="8084"/>
                  </a:cubicBezTo>
                  <a:cubicBezTo>
                    <a:pt x="4767" y="6933"/>
                    <a:pt x="5593" y="6105"/>
                    <a:pt x="6445" y="6105"/>
                  </a:cubicBezTo>
                  <a:cubicBezTo>
                    <a:pt x="6511" y="6105"/>
                    <a:pt x="6577" y="6110"/>
                    <a:pt x="6643" y="6120"/>
                  </a:cubicBezTo>
                  <a:lnTo>
                    <a:pt x="7057" y="6184"/>
                  </a:lnTo>
                  <a:cubicBezTo>
                    <a:pt x="7548" y="6288"/>
                    <a:pt x="7974" y="6598"/>
                    <a:pt x="8233" y="7025"/>
                  </a:cubicBezTo>
                  <a:cubicBezTo>
                    <a:pt x="8556" y="7529"/>
                    <a:pt x="8672" y="8136"/>
                    <a:pt x="8582" y="8731"/>
                  </a:cubicBezTo>
                  <a:lnTo>
                    <a:pt x="6178" y="23709"/>
                  </a:lnTo>
                  <a:cubicBezTo>
                    <a:pt x="5944" y="25105"/>
                    <a:pt x="4997" y="26000"/>
                    <a:pt x="3800" y="26000"/>
                  </a:cubicBezTo>
                  <a:cubicBezTo>
                    <a:pt x="3678" y="26000"/>
                    <a:pt x="3553" y="25990"/>
                    <a:pt x="3425" y="25971"/>
                  </a:cubicBezTo>
                  <a:cubicBezTo>
                    <a:pt x="1978" y="25726"/>
                    <a:pt x="983" y="24369"/>
                    <a:pt x="1215" y="22908"/>
                  </a:cubicBezTo>
                  <a:lnTo>
                    <a:pt x="4395" y="3160"/>
                  </a:lnTo>
                  <a:cubicBezTo>
                    <a:pt x="4604" y="1854"/>
                    <a:pt x="5730" y="917"/>
                    <a:pt x="7020" y="917"/>
                  </a:cubicBezTo>
                  <a:cubicBezTo>
                    <a:pt x="7160" y="917"/>
                    <a:pt x="7302" y="928"/>
                    <a:pt x="7445" y="950"/>
                  </a:cubicBezTo>
                  <a:lnTo>
                    <a:pt x="8039" y="1054"/>
                  </a:lnTo>
                  <a:cubicBezTo>
                    <a:pt x="8789" y="1183"/>
                    <a:pt x="9461" y="1571"/>
                    <a:pt x="9939" y="2165"/>
                  </a:cubicBezTo>
                  <a:cubicBezTo>
                    <a:pt x="10417" y="2708"/>
                    <a:pt x="10637" y="3432"/>
                    <a:pt x="10546" y="4155"/>
                  </a:cubicBezTo>
                  <a:lnTo>
                    <a:pt x="8246" y="18436"/>
                  </a:lnTo>
                  <a:cubicBezTo>
                    <a:pt x="8195" y="18772"/>
                    <a:pt x="8456" y="18967"/>
                    <a:pt x="8710" y="18967"/>
                  </a:cubicBezTo>
                  <a:cubicBezTo>
                    <a:pt x="8907" y="18967"/>
                    <a:pt x="9098" y="18851"/>
                    <a:pt x="9138" y="18592"/>
                  </a:cubicBezTo>
                  <a:lnTo>
                    <a:pt x="11438" y="4298"/>
                  </a:lnTo>
                  <a:cubicBezTo>
                    <a:pt x="11580" y="3315"/>
                    <a:pt x="11283" y="2320"/>
                    <a:pt x="10624" y="1584"/>
                  </a:cubicBezTo>
                  <a:cubicBezTo>
                    <a:pt x="10004" y="821"/>
                    <a:pt x="9138" y="317"/>
                    <a:pt x="8168" y="149"/>
                  </a:cubicBezTo>
                  <a:lnTo>
                    <a:pt x="7574" y="46"/>
                  </a:lnTo>
                  <a:cubicBezTo>
                    <a:pt x="7384" y="15"/>
                    <a:pt x="7195" y="1"/>
                    <a:pt x="700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2" name="Google Shape;112;p11"/>
          <p:cNvGrpSpPr/>
          <p:nvPr/>
        </p:nvGrpSpPr>
        <p:grpSpPr>
          <a:xfrm rot="-1656427">
            <a:off x="121428" y="4249538"/>
            <a:ext cx="372992" cy="807254"/>
            <a:chOff x="6387350" y="1078650"/>
            <a:chExt cx="317325" cy="686775"/>
          </a:xfrm>
        </p:grpSpPr>
        <p:sp>
          <p:nvSpPr>
            <p:cNvPr id="113" name="Google Shape;113;p11"/>
            <p:cNvSpPr/>
            <p:nvPr/>
          </p:nvSpPr>
          <p:spPr>
            <a:xfrm>
              <a:off x="6387350" y="1093175"/>
              <a:ext cx="289200" cy="672250"/>
            </a:xfrm>
            <a:custGeom>
              <a:avLst/>
              <a:gdLst/>
              <a:ahLst/>
              <a:cxnLst/>
              <a:rect l="l" t="t" r="r" b="b"/>
              <a:pathLst>
                <a:path w="11568" h="26890" extrusionOk="0">
                  <a:moveTo>
                    <a:pt x="7008" y="1"/>
                  </a:moveTo>
                  <a:cubicBezTo>
                    <a:pt x="5290" y="1"/>
                    <a:pt x="3770" y="1246"/>
                    <a:pt x="3490" y="3006"/>
                  </a:cubicBezTo>
                  <a:lnTo>
                    <a:pt x="311" y="22754"/>
                  </a:lnTo>
                  <a:cubicBezTo>
                    <a:pt x="1" y="24705"/>
                    <a:pt x="1332" y="26527"/>
                    <a:pt x="3271" y="26851"/>
                  </a:cubicBezTo>
                  <a:cubicBezTo>
                    <a:pt x="3452" y="26876"/>
                    <a:pt x="3633" y="26889"/>
                    <a:pt x="3813" y="26889"/>
                  </a:cubicBezTo>
                  <a:cubicBezTo>
                    <a:pt x="5442" y="26889"/>
                    <a:pt x="6773" y="25674"/>
                    <a:pt x="7044" y="23839"/>
                  </a:cubicBezTo>
                  <a:lnTo>
                    <a:pt x="9448" y="8860"/>
                  </a:lnTo>
                  <a:cubicBezTo>
                    <a:pt x="9591" y="8046"/>
                    <a:pt x="9410" y="7219"/>
                    <a:pt x="8970" y="6521"/>
                  </a:cubicBezTo>
                  <a:cubicBezTo>
                    <a:pt x="8582" y="5875"/>
                    <a:pt x="7923" y="5423"/>
                    <a:pt x="7187" y="5280"/>
                  </a:cubicBezTo>
                  <a:lnTo>
                    <a:pt x="6773" y="5216"/>
                  </a:lnTo>
                  <a:cubicBezTo>
                    <a:pt x="6658" y="5197"/>
                    <a:pt x="6543" y="5187"/>
                    <a:pt x="6428" y="5187"/>
                  </a:cubicBezTo>
                  <a:cubicBezTo>
                    <a:pt x="5145" y="5187"/>
                    <a:pt x="3958" y="6352"/>
                    <a:pt x="3697" y="7930"/>
                  </a:cubicBezTo>
                  <a:lnTo>
                    <a:pt x="2276" y="16847"/>
                  </a:lnTo>
                  <a:lnTo>
                    <a:pt x="3167" y="17002"/>
                  </a:lnTo>
                  <a:lnTo>
                    <a:pt x="4602" y="8072"/>
                  </a:lnTo>
                  <a:cubicBezTo>
                    <a:pt x="4782" y="6932"/>
                    <a:pt x="5586" y="6092"/>
                    <a:pt x="6435" y="6092"/>
                  </a:cubicBezTo>
                  <a:cubicBezTo>
                    <a:pt x="6500" y="6092"/>
                    <a:pt x="6565" y="6097"/>
                    <a:pt x="6631" y="6108"/>
                  </a:cubicBezTo>
                  <a:lnTo>
                    <a:pt x="7044" y="6172"/>
                  </a:lnTo>
                  <a:cubicBezTo>
                    <a:pt x="7536" y="6276"/>
                    <a:pt x="7962" y="6586"/>
                    <a:pt x="8208" y="7012"/>
                  </a:cubicBezTo>
                  <a:cubicBezTo>
                    <a:pt x="8531" y="7516"/>
                    <a:pt x="8660" y="8124"/>
                    <a:pt x="8570" y="8718"/>
                  </a:cubicBezTo>
                  <a:lnTo>
                    <a:pt x="6153" y="23684"/>
                  </a:lnTo>
                  <a:cubicBezTo>
                    <a:pt x="5944" y="25088"/>
                    <a:pt x="5006" y="25981"/>
                    <a:pt x="3826" y="25981"/>
                  </a:cubicBezTo>
                  <a:cubicBezTo>
                    <a:pt x="3691" y="25981"/>
                    <a:pt x="3553" y="25970"/>
                    <a:pt x="3413" y="25946"/>
                  </a:cubicBezTo>
                  <a:cubicBezTo>
                    <a:pt x="1965" y="25713"/>
                    <a:pt x="970" y="24356"/>
                    <a:pt x="1203" y="22896"/>
                  </a:cubicBezTo>
                  <a:lnTo>
                    <a:pt x="4382" y="3148"/>
                  </a:lnTo>
                  <a:cubicBezTo>
                    <a:pt x="4592" y="1842"/>
                    <a:pt x="5728" y="904"/>
                    <a:pt x="7011" y="904"/>
                  </a:cubicBezTo>
                  <a:cubicBezTo>
                    <a:pt x="7150" y="904"/>
                    <a:pt x="7291" y="915"/>
                    <a:pt x="7432" y="938"/>
                  </a:cubicBezTo>
                  <a:lnTo>
                    <a:pt x="8027" y="1041"/>
                  </a:lnTo>
                  <a:cubicBezTo>
                    <a:pt x="8776" y="1171"/>
                    <a:pt x="9448" y="1558"/>
                    <a:pt x="9939" y="2153"/>
                  </a:cubicBezTo>
                  <a:cubicBezTo>
                    <a:pt x="10418" y="2696"/>
                    <a:pt x="10637" y="3419"/>
                    <a:pt x="10534" y="4130"/>
                  </a:cubicBezTo>
                  <a:lnTo>
                    <a:pt x="8246" y="18424"/>
                  </a:lnTo>
                  <a:lnTo>
                    <a:pt x="9138" y="18566"/>
                  </a:lnTo>
                  <a:lnTo>
                    <a:pt x="11426" y="4285"/>
                  </a:lnTo>
                  <a:cubicBezTo>
                    <a:pt x="11568" y="3303"/>
                    <a:pt x="11271" y="2321"/>
                    <a:pt x="10637" y="1571"/>
                  </a:cubicBezTo>
                  <a:cubicBezTo>
                    <a:pt x="10017" y="822"/>
                    <a:pt x="9138" y="305"/>
                    <a:pt x="8169" y="150"/>
                  </a:cubicBezTo>
                  <a:lnTo>
                    <a:pt x="7574" y="46"/>
                  </a:lnTo>
                  <a:cubicBezTo>
                    <a:pt x="7384" y="16"/>
                    <a:pt x="7195" y="1"/>
                    <a:pt x="7008" y="1"/>
                  </a:cubicBezTo>
                  <a:close/>
                </a:path>
              </a:pathLst>
            </a:custGeom>
            <a:solidFill>
              <a:srgbClr val="29486D">
                <a:alpha val="236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" name="Google Shape;114;p11"/>
            <p:cNvSpPr/>
            <p:nvPr/>
          </p:nvSpPr>
          <p:spPr>
            <a:xfrm>
              <a:off x="6415150" y="1078650"/>
              <a:ext cx="289525" cy="672225"/>
            </a:xfrm>
            <a:custGeom>
              <a:avLst/>
              <a:gdLst/>
              <a:ahLst/>
              <a:cxnLst/>
              <a:rect l="l" t="t" r="r" b="b"/>
              <a:pathLst>
                <a:path w="11581" h="26889" extrusionOk="0">
                  <a:moveTo>
                    <a:pt x="7008" y="1"/>
                  </a:moveTo>
                  <a:cubicBezTo>
                    <a:pt x="5281" y="1"/>
                    <a:pt x="3770" y="1256"/>
                    <a:pt x="3490" y="3005"/>
                  </a:cubicBezTo>
                  <a:lnTo>
                    <a:pt x="311" y="22753"/>
                  </a:lnTo>
                  <a:cubicBezTo>
                    <a:pt x="0" y="24705"/>
                    <a:pt x="1319" y="26527"/>
                    <a:pt x="3270" y="26850"/>
                  </a:cubicBezTo>
                  <a:cubicBezTo>
                    <a:pt x="3451" y="26876"/>
                    <a:pt x="3632" y="26889"/>
                    <a:pt x="3813" y="26889"/>
                  </a:cubicBezTo>
                  <a:cubicBezTo>
                    <a:pt x="5441" y="26889"/>
                    <a:pt x="6760" y="25687"/>
                    <a:pt x="7057" y="23839"/>
                  </a:cubicBezTo>
                  <a:lnTo>
                    <a:pt x="9461" y="8873"/>
                  </a:lnTo>
                  <a:cubicBezTo>
                    <a:pt x="9590" y="8058"/>
                    <a:pt x="9422" y="7218"/>
                    <a:pt x="8983" y="6533"/>
                  </a:cubicBezTo>
                  <a:cubicBezTo>
                    <a:pt x="8582" y="5887"/>
                    <a:pt x="7936" y="5435"/>
                    <a:pt x="7199" y="5293"/>
                  </a:cubicBezTo>
                  <a:lnTo>
                    <a:pt x="6785" y="5228"/>
                  </a:lnTo>
                  <a:cubicBezTo>
                    <a:pt x="6670" y="5209"/>
                    <a:pt x="6556" y="5200"/>
                    <a:pt x="6444" y="5200"/>
                  </a:cubicBezTo>
                  <a:cubicBezTo>
                    <a:pt x="5188" y="5200"/>
                    <a:pt x="4164" y="6365"/>
                    <a:pt x="3903" y="7955"/>
                  </a:cubicBezTo>
                  <a:cubicBezTo>
                    <a:pt x="3903" y="7955"/>
                    <a:pt x="2249" y="19160"/>
                    <a:pt x="2133" y="20013"/>
                  </a:cubicBezTo>
                  <a:cubicBezTo>
                    <a:pt x="2070" y="20467"/>
                    <a:pt x="2287" y="20687"/>
                    <a:pt x="2513" y="20687"/>
                  </a:cubicBezTo>
                  <a:cubicBezTo>
                    <a:pt x="2706" y="20687"/>
                    <a:pt x="2905" y="20529"/>
                    <a:pt x="2947" y="20220"/>
                  </a:cubicBezTo>
                  <a:cubicBezTo>
                    <a:pt x="3102" y="18902"/>
                    <a:pt x="4575" y="8084"/>
                    <a:pt x="4575" y="8084"/>
                  </a:cubicBezTo>
                  <a:cubicBezTo>
                    <a:pt x="4767" y="6933"/>
                    <a:pt x="5593" y="6105"/>
                    <a:pt x="6445" y="6105"/>
                  </a:cubicBezTo>
                  <a:cubicBezTo>
                    <a:pt x="6511" y="6105"/>
                    <a:pt x="6577" y="6110"/>
                    <a:pt x="6643" y="6120"/>
                  </a:cubicBezTo>
                  <a:lnTo>
                    <a:pt x="7057" y="6184"/>
                  </a:lnTo>
                  <a:cubicBezTo>
                    <a:pt x="7548" y="6288"/>
                    <a:pt x="7974" y="6598"/>
                    <a:pt x="8233" y="7025"/>
                  </a:cubicBezTo>
                  <a:cubicBezTo>
                    <a:pt x="8556" y="7529"/>
                    <a:pt x="8672" y="8136"/>
                    <a:pt x="8582" y="8731"/>
                  </a:cubicBezTo>
                  <a:lnTo>
                    <a:pt x="6178" y="23709"/>
                  </a:lnTo>
                  <a:cubicBezTo>
                    <a:pt x="5944" y="25105"/>
                    <a:pt x="4997" y="26000"/>
                    <a:pt x="3800" y="26000"/>
                  </a:cubicBezTo>
                  <a:cubicBezTo>
                    <a:pt x="3678" y="26000"/>
                    <a:pt x="3553" y="25990"/>
                    <a:pt x="3425" y="25971"/>
                  </a:cubicBezTo>
                  <a:cubicBezTo>
                    <a:pt x="1978" y="25726"/>
                    <a:pt x="983" y="24369"/>
                    <a:pt x="1215" y="22908"/>
                  </a:cubicBezTo>
                  <a:lnTo>
                    <a:pt x="4395" y="3160"/>
                  </a:lnTo>
                  <a:cubicBezTo>
                    <a:pt x="4604" y="1854"/>
                    <a:pt x="5730" y="917"/>
                    <a:pt x="7020" y="917"/>
                  </a:cubicBezTo>
                  <a:cubicBezTo>
                    <a:pt x="7160" y="917"/>
                    <a:pt x="7302" y="928"/>
                    <a:pt x="7445" y="950"/>
                  </a:cubicBezTo>
                  <a:lnTo>
                    <a:pt x="8039" y="1054"/>
                  </a:lnTo>
                  <a:cubicBezTo>
                    <a:pt x="8789" y="1183"/>
                    <a:pt x="9461" y="1571"/>
                    <a:pt x="9939" y="2165"/>
                  </a:cubicBezTo>
                  <a:cubicBezTo>
                    <a:pt x="10417" y="2708"/>
                    <a:pt x="10637" y="3432"/>
                    <a:pt x="10546" y="4155"/>
                  </a:cubicBezTo>
                  <a:lnTo>
                    <a:pt x="8246" y="18436"/>
                  </a:lnTo>
                  <a:cubicBezTo>
                    <a:pt x="8195" y="18772"/>
                    <a:pt x="8456" y="18967"/>
                    <a:pt x="8710" y="18967"/>
                  </a:cubicBezTo>
                  <a:cubicBezTo>
                    <a:pt x="8907" y="18967"/>
                    <a:pt x="9098" y="18851"/>
                    <a:pt x="9138" y="18592"/>
                  </a:cubicBezTo>
                  <a:lnTo>
                    <a:pt x="11438" y="4298"/>
                  </a:lnTo>
                  <a:cubicBezTo>
                    <a:pt x="11580" y="3315"/>
                    <a:pt x="11283" y="2320"/>
                    <a:pt x="10624" y="1584"/>
                  </a:cubicBezTo>
                  <a:cubicBezTo>
                    <a:pt x="10004" y="821"/>
                    <a:pt x="9138" y="317"/>
                    <a:pt x="8168" y="149"/>
                  </a:cubicBezTo>
                  <a:lnTo>
                    <a:pt x="7574" y="46"/>
                  </a:lnTo>
                  <a:cubicBezTo>
                    <a:pt x="7384" y="15"/>
                    <a:pt x="7195" y="1"/>
                    <a:pt x="700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CUSTOM"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13"/>
          <p:cNvSpPr txBox="1">
            <a:spLocks noGrp="1"/>
          </p:cNvSpPr>
          <p:nvPr>
            <p:ph type="title"/>
          </p:nvPr>
        </p:nvSpPr>
        <p:spPr>
          <a:xfrm>
            <a:off x="1793100" y="673625"/>
            <a:ext cx="55578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Indie Flower"/>
                <a:ea typeface="Indie Flower"/>
                <a:cs typeface="Indie Flower"/>
                <a:sym typeface="Indie Flower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Indie Flower"/>
                <a:ea typeface="Indie Flower"/>
                <a:cs typeface="Indie Flower"/>
                <a:sym typeface="Indie Flower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Indie Flower"/>
                <a:ea typeface="Indie Flower"/>
                <a:cs typeface="Indie Flower"/>
                <a:sym typeface="Indie Flower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Indie Flower"/>
                <a:ea typeface="Indie Flower"/>
                <a:cs typeface="Indie Flower"/>
                <a:sym typeface="Indie Flower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Indie Flower"/>
                <a:ea typeface="Indie Flower"/>
                <a:cs typeface="Indie Flower"/>
                <a:sym typeface="Indie Flower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Indie Flower"/>
                <a:ea typeface="Indie Flower"/>
                <a:cs typeface="Indie Flower"/>
                <a:sym typeface="Indie Flower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Indie Flower"/>
                <a:ea typeface="Indie Flower"/>
                <a:cs typeface="Indie Flower"/>
                <a:sym typeface="Indie Flower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Indie Flower"/>
                <a:ea typeface="Indie Flower"/>
                <a:cs typeface="Indie Flower"/>
                <a:sym typeface="Indie Flower"/>
              </a:defRPr>
            </a:lvl9pPr>
          </a:lstStyle>
          <a:p>
            <a:endParaRPr/>
          </a:p>
        </p:txBody>
      </p:sp>
      <p:sp>
        <p:nvSpPr>
          <p:cNvPr id="118" name="Google Shape;118;p13">
            <a:hlinkClick r:id="" action="ppaction://noaction"/>
          </p:cNvPr>
          <p:cNvSpPr txBox="1">
            <a:spLocks noGrp="1"/>
          </p:cNvSpPr>
          <p:nvPr>
            <p:ph type="title" idx="2" hasCustomPrompt="1"/>
          </p:nvPr>
        </p:nvSpPr>
        <p:spPr>
          <a:xfrm>
            <a:off x="1766299" y="2087120"/>
            <a:ext cx="608100" cy="415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None/>
              <a:defRPr sz="3600" b="1">
                <a:solidFill>
                  <a:schemeClr val="accent5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Font typeface="Gloria Hallelujah"/>
              <a:buNone/>
              <a:defRPr sz="3600">
                <a:solidFill>
                  <a:schemeClr val="accent5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Font typeface="Gloria Hallelujah"/>
              <a:buNone/>
              <a:defRPr sz="3600">
                <a:solidFill>
                  <a:schemeClr val="accent5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Font typeface="Gloria Hallelujah"/>
              <a:buNone/>
              <a:defRPr sz="3600">
                <a:solidFill>
                  <a:schemeClr val="accent5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Font typeface="Gloria Hallelujah"/>
              <a:buNone/>
              <a:defRPr sz="3600">
                <a:solidFill>
                  <a:schemeClr val="accent5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Font typeface="Gloria Hallelujah"/>
              <a:buNone/>
              <a:defRPr sz="3600">
                <a:solidFill>
                  <a:schemeClr val="accent5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Font typeface="Gloria Hallelujah"/>
              <a:buNone/>
              <a:defRPr sz="3600">
                <a:solidFill>
                  <a:schemeClr val="accent5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Font typeface="Gloria Hallelujah"/>
              <a:buNone/>
              <a:defRPr sz="3600">
                <a:solidFill>
                  <a:schemeClr val="accent5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Font typeface="Gloria Hallelujah"/>
              <a:buNone/>
              <a:defRPr sz="3600">
                <a:solidFill>
                  <a:schemeClr val="accent5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9pPr>
          </a:lstStyle>
          <a:p>
            <a:r>
              <a:t>xx%</a:t>
            </a:r>
          </a:p>
        </p:txBody>
      </p:sp>
      <p:sp>
        <p:nvSpPr>
          <p:cNvPr id="119" name="Google Shape;119;p13">
            <a:hlinkClick r:id="" action="ppaction://noaction"/>
          </p:cNvPr>
          <p:cNvSpPr txBox="1">
            <a:spLocks noGrp="1"/>
          </p:cNvSpPr>
          <p:nvPr>
            <p:ph type="title" idx="3" hasCustomPrompt="1"/>
          </p:nvPr>
        </p:nvSpPr>
        <p:spPr>
          <a:xfrm>
            <a:off x="4920176" y="2087120"/>
            <a:ext cx="608100" cy="415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None/>
              <a:defRPr sz="3600" b="1">
                <a:solidFill>
                  <a:schemeClr val="accent5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Font typeface="Gloria Hallelujah"/>
              <a:buNone/>
              <a:defRPr sz="3600">
                <a:solidFill>
                  <a:schemeClr val="accent5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Font typeface="Gloria Hallelujah"/>
              <a:buNone/>
              <a:defRPr sz="3600">
                <a:solidFill>
                  <a:schemeClr val="accent5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Font typeface="Gloria Hallelujah"/>
              <a:buNone/>
              <a:defRPr sz="3600">
                <a:solidFill>
                  <a:schemeClr val="accent5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Font typeface="Gloria Hallelujah"/>
              <a:buNone/>
              <a:defRPr sz="3600">
                <a:solidFill>
                  <a:schemeClr val="accent5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Font typeface="Gloria Hallelujah"/>
              <a:buNone/>
              <a:defRPr sz="3600">
                <a:solidFill>
                  <a:schemeClr val="accent5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Font typeface="Gloria Hallelujah"/>
              <a:buNone/>
              <a:defRPr sz="3600">
                <a:solidFill>
                  <a:schemeClr val="accent5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Font typeface="Gloria Hallelujah"/>
              <a:buNone/>
              <a:defRPr sz="3600">
                <a:solidFill>
                  <a:schemeClr val="accent5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Font typeface="Gloria Hallelujah"/>
              <a:buNone/>
              <a:defRPr sz="3600">
                <a:solidFill>
                  <a:schemeClr val="accent5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9pPr>
          </a:lstStyle>
          <a:p>
            <a:r>
              <a:t>xx%</a:t>
            </a:r>
          </a:p>
        </p:txBody>
      </p:sp>
      <p:sp>
        <p:nvSpPr>
          <p:cNvPr id="120" name="Google Shape;120;p13"/>
          <p:cNvSpPr txBox="1">
            <a:spLocks noGrp="1"/>
          </p:cNvSpPr>
          <p:nvPr>
            <p:ph type="subTitle" idx="1"/>
          </p:nvPr>
        </p:nvSpPr>
        <p:spPr>
          <a:xfrm>
            <a:off x="2685987" y="2206858"/>
            <a:ext cx="1442400" cy="565500"/>
          </a:xfrm>
          <a:prstGeom prst="rect">
            <a:avLst/>
          </a:prstGeom>
        </p:spPr>
        <p:txBody>
          <a:bodyPr spcFirstLastPara="1" wrap="square" lIns="0" tIns="91425" rIns="0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9pPr>
          </a:lstStyle>
          <a:p>
            <a:endParaRPr/>
          </a:p>
        </p:txBody>
      </p:sp>
      <p:sp>
        <p:nvSpPr>
          <p:cNvPr id="121" name="Google Shape;121;p13"/>
          <p:cNvSpPr txBox="1">
            <a:spLocks noGrp="1"/>
          </p:cNvSpPr>
          <p:nvPr>
            <p:ph type="subTitle" idx="4"/>
          </p:nvPr>
        </p:nvSpPr>
        <p:spPr>
          <a:xfrm>
            <a:off x="5840687" y="2214108"/>
            <a:ext cx="1442400" cy="565500"/>
          </a:xfrm>
          <a:prstGeom prst="rect">
            <a:avLst/>
          </a:prstGeom>
        </p:spPr>
        <p:txBody>
          <a:bodyPr spcFirstLastPara="1" wrap="square" lIns="0" tIns="91425" rIns="0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9pPr>
          </a:lstStyle>
          <a:p>
            <a:endParaRPr/>
          </a:p>
        </p:txBody>
      </p:sp>
      <p:sp>
        <p:nvSpPr>
          <p:cNvPr id="122" name="Google Shape;122;p13">
            <a:hlinkClick r:id="" action="ppaction://noaction"/>
          </p:cNvPr>
          <p:cNvSpPr txBox="1">
            <a:spLocks noGrp="1"/>
          </p:cNvSpPr>
          <p:nvPr>
            <p:ph type="title" idx="5" hasCustomPrompt="1"/>
          </p:nvPr>
        </p:nvSpPr>
        <p:spPr>
          <a:xfrm>
            <a:off x="1766288" y="3433020"/>
            <a:ext cx="608100" cy="415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None/>
              <a:defRPr sz="3600" b="1">
                <a:solidFill>
                  <a:schemeClr val="accent5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Font typeface="Gloria Hallelujah"/>
              <a:buNone/>
              <a:defRPr sz="3600">
                <a:solidFill>
                  <a:schemeClr val="accent5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Font typeface="Gloria Hallelujah"/>
              <a:buNone/>
              <a:defRPr sz="3600">
                <a:solidFill>
                  <a:schemeClr val="accent5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Font typeface="Gloria Hallelujah"/>
              <a:buNone/>
              <a:defRPr sz="3600">
                <a:solidFill>
                  <a:schemeClr val="accent5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Font typeface="Gloria Hallelujah"/>
              <a:buNone/>
              <a:defRPr sz="3600">
                <a:solidFill>
                  <a:schemeClr val="accent5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Font typeface="Gloria Hallelujah"/>
              <a:buNone/>
              <a:defRPr sz="3600">
                <a:solidFill>
                  <a:schemeClr val="accent5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Font typeface="Gloria Hallelujah"/>
              <a:buNone/>
              <a:defRPr sz="3600">
                <a:solidFill>
                  <a:schemeClr val="accent5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Font typeface="Gloria Hallelujah"/>
              <a:buNone/>
              <a:defRPr sz="3600">
                <a:solidFill>
                  <a:schemeClr val="accent5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Font typeface="Gloria Hallelujah"/>
              <a:buNone/>
              <a:defRPr sz="3600">
                <a:solidFill>
                  <a:schemeClr val="accent5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9pPr>
          </a:lstStyle>
          <a:p>
            <a:r>
              <a:t>xx%</a:t>
            </a:r>
          </a:p>
        </p:txBody>
      </p:sp>
      <p:sp>
        <p:nvSpPr>
          <p:cNvPr id="123" name="Google Shape;123;p13">
            <a:hlinkClick r:id="" action="ppaction://noaction"/>
          </p:cNvPr>
          <p:cNvSpPr txBox="1">
            <a:spLocks noGrp="1"/>
          </p:cNvSpPr>
          <p:nvPr>
            <p:ph type="title" idx="6" hasCustomPrompt="1"/>
          </p:nvPr>
        </p:nvSpPr>
        <p:spPr>
          <a:xfrm>
            <a:off x="4920271" y="3433020"/>
            <a:ext cx="608100" cy="415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None/>
              <a:defRPr sz="3600" b="1">
                <a:solidFill>
                  <a:schemeClr val="accent5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Font typeface="Gloria Hallelujah"/>
              <a:buNone/>
              <a:defRPr sz="3600">
                <a:solidFill>
                  <a:schemeClr val="accent5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Font typeface="Gloria Hallelujah"/>
              <a:buNone/>
              <a:defRPr sz="3600">
                <a:solidFill>
                  <a:schemeClr val="accent5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Font typeface="Gloria Hallelujah"/>
              <a:buNone/>
              <a:defRPr sz="3600">
                <a:solidFill>
                  <a:schemeClr val="accent5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Font typeface="Gloria Hallelujah"/>
              <a:buNone/>
              <a:defRPr sz="3600">
                <a:solidFill>
                  <a:schemeClr val="accent5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Font typeface="Gloria Hallelujah"/>
              <a:buNone/>
              <a:defRPr sz="3600">
                <a:solidFill>
                  <a:schemeClr val="accent5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Font typeface="Gloria Hallelujah"/>
              <a:buNone/>
              <a:defRPr sz="3600">
                <a:solidFill>
                  <a:schemeClr val="accent5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Font typeface="Gloria Hallelujah"/>
              <a:buNone/>
              <a:defRPr sz="3600">
                <a:solidFill>
                  <a:schemeClr val="accent5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Font typeface="Gloria Hallelujah"/>
              <a:buNone/>
              <a:defRPr sz="3600">
                <a:solidFill>
                  <a:schemeClr val="accent5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9pPr>
          </a:lstStyle>
          <a:p>
            <a:r>
              <a:t>xx%</a:t>
            </a:r>
          </a:p>
        </p:txBody>
      </p:sp>
      <p:sp>
        <p:nvSpPr>
          <p:cNvPr id="124" name="Google Shape;124;p13"/>
          <p:cNvSpPr txBox="1">
            <a:spLocks noGrp="1"/>
          </p:cNvSpPr>
          <p:nvPr>
            <p:ph type="subTitle" idx="7"/>
          </p:nvPr>
        </p:nvSpPr>
        <p:spPr>
          <a:xfrm>
            <a:off x="2686000" y="3552758"/>
            <a:ext cx="1442400" cy="558300"/>
          </a:xfrm>
          <a:prstGeom prst="rect">
            <a:avLst/>
          </a:prstGeom>
        </p:spPr>
        <p:txBody>
          <a:bodyPr spcFirstLastPara="1" wrap="square" lIns="0" tIns="91425" rIns="0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9pPr>
          </a:lstStyle>
          <a:p>
            <a:endParaRPr/>
          </a:p>
        </p:txBody>
      </p:sp>
      <p:sp>
        <p:nvSpPr>
          <p:cNvPr id="125" name="Google Shape;125;p13"/>
          <p:cNvSpPr txBox="1">
            <a:spLocks noGrp="1"/>
          </p:cNvSpPr>
          <p:nvPr>
            <p:ph type="subTitle" idx="8"/>
          </p:nvPr>
        </p:nvSpPr>
        <p:spPr>
          <a:xfrm>
            <a:off x="5840687" y="3559908"/>
            <a:ext cx="1442400" cy="558300"/>
          </a:xfrm>
          <a:prstGeom prst="rect">
            <a:avLst/>
          </a:prstGeom>
        </p:spPr>
        <p:txBody>
          <a:bodyPr spcFirstLastPara="1" wrap="square" lIns="0" tIns="91425" rIns="0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9pPr>
          </a:lstStyle>
          <a:p>
            <a:endParaRPr/>
          </a:p>
        </p:txBody>
      </p:sp>
      <p:sp>
        <p:nvSpPr>
          <p:cNvPr id="126" name="Google Shape;126;p13"/>
          <p:cNvSpPr txBox="1">
            <a:spLocks noGrp="1"/>
          </p:cNvSpPr>
          <p:nvPr>
            <p:ph type="subTitle" idx="9"/>
          </p:nvPr>
        </p:nvSpPr>
        <p:spPr>
          <a:xfrm>
            <a:off x="2685975" y="1730449"/>
            <a:ext cx="1692900" cy="339600"/>
          </a:xfrm>
          <a:prstGeom prst="rect">
            <a:avLst/>
          </a:prstGeom>
        </p:spPr>
        <p:txBody>
          <a:bodyPr spcFirstLastPara="1" wrap="square" lIns="0" tIns="91425" rIns="0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latin typeface="Gloria Hallelujah"/>
                <a:ea typeface="Gloria Hallelujah"/>
                <a:cs typeface="Gloria Hallelujah"/>
                <a:sym typeface="Gloria Hallelujah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latin typeface="Gloria Hallelujah"/>
                <a:ea typeface="Gloria Hallelujah"/>
                <a:cs typeface="Gloria Hallelujah"/>
                <a:sym typeface="Gloria Hallelujah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latin typeface="Gloria Hallelujah"/>
                <a:ea typeface="Gloria Hallelujah"/>
                <a:cs typeface="Gloria Hallelujah"/>
                <a:sym typeface="Gloria Hallelujah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latin typeface="Gloria Hallelujah"/>
                <a:ea typeface="Gloria Hallelujah"/>
                <a:cs typeface="Gloria Hallelujah"/>
                <a:sym typeface="Gloria Hallelujah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latin typeface="Gloria Hallelujah"/>
                <a:ea typeface="Gloria Hallelujah"/>
                <a:cs typeface="Gloria Hallelujah"/>
                <a:sym typeface="Gloria Hallelujah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latin typeface="Gloria Hallelujah"/>
                <a:ea typeface="Gloria Hallelujah"/>
                <a:cs typeface="Gloria Hallelujah"/>
                <a:sym typeface="Gloria Hallelujah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latin typeface="Gloria Hallelujah"/>
                <a:ea typeface="Gloria Hallelujah"/>
                <a:cs typeface="Gloria Hallelujah"/>
                <a:sym typeface="Gloria Hallelujah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latin typeface="Gloria Hallelujah"/>
                <a:ea typeface="Gloria Hallelujah"/>
                <a:cs typeface="Gloria Hallelujah"/>
                <a:sym typeface="Gloria Hallelujah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latin typeface="Gloria Hallelujah"/>
                <a:ea typeface="Gloria Hallelujah"/>
                <a:cs typeface="Gloria Hallelujah"/>
                <a:sym typeface="Gloria Hallelujah"/>
              </a:defRPr>
            </a:lvl9pPr>
          </a:lstStyle>
          <a:p>
            <a:endParaRPr/>
          </a:p>
        </p:txBody>
      </p:sp>
      <p:sp>
        <p:nvSpPr>
          <p:cNvPr id="127" name="Google Shape;127;p13"/>
          <p:cNvSpPr txBox="1">
            <a:spLocks noGrp="1"/>
          </p:cNvSpPr>
          <p:nvPr>
            <p:ph type="subTitle" idx="13"/>
          </p:nvPr>
        </p:nvSpPr>
        <p:spPr>
          <a:xfrm>
            <a:off x="5840675" y="1734804"/>
            <a:ext cx="1692900" cy="339600"/>
          </a:xfrm>
          <a:prstGeom prst="rect">
            <a:avLst/>
          </a:prstGeom>
        </p:spPr>
        <p:txBody>
          <a:bodyPr spcFirstLastPara="1" wrap="square" lIns="0" tIns="91425" rIns="0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latin typeface="Gloria Hallelujah"/>
                <a:ea typeface="Gloria Hallelujah"/>
                <a:cs typeface="Gloria Hallelujah"/>
                <a:sym typeface="Gloria Hallelujah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latin typeface="Gloria Hallelujah"/>
                <a:ea typeface="Gloria Hallelujah"/>
                <a:cs typeface="Gloria Hallelujah"/>
                <a:sym typeface="Gloria Hallelujah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latin typeface="Gloria Hallelujah"/>
                <a:ea typeface="Gloria Hallelujah"/>
                <a:cs typeface="Gloria Hallelujah"/>
                <a:sym typeface="Gloria Hallelujah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latin typeface="Gloria Hallelujah"/>
                <a:ea typeface="Gloria Hallelujah"/>
                <a:cs typeface="Gloria Hallelujah"/>
                <a:sym typeface="Gloria Hallelujah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latin typeface="Gloria Hallelujah"/>
                <a:ea typeface="Gloria Hallelujah"/>
                <a:cs typeface="Gloria Hallelujah"/>
                <a:sym typeface="Gloria Hallelujah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latin typeface="Gloria Hallelujah"/>
                <a:ea typeface="Gloria Hallelujah"/>
                <a:cs typeface="Gloria Hallelujah"/>
                <a:sym typeface="Gloria Hallelujah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latin typeface="Gloria Hallelujah"/>
                <a:ea typeface="Gloria Hallelujah"/>
                <a:cs typeface="Gloria Hallelujah"/>
                <a:sym typeface="Gloria Hallelujah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latin typeface="Gloria Hallelujah"/>
                <a:ea typeface="Gloria Hallelujah"/>
                <a:cs typeface="Gloria Hallelujah"/>
                <a:sym typeface="Gloria Hallelujah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latin typeface="Gloria Hallelujah"/>
                <a:ea typeface="Gloria Hallelujah"/>
                <a:cs typeface="Gloria Hallelujah"/>
                <a:sym typeface="Gloria Hallelujah"/>
              </a:defRPr>
            </a:lvl9pPr>
          </a:lstStyle>
          <a:p>
            <a:endParaRPr/>
          </a:p>
        </p:txBody>
      </p:sp>
      <p:sp>
        <p:nvSpPr>
          <p:cNvPr id="128" name="Google Shape;128;p13"/>
          <p:cNvSpPr txBox="1">
            <a:spLocks noGrp="1"/>
          </p:cNvSpPr>
          <p:nvPr>
            <p:ph type="subTitle" idx="14"/>
          </p:nvPr>
        </p:nvSpPr>
        <p:spPr>
          <a:xfrm>
            <a:off x="2686000" y="3074911"/>
            <a:ext cx="1692900" cy="335400"/>
          </a:xfrm>
          <a:prstGeom prst="rect">
            <a:avLst/>
          </a:prstGeom>
        </p:spPr>
        <p:txBody>
          <a:bodyPr spcFirstLastPara="1" wrap="square" lIns="0" tIns="91425" rIns="0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latin typeface="Gloria Hallelujah"/>
                <a:ea typeface="Gloria Hallelujah"/>
                <a:cs typeface="Gloria Hallelujah"/>
                <a:sym typeface="Gloria Hallelujah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latin typeface="Gloria Hallelujah"/>
                <a:ea typeface="Gloria Hallelujah"/>
                <a:cs typeface="Gloria Hallelujah"/>
                <a:sym typeface="Gloria Hallelujah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latin typeface="Gloria Hallelujah"/>
                <a:ea typeface="Gloria Hallelujah"/>
                <a:cs typeface="Gloria Hallelujah"/>
                <a:sym typeface="Gloria Hallelujah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latin typeface="Gloria Hallelujah"/>
                <a:ea typeface="Gloria Hallelujah"/>
                <a:cs typeface="Gloria Hallelujah"/>
                <a:sym typeface="Gloria Hallelujah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latin typeface="Gloria Hallelujah"/>
                <a:ea typeface="Gloria Hallelujah"/>
                <a:cs typeface="Gloria Hallelujah"/>
                <a:sym typeface="Gloria Hallelujah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latin typeface="Gloria Hallelujah"/>
                <a:ea typeface="Gloria Hallelujah"/>
                <a:cs typeface="Gloria Hallelujah"/>
                <a:sym typeface="Gloria Hallelujah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latin typeface="Gloria Hallelujah"/>
                <a:ea typeface="Gloria Hallelujah"/>
                <a:cs typeface="Gloria Hallelujah"/>
                <a:sym typeface="Gloria Hallelujah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latin typeface="Gloria Hallelujah"/>
                <a:ea typeface="Gloria Hallelujah"/>
                <a:cs typeface="Gloria Hallelujah"/>
                <a:sym typeface="Gloria Hallelujah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latin typeface="Gloria Hallelujah"/>
                <a:ea typeface="Gloria Hallelujah"/>
                <a:cs typeface="Gloria Hallelujah"/>
                <a:sym typeface="Gloria Hallelujah"/>
              </a:defRPr>
            </a:lvl9pPr>
          </a:lstStyle>
          <a:p>
            <a:endParaRPr/>
          </a:p>
        </p:txBody>
      </p:sp>
      <p:sp>
        <p:nvSpPr>
          <p:cNvPr id="129" name="Google Shape;129;p13"/>
          <p:cNvSpPr txBox="1">
            <a:spLocks noGrp="1"/>
          </p:cNvSpPr>
          <p:nvPr>
            <p:ph type="subTitle" idx="15"/>
          </p:nvPr>
        </p:nvSpPr>
        <p:spPr>
          <a:xfrm>
            <a:off x="5840674" y="3079206"/>
            <a:ext cx="1692900" cy="335400"/>
          </a:xfrm>
          <a:prstGeom prst="rect">
            <a:avLst/>
          </a:prstGeom>
        </p:spPr>
        <p:txBody>
          <a:bodyPr spcFirstLastPara="1" wrap="square" lIns="0" tIns="91425" rIns="0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latin typeface="Gloria Hallelujah"/>
                <a:ea typeface="Gloria Hallelujah"/>
                <a:cs typeface="Gloria Hallelujah"/>
                <a:sym typeface="Gloria Hallelujah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latin typeface="Gloria Hallelujah"/>
                <a:ea typeface="Gloria Hallelujah"/>
                <a:cs typeface="Gloria Hallelujah"/>
                <a:sym typeface="Gloria Hallelujah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latin typeface="Gloria Hallelujah"/>
                <a:ea typeface="Gloria Hallelujah"/>
                <a:cs typeface="Gloria Hallelujah"/>
                <a:sym typeface="Gloria Hallelujah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latin typeface="Gloria Hallelujah"/>
                <a:ea typeface="Gloria Hallelujah"/>
                <a:cs typeface="Gloria Hallelujah"/>
                <a:sym typeface="Gloria Hallelujah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latin typeface="Gloria Hallelujah"/>
                <a:ea typeface="Gloria Hallelujah"/>
                <a:cs typeface="Gloria Hallelujah"/>
                <a:sym typeface="Gloria Hallelujah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latin typeface="Gloria Hallelujah"/>
                <a:ea typeface="Gloria Hallelujah"/>
                <a:cs typeface="Gloria Hallelujah"/>
                <a:sym typeface="Gloria Hallelujah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latin typeface="Gloria Hallelujah"/>
                <a:ea typeface="Gloria Hallelujah"/>
                <a:cs typeface="Gloria Hallelujah"/>
                <a:sym typeface="Gloria Hallelujah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latin typeface="Gloria Hallelujah"/>
                <a:ea typeface="Gloria Hallelujah"/>
                <a:cs typeface="Gloria Hallelujah"/>
                <a:sym typeface="Gloria Hallelujah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latin typeface="Gloria Hallelujah"/>
                <a:ea typeface="Gloria Hallelujah"/>
                <a:cs typeface="Gloria Hallelujah"/>
                <a:sym typeface="Gloria Hallelujah"/>
              </a:defRPr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CUSTOM_1"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14"/>
          <p:cNvSpPr txBox="1">
            <a:spLocks noGrp="1"/>
          </p:cNvSpPr>
          <p:nvPr>
            <p:ph type="title"/>
          </p:nvPr>
        </p:nvSpPr>
        <p:spPr>
          <a:xfrm>
            <a:off x="2896650" y="3259800"/>
            <a:ext cx="33507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200"/>
              <a:buNone/>
              <a:defRPr sz="2000" b="1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32" name="Google Shape;132;p14"/>
          <p:cNvSpPr txBox="1">
            <a:spLocks noGrp="1"/>
          </p:cNvSpPr>
          <p:nvPr>
            <p:ph type="subTitle" idx="1"/>
          </p:nvPr>
        </p:nvSpPr>
        <p:spPr>
          <a:xfrm>
            <a:off x="2896650" y="1228250"/>
            <a:ext cx="3350700" cy="1918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200"/>
            </a:lvl1pPr>
            <a:lvl2pPr lvl="1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133" name="Google Shape;133;p14"/>
          <p:cNvGrpSpPr/>
          <p:nvPr/>
        </p:nvGrpSpPr>
        <p:grpSpPr>
          <a:xfrm rot="-1298308">
            <a:off x="8044455" y="793613"/>
            <a:ext cx="372960" cy="807185"/>
            <a:chOff x="6387350" y="1078650"/>
            <a:chExt cx="317325" cy="686775"/>
          </a:xfrm>
        </p:grpSpPr>
        <p:sp>
          <p:nvSpPr>
            <p:cNvPr id="134" name="Google Shape;134;p14"/>
            <p:cNvSpPr/>
            <p:nvPr/>
          </p:nvSpPr>
          <p:spPr>
            <a:xfrm>
              <a:off x="6387350" y="1093175"/>
              <a:ext cx="289200" cy="672250"/>
            </a:xfrm>
            <a:custGeom>
              <a:avLst/>
              <a:gdLst/>
              <a:ahLst/>
              <a:cxnLst/>
              <a:rect l="l" t="t" r="r" b="b"/>
              <a:pathLst>
                <a:path w="11568" h="26890" extrusionOk="0">
                  <a:moveTo>
                    <a:pt x="7008" y="1"/>
                  </a:moveTo>
                  <a:cubicBezTo>
                    <a:pt x="5290" y="1"/>
                    <a:pt x="3770" y="1246"/>
                    <a:pt x="3490" y="3006"/>
                  </a:cubicBezTo>
                  <a:lnTo>
                    <a:pt x="311" y="22754"/>
                  </a:lnTo>
                  <a:cubicBezTo>
                    <a:pt x="1" y="24705"/>
                    <a:pt x="1332" y="26527"/>
                    <a:pt x="3271" y="26851"/>
                  </a:cubicBezTo>
                  <a:cubicBezTo>
                    <a:pt x="3452" y="26876"/>
                    <a:pt x="3633" y="26889"/>
                    <a:pt x="3813" y="26889"/>
                  </a:cubicBezTo>
                  <a:cubicBezTo>
                    <a:pt x="5442" y="26889"/>
                    <a:pt x="6773" y="25674"/>
                    <a:pt x="7044" y="23839"/>
                  </a:cubicBezTo>
                  <a:lnTo>
                    <a:pt x="9448" y="8860"/>
                  </a:lnTo>
                  <a:cubicBezTo>
                    <a:pt x="9591" y="8046"/>
                    <a:pt x="9410" y="7219"/>
                    <a:pt x="8970" y="6521"/>
                  </a:cubicBezTo>
                  <a:cubicBezTo>
                    <a:pt x="8582" y="5875"/>
                    <a:pt x="7923" y="5423"/>
                    <a:pt x="7187" y="5280"/>
                  </a:cubicBezTo>
                  <a:lnTo>
                    <a:pt x="6773" y="5216"/>
                  </a:lnTo>
                  <a:cubicBezTo>
                    <a:pt x="6658" y="5197"/>
                    <a:pt x="6543" y="5187"/>
                    <a:pt x="6428" y="5187"/>
                  </a:cubicBezTo>
                  <a:cubicBezTo>
                    <a:pt x="5145" y="5187"/>
                    <a:pt x="3958" y="6352"/>
                    <a:pt x="3697" y="7930"/>
                  </a:cubicBezTo>
                  <a:lnTo>
                    <a:pt x="2276" y="16847"/>
                  </a:lnTo>
                  <a:lnTo>
                    <a:pt x="3167" y="17002"/>
                  </a:lnTo>
                  <a:lnTo>
                    <a:pt x="4602" y="8072"/>
                  </a:lnTo>
                  <a:cubicBezTo>
                    <a:pt x="4782" y="6932"/>
                    <a:pt x="5586" y="6092"/>
                    <a:pt x="6435" y="6092"/>
                  </a:cubicBezTo>
                  <a:cubicBezTo>
                    <a:pt x="6500" y="6092"/>
                    <a:pt x="6565" y="6097"/>
                    <a:pt x="6631" y="6108"/>
                  </a:cubicBezTo>
                  <a:lnTo>
                    <a:pt x="7044" y="6172"/>
                  </a:lnTo>
                  <a:cubicBezTo>
                    <a:pt x="7536" y="6276"/>
                    <a:pt x="7962" y="6586"/>
                    <a:pt x="8208" y="7012"/>
                  </a:cubicBezTo>
                  <a:cubicBezTo>
                    <a:pt x="8531" y="7516"/>
                    <a:pt x="8660" y="8124"/>
                    <a:pt x="8570" y="8718"/>
                  </a:cubicBezTo>
                  <a:lnTo>
                    <a:pt x="6153" y="23684"/>
                  </a:lnTo>
                  <a:cubicBezTo>
                    <a:pt x="5944" y="25088"/>
                    <a:pt x="5006" y="25981"/>
                    <a:pt x="3826" y="25981"/>
                  </a:cubicBezTo>
                  <a:cubicBezTo>
                    <a:pt x="3691" y="25981"/>
                    <a:pt x="3553" y="25970"/>
                    <a:pt x="3413" y="25946"/>
                  </a:cubicBezTo>
                  <a:cubicBezTo>
                    <a:pt x="1965" y="25713"/>
                    <a:pt x="970" y="24356"/>
                    <a:pt x="1203" y="22896"/>
                  </a:cubicBezTo>
                  <a:lnTo>
                    <a:pt x="4382" y="3148"/>
                  </a:lnTo>
                  <a:cubicBezTo>
                    <a:pt x="4592" y="1842"/>
                    <a:pt x="5728" y="904"/>
                    <a:pt x="7011" y="904"/>
                  </a:cubicBezTo>
                  <a:cubicBezTo>
                    <a:pt x="7150" y="904"/>
                    <a:pt x="7291" y="915"/>
                    <a:pt x="7432" y="938"/>
                  </a:cubicBezTo>
                  <a:lnTo>
                    <a:pt x="8027" y="1041"/>
                  </a:lnTo>
                  <a:cubicBezTo>
                    <a:pt x="8776" y="1171"/>
                    <a:pt x="9448" y="1558"/>
                    <a:pt x="9939" y="2153"/>
                  </a:cubicBezTo>
                  <a:cubicBezTo>
                    <a:pt x="10418" y="2696"/>
                    <a:pt x="10637" y="3419"/>
                    <a:pt x="10534" y="4130"/>
                  </a:cubicBezTo>
                  <a:lnTo>
                    <a:pt x="8246" y="18424"/>
                  </a:lnTo>
                  <a:lnTo>
                    <a:pt x="9138" y="18566"/>
                  </a:lnTo>
                  <a:lnTo>
                    <a:pt x="11426" y="4285"/>
                  </a:lnTo>
                  <a:cubicBezTo>
                    <a:pt x="11568" y="3303"/>
                    <a:pt x="11271" y="2321"/>
                    <a:pt x="10637" y="1571"/>
                  </a:cubicBezTo>
                  <a:cubicBezTo>
                    <a:pt x="10017" y="822"/>
                    <a:pt x="9138" y="305"/>
                    <a:pt x="8169" y="150"/>
                  </a:cubicBezTo>
                  <a:lnTo>
                    <a:pt x="7574" y="46"/>
                  </a:lnTo>
                  <a:cubicBezTo>
                    <a:pt x="7384" y="16"/>
                    <a:pt x="7195" y="1"/>
                    <a:pt x="7008" y="1"/>
                  </a:cubicBezTo>
                  <a:close/>
                </a:path>
              </a:pathLst>
            </a:custGeom>
            <a:solidFill>
              <a:srgbClr val="29486D">
                <a:alpha val="236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135;p14"/>
            <p:cNvSpPr/>
            <p:nvPr/>
          </p:nvSpPr>
          <p:spPr>
            <a:xfrm>
              <a:off x="6415150" y="1078650"/>
              <a:ext cx="289525" cy="672225"/>
            </a:xfrm>
            <a:custGeom>
              <a:avLst/>
              <a:gdLst/>
              <a:ahLst/>
              <a:cxnLst/>
              <a:rect l="l" t="t" r="r" b="b"/>
              <a:pathLst>
                <a:path w="11581" h="26889" extrusionOk="0">
                  <a:moveTo>
                    <a:pt x="7008" y="1"/>
                  </a:moveTo>
                  <a:cubicBezTo>
                    <a:pt x="5281" y="1"/>
                    <a:pt x="3770" y="1256"/>
                    <a:pt x="3490" y="3005"/>
                  </a:cubicBezTo>
                  <a:lnTo>
                    <a:pt x="311" y="22753"/>
                  </a:lnTo>
                  <a:cubicBezTo>
                    <a:pt x="0" y="24705"/>
                    <a:pt x="1319" y="26527"/>
                    <a:pt x="3270" y="26850"/>
                  </a:cubicBezTo>
                  <a:cubicBezTo>
                    <a:pt x="3451" y="26876"/>
                    <a:pt x="3632" y="26889"/>
                    <a:pt x="3813" y="26889"/>
                  </a:cubicBezTo>
                  <a:cubicBezTo>
                    <a:pt x="5441" y="26889"/>
                    <a:pt x="6760" y="25687"/>
                    <a:pt x="7057" y="23839"/>
                  </a:cubicBezTo>
                  <a:lnTo>
                    <a:pt x="9461" y="8873"/>
                  </a:lnTo>
                  <a:cubicBezTo>
                    <a:pt x="9590" y="8058"/>
                    <a:pt x="9422" y="7218"/>
                    <a:pt x="8983" y="6533"/>
                  </a:cubicBezTo>
                  <a:cubicBezTo>
                    <a:pt x="8582" y="5887"/>
                    <a:pt x="7936" y="5435"/>
                    <a:pt x="7199" y="5293"/>
                  </a:cubicBezTo>
                  <a:lnTo>
                    <a:pt x="6785" y="5228"/>
                  </a:lnTo>
                  <a:cubicBezTo>
                    <a:pt x="6670" y="5209"/>
                    <a:pt x="6556" y="5200"/>
                    <a:pt x="6444" y="5200"/>
                  </a:cubicBezTo>
                  <a:cubicBezTo>
                    <a:pt x="5188" y="5200"/>
                    <a:pt x="4164" y="6365"/>
                    <a:pt x="3903" y="7955"/>
                  </a:cubicBezTo>
                  <a:cubicBezTo>
                    <a:pt x="3903" y="7955"/>
                    <a:pt x="2249" y="19160"/>
                    <a:pt x="2133" y="20013"/>
                  </a:cubicBezTo>
                  <a:cubicBezTo>
                    <a:pt x="2070" y="20467"/>
                    <a:pt x="2287" y="20687"/>
                    <a:pt x="2513" y="20687"/>
                  </a:cubicBezTo>
                  <a:cubicBezTo>
                    <a:pt x="2706" y="20687"/>
                    <a:pt x="2905" y="20529"/>
                    <a:pt x="2947" y="20220"/>
                  </a:cubicBezTo>
                  <a:cubicBezTo>
                    <a:pt x="3102" y="18902"/>
                    <a:pt x="4575" y="8084"/>
                    <a:pt x="4575" y="8084"/>
                  </a:cubicBezTo>
                  <a:cubicBezTo>
                    <a:pt x="4767" y="6933"/>
                    <a:pt x="5593" y="6105"/>
                    <a:pt x="6445" y="6105"/>
                  </a:cubicBezTo>
                  <a:cubicBezTo>
                    <a:pt x="6511" y="6105"/>
                    <a:pt x="6577" y="6110"/>
                    <a:pt x="6643" y="6120"/>
                  </a:cubicBezTo>
                  <a:lnTo>
                    <a:pt x="7057" y="6184"/>
                  </a:lnTo>
                  <a:cubicBezTo>
                    <a:pt x="7548" y="6288"/>
                    <a:pt x="7974" y="6598"/>
                    <a:pt x="8233" y="7025"/>
                  </a:cubicBezTo>
                  <a:cubicBezTo>
                    <a:pt x="8556" y="7529"/>
                    <a:pt x="8672" y="8136"/>
                    <a:pt x="8582" y="8731"/>
                  </a:cubicBezTo>
                  <a:lnTo>
                    <a:pt x="6178" y="23709"/>
                  </a:lnTo>
                  <a:cubicBezTo>
                    <a:pt x="5944" y="25105"/>
                    <a:pt x="4997" y="26000"/>
                    <a:pt x="3800" y="26000"/>
                  </a:cubicBezTo>
                  <a:cubicBezTo>
                    <a:pt x="3678" y="26000"/>
                    <a:pt x="3553" y="25990"/>
                    <a:pt x="3425" y="25971"/>
                  </a:cubicBezTo>
                  <a:cubicBezTo>
                    <a:pt x="1978" y="25726"/>
                    <a:pt x="983" y="24369"/>
                    <a:pt x="1215" y="22908"/>
                  </a:cubicBezTo>
                  <a:lnTo>
                    <a:pt x="4395" y="3160"/>
                  </a:lnTo>
                  <a:cubicBezTo>
                    <a:pt x="4604" y="1854"/>
                    <a:pt x="5730" y="917"/>
                    <a:pt x="7020" y="917"/>
                  </a:cubicBezTo>
                  <a:cubicBezTo>
                    <a:pt x="7160" y="917"/>
                    <a:pt x="7302" y="928"/>
                    <a:pt x="7445" y="950"/>
                  </a:cubicBezTo>
                  <a:lnTo>
                    <a:pt x="8039" y="1054"/>
                  </a:lnTo>
                  <a:cubicBezTo>
                    <a:pt x="8789" y="1183"/>
                    <a:pt x="9461" y="1571"/>
                    <a:pt x="9939" y="2165"/>
                  </a:cubicBezTo>
                  <a:cubicBezTo>
                    <a:pt x="10417" y="2708"/>
                    <a:pt x="10637" y="3432"/>
                    <a:pt x="10546" y="4155"/>
                  </a:cubicBezTo>
                  <a:lnTo>
                    <a:pt x="8246" y="18436"/>
                  </a:lnTo>
                  <a:cubicBezTo>
                    <a:pt x="8195" y="18772"/>
                    <a:pt x="8456" y="18967"/>
                    <a:pt x="8710" y="18967"/>
                  </a:cubicBezTo>
                  <a:cubicBezTo>
                    <a:pt x="8907" y="18967"/>
                    <a:pt x="9098" y="18851"/>
                    <a:pt x="9138" y="18592"/>
                  </a:cubicBezTo>
                  <a:lnTo>
                    <a:pt x="11438" y="4298"/>
                  </a:lnTo>
                  <a:cubicBezTo>
                    <a:pt x="11580" y="3315"/>
                    <a:pt x="11283" y="2320"/>
                    <a:pt x="10624" y="1584"/>
                  </a:cubicBezTo>
                  <a:cubicBezTo>
                    <a:pt x="10004" y="821"/>
                    <a:pt x="9138" y="317"/>
                    <a:pt x="8168" y="149"/>
                  </a:cubicBezTo>
                  <a:lnTo>
                    <a:pt x="7574" y="46"/>
                  </a:lnTo>
                  <a:cubicBezTo>
                    <a:pt x="7384" y="15"/>
                    <a:pt x="7195" y="1"/>
                    <a:pt x="700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6" name="Google Shape;136;p14"/>
          <p:cNvGrpSpPr/>
          <p:nvPr/>
        </p:nvGrpSpPr>
        <p:grpSpPr>
          <a:xfrm rot="-506915">
            <a:off x="8489188" y="152212"/>
            <a:ext cx="373002" cy="807274"/>
            <a:chOff x="6387350" y="1078650"/>
            <a:chExt cx="317325" cy="686775"/>
          </a:xfrm>
        </p:grpSpPr>
        <p:sp>
          <p:nvSpPr>
            <p:cNvPr id="137" name="Google Shape;137;p14"/>
            <p:cNvSpPr/>
            <p:nvPr/>
          </p:nvSpPr>
          <p:spPr>
            <a:xfrm>
              <a:off x="6387350" y="1093175"/>
              <a:ext cx="289200" cy="672250"/>
            </a:xfrm>
            <a:custGeom>
              <a:avLst/>
              <a:gdLst/>
              <a:ahLst/>
              <a:cxnLst/>
              <a:rect l="l" t="t" r="r" b="b"/>
              <a:pathLst>
                <a:path w="11568" h="26890" extrusionOk="0">
                  <a:moveTo>
                    <a:pt x="7008" y="1"/>
                  </a:moveTo>
                  <a:cubicBezTo>
                    <a:pt x="5290" y="1"/>
                    <a:pt x="3770" y="1246"/>
                    <a:pt x="3490" y="3006"/>
                  </a:cubicBezTo>
                  <a:lnTo>
                    <a:pt x="311" y="22754"/>
                  </a:lnTo>
                  <a:cubicBezTo>
                    <a:pt x="1" y="24705"/>
                    <a:pt x="1332" y="26527"/>
                    <a:pt x="3271" y="26851"/>
                  </a:cubicBezTo>
                  <a:cubicBezTo>
                    <a:pt x="3452" y="26876"/>
                    <a:pt x="3633" y="26889"/>
                    <a:pt x="3813" y="26889"/>
                  </a:cubicBezTo>
                  <a:cubicBezTo>
                    <a:pt x="5442" y="26889"/>
                    <a:pt x="6773" y="25674"/>
                    <a:pt x="7044" y="23839"/>
                  </a:cubicBezTo>
                  <a:lnTo>
                    <a:pt x="9448" y="8860"/>
                  </a:lnTo>
                  <a:cubicBezTo>
                    <a:pt x="9591" y="8046"/>
                    <a:pt x="9410" y="7219"/>
                    <a:pt x="8970" y="6521"/>
                  </a:cubicBezTo>
                  <a:cubicBezTo>
                    <a:pt x="8582" y="5875"/>
                    <a:pt x="7923" y="5423"/>
                    <a:pt x="7187" y="5280"/>
                  </a:cubicBezTo>
                  <a:lnTo>
                    <a:pt x="6773" y="5216"/>
                  </a:lnTo>
                  <a:cubicBezTo>
                    <a:pt x="6658" y="5197"/>
                    <a:pt x="6543" y="5187"/>
                    <a:pt x="6428" y="5187"/>
                  </a:cubicBezTo>
                  <a:cubicBezTo>
                    <a:pt x="5145" y="5187"/>
                    <a:pt x="3958" y="6352"/>
                    <a:pt x="3697" y="7930"/>
                  </a:cubicBezTo>
                  <a:lnTo>
                    <a:pt x="2276" y="16847"/>
                  </a:lnTo>
                  <a:lnTo>
                    <a:pt x="3167" y="17002"/>
                  </a:lnTo>
                  <a:lnTo>
                    <a:pt x="4602" y="8072"/>
                  </a:lnTo>
                  <a:cubicBezTo>
                    <a:pt x="4782" y="6932"/>
                    <a:pt x="5586" y="6092"/>
                    <a:pt x="6435" y="6092"/>
                  </a:cubicBezTo>
                  <a:cubicBezTo>
                    <a:pt x="6500" y="6092"/>
                    <a:pt x="6565" y="6097"/>
                    <a:pt x="6631" y="6108"/>
                  </a:cubicBezTo>
                  <a:lnTo>
                    <a:pt x="7044" y="6172"/>
                  </a:lnTo>
                  <a:cubicBezTo>
                    <a:pt x="7536" y="6276"/>
                    <a:pt x="7962" y="6586"/>
                    <a:pt x="8208" y="7012"/>
                  </a:cubicBezTo>
                  <a:cubicBezTo>
                    <a:pt x="8531" y="7516"/>
                    <a:pt x="8660" y="8124"/>
                    <a:pt x="8570" y="8718"/>
                  </a:cubicBezTo>
                  <a:lnTo>
                    <a:pt x="6153" y="23684"/>
                  </a:lnTo>
                  <a:cubicBezTo>
                    <a:pt x="5944" y="25088"/>
                    <a:pt x="5006" y="25981"/>
                    <a:pt x="3826" y="25981"/>
                  </a:cubicBezTo>
                  <a:cubicBezTo>
                    <a:pt x="3691" y="25981"/>
                    <a:pt x="3553" y="25970"/>
                    <a:pt x="3413" y="25946"/>
                  </a:cubicBezTo>
                  <a:cubicBezTo>
                    <a:pt x="1965" y="25713"/>
                    <a:pt x="970" y="24356"/>
                    <a:pt x="1203" y="22896"/>
                  </a:cubicBezTo>
                  <a:lnTo>
                    <a:pt x="4382" y="3148"/>
                  </a:lnTo>
                  <a:cubicBezTo>
                    <a:pt x="4592" y="1842"/>
                    <a:pt x="5728" y="904"/>
                    <a:pt x="7011" y="904"/>
                  </a:cubicBezTo>
                  <a:cubicBezTo>
                    <a:pt x="7150" y="904"/>
                    <a:pt x="7291" y="915"/>
                    <a:pt x="7432" y="938"/>
                  </a:cubicBezTo>
                  <a:lnTo>
                    <a:pt x="8027" y="1041"/>
                  </a:lnTo>
                  <a:cubicBezTo>
                    <a:pt x="8776" y="1171"/>
                    <a:pt x="9448" y="1558"/>
                    <a:pt x="9939" y="2153"/>
                  </a:cubicBezTo>
                  <a:cubicBezTo>
                    <a:pt x="10418" y="2696"/>
                    <a:pt x="10637" y="3419"/>
                    <a:pt x="10534" y="4130"/>
                  </a:cubicBezTo>
                  <a:lnTo>
                    <a:pt x="8246" y="18424"/>
                  </a:lnTo>
                  <a:lnTo>
                    <a:pt x="9138" y="18566"/>
                  </a:lnTo>
                  <a:lnTo>
                    <a:pt x="11426" y="4285"/>
                  </a:lnTo>
                  <a:cubicBezTo>
                    <a:pt x="11568" y="3303"/>
                    <a:pt x="11271" y="2321"/>
                    <a:pt x="10637" y="1571"/>
                  </a:cubicBezTo>
                  <a:cubicBezTo>
                    <a:pt x="10017" y="822"/>
                    <a:pt x="9138" y="305"/>
                    <a:pt x="8169" y="150"/>
                  </a:cubicBezTo>
                  <a:lnTo>
                    <a:pt x="7574" y="46"/>
                  </a:lnTo>
                  <a:cubicBezTo>
                    <a:pt x="7384" y="16"/>
                    <a:pt x="7195" y="1"/>
                    <a:pt x="7008" y="1"/>
                  </a:cubicBezTo>
                  <a:close/>
                </a:path>
              </a:pathLst>
            </a:custGeom>
            <a:solidFill>
              <a:srgbClr val="29486D">
                <a:alpha val="236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138;p14"/>
            <p:cNvSpPr/>
            <p:nvPr/>
          </p:nvSpPr>
          <p:spPr>
            <a:xfrm>
              <a:off x="6415150" y="1078650"/>
              <a:ext cx="289525" cy="672225"/>
            </a:xfrm>
            <a:custGeom>
              <a:avLst/>
              <a:gdLst/>
              <a:ahLst/>
              <a:cxnLst/>
              <a:rect l="l" t="t" r="r" b="b"/>
              <a:pathLst>
                <a:path w="11581" h="26889" extrusionOk="0">
                  <a:moveTo>
                    <a:pt x="7008" y="1"/>
                  </a:moveTo>
                  <a:cubicBezTo>
                    <a:pt x="5281" y="1"/>
                    <a:pt x="3770" y="1256"/>
                    <a:pt x="3490" y="3005"/>
                  </a:cubicBezTo>
                  <a:lnTo>
                    <a:pt x="311" y="22753"/>
                  </a:lnTo>
                  <a:cubicBezTo>
                    <a:pt x="0" y="24705"/>
                    <a:pt x="1319" y="26527"/>
                    <a:pt x="3270" y="26850"/>
                  </a:cubicBezTo>
                  <a:cubicBezTo>
                    <a:pt x="3451" y="26876"/>
                    <a:pt x="3632" y="26889"/>
                    <a:pt x="3813" y="26889"/>
                  </a:cubicBezTo>
                  <a:cubicBezTo>
                    <a:pt x="5441" y="26889"/>
                    <a:pt x="6760" y="25687"/>
                    <a:pt x="7057" y="23839"/>
                  </a:cubicBezTo>
                  <a:lnTo>
                    <a:pt x="9461" y="8873"/>
                  </a:lnTo>
                  <a:cubicBezTo>
                    <a:pt x="9590" y="8058"/>
                    <a:pt x="9422" y="7218"/>
                    <a:pt x="8983" y="6533"/>
                  </a:cubicBezTo>
                  <a:cubicBezTo>
                    <a:pt x="8582" y="5887"/>
                    <a:pt x="7936" y="5435"/>
                    <a:pt x="7199" y="5293"/>
                  </a:cubicBezTo>
                  <a:lnTo>
                    <a:pt x="6785" y="5228"/>
                  </a:lnTo>
                  <a:cubicBezTo>
                    <a:pt x="6670" y="5209"/>
                    <a:pt x="6556" y="5200"/>
                    <a:pt x="6444" y="5200"/>
                  </a:cubicBezTo>
                  <a:cubicBezTo>
                    <a:pt x="5188" y="5200"/>
                    <a:pt x="4164" y="6365"/>
                    <a:pt x="3903" y="7955"/>
                  </a:cubicBezTo>
                  <a:cubicBezTo>
                    <a:pt x="3903" y="7955"/>
                    <a:pt x="2249" y="19160"/>
                    <a:pt x="2133" y="20013"/>
                  </a:cubicBezTo>
                  <a:cubicBezTo>
                    <a:pt x="2070" y="20467"/>
                    <a:pt x="2287" y="20687"/>
                    <a:pt x="2513" y="20687"/>
                  </a:cubicBezTo>
                  <a:cubicBezTo>
                    <a:pt x="2706" y="20687"/>
                    <a:pt x="2905" y="20529"/>
                    <a:pt x="2947" y="20220"/>
                  </a:cubicBezTo>
                  <a:cubicBezTo>
                    <a:pt x="3102" y="18902"/>
                    <a:pt x="4575" y="8084"/>
                    <a:pt x="4575" y="8084"/>
                  </a:cubicBezTo>
                  <a:cubicBezTo>
                    <a:pt x="4767" y="6933"/>
                    <a:pt x="5593" y="6105"/>
                    <a:pt x="6445" y="6105"/>
                  </a:cubicBezTo>
                  <a:cubicBezTo>
                    <a:pt x="6511" y="6105"/>
                    <a:pt x="6577" y="6110"/>
                    <a:pt x="6643" y="6120"/>
                  </a:cubicBezTo>
                  <a:lnTo>
                    <a:pt x="7057" y="6184"/>
                  </a:lnTo>
                  <a:cubicBezTo>
                    <a:pt x="7548" y="6288"/>
                    <a:pt x="7974" y="6598"/>
                    <a:pt x="8233" y="7025"/>
                  </a:cubicBezTo>
                  <a:cubicBezTo>
                    <a:pt x="8556" y="7529"/>
                    <a:pt x="8672" y="8136"/>
                    <a:pt x="8582" y="8731"/>
                  </a:cubicBezTo>
                  <a:lnTo>
                    <a:pt x="6178" y="23709"/>
                  </a:lnTo>
                  <a:cubicBezTo>
                    <a:pt x="5944" y="25105"/>
                    <a:pt x="4997" y="26000"/>
                    <a:pt x="3800" y="26000"/>
                  </a:cubicBezTo>
                  <a:cubicBezTo>
                    <a:pt x="3678" y="26000"/>
                    <a:pt x="3553" y="25990"/>
                    <a:pt x="3425" y="25971"/>
                  </a:cubicBezTo>
                  <a:cubicBezTo>
                    <a:pt x="1978" y="25726"/>
                    <a:pt x="983" y="24369"/>
                    <a:pt x="1215" y="22908"/>
                  </a:cubicBezTo>
                  <a:lnTo>
                    <a:pt x="4395" y="3160"/>
                  </a:lnTo>
                  <a:cubicBezTo>
                    <a:pt x="4604" y="1854"/>
                    <a:pt x="5730" y="917"/>
                    <a:pt x="7020" y="917"/>
                  </a:cubicBezTo>
                  <a:cubicBezTo>
                    <a:pt x="7160" y="917"/>
                    <a:pt x="7302" y="928"/>
                    <a:pt x="7445" y="950"/>
                  </a:cubicBezTo>
                  <a:lnTo>
                    <a:pt x="8039" y="1054"/>
                  </a:lnTo>
                  <a:cubicBezTo>
                    <a:pt x="8789" y="1183"/>
                    <a:pt x="9461" y="1571"/>
                    <a:pt x="9939" y="2165"/>
                  </a:cubicBezTo>
                  <a:cubicBezTo>
                    <a:pt x="10417" y="2708"/>
                    <a:pt x="10637" y="3432"/>
                    <a:pt x="10546" y="4155"/>
                  </a:cubicBezTo>
                  <a:lnTo>
                    <a:pt x="8246" y="18436"/>
                  </a:lnTo>
                  <a:cubicBezTo>
                    <a:pt x="8195" y="18772"/>
                    <a:pt x="8456" y="18967"/>
                    <a:pt x="8710" y="18967"/>
                  </a:cubicBezTo>
                  <a:cubicBezTo>
                    <a:pt x="8907" y="18967"/>
                    <a:pt x="9098" y="18851"/>
                    <a:pt x="9138" y="18592"/>
                  </a:cubicBezTo>
                  <a:lnTo>
                    <a:pt x="11438" y="4298"/>
                  </a:lnTo>
                  <a:cubicBezTo>
                    <a:pt x="11580" y="3315"/>
                    <a:pt x="11283" y="2320"/>
                    <a:pt x="10624" y="1584"/>
                  </a:cubicBezTo>
                  <a:cubicBezTo>
                    <a:pt x="10004" y="821"/>
                    <a:pt x="9138" y="317"/>
                    <a:pt x="8168" y="149"/>
                  </a:cubicBezTo>
                  <a:lnTo>
                    <a:pt x="7574" y="46"/>
                  </a:lnTo>
                  <a:cubicBezTo>
                    <a:pt x="7384" y="15"/>
                    <a:pt x="7195" y="1"/>
                    <a:pt x="700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CUSTOM_17">
    <p:spTree>
      <p:nvGrpSpPr>
        <p:cNvPr id="1" name="Shape 1078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2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20100" y="445025"/>
            <a:ext cx="77040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20100" y="1152475"/>
            <a:ext cx="7704000" cy="345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Nunito"/>
              <a:buChar char="●"/>
              <a:defRPr sz="18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Nunito"/>
              <a:buChar char="○"/>
              <a:defRPr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Nunito"/>
              <a:buChar char="■"/>
              <a:defRPr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Nunito"/>
              <a:buChar char="●"/>
              <a:defRPr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Nunito"/>
              <a:buChar char="○"/>
              <a:defRPr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Nunito"/>
              <a:buChar char="■"/>
              <a:defRPr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Nunito"/>
              <a:buChar char="●"/>
              <a:defRPr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Nunito"/>
              <a:buChar char="○"/>
              <a:defRPr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Nunito"/>
              <a:buChar char="■"/>
              <a:defRPr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4" r:id="rId5"/>
    <p:sldLayoutId id="2147483657" r:id="rId6"/>
    <p:sldLayoutId id="2147483659" r:id="rId7"/>
    <p:sldLayoutId id="2147483660" r:id="rId8"/>
    <p:sldLayoutId id="2147483676" r:id="rId9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 xmlns:p15="http://schemas.microsoft.com/office/powerpoint/2012/main">
        <p15:guide id="1" pos="454">
          <p15:clr>
            <a:srgbClr val="EA4335"/>
          </p15:clr>
        </p15:guide>
        <p15:guide id="2" orient="horz" pos="340">
          <p15:clr>
            <a:srgbClr val="EA4335"/>
          </p15:clr>
        </p15:guide>
        <p15:guide id="3" pos="5306">
          <p15:clr>
            <a:srgbClr val="EA4335"/>
          </p15:clr>
        </p15:guide>
        <p15:guide id="4" orient="horz" pos="2900">
          <p15:clr>
            <a:srgbClr val="EA4335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4F0ED"/>
        </a:solidFill>
        <a:effectLst/>
      </p:bgPr>
    </p:bg>
    <p:spTree>
      <p:nvGrpSpPr>
        <p:cNvPr id="1" name="Shape 10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7" name="Google Shape;1087;p33"/>
          <p:cNvSpPr/>
          <p:nvPr/>
        </p:nvSpPr>
        <p:spPr>
          <a:xfrm rot="-476129">
            <a:off x="942607" y="376650"/>
            <a:ext cx="7381686" cy="4838844"/>
          </a:xfrm>
          <a:prstGeom prst="roundRect">
            <a:avLst>
              <a:gd name="adj" fmla="val 2898"/>
            </a:avLst>
          </a:prstGeom>
          <a:solidFill>
            <a:srgbClr val="29486D">
              <a:alpha val="2366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088" name="Google Shape;1088;p33"/>
          <p:cNvGrpSpPr/>
          <p:nvPr/>
        </p:nvGrpSpPr>
        <p:grpSpPr>
          <a:xfrm flipH="1">
            <a:off x="639628" y="-303720"/>
            <a:ext cx="8140539" cy="5893219"/>
            <a:chOff x="451025" y="346600"/>
            <a:chExt cx="6926350" cy="5014225"/>
          </a:xfrm>
        </p:grpSpPr>
        <p:sp>
          <p:nvSpPr>
            <p:cNvPr id="1089" name="Google Shape;1089;p33"/>
            <p:cNvSpPr/>
            <p:nvPr/>
          </p:nvSpPr>
          <p:spPr>
            <a:xfrm>
              <a:off x="6454575" y="1076225"/>
              <a:ext cx="36525" cy="16825"/>
            </a:xfrm>
            <a:custGeom>
              <a:avLst/>
              <a:gdLst/>
              <a:ahLst/>
              <a:cxnLst/>
              <a:rect l="l" t="t" r="r" b="b"/>
              <a:pathLst>
                <a:path w="1461" h="673" extrusionOk="0">
                  <a:moveTo>
                    <a:pt x="0" y="0"/>
                  </a:moveTo>
                  <a:lnTo>
                    <a:pt x="78" y="672"/>
                  </a:lnTo>
                  <a:cubicBezTo>
                    <a:pt x="608" y="466"/>
                    <a:pt x="1086" y="311"/>
                    <a:pt x="1460" y="207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425B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0" name="Google Shape;1090;p33"/>
            <p:cNvSpPr/>
            <p:nvPr/>
          </p:nvSpPr>
          <p:spPr>
            <a:xfrm>
              <a:off x="6640025" y="1101750"/>
              <a:ext cx="16825" cy="2925"/>
            </a:xfrm>
            <a:custGeom>
              <a:avLst/>
              <a:gdLst/>
              <a:ahLst/>
              <a:cxnLst/>
              <a:rect l="l" t="t" r="r" b="b"/>
              <a:pathLst>
                <a:path w="673" h="117" extrusionOk="0">
                  <a:moveTo>
                    <a:pt x="0" y="0"/>
                  </a:moveTo>
                  <a:lnTo>
                    <a:pt x="0" y="0"/>
                  </a:lnTo>
                  <a:cubicBezTo>
                    <a:pt x="13" y="39"/>
                    <a:pt x="39" y="78"/>
                    <a:pt x="52" y="117"/>
                  </a:cubicBezTo>
                  <a:lnTo>
                    <a:pt x="673" y="9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25B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1" name="Google Shape;1091;p33"/>
            <p:cNvSpPr/>
            <p:nvPr/>
          </p:nvSpPr>
          <p:spPr>
            <a:xfrm>
              <a:off x="6496250" y="1083325"/>
              <a:ext cx="88550" cy="28475"/>
            </a:xfrm>
            <a:custGeom>
              <a:avLst/>
              <a:gdLst/>
              <a:ahLst/>
              <a:cxnLst/>
              <a:rect l="l" t="t" r="r" b="b"/>
              <a:pathLst>
                <a:path w="3542" h="1139" extrusionOk="0">
                  <a:moveTo>
                    <a:pt x="401" y="1"/>
                  </a:moveTo>
                  <a:cubicBezTo>
                    <a:pt x="285" y="388"/>
                    <a:pt x="155" y="763"/>
                    <a:pt x="0" y="1138"/>
                  </a:cubicBezTo>
                  <a:lnTo>
                    <a:pt x="3541" y="970"/>
                  </a:lnTo>
                  <a:cubicBezTo>
                    <a:pt x="3270" y="776"/>
                    <a:pt x="3012" y="556"/>
                    <a:pt x="2779" y="324"/>
                  </a:cubicBezTo>
                  <a:lnTo>
                    <a:pt x="401" y="1"/>
                  </a:lnTo>
                  <a:close/>
                </a:path>
              </a:pathLst>
            </a:custGeom>
            <a:solidFill>
              <a:srgbClr val="425B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2" name="Google Shape;1092;p33"/>
            <p:cNvSpPr/>
            <p:nvPr/>
          </p:nvSpPr>
          <p:spPr>
            <a:xfrm>
              <a:off x="6456500" y="1081400"/>
              <a:ext cx="49775" cy="32325"/>
            </a:xfrm>
            <a:custGeom>
              <a:avLst/>
              <a:gdLst/>
              <a:ahLst/>
              <a:cxnLst/>
              <a:rect l="l" t="t" r="r" b="b"/>
              <a:pathLst>
                <a:path w="1991" h="1293" extrusionOk="0">
                  <a:moveTo>
                    <a:pt x="1383" y="0"/>
                  </a:moveTo>
                  <a:cubicBezTo>
                    <a:pt x="1009" y="104"/>
                    <a:pt x="531" y="259"/>
                    <a:pt x="1" y="465"/>
                  </a:cubicBezTo>
                  <a:lnTo>
                    <a:pt x="91" y="1293"/>
                  </a:lnTo>
                  <a:lnTo>
                    <a:pt x="1590" y="1215"/>
                  </a:lnTo>
                  <a:cubicBezTo>
                    <a:pt x="1745" y="853"/>
                    <a:pt x="1875" y="465"/>
                    <a:pt x="1991" y="78"/>
                  </a:cubicBezTo>
                  <a:lnTo>
                    <a:pt x="138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3" name="Google Shape;1093;p33"/>
            <p:cNvSpPr/>
            <p:nvPr/>
          </p:nvSpPr>
          <p:spPr>
            <a:xfrm>
              <a:off x="6565700" y="1091400"/>
              <a:ext cx="75650" cy="16200"/>
            </a:xfrm>
            <a:custGeom>
              <a:avLst/>
              <a:gdLst/>
              <a:ahLst/>
              <a:cxnLst/>
              <a:rect l="l" t="t" r="r" b="b"/>
              <a:pathLst>
                <a:path w="3026" h="648" extrusionOk="0">
                  <a:moveTo>
                    <a:pt x="1" y="1"/>
                  </a:moveTo>
                  <a:lnTo>
                    <a:pt x="1" y="1"/>
                  </a:lnTo>
                  <a:cubicBezTo>
                    <a:pt x="234" y="233"/>
                    <a:pt x="492" y="453"/>
                    <a:pt x="763" y="647"/>
                  </a:cubicBezTo>
                  <a:lnTo>
                    <a:pt x="3025" y="531"/>
                  </a:lnTo>
                  <a:cubicBezTo>
                    <a:pt x="3012" y="492"/>
                    <a:pt x="2999" y="453"/>
                    <a:pt x="2973" y="414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52A2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4" name="Google Shape;1094;p33"/>
            <p:cNvSpPr/>
            <p:nvPr/>
          </p:nvSpPr>
          <p:spPr>
            <a:xfrm>
              <a:off x="6464575" y="1104000"/>
              <a:ext cx="848175" cy="701800"/>
            </a:xfrm>
            <a:custGeom>
              <a:avLst/>
              <a:gdLst/>
              <a:ahLst/>
              <a:cxnLst/>
              <a:rect l="l" t="t" r="r" b="b"/>
              <a:pathLst>
                <a:path w="33927" h="28072" extrusionOk="0">
                  <a:moveTo>
                    <a:pt x="2439" y="1108"/>
                  </a:moveTo>
                  <a:cubicBezTo>
                    <a:pt x="2575" y="1108"/>
                    <a:pt x="2692" y="1206"/>
                    <a:pt x="2715" y="1345"/>
                  </a:cubicBezTo>
                  <a:cubicBezTo>
                    <a:pt x="2727" y="1481"/>
                    <a:pt x="2610" y="1604"/>
                    <a:pt x="2476" y="1604"/>
                  </a:cubicBezTo>
                  <a:cubicBezTo>
                    <a:pt x="2469" y="1604"/>
                    <a:pt x="2463" y="1604"/>
                    <a:pt x="2456" y="1603"/>
                  </a:cubicBezTo>
                  <a:cubicBezTo>
                    <a:pt x="2440" y="1606"/>
                    <a:pt x="2424" y="1607"/>
                    <a:pt x="2409" y="1607"/>
                  </a:cubicBezTo>
                  <a:cubicBezTo>
                    <a:pt x="2273" y="1607"/>
                    <a:pt x="2156" y="1510"/>
                    <a:pt x="2133" y="1371"/>
                  </a:cubicBezTo>
                  <a:cubicBezTo>
                    <a:pt x="2121" y="1235"/>
                    <a:pt x="2238" y="1111"/>
                    <a:pt x="2372" y="1111"/>
                  </a:cubicBezTo>
                  <a:cubicBezTo>
                    <a:pt x="2378" y="1111"/>
                    <a:pt x="2385" y="1112"/>
                    <a:pt x="2392" y="1112"/>
                  </a:cubicBezTo>
                  <a:cubicBezTo>
                    <a:pt x="2408" y="1110"/>
                    <a:pt x="2424" y="1108"/>
                    <a:pt x="2439" y="1108"/>
                  </a:cubicBezTo>
                  <a:close/>
                  <a:moveTo>
                    <a:pt x="2800" y="1833"/>
                  </a:moveTo>
                  <a:cubicBezTo>
                    <a:pt x="2949" y="1833"/>
                    <a:pt x="3080" y="1943"/>
                    <a:pt x="3115" y="2108"/>
                  </a:cubicBezTo>
                  <a:cubicBezTo>
                    <a:pt x="3115" y="2276"/>
                    <a:pt x="2986" y="2405"/>
                    <a:pt x="2818" y="2405"/>
                  </a:cubicBezTo>
                  <a:cubicBezTo>
                    <a:pt x="2809" y="2405"/>
                    <a:pt x="2800" y="2406"/>
                    <a:pt x="2791" y="2406"/>
                  </a:cubicBezTo>
                  <a:cubicBezTo>
                    <a:pt x="2622" y="2406"/>
                    <a:pt x="2481" y="2293"/>
                    <a:pt x="2456" y="2133"/>
                  </a:cubicBezTo>
                  <a:cubicBezTo>
                    <a:pt x="2444" y="1972"/>
                    <a:pt x="2574" y="1835"/>
                    <a:pt x="2732" y="1835"/>
                  </a:cubicBezTo>
                  <a:cubicBezTo>
                    <a:pt x="2739" y="1835"/>
                    <a:pt x="2746" y="1836"/>
                    <a:pt x="2754" y="1836"/>
                  </a:cubicBezTo>
                  <a:cubicBezTo>
                    <a:pt x="2769" y="1834"/>
                    <a:pt x="2785" y="1833"/>
                    <a:pt x="2800" y="1833"/>
                  </a:cubicBezTo>
                  <a:close/>
                  <a:moveTo>
                    <a:pt x="19691" y="2351"/>
                  </a:moveTo>
                  <a:cubicBezTo>
                    <a:pt x="19749" y="2351"/>
                    <a:pt x="19802" y="2399"/>
                    <a:pt x="19813" y="2456"/>
                  </a:cubicBezTo>
                  <a:cubicBezTo>
                    <a:pt x="19813" y="2515"/>
                    <a:pt x="19770" y="2574"/>
                    <a:pt x="19714" y="2574"/>
                  </a:cubicBezTo>
                  <a:cubicBezTo>
                    <a:pt x="19708" y="2574"/>
                    <a:pt x="19703" y="2574"/>
                    <a:pt x="19697" y="2573"/>
                  </a:cubicBezTo>
                  <a:cubicBezTo>
                    <a:pt x="19690" y="2574"/>
                    <a:pt x="19683" y="2575"/>
                    <a:pt x="19677" y="2575"/>
                  </a:cubicBezTo>
                  <a:cubicBezTo>
                    <a:pt x="19619" y="2575"/>
                    <a:pt x="19566" y="2527"/>
                    <a:pt x="19555" y="2469"/>
                  </a:cubicBezTo>
                  <a:cubicBezTo>
                    <a:pt x="19555" y="2405"/>
                    <a:pt x="19606" y="2353"/>
                    <a:pt x="19671" y="2353"/>
                  </a:cubicBezTo>
                  <a:cubicBezTo>
                    <a:pt x="19678" y="2352"/>
                    <a:pt x="19685" y="2351"/>
                    <a:pt x="19691" y="2351"/>
                  </a:cubicBezTo>
                  <a:close/>
                  <a:moveTo>
                    <a:pt x="22927" y="3760"/>
                  </a:moveTo>
                  <a:cubicBezTo>
                    <a:pt x="23033" y="3760"/>
                    <a:pt x="23124" y="3835"/>
                    <a:pt x="23148" y="3943"/>
                  </a:cubicBezTo>
                  <a:cubicBezTo>
                    <a:pt x="23161" y="4059"/>
                    <a:pt x="23057" y="4149"/>
                    <a:pt x="22941" y="4149"/>
                  </a:cubicBezTo>
                  <a:cubicBezTo>
                    <a:pt x="22932" y="4150"/>
                    <a:pt x="22924" y="4151"/>
                    <a:pt x="22916" y="4151"/>
                  </a:cubicBezTo>
                  <a:cubicBezTo>
                    <a:pt x="22810" y="4151"/>
                    <a:pt x="22719" y="4076"/>
                    <a:pt x="22695" y="3969"/>
                  </a:cubicBezTo>
                  <a:cubicBezTo>
                    <a:pt x="22695" y="3859"/>
                    <a:pt x="22776" y="3761"/>
                    <a:pt x="22882" y="3761"/>
                  </a:cubicBezTo>
                  <a:cubicBezTo>
                    <a:pt x="22889" y="3761"/>
                    <a:pt x="22895" y="3761"/>
                    <a:pt x="22902" y="3762"/>
                  </a:cubicBezTo>
                  <a:cubicBezTo>
                    <a:pt x="22911" y="3761"/>
                    <a:pt x="22919" y="3760"/>
                    <a:pt x="22927" y="3760"/>
                  </a:cubicBezTo>
                  <a:close/>
                  <a:moveTo>
                    <a:pt x="27794" y="9368"/>
                  </a:moveTo>
                  <a:cubicBezTo>
                    <a:pt x="27970" y="9368"/>
                    <a:pt x="28126" y="9502"/>
                    <a:pt x="28162" y="9681"/>
                  </a:cubicBezTo>
                  <a:cubicBezTo>
                    <a:pt x="28175" y="9862"/>
                    <a:pt x="28033" y="10017"/>
                    <a:pt x="27852" y="10017"/>
                  </a:cubicBezTo>
                  <a:cubicBezTo>
                    <a:pt x="28059" y="10133"/>
                    <a:pt x="29338" y="10831"/>
                    <a:pt x="29713" y="12356"/>
                  </a:cubicBezTo>
                  <a:cubicBezTo>
                    <a:pt x="30140" y="14011"/>
                    <a:pt x="29325" y="16014"/>
                    <a:pt x="29325" y="16014"/>
                  </a:cubicBezTo>
                  <a:cubicBezTo>
                    <a:pt x="29325" y="16014"/>
                    <a:pt x="27619" y="14411"/>
                    <a:pt x="27193" y="12757"/>
                  </a:cubicBezTo>
                  <a:cubicBezTo>
                    <a:pt x="26947" y="11801"/>
                    <a:pt x="27167" y="10780"/>
                    <a:pt x="27800" y="10030"/>
                  </a:cubicBezTo>
                  <a:cubicBezTo>
                    <a:pt x="27606" y="10030"/>
                    <a:pt x="27438" y="9901"/>
                    <a:pt x="27413" y="9720"/>
                  </a:cubicBezTo>
                  <a:cubicBezTo>
                    <a:pt x="27400" y="9533"/>
                    <a:pt x="27544" y="9370"/>
                    <a:pt x="27728" y="9370"/>
                  </a:cubicBezTo>
                  <a:cubicBezTo>
                    <a:pt x="27735" y="9370"/>
                    <a:pt x="27742" y="9370"/>
                    <a:pt x="27749" y="9371"/>
                  </a:cubicBezTo>
                  <a:cubicBezTo>
                    <a:pt x="27764" y="9369"/>
                    <a:pt x="27779" y="9368"/>
                    <a:pt x="27794" y="9368"/>
                  </a:cubicBezTo>
                  <a:close/>
                  <a:moveTo>
                    <a:pt x="30211" y="17394"/>
                  </a:moveTo>
                  <a:cubicBezTo>
                    <a:pt x="30389" y="17394"/>
                    <a:pt x="30556" y="17529"/>
                    <a:pt x="30592" y="17720"/>
                  </a:cubicBezTo>
                  <a:cubicBezTo>
                    <a:pt x="30592" y="17907"/>
                    <a:pt x="30448" y="18069"/>
                    <a:pt x="30252" y="18069"/>
                  </a:cubicBezTo>
                  <a:cubicBezTo>
                    <a:pt x="30245" y="18069"/>
                    <a:pt x="30238" y="18069"/>
                    <a:pt x="30230" y="18069"/>
                  </a:cubicBezTo>
                  <a:cubicBezTo>
                    <a:pt x="30214" y="18071"/>
                    <a:pt x="30198" y="18072"/>
                    <a:pt x="30182" y="18072"/>
                  </a:cubicBezTo>
                  <a:cubicBezTo>
                    <a:pt x="29996" y="18072"/>
                    <a:pt x="29839" y="17936"/>
                    <a:pt x="29804" y="17746"/>
                  </a:cubicBezTo>
                  <a:cubicBezTo>
                    <a:pt x="29804" y="17559"/>
                    <a:pt x="29948" y="17396"/>
                    <a:pt x="30143" y="17396"/>
                  </a:cubicBezTo>
                  <a:cubicBezTo>
                    <a:pt x="30150" y="17396"/>
                    <a:pt x="30158" y="17396"/>
                    <a:pt x="30165" y="17397"/>
                  </a:cubicBezTo>
                  <a:cubicBezTo>
                    <a:pt x="30181" y="17395"/>
                    <a:pt x="30196" y="17394"/>
                    <a:pt x="30211" y="17394"/>
                  </a:cubicBezTo>
                  <a:close/>
                  <a:moveTo>
                    <a:pt x="27167" y="20666"/>
                  </a:moveTo>
                  <a:cubicBezTo>
                    <a:pt x="27245" y="20666"/>
                    <a:pt x="27309" y="20718"/>
                    <a:pt x="27335" y="20796"/>
                  </a:cubicBezTo>
                  <a:cubicBezTo>
                    <a:pt x="27335" y="20873"/>
                    <a:pt x="27270" y="20938"/>
                    <a:pt x="27193" y="20938"/>
                  </a:cubicBezTo>
                  <a:cubicBezTo>
                    <a:pt x="27115" y="20938"/>
                    <a:pt x="27051" y="20886"/>
                    <a:pt x="27038" y="20809"/>
                  </a:cubicBezTo>
                  <a:cubicBezTo>
                    <a:pt x="27025" y="20731"/>
                    <a:pt x="27089" y="20666"/>
                    <a:pt x="27167" y="20666"/>
                  </a:cubicBezTo>
                  <a:close/>
                  <a:moveTo>
                    <a:pt x="31278" y="17437"/>
                  </a:moveTo>
                  <a:cubicBezTo>
                    <a:pt x="31308" y="17491"/>
                    <a:pt x="32373" y="19398"/>
                    <a:pt x="32207" y="21041"/>
                  </a:cubicBezTo>
                  <a:cubicBezTo>
                    <a:pt x="32091" y="22036"/>
                    <a:pt x="31535" y="22928"/>
                    <a:pt x="30669" y="23458"/>
                  </a:cubicBezTo>
                  <a:cubicBezTo>
                    <a:pt x="29946" y="22760"/>
                    <a:pt x="29558" y="21765"/>
                    <a:pt x="29648" y="20757"/>
                  </a:cubicBezTo>
                  <a:cubicBezTo>
                    <a:pt x="29807" y="19179"/>
                    <a:pt x="31136" y="17601"/>
                    <a:pt x="31278" y="17437"/>
                  </a:cubicBezTo>
                  <a:close/>
                  <a:moveTo>
                    <a:pt x="7691" y="1"/>
                  </a:moveTo>
                  <a:lnTo>
                    <a:pt x="7070" y="40"/>
                  </a:lnTo>
                  <a:cubicBezTo>
                    <a:pt x="7251" y="518"/>
                    <a:pt x="7380" y="1009"/>
                    <a:pt x="7471" y="1513"/>
                  </a:cubicBezTo>
                  <a:cubicBezTo>
                    <a:pt x="6527" y="1177"/>
                    <a:pt x="5636" y="712"/>
                    <a:pt x="4808" y="143"/>
                  </a:cubicBezTo>
                  <a:lnTo>
                    <a:pt x="1267" y="324"/>
                  </a:lnTo>
                  <a:cubicBezTo>
                    <a:pt x="957" y="1112"/>
                    <a:pt x="531" y="1836"/>
                    <a:pt x="1" y="2495"/>
                  </a:cubicBezTo>
                  <a:lnTo>
                    <a:pt x="27" y="2818"/>
                  </a:lnTo>
                  <a:lnTo>
                    <a:pt x="1138" y="2960"/>
                  </a:lnTo>
                  <a:cubicBezTo>
                    <a:pt x="1177" y="2831"/>
                    <a:pt x="1306" y="2741"/>
                    <a:pt x="1448" y="2741"/>
                  </a:cubicBezTo>
                  <a:cubicBezTo>
                    <a:pt x="1464" y="2739"/>
                    <a:pt x="1479" y="2737"/>
                    <a:pt x="1494" y="2737"/>
                  </a:cubicBezTo>
                  <a:cubicBezTo>
                    <a:pt x="1655" y="2737"/>
                    <a:pt x="1788" y="2860"/>
                    <a:pt x="1823" y="3025"/>
                  </a:cubicBezTo>
                  <a:lnTo>
                    <a:pt x="1823" y="3051"/>
                  </a:lnTo>
                  <a:lnTo>
                    <a:pt x="3477" y="3258"/>
                  </a:lnTo>
                  <a:cubicBezTo>
                    <a:pt x="3645" y="2508"/>
                    <a:pt x="4072" y="1849"/>
                    <a:pt x="4679" y="1384"/>
                  </a:cubicBezTo>
                  <a:cubicBezTo>
                    <a:pt x="5364" y="1927"/>
                    <a:pt x="5804" y="2702"/>
                    <a:pt x="5946" y="3568"/>
                  </a:cubicBezTo>
                  <a:lnTo>
                    <a:pt x="17577" y="5015"/>
                  </a:lnTo>
                  <a:cubicBezTo>
                    <a:pt x="17422" y="4847"/>
                    <a:pt x="17267" y="4666"/>
                    <a:pt x="17138" y="4473"/>
                  </a:cubicBezTo>
                  <a:cubicBezTo>
                    <a:pt x="16143" y="2986"/>
                    <a:pt x="16711" y="1655"/>
                    <a:pt x="16711" y="1655"/>
                  </a:cubicBezTo>
                  <a:lnTo>
                    <a:pt x="16711" y="1655"/>
                  </a:lnTo>
                  <a:cubicBezTo>
                    <a:pt x="17784" y="1875"/>
                    <a:pt x="18728" y="2495"/>
                    <a:pt x="19361" y="3387"/>
                  </a:cubicBezTo>
                  <a:cubicBezTo>
                    <a:pt x="19736" y="3981"/>
                    <a:pt x="20007" y="4641"/>
                    <a:pt x="20136" y="5339"/>
                  </a:cubicBezTo>
                  <a:lnTo>
                    <a:pt x="21300" y="5481"/>
                  </a:lnTo>
                  <a:cubicBezTo>
                    <a:pt x="21855" y="5558"/>
                    <a:pt x="22256" y="5985"/>
                    <a:pt x="22269" y="6463"/>
                  </a:cubicBezTo>
                  <a:lnTo>
                    <a:pt x="23458" y="6631"/>
                  </a:lnTo>
                  <a:cubicBezTo>
                    <a:pt x="22967" y="6140"/>
                    <a:pt x="22605" y="5532"/>
                    <a:pt x="22411" y="4873"/>
                  </a:cubicBezTo>
                  <a:cubicBezTo>
                    <a:pt x="22786" y="4757"/>
                    <a:pt x="23161" y="4692"/>
                    <a:pt x="23548" y="4679"/>
                  </a:cubicBezTo>
                  <a:cubicBezTo>
                    <a:pt x="23600" y="4537"/>
                    <a:pt x="23742" y="4434"/>
                    <a:pt x="23897" y="4434"/>
                  </a:cubicBezTo>
                  <a:cubicBezTo>
                    <a:pt x="23914" y="4431"/>
                    <a:pt x="23931" y="4430"/>
                    <a:pt x="23948" y="4430"/>
                  </a:cubicBezTo>
                  <a:cubicBezTo>
                    <a:pt x="24111" y="4430"/>
                    <a:pt x="24265" y="4540"/>
                    <a:pt x="24324" y="4692"/>
                  </a:cubicBezTo>
                  <a:cubicBezTo>
                    <a:pt x="25060" y="4744"/>
                    <a:pt x="25797" y="4938"/>
                    <a:pt x="26456" y="5274"/>
                  </a:cubicBezTo>
                  <a:cubicBezTo>
                    <a:pt x="28615" y="6321"/>
                    <a:pt x="30191" y="8673"/>
                    <a:pt x="30191" y="8673"/>
                  </a:cubicBezTo>
                  <a:cubicBezTo>
                    <a:pt x="30131" y="8674"/>
                    <a:pt x="30071" y="8674"/>
                    <a:pt x="30010" y="8674"/>
                  </a:cubicBezTo>
                  <a:cubicBezTo>
                    <a:pt x="29113" y="8674"/>
                    <a:pt x="28206" y="8585"/>
                    <a:pt x="27322" y="8427"/>
                  </a:cubicBezTo>
                  <a:lnTo>
                    <a:pt x="26159" y="16802"/>
                  </a:lnTo>
                  <a:cubicBezTo>
                    <a:pt x="26650" y="17125"/>
                    <a:pt x="27594" y="17823"/>
                    <a:pt x="28059" y="18650"/>
                  </a:cubicBezTo>
                  <a:cubicBezTo>
                    <a:pt x="28446" y="19271"/>
                    <a:pt x="28485" y="20046"/>
                    <a:pt x="28188" y="20718"/>
                  </a:cubicBezTo>
                  <a:cubicBezTo>
                    <a:pt x="27425" y="20511"/>
                    <a:pt x="26766" y="20007"/>
                    <a:pt x="26353" y="19322"/>
                  </a:cubicBezTo>
                  <a:cubicBezTo>
                    <a:pt x="26172" y="18986"/>
                    <a:pt x="26043" y="18611"/>
                    <a:pt x="25965" y="18224"/>
                  </a:cubicBezTo>
                  <a:lnTo>
                    <a:pt x="25629" y="20666"/>
                  </a:lnTo>
                  <a:cubicBezTo>
                    <a:pt x="25784" y="21002"/>
                    <a:pt x="25900" y="21351"/>
                    <a:pt x="25952" y="21713"/>
                  </a:cubicBezTo>
                  <a:cubicBezTo>
                    <a:pt x="26314" y="23807"/>
                    <a:pt x="25112" y="26237"/>
                    <a:pt x="25112" y="26237"/>
                  </a:cubicBezTo>
                  <a:cubicBezTo>
                    <a:pt x="25112" y="26237"/>
                    <a:pt x="25035" y="26146"/>
                    <a:pt x="24892" y="25978"/>
                  </a:cubicBezTo>
                  <a:lnTo>
                    <a:pt x="24841" y="26379"/>
                  </a:lnTo>
                  <a:cubicBezTo>
                    <a:pt x="24867" y="26366"/>
                    <a:pt x="24892" y="26366"/>
                    <a:pt x="24918" y="26366"/>
                  </a:cubicBezTo>
                  <a:cubicBezTo>
                    <a:pt x="24927" y="26365"/>
                    <a:pt x="24936" y="26364"/>
                    <a:pt x="24944" y="26364"/>
                  </a:cubicBezTo>
                  <a:cubicBezTo>
                    <a:pt x="25037" y="26364"/>
                    <a:pt x="25114" y="26426"/>
                    <a:pt x="25138" y="26521"/>
                  </a:cubicBezTo>
                  <a:cubicBezTo>
                    <a:pt x="25138" y="26618"/>
                    <a:pt x="25070" y="26703"/>
                    <a:pt x="24977" y="26703"/>
                  </a:cubicBezTo>
                  <a:cubicBezTo>
                    <a:pt x="24970" y="26703"/>
                    <a:pt x="24964" y="26703"/>
                    <a:pt x="24957" y="26702"/>
                  </a:cubicBezTo>
                  <a:cubicBezTo>
                    <a:pt x="24946" y="26704"/>
                    <a:pt x="24935" y="26705"/>
                    <a:pt x="24924" y="26705"/>
                  </a:cubicBezTo>
                  <a:cubicBezTo>
                    <a:pt x="24874" y="26705"/>
                    <a:pt x="24832" y="26682"/>
                    <a:pt x="24789" y="26650"/>
                  </a:cubicBezTo>
                  <a:lnTo>
                    <a:pt x="24724" y="27128"/>
                  </a:lnTo>
                  <a:cubicBezTo>
                    <a:pt x="24931" y="27180"/>
                    <a:pt x="25125" y="27245"/>
                    <a:pt x="25319" y="27322"/>
                  </a:cubicBezTo>
                  <a:cubicBezTo>
                    <a:pt x="25771" y="27516"/>
                    <a:pt x="26198" y="27775"/>
                    <a:pt x="26598" y="28072"/>
                  </a:cubicBezTo>
                  <a:lnTo>
                    <a:pt x="29041" y="27943"/>
                  </a:lnTo>
                  <a:cubicBezTo>
                    <a:pt x="28912" y="27800"/>
                    <a:pt x="28795" y="27658"/>
                    <a:pt x="28692" y="27503"/>
                  </a:cubicBezTo>
                  <a:cubicBezTo>
                    <a:pt x="27723" y="26004"/>
                    <a:pt x="27800" y="23872"/>
                    <a:pt x="27800" y="23872"/>
                  </a:cubicBezTo>
                  <a:lnTo>
                    <a:pt x="27800" y="23872"/>
                  </a:lnTo>
                  <a:cubicBezTo>
                    <a:pt x="27801" y="23872"/>
                    <a:pt x="29972" y="24970"/>
                    <a:pt x="30941" y="26456"/>
                  </a:cubicBezTo>
                  <a:cubicBezTo>
                    <a:pt x="31199" y="26844"/>
                    <a:pt x="31367" y="27271"/>
                    <a:pt x="31445" y="27736"/>
                  </a:cubicBezTo>
                  <a:lnTo>
                    <a:pt x="33047" y="16233"/>
                  </a:lnTo>
                  <a:cubicBezTo>
                    <a:pt x="32776" y="16182"/>
                    <a:pt x="32621" y="16143"/>
                    <a:pt x="32621" y="16143"/>
                  </a:cubicBezTo>
                  <a:cubicBezTo>
                    <a:pt x="32621" y="16143"/>
                    <a:pt x="32802" y="15975"/>
                    <a:pt x="33112" y="15729"/>
                  </a:cubicBezTo>
                  <a:lnTo>
                    <a:pt x="33396" y="13623"/>
                  </a:lnTo>
                  <a:lnTo>
                    <a:pt x="33396" y="13623"/>
                  </a:lnTo>
                  <a:cubicBezTo>
                    <a:pt x="33306" y="13687"/>
                    <a:pt x="33203" y="13752"/>
                    <a:pt x="33099" y="13804"/>
                  </a:cubicBezTo>
                  <a:cubicBezTo>
                    <a:pt x="32612" y="14060"/>
                    <a:pt x="32079" y="14192"/>
                    <a:pt x="31545" y="14192"/>
                  </a:cubicBezTo>
                  <a:cubicBezTo>
                    <a:pt x="31273" y="14192"/>
                    <a:pt x="31001" y="14158"/>
                    <a:pt x="30734" y="14088"/>
                  </a:cubicBezTo>
                  <a:cubicBezTo>
                    <a:pt x="30734" y="14088"/>
                    <a:pt x="30850" y="13041"/>
                    <a:pt x="32039" y="12395"/>
                  </a:cubicBezTo>
                  <a:cubicBezTo>
                    <a:pt x="32543" y="12149"/>
                    <a:pt x="33086" y="11969"/>
                    <a:pt x="33642" y="11891"/>
                  </a:cubicBezTo>
                  <a:lnTo>
                    <a:pt x="33926" y="9836"/>
                  </a:lnTo>
                  <a:lnTo>
                    <a:pt x="33875" y="9810"/>
                  </a:lnTo>
                  <a:cubicBezTo>
                    <a:pt x="31923" y="8479"/>
                    <a:pt x="30786" y="5946"/>
                    <a:pt x="30786" y="5946"/>
                  </a:cubicBezTo>
                  <a:lnTo>
                    <a:pt x="30786" y="5946"/>
                  </a:lnTo>
                  <a:cubicBezTo>
                    <a:pt x="31820" y="6075"/>
                    <a:pt x="32828" y="6321"/>
                    <a:pt x="33810" y="6657"/>
                  </a:cubicBezTo>
                  <a:lnTo>
                    <a:pt x="33668" y="5364"/>
                  </a:lnTo>
                  <a:cubicBezTo>
                    <a:pt x="33383" y="5274"/>
                    <a:pt x="33099" y="5145"/>
                    <a:pt x="32841" y="5002"/>
                  </a:cubicBezTo>
                  <a:cubicBezTo>
                    <a:pt x="31613" y="4318"/>
                    <a:pt x="31458" y="3258"/>
                    <a:pt x="31458" y="3258"/>
                  </a:cubicBezTo>
                  <a:lnTo>
                    <a:pt x="31497" y="3258"/>
                  </a:lnTo>
                  <a:cubicBezTo>
                    <a:pt x="31419" y="3245"/>
                    <a:pt x="31354" y="3232"/>
                    <a:pt x="31277" y="3219"/>
                  </a:cubicBezTo>
                  <a:lnTo>
                    <a:pt x="28783" y="2883"/>
                  </a:lnTo>
                  <a:cubicBezTo>
                    <a:pt x="28770" y="2883"/>
                    <a:pt x="28744" y="2896"/>
                    <a:pt x="28718" y="2896"/>
                  </a:cubicBezTo>
                  <a:cubicBezTo>
                    <a:pt x="28653" y="2896"/>
                    <a:pt x="28576" y="2883"/>
                    <a:pt x="28524" y="2844"/>
                  </a:cubicBezTo>
                  <a:lnTo>
                    <a:pt x="27167" y="2663"/>
                  </a:lnTo>
                  <a:cubicBezTo>
                    <a:pt x="26766" y="3038"/>
                    <a:pt x="26275" y="3309"/>
                    <a:pt x="25745" y="3426"/>
                  </a:cubicBezTo>
                  <a:cubicBezTo>
                    <a:pt x="25392" y="3509"/>
                    <a:pt x="25013" y="3540"/>
                    <a:pt x="24643" y="3540"/>
                  </a:cubicBezTo>
                  <a:cubicBezTo>
                    <a:pt x="23580" y="3540"/>
                    <a:pt x="22605" y="3284"/>
                    <a:pt x="22605" y="3284"/>
                  </a:cubicBezTo>
                  <a:cubicBezTo>
                    <a:pt x="23070" y="2883"/>
                    <a:pt x="23561" y="2521"/>
                    <a:pt x="24104" y="2237"/>
                  </a:cubicBezTo>
                  <a:lnTo>
                    <a:pt x="12770" y="699"/>
                  </a:lnTo>
                  <a:lnTo>
                    <a:pt x="12770" y="699"/>
                  </a:lnTo>
                  <a:cubicBezTo>
                    <a:pt x="13920" y="2314"/>
                    <a:pt x="13468" y="3839"/>
                    <a:pt x="13468" y="3839"/>
                  </a:cubicBezTo>
                  <a:cubicBezTo>
                    <a:pt x="12098" y="3684"/>
                    <a:pt x="10844" y="3012"/>
                    <a:pt x="9939" y="1978"/>
                  </a:cubicBezTo>
                  <a:cubicBezTo>
                    <a:pt x="9500" y="1423"/>
                    <a:pt x="9138" y="815"/>
                    <a:pt x="8880" y="169"/>
                  </a:cubicBezTo>
                  <a:lnTo>
                    <a:pt x="769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5" name="Google Shape;1095;p33"/>
            <p:cNvSpPr/>
            <p:nvPr/>
          </p:nvSpPr>
          <p:spPr>
            <a:xfrm>
              <a:off x="6686550" y="1107875"/>
              <a:ext cx="126025" cy="91800"/>
            </a:xfrm>
            <a:custGeom>
              <a:avLst/>
              <a:gdLst/>
              <a:ahLst/>
              <a:cxnLst/>
              <a:rect l="l" t="t" r="r" b="b"/>
              <a:pathLst>
                <a:path w="5041" h="3672" extrusionOk="0">
                  <a:moveTo>
                    <a:pt x="1" y="1"/>
                  </a:moveTo>
                  <a:lnTo>
                    <a:pt x="1" y="1"/>
                  </a:lnTo>
                  <a:cubicBezTo>
                    <a:pt x="259" y="660"/>
                    <a:pt x="608" y="1268"/>
                    <a:pt x="1047" y="1810"/>
                  </a:cubicBezTo>
                  <a:cubicBezTo>
                    <a:pt x="1952" y="2857"/>
                    <a:pt x="3219" y="3516"/>
                    <a:pt x="4589" y="3671"/>
                  </a:cubicBezTo>
                  <a:cubicBezTo>
                    <a:pt x="4589" y="3671"/>
                    <a:pt x="5041" y="2159"/>
                    <a:pt x="3891" y="531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6" name="Google Shape;1096;p33"/>
            <p:cNvSpPr/>
            <p:nvPr/>
          </p:nvSpPr>
          <p:spPr>
            <a:xfrm>
              <a:off x="7086875" y="1620650"/>
              <a:ext cx="35550" cy="139275"/>
            </a:xfrm>
            <a:custGeom>
              <a:avLst/>
              <a:gdLst/>
              <a:ahLst/>
              <a:cxnLst/>
              <a:rect l="l" t="t" r="r" b="b"/>
              <a:pathLst>
                <a:path w="1422" h="5571" extrusionOk="0">
                  <a:moveTo>
                    <a:pt x="737" y="0"/>
                  </a:moveTo>
                  <a:lnTo>
                    <a:pt x="0" y="5312"/>
                  </a:lnTo>
                  <a:cubicBezTo>
                    <a:pt x="130" y="5480"/>
                    <a:pt x="220" y="5571"/>
                    <a:pt x="220" y="5571"/>
                  </a:cubicBezTo>
                  <a:cubicBezTo>
                    <a:pt x="220" y="5571"/>
                    <a:pt x="1422" y="3154"/>
                    <a:pt x="1060" y="1047"/>
                  </a:cubicBezTo>
                  <a:cubicBezTo>
                    <a:pt x="996" y="685"/>
                    <a:pt x="892" y="336"/>
                    <a:pt x="73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7" name="Google Shape;1097;p33"/>
            <p:cNvSpPr/>
            <p:nvPr/>
          </p:nvSpPr>
          <p:spPr>
            <a:xfrm>
              <a:off x="6458775" y="1111775"/>
              <a:ext cx="37500" cy="54625"/>
            </a:xfrm>
            <a:custGeom>
              <a:avLst/>
              <a:gdLst/>
              <a:ahLst/>
              <a:cxnLst/>
              <a:rect l="l" t="t" r="r" b="b"/>
              <a:pathLst>
                <a:path w="1500" h="2185" extrusionOk="0">
                  <a:moveTo>
                    <a:pt x="1499" y="0"/>
                  </a:moveTo>
                  <a:lnTo>
                    <a:pt x="0" y="78"/>
                  </a:lnTo>
                  <a:lnTo>
                    <a:pt x="233" y="2184"/>
                  </a:lnTo>
                  <a:cubicBezTo>
                    <a:pt x="763" y="1525"/>
                    <a:pt x="1189" y="788"/>
                    <a:pt x="149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8" name="Google Shape;1098;p33"/>
            <p:cNvSpPr/>
            <p:nvPr/>
          </p:nvSpPr>
          <p:spPr>
            <a:xfrm>
              <a:off x="7024525" y="1221300"/>
              <a:ext cx="194525" cy="99850"/>
            </a:xfrm>
            <a:custGeom>
              <a:avLst/>
              <a:gdLst/>
              <a:ahLst/>
              <a:cxnLst/>
              <a:rect l="l" t="t" r="r" b="b"/>
              <a:pathLst>
                <a:path w="7781" h="3994" extrusionOk="0">
                  <a:moveTo>
                    <a:pt x="4339" y="1847"/>
                  </a:moveTo>
                  <a:cubicBezTo>
                    <a:pt x="4433" y="1847"/>
                    <a:pt x="4511" y="1921"/>
                    <a:pt x="4523" y="2016"/>
                  </a:cubicBezTo>
                  <a:cubicBezTo>
                    <a:pt x="4536" y="2107"/>
                    <a:pt x="4459" y="2184"/>
                    <a:pt x="4368" y="2184"/>
                  </a:cubicBezTo>
                  <a:cubicBezTo>
                    <a:pt x="4361" y="2185"/>
                    <a:pt x="4353" y="2186"/>
                    <a:pt x="4346" y="2186"/>
                  </a:cubicBezTo>
                  <a:cubicBezTo>
                    <a:pt x="4252" y="2186"/>
                    <a:pt x="4174" y="2112"/>
                    <a:pt x="4162" y="2016"/>
                  </a:cubicBezTo>
                  <a:cubicBezTo>
                    <a:pt x="4149" y="1926"/>
                    <a:pt x="4226" y="1848"/>
                    <a:pt x="4317" y="1848"/>
                  </a:cubicBezTo>
                  <a:cubicBezTo>
                    <a:pt x="4324" y="1847"/>
                    <a:pt x="4332" y="1847"/>
                    <a:pt x="4339" y="1847"/>
                  </a:cubicBezTo>
                  <a:close/>
                  <a:moveTo>
                    <a:pt x="6689" y="2841"/>
                  </a:moveTo>
                  <a:cubicBezTo>
                    <a:pt x="6730" y="2841"/>
                    <a:pt x="6761" y="2876"/>
                    <a:pt x="6772" y="2921"/>
                  </a:cubicBezTo>
                  <a:cubicBezTo>
                    <a:pt x="6772" y="2973"/>
                    <a:pt x="6733" y="3012"/>
                    <a:pt x="6682" y="3012"/>
                  </a:cubicBezTo>
                  <a:cubicBezTo>
                    <a:pt x="6630" y="3012"/>
                    <a:pt x="6591" y="2986"/>
                    <a:pt x="6578" y="2934"/>
                  </a:cubicBezTo>
                  <a:cubicBezTo>
                    <a:pt x="6578" y="2888"/>
                    <a:pt x="6609" y="2842"/>
                    <a:pt x="6653" y="2842"/>
                  </a:cubicBezTo>
                  <a:cubicBezTo>
                    <a:pt x="6658" y="2842"/>
                    <a:pt x="6663" y="2842"/>
                    <a:pt x="6669" y="2844"/>
                  </a:cubicBezTo>
                  <a:cubicBezTo>
                    <a:pt x="6676" y="2842"/>
                    <a:pt x="6682" y="2841"/>
                    <a:pt x="6689" y="2841"/>
                  </a:cubicBezTo>
                  <a:close/>
                  <a:moveTo>
                    <a:pt x="1150" y="0"/>
                  </a:moveTo>
                  <a:cubicBezTo>
                    <a:pt x="750" y="13"/>
                    <a:pt x="375" y="78"/>
                    <a:pt x="0" y="181"/>
                  </a:cubicBezTo>
                  <a:cubicBezTo>
                    <a:pt x="194" y="853"/>
                    <a:pt x="556" y="1448"/>
                    <a:pt x="1047" y="1939"/>
                  </a:cubicBezTo>
                  <a:lnTo>
                    <a:pt x="3968" y="2340"/>
                  </a:lnTo>
                  <a:cubicBezTo>
                    <a:pt x="4588" y="2417"/>
                    <a:pt x="5027" y="2921"/>
                    <a:pt x="4963" y="3451"/>
                  </a:cubicBezTo>
                  <a:lnTo>
                    <a:pt x="4911" y="3748"/>
                  </a:lnTo>
                  <a:cubicBezTo>
                    <a:pt x="5868" y="3916"/>
                    <a:pt x="6824" y="3994"/>
                    <a:pt x="7780" y="3994"/>
                  </a:cubicBezTo>
                  <a:cubicBezTo>
                    <a:pt x="7780" y="3994"/>
                    <a:pt x="6204" y="1629"/>
                    <a:pt x="4058" y="582"/>
                  </a:cubicBezTo>
                  <a:cubicBezTo>
                    <a:pt x="3386" y="259"/>
                    <a:pt x="2649" y="52"/>
                    <a:pt x="1913" y="0"/>
                  </a:cubicBezTo>
                  <a:lnTo>
                    <a:pt x="1913" y="0"/>
                  </a:lnTo>
                  <a:cubicBezTo>
                    <a:pt x="1913" y="26"/>
                    <a:pt x="1926" y="39"/>
                    <a:pt x="1926" y="65"/>
                  </a:cubicBezTo>
                  <a:cubicBezTo>
                    <a:pt x="1938" y="264"/>
                    <a:pt x="1783" y="427"/>
                    <a:pt x="1586" y="427"/>
                  </a:cubicBezTo>
                  <a:cubicBezTo>
                    <a:pt x="1579" y="427"/>
                    <a:pt x="1571" y="427"/>
                    <a:pt x="1564" y="427"/>
                  </a:cubicBezTo>
                  <a:cubicBezTo>
                    <a:pt x="1548" y="429"/>
                    <a:pt x="1531" y="430"/>
                    <a:pt x="1515" y="430"/>
                  </a:cubicBezTo>
                  <a:cubicBezTo>
                    <a:pt x="1329" y="430"/>
                    <a:pt x="1173" y="294"/>
                    <a:pt x="1137" y="104"/>
                  </a:cubicBezTo>
                  <a:cubicBezTo>
                    <a:pt x="1124" y="65"/>
                    <a:pt x="1137" y="39"/>
                    <a:pt x="115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9" name="Google Shape;1099;p33"/>
            <p:cNvSpPr/>
            <p:nvPr/>
          </p:nvSpPr>
          <p:spPr>
            <a:xfrm>
              <a:off x="7234200" y="1252625"/>
              <a:ext cx="81775" cy="97300"/>
            </a:xfrm>
            <a:custGeom>
              <a:avLst/>
              <a:gdLst/>
              <a:ahLst/>
              <a:cxnLst/>
              <a:rect l="l" t="t" r="r" b="b"/>
              <a:pathLst>
                <a:path w="3271" h="3892" extrusionOk="0">
                  <a:moveTo>
                    <a:pt x="2492" y="2158"/>
                  </a:moveTo>
                  <a:cubicBezTo>
                    <a:pt x="2587" y="2158"/>
                    <a:pt x="2677" y="2231"/>
                    <a:pt x="2689" y="2327"/>
                  </a:cubicBezTo>
                  <a:cubicBezTo>
                    <a:pt x="2702" y="2431"/>
                    <a:pt x="2611" y="2521"/>
                    <a:pt x="2508" y="2521"/>
                  </a:cubicBezTo>
                  <a:cubicBezTo>
                    <a:pt x="2499" y="2522"/>
                    <a:pt x="2491" y="2523"/>
                    <a:pt x="2483" y="2523"/>
                  </a:cubicBezTo>
                  <a:cubicBezTo>
                    <a:pt x="2377" y="2523"/>
                    <a:pt x="2287" y="2449"/>
                    <a:pt x="2275" y="2353"/>
                  </a:cubicBezTo>
                  <a:cubicBezTo>
                    <a:pt x="2275" y="2237"/>
                    <a:pt x="2353" y="2159"/>
                    <a:pt x="2469" y="2159"/>
                  </a:cubicBezTo>
                  <a:cubicBezTo>
                    <a:pt x="2477" y="2158"/>
                    <a:pt x="2484" y="2158"/>
                    <a:pt x="2492" y="2158"/>
                  </a:cubicBezTo>
                  <a:close/>
                  <a:moveTo>
                    <a:pt x="1" y="1"/>
                  </a:moveTo>
                  <a:cubicBezTo>
                    <a:pt x="1" y="1"/>
                    <a:pt x="1138" y="2521"/>
                    <a:pt x="3090" y="3852"/>
                  </a:cubicBezTo>
                  <a:lnTo>
                    <a:pt x="3141" y="3891"/>
                  </a:lnTo>
                  <a:lnTo>
                    <a:pt x="3271" y="2961"/>
                  </a:lnTo>
                  <a:lnTo>
                    <a:pt x="3038" y="712"/>
                  </a:lnTo>
                  <a:cubicBezTo>
                    <a:pt x="2043" y="376"/>
                    <a:pt x="1035" y="130"/>
                    <a:pt x="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0" name="Google Shape;1100;p33"/>
            <p:cNvSpPr/>
            <p:nvPr/>
          </p:nvSpPr>
          <p:spPr>
            <a:xfrm>
              <a:off x="7157950" y="1700775"/>
              <a:ext cx="92750" cy="102125"/>
            </a:xfrm>
            <a:custGeom>
              <a:avLst/>
              <a:gdLst/>
              <a:ahLst/>
              <a:cxnLst/>
              <a:rect l="l" t="t" r="r" b="b"/>
              <a:pathLst>
                <a:path w="3710" h="4085" extrusionOk="0">
                  <a:moveTo>
                    <a:pt x="747" y="1757"/>
                  </a:moveTo>
                  <a:cubicBezTo>
                    <a:pt x="828" y="1757"/>
                    <a:pt x="894" y="1818"/>
                    <a:pt x="905" y="1900"/>
                  </a:cubicBezTo>
                  <a:cubicBezTo>
                    <a:pt x="918" y="1991"/>
                    <a:pt x="841" y="2055"/>
                    <a:pt x="750" y="2055"/>
                  </a:cubicBezTo>
                  <a:cubicBezTo>
                    <a:pt x="743" y="2057"/>
                    <a:pt x="735" y="2057"/>
                    <a:pt x="727" y="2057"/>
                  </a:cubicBezTo>
                  <a:cubicBezTo>
                    <a:pt x="647" y="2057"/>
                    <a:pt x="580" y="1996"/>
                    <a:pt x="556" y="1913"/>
                  </a:cubicBezTo>
                  <a:cubicBezTo>
                    <a:pt x="556" y="1829"/>
                    <a:pt x="623" y="1757"/>
                    <a:pt x="705" y="1757"/>
                  </a:cubicBezTo>
                  <a:cubicBezTo>
                    <a:pt x="711" y="1757"/>
                    <a:pt x="718" y="1757"/>
                    <a:pt x="724" y="1758"/>
                  </a:cubicBezTo>
                  <a:cubicBezTo>
                    <a:pt x="732" y="1757"/>
                    <a:pt x="740" y="1757"/>
                    <a:pt x="747" y="1757"/>
                  </a:cubicBezTo>
                  <a:close/>
                  <a:moveTo>
                    <a:pt x="65" y="1"/>
                  </a:moveTo>
                  <a:cubicBezTo>
                    <a:pt x="65" y="1"/>
                    <a:pt x="1" y="2146"/>
                    <a:pt x="970" y="3632"/>
                  </a:cubicBezTo>
                  <a:cubicBezTo>
                    <a:pt x="1073" y="3787"/>
                    <a:pt x="1177" y="3942"/>
                    <a:pt x="1306" y="4085"/>
                  </a:cubicBezTo>
                  <a:lnTo>
                    <a:pt x="3697" y="3955"/>
                  </a:lnTo>
                  <a:lnTo>
                    <a:pt x="3710" y="3865"/>
                  </a:lnTo>
                  <a:cubicBezTo>
                    <a:pt x="3632" y="3412"/>
                    <a:pt x="3464" y="2973"/>
                    <a:pt x="3206" y="2585"/>
                  </a:cubicBezTo>
                  <a:cubicBezTo>
                    <a:pt x="2237" y="1099"/>
                    <a:pt x="66" y="1"/>
                    <a:pt x="6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1" name="Google Shape;1101;p33"/>
            <p:cNvSpPr/>
            <p:nvPr/>
          </p:nvSpPr>
          <p:spPr>
            <a:xfrm>
              <a:off x="6584775" y="1104650"/>
              <a:ext cx="66575" cy="36875"/>
            </a:xfrm>
            <a:custGeom>
              <a:avLst/>
              <a:gdLst/>
              <a:ahLst/>
              <a:cxnLst/>
              <a:rect l="l" t="t" r="r" b="b"/>
              <a:pathLst>
                <a:path w="2663" h="1475" extrusionOk="0">
                  <a:moveTo>
                    <a:pt x="2262" y="1"/>
                  </a:moveTo>
                  <a:lnTo>
                    <a:pt x="0" y="117"/>
                  </a:lnTo>
                  <a:cubicBezTo>
                    <a:pt x="828" y="686"/>
                    <a:pt x="1719" y="1138"/>
                    <a:pt x="2663" y="1474"/>
                  </a:cubicBezTo>
                  <a:cubicBezTo>
                    <a:pt x="2572" y="970"/>
                    <a:pt x="2443" y="479"/>
                    <a:pt x="2262" y="1"/>
                  </a:cubicBezTo>
                  <a:close/>
                </a:path>
              </a:pathLst>
            </a:custGeom>
            <a:solidFill>
              <a:srgbClr val="52A2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2" name="Google Shape;1102;p33"/>
            <p:cNvSpPr/>
            <p:nvPr/>
          </p:nvSpPr>
          <p:spPr>
            <a:xfrm>
              <a:off x="7138250" y="1338175"/>
              <a:ext cx="79825" cy="166175"/>
            </a:xfrm>
            <a:custGeom>
              <a:avLst/>
              <a:gdLst/>
              <a:ahLst/>
              <a:cxnLst/>
              <a:rect l="l" t="t" r="r" b="b"/>
              <a:pathLst>
                <a:path w="3193" h="6647" extrusionOk="0">
                  <a:moveTo>
                    <a:pt x="860" y="1"/>
                  </a:moveTo>
                  <a:cubicBezTo>
                    <a:pt x="845" y="1"/>
                    <a:pt x="830" y="2"/>
                    <a:pt x="815" y="4"/>
                  </a:cubicBezTo>
                  <a:cubicBezTo>
                    <a:pt x="807" y="3"/>
                    <a:pt x="800" y="3"/>
                    <a:pt x="794" y="3"/>
                  </a:cubicBezTo>
                  <a:cubicBezTo>
                    <a:pt x="609" y="3"/>
                    <a:pt x="453" y="166"/>
                    <a:pt x="466" y="353"/>
                  </a:cubicBezTo>
                  <a:cubicBezTo>
                    <a:pt x="503" y="526"/>
                    <a:pt x="658" y="664"/>
                    <a:pt x="842" y="664"/>
                  </a:cubicBezTo>
                  <a:cubicBezTo>
                    <a:pt x="850" y="664"/>
                    <a:pt x="858" y="663"/>
                    <a:pt x="866" y="663"/>
                  </a:cubicBezTo>
                  <a:lnTo>
                    <a:pt x="866" y="663"/>
                  </a:lnTo>
                  <a:cubicBezTo>
                    <a:pt x="233" y="1413"/>
                    <a:pt x="0" y="2434"/>
                    <a:pt x="259" y="3390"/>
                  </a:cubicBezTo>
                  <a:cubicBezTo>
                    <a:pt x="672" y="5044"/>
                    <a:pt x="2378" y="6647"/>
                    <a:pt x="2378" y="6647"/>
                  </a:cubicBezTo>
                  <a:cubicBezTo>
                    <a:pt x="2378" y="6647"/>
                    <a:pt x="3193" y="4644"/>
                    <a:pt x="2779" y="2989"/>
                  </a:cubicBezTo>
                  <a:cubicBezTo>
                    <a:pt x="2404" y="1464"/>
                    <a:pt x="1125" y="766"/>
                    <a:pt x="905" y="663"/>
                  </a:cubicBezTo>
                  <a:cubicBezTo>
                    <a:pt x="1099" y="650"/>
                    <a:pt x="1241" y="495"/>
                    <a:pt x="1228" y="314"/>
                  </a:cubicBezTo>
                  <a:cubicBezTo>
                    <a:pt x="1192" y="135"/>
                    <a:pt x="1036" y="1"/>
                    <a:pt x="86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3" name="Google Shape;1103;p33"/>
            <p:cNvSpPr/>
            <p:nvPr/>
          </p:nvSpPr>
          <p:spPr>
            <a:xfrm>
              <a:off x="6867800" y="1145700"/>
              <a:ext cx="100200" cy="91775"/>
            </a:xfrm>
            <a:custGeom>
              <a:avLst/>
              <a:gdLst/>
              <a:ahLst/>
              <a:cxnLst/>
              <a:rect l="l" t="t" r="r" b="b"/>
              <a:pathLst>
                <a:path w="4008" h="3671" extrusionOk="0">
                  <a:moveTo>
                    <a:pt x="582" y="0"/>
                  </a:moveTo>
                  <a:cubicBezTo>
                    <a:pt x="582" y="0"/>
                    <a:pt x="1" y="1331"/>
                    <a:pt x="1009" y="2805"/>
                  </a:cubicBezTo>
                  <a:cubicBezTo>
                    <a:pt x="1138" y="2998"/>
                    <a:pt x="1280" y="3179"/>
                    <a:pt x="1448" y="3347"/>
                  </a:cubicBezTo>
                  <a:lnTo>
                    <a:pt x="4007" y="3671"/>
                  </a:lnTo>
                  <a:cubicBezTo>
                    <a:pt x="3865" y="2986"/>
                    <a:pt x="3607" y="2313"/>
                    <a:pt x="3219" y="1719"/>
                  </a:cubicBezTo>
                  <a:cubicBezTo>
                    <a:pt x="2599" y="827"/>
                    <a:pt x="1655" y="207"/>
                    <a:pt x="58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4" name="Google Shape;1104;p33"/>
            <p:cNvSpPr/>
            <p:nvPr/>
          </p:nvSpPr>
          <p:spPr>
            <a:xfrm>
              <a:off x="7029675" y="1159900"/>
              <a:ext cx="114075" cy="32350"/>
            </a:xfrm>
            <a:custGeom>
              <a:avLst/>
              <a:gdLst/>
              <a:ahLst/>
              <a:cxnLst/>
              <a:rect l="l" t="t" r="r" b="b"/>
              <a:pathLst>
                <a:path w="4563" h="1294" extrusionOk="0">
                  <a:moveTo>
                    <a:pt x="1500" y="1"/>
                  </a:moveTo>
                  <a:cubicBezTo>
                    <a:pt x="957" y="285"/>
                    <a:pt x="453" y="634"/>
                    <a:pt x="1" y="1048"/>
                  </a:cubicBezTo>
                  <a:cubicBezTo>
                    <a:pt x="1" y="1048"/>
                    <a:pt x="962" y="1293"/>
                    <a:pt x="2016" y="1293"/>
                  </a:cubicBezTo>
                  <a:cubicBezTo>
                    <a:pt x="2393" y="1293"/>
                    <a:pt x="2781" y="1262"/>
                    <a:pt x="3141" y="1177"/>
                  </a:cubicBezTo>
                  <a:cubicBezTo>
                    <a:pt x="3671" y="1061"/>
                    <a:pt x="4162" y="802"/>
                    <a:pt x="4563" y="414"/>
                  </a:cubicBezTo>
                  <a:lnTo>
                    <a:pt x="150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5" name="Google Shape;1105;p33"/>
            <p:cNvSpPr/>
            <p:nvPr/>
          </p:nvSpPr>
          <p:spPr>
            <a:xfrm>
              <a:off x="7113700" y="1524375"/>
              <a:ext cx="63025" cy="97900"/>
            </a:xfrm>
            <a:custGeom>
              <a:avLst/>
              <a:gdLst/>
              <a:ahLst/>
              <a:cxnLst/>
              <a:rect l="l" t="t" r="r" b="b"/>
              <a:pathLst>
                <a:path w="2521" h="3916" extrusionOk="0">
                  <a:moveTo>
                    <a:pt x="1913" y="2301"/>
                  </a:moveTo>
                  <a:cubicBezTo>
                    <a:pt x="2003" y="2301"/>
                    <a:pt x="2068" y="2352"/>
                    <a:pt x="2094" y="2430"/>
                  </a:cubicBezTo>
                  <a:cubicBezTo>
                    <a:pt x="2094" y="2502"/>
                    <a:pt x="2038" y="2573"/>
                    <a:pt x="1958" y="2573"/>
                  </a:cubicBezTo>
                  <a:cubicBezTo>
                    <a:pt x="1952" y="2573"/>
                    <a:pt x="1945" y="2573"/>
                    <a:pt x="1939" y="2572"/>
                  </a:cubicBezTo>
                  <a:cubicBezTo>
                    <a:pt x="1932" y="2573"/>
                    <a:pt x="1925" y="2574"/>
                    <a:pt x="1919" y="2574"/>
                  </a:cubicBezTo>
                  <a:cubicBezTo>
                    <a:pt x="1848" y="2574"/>
                    <a:pt x="1782" y="2514"/>
                    <a:pt x="1771" y="2443"/>
                  </a:cubicBezTo>
                  <a:cubicBezTo>
                    <a:pt x="1771" y="2365"/>
                    <a:pt x="1835" y="2301"/>
                    <a:pt x="1913" y="2301"/>
                  </a:cubicBezTo>
                  <a:close/>
                  <a:moveTo>
                    <a:pt x="1370" y="2624"/>
                  </a:moveTo>
                  <a:cubicBezTo>
                    <a:pt x="1409" y="2624"/>
                    <a:pt x="1435" y="2649"/>
                    <a:pt x="1448" y="2675"/>
                  </a:cubicBezTo>
                  <a:cubicBezTo>
                    <a:pt x="1448" y="2714"/>
                    <a:pt x="1422" y="2740"/>
                    <a:pt x="1383" y="2740"/>
                  </a:cubicBezTo>
                  <a:cubicBezTo>
                    <a:pt x="1344" y="2740"/>
                    <a:pt x="1318" y="2714"/>
                    <a:pt x="1305" y="2688"/>
                  </a:cubicBezTo>
                  <a:cubicBezTo>
                    <a:pt x="1305" y="2649"/>
                    <a:pt x="1331" y="2624"/>
                    <a:pt x="1370" y="2624"/>
                  </a:cubicBezTo>
                  <a:close/>
                  <a:moveTo>
                    <a:pt x="194" y="0"/>
                  </a:moveTo>
                  <a:lnTo>
                    <a:pt x="0" y="1422"/>
                  </a:lnTo>
                  <a:cubicBezTo>
                    <a:pt x="65" y="1796"/>
                    <a:pt x="194" y="2171"/>
                    <a:pt x="388" y="2520"/>
                  </a:cubicBezTo>
                  <a:cubicBezTo>
                    <a:pt x="788" y="3205"/>
                    <a:pt x="1448" y="3696"/>
                    <a:pt x="2210" y="3916"/>
                  </a:cubicBezTo>
                  <a:cubicBezTo>
                    <a:pt x="2520" y="3244"/>
                    <a:pt x="2469" y="2469"/>
                    <a:pt x="2094" y="1835"/>
                  </a:cubicBezTo>
                  <a:cubicBezTo>
                    <a:pt x="1616" y="1008"/>
                    <a:pt x="672" y="310"/>
                    <a:pt x="19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6" name="Google Shape;1106;p33"/>
            <p:cNvSpPr/>
            <p:nvPr/>
          </p:nvSpPr>
          <p:spPr>
            <a:xfrm>
              <a:off x="7232925" y="1400950"/>
              <a:ext cx="72700" cy="57575"/>
            </a:xfrm>
            <a:custGeom>
              <a:avLst/>
              <a:gdLst/>
              <a:ahLst/>
              <a:cxnLst/>
              <a:rect l="l" t="t" r="r" b="b"/>
              <a:pathLst>
                <a:path w="2908" h="2303" extrusionOk="0">
                  <a:moveTo>
                    <a:pt x="2908" y="0"/>
                  </a:moveTo>
                  <a:lnTo>
                    <a:pt x="2908" y="0"/>
                  </a:lnTo>
                  <a:cubicBezTo>
                    <a:pt x="2352" y="91"/>
                    <a:pt x="1809" y="259"/>
                    <a:pt x="1318" y="504"/>
                  </a:cubicBezTo>
                  <a:cubicBezTo>
                    <a:pt x="116" y="1150"/>
                    <a:pt x="0" y="2197"/>
                    <a:pt x="0" y="2197"/>
                  </a:cubicBezTo>
                  <a:cubicBezTo>
                    <a:pt x="273" y="2268"/>
                    <a:pt x="550" y="2302"/>
                    <a:pt x="826" y="2302"/>
                  </a:cubicBezTo>
                  <a:cubicBezTo>
                    <a:pt x="1360" y="2302"/>
                    <a:pt x="1888" y="2173"/>
                    <a:pt x="2365" y="1926"/>
                  </a:cubicBezTo>
                  <a:cubicBezTo>
                    <a:pt x="2469" y="1861"/>
                    <a:pt x="2572" y="1796"/>
                    <a:pt x="2675" y="1732"/>
                  </a:cubicBezTo>
                  <a:lnTo>
                    <a:pt x="290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7" name="Google Shape;1107;p33"/>
            <p:cNvSpPr/>
            <p:nvPr/>
          </p:nvSpPr>
          <p:spPr>
            <a:xfrm>
              <a:off x="7251000" y="1185100"/>
              <a:ext cx="55275" cy="53025"/>
            </a:xfrm>
            <a:custGeom>
              <a:avLst/>
              <a:gdLst/>
              <a:ahLst/>
              <a:cxnLst/>
              <a:rect l="l" t="t" r="r" b="b"/>
              <a:pathLst>
                <a:path w="2211" h="2121" extrusionOk="0">
                  <a:moveTo>
                    <a:pt x="1" y="1"/>
                  </a:moveTo>
                  <a:cubicBezTo>
                    <a:pt x="1" y="1"/>
                    <a:pt x="156" y="1074"/>
                    <a:pt x="1384" y="1758"/>
                  </a:cubicBezTo>
                  <a:cubicBezTo>
                    <a:pt x="1642" y="1901"/>
                    <a:pt x="1926" y="2030"/>
                    <a:pt x="2211" y="2120"/>
                  </a:cubicBezTo>
                  <a:lnTo>
                    <a:pt x="2094" y="1112"/>
                  </a:lnTo>
                  <a:cubicBezTo>
                    <a:pt x="1539" y="531"/>
                    <a:pt x="815" y="143"/>
                    <a:pt x="4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8" name="Google Shape;1108;p33"/>
            <p:cNvSpPr/>
            <p:nvPr/>
          </p:nvSpPr>
          <p:spPr>
            <a:xfrm>
              <a:off x="7079125" y="1782200"/>
              <a:ext cx="50425" cy="26200"/>
            </a:xfrm>
            <a:custGeom>
              <a:avLst/>
              <a:gdLst/>
              <a:ahLst/>
              <a:cxnLst/>
              <a:rect l="l" t="t" r="r" b="b"/>
              <a:pathLst>
                <a:path w="2017" h="1048" extrusionOk="0">
                  <a:moveTo>
                    <a:pt x="142" y="0"/>
                  </a:moveTo>
                  <a:lnTo>
                    <a:pt x="0" y="1047"/>
                  </a:lnTo>
                  <a:lnTo>
                    <a:pt x="2016" y="944"/>
                  </a:lnTo>
                  <a:cubicBezTo>
                    <a:pt x="1616" y="647"/>
                    <a:pt x="1189" y="401"/>
                    <a:pt x="737" y="194"/>
                  </a:cubicBezTo>
                  <a:cubicBezTo>
                    <a:pt x="543" y="117"/>
                    <a:pt x="349" y="52"/>
                    <a:pt x="14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9" name="Google Shape;1109;p33"/>
            <p:cNvSpPr/>
            <p:nvPr/>
          </p:nvSpPr>
          <p:spPr>
            <a:xfrm>
              <a:off x="6551500" y="1138575"/>
              <a:ext cx="61725" cy="54625"/>
            </a:xfrm>
            <a:custGeom>
              <a:avLst/>
              <a:gdLst/>
              <a:ahLst/>
              <a:cxnLst/>
              <a:rect l="l" t="t" r="r" b="b"/>
              <a:pathLst>
                <a:path w="2469" h="2185" extrusionOk="0">
                  <a:moveTo>
                    <a:pt x="1202" y="1"/>
                  </a:moveTo>
                  <a:cubicBezTo>
                    <a:pt x="595" y="466"/>
                    <a:pt x="168" y="1125"/>
                    <a:pt x="0" y="1875"/>
                  </a:cubicBezTo>
                  <a:lnTo>
                    <a:pt x="2469" y="2185"/>
                  </a:lnTo>
                  <a:cubicBezTo>
                    <a:pt x="2327" y="1319"/>
                    <a:pt x="1887" y="544"/>
                    <a:pt x="120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0" name="Google Shape;1110;p33"/>
            <p:cNvSpPr/>
            <p:nvPr/>
          </p:nvSpPr>
          <p:spPr>
            <a:xfrm>
              <a:off x="7203825" y="1539875"/>
              <a:ext cx="70150" cy="150275"/>
            </a:xfrm>
            <a:custGeom>
              <a:avLst/>
              <a:gdLst/>
              <a:ahLst/>
              <a:cxnLst/>
              <a:rect l="l" t="t" r="r" b="b"/>
              <a:pathLst>
                <a:path w="2806" h="6011" extrusionOk="0">
                  <a:moveTo>
                    <a:pt x="1720" y="0"/>
                  </a:moveTo>
                  <a:cubicBezTo>
                    <a:pt x="1720" y="0"/>
                    <a:pt x="259" y="1655"/>
                    <a:pt x="91" y="3322"/>
                  </a:cubicBezTo>
                  <a:cubicBezTo>
                    <a:pt x="1" y="4330"/>
                    <a:pt x="376" y="5325"/>
                    <a:pt x="1112" y="6010"/>
                  </a:cubicBezTo>
                  <a:cubicBezTo>
                    <a:pt x="1965" y="5493"/>
                    <a:pt x="2534" y="4601"/>
                    <a:pt x="2650" y="3606"/>
                  </a:cubicBezTo>
                  <a:cubicBezTo>
                    <a:pt x="2805" y="1939"/>
                    <a:pt x="1720" y="0"/>
                    <a:pt x="17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1" name="Google Shape;1111;p33"/>
            <p:cNvSpPr/>
            <p:nvPr/>
          </p:nvSpPr>
          <p:spPr>
            <a:xfrm>
              <a:off x="7280400" y="1497225"/>
              <a:ext cx="12000" cy="12625"/>
            </a:xfrm>
            <a:custGeom>
              <a:avLst/>
              <a:gdLst/>
              <a:ahLst/>
              <a:cxnLst/>
              <a:rect l="l" t="t" r="r" b="b"/>
              <a:pathLst>
                <a:path w="480" h="505" extrusionOk="0">
                  <a:moveTo>
                    <a:pt x="479" y="0"/>
                  </a:moveTo>
                  <a:cubicBezTo>
                    <a:pt x="169" y="246"/>
                    <a:pt x="1" y="414"/>
                    <a:pt x="1" y="414"/>
                  </a:cubicBezTo>
                  <a:cubicBezTo>
                    <a:pt x="1" y="414"/>
                    <a:pt x="143" y="453"/>
                    <a:pt x="414" y="504"/>
                  </a:cubicBezTo>
                  <a:lnTo>
                    <a:pt x="479" y="0"/>
                  </a:lnTo>
                  <a:close/>
                </a:path>
              </a:pathLst>
            </a:custGeom>
            <a:solidFill>
              <a:srgbClr val="52C6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2" name="Google Shape;1112;p33"/>
            <p:cNvSpPr/>
            <p:nvPr/>
          </p:nvSpPr>
          <p:spPr>
            <a:xfrm>
              <a:off x="7209350" y="1538825"/>
              <a:ext cx="20025" cy="17250"/>
            </a:xfrm>
            <a:custGeom>
              <a:avLst/>
              <a:gdLst/>
              <a:ahLst/>
              <a:cxnLst/>
              <a:rect l="l" t="t" r="r" b="b"/>
              <a:pathLst>
                <a:path w="801" h="690" extrusionOk="0">
                  <a:moveTo>
                    <a:pt x="410" y="1"/>
                  </a:moveTo>
                  <a:cubicBezTo>
                    <a:pt x="394" y="1"/>
                    <a:pt x="378" y="2"/>
                    <a:pt x="361" y="4"/>
                  </a:cubicBezTo>
                  <a:cubicBezTo>
                    <a:pt x="354" y="3"/>
                    <a:pt x="347" y="3"/>
                    <a:pt x="341" y="3"/>
                  </a:cubicBezTo>
                  <a:cubicBezTo>
                    <a:pt x="156" y="3"/>
                    <a:pt x="0" y="166"/>
                    <a:pt x="13" y="365"/>
                  </a:cubicBezTo>
                  <a:cubicBezTo>
                    <a:pt x="50" y="551"/>
                    <a:pt x="217" y="689"/>
                    <a:pt x="413" y="689"/>
                  </a:cubicBezTo>
                  <a:cubicBezTo>
                    <a:pt x="422" y="689"/>
                    <a:pt x="430" y="689"/>
                    <a:pt x="439" y="689"/>
                  </a:cubicBezTo>
                  <a:cubicBezTo>
                    <a:pt x="646" y="689"/>
                    <a:pt x="801" y="521"/>
                    <a:pt x="788" y="327"/>
                  </a:cubicBezTo>
                  <a:cubicBezTo>
                    <a:pt x="764" y="136"/>
                    <a:pt x="598" y="1"/>
                    <a:pt x="41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3" name="Google Shape;1113;p33"/>
            <p:cNvSpPr/>
            <p:nvPr/>
          </p:nvSpPr>
          <p:spPr>
            <a:xfrm>
              <a:off x="7291075" y="1306550"/>
              <a:ext cx="10675" cy="9150"/>
            </a:xfrm>
            <a:custGeom>
              <a:avLst/>
              <a:gdLst/>
              <a:ahLst/>
              <a:cxnLst/>
              <a:rect l="l" t="t" r="r" b="b"/>
              <a:pathLst>
                <a:path w="427" h="366" extrusionOk="0">
                  <a:moveTo>
                    <a:pt x="217" y="1"/>
                  </a:moveTo>
                  <a:cubicBezTo>
                    <a:pt x="209" y="1"/>
                    <a:pt x="202" y="1"/>
                    <a:pt x="194" y="2"/>
                  </a:cubicBezTo>
                  <a:cubicBezTo>
                    <a:pt x="78" y="2"/>
                    <a:pt x="0" y="80"/>
                    <a:pt x="0" y="196"/>
                  </a:cubicBezTo>
                  <a:cubicBezTo>
                    <a:pt x="12" y="292"/>
                    <a:pt x="102" y="366"/>
                    <a:pt x="208" y="366"/>
                  </a:cubicBezTo>
                  <a:cubicBezTo>
                    <a:pt x="216" y="366"/>
                    <a:pt x="224" y="365"/>
                    <a:pt x="233" y="364"/>
                  </a:cubicBezTo>
                  <a:cubicBezTo>
                    <a:pt x="336" y="364"/>
                    <a:pt x="427" y="274"/>
                    <a:pt x="414" y="170"/>
                  </a:cubicBezTo>
                  <a:cubicBezTo>
                    <a:pt x="402" y="74"/>
                    <a:pt x="312" y="1"/>
                    <a:pt x="21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4" name="Google Shape;1114;p33"/>
            <p:cNvSpPr/>
            <p:nvPr/>
          </p:nvSpPr>
          <p:spPr>
            <a:xfrm>
              <a:off x="7188975" y="1292325"/>
              <a:ext cx="4875" cy="4275"/>
            </a:xfrm>
            <a:custGeom>
              <a:avLst/>
              <a:gdLst/>
              <a:ahLst/>
              <a:cxnLst/>
              <a:rect l="l" t="t" r="r" b="b"/>
              <a:pathLst>
                <a:path w="195" h="171" extrusionOk="0">
                  <a:moveTo>
                    <a:pt x="111" y="0"/>
                  </a:moveTo>
                  <a:cubicBezTo>
                    <a:pt x="104" y="0"/>
                    <a:pt x="98" y="1"/>
                    <a:pt x="91" y="3"/>
                  </a:cubicBezTo>
                  <a:cubicBezTo>
                    <a:pt x="85" y="1"/>
                    <a:pt x="80" y="1"/>
                    <a:pt x="75" y="1"/>
                  </a:cubicBezTo>
                  <a:cubicBezTo>
                    <a:pt x="31" y="1"/>
                    <a:pt x="0" y="47"/>
                    <a:pt x="0" y="93"/>
                  </a:cubicBezTo>
                  <a:cubicBezTo>
                    <a:pt x="13" y="145"/>
                    <a:pt x="52" y="171"/>
                    <a:pt x="104" y="171"/>
                  </a:cubicBezTo>
                  <a:cubicBezTo>
                    <a:pt x="155" y="171"/>
                    <a:pt x="194" y="132"/>
                    <a:pt x="194" y="80"/>
                  </a:cubicBezTo>
                  <a:cubicBezTo>
                    <a:pt x="183" y="35"/>
                    <a:pt x="152" y="0"/>
                    <a:pt x="11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5" name="Google Shape;1115;p33"/>
            <p:cNvSpPr/>
            <p:nvPr/>
          </p:nvSpPr>
          <p:spPr>
            <a:xfrm>
              <a:off x="7128225" y="1267450"/>
              <a:ext cx="10375" cy="8200"/>
            </a:xfrm>
            <a:custGeom>
              <a:avLst/>
              <a:gdLst/>
              <a:ahLst/>
              <a:cxnLst/>
              <a:rect l="l" t="t" r="r" b="b"/>
              <a:pathLst>
                <a:path w="415" h="328" extrusionOk="0">
                  <a:moveTo>
                    <a:pt x="207" y="1"/>
                  </a:moveTo>
                  <a:cubicBezTo>
                    <a:pt x="113" y="1"/>
                    <a:pt x="25" y="62"/>
                    <a:pt x="14" y="145"/>
                  </a:cubicBezTo>
                  <a:cubicBezTo>
                    <a:pt x="1" y="235"/>
                    <a:pt x="78" y="313"/>
                    <a:pt x="182" y="326"/>
                  </a:cubicBezTo>
                  <a:cubicBezTo>
                    <a:pt x="192" y="327"/>
                    <a:pt x="203" y="328"/>
                    <a:pt x="213" y="328"/>
                  </a:cubicBezTo>
                  <a:cubicBezTo>
                    <a:pt x="305" y="328"/>
                    <a:pt x="390" y="278"/>
                    <a:pt x="401" y="196"/>
                  </a:cubicBezTo>
                  <a:cubicBezTo>
                    <a:pt x="414" y="106"/>
                    <a:pt x="337" y="15"/>
                    <a:pt x="233" y="2"/>
                  </a:cubicBezTo>
                  <a:cubicBezTo>
                    <a:pt x="224" y="1"/>
                    <a:pt x="216" y="1"/>
                    <a:pt x="20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6" name="Google Shape;1116;p33"/>
            <p:cNvSpPr/>
            <p:nvPr/>
          </p:nvSpPr>
          <p:spPr>
            <a:xfrm>
              <a:off x="7031950" y="1198000"/>
              <a:ext cx="11325" cy="9775"/>
            </a:xfrm>
            <a:custGeom>
              <a:avLst/>
              <a:gdLst/>
              <a:ahLst/>
              <a:cxnLst/>
              <a:rect l="l" t="t" r="r" b="b"/>
              <a:pathLst>
                <a:path w="453" h="391" extrusionOk="0">
                  <a:moveTo>
                    <a:pt x="232" y="0"/>
                  </a:moveTo>
                  <a:cubicBezTo>
                    <a:pt x="224" y="0"/>
                    <a:pt x="216" y="1"/>
                    <a:pt x="207" y="2"/>
                  </a:cubicBezTo>
                  <a:cubicBezTo>
                    <a:pt x="200" y="1"/>
                    <a:pt x="194" y="1"/>
                    <a:pt x="187" y="1"/>
                  </a:cubicBezTo>
                  <a:cubicBezTo>
                    <a:pt x="81" y="1"/>
                    <a:pt x="0" y="99"/>
                    <a:pt x="0" y="209"/>
                  </a:cubicBezTo>
                  <a:cubicBezTo>
                    <a:pt x="24" y="316"/>
                    <a:pt x="115" y="391"/>
                    <a:pt x="221" y="391"/>
                  </a:cubicBezTo>
                  <a:cubicBezTo>
                    <a:pt x="229" y="391"/>
                    <a:pt x="237" y="390"/>
                    <a:pt x="246" y="389"/>
                  </a:cubicBezTo>
                  <a:cubicBezTo>
                    <a:pt x="362" y="389"/>
                    <a:pt x="453" y="299"/>
                    <a:pt x="453" y="183"/>
                  </a:cubicBezTo>
                  <a:cubicBezTo>
                    <a:pt x="429" y="75"/>
                    <a:pt x="338" y="0"/>
                    <a:pt x="23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7" name="Google Shape;1117;p33"/>
            <p:cNvSpPr/>
            <p:nvPr/>
          </p:nvSpPr>
          <p:spPr>
            <a:xfrm>
              <a:off x="7052625" y="1214800"/>
              <a:ext cx="20375" cy="17250"/>
            </a:xfrm>
            <a:custGeom>
              <a:avLst/>
              <a:gdLst/>
              <a:ahLst/>
              <a:cxnLst/>
              <a:rect l="l" t="t" r="r" b="b"/>
              <a:pathLst>
                <a:path w="815" h="690" extrusionOk="0">
                  <a:moveTo>
                    <a:pt x="393" y="1"/>
                  </a:moveTo>
                  <a:cubicBezTo>
                    <a:pt x="383" y="1"/>
                    <a:pt x="372" y="1"/>
                    <a:pt x="362" y="2"/>
                  </a:cubicBezTo>
                  <a:cubicBezTo>
                    <a:pt x="207" y="2"/>
                    <a:pt x="65" y="105"/>
                    <a:pt x="13" y="260"/>
                  </a:cubicBezTo>
                  <a:cubicBezTo>
                    <a:pt x="0" y="286"/>
                    <a:pt x="0" y="325"/>
                    <a:pt x="0" y="364"/>
                  </a:cubicBezTo>
                  <a:cubicBezTo>
                    <a:pt x="36" y="554"/>
                    <a:pt x="203" y="690"/>
                    <a:pt x="391" y="690"/>
                  </a:cubicBezTo>
                  <a:cubicBezTo>
                    <a:pt x="407" y="690"/>
                    <a:pt x="424" y="689"/>
                    <a:pt x="440" y="687"/>
                  </a:cubicBezTo>
                  <a:cubicBezTo>
                    <a:pt x="447" y="687"/>
                    <a:pt x="455" y="687"/>
                    <a:pt x="462" y="687"/>
                  </a:cubicBezTo>
                  <a:cubicBezTo>
                    <a:pt x="659" y="687"/>
                    <a:pt x="814" y="524"/>
                    <a:pt x="802" y="325"/>
                  </a:cubicBezTo>
                  <a:cubicBezTo>
                    <a:pt x="802" y="299"/>
                    <a:pt x="789" y="286"/>
                    <a:pt x="789" y="260"/>
                  </a:cubicBezTo>
                  <a:cubicBezTo>
                    <a:pt x="716" y="102"/>
                    <a:pt x="562" y="1"/>
                    <a:pt x="39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8" name="Google Shape;1118;p33"/>
            <p:cNvSpPr/>
            <p:nvPr/>
          </p:nvSpPr>
          <p:spPr>
            <a:xfrm>
              <a:off x="7139850" y="1620650"/>
              <a:ext cx="7800" cy="6800"/>
            </a:xfrm>
            <a:custGeom>
              <a:avLst/>
              <a:gdLst/>
              <a:ahLst/>
              <a:cxnLst/>
              <a:rect l="l" t="t" r="r" b="b"/>
              <a:pathLst>
                <a:path w="312" h="272" extrusionOk="0">
                  <a:moveTo>
                    <a:pt x="143" y="0"/>
                  </a:moveTo>
                  <a:cubicBezTo>
                    <a:pt x="66" y="0"/>
                    <a:pt x="1" y="65"/>
                    <a:pt x="14" y="143"/>
                  </a:cubicBezTo>
                  <a:cubicBezTo>
                    <a:pt x="27" y="220"/>
                    <a:pt x="91" y="272"/>
                    <a:pt x="169" y="272"/>
                  </a:cubicBezTo>
                  <a:cubicBezTo>
                    <a:pt x="246" y="272"/>
                    <a:pt x="311" y="207"/>
                    <a:pt x="311" y="130"/>
                  </a:cubicBezTo>
                  <a:cubicBezTo>
                    <a:pt x="285" y="52"/>
                    <a:pt x="221" y="0"/>
                    <a:pt x="14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9" name="Google Shape;1119;p33"/>
            <p:cNvSpPr/>
            <p:nvPr/>
          </p:nvSpPr>
          <p:spPr>
            <a:xfrm>
              <a:off x="7171850" y="1744725"/>
              <a:ext cx="9075" cy="7775"/>
            </a:xfrm>
            <a:custGeom>
              <a:avLst/>
              <a:gdLst/>
              <a:ahLst/>
              <a:cxnLst/>
              <a:rect l="l" t="t" r="r" b="b"/>
              <a:pathLst>
                <a:path w="363" h="311" extrusionOk="0">
                  <a:moveTo>
                    <a:pt x="168" y="0"/>
                  </a:moveTo>
                  <a:cubicBezTo>
                    <a:pt x="65" y="0"/>
                    <a:pt x="0" y="78"/>
                    <a:pt x="0" y="168"/>
                  </a:cubicBezTo>
                  <a:cubicBezTo>
                    <a:pt x="13" y="259"/>
                    <a:pt x="104" y="310"/>
                    <a:pt x="194" y="310"/>
                  </a:cubicBezTo>
                  <a:cubicBezTo>
                    <a:pt x="285" y="310"/>
                    <a:pt x="362" y="233"/>
                    <a:pt x="349" y="142"/>
                  </a:cubicBezTo>
                  <a:cubicBezTo>
                    <a:pt x="336" y="52"/>
                    <a:pt x="246" y="0"/>
                    <a:pt x="16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0" name="Google Shape;1120;p33"/>
            <p:cNvSpPr/>
            <p:nvPr/>
          </p:nvSpPr>
          <p:spPr>
            <a:xfrm>
              <a:off x="7157950" y="1581875"/>
              <a:ext cx="8100" cy="6850"/>
            </a:xfrm>
            <a:custGeom>
              <a:avLst/>
              <a:gdLst/>
              <a:ahLst/>
              <a:cxnLst/>
              <a:rect l="l" t="t" r="r" b="b"/>
              <a:pathLst>
                <a:path w="324" h="274" extrusionOk="0">
                  <a:moveTo>
                    <a:pt x="143" y="1"/>
                  </a:moveTo>
                  <a:cubicBezTo>
                    <a:pt x="65" y="1"/>
                    <a:pt x="1" y="65"/>
                    <a:pt x="1" y="143"/>
                  </a:cubicBezTo>
                  <a:cubicBezTo>
                    <a:pt x="12" y="214"/>
                    <a:pt x="78" y="274"/>
                    <a:pt x="158" y="274"/>
                  </a:cubicBezTo>
                  <a:cubicBezTo>
                    <a:pt x="166" y="274"/>
                    <a:pt x="174" y="273"/>
                    <a:pt x="182" y="272"/>
                  </a:cubicBezTo>
                  <a:cubicBezTo>
                    <a:pt x="187" y="273"/>
                    <a:pt x="193" y="273"/>
                    <a:pt x="199" y="273"/>
                  </a:cubicBezTo>
                  <a:cubicBezTo>
                    <a:pt x="268" y="273"/>
                    <a:pt x="324" y="202"/>
                    <a:pt x="324" y="130"/>
                  </a:cubicBezTo>
                  <a:cubicBezTo>
                    <a:pt x="298" y="52"/>
                    <a:pt x="233" y="1"/>
                    <a:pt x="143" y="1"/>
                  </a:cubicBezTo>
                  <a:close/>
                </a:path>
              </a:pathLst>
            </a:custGeom>
            <a:solidFill>
              <a:srgbClr val="52A2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1" name="Google Shape;1121;p33"/>
            <p:cNvSpPr/>
            <p:nvPr/>
          </p:nvSpPr>
          <p:spPr>
            <a:xfrm>
              <a:off x="7084275" y="1763100"/>
              <a:ext cx="8750" cy="8775"/>
            </a:xfrm>
            <a:custGeom>
              <a:avLst/>
              <a:gdLst/>
              <a:ahLst/>
              <a:cxnLst/>
              <a:rect l="l" t="t" r="r" b="b"/>
              <a:pathLst>
                <a:path w="350" h="351" extrusionOk="0">
                  <a:moveTo>
                    <a:pt x="140" y="0"/>
                  </a:moveTo>
                  <a:cubicBezTo>
                    <a:pt x="132" y="0"/>
                    <a:pt x="125" y="1"/>
                    <a:pt x="117" y="2"/>
                  </a:cubicBezTo>
                  <a:cubicBezTo>
                    <a:pt x="91" y="2"/>
                    <a:pt x="66" y="15"/>
                    <a:pt x="40" y="28"/>
                  </a:cubicBezTo>
                  <a:lnTo>
                    <a:pt x="1" y="299"/>
                  </a:lnTo>
                  <a:cubicBezTo>
                    <a:pt x="53" y="338"/>
                    <a:pt x="104" y="351"/>
                    <a:pt x="156" y="351"/>
                  </a:cubicBezTo>
                  <a:cubicBezTo>
                    <a:pt x="259" y="351"/>
                    <a:pt x="350" y="260"/>
                    <a:pt x="337" y="170"/>
                  </a:cubicBezTo>
                  <a:cubicBezTo>
                    <a:pt x="325" y="74"/>
                    <a:pt x="235" y="0"/>
                    <a:pt x="14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2" name="Google Shape;1122;p33"/>
            <p:cNvSpPr/>
            <p:nvPr/>
          </p:nvSpPr>
          <p:spPr>
            <a:xfrm>
              <a:off x="7146650" y="1589950"/>
              <a:ext cx="3250" cy="2925"/>
            </a:xfrm>
            <a:custGeom>
              <a:avLst/>
              <a:gdLst/>
              <a:ahLst/>
              <a:cxnLst/>
              <a:rect l="l" t="t" r="r" b="b"/>
              <a:pathLst>
                <a:path w="130" h="117" extrusionOk="0">
                  <a:moveTo>
                    <a:pt x="52" y="1"/>
                  </a:moveTo>
                  <a:cubicBezTo>
                    <a:pt x="26" y="1"/>
                    <a:pt x="0" y="26"/>
                    <a:pt x="0" y="65"/>
                  </a:cubicBezTo>
                  <a:cubicBezTo>
                    <a:pt x="0" y="104"/>
                    <a:pt x="39" y="117"/>
                    <a:pt x="78" y="117"/>
                  </a:cubicBezTo>
                  <a:cubicBezTo>
                    <a:pt x="104" y="117"/>
                    <a:pt x="130" y="91"/>
                    <a:pt x="130" y="65"/>
                  </a:cubicBezTo>
                  <a:cubicBezTo>
                    <a:pt x="130" y="26"/>
                    <a:pt x="91" y="1"/>
                    <a:pt x="52" y="1"/>
                  </a:cubicBezTo>
                  <a:close/>
                </a:path>
              </a:pathLst>
            </a:custGeom>
            <a:solidFill>
              <a:srgbClr val="52A2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3" name="Google Shape;1123;p33"/>
            <p:cNvSpPr/>
            <p:nvPr/>
          </p:nvSpPr>
          <p:spPr>
            <a:xfrm>
              <a:off x="7177675" y="1174775"/>
              <a:ext cx="6475" cy="1300"/>
            </a:xfrm>
            <a:custGeom>
              <a:avLst/>
              <a:gdLst/>
              <a:ahLst/>
              <a:cxnLst/>
              <a:rect l="l" t="t" r="r" b="b"/>
              <a:pathLst>
                <a:path w="259" h="52" extrusionOk="0">
                  <a:moveTo>
                    <a:pt x="0" y="0"/>
                  </a:moveTo>
                  <a:cubicBezTo>
                    <a:pt x="52" y="39"/>
                    <a:pt x="129" y="52"/>
                    <a:pt x="194" y="52"/>
                  </a:cubicBezTo>
                  <a:cubicBezTo>
                    <a:pt x="220" y="52"/>
                    <a:pt x="246" y="52"/>
                    <a:pt x="259" y="39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52A2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4" name="Google Shape;1124;p33"/>
            <p:cNvSpPr/>
            <p:nvPr/>
          </p:nvSpPr>
          <p:spPr>
            <a:xfrm>
              <a:off x="6953425" y="1162825"/>
              <a:ext cx="6500" cy="5550"/>
            </a:xfrm>
            <a:custGeom>
              <a:avLst/>
              <a:gdLst/>
              <a:ahLst/>
              <a:cxnLst/>
              <a:rect l="l" t="t" r="r" b="b"/>
              <a:pathLst>
                <a:path w="260" h="222" extrusionOk="0">
                  <a:moveTo>
                    <a:pt x="117" y="0"/>
                  </a:moveTo>
                  <a:cubicBezTo>
                    <a:pt x="52" y="0"/>
                    <a:pt x="1" y="52"/>
                    <a:pt x="1" y="116"/>
                  </a:cubicBezTo>
                  <a:cubicBezTo>
                    <a:pt x="12" y="174"/>
                    <a:pt x="65" y="222"/>
                    <a:pt x="123" y="222"/>
                  </a:cubicBezTo>
                  <a:cubicBezTo>
                    <a:pt x="129" y="222"/>
                    <a:pt x="136" y="221"/>
                    <a:pt x="143" y="220"/>
                  </a:cubicBezTo>
                  <a:cubicBezTo>
                    <a:pt x="149" y="221"/>
                    <a:pt x="154" y="221"/>
                    <a:pt x="160" y="221"/>
                  </a:cubicBezTo>
                  <a:cubicBezTo>
                    <a:pt x="216" y="221"/>
                    <a:pt x="259" y="162"/>
                    <a:pt x="259" y="103"/>
                  </a:cubicBezTo>
                  <a:cubicBezTo>
                    <a:pt x="246" y="39"/>
                    <a:pt x="182" y="0"/>
                    <a:pt x="11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5" name="Google Shape;1125;p33"/>
            <p:cNvSpPr/>
            <p:nvPr/>
          </p:nvSpPr>
          <p:spPr>
            <a:xfrm>
              <a:off x="6517575" y="1131700"/>
              <a:ext cx="14875" cy="12750"/>
            </a:xfrm>
            <a:custGeom>
              <a:avLst/>
              <a:gdLst/>
              <a:ahLst/>
              <a:cxnLst/>
              <a:rect l="l" t="t" r="r" b="b"/>
              <a:pathLst>
                <a:path w="595" h="510" extrusionOk="0">
                  <a:moveTo>
                    <a:pt x="316" y="0"/>
                  </a:moveTo>
                  <a:cubicBezTo>
                    <a:pt x="301" y="0"/>
                    <a:pt x="286" y="2"/>
                    <a:pt x="272" y="4"/>
                  </a:cubicBezTo>
                  <a:cubicBezTo>
                    <a:pt x="264" y="4"/>
                    <a:pt x="257" y="3"/>
                    <a:pt x="250" y="3"/>
                  </a:cubicBezTo>
                  <a:cubicBezTo>
                    <a:pt x="106" y="3"/>
                    <a:pt x="0" y="127"/>
                    <a:pt x="0" y="263"/>
                  </a:cubicBezTo>
                  <a:cubicBezTo>
                    <a:pt x="37" y="409"/>
                    <a:pt x="154" y="509"/>
                    <a:pt x="297" y="509"/>
                  </a:cubicBezTo>
                  <a:cubicBezTo>
                    <a:pt x="306" y="509"/>
                    <a:pt x="315" y="509"/>
                    <a:pt x="323" y="508"/>
                  </a:cubicBezTo>
                  <a:cubicBezTo>
                    <a:pt x="466" y="508"/>
                    <a:pt x="595" y="392"/>
                    <a:pt x="595" y="237"/>
                  </a:cubicBezTo>
                  <a:cubicBezTo>
                    <a:pt x="560" y="98"/>
                    <a:pt x="442" y="0"/>
                    <a:pt x="316" y="0"/>
                  </a:cubicBezTo>
                  <a:close/>
                </a:path>
              </a:pathLst>
            </a:custGeom>
            <a:solidFill>
              <a:srgbClr val="52A2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6" name="Google Shape;1126;p33"/>
            <p:cNvSpPr/>
            <p:nvPr/>
          </p:nvSpPr>
          <p:spPr>
            <a:xfrm>
              <a:off x="6525650" y="1149875"/>
              <a:ext cx="16825" cy="14275"/>
            </a:xfrm>
            <a:custGeom>
              <a:avLst/>
              <a:gdLst/>
              <a:ahLst/>
              <a:cxnLst/>
              <a:rect l="l" t="t" r="r" b="b"/>
              <a:pathLst>
                <a:path w="673" h="571" extrusionOk="0">
                  <a:moveTo>
                    <a:pt x="336" y="0"/>
                  </a:moveTo>
                  <a:cubicBezTo>
                    <a:pt x="328" y="0"/>
                    <a:pt x="319" y="0"/>
                    <a:pt x="311" y="1"/>
                  </a:cubicBezTo>
                  <a:cubicBezTo>
                    <a:pt x="143" y="1"/>
                    <a:pt x="0" y="130"/>
                    <a:pt x="13" y="298"/>
                  </a:cubicBezTo>
                  <a:cubicBezTo>
                    <a:pt x="38" y="458"/>
                    <a:pt x="179" y="571"/>
                    <a:pt x="348" y="571"/>
                  </a:cubicBezTo>
                  <a:cubicBezTo>
                    <a:pt x="357" y="571"/>
                    <a:pt x="366" y="570"/>
                    <a:pt x="375" y="570"/>
                  </a:cubicBezTo>
                  <a:cubicBezTo>
                    <a:pt x="543" y="570"/>
                    <a:pt x="672" y="441"/>
                    <a:pt x="672" y="273"/>
                  </a:cubicBezTo>
                  <a:cubicBezTo>
                    <a:pt x="636" y="113"/>
                    <a:pt x="494" y="0"/>
                    <a:pt x="33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7" name="Google Shape;1127;p33"/>
            <p:cNvSpPr/>
            <p:nvPr/>
          </p:nvSpPr>
          <p:spPr>
            <a:xfrm>
              <a:off x="6493325" y="1172150"/>
              <a:ext cx="17150" cy="7825"/>
            </a:xfrm>
            <a:custGeom>
              <a:avLst/>
              <a:gdLst/>
              <a:ahLst/>
              <a:cxnLst/>
              <a:rect l="l" t="t" r="r" b="b"/>
              <a:pathLst>
                <a:path w="686" h="313" extrusionOk="0">
                  <a:moveTo>
                    <a:pt x="326" y="1"/>
                  </a:moveTo>
                  <a:cubicBezTo>
                    <a:pt x="317" y="1"/>
                    <a:pt x="307" y="1"/>
                    <a:pt x="298" y="2"/>
                  </a:cubicBezTo>
                  <a:cubicBezTo>
                    <a:pt x="156" y="2"/>
                    <a:pt x="40" y="92"/>
                    <a:pt x="1" y="234"/>
                  </a:cubicBezTo>
                  <a:lnTo>
                    <a:pt x="686" y="312"/>
                  </a:lnTo>
                  <a:lnTo>
                    <a:pt x="686" y="286"/>
                  </a:lnTo>
                  <a:cubicBezTo>
                    <a:pt x="649" y="114"/>
                    <a:pt x="496" y="1"/>
                    <a:pt x="326" y="1"/>
                  </a:cubicBezTo>
                  <a:close/>
                </a:path>
              </a:pathLst>
            </a:custGeom>
            <a:solidFill>
              <a:srgbClr val="52A2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8" name="Google Shape;1128;p33"/>
            <p:cNvSpPr/>
            <p:nvPr/>
          </p:nvSpPr>
          <p:spPr>
            <a:xfrm>
              <a:off x="6982825" y="1802875"/>
              <a:ext cx="262400" cy="732175"/>
            </a:xfrm>
            <a:custGeom>
              <a:avLst/>
              <a:gdLst/>
              <a:ahLst/>
              <a:cxnLst/>
              <a:rect l="l" t="t" r="r" b="b"/>
              <a:pathLst>
                <a:path w="10496" h="29287" extrusionOk="0">
                  <a:moveTo>
                    <a:pt x="8394" y="2628"/>
                  </a:moveTo>
                  <a:cubicBezTo>
                    <a:pt x="8951" y="2628"/>
                    <a:pt x="9502" y="2760"/>
                    <a:pt x="10004" y="3025"/>
                  </a:cubicBezTo>
                  <a:cubicBezTo>
                    <a:pt x="10004" y="3025"/>
                    <a:pt x="9539" y="3994"/>
                    <a:pt x="8169" y="4317"/>
                  </a:cubicBezTo>
                  <a:lnTo>
                    <a:pt x="8182" y="4317"/>
                  </a:lnTo>
                  <a:cubicBezTo>
                    <a:pt x="7821" y="4402"/>
                    <a:pt x="7433" y="4433"/>
                    <a:pt x="7057" y="4433"/>
                  </a:cubicBezTo>
                  <a:cubicBezTo>
                    <a:pt x="6003" y="4433"/>
                    <a:pt x="5041" y="4188"/>
                    <a:pt x="5041" y="4188"/>
                  </a:cubicBezTo>
                  <a:cubicBezTo>
                    <a:pt x="5041" y="4188"/>
                    <a:pt x="6243" y="3038"/>
                    <a:pt x="7613" y="2715"/>
                  </a:cubicBezTo>
                  <a:cubicBezTo>
                    <a:pt x="7872" y="2657"/>
                    <a:pt x="8134" y="2628"/>
                    <a:pt x="8394" y="2628"/>
                  </a:cubicBezTo>
                  <a:close/>
                  <a:moveTo>
                    <a:pt x="5364" y="4665"/>
                  </a:moveTo>
                  <a:cubicBezTo>
                    <a:pt x="5469" y="4665"/>
                    <a:pt x="5560" y="4739"/>
                    <a:pt x="5584" y="4847"/>
                  </a:cubicBezTo>
                  <a:cubicBezTo>
                    <a:pt x="5584" y="4957"/>
                    <a:pt x="5504" y="5055"/>
                    <a:pt x="5397" y="5055"/>
                  </a:cubicBezTo>
                  <a:cubicBezTo>
                    <a:pt x="5390" y="5055"/>
                    <a:pt x="5384" y="5055"/>
                    <a:pt x="5377" y="5054"/>
                  </a:cubicBezTo>
                  <a:cubicBezTo>
                    <a:pt x="5369" y="5055"/>
                    <a:pt x="5360" y="5055"/>
                    <a:pt x="5352" y="5055"/>
                  </a:cubicBezTo>
                  <a:cubicBezTo>
                    <a:pt x="5245" y="5055"/>
                    <a:pt x="5144" y="4981"/>
                    <a:pt x="5132" y="4873"/>
                  </a:cubicBezTo>
                  <a:cubicBezTo>
                    <a:pt x="5120" y="4763"/>
                    <a:pt x="5211" y="4665"/>
                    <a:pt x="5319" y="4665"/>
                  </a:cubicBezTo>
                  <a:cubicBezTo>
                    <a:pt x="5325" y="4665"/>
                    <a:pt x="5332" y="4665"/>
                    <a:pt x="5338" y="4666"/>
                  </a:cubicBezTo>
                  <a:cubicBezTo>
                    <a:pt x="5347" y="4665"/>
                    <a:pt x="5355" y="4665"/>
                    <a:pt x="5364" y="4665"/>
                  </a:cubicBezTo>
                  <a:close/>
                  <a:moveTo>
                    <a:pt x="4382" y="7975"/>
                  </a:moveTo>
                  <a:cubicBezTo>
                    <a:pt x="5145" y="8207"/>
                    <a:pt x="5765" y="8737"/>
                    <a:pt x="6140" y="9448"/>
                  </a:cubicBezTo>
                  <a:cubicBezTo>
                    <a:pt x="6721" y="10598"/>
                    <a:pt x="6463" y="12149"/>
                    <a:pt x="6463" y="12149"/>
                  </a:cubicBezTo>
                  <a:cubicBezTo>
                    <a:pt x="6463" y="12149"/>
                    <a:pt x="4964" y="11206"/>
                    <a:pt x="4395" y="10055"/>
                  </a:cubicBezTo>
                  <a:cubicBezTo>
                    <a:pt x="4149" y="9590"/>
                    <a:pt x="4072" y="9060"/>
                    <a:pt x="4175" y="8543"/>
                  </a:cubicBezTo>
                  <a:cubicBezTo>
                    <a:pt x="4124" y="8543"/>
                    <a:pt x="4085" y="8505"/>
                    <a:pt x="4072" y="8453"/>
                  </a:cubicBezTo>
                  <a:cubicBezTo>
                    <a:pt x="4072" y="8388"/>
                    <a:pt x="4124" y="8349"/>
                    <a:pt x="4175" y="8349"/>
                  </a:cubicBezTo>
                  <a:lnTo>
                    <a:pt x="4227" y="8349"/>
                  </a:lnTo>
                  <a:cubicBezTo>
                    <a:pt x="4266" y="8220"/>
                    <a:pt x="4317" y="8091"/>
                    <a:pt x="4382" y="7975"/>
                  </a:cubicBezTo>
                  <a:close/>
                  <a:moveTo>
                    <a:pt x="8687" y="11799"/>
                  </a:moveTo>
                  <a:cubicBezTo>
                    <a:pt x="8818" y="11799"/>
                    <a:pt x="8933" y="11887"/>
                    <a:pt x="8957" y="12020"/>
                  </a:cubicBezTo>
                  <a:cubicBezTo>
                    <a:pt x="8957" y="12149"/>
                    <a:pt x="8854" y="12265"/>
                    <a:pt x="8712" y="12265"/>
                  </a:cubicBezTo>
                  <a:cubicBezTo>
                    <a:pt x="8703" y="12266"/>
                    <a:pt x="8695" y="12267"/>
                    <a:pt x="8687" y="12267"/>
                  </a:cubicBezTo>
                  <a:cubicBezTo>
                    <a:pt x="8566" y="12267"/>
                    <a:pt x="8452" y="12179"/>
                    <a:pt x="8427" y="12046"/>
                  </a:cubicBezTo>
                  <a:cubicBezTo>
                    <a:pt x="8414" y="11916"/>
                    <a:pt x="8531" y="11800"/>
                    <a:pt x="8660" y="11800"/>
                  </a:cubicBezTo>
                  <a:cubicBezTo>
                    <a:pt x="8669" y="11799"/>
                    <a:pt x="8678" y="11799"/>
                    <a:pt x="8687" y="11799"/>
                  </a:cubicBezTo>
                  <a:close/>
                  <a:moveTo>
                    <a:pt x="7227" y="12911"/>
                  </a:moveTo>
                  <a:cubicBezTo>
                    <a:pt x="7436" y="12911"/>
                    <a:pt x="7628" y="13051"/>
                    <a:pt x="7665" y="13273"/>
                  </a:cubicBezTo>
                  <a:cubicBezTo>
                    <a:pt x="7678" y="13442"/>
                    <a:pt x="7574" y="13597"/>
                    <a:pt x="7406" y="13635"/>
                  </a:cubicBezTo>
                  <a:cubicBezTo>
                    <a:pt x="7553" y="13626"/>
                    <a:pt x="7692" y="13617"/>
                    <a:pt x="7835" y="13617"/>
                  </a:cubicBezTo>
                  <a:cubicBezTo>
                    <a:pt x="7894" y="13617"/>
                    <a:pt x="7953" y="13619"/>
                    <a:pt x="8014" y="13622"/>
                  </a:cubicBezTo>
                  <a:cubicBezTo>
                    <a:pt x="8014" y="13622"/>
                    <a:pt x="8350" y="15406"/>
                    <a:pt x="6734" y="16931"/>
                  </a:cubicBezTo>
                  <a:cubicBezTo>
                    <a:pt x="5300" y="18262"/>
                    <a:pt x="2831" y="18947"/>
                    <a:pt x="2263" y="19089"/>
                  </a:cubicBezTo>
                  <a:cubicBezTo>
                    <a:pt x="2237" y="19102"/>
                    <a:pt x="2198" y="19102"/>
                    <a:pt x="2172" y="19102"/>
                  </a:cubicBezTo>
                  <a:lnTo>
                    <a:pt x="2146" y="19102"/>
                  </a:lnTo>
                  <a:cubicBezTo>
                    <a:pt x="2043" y="19102"/>
                    <a:pt x="1939" y="19025"/>
                    <a:pt x="1914" y="18908"/>
                  </a:cubicBezTo>
                  <a:cubicBezTo>
                    <a:pt x="1914" y="18799"/>
                    <a:pt x="1994" y="18700"/>
                    <a:pt x="2112" y="18700"/>
                  </a:cubicBezTo>
                  <a:cubicBezTo>
                    <a:pt x="2119" y="18700"/>
                    <a:pt x="2126" y="18701"/>
                    <a:pt x="2133" y="18702"/>
                  </a:cubicBezTo>
                  <a:cubicBezTo>
                    <a:pt x="2172" y="18702"/>
                    <a:pt x="2211" y="18702"/>
                    <a:pt x="2250" y="18727"/>
                  </a:cubicBezTo>
                  <a:cubicBezTo>
                    <a:pt x="2469" y="17939"/>
                    <a:pt x="3077" y="16143"/>
                    <a:pt x="4317" y="14967"/>
                  </a:cubicBezTo>
                  <a:cubicBezTo>
                    <a:pt x="5119" y="14243"/>
                    <a:pt x="6127" y="13778"/>
                    <a:pt x="7200" y="13661"/>
                  </a:cubicBezTo>
                  <a:cubicBezTo>
                    <a:pt x="7006" y="13648"/>
                    <a:pt x="6838" y="13506"/>
                    <a:pt x="6812" y="13299"/>
                  </a:cubicBezTo>
                  <a:cubicBezTo>
                    <a:pt x="6799" y="13093"/>
                    <a:pt x="6980" y="12912"/>
                    <a:pt x="7200" y="12912"/>
                  </a:cubicBezTo>
                  <a:cubicBezTo>
                    <a:pt x="7209" y="12911"/>
                    <a:pt x="7218" y="12911"/>
                    <a:pt x="7227" y="12911"/>
                  </a:cubicBezTo>
                  <a:close/>
                  <a:moveTo>
                    <a:pt x="3893" y="21944"/>
                  </a:moveTo>
                  <a:cubicBezTo>
                    <a:pt x="4011" y="21944"/>
                    <a:pt x="4113" y="22019"/>
                    <a:pt x="4137" y="22139"/>
                  </a:cubicBezTo>
                  <a:cubicBezTo>
                    <a:pt x="4149" y="22269"/>
                    <a:pt x="4046" y="22372"/>
                    <a:pt x="3917" y="22372"/>
                  </a:cubicBezTo>
                  <a:cubicBezTo>
                    <a:pt x="3909" y="22373"/>
                    <a:pt x="3900" y="22373"/>
                    <a:pt x="3892" y="22373"/>
                  </a:cubicBezTo>
                  <a:cubicBezTo>
                    <a:pt x="3773" y="22373"/>
                    <a:pt x="3670" y="22286"/>
                    <a:pt x="3645" y="22165"/>
                  </a:cubicBezTo>
                  <a:cubicBezTo>
                    <a:pt x="3633" y="22043"/>
                    <a:pt x="3725" y="21944"/>
                    <a:pt x="3843" y="21944"/>
                  </a:cubicBezTo>
                  <a:cubicBezTo>
                    <a:pt x="3851" y="21944"/>
                    <a:pt x="3858" y="21945"/>
                    <a:pt x="3865" y="21946"/>
                  </a:cubicBezTo>
                  <a:cubicBezTo>
                    <a:pt x="3875" y="21945"/>
                    <a:pt x="3884" y="21944"/>
                    <a:pt x="3893" y="21944"/>
                  </a:cubicBezTo>
                  <a:close/>
                  <a:moveTo>
                    <a:pt x="4749" y="23583"/>
                  </a:moveTo>
                  <a:cubicBezTo>
                    <a:pt x="4873" y="23583"/>
                    <a:pt x="4979" y="23679"/>
                    <a:pt x="5002" y="23807"/>
                  </a:cubicBezTo>
                  <a:cubicBezTo>
                    <a:pt x="5015" y="23949"/>
                    <a:pt x="4899" y="24052"/>
                    <a:pt x="4757" y="24052"/>
                  </a:cubicBezTo>
                  <a:cubicBezTo>
                    <a:pt x="4748" y="24053"/>
                    <a:pt x="4739" y="24053"/>
                    <a:pt x="4730" y="24053"/>
                  </a:cubicBezTo>
                  <a:cubicBezTo>
                    <a:pt x="4599" y="24053"/>
                    <a:pt x="4484" y="23966"/>
                    <a:pt x="4460" y="23832"/>
                  </a:cubicBezTo>
                  <a:cubicBezTo>
                    <a:pt x="4460" y="23697"/>
                    <a:pt x="4553" y="23586"/>
                    <a:pt x="4684" y="23586"/>
                  </a:cubicBezTo>
                  <a:cubicBezTo>
                    <a:pt x="4691" y="23586"/>
                    <a:pt x="4698" y="23586"/>
                    <a:pt x="4705" y="23587"/>
                  </a:cubicBezTo>
                  <a:cubicBezTo>
                    <a:pt x="4720" y="23584"/>
                    <a:pt x="4735" y="23583"/>
                    <a:pt x="4749" y="23583"/>
                  </a:cubicBezTo>
                  <a:close/>
                  <a:moveTo>
                    <a:pt x="3322" y="25925"/>
                  </a:moveTo>
                  <a:cubicBezTo>
                    <a:pt x="3427" y="25925"/>
                    <a:pt x="3518" y="25999"/>
                    <a:pt x="3542" y="26107"/>
                  </a:cubicBezTo>
                  <a:cubicBezTo>
                    <a:pt x="3542" y="26223"/>
                    <a:pt x="3452" y="26314"/>
                    <a:pt x="3335" y="26314"/>
                  </a:cubicBezTo>
                  <a:cubicBezTo>
                    <a:pt x="3327" y="26315"/>
                    <a:pt x="3318" y="26315"/>
                    <a:pt x="3310" y="26315"/>
                  </a:cubicBezTo>
                  <a:cubicBezTo>
                    <a:pt x="3204" y="26315"/>
                    <a:pt x="3115" y="26241"/>
                    <a:pt x="3103" y="26133"/>
                  </a:cubicBezTo>
                  <a:cubicBezTo>
                    <a:pt x="3090" y="26017"/>
                    <a:pt x="3180" y="25926"/>
                    <a:pt x="3296" y="25926"/>
                  </a:cubicBezTo>
                  <a:cubicBezTo>
                    <a:pt x="3305" y="25925"/>
                    <a:pt x="3313" y="25925"/>
                    <a:pt x="3322" y="25925"/>
                  </a:cubicBezTo>
                  <a:close/>
                  <a:moveTo>
                    <a:pt x="8311" y="1"/>
                  </a:moveTo>
                  <a:lnTo>
                    <a:pt x="5868" y="117"/>
                  </a:lnTo>
                  <a:cubicBezTo>
                    <a:pt x="6566" y="634"/>
                    <a:pt x="7200" y="1241"/>
                    <a:pt x="7742" y="1913"/>
                  </a:cubicBezTo>
                  <a:cubicBezTo>
                    <a:pt x="7742" y="1913"/>
                    <a:pt x="7434" y="1939"/>
                    <a:pt x="6958" y="1939"/>
                  </a:cubicBezTo>
                  <a:cubicBezTo>
                    <a:pt x="6132" y="1939"/>
                    <a:pt x="4799" y="1861"/>
                    <a:pt x="3684" y="1435"/>
                  </a:cubicBezTo>
                  <a:lnTo>
                    <a:pt x="2508" y="9978"/>
                  </a:lnTo>
                  <a:cubicBezTo>
                    <a:pt x="2728" y="10133"/>
                    <a:pt x="2922" y="10327"/>
                    <a:pt x="3103" y="10534"/>
                  </a:cubicBezTo>
                  <a:cubicBezTo>
                    <a:pt x="2883" y="10715"/>
                    <a:pt x="2624" y="10857"/>
                    <a:pt x="2366" y="10973"/>
                  </a:cubicBezTo>
                  <a:lnTo>
                    <a:pt x="2069" y="13093"/>
                  </a:lnTo>
                  <a:cubicBezTo>
                    <a:pt x="2534" y="13157"/>
                    <a:pt x="2973" y="13299"/>
                    <a:pt x="3387" y="13506"/>
                  </a:cubicBezTo>
                  <a:cubicBezTo>
                    <a:pt x="3387" y="13506"/>
                    <a:pt x="2999" y="14437"/>
                    <a:pt x="1810" y="15031"/>
                  </a:cubicBezTo>
                  <a:lnTo>
                    <a:pt x="944" y="21261"/>
                  </a:lnTo>
                  <a:cubicBezTo>
                    <a:pt x="1565" y="21493"/>
                    <a:pt x="2120" y="21868"/>
                    <a:pt x="2573" y="22359"/>
                  </a:cubicBezTo>
                  <a:cubicBezTo>
                    <a:pt x="3801" y="23703"/>
                    <a:pt x="4137" y="25836"/>
                    <a:pt x="4137" y="25836"/>
                  </a:cubicBezTo>
                  <a:cubicBezTo>
                    <a:pt x="4137" y="25836"/>
                    <a:pt x="1836" y="25060"/>
                    <a:pt x="595" y="23742"/>
                  </a:cubicBezTo>
                  <a:lnTo>
                    <a:pt x="363" y="25487"/>
                  </a:lnTo>
                  <a:cubicBezTo>
                    <a:pt x="479" y="25590"/>
                    <a:pt x="595" y="25706"/>
                    <a:pt x="699" y="25836"/>
                  </a:cubicBezTo>
                  <a:cubicBezTo>
                    <a:pt x="557" y="25939"/>
                    <a:pt x="414" y="26029"/>
                    <a:pt x="272" y="26107"/>
                  </a:cubicBezTo>
                  <a:lnTo>
                    <a:pt x="1" y="28084"/>
                  </a:lnTo>
                  <a:cubicBezTo>
                    <a:pt x="279" y="28042"/>
                    <a:pt x="558" y="28016"/>
                    <a:pt x="843" y="28016"/>
                  </a:cubicBezTo>
                  <a:cubicBezTo>
                    <a:pt x="902" y="28016"/>
                    <a:pt x="962" y="28018"/>
                    <a:pt x="1022" y="28020"/>
                  </a:cubicBezTo>
                  <a:cubicBezTo>
                    <a:pt x="1836" y="28046"/>
                    <a:pt x="2612" y="28369"/>
                    <a:pt x="3193" y="28950"/>
                  </a:cubicBezTo>
                  <a:cubicBezTo>
                    <a:pt x="3051" y="29080"/>
                    <a:pt x="2883" y="29196"/>
                    <a:pt x="2715" y="29286"/>
                  </a:cubicBezTo>
                  <a:lnTo>
                    <a:pt x="5170" y="29170"/>
                  </a:lnTo>
                  <a:cubicBezTo>
                    <a:pt x="4886" y="28860"/>
                    <a:pt x="4654" y="28485"/>
                    <a:pt x="4511" y="28097"/>
                  </a:cubicBezTo>
                  <a:cubicBezTo>
                    <a:pt x="4963" y="27939"/>
                    <a:pt x="5439" y="27858"/>
                    <a:pt x="5919" y="27858"/>
                  </a:cubicBezTo>
                  <a:cubicBezTo>
                    <a:pt x="6221" y="27858"/>
                    <a:pt x="6525" y="27890"/>
                    <a:pt x="6825" y="27955"/>
                  </a:cubicBezTo>
                  <a:lnTo>
                    <a:pt x="7019" y="26521"/>
                  </a:lnTo>
                  <a:cubicBezTo>
                    <a:pt x="6398" y="25745"/>
                    <a:pt x="5429" y="24336"/>
                    <a:pt x="5183" y="22928"/>
                  </a:cubicBezTo>
                  <a:cubicBezTo>
                    <a:pt x="4990" y="21842"/>
                    <a:pt x="5261" y="20731"/>
                    <a:pt x="5946" y="19865"/>
                  </a:cubicBezTo>
                  <a:cubicBezTo>
                    <a:pt x="5868" y="19800"/>
                    <a:pt x="5817" y="19710"/>
                    <a:pt x="5804" y="19606"/>
                  </a:cubicBezTo>
                  <a:cubicBezTo>
                    <a:pt x="5791" y="19580"/>
                    <a:pt x="5791" y="19542"/>
                    <a:pt x="5804" y="19516"/>
                  </a:cubicBezTo>
                  <a:cubicBezTo>
                    <a:pt x="5700" y="19464"/>
                    <a:pt x="5623" y="19374"/>
                    <a:pt x="5610" y="19257"/>
                  </a:cubicBezTo>
                  <a:cubicBezTo>
                    <a:pt x="5597" y="19076"/>
                    <a:pt x="5752" y="18921"/>
                    <a:pt x="5933" y="18921"/>
                  </a:cubicBezTo>
                  <a:cubicBezTo>
                    <a:pt x="5942" y="18921"/>
                    <a:pt x="5951" y="18920"/>
                    <a:pt x="5960" y="18920"/>
                  </a:cubicBezTo>
                  <a:cubicBezTo>
                    <a:pt x="6142" y="18920"/>
                    <a:pt x="6297" y="19046"/>
                    <a:pt x="6334" y="19219"/>
                  </a:cubicBezTo>
                  <a:lnTo>
                    <a:pt x="6334" y="19231"/>
                  </a:lnTo>
                  <a:cubicBezTo>
                    <a:pt x="6489" y="19270"/>
                    <a:pt x="6618" y="19399"/>
                    <a:pt x="6644" y="19567"/>
                  </a:cubicBezTo>
                  <a:cubicBezTo>
                    <a:pt x="6644" y="19645"/>
                    <a:pt x="6631" y="19735"/>
                    <a:pt x="6579" y="19800"/>
                  </a:cubicBezTo>
                  <a:cubicBezTo>
                    <a:pt x="7044" y="20149"/>
                    <a:pt x="7445" y="20576"/>
                    <a:pt x="7755" y="21067"/>
                  </a:cubicBezTo>
                  <a:lnTo>
                    <a:pt x="9397" y="9280"/>
                  </a:lnTo>
                  <a:cubicBezTo>
                    <a:pt x="8686" y="9138"/>
                    <a:pt x="8014" y="8918"/>
                    <a:pt x="7368" y="8608"/>
                  </a:cubicBezTo>
                  <a:cubicBezTo>
                    <a:pt x="5209" y="7561"/>
                    <a:pt x="4809" y="5778"/>
                    <a:pt x="4809" y="5778"/>
                  </a:cubicBezTo>
                  <a:cubicBezTo>
                    <a:pt x="5183" y="5674"/>
                    <a:pt x="5571" y="5610"/>
                    <a:pt x="5959" y="5597"/>
                  </a:cubicBezTo>
                  <a:cubicBezTo>
                    <a:pt x="6011" y="5442"/>
                    <a:pt x="6153" y="5338"/>
                    <a:pt x="6308" y="5338"/>
                  </a:cubicBezTo>
                  <a:cubicBezTo>
                    <a:pt x="6318" y="5337"/>
                    <a:pt x="6328" y="5337"/>
                    <a:pt x="6338" y="5337"/>
                  </a:cubicBezTo>
                  <a:cubicBezTo>
                    <a:pt x="6507" y="5337"/>
                    <a:pt x="6660" y="5438"/>
                    <a:pt x="6721" y="5597"/>
                  </a:cubicBezTo>
                  <a:cubicBezTo>
                    <a:pt x="7471" y="5648"/>
                    <a:pt x="8195" y="5855"/>
                    <a:pt x="8867" y="6178"/>
                  </a:cubicBezTo>
                  <a:cubicBezTo>
                    <a:pt x="9177" y="6333"/>
                    <a:pt x="9461" y="6501"/>
                    <a:pt x="9746" y="6695"/>
                  </a:cubicBezTo>
                  <a:lnTo>
                    <a:pt x="10495" y="1306"/>
                  </a:lnTo>
                  <a:cubicBezTo>
                    <a:pt x="9655" y="1099"/>
                    <a:pt x="8893" y="634"/>
                    <a:pt x="831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9" name="Google Shape;1129;p33"/>
            <p:cNvSpPr/>
            <p:nvPr/>
          </p:nvSpPr>
          <p:spPr>
            <a:xfrm>
              <a:off x="7074925" y="1805775"/>
              <a:ext cx="101475" cy="45600"/>
            </a:xfrm>
            <a:custGeom>
              <a:avLst/>
              <a:gdLst/>
              <a:ahLst/>
              <a:cxnLst/>
              <a:rect l="l" t="t" r="r" b="b"/>
              <a:pathLst>
                <a:path w="4059" h="1824" extrusionOk="0">
                  <a:moveTo>
                    <a:pt x="2184" y="1"/>
                  </a:moveTo>
                  <a:lnTo>
                    <a:pt x="168" y="104"/>
                  </a:lnTo>
                  <a:lnTo>
                    <a:pt x="0" y="1319"/>
                  </a:lnTo>
                  <a:cubicBezTo>
                    <a:pt x="1115" y="1745"/>
                    <a:pt x="2448" y="1823"/>
                    <a:pt x="3274" y="1823"/>
                  </a:cubicBezTo>
                  <a:cubicBezTo>
                    <a:pt x="3750" y="1823"/>
                    <a:pt x="4058" y="1797"/>
                    <a:pt x="4058" y="1797"/>
                  </a:cubicBezTo>
                  <a:cubicBezTo>
                    <a:pt x="3516" y="1125"/>
                    <a:pt x="2882" y="518"/>
                    <a:pt x="218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0" name="Google Shape;1130;p33"/>
            <p:cNvSpPr/>
            <p:nvPr/>
          </p:nvSpPr>
          <p:spPr>
            <a:xfrm>
              <a:off x="7107225" y="2297875"/>
              <a:ext cx="69825" cy="168025"/>
            </a:xfrm>
            <a:custGeom>
              <a:avLst/>
              <a:gdLst/>
              <a:ahLst/>
              <a:cxnLst/>
              <a:rect l="l" t="t" r="r" b="b"/>
              <a:pathLst>
                <a:path w="2793" h="6721" extrusionOk="0">
                  <a:moveTo>
                    <a:pt x="1693" y="3566"/>
                  </a:moveTo>
                  <a:cubicBezTo>
                    <a:pt x="1851" y="3566"/>
                    <a:pt x="1993" y="3679"/>
                    <a:pt x="2030" y="3839"/>
                  </a:cubicBezTo>
                  <a:cubicBezTo>
                    <a:pt x="2030" y="3999"/>
                    <a:pt x="1899" y="4137"/>
                    <a:pt x="1752" y="4137"/>
                  </a:cubicBezTo>
                  <a:cubicBezTo>
                    <a:pt x="1746" y="4137"/>
                    <a:pt x="1739" y="4136"/>
                    <a:pt x="1732" y="4136"/>
                  </a:cubicBezTo>
                  <a:cubicBezTo>
                    <a:pt x="1716" y="4138"/>
                    <a:pt x="1699" y="4139"/>
                    <a:pt x="1683" y="4139"/>
                  </a:cubicBezTo>
                  <a:cubicBezTo>
                    <a:pt x="1524" y="4139"/>
                    <a:pt x="1394" y="4028"/>
                    <a:pt x="1371" y="3864"/>
                  </a:cubicBezTo>
                  <a:cubicBezTo>
                    <a:pt x="1358" y="3696"/>
                    <a:pt x="1500" y="3567"/>
                    <a:pt x="1668" y="3567"/>
                  </a:cubicBezTo>
                  <a:cubicBezTo>
                    <a:pt x="1676" y="3566"/>
                    <a:pt x="1685" y="3566"/>
                    <a:pt x="1693" y="3566"/>
                  </a:cubicBezTo>
                  <a:close/>
                  <a:moveTo>
                    <a:pt x="1603" y="0"/>
                  </a:moveTo>
                  <a:cubicBezTo>
                    <a:pt x="1526" y="104"/>
                    <a:pt x="1409" y="155"/>
                    <a:pt x="1293" y="155"/>
                  </a:cubicBezTo>
                  <a:cubicBezTo>
                    <a:pt x="1278" y="157"/>
                    <a:pt x="1263" y="158"/>
                    <a:pt x="1248" y="158"/>
                  </a:cubicBezTo>
                  <a:cubicBezTo>
                    <a:pt x="1147" y="158"/>
                    <a:pt x="1049" y="121"/>
                    <a:pt x="970" y="65"/>
                  </a:cubicBezTo>
                  <a:cubicBezTo>
                    <a:pt x="285" y="931"/>
                    <a:pt x="1" y="2042"/>
                    <a:pt x="207" y="3141"/>
                  </a:cubicBezTo>
                  <a:cubicBezTo>
                    <a:pt x="440" y="4536"/>
                    <a:pt x="1422" y="5945"/>
                    <a:pt x="2043" y="6721"/>
                  </a:cubicBezTo>
                  <a:lnTo>
                    <a:pt x="2792" y="1267"/>
                  </a:lnTo>
                  <a:cubicBezTo>
                    <a:pt x="2469" y="776"/>
                    <a:pt x="2068" y="349"/>
                    <a:pt x="160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1" name="Google Shape;1131;p33"/>
            <p:cNvSpPr/>
            <p:nvPr/>
          </p:nvSpPr>
          <p:spPr>
            <a:xfrm>
              <a:off x="7039050" y="2143200"/>
              <a:ext cx="152525" cy="136600"/>
            </a:xfrm>
            <a:custGeom>
              <a:avLst/>
              <a:gdLst/>
              <a:ahLst/>
              <a:cxnLst/>
              <a:rect l="l" t="t" r="r" b="b"/>
              <a:pathLst>
                <a:path w="6101" h="5464" extrusionOk="0">
                  <a:moveTo>
                    <a:pt x="5513" y="1"/>
                  </a:moveTo>
                  <a:cubicBezTo>
                    <a:pt x="5395" y="1"/>
                    <a:pt x="5278" y="7"/>
                    <a:pt x="5157" y="22"/>
                  </a:cubicBezTo>
                  <a:cubicBezTo>
                    <a:pt x="5119" y="35"/>
                    <a:pt x="5080" y="48"/>
                    <a:pt x="5028" y="48"/>
                  </a:cubicBezTo>
                  <a:lnTo>
                    <a:pt x="4951" y="48"/>
                  </a:lnTo>
                  <a:cubicBezTo>
                    <a:pt x="3878" y="177"/>
                    <a:pt x="2870" y="630"/>
                    <a:pt x="2068" y="1366"/>
                  </a:cubicBezTo>
                  <a:cubicBezTo>
                    <a:pt x="828" y="2530"/>
                    <a:pt x="220" y="4339"/>
                    <a:pt x="1" y="5114"/>
                  </a:cubicBezTo>
                  <a:cubicBezTo>
                    <a:pt x="65" y="5140"/>
                    <a:pt x="117" y="5205"/>
                    <a:pt x="130" y="5270"/>
                  </a:cubicBezTo>
                  <a:cubicBezTo>
                    <a:pt x="143" y="5360"/>
                    <a:pt x="91" y="5438"/>
                    <a:pt x="14" y="5463"/>
                  </a:cubicBezTo>
                  <a:cubicBezTo>
                    <a:pt x="582" y="5321"/>
                    <a:pt x="3051" y="4649"/>
                    <a:pt x="4485" y="3305"/>
                  </a:cubicBezTo>
                  <a:cubicBezTo>
                    <a:pt x="6101" y="1793"/>
                    <a:pt x="5765" y="9"/>
                    <a:pt x="5765" y="9"/>
                  </a:cubicBezTo>
                  <a:cubicBezTo>
                    <a:pt x="5679" y="4"/>
                    <a:pt x="5596" y="1"/>
                    <a:pt x="55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2" name="Google Shape;1132;p33"/>
            <p:cNvSpPr/>
            <p:nvPr/>
          </p:nvSpPr>
          <p:spPr>
            <a:xfrm>
              <a:off x="7036475" y="2280750"/>
              <a:ext cx="675" cy="25"/>
            </a:xfrm>
            <a:custGeom>
              <a:avLst/>
              <a:gdLst/>
              <a:ahLst/>
              <a:cxnLst/>
              <a:rect l="l" t="t" r="r" b="b"/>
              <a:pathLst>
                <a:path w="27" h="1" extrusionOk="0">
                  <a:moveTo>
                    <a:pt x="0" y="0"/>
                  </a:moveTo>
                  <a:lnTo>
                    <a:pt x="2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6D9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3" name="Google Shape;1133;p33"/>
            <p:cNvSpPr/>
            <p:nvPr/>
          </p:nvSpPr>
          <p:spPr>
            <a:xfrm>
              <a:off x="7103675" y="1942775"/>
              <a:ext cx="123125" cy="92100"/>
            </a:xfrm>
            <a:custGeom>
              <a:avLst/>
              <a:gdLst/>
              <a:ahLst/>
              <a:cxnLst/>
              <a:rect l="l" t="t" r="r" b="b"/>
              <a:pathLst>
                <a:path w="4925" h="3684" extrusionOk="0">
                  <a:moveTo>
                    <a:pt x="4317" y="1836"/>
                  </a:moveTo>
                  <a:cubicBezTo>
                    <a:pt x="4420" y="1836"/>
                    <a:pt x="4511" y="1900"/>
                    <a:pt x="4524" y="2004"/>
                  </a:cubicBezTo>
                  <a:cubicBezTo>
                    <a:pt x="4524" y="2088"/>
                    <a:pt x="4456" y="2173"/>
                    <a:pt x="4373" y="2173"/>
                  </a:cubicBezTo>
                  <a:cubicBezTo>
                    <a:pt x="4367" y="2173"/>
                    <a:pt x="4362" y="2173"/>
                    <a:pt x="4356" y="2172"/>
                  </a:cubicBezTo>
                  <a:cubicBezTo>
                    <a:pt x="4348" y="2173"/>
                    <a:pt x="4341" y="2173"/>
                    <a:pt x="4333" y="2173"/>
                  </a:cubicBezTo>
                  <a:cubicBezTo>
                    <a:pt x="4240" y="2173"/>
                    <a:pt x="4161" y="2101"/>
                    <a:pt x="4149" y="2017"/>
                  </a:cubicBezTo>
                  <a:cubicBezTo>
                    <a:pt x="4136" y="1913"/>
                    <a:pt x="4214" y="1836"/>
                    <a:pt x="4317" y="1836"/>
                  </a:cubicBezTo>
                  <a:close/>
                  <a:moveTo>
                    <a:pt x="1138" y="1"/>
                  </a:moveTo>
                  <a:cubicBezTo>
                    <a:pt x="750" y="14"/>
                    <a:pt x="362" y="78"/>
                    <a:pt x="0" y="182"/>
                  </a:cubicBezTo>
                  <a:cubicBezTo>
                    <a:pt x="0" y="182"/>
                    <a:pt x="388" y="1965"/>
                    <a:pt x="2546" y="3012"/>
                  </a:cubicBezTo>
                  <a:cubicBezTo>
                    <a:pt x="3193" y="3322"/>
                    <a:pt x="3865" y="3542"/>
                    <a:pt x="4576" y="3684"/>
                  </a:cubicBezTo>
                  <a:lnTo>
                    <a:pt x="4924" y="1099"/>
                  </a:lnTo>
                  <a:cubicBezTo>
                    <a:pt x="4653" y="905"/>
                    <a:pt x="4356" y="737"/>
                    <a:pt x="4046" y="582"/>
                  </a:cubicBezTo>
                  <a:cubicBezTo>
                    <a:pt x="3374" y="259"/>
                    <a:pt x="2650" y="52"/>
                    <a:pt x="1913" y="1"/>
                  </a:cubicBezTo>
                  <a:lnTo>
                    <a:pt x="1913" y="1"/>
                  </a:lnTo>
                  <a:cubicBezTo>
                    <a:pt x="1913" y="26"/>
                    <a:pt x="1913" y="39"/>
                    <a:pt x="1926" y="65"/>
                  </a:cubicBezTo>
                  <a:cubicBezTo>
                    <a:pt x="1926" y="265"/>
                    <a:pt x="1782" y="428"/>
                    <a:pt x="1587" y="428"/>
                  </a:cubicBezTo>
                  <a:cubicBezTo>
                    <a:pt x="1579" y="428"/>
                    <a:pt x="1572" y="428"/>
                    <a:pt x="1564" y="427"/>
                  </a:cubicBezTo>
                  <a:cubicBezTo>
                    <a:pt x="1548" y="429"/>
                    <a:pt x="1532" y="430"/>
                    <a:pt x="1516" y="430"/>
                  </a:cubicBezTo>
                  <a:cubicBezTo>
                    <a:pt x="1328" y="430"/>
                    <a:pt x="1161" y="294"/>
                    <a:pt x="1125" y="104"/>
                  </a:cubicBezTo>
                  <a:cubicBezTo>
                    <a:pt x="1125" y="65"/>
                    <a:pt x="1125" y="26"/>
                    <a:pt x="113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4" name="Google Shape;1134;p33"/>
            <p:cNvSpPr/>
            <p:nvPr/>
          </p:nvSpPr>
          <p:spPr>
            <a:xfrm>
              <a:off x="7190575" y="1799650"/>
              <a:ext cx="59800" cy="35875"/>
            </a:xfrm>
            <a:custGeom>
              <a:avLst/>
              <a:gdLst/>
              <a:ahLst/>
              <a:cxnLst/>
              <a:rect l="l" t="t" r="r" b="b"/>
              <a:pathLst>
                <a:path w="2392" h="1435" extrusionOk="0">
                  <a:moveTo>
                    <a:pt x="2392" y="0"/>
                  </a:moveTo>
                  <a:lnTo>
                    <a:pt x="1" y="130"/>
                  </a:lnTo>
                  <a:cubicBezTo>
                    <a:pt x="583" y="776"/>
                    <a:pt x="1345" y="1228"/>
                    <a:pt x="2198" y="1435"/>
                  </a:cubicBezTo>
                  <a:lnTo>
                    <a:pt x="2392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5" name="Google Shape;1135;p33"/>
            <p:cNvSpPr/>
            <p:nvPr/>
          </p:nvSpPr>
          <p:spPr>
            <a:xfrm>
              <a:off x="6997700" y="2334375"/>
              <a:ext cx="88550" cy="114400"/>
            </a:xfrm>
            <a:custGeom>
              <a:avLst/>
              <a:gdLst/>
              <a:ahLst/>
              <a:cxnLst/>
              <a:rect l="l" t="t" r="r" b="b"/>
              <a:pathLst>
                <a:path w="3542" h="4576" extrusionOk="0">
                  <a:moveTo>
                    <a:pt x="349" y="1"/>
                  </a:moveTo>
                  <a:lnTo>
                    <a:pt x="0" y="2482"/>
                  </a:lnTo>
                  <a:cubicBezTo>
                    <a:pt x="1241" y="3813"/>
                    <a:pt x="3542" y="4576"/>
                    <a:pt x="3542" y="4576"/>
                  </a:cubicBezTo>
                  <a:cubicBezTo>
                    <a:pt x="3542" y="4576"/>
                    <a:pt x="3218" y="2443"/>
                    <a:pt x="1978" y="1099"/>
                  </a:cubicBezTo>
                  <a:cubicBezTo>
                    <a:pt x="1525" y="608"/>
                    <a:pt x="970" y="233"/>
                    <a:pt x="349" y="1"/>
                  </a:cubicBezTo>
                  <a:close/>
                </a:path>
              </a:pathLst>
            </a:custGeom>
            <a:solidFill>
              <a:srgbClr val="52A2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6" name="Google Shape;1136;p33"/>
            <p:cNvSpPr/>
            <p:nvPr/>
          </p:nvSpPr>
          <p:spPr>
            <a:xfrm>
              <a:off x="6978300" y="2503275"/>
              <a:ext cx="84675" cy="35325"/>
            </a:xfrm>
            <a:custGeom>
              <a:avLst/>
              <a:gdLst/>
              <a:ahLst/>
              <a:cxnLst/>
              <a:rect l="l" t="t" r="r" b="b"/>
              <a:pathLst>
                <a:path w="3387" h="1413" extrusionOk="0">
                  <a:moveTo>
                    <a:pt x="1029" y="0"/>
                  </a:moveTo>
                  <a:cubicBezTo>
                    <a:pt x="748" y="0"/>
                    <a:pt x="462" y="26"/>
                    <a:pt x="195" y="68"/>
                  </a:cubicBezTo>
                  <a:lnTo>
                    <a:pt x="14" y="1361"/>
                  </a:lnTo>
                  <a:cubicBezTo>
                    <a:pt x="14" y="1361"/>
                    <a:pt x="1" y="1361"/>
                    <a:pt x="1" y="1374"/>
                  </a:cubicBezTo>
                  <a:cubicBezTo>
                    <a:pt x="1" y="1387"/>
                    <a:pt x="1" y="1400"/>
                    <a:pt x="1" y="1413"/>
                  </a:cubicBezTo>
                  <a:lnTo>
                    <a:pt x="2896" y="1270"/>
                  </a:lnTo>
                  <a:cubicBezTo>
                    <a:pt x="3077" y="1180"/>
                    <a:pt x="3232" y="1064"/>
                    <a:pt x="3387" y="934"/>
                  </a:cubicBezTo>
                  <a:cubicBezTo>
                    <a:pt x="2805" y="353"/>
                    <a:pt x="2017" y="30"/>
                    <a:pt x="1203" y="4"/>
                  </a:cubicBezTo>
                  <a:cubicBezTo>
                    <a:pt x="1145" y="2"/>
                    <a:pt x="1087" y="0"/>
                    <a:pt x="10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7" name="Google Shape;1137;p33"/>
            <p:cNvSpPr/>
            <p:nvPr/>
          </p:nvSpPr>
          <p:spPr>
            <a:xfrm>
              <a:off x="7084600" y="2002225"/>
              <a:ext cx="65950" cy="104400"/>
            </a:xfrm>
            <a:custGeom>
              <a:avLst/>
              <a:gdLst/>
              <a:ahLst/>
              <a:cxnLst/>
              <a:rect l="l" t="t" r="r" b="b"/>
              <a:pathLst>
                <a:path w="2638" h="4176" extrusionOk="0">
                  <a:moveTo>
                    <a:pt x="311" y="1"/>
                  </a:moveTo>
                  <a:cubicBezTo>
                    <a:pt x="246" y="117"/>
                    <a:pt x="195" y="246"/>
                    <a:pt x="156" y="375"/>
                  </a:cubicBezTo>
                  <a:lnTo>
                    <a:pt x="104" y="375"/>
                  </a:lnTo>
                  <a:cubicBezTo>
                    <a:pt x="53" y="375"/>
                    <a:pt x="1" y="414"/>
                    <a:pt x="1" y="479"/>
                  </a:cubicBezTo>
                  <a:cubicBezTo>
                    <a:pt x="14" y="531"/>
                    <a:pt x="53" y="569"/>
                    <a:pt x="104" y="569"/>
                  </a:cubicBezTo>
                  <a:cubicBezTo>
                    <a:pt x="1" y="1086"/>
                    <a:pt x="78" y="1616"/>
                    <a:pt x="324" y="2081"/>
                  </a:cubicBezTo>
                  <a:cubicBezTo>
                    <a:pt x="893" y="3232"/>
                    <a:pt x="2392" y="4175"/>
                    <a:pt x="2392" y="4175"/>
                  </a:cubicBezTo>
                  <a:cubicBezTo>
                    <a:pt x="2392" y="4175"/>
                    <a:pt x="2637" y="2624"/>
                    <a:pt x="2069" y="1474"/>
                  </a:cubicBezTo>
                  <a:cubicBezTo>
                    <a:pt x="1707" y="763"/>
                    <a:pt x="1074" y="233"/>
                    <a:pt x="31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8" name="Google Shape;1138;p33"/>
            <p:cNvSpPr/>
            <p:nvPr/>
          </p:nvSpPr>
          <p:spPr>
            <a:xfrm>
              <a:off x="7108850" y="1868425"/>
              <a:ext cx="123775" cy="45300"/>
            </a:xfrm>
            <a:custGeom>
              <a:avLst/>
              <a:gdLst/>
              <a:ahLst/>
              <a:cxnLst/>
              <a:rect l="l" t="t" r="r" b="b"/>
              <a:pathLst>
                <a:path w="4951" h="1812" extrusionOk="0">
                  <a:moveTo>
                    <a:pt x="3348" y="0"/>
                  </a:moveTo>
                  <a:cubicBezTo>
                    <a:pt x="3088" y="0"/>
                    <a:pt x="2828" y="31"/>
                    <a:pt x="2572" y="93"/>
                  </a:cubicBezTo>
                  <a:cubicBezTo>
                    <a:pt x="1202" y="416"/>
                    <a:pt x="0" y="1566"/>
                    <a:pt x="0" y="1566"/>
                  </a:cubicBezTo>
                  <a:cubicBezTo>
                    <a:pt x="0" y="1566"/>
                    <a:pt x="955" y="1811"/>
                    <a:pt x="2005" y="1811"/>
                  </a:cubicBezTo>
                  <a:cubicBezTo>
                    <a:pt x="2380" y="1811"/>
                    <a:pt x="2767" y="1780"/>
                    <a:pt x="3128" y="1695"/>
                  </a:cubicBezTo>
                  <a:cubicBezTo>
                    <a:pt x="4498" y="1372"/>
                    <a:pt x="4950" y="403"/>
                    <a:pt x="4950" y="403"/>
                  </a:cubicBezTo>
                  <a:cubicBezTo>
                    <a:pt x="4457" y="139"/>
                    <a:pt x="3904" y="0"/>
                    <a:pt x="334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9" name="Google Shape;1139;p33"/>
            <p:cNvSpPr/>
            <p:nvPr/>
          </p:nvSpPr>
          <p:spPr>
            <a:xfrm>
              <a:off x="7028075" y="2130175"/>
              <a:ext cx="39425" cy="48500"/>
            </a:xfrm>
            <a:custGeom>
              <a:avLst/>
              <a:gdLst/>
              <a:ahLst/>
              <a:cxnLst/>
              <a:rect l="l" t="t" r="r" b="b"/>
              <a:pathLst>
                <a:path w="1577" h="1940" extrusionOk="0">
                  <a:moveTo>
                    <a:pt x="259" y="1"/>
                  </a:moveTo>
                  <a:lnTo>
                    <a:pt x="0" y="1939"/>
                  </a:lnTo>
                  <a:cubicBezTo>
                    <a:pt x="1189" y="1345"/>
                    <a:pt x="1577" y="414"/>
                    <a:pt x="1577" y="414"/>
                  </a:cubicBezTo>
                  <a:cubicBezTo>
                    <a:pt x="1163" y="207"/>
                    <a:pt x="724" y="65"/>
                    <a:pt x="25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0" name="Google Shape;1140;p33"/>
            <p:cNvSpPr/>
            <p:nvPr/>
          </p:nvSpPr>
          <p:spPr>
            <a:xfrm>
              <a:off x="7095600" y="2499325"/>
              <a:ext cx="57850" cy="32825"/>
            </a:xfrm>
            <a:custGeom>
              <a:avLst/>
              <a:gdLst/>
              <a:ahLst/>
              <a:cxnLst/>
              <a:rect l="l" t="t" r="r" b="b"/>
              <a:pathLst>
                <a:path w="2314" h="1313" extrusionOk="0">
                  <a:moveTo>
                    <a:pt x="1411" y="0"/>
                  </a:moveTo>
                  <a:cubicBezTo>
                    <a:pt x="934" y="0"/>
                    <a:pt x="460" y="81"/>
                    <a:pt x="0" y="239"/>
                  </a:cubicBezTo>
                  <a:cubicBezTo>
                    <a:pt x="143" y="627"/>
                    <a:pt x="375" y="1002"/>
                    <a:pt x="659" y="1312"/>
                  </a:cubicBezTo>
                  <a:lnTo>
                    <a:pt x="2159" y="1234"/>
                  </a:lnTo>
                  <a:lnTo>
                    <a:pt x="2314" y="97"/>
                  </a:lnTo>
                  <a:cubicBezTo>
                    <a:pt x="2014" y="32"/>
                    <a:pt x="1712" y="0"/>
                    <a:pt x="1411" y="0"/>
                  </a:cubicBezTo>
                  <a:close/>
                </a:path>
              </a:pathLst>
            </a:custGeom>
            <a:solidFill>
              <a:srgbClr val="52C6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1" name="Google Shape;1141;p33"/>
            <p:cNvSpPr/>
            <p:nvPr/>
          </p:nvSpPr>
          <p:spPr>
            <a:xfrm>
              <a:off x="7041950" y="2052300"/>
              <a:ext cx="18450" cy="24925"/>
            </a:xfrm>
            <a:custGeom>
              <a:avLst/>
              <a:gdLst/>
              <a:ahLst/>
              <a:cxnLst/>
              <a:rect l="l" t="t" r="r" b="b"/>
              <a:pathLst>
                <a:path w="738" h="997" extrusionOk="0">
                  <a:moveTo>
                    <a:pt x="143" y="1"/>
                  </a:moveTo>
                  <a:lnTo>
                    <a:pt x="1" y="996"/>
                  </a:lnTo>
                  <a:cubicBezTo>
                    <a:pt x="259" y="880"/>
                    <a:pt x="518" y="738"/>
                    <a:pt x="738" y="557"/>
                  </a:cubicBezTo>
                  <a:cubicBezTo>
                    <a:pt x="557" y="350"/>
                    <a:pt x="363" y="156"/>
                    <a:pt x="14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2" name="Google Shape;1142;p33"/>
            <p:cNvSpPr/>
            <p:nvPr/>
          </p:nvSpPr>
          <p:spPr>
            <a:xfrm>
              <a:off x="6989625" y="2440025"/>
              <a:ext cx="10675" cy="15850"/>
            </a:xfrm>
            <a:custGeom>
              <a:avLst/>
              <a:gdLst/>
              <a:ahLst/>
              <a:cxnLst/>
              <a:rect l="l" t="t" r="r" b="b"/>
              <a:pathLst>
                <a:path w="427" h="634" extrusionOk="0">
                  <a:moveTo>
                    <a:pt x="91" y="1"/>
                  </a:moveTo>
                  <a:lnTo>
                    <a:pt x="0" y="634"/>
                  </a:lnTo>
                  <a:cubicBezTo>
                    <a:pt x="142" y="543"/>
                    <a:pt x="285" y="453"/>
                    <a:pt x="427" y="350"/>
                  </a:cubicBezTo>
                  <a:cubicBezTo>
                    <a:pt x="323" y="220"/>
                    <a:pt x="207" y="104"/>
                    <a:pt x="91" y="1"/>
                  </a:cubicBezTo>
                  <a:close/>
                </a:path>
              </a:pathLst>
            </a:custGeom>
            <a:solidFill>
              <a:srgbClr val="52C6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3" name="Google Shape;1143;p33"/>
            <p:cNvSpPr/>
            <p:nvPr/>
          </p:nvSpPr>
          <p:spPr>
            <a:xfrm>
              <a:off x="7030650" y="2270600"/>
              <a:ext cx="11975" cy="10175"/>
            </a:xfrm>
            <a:custGeom>
              <a:avLst/>
              <a:gdLst/>
              <a:ahLst/>
              <a:cxnLst/>
              <a:rect l="l" t="t" r="r" b="b"/>
              <a:pathLst>
                <a:path w="479" h="407" extrusionOk="0">
                  <a:moveTo>
                    <a:pt x="254" y="0"/>
                  </a:moveTo>
                  <a:cubicBezTo>
                    <a:pt x="243" y="0"/>
                    <a:pt x="232" y="2"/>
                    <a:pt x="220" y="5"/>
                  </a:cubicBezTo>
                  <a:cubicBezTo>
                    <a:pt x="213" y="5"/>
                    <a:pt x="206" y="4"/>
                    <a:pt x="199" y="4"/>
                  </a:cubicBezTo>
                  <a:cubicBezTo>
                    <a:pt x="81" y="4"/>
                    <a:pt x="1" y="103"/>
                    <a:pt x="1" y="212"/>
                  </a:cubicBezTo>
                  <a:cubicBezTo>
                    <a:pt x="26" y="329"/>
                    <a:pt x="130" y="406"/>
                    <a:pt x="233" y="406"/>
                  </a:cubicBezTo>
                  <a:lnTo>
                    <a:pt x="259" y="406"/>
                  </a:lnTo>
                  <a:cubicBezTo>
                    <a:pt x="285" y="393"/>
                    <a:pt x="324" y="393"/>
                    <a:pt x="350" y="380"/>
                  </a:cubicBezTo>
                  <a:cubicBezTo>
                    <a:pt x="427" y="342"/>
                    <a:pt x="479" y="264"/>
                    <a:pt x="466" y="186"/>
                  </a:cubicBezTo>
                  <a:cubicBezTo>
                    <a:pt x="453" y="109"/>
                    <a:pt x="401" y="44"/>
                    <a:pt x="337" y="18"/>
                  </a:cubicBezTo>
                  <a:cubicBezTo>
                    <a:pt x="309" y="9"/>
                    <a:pt x="282" y="0"/>
                    <a:pt x="25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4" name="Google Shape;1144;p33"/>
            <p:cNvSpPr/>
            <p:nvPr/>
          </p:nvSpPr>
          <p:spPr>
            <a:xfrm>
              <a:off x="7193175" y="2097825"/>
              <a:ext cx="13600" cy="11725"/>
            </a:xfrm>
            <a:custGeom>
              <a:avLst/>
              <a:gdLst/>
              <a:ahLst/>
              <a:cxnLst/>
              <a:rect l="l" t="t" r="r" b="b"/>
              <a:pathLst>
                <a:path w="544" h="469" extrusionOk="0">
                  <a:moveTo>
                    <a:pt x="273" y="1"/>
                  </a:moveTo>
                  <a:cubicBezTo>
                    <a:pt x="264" y="1"/>
                    <a:pt x="255" y="1"/>
                    <a:pt x="246" y="2"/>
                  </a:cubicBezTo>
                  <a:cubicBezTo>
                    <a:pt x="117" y="2"/>
                    <a:pt x="0" y="118"/>
                    <a:pt x="13" y="248"/>
                  </a:cubicBezTo>
                  <a:cubicBezTo>
                    <a:pt x="38" y="381"/>
                    <a:pt x="152" y="469"/>
                    <a:pt x="273" y="469"/>
                  </a:cubicBezTo>
                  <a:cubicBezTo>
                    <a:pt x="281" y="469"/>
                    <a:pt x="289" y="468"/>
                    <a:pt x="298" y="467"/>
                  </a:cubicBezTo>
                  <a:cubicBezTo>
                    <a:pt x="440" y="467"/>
                    <a:pt x="543" y="351"/>
                    <a:pt x="543" y="222"/>
                  </a:cubicBezTo>
                  <a:cubicBezTo>
                    <a:pt x="519" y="89"/>
                    <a:pt x="404" y="1"/>
                    <a:pt x="27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5" name="Google Shape;1145;p33"/>
            <p:cNvSpPr/>
            <p:nvPr/>
          </p:nvSpPr>
          <p:spPr>
            <a:xfrm>
              <a:off x="7152775" y="2125575"/>
              <a:ext cx="22000" cy="18850"/>
            </a:xfrm>
            <a:custGeom>
              <a:avLst/>
              <a:gdLst/>
              <a:ahLst/>
              <a:cxnLst/>
              <a:rect l="l" t="t" r="r" b="b"/>
              <a:pathLst>
                <a:path w="880" h="754" extrusionOk="0">
                  <a:moveTo>
                    <a:pt x="449" y="1"/>
                  </a:moveTo>
                  <a:cubicBezTo>
                    <a:pt x="434" y="1"/>
                    <a:pt x="418" y="2"/>
                    <a:pt x="402" y="4"/>
                  </a:cubicBezTo>
                  <a:cubicBezTo>
                    <a:pt x="182" y="4"/>
                    <a:pt x="1" y="185"/>
                    <a:pt x="14" y="404"/>
                  </a:cubicBezTo>
                  <a:cubicBezTo>
                    <a:pt x="40" y="598"/>
                    <a:pt x="208" y="740"/>
                    <a:pt x="402" y="753"/>
                  </a:cubicBezTo>
                  <a:lnTo>
                    <a:pt x="479" y="753"/>
                  </a:lnTo>
                  <a:cubicBezTo>
                    <a:pt x="531" y="753"/>
                    <a:pt x="570" y="740"/>
                    <a:pt x="608" y="727"/>
                  </a:cubicBezTo>
                  <a:cubicBezTo>
                    <a:pt x="776" y="689"/>
                    <a:pt x="880" y="534"/>
                    <a:pt x="867" y="353"/>
                  </a:cubicBezTo>
                  <a:cubicBezTo>
                    <a:pt x="831" y="149"/>
                    <a:pt x="651" y="1"/>
                    <a:pt x="44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6" name="Google Shape;1146;p33"/>
            <p:cNvSpPr/>
            <p:nvPr/>
          </p:nvSpPr>
          <p:spPr>
            <a:xfrm>
              <a:off x="7207400" y="1988950"/>
              <a:ext cx="10025" cy="8175"/>
            </a:xfrm>
            <a:custGeom>
              <a:avLst/>
              <a:gdLst/>
              <a:ahLst/>
              <a:cxnLst/>
              <a:rect l="l" t="t" r="r" b="b"/>
              <a:pathLst>
                <a:path w="401" h="327" extrusionOk="0">
                  <a:moveTo>
                    <a:pt x="193" y="0"/>
                  </a:moveTo>
                  <a:cubicBezTo>
                    <a:pt x="101" y="0"/>
                    <a:pt x="25" y="61"/>
                    <a:pt x="13" y="144"/>
                  </a:cubicBezTo>
                  <a:cubicBezTo>
                    <a:pt x="0" y="234"/>
                    <a:pt x="78" y="312"/>
                    <a:pt x="181" y="325"/>
                  </a:cubicBezTo>
                  <a:cubicBezTo>
                    <a:pt x="192" y="326"/>
                    <a:pt x="202" y="327"/>
                    <a:pt x="212" y="327"/>
                  </a:cubicBezTo>
                  <a:cubicBezTo>
                    <a:pt x="302" y="327"/>
                    <a:pt x="376" y="277"/>
                    <a:pt x="388" y="196"/>
                  </a:cubicBezTo>
                  <a:cubicBezTo>
                    <a:pt x="401" y="105"/>
                    <a:pt x="323" y="15"/>
                    <a:pt x="220" y="2"/>
                  </a:cubicBezTo>
                  <a:cubicBezTo>
                    <a:pt x="211" y="1"/>
                    <a:pt x="202" y="0"/>
                    <a:pt x="19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7" name="Google Shape;1147;p33"/>
            <p:cNvSpPr/>
            <p:nvPr/>
          </p:nvSpPr>
          <p:spPr>
            <a:xfrm>
              <a:off x="7110800" y="1919475"/>
              <a:ext cx="11625" cy="9800"/>
            </a:xfrm>
            <a:custGeom>
              <a:avLst/>
              <a:gdLst/>
              <a:ahLst/>
              <a:cxnLst/>
              <a:rect l="l" t="t" r="r" b="b"/>
              <a:pathLst>
                <a:path w="465" h="392" extrusionOk="0">
                  <a:moveTo>
                    <a:pt x="245" y="1"/>
                  </a:moveTo>
                  <a:cubicBezTo>
                    <a:pt x="236" y="1"/>
                    <a:pt x="228" y="1"/>
                    <a:pt x="219" y="2"/>
                  </a:cubicBezTo>
                  <a:cubicBezTo>
                    <a:pt x="213" y="1"/>
                    <a:pt x="206" y="1"/>
                    <a:pt x="200" y="1"/>
                  </a:cubicBezTo>
                  <a:cubicBezTo>
                    <a:pt x="92" y="1"/>
                    <a:pt x="1" y="99"/>
                    <a:pt x="13" y="209"/>
                  </a:cubicBezTo>
                  <a:cubicBezTo>
                    <a:pt x="25" y="317"/>
                    <a:pt x="126" y="391"/>
                    <a:pt x="233" y="391"/>
                  </a:cubicBezTo>
                  <a:cubicBezTo>
                    <a:pt x="241" y="391"/>
                    <a:pt x="250" y="391"/>
                    <a:pt x="258" y="390"/>
                  </a:cubicBezTo>
                  <a:cubicBezTo>
                    <a:pt x="375" y="390"/>
                    <a:pt x="465" y="299"/>
                    <a:pt x="465" y="183"/>
                  </a:cubicBezTo>
                  <a:cubicBezTo>
                    <a:pt x="441" y="75"/>
                    <a:pt x="350" y="1"/>
                    <a:pt x="24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8" name="Google Shape;1148;p33"/>
            <p:cNvSpPr/>
            <p:nvPr/>
          </p:nvSpPr>
          <p:spPr>
            <a:xfrm>
              <a:off x="7131775" y="1936250"/>
              <a:ext cx="20075" cy="17300"/>
            </a:xfrm>
            <a:custGeom>
              <a:avLst/>
              <a:gdLst/>
              <a:ahLst/>
              <a:cxnLst/>
              <a:rect l="l" t="t" r="r" b="b"/>
              <a:pathLst>
                <a:path w="803" h="692" extrusionOk="0">
                  <a:moveTo>
                    <a:pt x="411" y="0"/>
                  </a:moveTo>
                  <a:cubicBezTo>
                    <a:pt x="395" y="0"/>
                    <a:pt x="379" y="1"/>
                    <a:pt x="363" y="3"/>
                  </a:cubicBezTo>
                  <a:cubicBezTo>
                    <a:pt x="208" y="3"/>
                    <a:pt x="65" y="107"/>
                    <a:pt x="14" y="262"/>
                  </a:cubicBezTo>
                  <a:cubicBezTo>
                    <a:pt x="1" y="287"/>
                    <a:pt x="1" y="326"/>
                    <a:pt x="1" y="365"/>
                  </a:cubicBezTo>
                  <a:cubicBezTo>
                    <a:pt x="37" y="555"/>
                    <a:pt x="204" y="691"/>
                    <a:pt x="392" y="691"/>
                  </a:cubicBezTo>
                  <a:cubicBezTo>
                    <a:pt x="408" y="691"/>
                    <a:pt x="424" y="690"/>
                    <a:pt x="440" y="688"/>
                  </a:cubicBezTo>
                  <a:cubicBezTo>
                    <a:pt x="448" y="689"/>
                    <a:pt x="455" y="689"/>
                    <a:pt x="463" y="689"/>
                  </a:cubicBezTo>
                  <a:cubicBezTo>
                    <a:pt x="658" y="689"/>
                    <a:pt x="802" y="526"/>
                    <a:pt x="802" y="326"/>
                  </a:cubicBezTo>
                  <a:cubicBezTo>
                    <a:pt x="766" y="136"/>
                    <a:pt x="599" y="0"/>
                    <a:pt x="41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9" name="Google Shape;1149;p33"/>
            <p:cNvSpPr/>
            <p:nvPr/>
          </p:nvSpPr>
          <p:spPr>
            <a:xfrm>
              <a:off x="7094300" y="2392425"/>
              <a:ext cx="13925" cy="11800"/>
            </a:xfrm>
            <a:custGeom>
              <a:avLst/>
              <a:gdLst/>
              <a:ahLst/>
              <a:cxnLst/>
              <a:rect l="l" t="t" r="r" b="b"/>
              <a:pathLst>
                <a:path w="557" h="472" extrusionOk="0">
                  <a:moveTo>
                    <a:pt x="290" y="1"/>
                  </a:moveTo>
                  <a:cubicBezTo>
                    <a:pt x="276" y="1"/>
                    <a:pt x="261" y="2"/>
                    <a:pt x="246" y="5"/>
                  </a:cubicBezTo>
                  <a:cubicBezTo>
                    <a:pt x="239" y="4"/>
                    <a:pt x="232" y="4"/>
                    <a:pt x="225" y="4"/>
                  </a:cubicBezTo>
                  <a:cubicBezTo>
                    <a:pt x="94" y="4"/>
                    <a:pt x="1" y="115"/>
                    <a:pt x="1" y="250"/>
                  </a:cubicBezTo>
                  <a:cubicBezTo>
                    <a:pt x="25" y="384"/>
                    <a:pt x="140" y="471"/>
                    <a:pt x="271" y="471"/>
                  </a:cubicBezTo>
                  <a:cubicBezTo>
                    <a:pt x="280" y="471"/>
                    <a:pt x="289" y="471"/>
                    <a:pt x="298" y="470"/>
                  </a:cubicBezTo>
                  <a:cubicBezTo>
                    <a:pt x="440" y="470"/>
                    <a:pt x="556" y="367"/>
                    <a:pt x="543" y="225"/>
                  </a:cubicBezTo>
                  <a:cubicBezTo>
                    <a:pt x="520" y="97"/>
                    <a:pt x="414" y="1"/>
                    <a:pt x="29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0" name="Google Shape;1150;p33"/>
            <p:cNvSpPr/>
            <p:nvPr/>
          </p:nvSpPr>
          <p:spPr>
            <a:xfrm>
              <a:off x="6977975" y="2537275"/>
              <a:ext cx="350" cy="1325"/>
            </a:xfrm>
            <a:custGeom>
              <a:avLst/>
              <a:gdLst/>
              <a:ahLst/>
              <a:cxnLst/>
              <a:rect l="l" t="t" r="r" b="b"/>
              <a:pathLst>
                <a:path w="14" h="53" extrusionOk="0">
                  <a:moveTo>
                    <a:pt x="14" y="1"/>
                  </a:moveTo>
                  <a:lnTo>
                    <a:pt x="1" y="53"/>
                  </a:lnTo>
                  <a:lnTo>
                    <a:pt x="14" y="53"/>
                  </a:lnTo>
                  <a:cubicBezTo>
                    <a:pt x="14" y="40"/>
                    <a:pt x="14" y="27"/>
                    <a:pt x="14" y="14"/>
                  </a:cubicBezTo>
                  <a:lnTo>
                    <a:pt x="14" y="1"/>
                  </a:lnTo>
                  <a:close/>
                </a:path>
              </a:pathLst>
            </a:custGeom>
            <a:solidFill>
              <a:srgbClr val="52A2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1" name="Google Shape;1151;p33"/>
            <p:cNvSpPr/>
            <p:nvPr/>
          </p:nvSpPr>
          <p:spPr>
            <a:xfrm>
              <a:off x="7060050" y="2450975"/>
              <a:ext cx="11350" cy="9800"/>
            </a:xfrm>
            <a:custGeom>
              <a:avLst/>
              <a:gdLst/>
              <a:ahLst/>
              <a:cxnLst/>
              <a:rect l="l" t="t" r="r" b="b"/>
              <a:pathLst>
                <a:path w="454" h="392" extrusionOk="0">
                  <a:moveTo>
                    <a:pt x="233" y="1"/>
                  </a:moveTo>
                  <a:cubicBezTo>
                    <a:pt x="224" y="1"/>
                    <a:pt x="216" y="1"/>
                    <a:pt x="207" y="2"/>
                  </a:cubicBezTo>
                  <a:cubicBezTo>
                    <a:pt x="91" y="2"/>
                    <a:pt x="1" y="93"/>
                    <a:pt x="14" y="209"/>
                  </a:cubicBezTo>
                  <a:cubicBezTo>
                    <a:pt x="26" y="317"/>
                    <a:pt x="115" y="391"/>
                    <a:pt x="221" y="391"/>
                  </a:cubicBezTo>
                  <a:cubicBezTo>
                    <a:pt x="229" y="391"/>
                    <a:pt x="238" y="391"/>
                    <a:pt x="246" y="390"/>
                  </a:cubicBezTo>
                  <a:cubicBezTo>
                    <a:pt x="363" y="390"/>
                    <a:pt x="453" y="299"/>
                    <a:pt x="453" y="183"/>
                  </a:cubicBezTo>
                  <a:cubicBezTo>
                    <a:pt x="429" y="75"/>
                    <a:pt x="338" y="1"/>
                    <a:pt x="233" y="1"/>
                  </a:cubicBezTo>
                  <a:close/>
                </a:path>
              </a:pathLst>
            </a:custGeom>
            <a:solidFill>
              <a:srgbClr val="52A2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2" name="Google Shape;1152;p33"/>
            <p:cNvSpPr/>
            <p:nvPr/>
          </p:nvSpPr>
          <p:spPr>
            <a:xfrm>
              <a:off x="7123375" y="2275875"/>
              <a:ext cx="26200" cy="25950"/>
            </a:xfrm>
            <a:custGeom>
              <a:avLst/>
              <a:gdLst/>
              <a:ahLst/>
              <a:cxnLst/>
              <a:rect l="l" t="t" r="r" b="b"/>
              <a:pathLst>
                <a:path w="1048" h="1038" extrusionOk="0">
                  <a:moveTo>
                    <a:pt x="351" y="0"/>
                  </a:moveTo>
                  <a:cubicBezTo>
                    <a:pt x="342" y="0"/>
                    <a:pt x="333" y="1"/>
                    <a:pt x="324" y="1"/>
                  </a:cubicBezTo>
                  <a:cubicBezTo>
                    <a:pt x="143" y="1"/>
                    <a:pt x="1" y="156"/>
                    <a:pt x="1" y="337"/>
                  </a:cubicBezTo>
                  <a:cubicBezTo>
                    <a:pt x="14" y="454"/>
                    <a:pt x="91" y="544"/>
                    <a:pt x="195" y="596"/>
                  </a:cubicBezTo>
                  <a:cubicBezTo>
                    <a:pt x="182" y="622"/>
                    <a:pt x="182" y="660"/>
                    <a:pt x="195" y="686"/>
                  </a:cubicBezTo>
                  <a:cubicBezTo>
                    <a:pt x="208" y="790"/>
                    <a:pt x="259" y="880"/>
                    <a:pt x="350" y="945"/>
                  </a:cubicBezTo>
                  <a:cubicBezTo>
                    <a:pt x="429" y="1001"/>
                    <a:pt x="527" y="1038"/>
                    <a:pt x="628" y="1038"/>
                  </a:cubicBezTo>
                  <a:cubicBezTo>
                    <a:pt x="643" y="1038"/>
                    <a:pt x="658" y="1037"/>
                    <a:pt x="673" y="1035"/>
                  </a:cubicBezTo>
                  <a:cubicBezTo>
                    <a:pt x="789" y="1035"/>
                    <a:pt x="893" y="971"/>
                    <a:pt x="970" y="880"/>
                  </a:cubicBezTo>
                  <a:cubicBezTo>
                    <a:pt x="1022" y="815"/>
                    <a:pt x="1048" y="725"/>
                    <a:pt x="1035" y="647"/>
                  </a:cubicBezTo>
                  <a:cubicBezTo>
                    <a:pt x="1009" y="479"/>
                    <a:pt x="880" y="350"/>
                    <a:pt x="725" y="311"/>
                  </a:cubicBezTo>
                  <a:cubicBezTo>
                    <a:pt x="688" y="127"/>
                    <a:pt x="533" y="0"/>
                    <a:pt x="35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3" name="Google Shape;1153;p33"/>
            <p:cNvSpPr/>
            <p:nvPr/>
          </p:nvSpPr>
          <p:spPr>
            <a:xfrm>
              <a:off x="7141150" y="2387025"/>
              <a:ext cx="16825" cy="14350"/>
            </a:xfrm>
            <a:custGeom>
              <a:avLst/>
              <a:gdLst/>
              <a:ahLst/>
              <a:cxnLst/>
              <a:rect l="l" t="t" r="r" b="b"/>
              <a:pathLst>
                <a:path w="673" h="574" extrusionOk="0">
                  <a:moveTo>
                    <a:pt x="336" y="0"/>
                  </a:moveTo>
                  <a:cubicBezTo>
                    <a:pt x="328" y="0"/>
                    <a:pt x="319" y="0"/>
                    <a:pt x="311" y="1"/>
                  </a:cubicBezTo>
                  <a:cubicBezTo>
                    <a:pt x="143" y="1"/>
                    <a:pt x="1" y="130"/>
                    <a:pt x="14" y="298"/>
                  </a:cubicBezTo>
                  <a:cubicBezTo>
                    <a:pt x="37" y="462"/>
                    <a:pt x="167" y="573"/>
                    <a:pt x="326" y="573"/>
                  </a:cubicBezTo>
                  <a:cubicBezTo>
                    <a:pt x="342" y="573"/>
                    <a:pt x="359" y="572"/>
                    <a:pt x="375" y="570"/>
                  </a:cubicBezTo>
                  <a:cubicBezTo>
                    <a:pt x="382" y="570"/>
                    <a:pt x="389" y="571"/>
                    <a:pt x="395" y="571"/>
                  </a:cubicBezTo>
                  <a:cubicBezTo>
                    <a:pt x="542" y="571"/>
                    <a:pt x="673" y="433"/>
                    <a:pt x="673" y="273"/>
                  </a:cubicBezTo>
                  <a:cubicBezTo>
                    <a:pt x="636" y="113"/>
                    <a:pt x="494" y="0"/>
                    <a:pt x="336" y="0"/>
                  </a:cubicBezTo>
                  <a:close/>
                </a:path>
              </a:pathLst>
            </a:custGeom>
            <a:solidFill>
              <a:srgbClr val="52A2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4" name="Google Shape;1154;p33"/>
            <p:cNvSpPr/>
            <p:nvPr/>
          </p:nvSpPr>
          <p:spPr>
            <a:xfrm>
              <a:off x="7073650" y="2351475"/>
              <a:ext cx="12925" cy="10750"/>
            </a:xfrm>
            <a:custGeom>
              <a:avLst/>
              <a:gdLst/>
              <a:ahLst/>
              <a:cxnLst/>
              <a:rect l="l" t="t" r="r" b="b"/>
              <a:pathLst>
                <a:path w="517" h="430" extrusionOk="0">
                  <a:moveTo>
                    <a:pt x="260" y="0"/>
                  </a:moveTo>
                  <a:cubicBezTo>
                    <a:pt x="251" y="0"/>
                    <a:pt x="242" y="1"/>
                    <a:pt x="232" y="2"/>
                  </a:cubicBezTo>
                  <a:cubicBezTo>
                    <a:pt x="225" y="1"/>
                    <a:pt x="218" y="0"/>
                    <a:pt x="210" y="0"/>
                  </a:cubicBezTo>
                  <a:cubicBezTo>
                    <a:pt x="92" y="0"/>
                    <a:pt x="0" y="99"/>
                    <a:pt x="12" y="221"/>
                  </a:cubicBezTo>
                  <a:cubicBezTo>
                    <a:pt x="37" y="342"/>
                    <a:pt x="140" y="429"/>
                    <a:pt x="259" y="429"/>
                  </a:cubicBezTo>
                  <a:cubicBezTo>
                    <a:pt x="267" y="429"/>
                    <a:pt x="276" y="429"/>
                    <a:pt x="284" y="428"/>
                  </a:cubicBezTo>
                  <a:cubicBezTo>
                    <a:pt x="413" y="428"/>
                    <a:pt x="516" y="325"/>
                    <a:pt x="504" y="195"/>
                  </a:cubicBezTo>
                  <a:cubicBezTo>
                    <a:pt x="480" y="75"/>
                    <a:pt x="378" y="0"/>
                    <a:pt x="260" y="0"/>
                  </a:cubicBezTo>
                  <a:close/>
                </a:path>
              </a:pathLst>
            </a:custGeom>
            <a:solidFill>
              <a:srgbClr val="52A2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5" name="Google Shape;1155;p33"/>
            <p:cNvSpPr/>
            <p:nvPr/>
          </p:nvSpPr>
          <p:spPr>
            <a:xfrm>
              <a:off x="6877500" y="2532125"/>
              <a:ext cx="267875" cy="737000"/>
            </a:xfrm>
            <a:custGeom>
              <a:avLst/>
              <a:gdLst/>
              <a:ahLst/>
              <a:cxnLst/>
              <a:rect l="l" t="t" r="r" b="b"/>
              <a:pathLst>
                <a:path w="10715" h="29480" extrusionOk="0">
                  <a:moveTo>
                    <a:pt x="5849" y="501"/>
                  </a:moveTo>
                  <a:cubicBezTo>
                    <a:pt x="6025" y="501"/>
                    <a:pt x="6181" y="636"/>
                    <a:pt x="6217" y="814"/>
                  </a:cubicBezTo>
                  <a:cubicBezTo>
                    <a:pt x="6217" y="995"/>
                    <a:pt x="6062" y="1150"/>
                    <a:pt x="5868" y="1150"/>
                  </a:cubicBezTo>
                  <a:cubicBezTo>
                    <a:pt x="5852" y="1152"/>
                    <a:pt x="5835" y="1154"/>
                    <a:pt x="5819" y="1154"/>
                  </a:cubicBezTo>
                  <a:cubicBezTo>
                    <a:pt x="5644" y="1154"/>
                    <a:pt x="5490" y="1030"/>
                    <a:pt x="5455" y="853"/>
                  </a:cubicBezTo>
                  <a:cubicBezTo>
                    <a:pt x="5455" y="666"/>
                    <a:pt x="5599" y="503"/>
                    <a:pt x="5783" y="503"/>
                  </a:cubicBezTo>
                  <a:cubicBezTo>
                    <a:pt x="5789" y="503"/>
                    <a:pt x="5796" y="504"/>
                    <a:pt x="5804" y="504"/>
                  </a:cubicBezTo>
                  <a:cubicBezTo>
                    <a:pt x="5819" y="502"/>
                    <a:pt x="5834" y="501"/>
                    <a:pt x="5849" y="501"/>
                  </a:cubicBezTo>
                  <a:close/>
                  <a:moveTo>
                    <a:pt x="9494" y="2958"/>
                  </a:moveTo>
                  <a:cubicBezTo>
                    <a:pt x="9551" y="2958"/>
                    <a:pt x="9605" y="3005"/>
                    <a:pt x="9616" y="3063"/>
                  </a:cubicBezTo>
                  <a:cubicBezTo>
                    <a:pt x="9616" y="3115"/>
                    <a:pt x="9564" y="3166"/>
                    <a:pt x="9500" y="3166"/>
                  </a:cubicBezTo>
                  <a:lnTo>
                    <a:pt x="9500" y="3179"/>
                  </a:lnTo>
                  <a:cubicBezTo>
                    <a:pt x="9435" y="3179"/>
                    <a:pt x="9371" y="3141"/>
                    <a:pt x="9358" y="3076"/>
                  </a:cubicBezTo>
                  <a:cubicBezTo>
                    <a:pt x="9358" y="3017"/>
                    <a:pt x="9401" y="2958"/>
                    <a:pt x="9457" y="2958"/>
                  </a:cubicBezTo>
                  <a:cubicBezTo>
                    <a:pt x="9463" y="2958"/>
                    <a:pt x="9468" y="2958"/>
                    <a:pt x="9474" y="2960"/>
                  </a:cubicBezTo>
                  <a:cubicBezTo>
                    <a:pt x="9481" y="2958"/>
                    <a:pt x="9487" y="2958"/>
                    <a:pt x="9494" y="2958"/>
                  </a:cubicBezTo>
                  <a:close/>
                  <a:moveTo>
                    <a:pt x="3592" y="7895"/>
                  </a:moveTo>
                  <a:cubicBezTo>
                    <a:pt x="3711" y="7895"/>
                    <a:pt x="3815" y="7982"/>
                    <a:pt x="3839" y="8103"/>
                  </a:cubicBezTo>
                  <a:cubicBezTo>
                    <a:pt x="3852" y="8233"/>
                    <a:pt x="3749" y="8336"/>
                    <a:pt x="3619" y="8336"/>
                  </a:cubicBezTo>
                  <a:lnTo>
                    <a:pt x="3619" y="8349"/>
                  </a:lnTo>
                  <a:cubicBezTo>
                    <a:pt x="3611" y="8350"/>
                    <a:pt x="3603" y="8350"/>
                    <a:pt x="3595" y="8350"/>
                  </a:cubicBezTo>
                  <a:cubicBezTo>
                    <a:pt x="3476" y="8350"/>
                    <a:pt x="3372" y="8263"/>
                    <a:pt x="3348" y="8142"/>
                  </a:cubicBezTo>
                  <a:cubicBezTo>
                    <a:pt x="3335" y="8013"/>
                    <a:pt x="3438" y="7897"/>
                    <a:pt x="3568" y="7897"/>
                  </a:cubicBezTo>
                  <a:cubicBezTo>
                    <a:pt x="3576" y="7896"/>
                    <a:pt x="3584" y="7895"/>
                    <a:pt x="3592" y="7895"/>
                  </a:cubicBezTo>
                  <a:close/>
                  <a:moveTo>
                    <a:pt x="5145" y="8270"/>
                  </a:moveTo>
                  <a:cubicBezTo>
                    <a:pt x="5289" y="8270"/>
                    <a:pt x="5417" y="8371"/>
                    <a:pt x="5442" y="8530"/>
                  </a:cubicBezTo>
                  <a:cubicBezTo>
                    <a:pt x="5455" y="8672"/>
                    <a:pt x="5325" y="8801"/>
                    <a:pt x="5170" y="8801"/>
                  </a:cubicBezTo>
                  <a:cubicBezTo>
                    <a:pt x="5161" y="8802"/>
                    <a:pt x="5153" y="8802"/>
                    <a:pt x="5144" y="8802"/>
                  </a:cubicBezTo>
                  <a:cubicBezTo>
                    <a:pt x="4999" y="8802"/>
                    <a:pt x="4871" y="8702"/>
                    <a:pt x="4834" y="8556"/>
                  </a:cubicBezTo>
                  <a:cubicBezTo>
                    <a:pt x="4834" y="8401"/>
                    <a:pt x="4963" y="8271"/>
                    <a:pt x="5119" y="8271"/>
                  </a:cubicBezTo>
                  <a:cubicBezTo>
                    <a:pt x="5127" y="8271"/>
                    <a:pt x="5136" y="8270"/>
                    <a:pt x="5145" y="8270"/>
                  </a:cubicBezTo>
                  <a:close/>
                  <a:moveTo>
                    <a:pt x="7098" y="17075"/>
                  </a:moveTo>
                  <a:cubicBezTo>
                    <a:pt x="7286" y="17075"/>
                    <a:pt x="7475" y="17091"/>
                    <a:pt x="7665" y="17124"/>
                  </a:cubicBezTo>
                  <a:cubicBezTo>
                    <a:pt x="7665" y="17124"/>
                    <a:pt x="7665" y="18184"/>
                    <a:pt x="6527" y="18921"/>
                  </a:cubicBezTo>
                  <a:cubicBezTo>
                    <a:pt x="5403" y="19657"/>
                    <a:pt x="3594" y="19787"/>
                    <a:pt x="3594" y="19787"/>
                  </a:cubicBezTo>
                  <a:cubicBezTo>
                    <a:pt x="3594" y="19787"/>
                    <a:pt x="4227" y="18326"/>
                    <a:pt x="5351" y="17590"/>
                  </a:cubicBezTo>
                  <a:cubicBezTo>
                    <a:pt x="5877" y="17252"/>
                    <a:pt x="6479" y="17075"/>
                    <a:pt x="7098" y="17075"/>
                  </a:cubicBezTo>
                  <a:close/>
                  <a:moveTo>
                    <a:pt x="5879" y="20328"/>
                  </a:moveTo>
                  <a:cubicBezTo>
                    <a:pt x="5946" y="20328"/>
                    <a:pt x="5999" y="20376"/>
                    <a:pt x="6010" y="20446"/>
                  </a:cubicBezTo>
                  <a:cubicBezTo>
                    <a:pt x="6010" y="20510"/>
                    <a:pt x="5959" y="20562"/>
                    <a:pt x="5881" y="20562"/>
                  </a:cubicBezTo>
                  <a:cubicBezTo>
                    <a:pt x="5874" y="20563"/>
                    <a:pt x="5868" y="20564"/>
                    <a:pt x="5861" y="20564"/>
                  </a:cubicBezTo>
                  <a:cubicBezTo>
                    <a:pt x="5804" y="20564"/>
                    <a:pt x="5750" y="20517"/>
                    <a:pt x="5739" y="20459"/>
                  </a:cubicBezTo>
                  <a:cubicBezTo>
                    <a:pt x="5726" y="20381"/>
                    <a:pt x="5791" y="20329"/>
                    <a:pt x="5855" y="20329"/>
                  </a:cubicBezTo>
                  <a:cubicBezTo>
                    <a:pt x="5863" y="20328"/>
                    <a:pt x="5871" y="20328"/>
                    <a:pt x="5879" y="20328"/>
                  </a:cubicBezTo>
                  <a:close/>
                  <a:moveTo>
                    <a:pt x="9383" y="0"/>
                  </a:moveTo>
                  <a:lnTo>
                    <a:pt x="6928" y="116"/>
                  </a:lnTo>
                  <a:cubicBezTo>
                    <a:pt x="6430" y="377"/>
                    <a:pt x="5889" y="507"/>
                    <a:pt x="5335" y="507"/>
                  </a:cubicBezTo>
                  <a:cubicBezTo>
                    <a:pt x="5284" y="507"/>
                    <a:pt x="5234" y="506"/>
                    <a:pt x="5183" y="504"/>
                  </a:cubicBezTo>
                  <a:cubicBezTo>
                    <a:pt x="4795" y="478"/>
                    <a:pt x="4395" y="401"/>
                    <a:pt x="4020" y="284"/>
                  </a:cubicBezTo>
                  <a:lnTo>
                    <a:pt x="4007" y="310"/>
                  </a:lnTo>
                  <a:lnTo>
                    <a:pt x="3257" y="5751"/>
                  </a:lnTo>
                  <a:cubicBezTo>
                    <a:pt x="3309" y="5751"/>
                    <a:pt x="3361" y="5751"/>
                    <a:pt x="3425" y="5764"/>
                  </a:cubicBezTo>
                  <a:cubicBezTo>
                    <a:pt x="4834" y="5997"/>
                    <a:pt x="6230" y="7057"/>
                    <a:pt x="6230" y="7057"/>
                  </a:cubicBezTo>
                  <a:cubicBezTo>
                    <a:pt x="6230" y="7057"/>
                    <a:pt x="5081" y="7437"/>
                    <a:pt x="3887" y="7437"/>
                  </a:cubicBezTo>
                  <a:cubicBezTo>
                    <a:pt x="3637" y="7437"/>
                    <a:pt x="3385" y="7420"/>
                    <a:pt x="3141" y="7380"/>
                  </a:cubicBezTo>
                  <a:cubicBezTo>
                    <a:pt x="3102" y="7380"/>
                    <a:pt x="3064" y="7367"/>
                    <a:pt x="3038" y="7367"/>
                  </a:cubicBezTo>
                  <a:lnTo>
                    <a:pt x="2482" y="11386"/>
                  </a:lnTo>
                  <a:cubicBezTo>
                    <a:pt x="2896" y="11425"/>
                    <a:pt x="3309" y="11515"/>
                    <a:pt x="3697" y="11657"/>
                  </a:cubicBezTo>
                  <a:cubicBezTo>
                    <a:pt x="3697" y="11657"/>
                    <a:pt x="3438" y="12846"/>
                    <a:pt x="2146" y="13790"/>
                  </a:cubicBezTo>
                  <a:lnTo>
                    <a:pt x="1823" y="16065"/>
                  </a:lnTo>
                  <a:cubicBezTo>
                    <a:pt x="2127" y="16000"/>
                    <a:pt x="2434" y="15968"/>
                    <a:pt x="2741" y="15968"/>
                  </a:cubicBezTo>
                  <a:cubicBezTo>
                    <a:pt x="3047" y="15968"/>
                    <a:pt x="3354" y="16000"/>
                    <a:pt x="3658" y="16065"/>
                  </a:cubicBezTo>
                  <a:cubicBezTo>
                    <a:pt x="3658" y="16065"/>
                    <a:pt x="3568" y="17499"/>
                    <a:pt x="1991" y="18430"/>
                  </a:cubicBezTo>
                  <a:cubicBezTo>
                    <a:pt x="1823" y="18546"/>
                    <a:pt x="1655" y="18636"/>
                    <a:pt x="1474" y="18727"/>
                  </a:cubicBezTo>
                  <a:lnTo>
                    <a:pt x="1151" y="21131"/>
                  </a:lnTo>
                  <a:cubicBezTo>
                    <a:pt x="2081" y="21170"/>
                    <a:pt x="2999" y="21286"/>
                    <a:pt x="3917" y="21493"/>
                  </a:cubicBezTo>
                  <a:cubicBezTo>
                    <a:pt x="2999" y="22359"/>
                    <a:pt x="1939" y="23069"/>
                    <a:pt x="802" y="23612"/>
                  </a:cubicBezTo>
                  <a:lnTo>
                    <a:pt x="1" y="29389"/>
                  </a:lnTo>
                  <a:cubicBezTo>
                    <a:pt x="1" y="29415"/>
                    <a:pt x="14" y="29441"/>
                    <a:pt x="26" y="29480"/>
                  </a:cubicBezTo>
                  <a:lnTo>
                    <a:pt x="1758" y="29389"/>
                  </a:lnTo>
                  <a:cubicBezTo>
                    <a:pt x="1461" y="28614"/>
                    <a:pt x="1267" y="27812"/>
                    <a:pt x="1151" y="26998"/>
                  </a:cubicBezTo>
                  <a:lnTo>
                    <a:pt x="1151" y="26998"/>
                  </a:lnTo>
                  <a:cubicBezTo>
                    <a:pt x="1151" y="26998"/>
                    <a:pt x="3387" y="27851"/>
                    <a:pt x="4912" y="29234"/>
                  </a:cubicBezTo>
                  <a:lnTo>
                    <a:pt x="6682" y="29144"/>
                  </a:lnTo>
                  <a:cubicBezTo>
                    <a:pt x="6682" y="29131"/>
                    <a:pt x="6669" y="29118"/>
                    <a:pt x="6669" y="29105"/>
                  </a:cubicBezTo>
                  <a:cubicBezTo>
                    <a:pt x="6669" y="29053"/>
                    <a:pt x="6669" y="29014"/>
                    <a:pt x="6695" y="28989"/>
                  </a:cubicBezTo>
                  <a:cubicBezTo>
                    <a:pt x="6243" y="28821"/>
                    <a:pt x="5804" y="28614"/>
                    <a:pt x="5390" y="28381"/>
                  </a:cubicBezTo>
                  <a:cubicBezTo>
                    <a:pt x="5907" y="28149"/>
                    <a:pt x="6450" y="27968"/>
                    <a:pt x="7018" y="27838"/>
                  </a:cubicBezTo>
                  <a:lnTo>
                    <a:pt x="7277" y="25977"/>
                  </a:lnTo>
                  <a:lnTo>
                    <a:pt x="7277" y="25977"/>
                  </a:lnTo>
                  <a:cubicBezTo>
                    <a:pt x="6727" y="26203"/>
                    <a:pt x="6140" y="26324"/>
                    <a:pt x="5550" y="26324"/>
                  </a:cubicBezTo>
                  <a:cubicBezTo>
                    <a:pt x="5363" y="26324"/>
                    <a:pt x="5176" y="26312"/>
                    <a:pt x="4989" y="26287"/>
                  </a:cubicBezTo>
                  <a:cubicBezTo>
                    <a:pt x="3064" y="26068"/>
                    <a:pt x="1099" y="24724"/>
                    <a:pt x="1099" y="24724"/>
                  </a:cubicBezTo>
                  <a:cubicBezTo>
                    <a:pt x="1099" y="24724"/>
                    <a:pt x="2840" y="24042"/>
                    <a:pt x="4577" y="24042"/>
                  </a:cubicBezTo>
                  <a:cubicBezTo>
                    <a:pt x="4798" y="24042"/>
                    <a:pt x="5018" y="24053"/>
                    <a:pt x="5235" y="24077"/>
                  </a:cubicBezTo>
                  <a:cubicBezTo>
                    <a:pt x="6023" y="24155"/>
                    <a:pt x="6773" y="24452"/>
                    <a:pt x="7419" y="24918"/>
                  </a:cubicBezTo>
                  <a:lnTo>
                    <a:pt x="7677" y="23056"/>
                  </a:lnTo>
                  <a:cubicBezTo>
                    <a:pt x="6773" y="21829"/>
                    <a:pt x="7057" y="20653"/>
                    <a:pt x="7057" y="20653"/>
                  </a:cubicBezTo>
                  <a:lnTo>
                    <a:pt x="7057" y="20653"/>
                  </a:lnTo>
                  <a:cubicBezTo>
                    <a:pt x="7367" y="20678"/>
                    <a:pt x="7677" y="20730"/>
                    <a:pt x="7988" y="20834"/>
                  </a:cubicBezTo>
                  <a:lnTo>
                    <a:pt x="8802" y="14876"/>
                  </a:lnTo>
                  <a:lnTo>
                    <a:pt x="8802" y="14876"/>
                  </a:lnTo>
                  <a:cubicBezTo>
                    <a:pt x="8673" y="14927"/>
                    <a:pt x="8530" y="14979"/>
                    <a:pt x="8388" y="15018"/>
                  </a:cubicBezTo>
                  <a:cubicBezTo>
                    <a:pt x="7801" y="15180"/>
                    <a:pt x="7153" y="15235"/>
                    <a:pt x="6545" y="15235"/>
                  </a:cubicBezTo>
                  <a:cubicBezTo>
                    <a:pt x="5266" y="15235"/>
                    <a:pt x="4162" y="14992"/>
                    <a:pt x="4162" y="14992"/>
                  </a:cubicBezTo>
                  <a:cubicBezTo>
                    <a:pt x="4162" y="14992"/>
                    <a:pt x="5713" y="13376"/>
                    <a:pt x="7535" y="12898"/>
                  </a:cubicBezTo>
                  <a:cubicBezTo>
                    <a:pt x="7931" y="12786"/>
                    <a:pt x="8343" y="12731"/>
                    <a:pt x="8759" y="12731"/>
                  </a:cubicBezTo>
                  <a:cubicBezTo>
                    <a:pt x="8872" y="12731"/>
                    <a:pt x="8986" y="12735"/>
                    <a:pt x="9099" y="12743"/>
                  </a:cubicBezTo>
                  <a:lnTo>
                    <a:pt x="9371" y="10817"/>
                  </a:lnTo>
                  <a:lnTo>
                    <a:pt x="9371" y="10817"/>
                  </a:lnTo>
                  <a:cubicBezTo>
                    <a:pt x="8883" y="10977"/>
                    <a:pt x="8380" y="11059"/>
                    <a:pt x="7873" y="11059"/>
                  </a:cubicBezTo>
                  <a:cubicBezTo>
                    <a:pt x="7722" y="11059"/>
                    <a:pt x="7570" y="11052"/>
                    <a:pt x="7419" y="11037"/>
                  </a:cubicBezTo>
                  <a:cubicBezTo>
                    <a:pt x="5493" y="10843"/>
                    <a:pt x="3503" y="9525"/>
                    <a:pt x="3503" y="9525"/>
                  </a:cubicBezTo>
                  <a:cubicBezTo>
                    <a:pt x="3503" y="9525"/>
                    <a:pt x="5285" y="8787"/>
                    <a:pt x="7049" y="8787"/>
                  </a:cubicBezTo>
                  <a:cubicBezTo>
                    <a:pt x="7238" y="8787"/>
                    <a:pt x="7427" y="8795"/>
                    <a:pt x="7613" y="8814"/>
                  </a:cubicBezTo>
                  <a:cubicBezTo>
                    <a:pt x="8298" y="8879"/>
                    <a:pt x="8957" y="9099"/>
                    <a:pt x="9551" y="9460"/>
                  </a:cubicBezTo>
                  <a:lnTo>
                    <a:pt x="9836" y="7457"/>
                  </a:lnTo>
                  <a:cubicBezTo>
                    <a:pt x="9203" y="7108"/>
                    <a:pt x="7703" y="6216"/>
                    <a:pt x="6928" y="5066"/>
                  </a:cubicBezTo>
                  <a:cubicBezTo>
                    <a:pt x="5920" y="3580"/>
                    <a:pt x="6501" y="2249"/>
                    <a:pt x="6501" y="2249"/>
                  </a:cubicBezTo>
                  <a:lnTo>
                    <a:pt x="6501" y="2249"/>
                  </a:lnTo>
                  <a:cubicBezTo>
                    <a:pt x="7561" y="2469"/>
                    <a:pt x="8518" y="3089"/>
                    <a:pt x="9138" y="3981"/>
                  </a:cubicBezTo>
                  <a:cubicBezTo>
                    <a:pt x="9577" y="4679"/>
                    <a:pt x="9862" y="5454"/>
                    <a:pt x="9991" y="6268"/>
                  </a:cubicBezTo>
                  <a:lnTo>
                    <a:pt x="10715" y="982"/>
                  </a:lnTo>
                  <a:cubicBezTo>
                    <a:pt x="10211" y="750"/>
                    <a:pt x="9758" y="414"/>
                    <a:pt x="938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6" name="Google Shape;1156;p33"/>
            <p:cNvSpPr/>
            <p:nvPr/>
          </p:nvSpPr>
          <p:spPr>
            <a:xfrm>
              <a:off x="7112075" y="2530175"/>
              <a:ext cx="37500" cy="26525"/>
            </a:xfrm>
            <a:custGeom>
              <a:avLst/>
              <a:gdLst/>
              <a:ahLst/>
              <a:cxnLst/>
              <a:rect l="l" t="t" r="r" b="b"/>
              <a:pathLst>
                <a:path w="1500" h="1061" extrusionOk="0">
                  <a:moveTo>
                    <a:pt x="1500" y="0"/>
                  </a:moveTo>
                  <a:lnTo>
                    <a:pt x="0" y="78"/>
                  </a:lnTo>
                  <a:cubicBezTo>
                    <a:pt x="375" y="492"/>
                    <a:pt x="841" y="828"/>
                    <a:pt x="1345" y="1060"/>
                  </a:cubicBezTo>
                  <a:lnTo>
                    <a:pt x="1500" y="0"/>
                  </a:lnTo>
                  <a:close/>
                </a:path>
              </a:pathLst>
            </a:custGeom>
            <a:solidFill>
              <a:srgbClr val="52C6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7" name="Google Shape;1157;p33"/>
            <p:cNvSpPr/>
            <p:nvPr/>
          </p:nvSpPr>
          <p:spPr>
            <a:xfrm>
              <a:off x="6906250" y="3207400"/>
              <a:ext cx="94050" cy="59475"/>
            </a:xfrm>
            <a:custGeom>
              <a:avLst/>
              <a:gdLst/>
              <a:ahLst/>
              <a:cxnLst/>
              <a:rect l="l" t="t" r="r" b="b"/>
              <a:pathLst>
                <a:path w="3762" h="2379" extrusionOk="0">
                  <a:moveTo>
                    <a:pt x="1" y="0"/>
                  </a:moveTo>
                  <a:cubicBezTo>
                    <a:pt x="117" y="814"/>
                    <a:pt x="311" y="1603"/>
                    <a:pt x="608" y="2378"/>
                  </a:cubicBezTo>
                  <a:lnTo>
                    <a:pt x="2870" y="2262"/>
                  </a:lnTo>
                  <a:cubicBezTo>
                    <a:pt x="2857" y="2249"/>
                    <a:pt x="2857" y="2236"/>
                    <a:pt x="2857" y="2223"/>
                  </a:cubicBezTo>
                  <a:cubicBezTo>
                    <a:pt x="2845" y="2062"/>
                    <a:pt x="2975" y="1925"/>
                    <a:pt x="3133" y="1925"/>
                  </a:cubicBezTo>
                  <a:cubicBezTo>
                    <a:pt x="3140" y="1925"/>
                    <a:pt x="3147" y="1925"/>
                    <a:pt x="3154" y="1926"/>
                  </a:cubicBezTo>
                  <a:cubicBezTo>
                    <a:pt x="3170" y="1923"/>
                    <a:pt x="3186" y="1922"/>
                    <a:pt x="3201" y="1922"/>
                  </a:cubicBezTo>
                  <a:cubicBezTo>
                    <a:pt x="3350" y="1922"/>
                    <a:pt x="3481" y="2033"/>
                    <a:pt x="3516" y="2197"/>
                  </a:cubicBezTo>
                  <a:cubicBezTo>
                    <a:pt x="3516" y="2210"/>
                    <a:pt x="3516" y="2223"/>
                    <a:pt x="3516" y="2236"/>
                  </a:cubicBezTo>
                  <a:lnTo>
                    <a:pt x="3762" y="2223"/>
                  </a:lnTo>
                  <a:cubicBezTo>
                    <a:pt x="2237" y="840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76D9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8" name="Google Shape;1158;p33"/>
            <p:cNvSpPr/>
            <p:nvPr/>
          </p:nvSpPr>
          <p:spPr>
            <a:xfrm>
              <a:off x="6897525" y="3060375"/>
              <a:ext cx="77575" cy="62075"/>
            </a:xfrm>
            <a:custGeom>
              <a:avLst/>
              <a:gdLst/>
              <a:ahLst/>
              <a:cxnLst/>
              <a:rect l="l" t="t" r="r" b="b"/>
              <a:pathLst>
                <a:path w="3103" h="2483" extrusionOk="0">
                  <a:moveTo>
                    <a:pt x="350" y="1"/>
                  </a:moveTo>
                  <a:lnTo>
                    <a:pt x="1" y="2482"/>
                  </a:lnTo>
                  <a:cubicBezTo>
                    <a:pt x="1138" y="1939"/>
                    <a:pt x="2185" y="1229"/>
                    <a:pt x="3103" y="363"/>
                  </a:cubicBezTo>
                  <a:cubicBezTo>
                    <a:pt x="2198" y="156"/>
                    <a:pt x="1267" y="40"/>
                    <a:pt x="350" y="1"/>
                  </a:cubicBezTo>
                  <a:close/>
                </a:path>
              </a:pathLst>
            </a:custGeom>
            <a:solidFill>
              <a:srgbClr val="76D9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9" name="Google Shape;1159;p33"/>
            <p:cNvSpPr/>
            <p:nvPr/>
          </p:nvSpPr>
          <p:spPr>
            <a:xfrm>
              <a:off x="6931450" y="2817100"/>
              <a:ext cx="38475" cy="59775"/>
            </a:xfrm>
            <a:custGeom>
              <a:avLst/>
              <a:gdLst/>
              <a:ahLst/>
              <a:cxnLst/>
              <a:rect l="l" t="t" r="r" b="b"/>
              <a:pathLst>
                <a:path w="1539" h="2391" extrusionOk="0">
                  <a:moveTo>
                    <a:pt x="324" y="0"/>
                  </a:moveTo>
                  <a:lnTo>
                    <a:pt x="1" y="2391"/>
                  </a:lnTo>
                  <a:cubicBezTo>
                    <a:pt x="1280" y="1447"/>
                    <a:pt x="1539" y="258"/>
                    <a:pt x="1539" y="258"/>
                  </a:cubicBezTo>
                  <a:cubicBezTo>
                    <a:pt x="1151" y="116"/>
                    <a:pt x="738" y="26"/>
                    <a:pt x="32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0" name="Google Shape;1160;p33"/>
            <p:cNvSpPr/>
            <p:nvPr/>
          </p:nvSpPr>
          <p:spPr>
            <a:xfrm>
              <a:off x="6877175" y="3266850"/>
              <a:ext cx="1000" cy="2275"/>
            </a:xfrm>
            <a:custGeom>
              <a:avLst/>
              <a:gdLst/>
              <a:ahLst/>
              <a:cxnLst/>
              <a:rect l="l" t="t" r="r" b="b"/>
              <a:pathLst>
                <a:path w="40" h="91" extrusionOk="0">
                  <a:moveTo>
                    <a:pt x="14" y="0"/>
                  </a:moveTo>
                  <a:lnTo>
                    <a:pt x="1" y="91"/>
                  </a:lnTo>
                  <a:lnTo>
                    <a:pt x="39" y="91"/>
                  </a:lnTo>
                  <a:cubicBezTo>
                    <a:pt x="27" y="52"/>
                    <a:pt x="14" y="26"/>
                    <a:pt x="14" y="0"/>
                  </a:cubicBezTo>
                  <a:close/>
                </a:path>
              </a:pathLst>
            </a:custGeom>
            <a:solidFill>
              <a:srgbClr val="52A2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1" name="Google Shape;1161;p33"/>
            <p:cNvSpPr/>
            <p:nvPr/>
          </p:nvSpPr>
          <p:spPr>
            <a:xfrm>
              <a:off x="6914325" y="2931625"/>
              <a:ext cx="54975" cy="68675"/>
            </a:xfrm>
            <a:custGeom>
              <a:avLst/>
              <a:gdLst/>
              <a:ahLst/>
              <a:cxnLst/>
              <a:rect l="l" t="t" r="r" b="b"/>
              <a:pathLst>
                <a:path w="2199" h="2747" extrusionOk="0">
                  <a:moveTo>
                    <a:pt x="1280" y="1"/>
                  </a:moveTo>
                  <a:cubicBezTo>
                    <a:pt x="973" y="1"/>
                    <a:pt x="667" y="33"/>
                    <a:pt x="363" y="97"/>
                  </a:cubicBezTo>
                  <a:lnTo>
                    <a:pt x="1" y="2747"/>
                  </a:lnTo>
                  <a:cubicBezTo>
                    <a:pt x="182" y="2656"/>
                    <a:pt x="363" y="2566"/>
                    <a:pt x="531" y="2476"/>
                  </a:cubicBezTo>
                  <a:cubicBezTo>
                    <a:pt x="2108" y="1532"/>
                    <a:pt x="2198" y="97"/>
                    <a:pt x="2198" y="97"/>
                  </a:cubicBezTo>
                  <a:cubicBezTo>
                    <a:pt x="1894" y="33"/>
                    <a:pt x="1587" y="1"/>
                    <a:pt x="1280" y="1"/>
                  </a:cubicBezTo>
                  <a:close/>
                </a:path>
              </a:pathLst>
            </a:custGeom>
            <a:solidFill>
              <a:srgbClr val="52A2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2" name="Google Shape;1162;p33"/>
            <p:cNvSpPr/>
            <p:nvPr/>
          </p:nvSpPr>
          <p:spPr>
            <a:xfrm>
              <a:off x="7025800" y="2588325"/>
              <a:ext cx="101800" cy="129925"/>
            </a:xfrm>
            <a:custGeom>
              <a:avLst/>
              <a:gdLst/>
              <a:ahLst/>
              <a:cxnLst/>
              <a:rect l="l" t="t" r="r" b="b"/>
              <a:pathLst>
                <a:path w="4072" h="5197" extrusionOk="0">
                  <a:moveTo>
                    <a:pt x="582" y="1"/>
                  </a:moveTo>
                  <a:cubicBezTo>
                    <a:pt x="582" y="1"/>
                    <a:pt x="1" y="1332"/>
                    <a:pt x="996" y="2818"/>
                  </a:cubicBezTo>
                  <a:cubicBezTo>
                    <a:pt x="1784" y="3956"/>
                    <a:pt x="3271" y="4860"/>
                    <a:pt x="3904" y="5196"/>
                  </a:cubicBezTo>
                  <a:lnTo>
                    <a:pt x="4072" y="4020"/>
                  </a:lnTo>
                  <a:cubicBezTo>
                    <a:pt x="3943" y="3206"/>
                    <a:pt x="3658" y="2431"/>
                    <a:pt x="3219" y="1733"/>
                  </a:cubicBezTo>
                  <a:cubicBezTo>
                    <a:pt x="2598" y="841"/>
                    <a:pt x="1642" y="221"/>
                    <a:pt x="58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3" name="Google Shape;1163;p33"/>
            <p:cNvSpPr/>
            <p:nvPr/>
          </p:nvSpPr>
          <p:spPr>
            <a:xfrm>
              <a:off x="7046800" y="3048425"/>
              <a:ext cx="30400" cy="60450"/>
            </a:xfrm>
            <a:custGeom>
              <a:avLst/>
              <a:gdLst/>
              <a:ahLst/>
              <a:cxnLst/>
              <a:rect l="l" t="t" r="r" b="b"/>
              <a:pathLst>
                <a:path w="1216" h="2418" extrusionOk="0">
                  <a:moveTo>
                    <a:pt x="285" y="1"/>
                  </a:moveTo>
                  <a:cubicBezTo>
                    <a:pt x="285" y="1"/>
                    <a:pt x="1" y="1177"/>
                    <a:pt x="905" y="2417"/>
                  </a:cubicBezTo>
                  <a:lnTo>
                    <a:pt x="1216" y="182"/>
                  </a:lnTo>
                  <a:cubicBezTo>
                    <a:pt x="905" y="78"/>
                    <a:pt x="595" y="26"/>
                    <a:pt x="285" y="1"/>
                  </a:cubicBezTo>
                  <a:close/>
                </a:path>
              </a:pathLst>
            </a:custGeom>
            <a:solidFill>
              <a:srgbClr val="52A2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4" name="Google Shape;1164;p33"/>
            <p:cNvSpPr/>
            <p:nvPr/>
          </p:nvSpPr>
          <p:spPr>
            <a:xfrm>
              <a:off x="6978300" y="2535025"/>
              <a:ext cx="72400" cy="9550"/>
            </a:xfrm>
            <a:custGeom>
              <a:avLst/>
              <a:gdLst/>
              <a:ahLst/>
              <a:cxnLst/>
              <a:rect l="l" t="t" r="r" b="b"/>
              <a:pathLst>
                <a:path w="2896" h="382" extrusionOk="0">
                  <a:moveTo>
                    <a:pt x="2896" y="0"/>
                  </a:moveTo>
                  <a:lnTo>
                    <a:pt x="1" y="143"/>
                  </a:lnTo>
                  <a:cubicBezTo>
                    <a:pt x="1" y="155"/>
                    <a:pt x="1" y="168"/>
                    <a:pt x="1" y="168"/>
                  </a:cubicBezTo>
                  <a:cubicBezTo>
                    <a:pt x="376" y="285"/>
                    <a:pt x="763" y="362"/>
                    <a:pt x="1164" y="375"/>
                  </a:cubicBezTo>
                  <a:cubicBezTo>
                    <a:pt x="1233" y="380"/>
                    <a:pt x="1302" y="382"/>
                    <a:pt x="1371" y="382"/>
                  </a:cubicBezTo>
                  <a:cubicBezTo>
                    <a:pt x="1898" y="382"/>
                    <a:pt x="2427" y="252"/>
                    <a:pt x="289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5" name="Google Shape;1165;p33"/>
            <p:cNvSpPr/>
            <p:nvPr/>
          </p:nvSpPr>
          <p:spPr>
            <a:xfrm>
              <a:off x="7011925" y="3228075"/>
              <a:ext cx="40725" cy="28775"/>
            </a:xfrm>
            <a:custGeom>
              <a:avLst/>
              <a:gdLst/>
              <a:ahLst/>
              <a:cxnLst/>
              <a:rect l="l" t="t" r="r" b="b"/>
              <a:pathLst>
                <a:path w="1629" h="1151" extrusionOk="0">
                  <a:moveTo>
                    <a:pt x="1628" y="0"/>
                  </a:moveTo>
                  <a:cubicBezTo>
                    <a:pt x="1073" y="130"/>
                    <a:pt x="530" y="311"/>
                    <a:pt x="0" y="543"/>
                  </a:cubicBezTo>
                  <a:cubicBezTo>
                    <a:pt x="427" y="776"/>
                    <a:pt x="866" y="983"/>
                    <a:pt x="1318" y="1151"/>
                  </a:cubicBezTo>
                  <a:cubicBezTo>
                    <a:pt x="1357" y="1086"/>
                    <a:pt x="1422" y="1034"/>
                    <a:pt x="1499" y="1021"/>
                  </a:cubicBezTo>
                  <a:lnTo>
                    <a:pt x="162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6" name="Google Shape;1166;p33"/>
            <p:cNvSpPr/>
            <p:nvPr/>
          </p:nvSpPr>
          <p:spPr>
            <a:xfrm>
              <a:off x="6967650" y="2958850"/>
              <a:ext cx="101475" cy="67950"/>
            </a:xfrm>
            <a:custGeom>
              <a:avLst/>
              <a:gdLst/>
              <a:ahLst/>
              <a:cxnLst/>
              <a:rect l="l" t="t" r="r" b="b"/>
              <a:pathLst>
                <a:path w="4059" h="2718" extrusionOk="0">
                  <a:moveTo>
                    <a:pt x="3529" y="0"/>
                  </a:moveTo>
                  <a:cubicBezTo>
                    <a:pt x="2901" y="0"/>
                    <a:pt x="2280" y="178"/>
                    <a:pt x="1745" y="521"/>
                  </a:cubicBezTo>
                  <a:cubicBezTo>
                    <a:pt x="621" y="1257"/>
                    <a:pt x="0" y="2718"/>
                    <a:pt x="0" y="2718"/>
                  </a:cubicBezTo>
                  <a:cubicBezTo>
                    <a:pt x="0" y="2718"/>
                    <a:pt x="1810" y="2576"/>
                    <a:pt x="2921" y="1839"/>
                  </a:cubicBezTo>
                  <a:cubicBezTo>
                    <a:pt x="4046" y="1115"/>
                    <a:pt x="4059" y="42"/>
                    <a:pt x="4059" y="42"/>
                  </a:cubicBezTo>
                  <a:cubicBezTo>
                    <a:pt x="3883" y="14"/>
                    <a:pt x="3706" y="0"/>
                    <a:pt x="35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7" name="Google Shape;1167;p33"/>
            <p:cNvSpPr/>
            <p:nvPr/>
          </p:nvSpPr>
          <p:spPr>
            <a:xfrm>
              <a:off x="6953425" y="2675900"/>
              <a:ext cx="79825" cy="42475"/>
            </a:xfrm>
            <a:custGeom>
              <a:avLst/>
              <a:gdLst/>
              <a:ahLst/>
              <a:cxnLst/>
              <a:rect l="l" t="t" r="r" b="b"/>
              <a:pathLst>
                <a:path w="3193" h="1699" extrusionOk="0">
                  <a:moveTo>
                    <a:pt x="233" y="0"/>
                  </a:moveTo>
                  <a:lnTo>
                    <a:pt x="1" y="1629"/>
                  </a:lnTo>
                  <a:cubicBezTo>
                    <a:pt x="52" y="1629"/>
                    <a:pt x="65" y="1629"/>
                    <a:pt x="104" y="1642"/>
                  </a:cubicBezTo>
                  <a:cubicBezTo>
                    <a:pt x="348" y="1682"/>
                    <a:pt x="600" y="1698"/>
                    <a:pt x="850" y="1698"/>
                  </a:cubicBezTo>
                  <a:cubicBezTo>
                    <a:pt x="2044" y="1698"/>
                    <a:pt x="3193" y="1318"/>
                    <a:pt x="3193" y="1318"/>
                  </a:cubicBezTo>
                  <a:cubicBezTo>
                    <a:pt x="3193" y="1318"/>
                    <a:pt x="1797" y="246"/>
                    <a:pt x="388" y="26"/>
                  </a:cubicBezTo>
                  <a:cubicBezTo>
                    <a:pt x="337" y="13"/>
                    <a:pt x="285" y="13"/>
                    <a:pt x="23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8" name="Google Shape;1168;p33"/>
            <p:cNvSpPr/>
            <p:nvPr/>
          </p:nvSpPr>
          <p:spPr>
            <a:xfrm>
              <a:off x="6981550" y="2850050"/>
              <a:ext cx="123450" cy="62975"/>
            </a:xfrm>
            <a:custGeom>
              <a:avLst/>
              <a:gdLst/>
              <a:ahLst/>
              <a:cxnLst/>
              <a:rect l="l" t="t" r="r" b="b"/>
              <a:pathLst>
                <a:path w="4938" h="2519" extrusionOk="0">
                  <a:moveTo>
                    <a:pt x="2688" y="1616"/>
                  </a:moveTo>
                  <a:cubicBezTo>
                    <a:pt x="2740" y="1616"/>
                    <a:pt x="2805" y="1655"/>
                    <a:pt x="2818" y="1719"/>
                  </a:cubicBezTo>
                  <a:cubicBezTo>
                    <a:pt x="2818" y="1784"/>
                    <a:pt x="2766" y="1835"/>
                    <a:pt x="2701" y="1835"/>
                  </a:cubicBezTo>
                  <a:cubicBezTo>
                    <a:pt x="2637" y="1835"/>
                    <a:pt x="2585" y="1797"/>
                    <a:pt x="2572" y="1732"/>
                  </a:cubicBezTo>
                  <a:cubicBezTo>
                    <a:pt x="2572" y="1667"/>
                    <a:pt x="2624" y="1616"/>
                    <a:pt x="2688" y="1616"/>
                  </a:cubicBezTo>
                  <a:close/>
                  <a:moveTo>
                    <a:pt x="4597" y="1"/>
                  </a:moveTo>
                  <a:cubicBezTo>
                    <a:pt x="4181" y="1"/>
                    <a:pt x="3769" y="57"/>
                    <a:pt x="3373" y="168"/>
                  </a:cubicBezTo>
                  <a:cubicBezTo>
                    <a:pt x="1551" y="672"/>
                    <a:pt x="0" y="2275"/>
                    <a:pt x="0" y="2275"/>
                  </a:cubicBezTo>
                  <a:cubicBezTo>
                    <a:pt x="0" y="2275"/>
                    <a:pt x="1104" y="2518"/>
                    <a:pt x="2383" y="2518"/>
                  </a:cubicBezTo>
                  <a:cubicBezTo>
                    <a:pt x="2991" y="2518"/>
                    <a:pt x="3639" y="2463"/>
                    <a:pt x="4226" y="2301"/>
                  </a:cubicBezTo>
                  <a:cubicBezTo>
                    <a:pt x="4368" y="2262"/>
                    <a:pt x="4511" y="2210"/>
                    <a:pt x="4640" y="2159"/>
                  </a:cubicBezTo>
                  <a:lnTo>
                    <a:pt x="4937" y="13"/>
                  </a:lnTo>
                  <a:cubicBezTo>
                    <a:pt x="4824" y="5"/>
                    <a:pt x="4710" y="1"/>
                    <a:pt x="4597" y="1"/>
                  </a:cubicBezTo>
                  <a:close/>
                </a:path>
              </a:pathLst>
            </a:custGeom>
            <a:solidFill>
              <a:srgbClr val="52C6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9" name="Google Shape;1169;p33"/>
            <p:cNvSpPr/>
            <p:nvPr/>
          </p:nvSpPr>
          <p:spPr>
            <a:xfrm>
              <a:off x="6965075" y="2751775"/>
              <a:ext cx="151225" cy="56850"/>
            </a:xfrm>
            <a:custGeom>
              <a:avLst/>
              <a:gdLst/>
              <a:ahLst/>
              <a:cxnLst/>
              <a:rect l="l" t="t" r="r" b="b"/>
              <a:pathLst>
                <a:path w="6049" h="2274" extrusionOk="0">
                  <a:moveTo>
                    <a:pt x="1030" y="841"/>
                  </a:moveTo>
                  <a:cubicBezTo>
                    <a:pt x="1139" y="841"/>
                    <a:pt x="1242" y="927"/>
                    <a:pt x="1267" y="1036"/>
                  </a:cubicBezTo>
                  <a:cubicBezTo>
                    <a:pt x="1267" y="1153"/>
                    <a:pt x="1176" y="1256"/>
                    <a:pt x="1047" y="1256"/>
                  </a:cubicBezTo>
                  <a:cubicBezTo>
                    <a:pt x="1039" y="1257"/>
                    <a:pt x="1032" y="1257"/>
                    <a:pt x="1025" y="1257"/>
                  </a:cubicBezTo>
                  <a:cubicBezTo>
                    <a:pt x="916" y="1257"/>
                    <a:pt x="813" y="1171"/>
                    <a:pt x="788" y="1062"/>
                  </a:cubicBezTo>
                  <a:cubicBezTo>
                    <a:pt x="788" y="933"/>
                    <a:pt x="879" y="842"/>
                    <a:pt x="1008" y="842"/>
                  </a:cubicBezTo>
                  <a:cubicBezTo>
                    <a:pt x="1016" y="842"/>
                    <a:pt x="1023" y="841"/>
                    <a:pt x="1030" y="841"/>
                  </a:cubicBezTo>
                  <a:close/>
                  <a:moveTo>
                    <a:pt x="3546" y="1"/>
                  </a:moveTo>
                  <a:cubicBezTo>
                    <a:pt x="1782" y="1"/>
                    <a:pt x="0" y="739"/>
                    <a:pt x="0" y="739"/>
                  </a:cubicBezTo>
                  <a:cubicBezTo>
                    <a:pt x="0" y="739"/>
                    <a:pt x="1990" y="2057"/>
                    <a:pt x="3916" y="2251"/>
                  </a:cubicBezTo>
                  <a:cubicBezTo>
                    <a:pt x="4067" y="2266"/>
                    <a:pt x="4219" y="2273"/>
                    <a:pt x="4370" y="2273"/>
                  </a:cubicBezTo>
                  <a:cubicBezTo>
                    <a:pt x="4877" y="2273"/>
                    <a:pt x="5380" y="2191"/>
                    <a:pt x="5868" y="2031"/>
                  </a:cubicBezTo>
                  <a:lnTo>
                    <a:pt x="6048" y="674"/>
                  </a:lnTo>
                  <a:cubicBezTo>
                    <a:pt x="5467" y="313"/>
                    <a:pt x="4795" y="93"/>
                    <a:pt x="4110" y="28"/>
                  </a:cubicBezTo>
                  <a:cubicBezTo>
                    <a:pt x="3924" y="9"/>
                    <a:pt x="3735" y="1"/>
                    <a:pt x="354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0" name="Google Shape;1170;p33"/>
            <p:cNvSpPr/>
            <p:nvPr/>
          </p:nvSpPr>
          <p:spPr>
            <a:xfrm>
              <a:off x="6904975" y="3133150"/>
              <a:ext cx="158000" cy="57100"/>
            </a:xfrm>
            <a:custGeom>
              <a:avLst/>
              <a:gdLst/>
              <a:ahLst/>
              <a:cxnLst/>
              <a:rect l="l" t="t" r="r" b="b"/>
              <a:pathLst>
                <a:path w="6320" h="2284" extrusionOk="0">
                  <a:moveTo>
                    <a:pt x="3478" y="1"/>
                  </a:moveTo>
                  <a:cubicBezTo>
                    <a:pt x="1741" y="1"/>
                    <a:pt x="0" y="683"/>
                    <a:pt x="0" y="683"/>
                  </a:cubicBezTo>
                  <a:cubicBezTo>
                    <a:pt x="0" y="683"/>
                    <a:pt x="1965" y="2027"/>
                    <a:pt x="3890" y="2246"/>
                  </a:cubicBezTo>
                  <a:cubicBezTo>
                    <a:pt x="4077" y="2271"/>
                    <a:pt x="4264" y="2283"/>
                    <a:pt x="4451" y="2283"/>
                  </a:cubicBezTo>
                  <a:cubicBezTo>
                    <a:pt x="5040" y="2283"/>
                    <a:pt x="5625" y="2162"/>
                    <a:pt x="6165" y="1936"/>
                  </a:cubicBezTo>
                  <a:lnTo>
                    <a:pt x="6320" y="877"/>
                  </a:lnTo>
                  <a:cubicBezTo>
                    <a:pt x="5674" y="411"/>
                    <a:pt x="4924" y="127"/>
                    <a:pt x="4136" y="36"/>
                  </a:cubicBezTo>
                  <a:cubicBezTo>
                    <a:pt x="3919" y="12"/>
                    <a:pt x="3699" y="1"/>
                    <a:pt x="3478" y="1"/>
                  </a:cubicBezTo>
                  <a:close/>
                </a:path>
              </a:pathLst>
            </a:custGeom>
            <a:solidFill>
              <a:srgbClr val="52C6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1" name="Google Shape;1171;p33"/>
            <p:cNvSpPr/>
            <p:nvPr/>
          </p:nvSpPr>
          <p:spPr>
            <a:xfrm>
              <a:off x="6984775" y="2772800"/>
              <a:ext cx="11975" cy="10425"/>
            </a:xfrm>
            <a:custGeom>
              <a:avLst/>
              <a:gdLst/>
              <a:ahLst/>
              <a:cxnLst/>
              <a:rect l="l" t="t" r="r" b="b"/>
              <a:pathLst>
                <a:path w="479" h="417" extrusionOk="0">
                  <a:moveTo>
                    <a:pt x="242" y="0"/>
                  </a:moveTo>
                  <a:cubicBezTo>
                    <a:pt x="235" y="0"/>
                    <a:pt x="228" y="1"/>
                    <a:pt x="220" y="1"/>
                  </a:cubicBezTo>
                  <a:cubicBezTo>
                    <a:pt x="91" y="1"/>
                    <a:pt x="0" y="92"/>
                    <a:pt x="0" y="221"/>
                  </a:cubicBezTo>
                  <a:cubicBezTo>
                    <a:pt x="25" y="330"/>
                    <a:pt x="128" y="416"/>
                    <a:pt x="237" y="416"/>
                  </a:cubicBezTo>
                  <a:cubicBezTo>
                    <a:pt x="244" y="416"/>
                    <a:pt x="251" y="416"/>
                    <a:pt x="259" y="415"/>
                  </a:cubicBezTo>
                  <a:cubicBezTo>
                    <a:pt x="388" y="415"/>
                    <a:pt x="479" y="312"/>
                    <a:pt x="479" y="195"/>
                  </a:cubicBezTo>
                  <a:cubicBezTo>
                    <a:pt x="454" y="86"/>
                    <a:pt x="351" y="0"/>
                    <a:pt x="24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2" name="Google Shape;1172;p33"/>
            <p:cNvSpPr/>
            <p:nvPr/>
          </p:nvSpPr>
          <p:spPr>
            <a:xfrm>
              <a:off x="7045200" y="2890375"/>
              <a:ext cx="6475" cy="5325"/>
            </a:xfrm>
            <a:custGeom>
              <a:avLst/>
              <a:gdLst/>
              <a:ahLst/>
              <a:cxnLst/>
              <a:rect l="l" t="t" r="r" b="b"/>
              <a:pathLst>
                <a:path w="259" h="213" extrusionOk="0">
                  <a:moveTo>
                    <a:pt x="117" y="0"/>
                  </a:moveTo>
                  <a:cubicBezTo>
                    <a:pt x="62" y="0"/>
                    <a:pt x="13" y="37"/>
                    <a:pt x="13" y="93"/>
                  </a:cubicBezTo>
                  <a:cubicBezTo>
                    <a:pt x="0" y="145"/>
                    <a:pt x="52" y="210"/>
                    <a:pt x="117" y="210"/>
                  </a:cubicBezTo>
                  <a:cubicBezTo>
                    <a:pt x="125" y="211"/>
                    <a:pt x="133" y="212"/>
                    <a:pt x="141" y="212"/>
                  </a:cubicBezTo>
                  <a:cubicBezTo>
                    <a:pt x="197" y="212"/>
                    <a:pt x="247" y="175"/>
                    <a:pt x="259" y="119"/>
                  </a:cubicBezTo>
                  <a:cubicBezTo>
                    <a:pt x="259" y="67"/>
                    <a:pt x="207" y="16"/>
                    <a:pt x="142" y="3"/>
                  </a:cubicBezTo>
                  <a:cubicBezTo>
                    <a:pt x="134" y="1"/>
                    <a:pt x="126" y="0"/>
                    <a:pt x="11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3" name="Google Shape;1173;p33"/>
            <p:cNvSpPr/>
            <p:nvPr/>
          </p:nvSpPr>
          <p:spPr>
            <a:xfrm>
              <a:off x="6977350" y="3255450"/>
              <a:ext cx="16825" cy="8500"/>
            </a:xfrm>
            <a:custGeom>
              <a:avLst/>
              <a:gdLst/>
              <a:ahLst/>
              <a:cxnLst/>
              <a:rect l="l" t="t" r="r" b="b"/>
              <a:pathLst>
                <a:path w="673" h="340" extrusionOk="0">
                  <a:moveTo>
                    <a:pt x="357" y="0"/>
                  </a:moveTo>
                  <a:cubicBezTo>
                    <a:pt x="342" y="0"/>
                    <a:pt x="326" y="1"/>
                    <a:pt x="310" y="4"/>
                  </a:cubicBezTo>
                  <a:cubicBezTo>
                    <a:pt x="303" y="3"/>
                    <a:pt x="296" y="3"/>
                    <a:pt x="289" y="3"/>
                  </a:cubicBezTo>
                  <a:cubicBezTo>
                    <a:pt x="131" y="3"/>
                    <a:pt x="1" y="140"/>
                    <a:pt x="13" y="301"/>
                  </a:cubicBezTo>
                  <a:cubicBezTo>
                    <a:pt x="13" y="314"/>
                    <a:pt x="13" y="327"/>
                    <a:pt x="26" y="340"/>
                  </a:cubicBezTo>
                  <a:lnTo>
                    <a:pt x="672" y="314"/>
                  </a:lnTo>
                  <a:cubicBezTo>
                    <a:pt x="672" y="301"/>
                    <a:pt x="672" y="288"/>
                    <a:pt x="672" y="275"/>
                  </a:cubicBezTo>
                  <a:cubicBezTo>
                    <a:pt x="649" y="111"/>
                    <a:pt x="508" y="0"/>
                    <a:pt x="35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4" name="Google Shape;1174;p33"/>
            <p:cNvSpPr/>
            <p:nvPr/>
          </p:nvSpPr>
          <p:spPr>
            <a:xfrm>
              <a:off x="7044225" y="3253925"/>
              <a:ext cx="5200" cy="6800"/>
            </a:xfrm>
            <a:custGeom>
              <a:avLst/>
              <a:gdLst/>
              <a:ahLst/>
              <a:cxnLst/>
              <a:rect l="l" t="t" r="r" b="b"/>
              <a:pathLst>
                <a:path w="208" h="272" extrusionOk="0">
                  <a:moveTo>
                    <a:pt x="207" y="0"/>
                  </a:moveTo>
                  <a:lnTo>
                    <a:pt x="207" y="0"/>
                  </a:lnTo>
                  <a:cubicBezTo>
                    <a:pt x="130" y="13"/>
                    <a:pt x="65" y="52"/>
                    <a:pt x="26" y="117"/>
                  </a:cubicBezTo>
                  <a:cubicBezTo>
                    <a:pt x="0" y="142"/>
                    <a:pt x="0" y="181"/>
                    <a:pt x="0" y="233"/>
                  </a:cubicBezTo>
                  <a:cubicBezTo>
                    <a:pt x="0" y="246"/>
                    <a:pt x="13" y="259"/>
                    <a:pt x="13" y="272"/>
                  </a:cubicBezTo>
                  <a:lnTo>
                    <a:pt x="168" y="272"/>
                  </a:lnTo>
                  <a:lnTo>
                    <a:pt x="207" y="0"/>
                  </a:lnTo>
                  <a:close/>
                </a:path>
              </a:pathLst>
            </a:custGeom>
            <a:solidFill>
              <a:srgbClr val="52A2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5" name="Google Shape;1175;p33"/>
            <p:cNvSpPr/>
            <p:nvPr/>
          </p:nvSpPr>
          <p:spPr>
            <a:xfrm>
              <a:off x="6977975" y="2538575"/>
              <a:ext cx="350" cy="1325"/>
            </a:xfrm>
            <a:custGeom>
              <a:avLst/>
              <a:gdLst/>
              <a:ahLst/>
              <a:cxnLst/>
              <a:rect l="l" t="t" r="r" b="b"/>
              <a:pathLst>
                <a:path w="14" h="53" extrusionOk="0">
                  <a:moveTo>
                    <a:pt x="1" y="1"/>
                  </a:moveTo>
                  <a:lnTo>
                    <a:pt x="1" y="52"/>
                  </a:lnTo>
                  <a:lnTo>
                    <a:pt x="14" y="26"/>
                  </a:lnTo>
                  <a:lnTo>
                    <a:pt x="14" y="1"/>
                  </a:lnTo>
                  <a:close/>
                </a:path>
              </a:pathLst>
            </a:custGeom>
            <a:solidFill>
              <a:srgbClr val="52A2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6" name="Google Shape;1176;p33"/>
            <p:cNvSpPr/>
            <p:nvPr/>
          </p:nvSpPr>
          <p:spPr>
            <a:xfrm>
              <a:off x="7020950" y="3040625"/>
              <a:ext cx="6825" cy="5900"/>
            </a:xfrm>
            <a:custGeom>
              <a:avLst/>
              <a:gdLst/>
              <a:ahLst/>
              <a:cxnLst/>
              <a:rect l="l" t="t" r="r" b="b"/>
              <a:pathLst>
                <a:path w="273" h="236" extrusionOk="0">
                  <a:moveTo>
                    <a:pt x="141" y="0"/>
                  </a:moveTo>
                  <a:cubicBezTo>
                    <a:pt x="133" y="0"/>
                    <a:pt x="125" y="1"/>
                    <a:pt x="117" y="2"/>
                  </a:cubicBezTo>
                  <a:cubicBezTo>
                    <a:pt x="112" y="1"/>
                    <a:pt x="106" y="1"/>
                    <a:pt x="101" y="1"/>
                  </a:cubicBezTo>
                  <a:cubicBezTo>
                    <a:pt x="44" y="1"/>
                    <a:pt x="1" y="60"/>
                    <a:pt x="1" y="119"/>
                  </a:cubicBezTo>
                  <a:cubicBezTo>
                    <a:pt x="14" y="183"/>
                    <a:pt x="78" y="235"/>
                    <a:pt x="143" y="235"/>
                  </a:cubicBezTo>
                  <a:cubicBezTo>
                    <a:pt x="221" y="235"/>
                    <a:pt x="272" y="170"/>
                    <a:pt x="272" y="106"/>
                  </a:cubicBezTo>
                  <a:cubicBezTo>
                    <a:pt x="261" y="48"/>
                    <a:pt x="208" y="0"/>
                    <a:pt x="141" y="0"/>
                  </a:cubicBezTo>
                  <a:close/>
                </a:path>
              </a:pathLst>
            </a:custGeom>
            <a:solidFill>
              <a:srgbClr val="52A2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7" name="Google Shape;1177;p33"/>
            <p:cNvSpPr/>
            <p:nvPr/>
          </p:nvSpPr>
          <p:spPr>
            <a:xfrm>
              <a:off x="7111425" y="2605775"/>
              <a:ext cx="6500" cy="5575"/>
            </a:xfrm>
            <a:custGeom>
              <a:avLst/>
              <a:gdLst/>
              <a:ahLst/>
              <a:cxnLst/>
              <a:rect l="l" t="t" r="r" b="b"/>
              <a:pathLst>
                <a:path w="260" h="223" extrusionOk="0">
                  <a:moveTo>
                    <a:pt x="117" y="1"/>
                  </a:moveTo>
                  <a:cubicBezTo>
                    <a:pt x="52" y="1"/>
                    <a:pt x="1" y="52"/>
                    <a:pt x="1" y="117"/>
                  </a:cubicBezTo>
                  <a:cubicBezTo>
                    <a:pt x="12" y="175"/>
                    <a:pt x="65" y="222"/>
                    <a:pt x="123" y="222"/>
                  </a:cubicBezTo>
                  <a:cubicBezTo>
                    <a:pt x="129" y="222"/>
                    <a:pt x="136" y="222"/>
                    <a:pt x="143" y="220"/>
                  </a:cubicBezTo>
                  <a:cubicBezTo>
                    <a:pt x="207" y="220"/>
                    <a:pt x="259" y="169"/>
                    <a:pt x="259" y="104"/>
                  </a:cubicBezTo>
                  <a:cubicBezTo>
                    <a:pt x="246" y="39"/>
                    <a:pt x="182" y="1"/>
                    <a:pt x="117" y="1"/>
                  </a:cubicBezTo>
                  <a:close/>
                </a:path>
              </a:pathLst>
            </a:custGeom>
            <a:solidFill>
              <a:srgbClr val="52A2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8" name="Google Shape;1178;p33"/>
            <p:cNvSpPr/>
            <p:nvPr/>
          </p:nvSpPr>
          <p:spPr>
            <a:xfrm>
              <a:off x="6998350" y="2738875"/>
              <a:ext cx="15525" cy="13325"/>
            </a:xfrm>
            <a:custGeom>
              <a:avLst/>
              <a:gdLst/>
              <a:ahLst/>
              <a:cxnLst/>
              <a:rect l="l" t="t" r="r" b="b"/>
              <a:pathLst>
                <a:path w="621" h="533" extrusionOk="0">
                  <a:moveTo>
                    <a:pt x="311" y="0"/>
                  </a:moveTo>
                  <a:cubicBezTo>
                    <a:pt x="302" y="0"/>
                    <a:pt x="293" y="1"/>
                    <a:pt x="285" y="1"/>
                  </a:cubicBezTo>
                  <a:cubicBezTo>
                    <a:pt x="277" y="1"/>
                    <a:pt x="269" y="0"/>
                    <a:pt x="262" y="0"/>
                  </a:cubicBezTo>
                  <a:cubicBezTo>
                    <a:pt x="106" y="0"/>
                    <a:pt x="0" y="125"/>
                    <a:pt x="0" y="273"/>
                  </a:cubicBezTo>
                  <a:cubicBezTo>
                    <a:pt x="37" y="420"/>
                    <a:pt x="167" y="532"/>
                    <a:pt x="313" y="532"/>
                  </a:cubicBezTo>
                  <a:cubicBezTo>
                    <a:pt x="320" y="532"/>
                    <a:pt x="328" y="532"/>
                    <a:pt x="336" y="531"/>
                  </a:cubicBezTo>
                  <a:cubicBezTo>
                    <a:pt x="491" y="531"/>
                    <a:pt x="621" y="402"/>
                    <a:pt x="608" y="247"/>
                  </a:cubicBezTo>
                  <a:cubicBezTo>
                    <a:pt x="583" y="101"/>
                    <a:pt x="455" y="0"/>
                    <a:pt x="31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9" name="Google Shape;1179;p33"/>
            <p:cNvSpPr/>
            <p:nvPr/>
          </p:nvSpPr>
          <p:spPr>
            <a:xfrm>
              <a:off x="6960875" y="2729500"/>
              <a:ext cx="12925" cy="11075"/>
            </a:xfrm>
            <a:custGeom>
              <a:avLst/>
              <a:gdLst/>
              <a:ahLst/>
              <a:cxnLst/>
              <a:rect l="l" t="t" r="r" b="b"/>
              <a:pathLst>
                <a:path w="517" h="443" extrusionOk="0">
                  <a:moveTo>
                    <a:pt x="257" y="0"/>
                  </a:moveTo>
                  <a:cubicBezTo>
                    <a:pt x="249" y="0"/>
                    <a:pt x="241" y="1"/>
                    <a:pt x="233" y="2"/>
                  </a:cubicBezTo>
                  <a:cubicBezTo>
                    <a:pt x="103" y="2"/>
                    <a:pt x="0" y="105"/>
                    <a:pt x="0" y="234"/>
                  </a:cubicBezTo>
                  <a:cubicBezTo>
                    <a:pt x="24" y="355"/>
                    <a:pt x="128" y="442"/>
                    <a:pt x="257" y="442"/>
                  </a:cubicBezTo>
                  <a:cubicBezTo>
                    <a:pt x="266" y="442"/>
                    <a:pt x="275" y="442"/>
                    <a:pt x="284" y="441"/>
                  </a:cubicBezTo>
                  <a:cubicBezTo>
                    <a:pt x="414" y="441"/>
                    <a:pt x="517" y="338"/>
                    <a:pt x="504" y="208"/>
                  </a:cubicBezTo>
                  <a:cubicBezTo>
                    <a:pt x="480" y="87"/>
                    <a:pt x="376" y="0"/>
                    <a:pt x="25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0" name="Google Shape;1180;p33"/>
            <p:cNvSpPr/>
            <p:nvPr/>
          </p:nvSpPr>
          <p:spPr>
            <a:xfrm>
              <a:off x="7013850" y="2544375"/>
              <a:ext cx="19100" cy="16550"/>
            </a:xfrm>
            <a:custGeom>
              <a:avLst/>
              <a:gdLst/>
              <a:ahLst/>
              <a:cxnLst/>
              <a:rect l="l" t="t" r="r" b="b"/>
              <a:pathLst>
                <a:path w="764" h="662" extrusionOk="0">
                  <a:moveTo>
                    <a:pt x="376" y="0"/>
                  </a:moveTo>
                  <a:cubicBezTo>
                    <a:pt x="367" y="0"/>
                    <a:pt x="358" y="1"/>
                    <a:pt x="350" y="1"/>
                  </a:cubicBezTo>
                  <a:cubicBezTo>
                    <a:pt x="156" y="1"/>
                    <a:pt x="1" y="156"/>
                    <a:pt x="1" y="350"/>
                  </a:cubicBezTo>
                  <a:cubicBezTo>
                    <a:pt x="38" y="535"/>
                    <a:pt x="204" y="661"/>
                    <a:pt x="387" y="661"/>
                  </a:cubicBezTo>
                  <a:cubicBezTo>
                    <a:pt x="396" y="661"/>
                    <a:pt x="405" y="661"/>
                    <a:pt x="414" y="660"/>
                  </a:cubicBezTo>
                  <a:cubicBezTo>
                    <a:pt x="608" y="660"/>
                    <a:pt x="763" y="505"/>
                    <a:pt x="763" y="311"/>
                  </a:cubicBezTo>
                  <a:cubicBezTo>
                    <a:pt x="726" y="126"/>
                    <a:pt x="560" y="0"/>
                    <a:pt x="376" y="0"/>
                  </a:cubicBezTo>
                  <a:close/>
                </a:path>
              </a:pathLst>
            </a:custGeom>
            <a:solidFill>
              <a:srgbClr val="52A2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1" name="Google Shape;1181;p33"/>
            <p:cNvSpPr/>
            <p:nvPr/>
          </p:nvSpPr>
          <p:spPr>
            <a:xfrm>
              <a:off x="7000275" y="3260700"/>
              <a:ext cx="47525" cy="67875"/>
            </a:xfrm>
            <a:custGeom>
              <a:avLst/>
              <a:gdLst/>
              <a:ahLst/>
              <a:cxnLst/>
              <a:rect l="l" t="t" r="r" b="b"/>
              <a:pathLst>
                <a:path w="1901" h="2715" extrusionOk="0">
                  <a:moveTo>
                    <a:pt x="1771" y="1"/>
                  </a:moveTo>
                  <a:lnTo>
                    <a:pt x="1" y="91"/>
                  </a:lnTo>
                  <a:cubicBezTo>
                    <a:pt x="208" y="272"/>
                    <a:pt x="401" y="466"/>
                    <a:pt x="569" y="673"/>
                  </a:cubicBezTo>
                  <a:cubicBezTo>
                    <a:pt x="1073" y="1254"/>
                    <a:pt x="1409" y="1965"/>
                    <a:pt x="1539" y="2715"/>
                  </a:cubicBezTo>
                  <a:lnTo>
                    <a:pt x="1901" y="143"/>
                  </a:lnTo>
                  <a:cubicBezTo>
                    <a:pt x="1836" y="117"/>
                    <a:pt x="1797" y="65"/>
                    <a:pt x="1771" y="1"/>
                  </a:cubicBezTo>
                  <a:close/>
                </a:path>
              </a:pathLst>
            </a:custGeom>
            <a:solidFill>
              <a:srgbClr val="425B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2" name="Google Shape;1182;p33"/>
            <p:cNvSpPr/>
            <p:nvPr/>
          </p:nvSpPr>
          <p:spPr>
            <a:xfrm>
              <a:off x="6778950" y="3266850"/>
              <a:ext cx="254950" cy="730875"/>
            </a:xfrm>
            <a:custGeom>
              <a:avLst/>
              <a:gdLst/>
              <a:ahLst/>
              <a:cxnLst/>
              <a:rect l="l" t="t" r="r" b="b"/>
              <a:pathLst>
                <a:path w="10198" h="29235" extrusionOk="0">
                  <a:moveTo>
                    <a:pt x="2915" y="8246"/>
                  </a:moveTo>
                  <a:cubicBezTo>
                    <a:pt x="2952" y="8249"/>
                    <a:pt x="2986" y="8274"/>
                    <a:pt x="2986" y="8310"/>
                  </a:cubicBezTo>
                  <a:cubicBezTo>
                    <a:pt x="2986" y="8336"/>
                    <a:pt x="2960" y="8375"/>
                    <a:pt x="2922" y="8375"/>
                  </a:cubicBezTo>
                  <a:cubicBezTo>
                    <a:pt x="2883" y="8375"/>
                    <a:pt x="2857" y="8349"/>
                    <a:pt x="2844" y="8310"/>
                  </a:cubicBezTo>
                  <a:cubicBezTo>
                    <a:pt x="2844" y="8274"/>
                    <a:pt x="2879" y="8249"/>
                    <a:pt x="2915" y="8246"/>
                  </a:cubicBezTo>
                  <a:close/>
                  <a:moveTo>
                    <a:pt x="2906" y="9446"/>
                  </a:moveTo>
                  <a:cubicBezTo>
                    <a:pt x="2986" y="9446"/>
                    <a:pt x="3052" y="9506"/>
                    <a:pt x="3064" y="9577"/>
                  </a:cubicBezTo>
                  <a:cubicBezTo>
                    <a:pt x="3064" y="9649"/>
                    <a:pt x="3008" y="9721"/>
                    <a:pt x="2939" y="9721"/>
                  </a:cubicBezTo>
                  <a:cubicBezTo>
                    <a:pt x="2933" y="9721"/>
                    <a:pt x="2927" y="9720"/>
                    <a:pt x="2922" y="9719"/>
                  </a:cubicBezTo>
                  <a:cubicBezTo>
                    <a:pt x="2912" y="9720"/>
                    <a:pt x="2903" y="9721"/>
                    <a:pt x="2894" y="9721"/>
                  </a:cubicBezTo>
                  <a:cubicBezTo>
                    <a:pt x="2816" y="9721"/>
                    <a:pt x="2752" y="9671"/>
                    <a:pt x="2741" y="9590"/>
                  </a:cubicBezTo>
                  <a:cubicBezTo>
                    <a:pt x="2741" y="9512"/>
                    <a:pt x="2805" y="9448"/>
                    <a:pt x="2896" y="9448"/>
                  </a:cubicBezTo>
                  <a:lnTo>
                    <a:pt x="2883" y="9448"/>
                  </a:lnTo>
                  <a:cubicBezTo>
                    <a:pt x="2891" y="9447"/>
                    <a:pt x="2898" y="9446"/>
                    <a:pt x="2906" y="9446"/>
                  </a:cubicBezTo>
                  <a:close/>
                  <a:moveTo>
                    <a:pt x="6579" y="4265"/>
                  </a:moveTo>
                  <a:cubicBezTo>
                    <a:pt x="6579" y="4265"/>
                    <a:pt x="7161" y="6359"/>
                    <a:pt x="6566" y="7948"/>
                  </a:cubicBezTo>
                  <a:lnTo>
                    <a:pt x="6553" y="7948"/>
                  </a:lnTo>
                  <a:cubicBezTo>
                    <a:pt x="5959" y="9525"/>
                    <a:pt x="4408" y="9990"/>
                    <a:pt x="4408" y="9990"/>
                  </a:cubicBezTo>
                  <a:cubicBezTo>
                    <a:pt x="3852" y="9150"/>
                    <a:pt x="3736" y="8104"/>
                    <a:pt x="4098" y="7173"/>
                  </a:cubicBezTo>
                  <a:cubicBezTo>
                    <a:pt x="4692" y="5596"/>
                    <a:pt x="6579" y="4265"/>
                    <a:pt x="6579" y="4265"/>
                  </a:cubicBezTo>
                  <a:close/>
                  <a:moveTo>
                    <a:pt x="2970" y="10905"/>
                  </a:moveTo>
                  <a:cubicBezTo>
                    <a:pt x="3172" y="10905"/>
                    <a:pt x="3364" y="11054"/>
                    <a:pt x="3400" y="11270"/>
                  </a:cubicBezTo>
                  <a:cubicBezTo>
                    <a:pt x="3413" y="11490"/>
                    <a:pt x="3232" y="11671"/>
                    <a:pt x="2999" y="11671"/>
                  </a:cubicBezTo>
                  <a:cubicBezTo>
                    <a:pt x="2982" y="11673"/>
                    <a:pt x="2965" y="11673"/>
                    <a:pt x="2949" y="11673"/>
                  </a:cubicBezTo>
                  <a:cubicBezTo>
                    <a:pt x="2737" y="11673"/>
                    <a:pt x="2557" y="11524"/>
                    <a:pt x="2521" y="11309"/>
                  </a:cubicBezTo>
                  <a:cubicBezTo>
                    <a:pt x="2508" y="11096"/>
                    <a:pt x="2678" y="10907"/>
                    <a:pt x="2900" y="10907"/>
                  </a:cubicBezTo>
                  <a:cubicBezTo>
                    <a:pt x="2907" y="10907"/>
                    <a:pt x="2914" y="10908"/>
                    <a:pt x="2922" y="10908"/>
                  </a:cubicBezTo>
                  <a:cubicBezTo>
                    <a:pt x="2938" y="10906"/>
                    <a:pt x="2954" y="10905"/>
                    <a:pt x="2970" y="10905"/>
                  </a:cubicBezTo>
                  <a:close/>
                  <a:moveTo>
                    <a:pt x="6593" y="15508"/>
                  </a:moveTo>
                  <a:cubicBezTo>
                    <a:pt x="6723" y="15508"/>
                    <a:pt x="6826" y="15595"/>
                    <a:pt x="6851" y="15716"/>
                  </a:cubicBezTo>
                  <a:cubicBezTo>
                    <a:pt x="6851" y="15845"/>
                    <a:pt x="6747" y="15961"/>
                    <a:pt x="6618" y="15961"/>
                  </a:cubicBezTo>
                  <a:cubicBezTo>
                    <a:pt x="6489" y="15961"/>
                    <a:pt x="6359" y="15871"/>
                    <a:pt x="6334" y="15742"/>
                  </a:cubicBezTo>
                  <a:cubicBezTo>
                    <a:pt x="6334" y="15619"/>
                    <a:pt x="6427" y="15508"/>
                    <a:pt x="6547" y="15508"/>
                  </a:cubicBezTo>
                  <a:cubicBezTo>
                    <a:pt x="6553" y="15508"/>
                    <a:pt x="6560" y="15508"/>
                    <a:pt x="6566" y="15509"/>
                  </a:cubicBezTo>
                  <a:cubicBezTo>
                    <a:pt x="6575" y="15508"/>
                    <a:pt x="6584" y="15508"/>
                    <a:pt x="6593" y="15508"/>
                  </a:cubicBezTo>
                  <a:close/>
                  <a:moveTo>
                    <a:pt x="4279" y="19671"/>
                  </a:moveTo>
                  <a:cubicBezTo>
                    <a:pt x="4343" y="19671"/>
                    <a:pt x="4408" y="19709"/>
                    <a:pt x="4421" y="19774"/>
                  </a:cubicBezTo>
                  <a:cubicBezTo>
                    <a:pt x="4421" y="19839"/>
                    <a:pt x="4369" y="19890"/>
                    <a:pt x="4304" y="19890"/>
                  </a:cubicBezTo>
                  <a:cubicBezTo>
                    <a:pt x="4240" y="19890"/>
                    <a:pt x="4175" y="19852"/>
                    <a:pt x="4162" y="19787"/>
                  </a:cubicBezTo>
                  <a:cubicBezTo>
                    <a:pt x="4162" y="19722"/>
                    <a:pt x="4214" y="19671"/>
                    <a:pt x="4279" y="19671"/>
                  </a:cubicBezTo>
                  <a:close/>
                  <a:moveTo>
                    <a:pt x="2312" y="25123"/>
                  </a:moveTo>
                  <a:cubicBezTo>
                    <a:pt x="2379" y="25123"/>
                    <a:pt x="2432" y="25171"/>
                    <a:pt x="2443" y="25241"/>
                  </a:cubicBezTo>
                  <a:cubicBezTo>
                    <a:pt x="2443" y="25305"/>
                    <a:pt x="2392" y="25357"/>
                    <a:pt x="2314" y="25357"/>
                  </a:cubicBezTo>
                  <a:lnTo>
                    <a:pt x="2327" y="25370"/>
                  </a:lnTo>
                  <a:cubicBezTo>
                    <a:pt x="2250" y="25370"/>
                    <a:pt x="2172" y="25318"/>
                    <a:pt x="2159" y="25254"/>
                  </a:cubicBezTo>
                  <a:cubicBezTo>
                    <a:pt x="2159" y="25183"/>
                    <a:pt x="2202" y="25123"/>
                    <a:pt x="2269" y="25123"/>
                  </a:cubicBezTo>
                  <a:cubicBezTo>
                    <a:pt x="2275" y="25123"/>
                    <a:pt x="2282" y="25123"/>
                    <a:pt x="2288" y="25125"/>
                  </a:cubicBezTo>
                  <a:cubicBezTo>
                    <a:pt x="2296" y="25123"/>
                    <a:pt x="2304" y="25123"/>
                    <a:pt x="2312" y="25123"/>
                  </a:cubicBezTo>
                  <a:close/>
                  <a:moveTo>
                    <a:pt x="4214" y="25331"/>
                  </a:moveTo>
                  <a:lnTo>
                    <a:pt x="4214" y="25344"/>
                  </a:lnTo>
                  <a:cubicBezTo>
                    <a:pt x="4223" y="25343"/>
                    <a:pt x="4231" y="25343"/>
                    <a:pt x="4239" y="25343"/>
                  </a:cubicBezTo>
                  <a:cubicBezTo>
                    <a:pt x="4347" y="25343"/>
                    <a:pt x="4449" y="25417"/>
                    <a:pt x="4473" y="25525"/>
                  </a:cubicBezTo>
                  <a:cubicBezTo>
                    <a:pt x="4473" y="25654"/>
                    <a:pt x="4382" y="25745"/>
                    <a:pt x="4253" y="25745"/>
                  </a:cubicBezTo>
                  <a:cubicBezTo>
                    <a:pt x="4244" y="25746"/>
                    <a:pt x="4236" y="25746"/>
                    <a:pt x="4228" y="25746"/>
                  </a:cubicBezTo>
                  <a:cubicBezTo>
                    <a:pt x="4120" y="25746"/>
                    <a:pt x="4018" y="25671"/>
                    <a:pt x="3994" y="25551"/>
                  </a:cubicBezTo>
                  <a:cubicBezTo>
                    <a:pt x="3994" y="25435"/>
                    <a:pt x="4085" y="25331"/>
                    <a:pt x="4214" y="25331"/>
                  </a:cubicBezTo>
                  <a:close/>
                  <a:moveTo>
                    <a:pt x="5994" y="25419"/>
                  </a:moveTo>
                  <a:cubicBezTo>
                    <a:pt x="6193" y="25419"/>
                    <a:pt x="6363" y="25567"/>
                    <a:pt x="6411" y="25771"/>
                  </a:cubicBezTo>
                  <a:cubicBezTo>
                    <a:pt x="6411" y="25983"/>
                    <a:pt x="6254" y="26159"/>
                    <a:pt x="6045" y="26159"/>
                  </a:cubicBezTo>
                  <a:cubicBezTo>
                    <a:pt x="6038" y="26159"/>
                    <a:pt x="6031" y="26159"/>
                    <a:pt x="6023" y="26158"/>
                  </a:cubicBezTo>
                  <a:cubicBezTo>
                    <a:pt x="6007" y="26160"/>
                    <a:pt x="5991" y="26161"/>
                    <a:pt x="5975" y="26161"/>
                  </a:cubicBezTo>
                  <a:cubicBezTo>
                    <a:pt x="5774" y="26161"/>
                    <a:pt x="5594" y="26013"/>
                    <a:pt x="5558" y="25809"/>
                  </a:cubicBezTo>
                  <a:cubicBezTo>
                    <a:pt x="5546" y="25597"/>
                    <a:pt x="5714" y="25421"/>
                    <a:pt x="5912" y="25421"/>
                  </a:cubicBezTo>
                  <a:cubicBezTo>
                    <a:pt x="5919" y="25421"/>
                    <a:pt x="5926" y="25421"/>
                    <a:pt x="5933" y="25422"/>
                  </a:cubicBezTo>
                  <a:lnTo>
                    <a:pt x="5946" y="25422"/>
                  </a:lnTo>
                  <a:cubicBezTo>
                    <a:pt x="5962" y="25420"/>
                    <a:pt x="5978" y="25419"/>
                    <a:pt x="5994" y="25419"/>
                  </a:cubicBezTo>
                  <a:close/>
                  <a:moveTo>
                    <a:pt x="6515" y="26816"/>
                  </a:moveTo>
                  <a:cubicBezTo>
                    <a:pt x="6607" y="26816"/>
                    <a:pt x="6685" y="26878"/>
                    <a:pt x="6708" y="26973"/>
                  </a:cubicBezTo>
                  <a:cubicBezTo>
                    <a:pt x="6708" y="27076"/>
                    <a:pt x="6631" y="27154"/>
                    <a:pt x="6527" y="27154"/>
                  </a:cubicBezTo>
                  <a:cubicBezTo>
                    <a:pt x="6424" y="27154"/>
                    <a:pt x="6334" y="27089"/>
                    <a:pt x="6321" y="26986"/>
                  </a:cubicBezTo>
                  <a:cubicBezTo>
                    <a:pt x="6309" y="26890"/>
                    <a:pt x="6385" y="26816"/>
                    <a:pt x="6469" y="26816"/>
                  </a:cubicBezTo>
                  <a:cubicBezTo>
                    <a:pt x="6475" y="26816"/>
                    <a:pt x="6482" y="26817"/>
                    <a:pt x="6489" y="26818"/>
                  </a:cubicBezTo>
                  <a:cubicBezTo>
                    <a:pt x="6497" y="26816"/>
                    <a:pt x="6506" y="26816"/>
                    <a:pt x="6515" y="26816"/>
                  </a:cubicBezTo>
                  <a:close/>
                  <a:moveTo>
                    <a:pt x="5700" y="0"/>
                  </a:moveTo>
                  <a:lnTo>
                    <a:pt x="3968" y="91"/>
                  </a:lnTo>
                  <a:cubicBezTo>
                    <a:pt x="4149" y="569"/>
                    <a:pt x="4279" y="1060"/>
                    <a:pt x="4369" y="1564"/>
                  </a:cubicBezTo>
                  <a:cubicBezTo>
                    <a:pt x="4369" y="1564"/>
                    <a:pt x="4124" y="1474"/>
                    <a:pt x="3749" y="1318"/>
                  </a:cubicBezTo>
                  <a:lnTo>
                    <a:pt x="1746" y="15806"/>
                  </a:lnTo>
                  <a:cubicBezTo>
                    <a:pt x="2198" y="15884"/>
                    <a:pt x="2624" y="16026"/>
                    <a:pt x="3025" y="16246"/>
                  </a:cubicBezTo>
                  <a:cubicBezTo>
                    <a:pt x="2676" y="16879"/>
                    <a:pt x="2146" y="17370"/>
                    <a:pt x="1487" y="17667"/>
                  </a:cubicBezTo>
                  <a:lnTo>
                    <a:pt x="854" y="22242"/>
                  </a:lnTo>
                  <a:cubicBezTo>
                    <a:pt x="905" y="22255"/>
                    <a:pt x="931" y="22294"/>
                    <a:pt x="944" y="22346"/>
                  </a:cubicBezTo>
                  <a:cubicBezTo>
                    <a:pt x="944" y="22410"/>
                    <a:pt x="893" y="22462"/>
                    <a:pt x="828" y="22475"/>
                  </a:cubicBezTo>
                  <a:lnTo>
                    <a:pt x="427" y="25396"/>
                  </a:lnTo>
                  <a:cubicBezTo>
                    <a:pt x="1061" y="25616"/>
                    <a:pt x="1616" y="26042"/>
                    <a:pt x="1978" y="26624"/>
                  </a:cubicBezTo>
                  <a:cubicBezTo>
                    <a:pt x="1527" y="26860"/>
                    <a:pt x="1023" y="26989"/>
                    <a:pt x="510" y="26989"/>
                  </a:cubicBezTo>
                  <a:cubicBezTo>
                    <a:pt x="405" y="26989"/>
                    <a:pt x="300" y="26984"/>
                    <a:pt x="195" y="26973"/>
                  </a:cubicBezTo>
                  <a:lnTo>
                    <a:pt x="1" y="28368"/>
                  </a:lnTo>
                  <a:cubicBezTo>
                    <a:pt x="582" y="28149"/>
                    <a:pt x="1177" y="27968"/>
                    <a:pt x="1784" y="27839"/>
                  </a:cubicBezTo>
                  <a:lnTo>
                    <a:pt x="1784" y="27839"/>
                  </a:lnTo>
                  <a:cubicBezTo>
                    <a:pt x="1655" y="28317"/>
                    <a:pt x="1500" y="28782"/>
                    <a:pt x="1319" y="29234"/>
                  </a:cubicBezTo>
                  <a:lnTo>
                    <a:pt x="4860" y="29053"/>
                  </a:lnTo>
                  <a:cubicBezTo>
                    <a:pt x="4537" y="28834"/>
                    <a:pt x="4240" y="28562"/>
                    <a:pt x="3968" y="28278"/>
                  </a:cubicBezTo>
                  <a:cubicBezTo>
                    <a:pt x="2741" y="26921"/>
                    <a:pt x="3090" y="25525"/>
                    <a:pt x="3090" y="25525"/>
                  </a:cubicBezTo>
                  <a:lnTo>
                    <a:pt x="3090" y="25525"/>
                  </a:lnTo>
                  <a:cubicBezTo>
                    <a:pt x="4201" y="25616"/>
                    <a:pt x="5222" y="26120"/>
                    <a:pt x="5972" y="26934"/>
                  </a:cubicBezTo>
                  <a:cubicBezTo>
                    <a:pt x="6321" y="27322"/>
                    <a:pt x="6605" y="27761"/>
                    <a:pt x="6825" y="28239"/>
                  </a:cubicBezTo>
                  <a:lnTo>
                    <a:pt x="7510" y="23225"/>
                  </a:lnTo>
                  <a:lnTo>
                    <a:pt x="7510" y="23225"/>
                  </a:lnTo>
                  <a:cubicBezTo>
                    <a:pt x="7238" y="23328"/>
                    <a:pt x="6967" y="23419"/>
                    <a:pt x="6683" y="23496"/>
                  </a:cubicBezTo>
                  <a:cubicBezTo>
                    <a:pt x="6214" y="23615"/>
                    <a:pt x="5738" y="23674"/>
                    <a:pt x="5265" y="23674"/>
                  </a:cubicBezTo>
                  <a:cubicBezTo>
                    <a:pt x="4354" y="23674"/>
                    <a:pt x="3454" y="23456"/>
                    <a:pt x="2637" y="23031"/>
                  </a:cubicBezTo>
                  <a:cubicBezTo>
                    <a:pt x="2637" y="23031"/>
                    <a:pt x="3374" y="21364"/>
                    <a:pt x="5687" y="20795"/>
                  </a:cubicBezTo>
                  <a:cubicBezTo>
                    <a:pt x="6352" y="20641"/>
                    <a:pt x="7027" y="20574"/>
                    <a:pt x="7703" y="20574"/>
                  </a:cubicBezTo>
                  <a:cubicBezTo>
                    <a:pt x="7763" y="20574"/>
                    <a:pt x="7824" y="20574"/>
                    <a:pt x="7884" y="20575"/>
                  </a:cubicBezTo>
                  <a:lnTo>
                    <a:pt x="8195" y="18326"/>
                  </a:lnTo>
                  <a:lnTo>
                    <a:pt x="8195" y="18326"/>
                  </a:lnTo>
                  <a:cubicBezTo>
                    <a:pt x="7187" y="18675"/>
                    <a:pt x="6127" y="18869"/>
                    <a:pt x="5054" y="18921"/>
                  </a:cubicBezTo>
                  <a:cubicBezTo>
                    <a:pt x="5054" y="18921"/>
                    <a:pt x="6010" y="16969"/>
                    <a:pt x="7587" y="16039"/>
                  </a:cubicBezTo>
                  <a:cubicBezTo>
                    <a:pt x="7704" y="15974"/>
                    <a:pt x="7820" y="15910"/>
                    <a:pt x="7936" y="15858"/>
                  </a:cubicBezTo>
                  <a:cubicBezTo>
                    <a:pt x="7936" y="15845"/>
                    <a:pt x="7923" y="15819"/>
                    <a:pt x="7923" y="15806"/>
                  </a:cubicBezTo>
                  <a:cubicBezTo>
                    <a:pt x="7910" y="15664"/>
                    <a:pt x="8027" y="15561"/>
                    <a:pt x="8169" y="15561"/>
                  </a:cubicBezTo>
                  <a:cubicBezTo>
                    <a:pt x="8259" y="15561"/>
                    <a:pt x="8350" y="15600"/>
                    <a:pt x="8414" y="15664"/>
                  </a:cubicBezTo>
                  <a:cubicBezTo>
                    <a:pt x="8466" y="15651"/>
                    <a:pt x="8518" y="15638"/>
                    <a:pt x="8569" y="15625"/>
                  </a:cubicBezTo>
                  <a:lnTo>
                    <a:pt x="8867" y="13493"/>
                  </a:lnTo>
                  <a:lnTo>
                    <a:pt x="8867" y="13493"/>
                  </a:lnTo>
                  <a:cubicBezTo>
                    <a:pt x="8673" y="13609"/>
                    <a:pt x="8479" y="13713"/>
                    <a:pt x="8272" y="13803"/>
                  </a:cubicBezTo>
                  <a:cubicBezTo>
                    <a:pt x="6901" y="14401"/>
                    <a:pt x="5135" y="14508"/>
                    <a:pt x="4049" y="14508"/>
                  </a:cubicBezTo>
                  <a:cubicBezTo>
                    <a:pt x="3445" y="14508"/>
                    <a:pt x="3051" y="14475"/>
                    <a:pt x="3051" y="14475"/>
                  </a:cubicBezTo>
                  <a:cubicBezTo>
                    <a:pt x="3051" y="14475"/>
                    <a:pt x="4602" y="12213"/>
                    <a:pt x="6747" y="11283"/>
                  </a:cubicBezTo>
                  <a:cubicBezTo>
                    <a:pt x="7456" y="10981"/>
                    <a:pt x="8208" y="10825"/>
                    <a:pt x="8972" y="10825"/>
                  </a:cubicBezTo>
                  <a:cubicBezTo>
                    <a:pt x="9058" y="10825"/>
                    <a:pt x="9143" y="10827"/>
                    <a:pt x="9229" y="10831"/>
                  </a:cubicBezTo>
                  <a:lnTo>
                    <a:pt x="9797" y="6747"/>
                  </a:lnTo>
                  <a:cubicBezTo>
                    <a:pt x="9164" y="6579"/>
                    <a:pt x="8608" y="6204"/>
                    <a:pt x="8208" y="5674"/>
                  </a:cubicBezTo>
                  <a:cubicBezTo>
                    <a:pt x="8702" y="5348"/>
                    <a:pt x="9287" y="5180"/>
                    <a:pt x="9888" y="5180"/>
                  </a:cubicBezTo>
                  <a:cubicBezTo>
                    <a:pt x="9931" y="5180"/>
                    <a:pt x="9974" y="5181"/>
                    <a:pt x="10017" y="5183"/>
                  </a:cubicBezTo>
                  <a:lnTo>
                    <a:pt x="10198" y="3865"/>
                  </a:lnTo>
                  <a:cubicBezTo>
                    <a:pt x="8893" y="3671"/>
                    <a:pt x="7704" y="3024"/>
                    <a:pt x="6838" y="2029"/>
                  </a:cubicBezTo>
                  <a:cubicBezTo>
                    <a:pt x="6346" y="1422"/>
                    <a:pt x="5959" y="737"/>
                    <a:pt x="570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3" name="Google Shape;1183;p33"/>
            <p:cNvSpPr/>
            <p:nvPr/>
          </p:nvSpPr>
          <p:spPr>
            <a:xfrm>
              <a:off x="6921450" y="3262975"/>
              <a:ext cx="117625" cy="100825"/>
            </a:xfrm>
            <a:custGeom>
              <a:avLst/>
              <a:gdLst/>
              <a:ahLst/>
              <a:cxnLst/>
              <a:rect l="l" t="t" r="r" b="b"/>
              <a:pathLst>
                <a:path w="4705" h="4033" extrusionOk="0">
                  <a:moveTo>
                    <a:pt x="3154" y="0"/>
                  </a:moveTo>
                  <a:lnTo>
                    <a:pt x="2908" y="13"/>
                  </a:lnTo>
                  <a:cubicBezTo>
                    <a:pt x="2882" y="155"/>
                    <a:pt x="2753" y="272"/>
                    <a:pt x="2611" y="272"/>
                  </a:cubicBezTo>
                  <a:cubicBezTo>
                    <a:pt x="2601" y="272"/>
                    <a:pt x="2591" y="273"/>
                    <a:pt x="2582" y="273"/>
                  </a:cubicBezTo>
                  <a:cubicBezTo>
                    <a:pt x="2438" y="273"/>
                    <a:pt x="2310" y="184"/>
                    <a:pt x="2262" y="39"/>
                  </a:cubicBezTo>
                  <a:lnTo>
                    <a:pt x="0" y="155"/>
                  </a:lnTo>
                  <a:cubicBezTo>
                    <a:pt x="259" y="892"/>
                    <a:pt x="646" y="1577"/>
                    <a:pt x="1138" y="2184"/>
                  </a:cubicBezTo>
                  <a:cubicBezTo>
                    <a:pt x="2004" y="3179"/>
                    <a:pt x="3193" y="3839"/>
                    <a:pt x="4511" y="4032"/>
                  </a:cubicBezTo>
                  <a:lnTo>
                    <a:pt x="4705" y="2624"/>
                  </a:lnTo>
                  <a:cubicBezTo>
                    <a:pt x="4562" y="1874"/>
                    <a:pt x="4226" y="1163"/>
                    <a:pt x="3735" y="582"/>
                  </a:cubicBezTo>
                  <a:cubicBezTo>
                    <a:pt x="3554" y="375"/>
                    <a:pt x="3361" y="181"/>
                    <a:pt x="315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4" name="Google Shape;1184;p33"/>
            <p:cNvSpPr/>
            <p:nvPr/>
          </p:nvSpPr>
          <p:spPr>
            <a:xfrm>
              <a:off x="6776050" y="3962800"/>
              <a:ext cx="47850" cy="36850"/>
            </a:xfrm>
            <a:custGeom>
              <a:avLst/>
              <a:gdLst/>
              <a:ahLst/>
              <a:cxnLst/>
              <a:rect l="l" t="t" r="r" b="b"/>
              <a:pathLst>
                <a:path w="1914" h="1474" extrusionOk="0">
                  <a:moveTo>
                    <a:pt x="1913" y="1"/>
                  </a:moveTo>
                  <a:lnTo>
                    <a:pt x="1913" y="1"/>
                  </a:lnTo>
                  <a:cubicBezTo>
                    <a:pt x="1306" y="143"/>
                    <a:pt x="711" y="311"/>
                    <a:pt x="130" y="530"/>
                  </a:cubicBezTo>
                  <a:lnTo>
                    <a:pt x="0" y="1474"/>
                  </a:lnTo>
                  <a:lnTo>
                    <a:pt x="1448" y="1396"/>
                  </a:lnTo>
                  <a:cubicBezTo>
                    <a:pt x="1629" y="944"/>
                    <a:pt x="1784" y="479"/>
                    <a:pt x="19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5" name="Google Shape;1185;p33"/>
            <p:cNvSpPr/>
            <p:nvPr/>
          </p:nvSpPr>
          <p:spPr>
            <a:xfrm>
              <a:off x="6844875" y="3781425"/>
              <a:ext cx="131525" cy="77375"/>
            </a:xfrm>
            <a:custGeom>
              <a:avLst/>
              <a:gdLst/>
              <a:ahLst/>
              <a:cxnLst/>
              <a:rect l="l" t="t" r="r" b="b"/>
              <a:pathLst>
                <a:path w="5261" h="3095" extrusionOk="0">
                  <a:moveTo>
                    <a:pt x="3926" y="2420"/>
                  </a:moveTo>
                  <a:cubicBezTo>
                    <a:pt x="4005" y="2420"/>
                    <a:pt x="4061" y="2480"/>
                    <a:pt x="4084" y="2551"/>
                  </a:cubicBezTo>
                  <a:cubicBezTo>
                    <a:pt x="4084" y="2623"/>
                    <a:pt x="4029" y="2695"/>
                    <a:pt x="3959" y="2695"/>
                  </a:cubicBezTo>
                  <a:cubicBezTo>
                    <a:pt x="3954" y="2695"/>
                    <a:pt x="3948" y="2694"/>
                    <a:pt x="3942" y="2693"/>
                  </a:cubicBezTo>
                  <a:cubicBezTo>
                    <a:pt x="3933" y="2695"/>
                    <a:pt x="3924" y="2695"/>
                    <a:pt x="3915" y="2695"/>
                  </a:cubicBezTo>
                  <a:cubicBezTo>
                    <a:pt x="3836" y="2695"/>
                    <a:pt x="3773" y="2645"/>
                    <a:pt x="3761" y="2564"/>
                  </a:cubicBezTo>
                  <a:cubicBezTo>
                    <a:pt x="3761" y="2487"/>
                    <a:pt x="3826" y="2422"/>
                    <a:pt x="3903" y="2422"/>
                  </a:cubicBezTo>
                  <a:cubicBezTo>
                    <a:pt x="3911" y="2421"/>
                    <a:pt x="3919" y="2420"/>
                    <a:pt x="3926" y="2420"/>
                  </a:cubicBezTo>
                  <a:close/>
                  <a:moveTo>
                    <a:pt x="2120" y="2550"/>
                  </a:moveTo>
                  <a:cubicBezTo>
                    <a:pt x="2212" y="2550"/>
                    <a:pt x="2289" y="2612"/>
                    <a:pt x="2301" y="2706"/>
                  </a:cubicBezTo>
                  <a:cubicBezTo>
                    <a:pt x="2314" y="2810"/>
                    <a:pt x="2223" y="2887"/>
                    <a:pt x="2133" y="2887"/>
                  </a:cubicBezTo>
                  <a:cubicBezTo>
                    <a:pt x="2029" y="2887"/>
                    <a:pt x="1939" y="2823"/>
                    <a:pt x="1913" y="2719"/>
                  </a:cubicBezTo>
                  <a:cubicBezTo>
                    <a:pt x="1913" y="2623"/>
                    <a:pt x="1980" y="2550"/>
                    <a:pt x="2072" y="2550"/>
                  </a:cubicBezTo>
                  <a:cubicBezTo>
                    <a:pt x="2079" y="2550"/>
                    <a:pt x="2086" y="2550"/>
                    <a:pt x="2094" y="2551"/>
                  </a:cubicBezTo>
                  <a:cubicBezTo>
                    <a:pt x="2103" y="2550"/>
                    <a:pt x="2112" y="2550"/>
                    <a:pt x="2120" y="2550"/>
                  </a:cubicBezTo>
                  <a:close/>
                  <a:moveTo>
                    <a:pt x="4978" y="0"/>
                  </a:moveTo>
                  <a:cubicBezTo>
                    <a:pt x="4326" y="0"/>
                    <a:pt x="3685" y="78"/>
                    <a:pt x="3063" y="225"/>
                  </a:cubicBezTo>
                  <a:cubicBezTo>
                    <a:pt x="750" y="794"/>
                    <a:pt x="0" y="2448"/>
                    <a:pt x="0" y="2448"/>
                  </a:cubicBezTo>
                  <a:cubicBezTo>
                    <a:pt x="832" y="2877"/>
                    <a:pt x="1744" y="3095"/>
                    <a:pt x="2660" y="3095"/>
                  </a:cubicBezTo>
                  <a:cubicBezTo>
                    <a:pt x="3124" y="3095"/>
                    <a:pt x="3589" y="3039"/>
                    <a:pt x="4046" y="2926"/>
                  </a:cubicBezTo>
                  <a:cubicBezTo>
                    <a:pt x="4343" y="2848"/>
                    <a:pt x="4614" y="2758"/>
                    <a:pt x="4886" y="2655"/>
                  </a:cubicBezTo>
                  <a:lnTo>
                    <a:pt x="5260" y="5"/>
                  </a:lnTo>
                  <a:cubicBezTo>
                    <a:pt x="5166" y="2"/>
                    <a:pt x="5072" y="0"/>
                    <a:pt x="4978" y="0"/>
                  </a:cubicBezTo>
                  <a:close/>
                </a:path>
              </a:pathLst>
            </a:custGeom>
            <a:solidFill>
              <a:srgbClr val="76D9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6" name="Google Shape;1186;p33"/>
            <p:cNvSpPr/>
            <p:nvPr/>
          </p:nvSpPr>
          <p:spPr>
            <a:xfrm>
              <a:off x="6855525" y="3537775"/>
              <a:ext cx="154475" cy="92025"/>
            </a:xfrm>
            <a:custGeom>
              <a:avLst/>
              <a:gdLst/>
              <a:ahLst/>
              <a:cxnLst/>
              <a:rect l="l" t="t" r="r" b="b"/>
              <a:pathLst>
                <a:path w="6179" h="3681" extrusionOk="0">
                  <a:moveTo>
                    <a:pt x="5922" y="1"/>
                  </a:moveTo>
                  <a:cubicBezTo>
                    <a:pt x="5155" y="1"/>
                    <a:pt x="4393" y="157"/>
                    <a:pt x="3684" y="459"/>
                  </a:cubicBezTo>
                  <a:cubicBezTo>
                    <a:pt x="1552" y="1389"/>
                    <a:pt x="1" y="3651"/>
                    <a:pt x="1" y="3651"/>
                  </a:cubicBezTo>
                  <a:cubicBezTo>
                    <a:pt x="1" y="3651"/>
                    <a:pt x="376" y="3681"/>
                    <a:pt x="956" y="3681"/>
                  </a:cubicBezTo>
                  <a:cubicBezTo>
                    <a:pt x="2038" y="3681"/>
                    <a:pt x="3833" y="3577"/>
                    <a:pt x="5222" y="2979"/>
                  </a:cubicBezTo>
                  <a:cubicBezTo>
                    <a:pt x="5429" y="2889"/>
                    <a:pt x="5623" y="2785"/>
                    <a:pt x="5804" y="2669"/>
                  </a:cubicBezTo>
                  <a:lnTo>
                    <a:pt x="6178" y="6"/>
                  </a:lnTo>
                  <a:cubicBezTo>
                    <a:pt x="6093" y="3"/>
                    <a:pt x="6007" y="1"/>
                    <a:pt x="592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7" name="Google Shape;1187;p33"/>
            <p:cNvSpPr/>
            <p:nvPr/>
          </p:nvSpPr>
          <p:spPr>
            <a:xfrm>
              <a:off x="6872650" y="3269100"/>
              <a:ext cx="15550" cy="36875"/>
            </a:xfrm>
            <a:custGeom>
              <a:avLst/>
              <a:gdLst/>
              <a:ahLst/>
              <a:cxnLst/>
              <a:rect l="l" t="t" r="r" b="b"/>
              <a:pathLst>
                <a:path w="622" h="1475" extrusionOk="0">
                  <a:moveTo>
                    <a:pt x="182" y="1"/>
                  </a:moveTo>
                  <a:lnTo>
                    <a:pt x="1" y="1228"/>
                  </a:lnTo>
                  <a:cubicBezTo>
                    <a:pt x="376" y="1396"/>
                    <a:pt x="621" y="1474"/>
                    <a:pt x="621" y="1474"/>
                  </a:cubicBezTo>
                  <a:cubicBezTo>
                    <a:pt x="531" y="970"/>
                    <a:pt x="401" y="479"/>
                    <a:pt x="220" y="1"/>
                  </a:cubicBezTo>
                  <a:close/>
                </a:path>
              </a:pathLst>
            </a:custGeom>
            <a:solidFill>
              <a:srgbClr val="52A2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8" name="Google Shape;1188;p33"/>
            <p:cNvSpPr/>
            <p:nvPr/>
          </p:nvSpPr>
          <p:spPr>
            <a:xfrm>
              <a:off x="6847775" y="3905300"/>
              <a:ext cx="102125" cy="87900"/>
            </a:xfrm>
            <a:custGeom>
              <a:avLst/>
              <a:gdLst/>
              <a:ahLst/>
              <a:cxnLst/>
              <a:rect l="l" t="t" r="r" b="b"/>
              <a:pathLst>
                <a:path w="4085" h="3516" extrusionOk="0">
                  <a:moveTo>
                    <a:pt x="350" y="0"/>
                  </a:moveTo>
                  <a:cubicBezTo>
                    <a:pt x="350" y="0"/>
                    <a:pt x="1" y="1396"/>
                    <a:pt x="1228" y="2740"/>
                  </a:cubicBezTo>
                  <a:cubicBezTo>
                    <a:pt x="1487" y="3037"/>
                    <a:pt x="1784" y="3296"/>
                    <a:pt x="2120" y="3515"/>
                  </a:cubicBezTo>
                  <a:lnTo>
                    <a:pt x="3981" y="3425"/>
                  </a:lnTo>
                  <a:lnTo>
                    <a:pt x="4085" y="2701"/>
                  </a:lnTo>
                  <a:cubicBezTo>
                    <a:pt x="3865" y="2223"/>
                    <a:pt x="3581" y="1784"/>
                    <a:pt x="3232" y="1396"/>
                  </a:cubicBezTo>
                  <a:cubicBezTo>
                    <a:pt x="2482" y="582"/>
                    <a:pt x="1461" y="91"/>
                    <a:pt x="35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9" name="Google Shape;1189;p33"/>
            <p:cNvSpPr/>
            <p:nvPr/>
          </p:nvSpPr>
          <p:spPr>
            <a:xfrm>
              <a:off x="6872650" y="3373475"/>
              <a:ext cx="85325" cy="143150"/>
            </a:xfrm>
            <a:custGeom>
              <a:avLst/>
              <a:gdLst/>
              <a:ahLst/>
              <a:cxnLst/>
              <a:rect l="l" t="t" r="r" b="b"/>
              <a:pathLst>
                <a:path w="3413" h="5726" extrusionOk="0">
                  <a:moveTo>
                    <a:pt x="2831" y="0"/>
                  </a:moveTo>
                  <a:cubicBezTo>
                    <a:pt x="2831" y="0"/>
                    <a:pt x="957" y="1331"/>
                    <a:pt x="350" y="2908"/>
                  </a:cubicBezTo>
                  <a:cubicBezTo>
                    <a:pt x="1" y="3839"/>
                    <a:pt x="117" y="4885"/>
                    <a:pt x="660" y="5725"/>
                  </a:cubicBezTo>
                  <a:cubicBezTo>
                    <a:pt x="660" y="5725"/>
                    <a:pt x="2211" y="5260"/>
                    <a:pt x="2818" y="3683"/>
                  </a:cubicBezTo>
                  <a:cubicBezTo>
                    <a:pt x="3413" y="2094"/>
                    <a:pt x="2831" y="0"/>
                    <a:pt x="283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0" name="Google Shape;1190;p33"/>
            <p:cNvSpPr/>
            <p:nvPr/>
          </p:nvSpPr>
          <p:spPr>
            <a:xfrm>
              <a:off x="6905625" y="3657800"/>
              <a:ext cx="87900" cy="82400"/>
            </a:xfrm>
            <a:custGeom>
              <a:avLst/>
              <a:gdLst/>
              <a:ahLst/>
              <a:cxnLst/>
              <a:rect l="l" t="t" r="r" b="b"/>
              <a:pathLst>
                <a:path w="3516" h="3296" extrusionOk="0">
                  <a:moveTo>
                    <a:pt x="3515" y="0"/>
                  </a:moveTo>
                  <a:lnTo>
                    <a:pt x="3515" y="0"/>
                  </a:lnTo>
                  <a:cubicBezTo>
                    <a:pt x="3464" y="13"/>
                    <a:pt x="3399" y="26"/>
                    <a:pt x="3347" y="52"/>
                  </a:cubicBezTo>
                  <a:cubicBezTo>
                    <a:pt x="3373" y="78"/>
                    <a:pt x="3399" y="117"/>
                    <a:pt x="3399" y="155"/>
                  </a:cubicBezTo>
                  <a:cubicBezTo>
                    <a:pt x="3412" y="285"/>
                    <a:pt x="3296" y="401"/>
                    <a:pt x="3153" y="401"/>
                  </a:cubicBezTo>
                  <a:cubicBezTo>
                    <a:pt x="3037" y="401"/>
                    <a:pt x="2934" y="336"/>
                    <a:pt x="2882" y="233"/>
                  </a:cubicBezTo>
                  <a:cubicBezTo>
                    <a:pt x="2766" y="298"/>
                    <a:pt x="2649" y="349"/>
                    <a:pt x="2533" y="427"/>
                  </a:cubicBezTo>
                  <a:cubicBezTo>
                    <a:pt x="956" y="1357"/>
                    <a:pt x="0" y="3296"/>
                    <a:pt x="0" y="3296"/>
                  </a:cubicBezTo>
                  <a:cubicBezTo>
                    <a:pt x="1073" y="3244"/>
                    <a:pt x="2120" y="3050"/>
                    <a:pt x="3141" y="2714"/>
                  </a:cubicBezTo>
                  <a:lnTo>
                    <a:pt x="351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1" name="Google Shape;1191;p33"/>
            <p:cNvSpPr/>
            <p:nvPr/>
          </p:nvSpPr>
          <p:spPr>
            <a:xfrm>
              <a:off x="6784125" y="3901725"/>
              <a:ext cx="44300" cy="39850"/>
            </a:xfrm>
            <a:custGeom>
              <a:avLst/>
              <a:gdLst/>
              <a:ahLst/>
              <a:cxnLst/>
              <a:rect l="l" t="t" r="r" b="b"/>
              <a:pathLst>
                <a:path w="1772" h="1594" extrusionOk="0">
                  <a:moveTo>
                    <a:pt x="220" y="1"/>
                  </a:moveTo>
                  <a:lnTo>
                    <a:pt x="1" y="1578"/>
                  </a:lnTo>
                  <a:cubicBezTo>
                    <a:pt x="104" y="1589"/>
                    <a:pt x="207" y="1594"/>
                    <a:pt x="310" y="1594"/>
                  </a:cubicBezTo>
                  <a:cubicBezTo>
                    <a:pt x="816" y="1594"/>
                    <a:pt x="1320" y="1465"/>
                    <a:pt x="1771" y="1229"/>
                  </a:cubicBezTo>
                  <a:cubicBezTo>
                    <a:pt x="1409" y="647"/>
                    <a:pt x="854" y="221"/>
                    <a:pt x="22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2" name="Google Shape;1192;p33"/>
            <p:cNvSpPr/>
            <p:nvPr/>
          </p:nvSpPr>
          <p:spPr>
            <a:xfrm>
              <a:off x="6984125" y="3396350"/>
              <a:ext cx="45575" cy="39500"/>
            </a:xfrm>
            <a:custGeom>
              <a:avLst/>
              <a:gdLst/>
              <a:ahLst/>
              <a:cxnLst/>
              <a:rect l="l" t="t" r="r" b="b"/>
              <a:pathLst>
                <a:path w="1823" h="1580" extrusionOk="0">
                  <a:moveTo>
                    <a:pt x="1701" y="0"/>
                  </a:moveTo>
                  <a:cubicBezTo>
                    <a:pt x="1097" y="0"/>
                    <a:pt x="509" y="180"/>
                    <a:pt x="1" y="507"/>
                  </a:cubicBezTo>
                  <a:cubicBezTo>
                    <a:pt x="401" y="1024"/>
                    <a:pt x="970" y="1399"/>
                    <a:pt x="1603" y="1579"/>
                  </a:cubicBezTo>
                  <a:lnTo>
                    <a:pt x="1823" y="3"/>
                  </a:lnTo>
                  <a:cubicBezTo>
                    <a:pt x="1782" y="1"/>
                    <a:pt x="1742" y="0"/>
                    <a:pt x="170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3" name="Google Shape;1193;p33"/>
            <p:cNvSpPr/>
            <p:nvPr/>
          </p:nvSpPr>
          <p:spPr>
            <a:xfrm>
              <a:off x="6816125" y="3662000"/>
              <a:ext cx="38450" cy="46550"/>
            </a:xfrm>
            <a:custGeom>
              <a:avLst/>
              <a:gdLst/>
              <a:ahLst/>
              <a:cxnLst/>
              <a:rect l="l" t="t" r="r" b="b"/>
              <a:pathLst>
                <a:path w="1538" h="1862" extrusionOk="0">
                  <a:moveTo>
                    <a:pt x="259" y="0"/>
                  </a:moveTo>
                  <a:lnTo>
                    <a:pt x="0" y="1861"/>
                  </a:lnTo>
                  <a:cubicBezTo>
                    <a:pt x="659" y="1564"/>
                    <a:pt x="1189" y="1073"/>
                    <a:pt x="1538" y="440"/>
                  </a:cubicBezTo>
                  <a:cubicBezTo>
                    <a:pt x="1137" y="220"/>
                    <a:pt x="711" y="78"/>
                    <a:pt x="259" y="0"/>
                  </a:cubicBezTo>
                  <a:close/>
                </a:path>
              </a:pathLst>
            </a:custGeom>
            <a:solidFill>
              <a:srgbClr val="52C6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4" name="Google Shape;1194;p33"/>
            <p:cNvSpPr/>
            <p:nvPr/>
          </p:nvSpPr>
          <p:spPr>
            <a:xfrm>
              <a:off x="6977025" y="3656125"/>
              <a:ext cx="13900" cy="11700"/>
            </a:xfrm>
            <a:custGeom>
              <a:avLst/>
              <a:gdLst/>
              <a:ahLst/>
              <a:cxnLst/>
              <a:rect l="l" t="t" r="r" b="b"/>
              <a:pathLst>
                <a:path w="556" h="468" extrusionOk="0">
                  <a:moveTo>
                    <a:pt x="293" y="0"/>
                  </a:moveTo>
                  <a:cubicBezTo>
                    <a:pt x="282" y="0"/>
                    <a:pt x="270" y="1"/>
                    <a:pt x="259" y="3"/>
                  </a:cubicBezTo>
                  <a:cubicBezTo>
                    <a:pt x="251" y="2"/>
                    <a:pt x="244" y="2"/>
                    <a:pt x="237" y="2"/>
                  </a:cubicBezTo>
                  <a:cubicBezTo>
                    <a:pt x="105" y="2"/>
                    <a:pt x="1" y="113"/>
                    <a:pt x="13" y="248"/>
                  </a:cubicBezTo>
                  <a:cubicBezTo>
                    <a:pt x="13" y="261"/>
                    <a:pt x="13" y="274"/>
                    <a:pt x="26" y="287"/>
                  </a:cubicBezTo>
                  <a:cubicBezTo>
                    <a:pt x="78" y="403"/>
                    <a:pt x="181" y="468"/>
                    <a:pt x="297" y="468"/>
                  </a:cubicBezTo>
                  <a:cubicBezTo>
                    <a:pt x="440" y="468"/>
                    <a:pt x="556" y="352"/>
                    <a:pt x="543" y="222"/>
                  </a:cubicBezTo>
                  <a:cubicBezTo>
                    <a:pt x="543" y="171"/>
                    <a:pt x="517" y="132"/>
                    <a:pt x="491" y="106"/>
                  </a:cubicBezTo>
                  <a:cubicBezTo>
                    <a:pt x="446" y="38"/>
                    <a:pt x="372" y="0"/>
                    <a:pt x="29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5" name="Google Shape;1195;p33"/>
            <p:cNvSpPr/>
            <p:nvPr/>
          </p:nvSpPr>
          <p:spPr>
            <a:xfrm>
              <a:off x="6841650" y="3539475"/>
              <a:ext cx="22625" cy="19225"/>
            </a:xfrm>
            <a:custGeom>
              <a:avLst/>
              <a:gdLst/>
              <a:ahLst/>
              <a:cxnLst/>
              <a:rect l="l" t="t" r="r" b="b"/>
              <a:pathLst>
                <a:path w="905" h="769" extrusionOk="0">
                  <a:moveTo>
                    <a:pt x="464" y="0"/>
                  </a:moveTo>
                  <a:cubicBezTo>
                    <a:pt x="447" y="0"/>
                    <a:pt x="431" y="1"/>
                    <a:pt x="414" y="3"/>
                  </a:cubicBezTo>
                  <a:cubicBezTo>
                    <a:pt x="406" y="3"/>
                    <a:pt x="399" y="2"/>
                    <a:pt x="392" y="2"/>
                  </a:cubicBezTo>
                  <a:cubicBezTo>
                    <a:pt x="170" y="2"/>
                    <a:pt x="0" y="191"/>
                    <a:pt x="13" y="404"/>
                  </a:cubicBezTo>
                  <a:cubicBezTo>
                    <a:pt x="49" y="619"/>
                    <a:pt x="240" y="768"/>
                    <a:pt x="453" y="768"/>
                  </a:cubicBezTo>
                  <a:cubicBezTo>
                    <a:pt x="470" y="768"/>
                    <a:pt x="487" y="768"/>
                    <a:pt x="504" y="766"/>
                  </a:cubicBezTo>
                  <a:cubicBezTo>
                    <a:pt x="511" y="766"/>
                    <a:pt x="518" y="766"/>
                    <a:pt x="525" y="766"/>
                  </a:cubicBezTo>
                  <a:cubicBezTo>
                    <a:pt x="735" y="766"/>
                    <a:pt x="904" y="578"/>
                    <a:pt x="892" y="365"/>
                  </a:cubicBezTo>
                  <a:cubicBezTo>
                    <a:pt x="856" y="149"/>
                    <a:pt x="676" y="0"/>
                    <a:pt x="46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6" name="Google Shape;1196;p33"/>
            <p:cNvSpPr/>
            <p:nvPr/>
          </p:nvSpPr>
          <p:spPr>
            <a:xfrm>
              <a:off x="6850050" y="3472975"/>
              <a:ext cx="3900" cy="3250"/>
            </a:xfrm>
            <a:custGeom>
              <a:avLst/>
              <a:gdLst/>
              <a:ahLst/>
              <a:cxnLst/>
              <a:rect l="l" t="t" r="r" b="b"/>
              <a:pathLst>
                <a:path w="156" h="130" extrusionOk="0">
                  <a:moveTo>
                    <a:pt x="78" y="1"/>
                  </a:moveTo>
                  <a:cubicBezTo>
                    <a:pt x="39" y="1"/>
                    <a:pt x="0" y="27"/>
                    <a:pt x="0" y="65"/>
                  </a:cubicBezTo>
                  <a:cubicBezTo>
                    <a:pt x="13" y="104"/>
                    <a:pt x="52" y="130"/>
                    <a:pt x="91" y="130"/>
                  </a:cubicBezTo>
                  <a:cubicBezTo>
                    <a:pt x="116" y="130"/>
                    <a:pt x="155" y="91"/>
                    <a:pt x="155" y="65"/>
                  </a:cubicBezTo>
                  <a:cubicBezTo>
                    <a:pt x="142" y="27"/>
                    <a:pt x="103" y="1"/>
                    <a:pt x="7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7" name="Google Shape;1197;p33"/>
            <p:cNvSpPr/>
            <p:nvPr/>
          </p:nvSpPr>
          <p:spPr>
            <a:xfrm>
              <a:off x="6847450" y="3503000"/>
              <a:ext cx="8100" cy="7150"/>
            </a:xfrm>
            <a:custGeom>
              <a:avLst/>
              <a:gdLst/>
              <a:ahLst/>
              <a:cxnLst/>
              <a:rect l="l" t="t" r="r" b="b"/>
              <a:pathLst>
                <a:path w="324" h="286" extrusionOk="0">
                  <a:moveTo>
                    <a:pt x="176" y="0"/>
                  </a:moveTo>
                  <a:cubicBezTo>
                    <a:pt x="169" y="0"/>
                    <a:pt x="162" y="1"/>
                    <a:pt x="156" y="2"/>
                  </a:cubicBezTo>
                  <a:cubicBezTo>
                    <a:pt x="65" y="2"/>
                    <a:pt x="1" y="66"/>
                    <a:pt x="14" y="144"/>
                  </a:cubicBezTo>
                  <a:cubicBezTo>
                    <a:pt x="27" y="234"/>
                    <a:pt x="104" y="286"/>
                    <a:pt x="182" y="286"/>
                  </a:cubicBezTo>
                  <a:cubicBezTo>
                    <a:pt x="259" y="286"/>
                    <a:pt x="324" y="208"/>
                    <a:pt x="324" y="131"/>
                  </a:cubicBezTo>
                  <a:cubicBezTo>
                    <a:pt x="312" y="60"/>
                    <a:pt x="246" y="0"/>
                    <a:pt x="17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8" name="Google Shape;1198;p33"/>
            <p:cNvSpPr/>
            <p:nvPr/>
          </p:nvSpPr>
          <p:spPr>
            <a:xfrm>
              <a:off x="6892700" y="3845150"/>
              <a:ext cx="10025" cy="8500"/>
            </a:xfrm>
            <a:custGeom>
              <a:avLst/>
              <a:gdLst/>
              <a:ahLst/>
              <a:cxnLst/>
              <a:rect l="l" t="t" r="r" b="b"/>
              <a:pathLst>
                <a:path w="401" h="340" extrusionOk="0">
                  <a:moveTo>
                    <a:pt x="204" y="1"/>
                  </a:moveTo>
                  <a:cubicBezTo>
                    <a:pt x="196" y="1"/>
                    <a:pt x="189" y="1"/>
                    <a:pt x="181" y="2"/>
                  </a:cubicBezTo>
                  <a:cubicBezTo>
                    <a:pt x="174" y="1"/>
                    <a:pt x="168" y="1"/>
                    <a:pt x="161" y="1"/>
                  </a:cubicBezTo>
                  <a:cubicBezTo>
                    <a:pt x="68" y="1"/>
                    <a:pt x="0" y="86"/>
                    <a:pt x="0" y="170"/>
                  </a:cubicBezTo>
                  <a:cubicBezTo>
                    <a:pt x="24" y="266"/>
                    <a:pt x="103" y="340"/>
                    <a:pt x="197" y="340"/>
                  </a:cubicBezTo>
                  <a:cubicBezTo>
                    <a:pt x="205" y="340"/>
                    <a:pt x="212" y="339"/>
                    <a:pt x="220" y="338"/>
                  </a:cubicBezTo>
                  <a:cubicBezTo>
                    <a:pt x="310" y="338"/>
                    <a:pt x="401" y="261"/>
                    <a:pt x="388" y="157"/>
                  </a:cubicBezTo>
                  <a:cubicBezTo>
                    <a:pt x="376" y="74"/>
                    <a:pt x="297" y="1"/>
                    <a:pt x="2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9" name="Google Shape;1199;p33"/>
            <p:cNvSpPr/>
            <p:nvPr/>
          </p:nvSpPr>
          <p:spPr>
            <a:xfrm>
              <a:off x="6936650" y="3937225"/>
              <a:ext cx="10025" cy="8500"/>
            </a:xfrm>
            <a:custGeom>
              <a:avLst/>
              <a:gdLst/>
              <a:ahLst/>
              <a:cxnLst/>
              <a:rect l="l" t="t" r="r" b="b"/>
              <a:pathLst>
                <a:path w="401" h="340" extrusionOk="0">
                  <a:moveTo>
                    <a:pt x="207" y="1"/>
                  </a:moveTo>
                  <a:cubicBezTo>
                    <a:pt x="198" y="1"/>
                    <a:pt x="189" y="1"/>
                    <a:pt x="181" y="3"/>
                  </a:cubicBezTo>
                  <a:cubicBezTo>
                    <a:pt x="173" y="2"/>
                    <a:pt x="166" y="1"/>
                    <a:pt x="158" y="1"/>
                  </a:cubicBezTo>
                  <a:cubicBezTo>
                    <a:pt x="66" y="1"/>
                    <a:pt x="1" y="75"/>
                    <a:pt x="13" y="171"/>
                  </a:cubicBezTo>
                  <a:cubicBezTo>
                    <a:pt x="26" y="274"/>
                    <a:pt x="116" y="339"/>
                    <a:pt x="219" y="339"/>
                  </a:cubicBezTo>
                  <a:cubicBezTo>
                    <a:pt x="226" y="339"/>
                    <a:pt x="233" y="340"/>
                    <a:pt x="239" y="340"/>
                  </a:cubicBezTo>
                  <a:cubicBezTo>
                    <a:pt x="332" y="340"/>
                    <a:pt x="400" y="254"/>
                    <a:pt x="400" y="158"/>
                  </a:cubicBezTo>
                  <a:cubicBezTo>
                    <a:pt x="377" y="63"/>
                    <a:pt x="299" y="1"/>
                    <a:pt x="20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0" name="Google Shape;1200;p33"/>
            <p:cNvSpPr/>
            <p:nvPr/>
          </p:nvSpPr>
          <p:spPr>
            <a:xfrm>
              <a:off x="6938900" y="3841925"/>
              <a:ext cx="8100" cy="6900"/>
            </a:xfrm>
            <a:custGeom>
              <a:avLst/>
              <a:gdLst/>
              <a:ahLst/>
              <a:cxnLst/>
              <a:rect l="l" t="t" r="r" b="b"/>
              <a:pathLst>
                <a:path w="324" h="276" extrusionOk="0">
                  <a:moveTo>
                    <a:pt x="162" y="0"/>
                  </a:moveTo>
                  <a:cubicBezTo>
                    <a:pt x="156" y="0"/>
                    <a:pt x="149" y="1"/>
                    <a:pt x="142" y="2"/>
                  </a:cubicBezTo>
                  <a:cubicBezTo>
                    <a:pt x="65" y="2"/>
                    <a:pt x="0" y="67"/>
                    <a:pt x="0" y="144"/>
                  </a:cubicBezTo>
                  <a:cubicBezTo>
                    <a:pt x="12" y="225"/>
                    <a:pt x="75" y="275"/>
                    <a:pt x="145" y="275"/>
                  </a:cubicBezTo>
                  <a:cubicBezTo>
                    <a:pt x="152" y="275"/>
                    <a:pt x="160" y="275"/>
                    <a:pt x="168" y="273"/>
                  </a:cubicBezTo>
                  <a:cubicBezTo>
                    <a:pt x="175" y="274"/>
                    <a:pt x="181" y="275"/>
                    <a:pt x="188" y="275"/>
                  </a:cubicBezTo>
                  <a:cubicBezTo>
                    <a:pt x="268" y="275"/>
                    <a:pt x="323" y="203"/>
                    <a:pt x="323" y="131"/>
                  </a:cubicBezTo>
                  <a:cubicBezTo>
                    <a:pt x="300" y="60"/>
                    <a:pt x="233" y="0"/>
                    <a:pt x="16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1" name="Google Shape;1201;p33"/>
            <p:cNvSpPr/>
            <p:nvPr/>
          </p:nvSpPr>
          <p:spPr>
            <a:xfrm>
              <a:off x="6977975" y="3263300"/>
              <a:ext cx="16200" cy="6500"/>
            </a:xfrm>
            <a:custGeom>
              <a:avLst/>
              <a:gdLst/>
              <a:ahLst/>
              <a:cxnLst/>
              <a:rect l="l" t="t" r="r" b="b"/>
              <a:pathLst>
                <a:path w="648" h="260" extrusionOk="0">
                  <a:moveTo>
                    <a:pt x="647" y="0"/>
                  </a:moveTo>
                  <a:lnTo>
                    <a:pt x="1" y="26"/>
                  </a:lnTo>
                  <a:cubicBezTo>
                    <a:pt x="37" y="171"/>
                    <a:pt x="176" y="260"/>
                    <a:pt x="321" y="260"/>
                  </a:cubicBezTo>
                  <a:cubicBezTo>
                    <a:pt x="330" y="260"/>
                    <a:pt x="340" y="259"/>
                    <a:pt x="350" y="259"/>
                  </a:cubicBezTo>
                  <a:cubicBezTo>
                    <a:pt x="492" y="259"/>
                    <a:pt x="621" y="142"/>
                    <a:pt x="64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2" name="Google Shape;1202;p33"/>
            <p:cNvSpPr/>
            <p:nvPr/>
          </p:nvSpPr>
          <p:spPr>
            <a:xfrm>
              <a:off x="6917575" y="3902300"/>
              <a:ext cx="21675" cy="18875"/>
            </a:xfrm>
            <a:custGeom>
              <a:avLst/>
              <a:gdLst/>
              <a:ahLst/>
              <a:cxnLst/>
              <a:rect l="l" t="t" r="r" b="b"/>
              <a:pathLst>
                <a:path w="867" h="755" extrusionOk="0">
                  <a:moveTo>
                    <a:pt x="438" y="1"/>
                  </a:moveTo>
                  <a:cubicBezTo>
                    <a:pt x="422" y="1"/>
                    <a:pt x="405" y="2"/>
                    <a:pt x="388" y="4"/>
                  </a:cubicBezTo>
                  <a:cubicBezTo>
                    <a:pt x="181" y="4"/>
                    <a:pt x="0" y="185"/>
                    <a:pt x="13" y="404"/>
                  </a:cubicBezTo>
                  <a:cubicBezTo>
                    <a:pt x="50" y="603"/>
                    <a:pt x="231" y="754"/>
                    <a:pt x="451" y="754"/>
                  </a:cubicBezTo>
                  <a:cubicBezTo>
                    <a:pt x="460" y="754"/>
                    <a:pt x="469" y="754"/>
                    <a:pt x="478" y="753"/>
                  </a:cubicBezTo>
                  <a:cubicBezTo>
                    <a:pt x="698" y="753"/>
                    <a:pt x="866" y="572"/>
                    <a:pt x="866" y="353"/>
                  </a:cubicBezTo>
                  <a:cubicBezTo>
                    <a:pt x="818" y="149"/>
                    <a:pt x="648" y="1"/>
                    <a:pt x="43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3" name="Google Shape;1203;p33"/>
            <p:cNvSpPr/>
            <p:nvPr/>
          </p:nvSpPr>
          <p:spPr>
            <a:xfrm>
              <a:off x="6883000" y="3758600"/>
              <a:ext cx="6475" cy="5525"/>
            </a:xfrm>
            <a:custGeom>
              <a:avLst/>
              <a:gdLst/>
              <a:ahLst/>
              <a:cxnLst/>
              <a:rect l="l" t="t" r="r" b="b"/>
              <a:pathLst>
                <a:path w="259" h="221" extrusionOk="0">
                  <a:moveTo>
                    <a:pt x="117" y="1"/>
                  </a:moveTo>
                  <a:cubicBezTo>
                    <a:pt x="52" y="1"/>
                    <a:pt x="0" y="52"/>
                    <a:pt x="13" y="117"/>
                  </a:cubicBezTo>
                  <a:cubicBezTo>
                    <a:pt x="26" y="182"/>
                    <a:pt x="78" y="220"/>
                    <a:pt x="142" y="220"/>
                  </a:cubicBezTo>
                  <a:cubicBezTo>
                    <a:pt x="207" y="220"/>
                    <a:pt x="259" y="169"/>
                    <a:pt x="259" y="104"/>
                  </a:cubicBezTo>
                  <a:cubicBezTo>
                    <a:pt x="246" y="39"/>
                    <a:pt x="181" y="1"/>
                    <a:pt x="117" y="1"/>
                  </a:cubicBezTo>
                  <a:close/>
                </a:path>
              </a:pathLst>
            </a:custGeom>
            <a:solidFill>
              <a:srgbClr val="52A2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4" name="Google Shape;1204;p33"/>
            <p:cNvSpPr/>
            <p:nvPr/>
          </p:nvSpPr>
          <p:spPr>
            <a:xfrm>
              <a:off x="6799625" y="3822900"/>
              <a:ext cx="2950" cy="5850"/>
            </a:xfrm>
            <a:custGeom>
              <a:avLst/>
              <a:gdLst/>
              <a:ahLst/>
              <a:cxnLst/>
              <a:rect l="l" t="t" r="r" b="b"/>
              <a:pathLst>
                <a:path w="118" h="234" extrusionOk="0">
                  <a:moveTo>
                    <a:pt x="27" y="0"/>
                  </a:moveTo>
                  <a:lnTo>
                    <a:pt x="1" y="233"/>
                  </a:lnTo>
                  <a:cubicBezTo>
                    <a:pt x="66" y="220"/>
                    <a:pt x="117" y="168"/>
                    <a:pt x="117" y="104"/>
                  </a:cubicBezTo>
                  <a:cubicBezTo>
                    <a:pt x="104" y="52"/>
                    <a:pt x="78" y="13"/>
                    <a:pt x="27" y="0"/>
                  </a:cubicBezTo>
                  <a:close/>
                </a:path>
              </a:pathLst>
            </a:custGeom>
            <a:solidFill>
              <a:srgbClr val="52A2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5" name="Google Shape;1205;p33"/>
            <p:cNvSpPr/>
            <p:nvPr/>
          </p:nvSpPr>
          <p:spPr>
            <a:xfrm>
              <a:off x="6832925" y="3894625"/>
              <a:ext cx="7450" cy="6225"/>
            </a:xfrm>
            <a:custGeom>
              <a:avLst/>
              <a:gdLst/>
              <a:ahLst/>
              <a:cxnLst/>
              <a:rect l="l" t="t" r="r" b="b"/>
              <a:pathLst>
                <a:path w="298" h="249" extrusionOk="0">
                  <a:moveTo>
                    <a:pt x="129" y="1"/>
                  </a:moveTo>
                  <a:cubicBezTo>
                    <a:pt x="65" y="1"/>
                    <a:pt x="0" y="65"/>
                    <a:pt x="0" y="130"/>
                  </a:cubicBezTo>
                  <a:cubicBezTo>
                    <a:pt x="23" y="199"/>
                    <a:pt x="78" y="248"/>
                    <a:pt x="145" y="248"/>
                  </a:cubicBezTo>
                  <a:cubicBezTo>
                    <a:pt x="152" y="248"/>
                    <a:pt x="160" y="247"/>
                    <a:pt x="168" y="246"/>
                  </a:cubicBezTo>
                  <a:cubicBezTo>
                    <a:pt x="233" y="246"/>
                    <a:pt x="297" y="194"/>
                    <a:pt x="297" y="117"/>
                  </a:cubicBezTo>
                  <a:cubicBezTo>
                    <a:pt x="284" y="52"/>
                    <a:pt x="207" y="1"/>
                    <a:pt x="129" y="1"/>
                  </a:cubicBezTo>
                  <a:close/>
                </a:path>
              </a:pathLst>
            </a:custGeom>
            <a:solidFill>
              <a:srgbClr val="52A2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6" name="Google Shape;1206;p33"/>
            <p:cNvSpPr/>
            <p:nvPr/>
          </p:nvSpPr>
          <p:spPr>
            <a:xfrm>
              <a:off x="6878800" y="3900100"/>
              <a:ext cx="11975" cy="10425"/>
            </a:xfrm>
            <a:custGeom>
              <a:avLst/>
              <a:gdLst/>
              <a:ahLst/>
              <a:cxnLst/>
              <a:rect l="l" t="t" r="r" b="b"/>
              <a:pathLst>
                <a:path w="479" h="417" extrusionOk="0">
                  <a:moveTo>
                    <a:pt x="242" y="0"/>
                  </a:moveTo>
                  <a:cubicBezTo>
                    <a:pt x="235" y="0"/>
                    <a:pt x="227" y="0"/>
                    <a:pt x="220" y="1"/>
                  </a:cubicBezTo>
                  <a:cubicBezTo>
                    <a:pt x="91" y="1"/>
                    <a:pt x="0" y="105"/>
                    <a:pt x="0" y="221"/>
                  </a:cubicBezTo>
                  <a:cubicBezTo>
                    <a:pt x="25" y="330"/>
                    <a:pt x="128" y="416"/>
                    <a:pt x="236" y="416"/>
                  </a:cubicBezTo>
                  <a:cubicBezTo>
                    <a:pt x="244" y="416"/>
                    <a:pt x="251" y="416"/>
                    <a:pt x="259" y="415"/>
                  </a:cubicBezTo>
                  <a:cubicBezTo>
                    <a:pt x="375" y="415"/>
                    <a:pt x="479" y="311"/>
                    <a:pt x="479" y="195"/>
                  </a:cubicBezTo>
                  <a:cubicBezTo>
                    <a:pt x="454" y="86"/>
                    <a:pt x="351" y="0"/>
                    <a:pt x="242" y="0"/>
                  </a:cubicBezTo>
                  <a:close/>
                </a:path>
              </a:pathLst>
            </a:custGeom>
            <a:solidFill>
              <a:srgbClr val="52A2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7" name="Google Shape;1207;p33"/>
            <p:cNvSpPr/>
            <p:nvPr/>
          </p:nvSpPr>
          <p:spPr>
            <a:xfrm>
              <a:off x="7044550" y="3260700"/>
              <a:ext cx="3900" cy="3575"/>
            </a:xfrm>
            <a:custGeom>
              <a:avLst/>
              <a:gdLst/>
              <a:ahLst/>
              <a:cxnLst/>
              <a:rect l="l" t="t" r="r" b="b"/>
              <a:pathLst>
                <a:path w="156" h="143" extrusionOk="0">
                  <a:moveTo>
                    <a:pt x="0" y="1"/>
                  </a:moveTo>
                  <a:cubicBezTo>
                    <a:pt x="26" y="52"/>
                    <a:pt x="65" y="117"/>
                    <a:pt x="130" y="143"/>
                  </a:cubicBezTo>
                  <a:lnTo>
                    <a:pt x="155" y="1"/>
                  </a:lnTo>
                  <a:close/>
                </a:path>
              </a:pathLst>
            </a:custGeom>
            <a:solidFill>
              <a:srgbClr val="52A2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8" name="Google Shape;1208;p33"/>
            <p:cNvSpPr/>
            <p:nvPr/>
          </p:nvSpPr>
          <p:spPr>
            <a:xfrm>
              <a:off x="6937275" y="3654200"/>
              <a:ext cx="12950" cy="11400"/>
            </a:xfrm>
            <a:custGeom>
              <a:avLst/>
              <a:gdLst/>
              <a:ahLst/>
              <a:cxnLst/>
              <a:rect l="l" t="t" r="r" b="b"/>
              <a:pathLst>
                <a:path w="518" h="456" extrusionOk="0">
                  <a:moveTo>
                    <a:pt x="258" y="1"/>
                  </a:moveTo>
                  <a:cubicBezTo>
                    <a:pt x="250" y="1"/>
                    <a:pt x="241" y="1"/>
                    <a:pt x="233" y="2"/>
                  </a:cubicBezTo>
                  <a:cubicBezTo>
                    <a:pt x="104" y="2"/>
                    <a:pt x="1" y="106"/>
                    <a:pt x="1" y="235"/>
                  </a:cubicBezTo>
                  <a:cubicBezTo>
                    <a:pt x="25" y="368"/>
                    <a:pt x="140" y="456"/>
                    <a:pt x="260" y="456"/>
                  </a:cubicBezTo>
                  <a:cubicBezTo>
                    <a:pt x="268" y="456"/>
                    <a:pt x="277" y="455"/>
                    <a:pt x="285" y="454"/>
                  </a:cubicBezTo>
                  <a:cubicBezTo>
                    <a:pt x="414" y="454"/>
                    <a:pt x="518" y="351"/>
                    <a:pt x="518" y="222"/>
                  </a:cubicBezTo>
                  <a:cubicBezTo>
                    <a:pt x="493" y="89"/>
                    <a:pt x="378" y="1"/>
                    <a:pt x="25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9" name="Google Shape;1209;p33"/>
            <p:cNvSpPr/>
            <p:nvPr/>
          </p:nvSpPr>
          <p:spPr>
            <a:xfrm>
              <a:off x="6780250" y="3993500"/>
              <a:ext cx="163200" cy="404550"/>
            </a:xfrm>
            <a:custGeom>
              <a:avLst/>
              <a:gdLst/>
              <a:ahLst/>
              <a:cxnLst/>
              <a:rect l="l" t="t" r="r" b="b"/>
              <a:pathLst>
                <a:path w="6528" h="16182" extrusionOk="0">
                  <a:moveTo>
                    <a:pt x="2430" y="956"/>
                  </a:moveTo>
                  <a:cubicBezTo>
                    <a:pt x="2575" y="956"/>
                    <a:pt x="2703" y="1056"/>
                    <a:pt x="2727" y="1202"/>
                  </a:cubicBezTo>
                  <a:cubicBezTo>
                    <a:pt x="2727" y="1338"/>
                    <a:pt x="2610" y="1462"/>
                    <a:pt x="2476" y="1462"/>
                  </a:cubicBezTo>
                  <a:cubicBezTo>
                    <a:pt x="2469" y="1462"/>
                    <a:pt x="2463" y="1461"/>
                    <a:pt x="2456" y="1461"/>
                  </a:cubicBezTo>
                  <a:cubicBezTo>
                    <a:pt x="2447" y="1461"/>
                    <a:pt x="2439" y="1462"/>
                    <a:pt x="2430" y="1462"/>
                  </a:cubicBezTo>
                  <a:cubicBezTo>
                    <a:pt x="2287" y="1462"/>
                    <a:pt x="2170" y="1362"/>
                    <a:pt x="2146" y="1228"/>
                  </a:cubicBezTo>
                  <a:cubicBezTo>
                    <a:pt x="2133" y="1086"/>
                    <a:pt x="2249" y="957"/>
                    <a:pt x="2404" y="957"/>
                  </a:cubicBezTo>
                  <a:cubicBezTo>
                    <a:pt x="2413" y="956"/>
                    <a:pt x="2422" y="956"/>
                    <a:pt x="2430" y="956"/>
                  </a:cubicBezTo>
                  <a:close/>
                  <a:moveTo>
                    <a:pt x="2803" y="1690"/>
                  </a:moveTo>
                  <a:cubicBezTo>
                    <a:pt x="2962" y="1690"/>
                    <a:pt x="3092" y="1800"/>
                    <a:pt x="3115" y="1952"/>
                  </a:cubicBezTo>
                  <a:cubicBezTo>
                    <a:pt x="3128" y="2120"/>
                    <a:pt x="2986" y="2262"/>
                    <a:pt x="2818" y="2262"/>
                  </a:cubicBezTo>
                  <a:cubicBezTo>
                    <a:pt x="2809" y="2263"/>
                    <a:pt x="2801" y="2263"/>
                    <a:pt x="2792" y="2263"/>
                  </a:cubicBezTo>
                  <a:cubicBezTo>
                    <a:pt x="2635" y="2263"/>
                    <a:pt x="2494" y="2150"/>
                    <a:pt x="2469" y="1991"/>
                  </a:cubicBezTo>
                  <a:cubicBezTo>
                    <a:pt x="2457" y="1830"/>
                    <a:pt x="2575" y="1693"/>
                    <a:pt x="2732" y="1693"/>
                  </a:cubicBezTo>
                  <a:cubicBezTo>
                    <a:pt x="2739" y="1693"/>
                    <a:pt x="2746" y="1693"/>
                    <a:pt x="2753" y="1693"/>
                  </a:cubicBezTo>
                  <a:cubicBezTo>
                    <a:pt x="2770" y="1691"/>
                    <a:pt x="2787" y="1690"/>
                    <a:pt x="2803" y="1690"/>
                  </a:cubicBezTo>
                  <a:close/>
                  <a:moveTo>
                    <a:pt x="1494" y="2582"/>
                  </a:moveTo>
                  <a:cubicBezTo>
                    <a:pt x="1657" y="2582"/>
                    <a:pt x="1800" y="2704"/>
                    <a:pt x="1836" y="2869"/>
                  </a:cubicBezTo>
                  <a:cubicBezTo>
                    <a:pt x="1836" y="3031"/>
                    <a:pt x="1704" y="3180"/>
                    <a:pt x="1534" y="3180"/>
                  </a:cubicBezTo>
                  <a:cubicBezTo>
                    <a:pt x="1527" y="3180"/>
                    <a:pt x="1520" y="3180"/>
                    <a:pt x="1513" y="3180"/>
                  </a:cubicBezTo>
                  <a:lnTo>
                    <a:pt x="1513" y="3193"/>
                  </a:lnTo>
                  <a:cubicBezTo>
                    <a:pt x="1504" y="3193"/>
                    <a:pt x="1496" y="3193"/>
                    <a:pt x="1488" y="3193"/>
                  </a:cubicBezTo>
                  <a:cubicBezTo>
                    <a:pt x="1318" y="3193"/>
                    <a:pt x="1175" y="3068"/>
                    <a:pt x="1138" y="2908"/>
                  </a:cubicBezTo>
                  <a:cubicBezTo>
                    <a:pt x="1125" y="2734"/>
                    <a:pt x="1256" y="2584"/>
                    <a:pt x="1427" y="2584"/>
                  </a:cubicBezTo>
                  <a:cubicBezTo>
                    <a:pt x="1434" y="2584"/>
                    <a:pt x="1441" y="2585"/>
                    <a:pt x="1448" y="2585"/>
                  </a:cubicBezTo>
                  <a:cubicBezTo>
                    <a:pt x="1464" y="2583"/>
                    <a:pt x="1479" y="2582"/>
                    <a:pt x="1494" y="2582"/>
                  </a:cubicBezTo>
                  <a:close/>
                  <a:moveTo>
                    <a:pt x="4692" y="1241"/>
                  </a:moveTo>
                  <a:cubicBezTo>
                    <a:pt x="4692" y="1241"/>
                    <a:pt x="5984" y="2172"/>
                    <a:pt x="5997" y="3852"/>
                  </a:cubicBezTo>
                  <a:lnTo>
                    <a:pt x="5984" y="3852"/>
                  </a:lnTo>
                  <a:cubicBezTo>
                    <a:pt x="5984" y="5519"/>
                    <a:pt x="4718" y="7302"/>
                    <a:pt x="4718" y="7302"/>
                  </a:cubicBezTo>
                  <a:cubicBezTo>
                    <a:pt x="4718" y="7302"/>
                    <a:pt x="3425" y="5454"/>
                    <a:pt x="3412" y="3774"/>
                  </a:cubicBezTo>
                  <a:cubicBezTo>
                    <a:pt x="3425" y="2779"/>
                    <a:pt x="3891" y="1836"/>
                    <a:pt x="4692" y="1241"/>
                  </a:cubicBezTo>
                  <a:close/>
                  <a:moveTo>
                    <a:pt x="4821" y="0"/>
                  </a:moveTo>
                  <a:lnTo>
                    <a:pt x="1280" y="168"/>
                  </a:lnTo>
                  <a:cubicBezTo>
                    <a:pt x="957" y="957"/>
                    <a:pt x="530" y="1680"/>
                    <a:pt x="0" y="2340"/>
                  </a:cubicBezTo>
                  <a:lnTo>
                    <a:pt x="285" y="4950"/>
                  </a:lnTo>
                  <a:cubicBezTo>
                    <a:pt x="414" y="5002"/>
                    <a:pt x="543" y="5067"/>
                    <a:pt x="660" y="5131"/>
                  </a:cubicBezTo>
                  <a:cubicBezTo>
                    <a:pt x="1887" y="5816"/>
                    <a:pt x="2715" y="7251"/>
                    <a:pt x="2715" y="7251"/>
                  </a:cubicBezTo>
                  <a:cubicBezTo>
                    <a:pt x="1952" y="7212"/>
                    <a:pt x="1215" y="7083"/>
                    <a:pt x="492" y="6863"/>
                  </a:cubicBezTo>
                  <a:lnTo>
                    <a:pt x="492" y="6863"/>
                  </a:lnTo>
                  <a:lnTo>
                    <a:pt x="634" y="8155"/>
                  </a:lnTo>
                  <a:cubicBezTo>
                    <a:pt x="1345" y="8388"/>
                    <a:pt x="2017" y="8711"/>
                    <a:pt x="2637" y="9125"/>
                  </a:cubicBezTo>
                  <a:cubicBezTo>
                    <a:pt x="4576" y="10443"/>
                    <a:pt x="4666" y="12252"/>
                    <a:pt x="4666" y="12252"/>
                  </a:cubicBezTo>
                  <a:cubicBezTo>
                    <a:pt x="4425" y="12281"/>
                    <a:pt x="4185" y="12296"/>
                    <a:pt x="3945" y="12296"/>
                  </a:cubicBezTo>
                  <a:cubicBezTo>
                    <a:pt x="2912" y="12296"/>
                    <a:pt x="1901" y="12025"/>
                    <a:pt x="1009" y="11490"/>
                  </a:cubicBezTo>
                  <a:lnTo>
                    <a:pt x="1009" y="11490"/>
                  </a:lnTo>
                  <a:lnTo>
                    <a:pt x="1202" y="13286"/>
                  </a:lnTo>
                  <a:cubicBezTo>
                    <a:pt x="1616" y="13260"/>
                    <a:pt x="1900" y="13260"/>
                    <a:pt x="1900" y="13260"/>
                  </a:cubicBezTo>
                  <a:lnTo>
                    <a:pt x="1900" y="13260"/>
                  </a:lnTo>
                  <a:cubicBezTo>
                    <a:pt x="1719" y="13558"/>
                    <a:pt x="1513" y="13855"/>
                    <a:pt x="1293" y="14126"/>
                  </a:cubicBezTo>
                  <a:lnTo>
                    <a:pt x="1513" y="16181"/>
                  </a:lnTo>
                  <a:cubicBezTo>
                    <a:pt x="1965" y="15949"/>
                    <a:pt x="2430" y="15768"/>
                    <a:pt x="2921" y="15638"/>
                  </a:cubicBezTo>
                  <a:cubicBezTo>
                    <a:pt x="3270" y="15560"/>
                    <a:pt x="3630" y="15517"/>
                    <a:pt x="3990" y="15517"/>
                  </a:cubicBezTo>
                  <a:cubicBezTo>
                    <a:pt x="4164" y="15517"/>
                    <a:pt x="4338" y="15527"/>
                    <a:pt x="4511" y="15548"/>
                  </a:cubicBezTo>
                  <a:lnTo>
                    <a:pt x="6527" y="983"/>
                  </a:lnTo>
                  <a:cubicBezTo>
                    <a:pt x="5933" y="711"/>
                    <a:pt x="5351" y="375"/>
                    <a:pt x="482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0" name="Google Shape;1210;p33"/>
            <p:cNvSpPr/>
            <p:nvPr/>
          </p:nvSpPr>
          <p:spPr>
            <a:xfrm>
              <a:off x="6837750" y="4533075"/>
              <a:ext cx="34600" cy="87575"/>
            </a:xfrm>
            <a:custGeom>
              <a:avLst/>
              <a:gdLst/>
              <a:ahLst/>
              <a:cxnLst/>
              <a:rect l="l" t="t" r="r" b="b"/>
              <a:pathLst>
                <a:path w="1384" h="3503" extrusionOk="0">
                  <a:moveTo>
                    <a:pt x="1384" y="0"/>
                  </a:moveTo>
                  <a:lnTo>
                    <a:pt x="1384" y="0"/>
                  </a:lnTo>
                  <a:cubicBezTo>
                    <a:pt x="1280" y="246"/>
                    <a:pt x="1164" y="479"/>
                    <a:pt x="1022" y="698"/>
                  </a:cubicBezTo>
                  <a:cubicBezTo>
                    <a:pt x="751" y="1112"/>
                    <a:pt x="402" y="1461"/>
                    <a:pt x="1" y="1732"/>
                  </a:cubicBezTo>
                  <a:lnTo>
                    <a:pt x="182" y="3387"/>
                  </a:lnTo>
                  <a:cubicBezTo>
                    <a:pt x="415" y="3412"/>
                    <a:pt x="647" y="3451"/>
                    <a:pt x="880" y="3503"/>
                  </a:cubicBezTo>
                  <a:lnTo>
                    <a:pt x="893" y="3503"/>
                  </a:lnTo>
                  <a:lnTo>
                    <a:pt x="1384" y="0"/>
                  </a:lnTo>
                  <a:close/>
                </a:path>
              </a:pathLst>
            </a:custGeom>
            <a:solidFill>
              <a:srgbClr val="425B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1" name="Google Shape;1211;p33"/>
            <p:cNvSpPr/>
            <p:nvPr/>
          </p:nvSpPr>
          <p:spPr>
            <a:xfrm>
              <a:off x="6846800" y="4660050"/>
              <a:ext cx="7475" cy="31700"/>
            </a:xfrm>
            <a:custGeom>
              <a:avLst/>
              <a:gdLst/>
              <a:ahLst/>
              <a:cxnLst/>
              <a:rect l="l" t="t" r="r" b="b"/>
              <a:pathLst>
                <a:path w="299" h="1268" extrusionOk="0">
                  <a:moveTo>
                    <a:pt x="1" y="1"/>
                  </a:moveTo>
                  <a:lnTo>
                    <a:pt x="143" y="1267"/>
                  </a:lnTo>
                  <a:lnTo>
                    <a:pt x="298" y="65"/>
                  </a:lnTo>
                  <a:cubicBezTo>
                    <a:pt x="221" y="52"/>
                    <a:pt x="143" y="39"/>
                    <a:pt x="53" y="13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425B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2" name="Google Shape;1212;p33"/>
            <p:cNvSpPr/>
            <p:nvPr/>
          </p:nvSpPr>
          <p:spPr>
            <a:xfrm>
              <a:off x="6822900" y="4433875"/>
              <a:ext cx="63350" cy="62725"/>
            </a:xfrm>
            <a:custGeom>
              <a:avLst/>
              <a:gdLst/>
              <a:ahLst/>
              <a:cxnLst/>
              <a:rect l="l" t="t" r="r" b="b"/>
              <a:pathLst>
                <a:path w="2534" h="2509" extrusionOk="0">
                  <a:moveTo>
                    <a:pt x="2534" y="1"/>
                  </a:moveTo>
                  <a:cubicBezTo>
                    <a:pt x="2353" y="65"/>
                    <a:pt x="2172" y="130"/>
                    <a:pt x="1991" y="169"/>
                  </a:cubicBezTo>
                  <a:cubicBezTo>
                    <a:pt x="1473" y="280"/>
                    <a:pt x="955" y="336"/>
                    <a:pt x="431" y="336"/>
                  </a:cubicBezTo>
                  <a:cubicBezTo>
                    <a:pt x="288" y="336"/>
                    <a:pt x="144" y="332"/>
                    <a:pt x="0" y="324"/>
                  </a:cubicBezTo>
                  <a:lnTo>
                    <a:pt x="0" y="324"/>
                  </a:lnTo>
                  <a:lnTo>
                    <a:pt x="246" y="2508"/>
                  </a:lnTo>
                  <a:cubicBezTo>
                    <a:pt x="892" y="1952"/>
                    <a:pt x="1603" y="1487"/>
                    <a:pt x="2366" y="1112"/>
                  </a:cubicBezTo>
                  <a:lnTo>
                    <a:pt x="2534" y="1"/>
                  </a:lnTo>
                  <a:close/>
                </a:path>
              </a:pathLst>
            </a:custGeom>
            <a:solidFill>
              <a:srgbClr val="425B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3" name="Google Shape;1213;p33"/>
            <p:cNvSpPr/>
            <p:nvPr/>
          </p:nvSpPr>
          <p:spPr>
            <a:xfrm>
              <a:off x="6775075" y="3997700"/>
              <a:ext cx="36875" cy="54300"/>
            </a:xfrm>
            <a:custGeom>
              <a:avLst/>
              <a:gdLst/>
              <a:ahLst/>
              <a:cxnLst/>
              <a:rect l="l" t="t" r="r" b="b"/>
              <a:pathLst>
                <a:path w="1475" h="2172" extrusionOk="0">
                  <a:moveTo>
                    <a:pt x="1474" y="0"/>
                  </a:moveTo>
                  <a:lnTo>
                    <a:pt x="39" y="65"/>
                  </a:lnTo>
                  <a:lnTo>
                    <a:pt x="1" y="298"/>
                  </a:lnTo>
                  <a:lnTo>
                    <a:pt x="207" y="2172"/>
                  </a:lnTo>
                  <a:cubicBezTo>
                    <a:pt x="737" y="1512"/>
                    <a:pt x="1164" y="789"/>
                    <a:pt x="147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4" name="Google Shape;1214;p33"/>
            <p:cNvSpPr/>
            <p:nvPr/>
          </p:nvSpPr>
          <p:spPr>
            <a:xfrm>
              <a:off x="6796075" y="4197050"/>
              <a:ext cx="100850" cy="103650"/>
            </a:xfrm>
            <a:custGeom>
              <a:avLst/>
              <a:gdLst/>
              <a:ahLst/>
              <a:cxnLst/>
              <a:rect l="l" t="t" r="r" b="b"/>
              <a:pathLst>
                <a:path w="4034" h="4146" extrusionOk="0">
                  <a:moveTo>
                    <a:pt x="1" y="0"/>
                  </a:moveTo>
                  <a:lnTo>
                    <a:pt x="376" y="3335"/>
                  </a:lnTo>
                  <a:cubicBezTo>
                    <a:pt x="1262" y="3867"/>
                    <a:pt x="2266" y="4146"/>
                    <a:pt x="3292" y="4146"/>
                  </a:cubicBezTo>
                  <a:cubicBezTo>
                    <a:pt x="3538" y="4146"/>
                    <a:pt x="3786" y="4130"/>
                    <a:pt x="4033" y="4097"/>
                  </a:cubicBezTo>
                  <a:cubicBezTo>
                    <a:pt x="4033" y="4097"/>
                    <a:pt x="3956" y="2301"/>
                    <a:pt x="2004" y="970"/>
                  </a:cubicBezTo>
                  <a:cubicBezTo>
                    <a:pt x="1384" y="569"/>
                    <a:pt x="712" y="246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5" name="Google Shape;1215;p33"/>
            <p:cNvSpPr/>
            <p:nvPr/>
          </p:nvSpPr>
          <p:spPr>
            <a:xfrm>
              <a:off x="6829050" y="4462000"/>
              <a:ext cx="53000" cy="114400"/>
            </a:xfrm>
            <a:custGeom>
              <a:avLst/>
              <a:gdLst/>
              <a:ahLst/>
              <a:cxnLst/>
              <a:rect l="l" t="t" r="r" b="b"/>
              <a:pathLst>
                <a:path w="2120" h="4576" extrusionOk="0">
                  <a:moveTo>
                    <a:pt x="2120" y="0"/>
                  </a:moveTo>
                  <a:lnTo>
                    <a:pt x="2120" y="0"/>
                  </a:lnTo>
                  <a:cubicBezTo>
                    <a:pt x="1357" y="375"/>
                    <a:pt x="646" y="840"/>
                    <a:pt x="0" y="1396"/>
                  </a:cubicBezTo>
                  <a:lnTo>
                    <a:pt x="349" y="4575"/>
                  </a:lnTo>
                  <a:cubicBezTo>
                    <a:pt x="750" y="4304"/>
                    <a:pt x="1099" y="3955"/>
                    <a:pt x="1370" y="3541"/>
                  </a:cubicBezTo>
                  <a:cubicBezTo>
                    <a:pt x="1512" y="3322"/>
                    <a:pt x="1628" y="3089"/>
                    <a:pt x="1732" y="2856"/>
                  </a:cubicBezTo>
                  <a:lnTo>
                    <a:pt x="212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6" name="Google Shape;1216;p33"/>
            <p:cNvSpPr/>
            <p:nvPr/>
          </p:nvSpPr>
          <p:spPr>
            <a:xfrm>
              <a:off x="6900775" y="3991225"/>
              <a:ext cx="46550" cy="26850"/>
            </a:xfrm>
            <a:custGeom>
              <a:avLst/>
              <a:gdLst/>
              <a:ahLst/>
              <a:cxnLst/>
              <a:rect l="l" t="t" r="r" b="b"/>
              <a:pathLst>
                <a:path w="1862" h="1074" extrusionOk="0">
                  <a:moveTo>
                    <a:pt x="1861" y="1"/>
                  </a:moveTo>
                  <a:lnTo>
                    <a:pt x="0" y="91"/>
                  </a:lnTo>
                  <a:cubicBezTo>
                    <a:pt x="530" y="466"/>
                    <a:pt x="1112" y="802"/>
                    <a:pt x="1706" y="1074"/>
                  </a:cubicBezTo>
                  <a:lnTo>
                    <a:pt x="186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7" name="Google Shape;1217;p33"/>
            <p:cNvSpPr/>
            <p:nvPr/>
          </p:nvSpPr>
          <p:spPr>
            <a:xfrm>
              <a:off x="6842275" y="4617725"/>
              <a:ext cx="17800" cy="43975"/>
            </a:xfrm>
            <a:custGeom>
              <a:avLst/>
              <a:gdLst/>
              <a:ahLst/>
              <a:cxnLst/>
              <a:rect l="l" t="t" r="r" b="b"/>
              <a:pathLst>
                <a:path w="712" h="1759" extrusionOk="0">
                  <a:moveTo>
                    <a:pt x="1" y="1"/>
                  </a:moveTo>
                  <a:lnTo>
                    <a:pt x="182" y="1694"/>
                  </a:lnTo>
                  <a:lnTo>
                    <a:pt x="234" y="1706"/>
                  </a:lnTo>
                  <a:cubicBezTo>
                    <a:pt x="324" y="1719"/>
                    <a:pt x="402" y="1745"/>
                    <a:pt x="492" y="1758"/>
                  </a:cubicBezTo>
                  <a:lnTo>
                    <a:pt x="712" y="117"/>
                  </a:lnTo>
                  <a:lnTo>
                    <a:pt x="699" y="117"/>
                  </a:lnTo>
                  <a:cubicBezTo>
                    <a:pt x="466" y="65"/>
                    <a:pt x="234" y="26"/>
                    <a:pt x="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8" name="Google Shape;1218;p33"/>
            <p:cNvSpPr/>
            <p:nvPr/>
          </p:nvSpPr>
          <p:spPr>
            <a:xfrm>
              <a:off x="6810300" y="4325000"/>
              <a:ext cx="17475" cy="21350"/>
            </a:xfrm>
            <a:custGeom>
              <a:avLst/>
              <a:gdLst/>
              <a:ahLst/>
              <a:cxnLst/>
              <a:rect l="l" t="t" r="r" b="b"/>
              <a:pathLst>
                <a:path w="699" h="854" extrusionOk="0">
                  <a:moveTo>
                    <a:pt x="698" y="0"/>
                  </a:moveTo>
                  <a:cubicBezTo>
                    <a:pt x="698" y="0"/>
                    <a:pt x="414" y="0"/>
                    <a:pt x="0" y="26"/>
                  </a:cubicBezTo>
                  <a:lnTo>
                    <a:pt x="91" y="853"/>
                  </a:lnTo>
                  <a:cubicBezTo>
                    <a:pt x="311" y="582"/>
                    <a:pt x="517" y="298"/>
                    <a:pt x="69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9" name="Google Shape;1219;p33"/>
            <p:cNvSpPr/>
            <p:nvPr/>
          </p:nvSpPr>
          <p:spPr>
            <a:xfrm>
              <a:off x="6787350" y="4117250"/>
              <a:ext cx="60775" cy="57525"/>
            </a:xfrm>
            <a:custGeom>
              <a:avLst/>
              <a:gdLst/>
              <a:ahLst/>
              <a:cxnLst/>
              <a:rect l="l" t="t" r="r" b="b"/>
              <a:pathLst>
                <a:path w="2431" h="2301" extrusionOk="0">
                  <a:moveTo>
                    <a:pt x="1" y="0"/>
                  </a:moveTo>
                  <a:lnTo>
                    <a:pt x="208" y="1913"/>
                  </a:lnTo>
                  <a:cubicBezTo>
                    <a:pt x="931" y="2133"/>
                    <a:pt x="1668" y="2262"/>
                    <a:pt x="2431" y="2301"/>
                  </a:cubicBezTo>
                  <a:cubicBezTo>
                    <a:pt x="2431" y="2301"/>
                    <a:pt x="1603" y="866"/>
                    <a:pt x="376" y="181"/>
                  </a:cubicBezTo>
                  <a:cubicBezTo>
                    <a:pt x="259" y="104"/>
                    <a:pt x="130" y="52"/>
                    <a:pt x="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0" name="Google Shape;1220;p33"/>
            <p:cNvSpPr/>
            <p:nvPr/>
          </p:nvSpPr>
          <p:spPr>
            <a:xfrm>
              <a:off x="6865875" y="4024525"/>
              <a:ext cx="64325" cy="151550"/>
            </a:xfrm>
            <a:custGeom>
              <a:avLst/>
              <a:gdLst/>
              <a:ahLst/>
              <a:cxnLst/>
              <a:rect l="l" t="t" r="r" b="b"/>
              <a:pathLst>
                <a:path w="2573" h="6062" extrusionOk="0">
                  <a:moveTo>
                    <a:pt x="1138" y="5157"/>
                  </a:moveTo>
                  <a:cubicBezTo>
                    <a:pt x="1140" y="5157"/>
                    <a:pt x="1142" y="5157"/>
                    <a:pt x="1144" y="5157"/>
                  </a:cubicBezTo>
                  <a:lnTo>
                    <a:pt x="1144" y="5157"/>
                  </a:lnTo>
                  <a:cubicBezTo>
                    <a:pt x="1146" y="5157"/>
                    <a:pt x="1148" y="5157"/>
                    <a:pt x="1151" y="5157"/>
                  </a:cubicBezTo>
                  <a:close/>
                  <a:moveTo>
                    <a:pt x="1100" y="4510"/>
                  </a:moveTo>
                  <a:cubicBezTo>
                    <a:pt x="1283" y="4510"/>
                    <a:pt x="1449" y="4636"/>
                    <a:pt x="1474" y="4821"/>
                  </a:cubicBezTo>
                  <a:cubicBezTo>
                    <a:pt x="1486" y="4995"/>
                    <a:pt x="1343" y="5157"/>
                    <a:pt x="1159" y="5157"/>
                  </a:cubicBezTo>
                  <a:cubicBezTo>
                    <a:pt x="1154" y="5157"/>
                    <a:pt x="1149" y="5157"/>
                    <a:pt x="1144" y="5157"/>
                  </a:cubicBezTo>
                  <a:lnTo>
                    <a:pt x="1144" y="5157"/>
                  </a:lnTo>
                  <a:cubicBezTo>
                    <a:pt x="1137" y="5157"/>
                    <a:pt x="1131" y="5158"/>
                    <a:pt x="1124" y="5158"/>
                  </a:cubicBezTo>
                  <a:cubicBezTo>
                    <a:pt x="940" y="5158"/>
                    <a:pt x="774" y="5032"/>
                    <a:pt x="737" y="4859"/>
                  </a:cubicBezTo>
                  <a:cubicBezTo>
                    <a:pt x="724" y="4666"/>
                    <a:pt x="879" y="4511"/>
                    <a:pt x="1073" y="4511"/>
                  </a:cubicBezTo>
                  <a:cubicBezTo>
                    <a:pt x="1082" y="4510"/>
                    <a:pt x="1091" y="4510"/>
                    <a:pt x="1100" y="4510"/>
                  </a:cubicBezTo>
                  <a:close/>
                  <a:moveTo>
                    <a:pt x="1280" y="0"/>
                  </a:moveTo>
                  <a:cubicBezTo>
                    <a:pt x="479" y="595"/>
                    <a:pt x="0" y="1525"/>
                    <a:pt x="0" y="2533"/>
                  </a:cubicBezTo>
                  <a:cubicBezTo>
                    <a:pt x="0" y="4200"/>
                    <a:pt x="1293" y="6061"/>
                    <a:pt x="1293" y="6061"/>
                  </a:cubicBezTo>
                  <a:cubicBezTo>
                    <a:pt x="1293" y="6061"/>
                    <a:pt x="2572" y="4278"/>
                    <a:pt x="2572" y="2611"/>
                  </a:cubicBezTo>
                  <a:cubicBezTo>
                    <a:pt x="2559" y="931"/>
                    <a:pt x="1280" y="0"/>
                    <a:pt x="128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1" name="Google Shape;1221;p33"/>
            <p:cNvSpPr/>
            <p:nvPr/>
          </p:nvSpPr>
          <p:spPr>
            <a:xfrm>
              <a:off x="6818050" y="4381325"/>
              <a:ext cx="74975" cy="61300"/>
            </a:xfrm>
            <a:custGeom>
              <a:avLst/>
              <a:gdLst/>
              <a:ahLst/>
              <a:cxnLst/>
              <a:rect l="l" t="t" r="r" b="b"/>
              <a:pathLst>
                <a:path w="2999" h="2452" extrusionOk="0">
                  <a:moveTo>
                    <a:pt x="863" y="536"/>
                  </a:moveTo>
                  <a:cubicBezTo>
                    <a:pt x="1051" y="536"/>
                    <a:pt x="1219" y="672"/>
                    <a:pt x="1254" y="862"/>
                  </a:cubicBezTo>
                  <a:cubicBezTo>
                    <a:pt x="1254" y="1056"/>
                    <a:pt x="1099" y="1224"/>
                    <a:pt x="892" y="1224"/>
                  </a:cubicBezTo>
                  <a:cubicBezTo>
                    <a:pt x="884" y="1224"/>
                    <a:pt x="875" y="1225"/>
                    <a:pt x="866" y="1225"/>
                  </a:cubicBezTo>
                  <a:cubicBezTo>
                    <a:pt x="671" y="1225"/>
                    <a:pt x="503" y="1086"/>
                    <a:pt x="466" y="901"/>
                  </a:cubicBezTo>
                  <a:cubicBezTo>
                    <a:pt x="453" y="702"/>
                    <a:pt x="609" y="538"/>
                    <a:pt x="794" y="538"/>
                  </a:cubicBezTo>
                  <a:cubicBezTo>
                    <a:pt x="801" y="538"/>
                    <a:pt x="808" y="538"/>
                    <a:pt x="815" y="539"/>
                  </a:cubicBezTo>
                  <a:cubicBezTo>
                    <a:pt x="831" y="537"/>
                    <a:pt x="847" y="536"/>
                    <a:pt x="863" y="536"/>
                  </a:cubicBezTo>
                  <a:close/>
                  <a:moveTo>
                    <a:pt x="2442" y="1"/>
                  </a:moveTo>
                  <a:cubicBezTo>
                    <a:pt x="2094" y="1"/>
                    <a:pt x="1746" y="41"/>
                    <a:pt x="1409" y="125"/>
                  </a:cubicBezTo>
                  <a:cubicBezTo>
                    <a:pt x="918" y="255"/>
                    <a:pt x="453" y="436"/>
                    <a:pt x="1" y="668"/>
                  </a:cubicBezTo>
                  <a:lnTo>
                    <a:pt x="78" y="1314"/>
                  </a:lnTo>
                  <a:lnTo>
                    <a:pt x="117" y="1676"/>
                  </a:lnTo>
                  <a:lnTo>
                    <a:pt x="194" y="2439"/>
                  </a:lnTo>
                  <a:cubicBezTo>
                    <a:pt x="338" y="2447"/>
                    <a:pt x="482" y="2451"/>
                    <a:pt x="625" y="2451"/>
                  </a:cubicBezTo>
                  <a:cubicBezTo>
                    <a:pt x="1148" y="2451"/>
                    <a:pt x="1664" y="2395"/>
                    <a:pt x="2172" y="2284"/>
                  </a:cubicBezTo>
                  <a:cubicBezTo>
                    <a:pt x="2353" y="2232"/>
                    <a:pt x="2534" y="2180"/>
                    <a:pt x="2715" y="2103"/>
                  </a:cubicBezTo>
                  <a:lnTo>
                    <a:pt x="2728" y="1999"/>
                  </a:lnTo>
                  <a:lnTo>
                    <a:pt x="2728" y="1999"/>
                  </a:lnTo>
                  <a:cubicBezTo>
                    <a:pt x="2718" y="2000"/>
                    <a:pt x="2709" y="2000"/>
                    <a:pt x="2699" y="2000"/>
                  </a:cubicBezTo>
                  <a:cubicBezTo>
                    <a:pt x="2504" y="2000"/>
                    <a:pt x="2338" y="1874"/>
                    <a:pt x="2301" y="1676"/>
                  </a:cubicBezTo>
                  <a:cubicBezTo>
                    <a:pt x="2289" y="1477"/>
                    <a:pt x="2444" y="1314"/>
                    <a:pt x="2641" y="1314"/>
                  </a:cubicBezTo>
                  <a:cubicBezTo>
                    <a:pt x="2648" y="1314"/>
                    <a:pt x="2655" y="1314"/>
                    <a:pt x="2663" y="1314"/>
                  </a:cubicBezTo>
                  <a:cubicBezTo>
                    <a:pt x="2678" y="1311"/>
                    <a:pt x="2693" y="1309"/>
                    <a:pt x="2708" y="1309"/>
                  </a:cubicBezTo>
                  <a:cubicBezTo>
                    <a:pt x="2745" y="1309"/>
                    <a:pt x="2781" y="1318"/>
                    <a:pt x="2818" y="1327"/>
                  </a:cubicBezTo>
                  <a:lnTo>
                    <a:pt x="2999" y="35"/>
                  </a:lnTo>
                  <a:cubicBezTo>
                    <a:pt x="2814" y="12"/>
                    <a:pt x="2628" y="1"/>
                    <a:pt x="244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2" name="Google Shape;1222;p33"/>
            <p:cNvSpPr/>
            <p:nvPr/>
          </p:nvSpPr>
          <p:spPr>
            <a:xfrm>
              <a:off x="6883975" y="4137250"/>
              <a:ext cx="19075" cy="16225"/>
            </a:xfrm>
            <a:custGeom>
              <a:avLst/>
              <a:gdLst/>
              <a:ahLst/>
              <a:cxnLst/>
              <a:rect l="l" t="t" r="r" b="b"/>
              <a:pathLst>
                <a:path w="763" h="649" extrusionOk="0">
                  <a:moveTo>
                    <a:pt x="376" y="1"/>
                  </a:moveTo>
                  <a:cubicBezTo>
                    <a:pt x="367" y="1"/>
                    <a:pt x="358" y="1"/>
                    <a:pt x="349" y="2"/>
                  </a:cubicBezTo>
                  <a:cubicBezTo>
                    <a:pt x="155" y="2"/>
                    <a:pt x="0" y="157"/>
                    <a:pt x="13" y="350"/>
                  </a:cubicBezTo>
                  <a:cubicBezTo>
                    <a:pt x="50" y="523"/>
                    <a:pt x="205" y="649"/>
                    <a:pt x="387" y="649"/>
                  </a:cubicBezTo>
                  <a:cubicBezTo>
                    <a:pt x="396" y="649"/>
                    <a:pt x="405" y="648"/>
                    <a:pt x="414" y="648"/>
                  </a:cubicBezTo>
                  <a:cubicBezTo>
                    <a:pt x="421" y="648"/>
                    <a:pt x="428" y="648"/>
                    <a:pt x="435" y="648"/>
                  </a:cubicBezTo>
                  <a:cubicBezTo>
                    <a:pt x="619" y="648"/>
                    <a:pt x="762" y="486"/>
                    <a:pt x="750" y="312"/>
                  </a:cubicBezTo>
                  <a:cubicBezTo>
                    <a:pt x="725" y="127"/>
                    <a:pt x="559" y="1"/>
                    <a:pt x="37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3" name="Google Shape;1223;p33"/>
            <p:cNvSpPr/>
            <p:nvPr/>
          </p:nvSpPr>
          <p:spPr>
            <a:xfrm>
              <a:off x="6829350" y="4394775"/>
              <a:ext cx="20075" cy="17175"/>
            </a:xfrm>
            <a:custGeom>
              <a:avLst/>
              <a:gdLst/>
              <a:ahLst/>
              <a:cxnLst/>
              <a:rect l="l" t="t" r="r" b="b"/>
              <a:pathLst>
                <a:path w="803" h="687" extrusionOk="0">
                  <a:moveTo>
                    <a:pt x="391" y="0"/>
                  </a:moveTo>
                  <a:cubicBezTo>
                    <a:pt x="382" y="0"/>
                    <a:pt x="372" y="0"/>
                    <a:pt x="363" y="1"/>
                  </a:cubicBezTo>
                  <a:cubicBezTo>
                    <a:pt x="169" y="1"/>
                    <a:pt x="1" y="156"/>
                    <a:pt x="14" y="363"/>
                  </a:cubicBezTo>
                  <a:cubicBezTo>
                    <a:pt x="51" y="560"/>
                    <a:pt x="217" y="687"/>
                    <a:pt x="412" y="687"/>
                  </a:cubicBezTo>
                  <a:cubicBezTo>
                    <a:pt x="421" y="687"/>
                    <a:pt x="431" y="687"/>
                    <a:pt x="440" y="686"/>
                  </a:cubicBezTo>
                  <a:cubicBezTo>
                    <a:pt x="647" y="686"/>
                    <a:pt x="802" y="531"/>
                    <a:pt x="802" y="324"/>
                  </a:cubicBezTo>
                  <a:cubicBezTo>
                    <a:pt x="765" y="127"/>
                    <a:pt x="587" y="0"/>
                    <a:pt x="39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4" name="Google Shape;1224;p33"/>
            <p:cNvSpPr/>
            <p:nvPr/>
          </p:nvSpPr>
          <p:spPr>
            <a:xfrm>
              <a:off x="6875250" y="4413850"/>
              <a:ext cx="13275" cy="17500"/>
            </a:xfrm>
            <a:custGeom>
              <a:avLst/>
              <a:gdLst/>
              <a:ahLst/>
              <a:cxnLst/>
              <a:rect l="l" t="t" r="r" b="b"/>
              <a:pathLst>
                <a:path w="531" h="700" extrusionOk="0">
                  <a:moveTo>
                    <a:pt x="375" y="0"/>
                  </a:moveTo>
                  <a:cubicBezTo>
                    <a:pt x="168" y="0"/>
                    <a:pt x="0" y="168"/>
                    <a:pt x="13" y="375"/>
                  </a:cubicBezTo>
                  <a:cubicBezTo>
                    <a:pt x="50" y="573"/>
                    <a:pt x="216" y="699"/>
                    <a:pt x="411" y="699"/>
                  </a:cubicBezTo>
                  <a:cubicBezTo>
                    <a:pt x="421" y="699"/>
                    <a:pt x="430" y="699"/>
                    <a:pt x="440" y="698"/>
                  </a:cubicBezTo>
                  <a:lnTo>
                    <a:pt x="530" y="26"/>
                  </a:lnTo>
                  <a:cubicBezTo>
                    <a:pt x="478" y="0"/>
                    <a:pt x="427" y="0"/>
                    <a:pt x="37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5" name="Google Shape;1225;p33"/>
            <p:cNvSpPr/>
            <p:nvPr/>
          </p:nvSpPr>
          <p:spPr>
            <a:xfrm>
              <a:off x="6833550" y="4017375"/>
              <a:ext cx="14875" cy="12675"/>
            </a:xfrm>
            <a:custGeom>
              <a:avLst/>
              <a:gdLst/>
              <a:ahLst/>
              <a:cxnLst/>
              <a:rect l="l" t="t" r="r" b="b"/>
              <a:pathLst>
                <a:path w="595" h="507" extrusionOk="0">
                  <a:moveTo>
                    <a:pt x="286" y="1"/>
                  </a:moveTo>
                  <a:cubicBezTo>
                    <a:pt x="277" y="1"/>
                    <a:pt x="268" y="1"/>
                    <a:pt x="259" y="2"/>
                  </a:cubicBezTo>
                  <a:cubicBezTo>
                    <a:pt x="117" y="2"/>
                    <a:pt x="1" y="118"/>
                    <a:pt x="1" y="273"/>
                  </a:cubicBezTo>
                  <a:cubicBezTo>
                    <a:pt x="25" y="407"/>
                    <a:pt x="153" y="507"/>
                    <a:pt x="298" y="507"/>
                  </a:cubicBezTo>
                  <a:cubicBezTo>
                    <a:pt x="307" y="507"/>
                    <a:pt x="315" y="506"/>
                    <a:pt x="324" y="506"/>
                  </a:cubicBezTo>
                  <a:cubicBezTo>
                    <a:pt x="331" y="506"/>
                    <a:pt x="337" y="507"/>
                    <a:pt x="344" y="507"/>
                  </a:cubicBezTo>
                  <a:cubicBezTo>
                    <a:pt x="478" y="507"/>
                    <a:pt x="595" y="383"/>
                    <a:pt x="583" y="247"/>
                  </a:cubicBezTo>
                  <a:cubicBezTo>
                    <a:pt x="558" y="101"/>
                    <a:pt x="430" y="1"/>
                    <a:pt x="28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6" name="Google Shape;1226;p33"/>
            <p:cNvSpPr/>
            <p:nvPr/>
          </p:nvSpPr>
          <p:spPr>
            <a:xfrm>
              <a:off x="6841650" y="4035475"/>
              <a:ext cx="16825" cy="14625"/>
            </a:xfrm>
            <a:custGeom>
              <a:avLst/>
              <a:gdLst/>
              <a:ahLst/>
              <a:cxnLst/>
              <a:rect l="l" t="t" r="r" b="b"/>
              <a:pathLst>
                <a:path w="673" h="585" extrusionOk="0">
                  <a:moveTo>
                    <a:pt x="336" y="0"/>
                  </a:moveTo>
                  <a:cubicBezTo>
                    <a:pt x="327" y="0"/>
                    <a:pt x="319" y="1"/>
                    <a:pt x="310" y="1"/>
                  </a:cubicBezTo>
                  <a:cubicBezTo>
                    <a:pt x="129" y="1"/>
                    <a:pt x="0" y="144"/>
                    <a:pt x="13" y="312"/>
                  </a:cubicBezTo>
                  <a:cubicBezTo>
                    <a:pt x="38" y="471"/>
                    <a:pt x="179" y="584"/>
                    <a:pt x="336" y="584"/>
                  </a:cubicBezTo>
                  <a:cubicBezTo>
                    <a:pt x="345" y="584"/>
                    <a:pt x="353" y="584"/>
                    <a:pt x="362" y="583"/>
                  </a:cubicBezTo>
                  <a:cubicBezTo>
                    <a:pt x="530" y="583"/>
                    <a:pt x="672" y="441"/>
                    <a:pt x="659" y="273"/>
                  </a:cubicBezTo>
                  <a:cubicBezTo>
                    <a:pt x="635" y="113"/>
                    <a:pt x="494" y="0"/>
                    <a:pt x="33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7" name="Google Shape;1227;p33"/>
            <p:cNvSpPr/>
            <p:nvPr/>
          </p:nvSpPr>
          <p:spPr>
            <a:xfrm>
              <a:off x="6808375" y="4058025"/>
              <a:ext cx="18100" cy="15325"/>
            </a:xfrm>
            <a:custGeom>
              <a:avLst/>
              <a:gdLst/>
              <a:ahLst/>
              <a:cxnLst/>
              <a:rect l="l" t="t" r="r" b="b"/>
              <a:pathLst>
                <a:path w="724" h="613" extrusionOk="0">
                  <a:moveTo>
                    <a:pt x="369" y="1"/>
                  </a:moveTo>
                  <a:cubicBezTo>
                    <a:pt x="354" y="1"/>
                    <a:pt x="339" y="2"/>
                    <a:pt x="323" y="4"/>
                  </a:cubicBezTo>
                  <a:cubicBezTo>
                    <a:pt x="316" y="4"/>
                    <a:pt x="309" y="3"/>
                    <a:pt x="302" y="3"/>
                  </a:cubicBezTo>
                  <a:cubicBezTo>
                    <a:pt x="131" y="3"/>
                    <a:pt x="0" y="153"/>
                    <a:pt x="13" y="327"/>
                  </a:cubicBezTo>
                  <a:cubicBezTo>
                    <a:pt x="50" y="499"/>
                    <a:pt x="191" y="613"/>
                    <a:pt x="360" y="613"/>
                  </a:cubicBezTo>
                  <a:cubicBezTo>
                    <a:pt x="369" y="613"/>
                    <a:pt x="378" y="612"/>
                    <a:pt x="388" y="612"/>
                  </a:cubicBezTo>
                  <a:cubicBezTo>
                    <a:pt x="569" y="612"/>
                    <a:pt x="724" y="469"/>
                    <a:pt x="711" y="288"/>
                  </a:cubicBezTo>
                  <a:cubicBezTo>
                    <a:pt x="675" y="123"/>
                    <a:pt x="532" y="1"/>
                    <a:pt x="36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8" name="Google Shape;1228;p33"/>
            <p:cNvSpPr/>
            <p:nvPr/>
          </p:nvSpPr>
          <p:spPr>
            <a:xfrm>
              <a:off x="5613525" y="966375"/>
              <a:ext cx="668525" cy="164150"/>
            </a:xfrm>
            <a:custGeom>
              <a:avLst/>
              <a:gdLst/>
              <a:ahLst/>
              <a:cxnLst/>
              <a:rect l="l" t="t" r="r" b="b"/>
              <a:pathLst>
                <a:path w="26741" h="6566" extrusionOk="0">
                  <a:moveTo>
                    <a:pt x="1591" y="466"/>
                  </a:moveTo>
                  <a:cubicBezTo>
                    <a:pt x="1668" y="466"/>
                    <a:pt x="1733" y="517"/>
                    <a:pt x="1746" y="582"/>
                  </a:cubicBezTo>
                  <a:cubicBezTo>
                    <a:pt x="1746" y="659"/>
                    <a:pt x="1694" y="724"/>
                    <a:pt x="1616" y="724"/>
                  </a:cubicBezTo>
                  <a:cubicBezTo>
                    <a:pt x="1539" y="724"/>
                    <a:pt x="1474" y="672"/>
                    <a:pt x="1461" y="595"/>
                  </a:cubicBezTo>
                  <a:cubicBezTo>
                    <a:pt x="1448" y="530"/>
                    <a:pt x="1513" y="466"/>
                    <a:pt x="1591" y="466"/>
                  </a:cubicBezTo>
                  <a:close/>
                  <a:moveTo>
                    <a:pt x="3090" y="3348"/>
                  </a:moveTo>
                  <a:lnTo>
                    <a:pt x="3090" y="3361"/>
                  </a:lnTo>
                  <a:cubicBezTo>
                    <a:pt x="3098" y="3359"/>
                    <a:pt x="3106" y="3359"/>
                    <a:pt x="3114" y="3359"/>
                  </a:cubicBezTo>
                  <a:cubicBezTo>
                    <a:pt x="3183" y="3359"/>
                    <a:pt x="3246" y="3407"/>
                    <a:pt x="3258" y="3477"/>
                  </a:cubicBezTo>
                  <a:cubicBezTo>
                    <a:pt x="3258" y="3541"/>
                    <a:pt x="3206" y="3606"/>
                    <a:pt x="3128" y="3606"/>
                  </a:cubicBezTo>
                  <a:cubicBezTo>
                    <a:pt x="3120" y="3607"/>
                    <a:pt x="3113" y="3608"/>
                    <a:pt x="3105" y="3608"/>
                  </a:cubicBezTo>
                  <a:cubicBezTo>
                    <a:pt x="3038" y="3608"/>
                    <a:pt x="2985" y="3559"/>
                    <a:pt x="2973" y="3490"/>
                  </a:cubicBezTo>
                  <a:cubicBezTo>
                    <a:pt x="2960" y="3412"/>
                    <a:pt x="3025" y="3348"/>
                    <a:pt x="3090" y="3348"/>
                  </a:cubicBezTo>
                  <a:close/>
                  <a:moveTo>
                    <a:pt x="18573" y="3322"/>
                  </a:moveTo>
                  <a:lnTo>
                    <a:pt x="18573" y="3335"/>
                  </a:lnTo>
                  <a:cubicBezTo>
                    <a:pt x="18581" y="3334"/>
                    <a:pt x="18590" y="3333"/>
                    <a:pt x="18598" y="3333"/>
                  </a:cubicBezTo>
                  <a:cubicBezTo>
                    <a:pt x="18704" y="3333"/>
                    <a:pt x="18794" y="3407"/>
                    <a:pt x="18818" y="3503"/>
                  </a:cubicBezTo>
                  <a:cubicBezTo>
                    <a:pt x="18818" y="3619"/>
                    <a:pt x="18728" y="3709"/>
                    <a:pt x="18611" y="3709"/>
                  </a:cubicBezTo>
                  <a:cubicBezTo>
                    <a:pt x="18603" y="3710"/>
                    <a:pt x="18595" y="3711"/>
                    <a:pt x="18586" y="3711"/>
                  </a:cubicBezTo>
                  <a:cubicBezTo>
                    <a:pt x="18481" y="3711"/>
                    <a:pt x="18391" y="3636"/>
                    <a:pt x="18379" y="3529"/>
                  </a:cubicBezTo>
                  <a:cubicBezTo>
                    <a:pt x="18366" y="3412"/>
                    <a:pt x="18456" y="3322"/>
                    <a:pt x="18573" y="3322"/>
                  </a:cubicBezTo>
                  <a:close/>
                  <a:moveTo>
                    <a:pt x="5015" y="3567"/>
                  </a:moveTo>
                  <a:lnTo>
                    <a:pt x="5015" y="3580"/>
                  </a:lnTo>
                  <a:cubicBezTo>
                    <a:pt x="5024" y="3579"/>
                    <a:pt x="5032" y="3579"/>
                    <a:pt x="5041" y="3579"/>
                  </a:cubicBezTo>
                  <a:cubicBezTo>
                    <a:pt x="5148" y="3579"/>
                    <a:pt x="5250" y="3654"/>
                    <a:pt x="5274" y="3774"/>
                  </a:cubicBezTo>
                  <a:cubicBezTo>
                    <a:pt x="5274" y="3884"/>
                    <a:pt x="5193" y="3982"/>
                    <a:pt x="5076" y="3982"/>
                  </a:cubicBezTo>
                  <a:cubicBezTo>
                    <a:pt x="5069" y="3982"/>
                    <a:pt x="5062" y="3982"/>
                    <a:pt x="5054" y="3981"/>
                  </a:cubicBezTo>
                  <a:cubicBezTo>
                    <a:pt x="5046" y="3982"/>
                    <a:pt x="5037" y="3982"/>
                    <a:pt x="5029" y="3982"/>
                  </a:cubicBezTo>
                  <a:cubicBezTo>
                    <a:pt x="4921" y="3982"/>
                    <a:pt x="4820" y="3907"/>
                    <a:pt x="4796" y="3787"/>
                  </a:cubicBezTo>
                  <a:cubicBezTo>
                    <a:pt x="4796" y="3671"/>
                    <a:pt x="4886" y="3567"/>
                    <a:pt x="5015" y="3567"/>
                  </a:cubicBezTo>
                  <a:close/>
                  <a:moveTo>
                    <a:pt x="12474" y="1748"/>
                  </a:moveTo>
                  <a:cubicBezTo>
                    <a:pt x="12695" y="1748"/>
                    <a:pt x="12915" y="1759"/>
                    <a:pt x="13132" y="1784"/>
                  </a:cubicBezTo>
                  <a:lnTo>
                    <a:pt x="13132" y="1797"/>
                  </a:lnTo>
                  <a:cubicBezTo>
                    <a:pt x="15057" y="2016"/>
                    <a:pt x="15975" y="3231"/>
                    <a:pt x="15975" y="3231"/>
                  </a:cubicBezTo>
                  <a:cubicBezTo>
                    <a:pt x="15975" y="3231"/>
                    <a:pt x="15032" y="4038"/>
                    <a:pt x="13447" y="4038"/>
                  </a:cubicBezTo>
                  <a:cubicBezTo>
                    <a:pt x="13272" y="4038"/>
                    <a:pt x="13089" y="4029"/>
                    <a:pt x="12899" y="4007"/>
                  </a:cubicBezTo>
                  <a:cubicBezTo>
                    <a:pt x="10986" y="3787"/>
                    <a:pt x="9009" y="2430"/>
                    <a:pt x="9009" y="2430"/>
                  </a:cubicBezTo>
                  <a:cubicBezTo>
                    <a:pt x="9009" y="2430"/>
                    <a:pt x="10739" y="1748"/>
                    <a:pt x="12474" y="1748"/>
                  </a:cubicBezTo>
                  <a:close/>
                  <a:moveTo>
                    <a:pt x="6795" y="3655"/>
                  </a:moveTo>
                  <a:cubicBezTo>
                    <a:pt x="6995" y="3655"/>
                    <a:pt x="7165" y="3803"/>
                    <a:pt x="7212" y="4007"/>
                  </a:cubicBezTo>
                  <a:cubicBezTo>
                    <a:pt x="7212" y="4219"/>
                    <a:pt x="7056" y="4395"/>
                    <a:pt x="6847" y="4395"/>
                  </a:cubicBezTo>
                  <a:cubicBezTo>
                    <a:pt x="6840" y="4395"/>
                    <a:pt x="6832" y="4395"/>
                    <a:pt x="6825" y="4394"/>
                  </a:cubicBezTo>
                  <a:cubicBezTo>
                    <a:pt x="6809" y="4396"/>
                    <a:pt x="6793" y="4397"/>
                    <a:pt x="6777" y="4397"/>
                  </a:cubicBezTo>
                  <a:cubicBezTo>
                    <a:pt x="6576" y="4397"/>
                    <a:pt x="6395" y="4249"/>
                    <a:pt x="6359" y="4045"/>
                  </a:cubicBezTo>
                  <a:cubicBezTo>
                    <a:pt x="6347" y="3833"/>
                    <a:pt x="6503" y="3657"/>
                    <a:pt x="6724" y="3657"/>
                  </a:cubicBezTo>
                  <a:cubicBezTo>
                    <a:pt x="6732" y="3657"/>
                    <a:pt x="6739" y="3657"/>
                    <a:pt x="6747" y="3658"/>
                  </a:cubicBezTo>
                  <a:cubicBezTo>
                    <a:pt x="6763" y="3656"/>
                    <a:pt x="6779" y="3655"/>
                    <a:pt x="6795" y="3655"/>
                  </a:cubicBezTo>
                  <a:close/>
                  <a:moveTo>
                    <a:pt x="22618" y="4653"/>
                  </a:moveTo>
                  <a:lnTo>
                    <a:pt x="22618" y="4666"/>
                  </a:lnTo>
                  <a:cubicBezTo>
                    <a:pt x="22627" y="4665"/>
                    <a:pt x="22635" y="4664"/>
                    <a:pt x="22644" y="4664"/>
                  </a:cubicBezTo>
                  <a:cubicBezTo>
                    <a:pt x="22736" y="4664"/>
                    <a:pt x="22814" y="4726"/>
                    <a:pt x="22838" y="4821"/>
                  </a:cubicBezTo>
                  <a:cubicBezTo>
                    <a:pt x="22838" y="4924"/>
                    <a:pt x="22747" y="5015"/>
                    <a:pt x="22657" y="5015"/>
                  </a:cubicBezTo>
                  <a:cubicBezTo>
                    <a:pt x="22540" y="5015"/>
                    <a:pt x="22450" y="4950"/>
                    <a:pt x="22437" y="4847"/>
                  </a:cubicBezTo>
                  <a:cubicBezTo>
                    <a:pt x="22424" y="4743"/>
                    <a:pt x="22515" y="4653"/>
                    <a:pt x="22618" y="4653"/>
                  </a:cubicBezTo>
                  <a:close/>
                  <a:moveTo>
                    <a:pt x="1397" y="0"/>
                  </a:moveTo>
                  <a:cubicBezTo>
                    <a:pt x="1293" y="259"/>
                    <a:pt x="1164" y="504"/>
                    <a:pt x="1022" y="724"/>
                  </a:cubicBezTo>
                  <a:cubicBezTo>
                    <a:pt x="750" y="1138"/>
                    <a:pt x="402" y="1487"/>
                    <a:pt x="1" y="1758"/>
                  </a:cubicBezTo>
                  <a:lnTo>
                    <a:pt x="182" y="3412"/>
                  </a:lnTo>
                  <a:cubicBezTo>
                    <a:pt x="414" y="3438"/>
                    <a:pt x="647" y="3477"/>
                    <a:pt x="880" y="3529"/>
                  </a:cubicBezTo>
                  <a:cubicBezTo>
                    <a:pt x="1435" y="3658"/>
                    <a:pt x="1952" y="3942"/>
                    <a:pt x="2366" y="4343"/>
                  </a:cubicBezTo>
                  <a:lnTo>
                    <a:pt x="3878" y="4537"/>
                  </a:lnTo>
                  <a:cubicBezTo>
                    <a:pt x="3852" y="4278"/>
                    <a:pt x="3865" y="4020"/>
                    <a:pt x="3904" y="3774"/>
                  </a:cubicBezTo>
                  <a:cubicBezTo>
                    <a:pt x="4860" y="3852"/>
                    <a:pt x="5752" y="4226"/>
                    <a:pt x="6476" y="4860"/>
                  </a:cubicBezTo>
                  <a:lnTo>
                    <a:pt x="9138" y="5196"/>
                  </a:lnTo>
                  <a:cubicBezTo>
                    <a:pt x="9086" y="4898"/>
                    <a:pt x="9061" y="4718"/>
                    <a:pt x="9061" y="4718"/>
                  </a:cubicBezTo>
                  <a:lnTo>
                    <a:pt x="9061" y="4718"/>
                  </a:lnTo>
                  <a:cubicBezTo>
                    <a:pt x="9552" y="4898"/>
                    <a:pt x="10017" y="5118"/>
                    <a:pt x="10482" y="5364"/>
                  </a:cubicBezTo>
                  <a:lnTo>
                    <a:pt x="13998" y="5803"/>
                  </a:lnTo>
                  <a:cubicBezTo>
                    <a:pt x="14703" y="5543"/>
                    <a:pt x="15445" y="5402"/>
                    <a:pt x="16188" y="5402"/>
                  </a:cubicBezTo>
                  <a:cubicBezTo>
                    <a:pt x="16220" y="5402"/>
                    <a:pt x="16253" y="5402"/>
                    <a:pt x="16285" y="5402"/>
                  </a:cubicBezTo>
                  <a:cubicBezTo>
                    <a:pt x="17112" y="5428"/>
                    <a:pt x="17888" y="5764"/>
                    <a:pt x="18469" y="6333"/>
                  </a:cubicBezTo>
                  <a:lnTo>
                    <a:pt x="18443" y="6359"/>
                  </a:lnTo>
                  <a:lnTo>
                    <a:pt x="20124" y="6566"/>
                  </a:lnTo>
                  <a:lnTo>
                    <a:pt x="20447" y="6553"/>
                  </a:lnTo>
                  <a:cubicBezTo>
                    <a:pt x="20162" y="6243"/>
                    <a:pt x="19943" y="5881"/>
                    <a:pt x="19788" y="5480"/>
                  </a:cubicBezTo>
                  <a:cubicBezTo>
                    <a:pt x="20257" y="5325"/>
                    <a:pt x="20745" y="5247"/>
                    <a:pt x="21232" y="5247"/>
                  </a:cubicBezTo>
                  <a:cubicBezTo>
                    <a:pt x="21842" y="5247"/>
                    <a:pt x="22450" y="5370"/>
                    <a:pt x="23019" y="5622"/>
                  </a:cubicBezTo>
                  <a:cubicBezTo>
                    <a:pt x="23471" y="5816"/>
                    <a:pt x="23910" y="6062"/>
                    <a:pt x="24298" y="6359"/>
                  </a:cubicBezTo>
                  <a:lnTo>
                    <a:pt x="26741" y="6243"/>
                  </a:lnTo>
                  <a:cubicBezTo>
                    <a:pt x="26624" y="6100"/>
                    <a:pt x="26508" y="5945"/>
                    <a:pt x="26405" y="5790"/>
                  </a:cubicBezTo>
                  <a:cubicBezTo>
                    <a:pt x="25888" y="5002"/>
                    <a:pt x="25668" y="4033"/>
                    <a:pt x="25577" y="3296"/>
                  </a:cubicBezTo>
                  <a:lnTo>
                    <a:pt x="23393" y="2999"/>
                  </a:lnTo>
                  <a:cubicBezTo>
                    <a:pt x="23238" y="3529"/>
                    <a:pt x="23044" y="4033"/>
                    <a:pt x="22812" y="4537"/>
                  </a:cubicBezTo>
                  <a:cubicBezTo>
                    <a:pt x="22308" y="3968"/>
                    <a:pt x="21855" y="3373"/>
                    <a:pt x="21468" y="2740"/>
                  </a:cubicBezTo>
                  <a:lnTo>
                    <a:pt x="19219" y="2430"/>
                  </a:lnTo>
                  <a:lnTo>
                    <a:pt x="19219" y="2430"/>
                  </a:lnTo>
                  <a:cubicBezTo>
                    <a:pt x="19296" y="2688"/>
                    <a:pt x="19361" y="2960"/>
                    <a:pt x="19400" y="3231"/>
                  </a:cubicBezTo>
                  <a:cubicBezTo>
                    <a:pt x="18611" y="2947"/>
                    <a:pt x="17862" y="2585"/>
                    <a:pt x="17138" y="2146"/>
                  </a:cubicBezTo>
                  <a:lnTo>
                    <a:pt x="9203" y="1060"/>
                  </a:lnTo>
                  <a:cubicBezTo>
                    <a:pt x="8660" y="1357"/>
                    <a:pt x="8091" y="1590"/>
                    <a:pt x="7484" y="1745"/>
                  </a:cubicBezTo>
                  <a:cubicBezTo>
                    <a:pt x="7028" y="1858"/>
                    <a:pt x="6563" y="1914"/>
                    <a:pt x="6099" y="1914"/>
                  </a:cubicBezTo>
                  <a:cubicBezTo>
                    <a:pt x="5184" y="1914"/>
                    <a:pt x="4275" y="1696"/>
                    <a:pt x="3452" y="1267"/>
                  </a:cubicBezTo>
                  <a:cubicBezTo>
                    <a:pt x="3620" y="931"/>
                    <a:pt x="3839" y="634"/>
                    <a:pt x="4111" y="375"/>
                  </a:cubicBezTo>
                  <a:lnTo>
                    <a:pt x="1397" y="0"/>
                  </a:lnTo>
                  <a:close/>
                </a:path>
              </a:pathLst>
            </a:custGeom>
            <a:solidFill>
              <a:srgbClr val="425B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9" name="Google Shape;1229;p33"/>
            <p:cNvSpPr/>
            <p:nvPr/>
          </p:nvSpPr>
          <p:spPr>
            <a:xfrm>
              <a:off x="6303025" y="1055550"/>
              <a:ext cx="153500" cy="64000"/>
            </a:xfrm>
            <a:custGeom>
              <a:avLst/>
              <a:gdLst/>
              <a:ahLst/>
              <a:cxnLst/>
              <a:rect l="l" t="t" r="r" b="b"/>
              <a:pathLst>
                <a:path w="6140" h="2560" extrusionOk="0">
                  <a:moveTo>
                    <a:pt x="1" y="0"/>
                  </a:moveTo>
                  <a:lnTo>
                    <a:pt x="1" y="0"/>
                  </a:lnTo>
                  <a:cubicBezTo>
                    <a:pt x="401" y="349"/>
                    <a:pt x="763" y="750"/>
                    <a:pt x="1060" y="1189"/>
                  </a:cubicBezTo>
                  <a:cubicBezTo>
                    <a:pt x="1345" y="1603"/>
                    <a:pt x="1513" y="2068"/>
                    <a:pt x="1590" y="2559"/>
                  </a:cubicBezTo>
                  <a:lnTo>
                    <a:pt x="4304" y="2430"/>
                  </a:lnTo>
                  <a:cubicBezTo>
                    <a:pt x="4886" y="2055"/>
                    <a:pt x="5493" y="1745"/>
                    <a:pt x="6140" y="1499"/>
                  </a:cubicBezTo>
                  <a:lnTo>
                    <a:pt x="6062" y="827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425B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0" name="Google Shape;1230;p33"/>
            <p:cNvSpPr/>
            <p:nvPr/>
          </p:nvSpPr>
          <p:spPr>
            <a:xfrm>
              <a:off x="6410625" y="1093025"/>
              <a:ext cx="48175" cy="23275"/>
            </a:xfrm>
            <a:custGeom>
              <a:avLst/>
              <a:gdLst/>
              <a:ahLst/>
              <a:cxnLst/>
              <a:rect l="l" t="t" r="r" b="b"/>
              <a:pathLst>
                <a:path w="1927" h="931" extrusionOk="0">
                  <a:moveTo>
                    <a:pt x="1836" y="0"/>
                  </a:moveTo>
                  <a:cubicBezTo>
                    <a:pt x="1189" y="246"/>
                    <a:pt x="582" y="556"/>
                    <a:pt x="0" y="931"/>
                  </a:cubicBezTo>
                  <a:lnTo>
                    <a:pt x="1926" y="828"/>
                  </a:lnTo>
                  <a:lnTo>
                    <a:pt x="183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1" name="Google Shape;1231;p33"/>
            <p:cNvSpPr/>
            <p:nvPr/>
          </p:nvSpPr>
          <p:spPr>
            <a:xfrm>
              <a:off x="6150200" y="1034875"/>
              <a:ext cx="48175" cy="44925"/>
            </a:xfrm>
            <a:custGeom>
              <a:avLst/>
              <a:gdLst/>
              <a:ahLst/>
              <a:cxnLst/>
              <a:rect l="l" t="t" r="r" b="b"/>
              <a:pathLst>
                <a:path w="1927" h="1797" extrusionOk="0">
                  <a:moveTo>
                    <a:pt x="1" y="0"/>
                  </a:moveTo>
                  <a:lnTo>
                    <a:pt x="1" y="0"/>
                  </a:lnTo>
                  <a:cubicBezTo>
                    <a:pt x="388" y="633"/>
                    <a:pt x="841" y="1228"/>
                    <a:pt x="1345" y="1797"/>
                  </a:cubicBezTo>
                  <a:cubicBezTo>
                    <a:pt x="1577" y="1293"/>
                    <a:pt x="1771" y="789"/>
                    <a:pt x="1926" y="259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2" name="Google Shape;1232;p33"/>
            <p:cNvSpPr/>
            <p:nvPr/>
          </p:nvSpPr>
          <p:spPr>
            <a:xfrm>
              <a:off x="5840025" y="1083975"/>
              <a:ext cx="35575" cy="16175"/>
            </a:xfrm>
            <a:custGeom>
              <a:avLst/>
              <a:gdLst/>
              <a:ahLst/>
              <a:cxnLst/>
              <a:rect l="l" t="t" r="r" b="b"/>
              <a:pathLst>
                <a:path w="1423" h="647" extrusionOk="0">
                  <a:moveTo>
                    <a:pt x="1" y="1"/>
                  </a:moveTo>
                  <a:cubicBezTo>
                    <a:pt x="1" y="1"/>
                    <a:pt x="14" y="194"/>
                    <a:pt x="65" y="492"/>
                  </a:cubicBezTo>
                  <a:lnTo>
                    <a:pt x="1422" y="647"/>
                  </a:lnTo>
                  <a:cubicBezTo>
                    <a:pt x="957" y="414"/>
                    <a:pt x="479" y="194"/>
                    <a:pt x="1" y="1"/>
                  </a:cubicBezTo>
                  <a:close/>
                </a:path>
              </a:pathLst>
            </a:custGeom>
            <a:solidFill>
              <a:srgbClr val="76D9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3" name="Google Shape;1233;p33"/>
            <p:cNvSpPr/>
            <p:nvPr/>
          </p:nvSpPr>
          <p:spPr>
            <a:xfrm>
              <a:off x="5699800" y="975750"/>
              <a:ext cx="143800" cy="38475"/>
            </a:xfrm>
            <a:custGeom>
              <a:avLst/>
              <a:gdLst/>
              <a:ahLst/>
              <a:cxnLst/>
              <a:rect l="l" t="t" r="r" b="b"/>
              <a:pathLst>
                <a:path w="5752" h="1539" extrusionOk="0">
                  <a:moveTo>
                    <a:pt x="3914" y="864"/>
                  </a:moveTo>
                  <a:cubicBezTo>
                    <a:pt x="3994" y="864"/>
                    <a:pt x="4060" y="924"/>
                    <a:pt x="4072" y="995"/>
                  </a:cubicBezTo>
                  <a:cubicBezTo>
                    <a:pt x="4072" y="1067"/>
                    <a:pt x="4016" y="1139"/>
                    <a:pt x="3947" y="1139"/>
                  </a:cubicBezTo>
                  <a:cubicBezTo>
                    <a:pt x="3941" y="1139"/>
                    <a:pt x="3935" y="1138"/>
                    <a:pt x="3929" y="1137"/>
                  </a:cubicBezTo>
                  <a:cubicBezTo>
                    <a:pt x="3920" y="1139"/>
                    <a:pt x="3911" y="1139"/>
                    <a:pt x="3902" y="1139"/>
                  </a:cubicBezTo>
                  <a:cubicBezTo>
                    <a:pt x="3824" y="1139"/>
                    <a:pt x="3760" y="1089"/>
                    <a:pt x="3749" y="1008"/>
                  </a:cubicBezTo>
                  <a:cubicBezTo>
                    <a:pt x="3749" y="931"/>
                    <a:pt x="3813" y="866"/>
                    <a:pt x="3891" y="866"/>
                  </a:cubicBezTo>
                  <a:cubicBezTo>
                    <a:pt x="3899" y="865"/>
                    <a:pt x="3906" y="864"/>
                    <a:pt x="3914" y="864"/>
                  </a:cubicBezTo>
                  <a:close/>
                  <a:moveTo>
                    <a:pt x="2104" y="994"/>
                  </a:moveTo>
                  <a:cubicBezTo>
                    <a:pt x="2198" y="994"/>
                    <a:pt x="2276" y="1066"/>
                    <a:pt x="2288" y="1150"/>
                  </a:cubicBezTo>
                  <a:cubicBezTo>
                    <a:pt x="2301" y="1254"/>
                    <a:pt x="2211" y="1331"/>
                    <a:pt x="2120" y="1331"/>
                  </a:cubicBezTo>
                  <a:cubicBezTo>
                    <a:pt x="2113" y="1332"/>
                    <a:pt x="2105" y="1333"/>
                    <a:pt x="2098" y="1333"/>
                  </a:cubicBezTo>
                  <a:cubicBezTo>
                    <a:pt x="2004" y="1333"/>
                    <a:pt x="1925" y="1259"/>
                    <a:pt x="1913" y="1163"/>
                  </a:cubicBezTo>
                  <a:cubicBezTo>
                    <a:pt x="1901" y="1079"/>
                    <a:pt x="1968" y="994"/>
                    <a:pt x="2062" y="994"/>
                  </a:cubicBezTo>
                  <a:cubicBezTo>
                    <a:pt x="2068" y="994"/>
                    <a:pt x="2075" y="994"/>
                    <a:pt x="2081" y="995"/>
                  </a:cubicBezTo>
                  <a:cubicBezTo>
                    <a:pt x="2089" y="994"/>
                    <a:pt x="2097" y="994"/>
                    <a:pt x="2104" y="994"/>
                  </a:cubicBezTo>
                  <a:close/>
                  <a:moveTo>
                    <a:pt x="660" y="0"/>
                  </a:moveTo>
                  <a:cubicBezTo>
                    <a:pt x="388" y="259"/>
                    <a:pt x="169" y="569"/>
                    <a:pt x="1" y="892"/>
                  </a:cubicBezTo>
                  <a:cubicBezTo>
                    <a:pt x="824" y="1321"/>
                    <a:pt x="1733" y="1539"/>
                    <a:pt x="2652" y="1539"/>
                  </a:cubicBezTo>
                  <a:cubicBezTo>
                    <a:pt x="3117" y="1539"/>
                    <a:pt x="3585" y="1483"/>
                    <a:pt x="4046" y="1370"/>
                  </a:cubicBezTo>
                  <a:cubicBezTo>
                    <a:pt x="4640" y="1215"/>
                    <a:pt x="5209" y="982"/>
                    <a:pt x="5752" y="698"/>
                  </a:cubicBezTo>
                  <a:lnTo>
                    <a:pt x="66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4" name="Google Shape;1234;p33"/>
            <p:cNvSpPr/>
            <p:nvPr/>
          </p:nvSpPr>
          <p:spPr>
            <a:xfrm>
              <a:off x="6252950" y="1048750"/>
              <a:ext cx="89850" cy="73700"/>
            </a:xfrm>
            <a:custGeom>
              <a:avLst/>
              <a:gdLst/>
              <a:ahLst/>
              <a:cxnLst/>
              <a:rect l="l" t="t" r="r" b="b"/>
              <a:pathLst>
                <a:path w="3594" h="2948" extrusionOk="0">
                  <a:moveTo>
                    <a:pt x="605" y="633"/>
                  </a:moveTo>
                  <a:cubicBezTo>
                    <a:pt x="685" y="633"/>
                    <a:pt x="752" y="694"/>
                    <a:pt x="776" y="776"/>
                  </a:cubicBezTo>
                  <a:cubicBezTo>
                    <a:pt x="776" y="860"/>
                    <a:pt x="709" y="933"/>
                    <a:pt x="628" y="933"/>
                  </a:cubicBezTo>
                  <a:cubicBezTo>
                    <a:pt x="621" y="933"/>
                    <a:pt x="615" y="932"/>
                    <a:pt x="608" y="931"/>
                  </a:cubicBezTo>
                  <a:cubicBezTo>
                    <a:pt x="600" y="933"/>
                    <a:pt x="592" y="933"/>
                    <a:pt x="585" y="933"/>
                  </a:cubicBezTo>
                  <a:cubicBezTo>
                    <a:pt x="505" y="933"/>
                    <a:pt x="439" y="872"/>
                    <a:pt x="427" y="789"/>
                  </a:cubicBezTo>
                  <a:cubicBezTo>
                    <a:pt x="427" y="699"/>
                    <a:pt x="492" y="634"/>
                    <a:pt x="582" y="634"/>
                  </a:cubicBezTo>
                  <a:cubicBezTo>
                    <a:pt x="590" y="633"/>
                    <a:pt x="598" y="633"/>
                    <a:pt x="605" y="633"/>
                  </a:cubicBezTo>
                  <a:close/>
                  <a:moveTo>
                    <a:pt x="0" y="1"/>
                  </a:moveTo>
                  <a:cubicBezTo>
                    <a:pt x="91" y="738"/>
                    <a:pt x="324" y="1720"/>
                    <a:pt x="828" y="2508"/>
                  </a:cubicBezTo>
                  <a:cubicBezTo>
                    <a:pt x="931" y="2663"/>
                    <a:pt x="1047" y="2805"/>
                    <a:pt x="1177" y="2948"/>
                  </a:cubicBezTo>
                  <a:lnTo>
                    <a:pt x="3593" y="2831"/>
                  </a:lnTo>
                  <a:cubicBezTo>
                    <a:pt x="3529" y="2340"/>
                    <a:pt x="3348" y="1875"/>
                    <a:pt x="3076" y="1461"/>
                  </a:cubicBezTo>
                  <a:cubicBezTo>
                    <a:pt x="2766" y="1022"/>
                    <a:pt x="2404" y="621"/>
                    <a:pt x="2004" y="272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5" name="Google Shape;1235;p33"/>
            <p:cNvSpPr/>
            <p:nvPr/>
          </p:nvSpPr>
          <p:spPr>
            <a:xfrm>
              <a:off x="5607725" y="961200"/>
              <a:ext cx="40400" cy="49125"/>
            </a:xfrm>
            <a:custGeom>
              <a:avLst/>
              <a:gdLst/>
              <a:ahLst/>
              <a:cxnLst/>
              <a:rect l="l" t="t" r="r" b="b"/>
              <a:pathLst>
                <a:path w="1616" h="1965" extrusionOk="0">
                  <a:moveTo>
                    <a:pt x="0" y="0"/>
                  </a:moveTo>
                  <a:lnTo>
                    <a:pt x="220" y="1965"/>
                  </a:lnTo>
                  <a:cubicBezTo>
                    <a:pt x="634" y="1706"/>
                    <a:pt x="982" y="1357"/>
                    <a:pt x="1254" y="944"/>
                  </a:cubicBezTo>
                  <a:cubicBezTo>
                    <a:pt x="1396" y="711"/>
                    <a:pt x="1525" y="466"/>
                    <a:pt x="1616" y="22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6" name="Google Shape;1236;p33"/>
            <p:cNvSpPr/>
            <p:nvPr/>
          </p:nvSpPr>
          <p:spPr>
            <a:xfrm>
              <a:off x="5709825" y="1060725"/>
              <a:ext cx="65600" cy="27150"/>
            </a:xfrm>
            <a:custGeom>
              <a:avLst/>
              <a:gdLst/>
              <a:ahLst/>
              <a:cxnLst/>
              <a:rect l="l" t="t" r="r" b="b"/>
              <a:pathLst>
                <a:path w="2624" h="1086" extrusionOk="0">
                  <a:moveTo>
                    <a:pt x="52" y="0"/>
                  </a:moveTo>
                  <a:cubicBezTo>
                    <a:pt x="13" y="246"/>
                    <a:pt x="0" y="504"/>
                    <a:pt x="26" y="763"/>
                  </a:cubicBezTo>
                  <a:lnTo>
                    <a:pt x="2624" y="1086"/>
                  </a:lnTo>
                  <a:cubicBezTo>
                    <a:pt x="1900" y="452"/>
                    <a:pt x="1008" y="78"/>
                    <a:pt x="52" y="0"/>
                  </a:cubicBezTo>
                  <a:close/>
                </a:path>
              </a:pathLst>
            </a:custGeom>
            <a:solidFill>
              <a:srgbClr val="52A2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7" name="Google Shape;1237;p33"/>
            <p:cNvSpPr/>
            <p:nvPr/>
          </p:nvSpPr>
          <p:spPr>
            <a:xfrm>
              <a:off x="6042300" y="1020000"/>
              <a:ext cx="56550" cy="27175"/>
            </a:xfrm>
            <a:custGeom>
              <a:avLst/>
              <a:gdLst/>
              <a:ahLst/>
              <a:cxnLst/>
              <a:rect l="l" t="t" r="r" b="b"/>
              <a:pathLst>
                <a:path w="2262" h="1087" extrusionOk="0">
                  <a:moveTo>
                    <a:pt x="0" y="1"/>
                  </a:moveTo>
                  <a:lnTo>
                    <a:pt x="0" y="1"/>
                  </a:lnTo>
                  <a:cubicBezTo>
                    <a:pt x="711" y="440"/>
                    <a:pt x="1473" y="802"/>
                    <a:pt x="2262" y="1086"/>
                  </a:cubicBezTo>
                  <a:cubicBezTo>
                    <a:pt x="2210" y="815"/>
                    <a:pt x="2145" y="543"/>
                    <a:pt x="2068" y="285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8" name="Google Shape;1238;p33"/>
            <p:cNvSpPr/>
            <p:nvPr/>
          </p:nvSpPr>
          <p:spPr>
            <a:xfrm>
              <a:off x="5963450" y="1101725"/>
              <a:ext cx="111825" cy="23625"/>
            </a:xfrm>
            <a:custGeom>
              <a:avLst/>
              <a:gdLst/>
              <a:ahLst/>
              <a:cxnLst/>
              <a:rect l="l" t="t" r="r" b="b"/>
              <a:pathLst>
                <a:path w="4473" h="945" extrusionOk="0">
                  <a:moveTo>
                    <a:pt x="2182" y="1"/>
                  </a:moveTo>
                  <a:cubicBezTo>
                    <a:pt x="1442" y="1"/>
                    <a:pt x="704" y="130"/>
                    <a:pt x="1" y="389"/>
                  </a:cubicBezTo>
                  <a:lnTo>
                    <a:pt x="4446" y="945"/>
                  </a:lnTo>
                  <a:lnTo>
                    <a:pt x="4472" y="932"/>
                  </a:lnTo>
                  <a:cubicBezTo>
                    <a:pt x="3891" y="350"/>
                    <a:pt x="3115" y="14"/>
                    <a:pt x="2288" y="1"/>
                  </a:cubicBezTo>
                  <a:cubicBezTo>
                    <a:pt x="2253" y="1"/>
                    <a:pt x="2218" y="1"/>
                    <a:pt x="218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9" name="Google Shape;1239;p33"/>
            <p:cNvSpPr/>
            <p:nvPr/>
          </p:nvSpPr>
          <p:spPr>
            <a:xfrm>
              <a:off x="5618050" y="1051675"/>
              <a:ext cx="54625" cy="23275"/>
            </a:xfrm>
            <a:custGeom>
              <a:avLst/>
              <a:gdLst/>
              <a:ahLst/>
              <a:cxnLst/>
              <a:rect l="l" t="t" r="r" b="b"/>
              <a:pathLst>
                <a:path w="2185" h="931" extrusionOk="0">
                  <a:moveTo>
                    <a:pt x="1" y="0"/>
                  </a:moveTo>
                  <a:lnTo>
                    <a:pt x="65" y="672"/>
                  </a:lnTo>
                  <a:lnTo>
                    <a:pt x="2185" y="931"/>
                  </a:lnTo>
                  <a:cubicBezTo>
                    <a:pt x="1771" y="530"/>
                    <a:pt x="1254" y="246"/>
                    <a:pt x="699" y="117"/>
                  </a:cubicBezTo>
                  <a:cubicBezTo>
                    <a:pt x="466" y="65"/>
                    <a:pt x="233" y="26"/>
                    <a:pt x="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0" name="Google Shape;1240;p33"/>
            <p:cNvSpPr/>
            <p:nvPr/>
          </p:nvSpPr>
          <p:spPr>
            <a:xfrm>
              <a:off x="6108200" y="1097700"/>
              <a:ext cx="113100" cy="32500"/>
            </a:xfrm>
            <a:custGeom>
              <a:avLst/>
              <a:gdLst/>
              <a:ahLst/>
              <a:cxnLst/>
              <a:rect l="l" t="t" r="r" b="b"/>
              <a:pathLst>
                <a:path w="4524" h="1300" extrusionOk="0">
                  <a:moveTo>
                    <a:pt x="1445" y="0"/>
                  </a:moveTo>
                  <a:cubicBezTo>
                    <a:pt x="959" y="0"/>
                    <a:pt x="471" y="79"/>
                    <a:pt x="1" y="240"/>
                  </a:cubicBezTo>
                  <a:cubicBezTo>
                    <a:pt x="156" y="628"/>
                    <a:pt x="375" y="990"/>
                    <a:pt x="673" y="1300"/>
                  </a:cubicBezTo>
                  <a:lnTo>
                    <a:pt x="4524" y="1119"/>
                  </a:lnTo>
                  <a:cubicBezTo>
                    <a:pt x="4123" y="822"/>
                    <a:pt x="3697" y="563"/>
                    <a:pt x="3232" y="369"/>
                  </a:cubicBezTo>
                  <a:cubicBezTo>
                    <a:pt x="2664" y="125"/>
                    <a:pt x="2055" y="0"/>
                    <a:pt x="144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1" name="Google Shape;1241;p33"/>
            <p:cNvSpPr/>
            <p:nvPr/>
          </p:nvSpPr>
          <p:spPr>
            <a:xfrm>
              <a:off x="5838725" y="1010075"/>
              <a:ext cx="174175" cy="56950"/>
            </a:xfrm>
            <a:custGeom>
              <a:avLst/>
              <a:gdLst/>
              <a:ahLst/>
              <a:cxnLst/>
              <a:rect l="l" t="t" r="r" b="b"/>
              <a:pathLst>
                <a:path w="6967" h="2278" extrusionOk="0">
                  <a:moveTo>
                    <a:pt x="3466" y="0"/>
                  </a:moveTo>
                  <a:cubicBezTo>
                    <a:pt x="1731" y="0"/>
                    <a:pt x="1" y="682"/>
                    <a:pt x="1" y="682"/>
                  </a:cubicBezTo>
                  <a:cubicBezTo>
                    <a:pt x="1" y="682"/>
                    <a:pt x="1965" y="2026"/>
                    <a:pt x="3891" y="2246"/>
                  </a:cubicBezTo>
                  <a:cubicBezTo>
                    <a:pt x="4083" y="2268"/>
                    <a:pt x="4268" y="2278"/>
                    <a:pt x="4445" y="2278"/>
                  </a:cubicBezTo>
                  <a:cubicBezTo>
                    <a:pt x="6026" y="2278"/>
                    <a:pt x="6967" y="1483"/>
                    <a:pt x="6967" y="1483"/>
                  </a:cubicBezTo>
                  <a:cubicBezTo>
                    <a:pt x="6967" y="1483"/>
                    <a:pt x="6049" y="255"/>
                    <a:pt x="4124" y="36"/>
                  </a:cubicBezTo>
                  <a:cubicBezTo>
                    <a:pt x="3907" y="11"/>
                    <a:pt x="3687" y="0"/>
                    <a:pt x="346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2" name="Google Shape;1242;p33"/>
            <p:cNvSpPr/>
            <p:nvPr/>
          </p:nvSpPr>
          <p:spPr>
            <a:xfrm>
              <a:off x="5747300" y="1000575"/>
              <a:ext cx="10350" cy="8500"/>
            </a:xfrm>
            <a:custGeom>
              <a:avLst/>
              <a:gdLst/>
              <a:ahLst/>
              <a:cxnLst/>
              <a:rect l="l" t="t" r="r" b="b"/>
              <a:pathLst>
                <a:path w="414" h="340" extrusionOk="0">
                  <a:moveTo>
                    <a:pt x="206" y="1"/>
                  </a:moveTo>
                  <a:cubicBezTo>
                    <a:pt x="113" y="1"/>
                    <a:pt x="25" y="62"/>
                    <a:pt x="13" y="144"/>
                  </a:cubicBezTo>
                  <a:cubicBezTo>
                    <a:pt x="0" y="235"/>
                    <a:pt x="78" y="312"/>
                    <a:pt x="181" y="338"/>
                  </a:cubicBezTo>
                  <a:cubicBezTo>
                    <a:pt x="191" y="339"/>
                    <a:pt x="201" y="340"/>
                    <a:pt x="211" y="340"/>
                  </a:cubicBezTo>
                  <a:cubicBezTo>
                    <a:pt x="313" y="340"/>
                    <a:pt x="389" y="279"/>
                    <a:pt x="401" y="196"/>
                  </a:cubicBezTo>
                  <a:cubicBezTo>
                    <a:pt x="414" y="106"/>
                    <a:pt x="336" y="15"/>
                    <a:pt x="233" y="2"/>
                  </a:cubicBezTo>
                  <a:cubicBezTo>
                    <a:pt x="224" y="1"/>
                    <a:pt x="215" y="1"/>
                    <a:pt x="20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3" name="Google Shape;1243;p33"/>
            <p:cNvSpPr/>
            <p:nvPr/>
          </p:nvSpPr>
          <p:spPr>
            <a:xfrm>
              <a:off x="5793500" y="997350"/>
              <a:ext cx="8100" cy="6900"/>
            </a:xfrm>
            <a:custGeom>
              <a:avLst/>
              <a:gdLst/>
              <a:ahLst/>
              <a:cxnLst/>
              <a:rect l="l" t="t" r="r" b="b"/>
              <a:pathLst>
                <a:path w="324" h="276" extrusionOk="0">
                  <a:moveTo>
                    <a:pt x="166" y="0"/>
                  </a:moveTo>
                  <a:cubicBezTo>
                    <a:pt x="158" y="0"/>
                    <a:pt x="151" y="1"/>
                    <a:pt x="143" y="2"/>
                  </a:cubicBezTo>
                  <a:cubicBezTo>
                    <a:pt x="65" y="2"/>
                    <a:pt x="1" y="67"/>
                    <a:pt x="1" y="144"/>
                  </a:cubicBezTo>
                  <a:cubicBezTo>
                    <a:pt x="12" y="225"/>
                    <a:pt x="76" y="275"/>
                    <a:pt x="154" y="275"/>
                  </a:cubicBezTo>
                  <a:cubicBezTo>
                    <a:pt x="163" y="275"/>
                    <a:pt x="172" y="275"/>
                    <a:pt x="181" y="273"/>
                  </a:cubicBezTo>
                  <a:cubicBezTo>
                    <a:pt x="187" y="274"/>
                    <a:pt x="193" y="275"/>
                    <a:pt x="199" y="275"/>
                  </a:cubicBezTo>
                  <a:cubicBezTo>
                    <a:pt x="268" y="275"/>
                    <a:pt x="324" y="203"/>
                    <a:pt x="324" y="131"/>
                  </a:cubicBezTo>
                  <a:cubicBezTo>
                    <a:pt x="312" y="60"/>
                    <a:pt x="246" y="0"/>
                    <a:pt x="16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4" name="Google Shape;1244;p33"/>
            <p:cNvSpPr/>
            <p:nvPr/>
          </p:nvSpPr>
          <p:spPr>
            <a:xfrm>
              <a:off x="5772175" y="1057725"/>
              <a:ext cx="21675" cy="18600"/>
            </a:xfrm>
            <a:custGeom>
              <a:avLst/>
              <a:gdLst/>
              <a:ahLst/>
              <a:cxnLst/>
              <a:rect l="l" t="t" r="r" b="b"/>
              <a:pathLst>
                <a:path w="867" h="744" extrusionOk="0">
                  <a:moveTo>
                    <a:pt x="449" y="1"/>
                  </a:moveTo>
                  <a:cubicBezTo>
                    <a:pt x="433" y="1"/>
                    <a:pt x="417" y="2"/>
                    <a:pt x="401" y="4"/>
                  </a:cubicBezTo>
                  <a:cubicBezTo>
                    <a:pt x="394" y="3"/>
                    <a:pt x="386" y="3"/>
                    <a:pt x="379" y="3"/>
                  </a:cubicBezTo>
                  <a:cubicBezTo>
                    <a:pt x="169" y="3"/>
                    <a:pt x="1" y="179"/>
                    <a:pt x="13" y="391"/>
                  </a:cubicBezTo>
                  <a:cubicBezTo>
                    <a:pt x="49" y="595"/>
                    <a:pt x="230" y="743"/>
                    <a:pt x="431" y="743"/>
                  </a:cubicBezTo>
                  <a:cubicBezTo>
                    <a:pt x="447" y="743"/>
                    <a:pt x="463" y="742"/>
                    <a:pt x="479" y="740"/>
                  </a:cubicBezTo>
                  <a:cubicBezTo>
                    <a:pt x="486" y="741"/>
                    <a:pt x="494" y="741"/>
                    <a:pt x="501" y="741"/>
                  </a:cubicBezTo>
                  <a:cubicBezTo>
                    <a:pt x="710" y="741"/>
                    <a:pt x="866" y="565"/>
                    <a:pt x="866" y="353"/>
                  </a:cubicBezTo>
                  <a:cubicBezTo>
                    <a:pt x="819" y="149"/>
                    <a:pt x="649" y="1"/>
                    <a:pt x="44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5" name="Google Shape;1245;p33"/>
            <p:cNvSpPr/>
            <p:nvPr/>
          </p:nvSpPr>
          <p:spPr>
            <a:xfrm>
              <a:off x="6263300" y="1064550"/>
              <a:ext cx="9025" cy="7550"/>
            </a:xfrm>
            <a:custGeom>
              <a:avLst/>
              <a:gdLst/>
              <a:ahLst/>
              <a:cxnLst/>
              <a:rect l="l" t="t" r="r" b="b"/>
              <a:pathLst>
                <a:path w="361" h="302" extrusionOk="0">
                  <a:moveTo>
                    <a:pt x="188" y="1"/>
                  </a:moveTo>
                  <a:cubicBezTo>
                    <a:pt x="181" y="1"/>
                    <a:pt x="175" y="1"/>
                    <a:pt x="168" y="2"/>
                  </a:cubicBezTo>
                  <a:cubicBezTo>
                    <a:pt x="78" y="2"/>
                    <a:pt x="0" y="80"/>
                    <a:pt x="0" y="170"/>
                  </a:cubicBezTo>
                  <a:cubicBezTo>
                    <a:pt x="12" y="241"/>
                    <a:pt x="88" y="301"/>
                    <a:pt x="171" y="301"/>
                  </a:cubicBezTo>
                  <a:cubicBezTo>
                    <a:pt x="178" y="301"/>
                    <a:pt x="186" y="301"/>
                    <a:pt x="194" y="299"/>
                  </a:cubicBezTo>
                  <a:cubicBezTo>
                    <a:pt x="201" y="300"/>
                    <a:pt x="207" y="301"/>
                    <a:pt x="214" y="301"/>
                  </a:cubicBezTo>
                  <a:cubicBezTo>
                    <a:pt x="295" y="301"/>
                    <a:pt x="361" y="228"/>
                    <a:pt x="349" y="144"/>
                  </a:cubicBezTo>
                  <a:cubicBezTo>
                    <a:pt x="337" y="62"/>
                    <a:pt x="261" y="1"/>
                    <a:pt x="18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6" name="Google Shape;1246;p33"/>
            <p:cNvSpPr/>
            <p:nvPr/>
          </p:nvSpPr>
          <p:spPr>
            <a:xfrm>
              <a:off x="5649725" y="977950"/>
              <a:ext cx="7450" cy="6275"/>
            </a:xfrm>
            <a:custGeom>
              <a:avLst/>
              <a:gdLst/>
              <a:ahLst/>
              <a:cxnLst/>
              <a:rect l="l" t="t" r="r" b="b"/>
              <a:pathLst>
                <a:path w="298" h="251" extrusionOk="0">
                  <a:moveTo>
                    <a:pt x="154" y="1"/>
                  </a:moveTo>
                  <a:cubicBezTo>
                    <a:pt x="146" y="1"/>
                    <a:pt x="138" y="1"/>
                    <a:pt x="130" y="3"/>
                  </a:cubicBezTo>
                  <a:cubicBezTo>
                    <a:pt x="65" y="3"/>
                    <a:pt x="0" y="54"/>
                    <a:pt x="0" y="132"/>
                  </a:cubicBezTo>
                  <a:cubicBezTo>
                    <a:pt x="12" y="201"/>
                    <a:pt x="76" y="250"/>
                    <a:pt x="144" y="250"/>
                  </a:cubicBezTo>
                  <a:cubicBezTo>
                    <a:pt x="152" y="250"/>
                    <a:pt x="160" y="249"/>
                    <a:pt x="168" y="248"/>
                  </a:cubicBezTo>
                  <a:cubicBezTo>
                    <a:pt x="233" y="248"/>
                    <a:pt x="298" y="196"/>
                    <a:pt x="298" y="119"/>
                  </a:cubicBezTo>
                  <a:cubicBezTo>
                    <a:pt x="286" y="49"/>
                    <a:pt x="222" y="1"/>
                    <a:pt x="15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7" name="Google Shape;1247;p33"/>
            <p:cNvSpPr/>
            <p:nvPr/>
          </p:nvSpPr>
          <p:spPr>
            <a:xfrm>
              <a:off x="5687525" y="1050050"/>
              <a:ext cx="7450" cy="6225"/>
            </a:xfrm>
            <a:custGeom>
              <a:avLst/>
              <a:gdLst/>
              <a:ahLst/>
              <a:cxnLst/>
              <a:rect l="l" t="t" r="r" b="b"/>
              <a:pathLst>
                <a:path w="298" h="249" extrusionOk="0">
                  <a:moveTo>
                    <a:pt x="130" y="1"/>
                  </a:moveTo>
                  <a:cubicBezTo>
                    <a:pt x="52" y="1"/>
                    <a:pt x="0" y="65"/>
                    <a:pt x="0" y="130"/>
                  </a:cubicBezTo>
                  <a:cubicBezTo>
                    <a:pt x="12" y="199"/>
                    <a:pt x="76" y="248"/>
                    <a:pt x="145" y="248"/>
                  </a:cubicBezTo>
                  <a:cubicBezTo>
                    <a:pt x="152" y="248"/>
                    <a:pt x="160" y="247"/>
                    <a:pt x="168" y="246"/>
                  </a:cubicBezTo>
                  <a:cubicBezTo>
                    <a:pt x="233" y="246"/>
                    <a:pt x="298" y="194"/>
                    <a:pt x="285" y="117"/>
                  </a:cubicBezTo>
                  <a:cubicBezTo>
                    <a:pt x="272" y="52"/>
                    <a:pt x="207" y="1"/>
                    <a:pt x="130" y="1"/>
                  </a:cubicBezTo>
                  <a:close/>
                </a:path>
              </a:pathLst>
            </a:custGeom>
            <a:solidFill>
              <a:srgbClr val="52A2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8" name="Google Shape;1248;p33"/>
            <p:cNvSpPr/>
            <p:nvPr/>
          </p:nvSpPr>
          <p:spPr>
            <a:xfrm>
              <a:off x="5733400" y="1055525"/>
              <a:ext cx="11975" cy="10425"/>
            </a:xfrm>
            <a:custGeom>
              <a:avLst/>
              <a:gdLst/>
              <a:ahLst/>
              <a:cxnLst/>
              <a:rect l="l" t="t" r="r" b="b"/>
              <a:pathLst>
                <a:path w="479" h="417" extrusionOk="0">
                  <a:moveTo>
                    <a:pt x="243" y="0"/>
                  </a:moveTo>
                  <a:cubicBezTo>
                    <a:pt x="235" y="0"/>
                    <a:pt x="228" y="0"/>
                    <a:pt x="220" y="1"/>
                  </a:cubicBezTo>
                  <a:cubicBezTo>
                    <a:pt x="91" y="1"/>
                    <a:pt x="1" y="105"/>
                    <a:pt x="1" y="221"/>
                  </a:cubicBezTo>
                  <a:cubicBezTo>
                    <a:pt x="25" y="330"/>
                    <a:pt x="128" y="416"/>
                    <a:pt x="237" y="416"/>
                  </a:cubicBezTo>
                  <a:cubicBezTo>
                    <a:pt x="244" y="416"/>
                    <a:pt x="252" y="416"/>
                    <a:pt x="259" y="415"/>
                  </a:cubicBezTo>
                  <a:cubicBezTo>
                    <a:pt x="388" y="415"/>
                    <a:pt x="479" y="324"/>
                    <a:pt x="479" y="195"/>
                  </a:cubicBezTo>
                  <a:cubicBezTo>
                    <a:pt x="455" y="86"/>
                    <a:pt x="351" y="0"/>
                    <a:pt x="243" y="0"/>
                  </a:cubicBezTo>
                  <a:close/>
                </a:path>
              </a:pathLst>
            </a:custGeom>
            <a:solidFill>
              <a:srgbClr val="52A2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9" name="Google Shape;1249;p33"/>
            <p:cNvSpPr/>
            <p:nvPr/>
          </p:nvSpPr>
          <p:spPr>
            <a:xfrm>
              <a:off x="6072650" y="1049375"/>
              <a:ext cx="11350" cy="9750"/>
            </a:xfrm>
            <a:custGeom>
              <a:avLst/>
              <a:gdLst/>
              <a:ahLst/>
              <a:cxnLst/>
              <a:rect l="l" t="t" r="r" b="b"/>
              <a:pathLst>
                <a:path w="454" h="390" extrusionOk="0">
                  <a:moveTo>
                    <a:pt x="233" y="0"/>
                  </a:moveTo>
                  <a:cubicBezTo>
                    <a:pt x="225" y="0"/>
                    <a:pt x="216" y="1"/>
                    <a:pt x="208" y="2"/>
                  </a:cubicBezTo>
                  <a:cubicBezTo>
                    <a:pt x="91" y="2"/>
                    <a:pt x="1" y="92"/>
                    <a:pt x="14" y="209"/>
                  </a:cubicBezTo>
                  <a:cubicBezTo>
                    <a:pt x="27" y="312"/>
                    <a:pt x="130" y="389"/>
                    <a:pt x="246" y="389"/>
                  </a:cubicBezTo>
                  <a:cubicBezTo>
                    <a:pt x="363" y="389"/>
                    <a:pt x="453" y="299"/>
                    <a:pt x="453" y="183"/>
                  </a:cubicBezTo>
                  <a:cubicBezTo>
                    <a:pt x="429" y="75"/>
                    <a:pt x="339" y="0"/>
                    <a:pt x="23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0" name="Google Shape;1250;p33"/>
            <p:cNvSpPr/>
            <p:nvPr/>
          </p:nvSpPr>
          <p:spPr>
            <a:xfrm>
              <a:off x="6174125" y="1082975"/>
              <a:ext cx="10350" cy="8500"/>
            </a:xfrm>
            <a:custGeom>
              <a:avLst/>
              <a:gdLst/>
              <a:ahLst/>
              <a:cxnLst/>
              <a:rect l="l" t="t" r="r" b="b"/>
              <a:pathLst>
                <a:path w="414" h="340" extrusionOk="0">
                  <a:moveTo>
                    <a:pt x="220" y="0"/>
                  </a:moveTo>
                  <a:cubicBezTo>
                    <a:pt x="211" y="0"/>
                    <a:pt x="203" y="1"/>
                    <a:pt x="194" y="2"/>
                  </a:cubicBezTo>
                  <a:cubicBezTo>
                    <a:pt x="187" y="1"/>
                    <a:pt x="181" y="1"/>
                    <a:pt x="174" y="1"/>
                  </a:cubicBezTo>
                  <a:cubicBezTo>
                    <a:pt x="79" y="1"/>
                    <a:pt x="1" y="86"/>
                    <a:pt x="13" y="183"/>
                  </a:cubicBezTo>
                  <a:cubicBezTo>
                    <a:pt x="25" y="277"/>
                    <a:pt x="112" y="339"/>
                    <a:pt x="206" y="339"/>
                  </a:cubicBezTo>
                  <a:cubicBezTo>
                    <a:pt x="215" y="339"/>
                    <a:pt x="224" y="339"/>
                    <a:pt x="233" y="338"/>
                  </a:cubicBezTo>
                  <a:cubicBezTo>
                    <a:pt x="239" y="339"/>
                    <a:pt x="246" y="339"/>
                    <a:pt x="252" y="339"/>
                  </a:cubicBezTo>
                  <a:cubicBezTo>
                    <a:pt x="346" y="339"/>
                    <a:pt x="414" y="254"/>
                    <a:pt x="414" y="157"/>
                  </a:cubicBezTo>
                  <a:cubicBezTo>
                    <a:pt x="390" y="62"/>
                    <a:pt x="312" y="0"/>
                    <a:pt x="22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1" name="Google Shape;1251;p33"/>
            <p:cNvSpPr/>
            <p:nvPr/>
          </p:nvSpPr>
          <p:spPr>
            <a:xfrm>
              <a:off x="6116600" y="1130175"/>
              <a:ext cx="9725" cy="1650"/>
            </a:xfrm>
            <a:custGeom>
              <a:avLst/>
              <a:gdLst/>
              <a:ahLst/>
              <a:cxnLst/>
              <a:rect l="l" t="t" r="r" b="b"/>
              <a:pathLst>
                <a:path w="389" h="66" extrusionOk="0">
                  <a:moveTo>
                    <a:pt x="324" y="1"/>
                  </a:moveTo>
                  <a:lnTo>
                    <a:pt x="1" y="14"/>
                  </a:lnTo>
                  <a:lnTo>
                    <a:pt x="388" y="65"/>
                  </a:lnTo>
                  <a:lnTo>
                    <a:pt x="324" y="1"/>
                  </a:lnTo>
                  <a:close/>
                </a:path>
              </a:pathLst>
            </a:custGeom>
            <a:solidFill>
              <a:srgbClr val="425B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2" name="Google Shape;1252;p33"/>
            <p:cNvSpPr/>
            <p:nvPr/>
          </p:nvSpPr>
          <p:spPr>
            <a:xfrm>
              <a:off x="6220975" y="1115975"/>
              <a:ext cx="189350" cy="46225"/>
            </a:xfrm>
            <a:custGeom>
              <a:avLst/>
              <a:gdLst/>
              <a:ahLst/>
              <a:cxnLst/>
              <a:rect l="l" t="t" r="r" b="b"/>
              <a:pathLst>
                <a:path w="7574" h="1849" extrusionOk="0">
                  <a:moveTo>
                    <a:pt x="7573" y="0"/>
                  </a:moveTo>
                  <a:lnTo>
                    <a:pt x="4859" y="129"/>
                  </a:lnTo>
                  <a:cubicBezTo>
                    <a:pt x="4937" y="620"/>
                    <a:pt x="4885" y="1112"/>
                    <a:pt x="4704" y="1577"/>
                  </a:cubicBezTo>
                  <a:cubicBezTo>
                    <a:pt x="3826" y="1383"/>
                    <a:pt x="3037" y="918"/>
                    <a:pt x="2443" y="259"/>
                  </a:cubicBezTo>
                  <a:lnTo>
                    <a:pt x="0" y="375"/>
                  </a:lnTo>
                  <a:cubicBezTo>
                    <a:pt x="349" y="633"/>
                    <a:pt x="685" y="931"/>
                    <a:pt x="1008" y="1241"/>
                  </a:cubicBezTo>
                  <a:lnTo>
                    <a:pt x="5880" y="1848"/>
                  </a:lnTo>
                  <a:cubicBezTo>
                    <a:pt x="6113" y="1357"/>
                    <a:pt x="6449" y="918"/>
                    <a:pt x="6850" y="556"/>
                  </a:cubicBezTo>
                  <a:cubicBezTo>
                    <a:pt x="7082" y="349"/>
                    <a:pt x="7315" y="168"/>
                    <a:pt x="7573" y="0"/>
                  </a:cubicBezTo>
                  <a:close/>
                </a:path>
              </a:pathLst>
            </a:custGeom>
            <a:solidFill>
              <a:srgbClr val="425B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3" name="Google Shape;1253;p33"/>
            <p:cNvSpPr/>
            <p:nvPr/>
          </p:nvSpPr>
          <p:spPr>
            <a:xfrm>
              <a:off x="6457800" y="1166375"/>
              <a:ext cx="7450" cy="8100"/>
            </a:xfrm>
            <a:custGeom>
              <a:avLst/>
              <a:gdLst/>
              <a:ahLst/>
              <a:cxnLst/>
              <a:rect l="l" t="t" r="r" b="b"/>
              <a:pathLst>
                <a:path w="298" h="324" extrusionOk="0">
                  <a:moveTo>
                    <a:pt x="259" y="0"/>
                  </a:moveTo>
                  <a:cubicBezTo>
                    <a:pt x="181" y="104"/>
                    <a:pt x="91" y="194"/>
                    <a:pt x="0" y="285"/>
                  </a:cubicBezTo>
                  <a:lnTo>
                    <a:pt x="298" y="323"/>
                  </a:lnTo>
                  <a:lnTo>
                    <a:pt x="298" y="323"/>
                  </a:lnTo>
                  <a:lnTo>
                    <a:pt x="259" y="0"/>
                  </a:lnTo>
                  <a:close/>
                </a:path>
              </a:pathLst>
            </a:custGeom>
            <a:solidFill>
              <a:srgbClr val="425B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4" name="Google Shape;1254;p33"/>
            <p:cNvSpPr/>
            <p:nvPr/>
          </p:nvSpPr>
          <p:spPr>
            <a:xfrm>
              <a:off x="6124675" y="1125650"/>
              <a:ext cx="121825" cy="21350"/>
            </a:xfrm>
            <a:custGeom>
              <a:avLst/>
              <a:gdLst/>
              <a:ahLst/>
              <a:cxnLst/>
              <a:rect l="l" t="t" r="r" b="b"/>
              <a:pathLst>
                <a:path w="4873" h="854" extrusionOk="0">
                  <a:moveTo>
                    <a:pt x="3852" y="1"/>
                  </a:moveTo>
                  <a:lnTo>
                    <a:pt x="1" y="182"/>
                  </a:lnTo>
                  <a:lnTo>
                    <a:pt x="65" y="246"/>
                  </a:lnTo>
                  <a:lnTo>
                    <a:pt x="4873" y="854"/>
                  </a:lnTo>
                  <a:cubicBezTo>
                    <a:pt x="4550" y="544"/>
                    <a:pt x="4214" y="259"/>
                    <a:pt x="385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5" name="Google Shape;1255;p33"/>
            <p:cNvSpPr/>
            <p:nvPr/>
          </p:nvSpPr>
          <p:spPr>
            <a:xfrm>
              <a:off x="6367975" y="1114025"/>
              <a:ext cx="96625" cy="59800"/>
            </a:xfrm>
            <a:custGeom>
              <a:avLst/>
              <a:gdLst/>
              <a:ahLst/>
              <a:cxnLst/>
              <a:rect l="l" t="t" r="r" b="b"/>
              <a:pathLst>
                <a:path w="3865" h="2392" extrusionOk="0">
                  <a:moveTo>
                    <a:pt x="3632" y="1"/>
                  </a:moveTo>
                  <a:lnTo>
                    <a:pt x="1706" y="91"/>
                  </a:lnTo>
                  <a:cubicBezTo>
                    <a:pt x="1448" y="246"/>
                    <a:pt x="1202" y="440"/>
                    <a:pt x="970" y="647"/>
                  </a:cubicBezTo>
                  <a:cubicBezTo>
                    <a:pt x="569" y="1009"/>
                    <a:pt x="246" y="1448"/>
                    <a:pt x="0" y="1939"/>
                  </a:cubicBezTo>
                  <a:lnTo>
                    <a:pt x="3606" y="2391"/>
                  </a:lnTo>
                  <a:cubicBezTo>
                    <a:pt x="3697" y="2288"/>
                    <a:pt x="3787" y="2198"/>
                    <a:pt x="3865" y="2094"/>
                  </a:cubicBezTo>
                  <a:lnTo>
                    <a:pt x="363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6" name="Google Shape;1256;p33"/>
            <p:cNvSpPr/>
            <p:nvPr/>
          </p:nvSpPr>
          <p:spPr>
            <a:xfrm>
              <a:off x="6282350" y="1119525"/>
              <a:ext cx="62375" cy="35875"/>
            </a:xfrm>
            <a:custGeom>
              <a:avLst/>
              <a:gdLst/>
              <a:ahLst/>
              <a:cxnLst/>
              <a:rect l="l" t="t" r="r" b="b"/>
              <a:pathLst>
                <a:path w="2495" h="1435" extrusionOk="0">
                  <a:moveTo>
                    <a:pt x="2430" y="0"/>
                  </a:moveTo>
                  <a:lnTo>
                    <a:pt x="1" y="117"/>
                  </a:lnTo>
                  <a:cubicBezTo>
                    <a:pt x="595" y="789"/>
                    <a:pt x="1383" y="1241"/>
                    <a:pt x="2262" y="1435"/>
                  </a:cubicBezTo>
                  <a:cubicBezTo>
                    <a:pt x="2443" y="982"/>
                    <a:pt x="2495" y="478"/>
                    <a:pt x="243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7" name="Google Shape;1257;p33"/>
            <p:cNvSpPr/>
            <p:nvPr/>
          </p:nvSpPr>
          <p:spPr>
            <a:xfrm>
              <a:off x="6725000" y="4221600"/>
              <a:ext cx="85325" cy="145425"/>
            </a:xfrm>
            <a:custGeom>
              <a:avLst/>
              <a:gdLst/>
              <a:ahLst/>
              <a:cxnLst/>
              <a:rect l="l" t="t" r="r" b="b"/>
              <a:pathLst>
                <a:path w="3413" h="5817" extrusionOk="0">
                  <a:moveTo>
                    <a:pt x="815" y="1"/>
                  </a:moveTo>
                  <a:lnTo>
                    <a:pt x="0" y="5816"/>
                  </a:lnTo>
                  <a:cubicBezTo>
                    <a:pt x="246" y="5364"/>
                    <a:pt x="634" y="5002"/>
                    <a:pt x="1086" y="4770"/>
                  </a:cubicBezTo>
                  <a:cubicBezTo>
                    <a:pt x="1810" y="4369"/>
                    <a:pt x="2766" y="4227"/>
                    <a:pt x="3412" y="4162"/>
                  </a:cubicBezTo>
                  <a:lnTo>
                    <a:pt x="3206" y="2366"/>
                  </a:lnTo>
                  <a:cubicBezTo>
                    <a:pt x="3115" y="2301"/>
                    <a:pt x="3012" y="2237"/>
                    <a:pt x="2908" y="2172"/>
                  </a:cubicBezTo>
                  <a:cubicBezTo>
                    <a:pt x="2081" y="1577"/>
                    <a:pt x="1370" y="841"/>
                    <a:pt x="815" y="1"/>
                  </a:cubicBezTo>
                  <a:close/>
                </a:path>
              </a:pathLst>
            </a:custGeom>
            <a:solidFill>
              <a:srgbClr val="425B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8" name="Google Shape;1258;p33"/>
            <p:cNvSpPr/>
            <p:nvPr/>
          </p:nvSpPr>
          <p:spPr>
            <a:xfrm>
              <a:off x="6685250" y="4346325"/>
              <a:ext cx="164825" cy="380300"/>
            </a:xfrm>
            <a:custGeom>
              <a:avLst/>
              <a:gdLst/>
              <a:ahLst/>
              <a:cxnLst/>
              <a:rect l="l" t="t" r="r" b="b"/>
              <a:pathLst>
                <a:path w="6593" h="15212" extrusionOk="0">
                  <a:moveTo>
                    <a:pt x="3854" y="12276"/>
                  </a:moveTo>
                  <a:cubicBezTo>
                    <a:pt x="3932" y="12276"/>
                    <a:pt x="3996" y="12326"/>
                    <a:pt x="4007" y="12407"/>
                  </a:cubicBezTo>
                  <a:cubicBezTo>
                    <a:pt x="4020" y="12498"/>
                    <a:pt x="3943" y="12575"/>
                    <a:pt x="3852" y="12575"/>
                  </a:cubicBezTo>
                  <a:cubicBezTo>
                    <a:pt x="3844" y="12577"/>
                    <a:pt x="3837" y="12577"/>
                    <a:pt x="3829" y="12577"/>
                  </a:cubicBezTo>
                  <a:cubicBezTo>
                    <a:pt x="3749" y="12577"/>
                    <a:pt x="3683" y="12516"/>
                    <a:pt x="3671" y="12433"/>
                  </a:cubicBezTo>
                  <a:cubicBezTo>
                    <a:pt x="3659" y="12349"/>
                    <a:pt x="3725" y="12277"/>
                    <a:pt x="3807" y="12277"/>
                  </a:cubicBezTo>
                  <a:cubicBezTo>
                    <a:pt x="3813" y="12277"/>
                    <a:pt x="3820" y="12277"/>
                    <a:pt x="3826" y="12278"/>
                  </a:cubicBezTo>
                  <a:cubicBezTo>
                    <a:pt x="3836" y="12277"/>
                    <a:pt x="3845" y="12276"/>
                    <a:pt x="3854" y="12276"/>
                  </a:cubicBezTo>
                  <a:close/>
                  <a:moveTo>
                    <a:pt x="5080" y="0"/>
                  </a:moveTo>
                  <a:cubicBezTo>
                    <a:pt x="4705" y="479"/>
                    <a:pt x="4240" y="879"/>
                    <a:pt x="3723" y="1189"/>
                  </a:cubicBezTo>
                  <a:cubicBezTo>
                    <a:pt x="3236" y="1446"/>
                    <a:pt x="2698" y="1580"/>
                    <a:pt x="2158" y="1580"/>
                  </a:cubicBezTo>
                  <a:cubicBezTo>
                    <a:pt x="1938" y="1580"/>
                    <a:pt x="1717" y="1557"/>
                    <a:pt x="1500" y="1512"/>
                  </a:cubicBezTo>
                  <a:lnTo>
                    <a:pt x="1035" y="4860"/>
                  </a:lnTo>
                  <a:cubicBezTo>
                    <a:pt x="1125" y="4911"/>
                    <a:pt x="1190" y="5002"/>
                    <a:pt x="1203" y="5105"/>
                  </a:cubicBezTo>
                  <a:cubicBezTo>
                    <a:pt x="1216" y="5273"/>
                    <a:pt x="1112" y="5416"/>
                    <a:pt x="944" y="5454"/>
                  </a:cubicBezTo>
                  <a:lnTo>
                    <a:pt x="802" y="6488"/>
                  </a:lnTo>
                  <a:cubicBezTo>
                    <a:pt x="1112" y="5894"/>
                    <a:pt x="1474" y="5338"/>
                    <a:pt x="1901" y="4821"/>
                  </a:cubicBezTo>
                  <a:cubicBezTo>
                    <a:pt x="1901" y="4821"/>
                    <a:pt x="3012" y="6760"/>
                    <a:pt x="2844" y="8427"/>
                  </a:cubicBezTo>
                  <a:cubicBezTo>
                    <a:pt x="2728" y="9435"/>
                    <a:pt x="2159" y="10327"/>
                    <a:pt x="1306" y="10857"/>
                  </a:cubicBezTo>
                  <a:cubicBezTo>
                    <a:pt x="880" y="10456"/>
                    <a:pt x="569" y="9952"/>
                    <a:pt x="401" y="9396"/>
                  </a:cubicBezTo>
                  <a:lnTo>
                    <a:pt x="1" y="12278"/>
                  </a:lnTo>
                  <a:cubicBezTo>
                    <a:pt x="608" y="12718"/>
                    <a:pt x="1138" y="13235"/>
                    <a:pt x="1565" y="13842"/>
                  </a:cubicBezTo>
                  <a:cubicBezTo>
                    <a:pt x="1836" y="14256"/>
                    <a:pt x="2017" y="14721"/>
                    <a:pt x="2095" y="15212"/>
                  </a:cubicBezTo>
                  <a:lnTo>
                    <a:pt x="4796" y="15083"/>
                  </a:lnTo>
                  <a:cubicBezTo>
                    <a:pt x="5351" y="14721"/>
                    <a:pt x="5933" y="14424"/>
                    <a:pt x="6540" y="14191"/>
                  </a:cubicBezTo>
                  <a:lnTo>
                    <a:pt x="6592" y="13803"/>
                  </a:lnTo>
                  <a:lnTo>
                    <a:pt x="6463" y="12537"/>
                  </a:lnTo>
                  <a:cubicBezTo>
                    <a:pt x="5093" y="12175"/>
                    <a:pt x="3852" y="11037"/>
                    <a:pt x="3852" y="11037"/>
                  </a:cubicBezTo>
                  <a:cubicBezTo>
                    <a:pt x="4473" y="10907"/>
                    <a:pt x="5102" y="10839"/>
                    <a:pt x="5732" y="10839"/>
                  </a:cubicBezTo>
                  <a:cubicBezTo>
                    <a:pt x="5915" y="10839"/>
                    <a:pt x="6099" y="10845"/>
                    <a:pt x="6282" y="10857"/>
                  </a:cubicBezTo>
                  <a:lnTo>
                    <a:pt x="6101" y="9202"/>
                  </a:lnTo>
                  <a:cubicBezTo>
                    <a:pt x="5623" y="9512"/>
                    <a:pt x="5093" y="9719"/>
                    <a:pt x="4550" y="9810"/>
                  </a:cubicBezTo>
                  <a:cubicBezTo>
                    <a:pt x="4188" y="8879"/>
                    <a:pt x="4305" y="7845"/>
                    <a:pt x="4860" y="7018"/>
                  </a:cubicBezTo>
                  <a:cubicBezTo>
                    <a:pt x="5106" y="6643"/>
                    <a:pt x="5403" y="6307"/>
                    <a:pt x="5752" y="6023"/>
                  </a:cubicBezTo>
                  <a:lnTo>
                    <a:pt x="5506" y="3839"/>
                  </a:lnTo>
                  <a:cubicBezTo>
                    <a:pt x="4744" y="3800"/>
                    <a:pt x="3994" y="3697"/>
                    <a:pt x="3245" y="3529"/>
                  </a:cubicBezTo>
                  <a:cubicBezTo>
                    <a:pt x="3865" y="2947"/>
                    <a:pt x="4563" y="2469"/>
                    <a:pt x="5313" y="2068"/>
                  </a:cubicBezTo>
                  <a:lnTo>
                    <a:pt x="508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9" name="Google Shape;1259;p33"/>
            <p:cNvSpPr/>
            <p:nvPr/>
          </p:nvSpPr>
          <p:spPr>
            <a:xfrm>
              <a:off x="6760875" y="4051975"/>
              <a:ext cx="26825" cy="65300"/>
            </a:xfrm>
            <a:custGeom>
              <a:avLst/>
              <a:gdLst/>
              <a:ahLst/>
              <a:cxnLst/>
              <a:rect l="l" t="t" r="r" b="b"/>
              <a:pathLst>
                <a:path w="1073" h="2612" extrusionOk="0">
                  <a:moveTo>
                    <a:pt x="788" y="1"/>
                  </a:moveTo>
                  <a:cubicBezTo>
                    <a:pt x="620" y="194"/>
                    <a:pt x="452" y="362"/>
                    <a:pt x="271" y="530"/>
                  </a:cubicBezTo>
                  <a:lnTo>
                    <a:pt x="233" y="569"/>
                  </a:lnTo>
                  <a:lnTo>
                    <a:pt x="0" y="2353"/>
                  </a:lnTo>
                  <a:cubicBezTo>
                    <a:pt x="362" y="2379"/>
                    <a:pt x="724" y="2469"/>
                    <a:pt x="1073" y="2611"/>
                  </a:cubicBezTo>
                  <a:lnTo>
                    <a:pt x="788" y="1"/>
                  </a:lnTo>
                  <a:close/>
                </a:path>
              </a:pathLst>
            </a:custGeom>
            <a:solidFill>
              <a:srgbClr val="425B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0" name="Google Shape;1260;p33"/>
            <p:cNvSpPr/>
            <p:nvPr/>
          </p:nvSpPr>
          <p:spPr>
            <a:xfrm>
              <a:off x="6750200" y="4144050"/>
              <a:ext cx="45900" cy="53025"/>
            </a:xfrm>
            <a:custGeom>
              <a:avLst/>
              <a:gdLst/>
              <a:ahLst/>
              <a:cxnLst/>
              <a:rect l="l" t="t" r="r" b="b"/>
              <a:pathLst>
                <a:path w="1836" h="2121" extrusionOk="0">
                  <a:moveTo>
                    <a:pt x="233" y="1"/>
                  </a:moveTo>
                  <a:lnTo>
                    <a:pt x="1" y="1616"/>
                  </a:lnTo>
                  <a:cubicBezTo>
                    <a:pt x="621" y="1746"/>
                    <a:pt x="1241" y="1914"/>
                    <a:pt x="1836" y="2120"/>
                  </a:cubicBezTo>
                  <a:lnTo>
                    <a:pt x="1694" y="828"/>
                  </a:lnTo>
                  <a:cubicBezTo>
                    <a:pt x="1409" y="738"/>
                    <a:pt x="1138" y="621"/>
                    <a:pt x="866" y="479"/>
                  </a:cubicBezTo>
                  <a:cubicBezTo>
                    <a:pt x="634" y="350"/>
                    <a:pt x="427" y="195"/>
                    <a:pt x="23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1" name="Google Shape;1261;p33"/>
            <p:cNvSpPr/>
            <p:nvPr/>
          </p:nvSpPr>
          <p:spPr>
            <a:xfrm>
              <a:off x="6674925" y="4727575"/>
              <a:ext cx="2275" cy="2300"/>
            </a:xfrm>
            <a:custGeom>
              <a:avLst/>
              <a:gdLst/>
              <a:ahLst/>
              <a:cxnLst/>
              <a:rect l="l" t="t" r="r" b="b"/>
              <a:pathLst>
                <a:path w="91" h="92" extrusionOk="0">
                  <a:moveTo>
                    <a:pt x="13" y="1"/>
                  </a:moveTo>
                  <a:lnTo>
                    <a:pt x="0" y="91"/>
                  </a:lnTo>
                  <a:lnTo>
                    <a:pt x="91" y="91"/>
                  </a:lnTo>
                  <a:cubicBezTo>
                    <a:pt x="65" y="65"/>
                    <a:pt x="39" y="27"/>
                    <a:pt x="13" y="1"/>
                  </a:cubicBezTo>
                  <a:close/>
                </a:path>
              </a:pathLst>
            </a:custGeom>
            <a:solidFill>
              <a:srgbClr val="425B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2" name="Google Shape;1262;p33"/>
            <p:cNvSpPr/>
            <p:nvPr/>
          </p:nvSpPr>
          <p:spPr>
            <a:xfrm>
              <a:off x="6766675" y="4005125"/>
              <a:ext cx="13600" cy="61100"/>
            </a:xfrm>
            <a:custGeom>
              <a:avLst/>
              <a:gdLst/>
              <a:ahLst/>
              <a:cxnLst/>
              <a:rect l="l" t="t" r="r" b="b"/>
              <a:pathLst>
                <a:path w="544" h="2444" extrusionOk="0">
                  <a:moveTo>
                    <a:pt x="337" y="1"/>
                  </a:moveTo>
                  <a:lnTo>
                    <a:pt x="1" y="2443"/>
                  </a:lnTo>
                  <a:lnTo>
                    <a:pt x="1" y="2443"/>
                  </a:lnTo>
                  <a:lnTo>
                    <a:pt x="39" y="2404"/>
                  </a:lnTo>
                  <a:cubicBezTo>
                    <a:pt x="220" y="2236"/>
                    <a:pt x="388" y="2068"/>
                    <a:pt x="543" y="1875"/>
                  </a:cubicBezTo>
                  <a:lnTo>
                    <a:pt x="337" y="1"/>
                  </a:lnTo>
                  <a:close/>
                </a:path>
              </a:pathLst>
            </a:custGeom>
            <a:solidFill>
              <a:srgbClr val="76D9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3" name="Google Shape;1263;p33"/>
            <p:cNvSpPr/>
            <p:nvPr/>
          </p:nvSpPr>
          <p:spPr>
            <a:xfrm>
              <a:off x="6805450" y="4701075"/>
              <a:ext cx="43650" cy="22325"/>
            </a:xfrm>
            <a:custGeom>
              <a:avLst/>
              <a:gdLst/>
              <a:ahLst/>
              <a:cxnLst/>
              <a:rect l="l" t="t" r="r" b="b"/>
              <a:pathLst>
                <a:path w="1746" h="893" extrusionOk="0">
                  <a:moveTo>
                    <a:pt x="1745" y="1"/>
                  </a:moveTo>
                  <a:cubicBezTo>
                    <a:pt x="1138" y="246"/>
                    <a:pt x="543" y="544"/>
                    <a:pt x="1" y="893"/>
                  </a:cubicBezTo>
                  <a:lnTo>
                    <a:pt x="1629" y="815"/>
                  </a:lnTo>
                  <a:lnTo>
                    <a:pt x="174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4" name="Google Shape;1264;p33"/>
            <p:cNvSpPr/>
            <p:nvPr/>
          </p:nvSpPr>
          <p:spPr>
            <a:xfrm>
              <a:off x="6745350" y="4184775"/>
              <a:ext cx="59800" cy="95975"/>
            </a:xfrm>
            <a:custGeom>
              <a:avLst/>
              <a:gdLst/>
              <a:ahLst/>
              <a:cxnLst/>
              <a:rect l="l" t="t" r="r" b="b"/>
              <a:pathLst>
                <a:path w="2392" h="3839" extrusionOk="0">
                  <a:moveTo>
                    <a:pt x="1499" y="1950"/>
                  </a:moveTo>
                  <a:cubicBezTo>
                    <a:pt x="1603" y="1950"/>
                    <a:pt x="1683" y="2024"/>
                    <a:pt x="1707" y="2120"/>
                  </a:cubicBezTo>
                  <a:cubicBezTo>
                    <a:pt x="1707" y="2236"/>
                    <a:pt x="1629" y="2327"/>
                    <a:pt x="1513" y="2327"/>
                  </a:cubicBezTo>
                  <a:cubicBezTo>
                    <a:pt x="1409" y="2327"/>
                    <a:pt x="1306" y="2262"/>
                    <a:pt x="1280" y="2146"/>
                  </a:cubicBezTo>
                  <a:cubicBezTo>
                    <a:pt x="1280" y="2042"/>
                    <a:pt x="1371" y="1952"/>
                    <a:pt x="1474" y="1952"/>
                  </a:cubicBezTo>
                  <a:cubicBezTo>
                    <a:pt x="1483" y="1951"/>
                    <a:pt x="1491" y="1950"/>
                    <a:pt x="1499" y="1950"/>
                  </a:cubicBezTo>
                  <a:close/>
                  <a:moveTo>
                    <a:pt x="195" y="0"/>
                  </a:moveTo>
                  <a:lnTo>
                    <a:pt x="1" y="1474"/>
                  </a:lnTo>
                  <a:cubicBezTo>
                    <a:pt x="556" y="2314"/>
                    <a:pt x="1267" y="3050"/>
                    <a:pt x="2094" y="3645"/>
                  </a:cubicBezTo>
                  <a:cubicBezTo>
                    <a:pt x="2198" y="3710"/>
                    <a:pt x="2301" y="3774"/>
                    <a:pt x="2392" y="3839"/>
                  </a:cubicBezTo>
                  <a:lnTo>
                    <a:pt x="2030" y="504"/>
                  </a:lnTo>
                  <a:cubicBezTo>
                    <a:pt x="1435" y="298"/>
                    <a:pt x="815" y="130"/>
                    <a:pt x="19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5" name="Google Shape;1265;p33"/>
            <p:cNvSpPr/>
            <p:nvPr/>
          </p:nvSpPr>
          <p:spPr>
            <a:xfrm>
              <a:off x="6675250" y="4652950"/>
              <a:ext cx="62375" cy="76925"/>
            </a:xfrm>
            <a:custGeom>
              <a:avLst/>
              <a:gdLst/>
              <a:ahLst/>
              <a:cxnLst/>
              <a:rect l="l" t="t" r="r" b="b"/>
              <a:pathLst>
                <a:path w="2495" h="3077" extrusionOk="0">
                  <a:moveTo>
                    <a:pt x="401" y="0"/>
                  </a:moveTo>
                  <a:lnTo>
                    <a:pt x="0" y="2986"/>
                  </a:lnTo>
                  <a:cubicBezTo>
                    <a:pt x="26" y="3012"/>
                    <a:pt x="52" y="3037"/>
                    <a:pt x="78" y="3076"/>
                  </a:cubicBezTo>
                  <a:lnTo>
                    <a:pt x="2495" y="2947"/>
                  </a:lnTo>
                  <a:cubicBezTo>
                    <a:pt x="2417" y="2456"/>
                    <a:pt x="2236" y="1991"/>
                    <a:pt x="1965" y="1577"/>
                  </a:cubicBezTo>
                  <a:cubicBezTo>
                    <a:pt x="1538" y="970"/>
                    <a:pt x="1008" y="427"/>
                    <a:pt x="40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6" name="Google Shape;1266;p33"/>
            <p:cNvSpPr/>
            <p:nvPr/>
          </p:nvSpPr>
          <p:spPr>
            <a:xfrm>
              <a:off x="6789950" y="4496875"/>
              <a:ext cx="47825" cy="94700"/>
            </a:xfrm>
            <a:custGeom>
              <a:avLst/>
              <a:gdLst/>
              <a:ahLst/>
              <a:cxnLst/>
              <a:rect l="l" t="t" r="r" b="b"/>
              <a:pathLst>
                <a:path w="1913" h="3788" extrusionOk="0">
                  <a:moveTo>
                    <a:pt x="1564" y="1"/>
                  </a:moveTo>
                  <a:cubicBezTo>
                    <a:pt x="1215" y="285"/>
                    <a:pt x="918" y="621"/>
                    <a:pt x="672" y="996"/>
                  </a:cubicBezTo>
                  <a:cubicBezTo>
                    <a:pt x="117" y="1823"/>
                    <a:pt x="0" y="2857"/>
                    <a:pt x="362" y="3788"/>
                  </a:cubicBezTo>
                  <a:cubicBezTo>
                    <a:pt x="918" y="3697"/>
                    <a:pt x="1448" y="3490"/>
                    <a:pt x="1913" y="3180"/>
                  </a:cubicBezTo>
                  <a:lnTo>
                    <a:pt x="1564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7" name="Google Shape;1267;p33"/>
            <p:cNvSpPr/>
            <p:nvPr/>
          </p:nvSpPr>
          <p:spPr>
            <a:xfrm>
              <a:off x="6781550" y="4617300"/>
              <a:ext cx="65275" cy="42775"/>
            </a:xfrm>
            <a:custGeom>
              <a:avLst/>
              <a:gdLst/>
              <a:ahLst/>
              <a:cxnLst/>
              <a:rect l="l" t="t" r="r" b="b"/>
              <a:pathLst>
                <a:path w="2611" h="1711" extrusionOk="0">
                  <a:moveTo>
                    <a:pt x="1880" y="0"/>
                  </a:moveTo>
                  <a:cubicBezTo>
                    <a:pt x="1250" y="0"/>
                    <a:pt x="621" y="68"/>
                    <a:pt x="0" y="198"/>
                  </a:cubicBezTo>
                  <a:cubicBezTo>
                    <a:pt x="0" y="198"/>
                    <a:pt x="1241" y="1336"/>
                    <a:pt x="2611" y="1711"/>
                  </a:cubicBezTo>
                  <a:lnTo>
                    <a:pt x="2430" y="18"/>
                  </a:lnTo>
                  <a:cubicBezTo>
                    <a:pt x="2247" y="6"/>
                    <a:pt x="2063" y="0"/>
                    <a:pt x="188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8" name="Google Shape;1268;p33"/>
            <p:cNvSpPr/>
            <p:nvPr/>
          </p:nvSpPr>
          <p:spPr>
            <a:xfrm>
              <a:off x="6722750" y="4325325"/>
              <a:ext cx="89825" cy="60175"/>
            </a:xfrm>
            <a:custGeom>
              <a:avLst/>
              <a:gdLst/>
              <a:ahLst/>
              <a:cxnLst/>
              <a:rect l="l" t="t" r="r" b="b"/>
              <a:pathLst>
                <a:path w="3593" h="2407" extrusionOk="0">
                  <a:moveTo>
                    <a:pt x="3502" y="0"/>
                  </a:moveTo>
                  <a:cubicBezTo>
                    <a:pt x="2856" y="65"/>
                    <a:pt x="1900" y="207"/>
                    <a:pt x="1176" y="608"/>
                  </a:cubicBezTo>
                  <a:cubicBezTo>
                    <a:pt x="724" y="840"/>
                    <a:pt x="336" y="1215"/>
                    <a:pt x="90" y="1667"/>
                  </a:cubicBezTo>
                  <a:lnTo>
                    <a:pt x="0" y="2340"/>
                  </a:lnTo>
                  <a:cubicBezTo>
                    <a:pt x="221" y="2384"/>
                    <a:pt x="444" y="2407"/>
                    <a:pt x="666" y="2407"/>
                  </a:cubicBezTo>
                  <a:cubicBezTo>
                    <a:pt x="1210" y="2407"/>
                    <a:pt x="1746" y="2273"/>
                    <a:pt x="2223" y="2016"/>
                  </a:cubicBezTo>
                  <a:cubicBezTo>
                    <a:pt x="2753" y="1719"/>
                    <a:pt x="3218" y="1306"/>
                    <a:pt x="3593" y="840"/>
                  </a:cubicBezTo>
                  <a:lnTo>
                    <a:pt x="350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9" name="Google Shape;1269;p33"/>
            <p:cNvSpPr/>
            <p:nvPr/>
          </p:nvSpPr>
          <p:spPr>
            <a:xfrm>
              <a:off x="6756025" y="4110775"/>
              <a:ext cx="36850" cy="54300"/>
            </a:xfrm>
            <a:custGeom>
              <a:avLst/>
              <a:gdLst/>
              <a:ahLst/>
              <a:cxnLst/>
              <a:rect l="l" t="t" r="r" b="b"/>
              <a:pathLst>
                <a:path w="1474" h="2172" extrusionOk="0">
                  <a:moveTo>
                    <a:pt x="194" y="1"/>
                  </a:moveTo>
                  <a:lnTo>
                    <a:pt x="0" y="1332"/>
                  </a:lnTo>
                  <a:cubicBezTo>
                    <a:pt x="194" y="1526"/>
                    <a:pt x="414" y="1681"/>
                    <a:pt x="646" y="1810"/>
                  </a:cubicBezTo>
                  <a:cubicBezTo>
                    <a:pt x="905" y="1952"/>
                    <a:pt x="1189" y="2082"/>
                    <a:pt x="1474" y="2172"/>
                  </a:cubicBezTo>
                  <a:lnTo>
                    <a:pt x="1267" y="259"/>
                  </a:lnTo>
                  <a:cubicBezTo>
                    <a:pt x="918" y="117"/>
                    <a:pt x="556" y="27"/>
                    <a:pt x="19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0" name="Google Shape;1270;p33"/>
            <p:cNvSpPr/>
            <p:nvPr/>
          </p:nvSpPr>
          <p:spPr>
            <a:xfrm>
              <a:off x="6695600" y="4466525"/>
              <a:ext cx="64975" cy="150575"/>
            </a:xfrm>
            <a:custGeom>
              <a:avLst/>
              <a:gdLst/>
              <a:ahLst/>
              <a:cxnLst/>
              <a:rect l="l" t="t" r="r" b="b"/>
              <a:pathLst>
                <a:path w="2599" h="6023" extrusionOk="0">
                  <a:moveTo>
                    <a:pt x="1500" y="0"/>
                  </a:moveTo>
                  <a:cubicBezTo>
                    <a:pt x="1073" y="517"/>
                    <a:pt x="698" y="1073"/>
                    <a:pt x="401" y="1667"/>
                  </a:cubicBezTo>
                  <a:lnTo>
                    <a:pt x="0" y="4575"/>
                  </a:lnTo>
                  <a:cubicBezTo>
                    <a:pt x="168" y="5131"/>
                    <a:pt x="479" y="5622"/>
                    <a:pt x="892" y="6023"/>
                  </a:cubicBezTo>
                  <a:cubicBezTo>
                    <a:pt x="1758" y="5506"/>
                    <a:pt x="2327" y="4601"/>
                    <a:pt x="2430" y="3606"/>
                  </a:cubicBezTo>
                  <a:cubicBezTo>
                    <a:pt x="2598" y="1939"/>
                    <a:pt x="1500" y="0"/>
                    <a:pt x="150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1" name="Google Shape;1271;p33"/>
            <p:cNvSpPr/>
            <p:nvPr/>
          </p:nvSpPr>
          <p:spPr>
            <a:xfrm>
              <a:off x="6766675" y="4397700"/>
              <a:ext cx="56250" cy="44275"/>
            </a:xfrm>
            <a:custGeom>
              <a:avLst/>
              <a:gdLst/>
              <a:ahLst/>
              <a:cxnLst/>
              <a:rect l="l" t="t" r="r" b="b"/>
              <a:pathLst>
                <a:path w="2250" h="1771" extrusionOk="0">
                  <a:moveTo>
                    <a:pt x="2056" y="0"/>
                  </a:moveTo>
                  <a:cubicBezTo>
                    <a:pt x="1319" y="401"/>
                    <a:pt x="621" y="879"/>
                    <a:pt x="1" y="1461"/>
                  </a:cubicBezTo>
                  <a:cubicBezTo>
                    <a:pt x="737" y="1629"/>
                    <a:pt x="1500" y="1732"/>
                    <a:pt x="2249" y="1771"/>
                  </a:cubicBezTo>
                  <a:lnTo>
                    <a:pt x="2172" y="1021"/>
                  </a:lnTo>
                  <a:cubicBezTo>
                    <a:pt x="2081" y="1008"/>
                    <a:pt x="2004" y="931"/>
                    <a:pt x="1991" y="840"/>
                  </a:cubicBezTo>
                  <a:cubicBezTo>
                    <a:pt x="1978" y="750"/>
                    <a:pt x="2043" y="672"/>
                    <a:pt x="2133" y="646"/>
                  </a:cubicBezTo>
                  <a:lnTo>
                    <a:pt x="20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2" name="Google Shape;1272;p33"/>
            <p:cNvSpPr/>
            <p:nvPr/>
          </p:nvSpPr>
          <p:spPr>
            <a:xfrm>
              <a:off x="6709175" y="4467475"/>
              <a:ext cx="6800" cy="14900"/>
            </a:xfrm>
            <a:custGeom>
              <a:avLst/>
              <a:gdLst/>
              <a:ahLst/>
              <a:cxnLst/>
              <a:rect l="l" t="t" r="r" b="b"/>
              <a:pathLst>
                <a:path w="272" h="596" extrusionOk="0">
                  <a:moveTo>
                    <a:pt x="78" y="1"/>
                  </a:moveTo>
                  <a:lnTo>
                    <a:pt x="0" y="595"/>
                  </a:lnTo>
                  <a:cubicBezTo>
                    <a:pt x="155" y="570"/>
                    <a:pt x="272" y="414"/>
                    <a:pt x="259" y="259"/>
                  </a:cubicBezTo>
                  <a:cubicBezTo>
                    <a:pt x="246" y="143"/>
                    <a:pt x="181" y="53"/>
                    <a:pt x="7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3" name="Google Shape;1273;p33"/>
            <p:cNvSpPr/>
            <p:nvPr/>
          </p:nvSpPr>
          <p:spPr>
            <a:xfrm>
              <a:off x="6777350" y="4233525"/>
              <a:ext cx="10675" cy="9150"/>
            </a:xfrm>
            <a:custGeom>
              <a:avLst/>
              <a:gdLst/>
              <a:ahLst/>
              <a:cxnLst/>
              <a:rect l="l" t="t" r="r" b="b"/>
              <a:pathLst>
                <a:path w="427" h="366" extrusionOk="0">
                  <a:moveTo>
                    <a:pt x="219" y="0"/>
                  </a:moveTo>
                  <a:cubicBezTo>
                    <a:pt x="211" y="0"/>
                    <a:pt x="203" y="1"/>
                    <a:pt x="194" y="2"/>
                  </a:cubicBezTo>
                  <a:cubicBezTo>
                    <a:pt x="91" y="2"/>
                    <a:pt x="0" y="79"/>
                    <a:pt x="0" y="196"/>
                  </a:cubicBezTo>
                  <a:cubicBezTo>
                    <a:pt x="24" y="292"/>
                    <a:pt x="115" y="365"/>
                    <a:pt x="210" y="365"/>
                  </a:cubicBezTo>
                  <a:cubicBezTo>
                    <a:pt x="218" y="365"/>
                    <a:pt x="225" y="365"/>
                    <a:pt x="233" y="364"/>
                  </a:cubicBezTo>
                  <a:cubicBezTo>
                    <a:pt x="349" y="364"/>
                    <a:pt x="427" y="273"/>
                    <a:pt x="427" y="170"/>
                  </a:cubicBezTo>
                  <a:cubicBezTo>
                    <a:pt x="403" y="74"/>
                    <a:pt x="323" y="0"/>
                    <a:pt x="21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4" name="Google Shape;1274;p33"/>
            <p:cNvSpPr/>
            <p:nvPr/>
          </p:nvSpPr>
          <p:spPr>
            <a:xfrm>
              <a:off x="6816125" y="4414175"/>
              <a:ext cx="4850" cy="9075"/>
            </a:xfrm>
            <a:custGeom>
              <a:avLst/>
              <a:gdLst/>
              <a:ahLst/>
              <a:cxnLst/>
              <a:rect l="l" t="t" r="r" b="b"/>
              <a:pathLst>
                <a:path w="194" h="363" extrusionOk="0">
                  <a:moveTo>
                    <a:pt x="155" y="0"/>
                  </a:moveTo>
                  <a:cubicBezTo>
                    <a:pt x="65" y="13"/>
                    <a:pt x="0" y="91"/>
                    <a:pt x="13" y="181"/>
                  </a:cubicBezTo>
                  <a:cubicBezTo>
                    <a:pt x="26" y="285"/>
                    <a:pt x="103" y="349"/>
                    <a:pt x="194" y="362"/>
                  </a:cubicBezTo>
                  <a:lnTo>
                    <a:pt x="15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5" name="Google Shape;1275;p33"/>
            <p:cNvSpPr/>
            <p:nvPr/>
          </p:nvSpPr>
          <p:spPr>
            <a:xfrm>
              <a:off x="6777025" y="4653225"/>
              <a:ext cx="8725" cy="7550"/>
            </a:xfrm>
            <a:custGeom>
              <a:avLst/>
              <a:gdLst/>
              <a:ahLst/>
              <a:cxnLst/>
              <a:rect l="l" t="t" r="r" b="b"/>
              <a:pathLst>
                <a:path w="349" h="302" extrusionOk="0">
                  <a:moveTo>
                    <a:pt x="178" y="1"/>
                  </a:moveTo>
                  <a:cubicBezTo>
                    <a:pt x="171" y="1"/>
                    <a:pt x="163" y="1"/>
                    <a:pt x="155" y="2"/>
                  </a:cubicBezTo>
                  <a:cubicBezTo>
                    <a:pt x="65" y="2"/>
                    <a:pt x="0" y="80"/>
                    <a:pt x="0" y="170"/>
                  </a:cubicBezTo>
                  <a:cubicBezTo>
                    <a:pt x="12" y="241"/>
                    <a:pt x="89" y="301"/>
                    <a:pt x="171" y="301"/>
                  </a:cubicBezTo>
                  <a:cubicBezTo>
                    <a:pt x="178" y="301"/>
                    <a:pt x="186" y="301"/>
                    <a:pt x="194" y="299"/>
                  </a:cubicBezTo>
                  <a:cubicBezTo>
                    <a:pt x="200" y="300"/>
                    <a:pt x="206" y="301"/>
                    <a:pt x="211" y="301"/>
                  </a:cubicBezTo>
                  <a:cubicBezTo>
                    <a:pt x="283" y="301"/>
                    <a:pt x="348" y="228"/>
                    <a:pt x="336" y="144"/>
                  </a:cubicBezTo>
                  <a:cubicBezTo>
                    <a:pt x="324" y="62"/>
                    <a:pt x="259" y="1"/>
                    <a:pt x="17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6" name="Google Shape;1276;p33"/>
            <p:cNvSpPr/>
            <p:nvPr/>
          </p:nvSpPr>
          <p:spPr>
            <a:xfrm>
              <a:off x="6072325" y="4723375"/>
              <a:ext cx="763200" cy="637450"/>
            </a:xfrm>
            <a:custGeom>
              <a:avLst/>
              <a:gdLst/>
              <a:ahLst/>
              <a:cxnLst/>
              <a:rect l="l" t="t" r="r" b="b"/>
              <a:pathLst>
                <a:path w="30528" h="25498" extrusionOk="0">
                  <a:moveTo>
                    <a:pt x="24568" y="12058"/>
                  </a:moveTo>
                  <a:cubicBezTo>
                    <a:pt x="24689" y="12058"/>
                    <a:pt x="24804" y="12145"/>
                    <a:pt x="24828" y="12278"/>
                  </a:cubicBezTo>
                  <a:cubicBezTo>
                    <a:pt x="24841" y="12408"/>
                    <a:pt x="24725" y="12524"/>
                    <a:pt x="24595" y="12524"/>
                  </a:cubicBezTo>
                  <a:cubicBezTo>
                    <a:pt x="24586" y="12525"/>
                    <a:pt x="24577" y="12525"/>
                    <a:pt x="24568" y="12525"/>
                  </a:cubicBezTo>
                  <a:cubicBezTo>
                    <a:pt x="24437" y="12525"/>
                    <a:pt x="24322" y="12437"/>
                    <a:pt x="24298" y="12304"/>
                  </a:cubicBezTo>
                  <a:cubicBezTo>
                    <a:pt x="24298" y="12175"/>
                    <a:pt x="24402" y="12059"/>
                    <a:pt x="24544" y="12059"/>
                  </a:cubicBezTo>
                  <a:cubicBezTo>
                    <a:pt x="24552" y="12058"/>
                    <a:pt x="24560" y="12058"/>
                    <a:pt x="24568" y="12058"/>
                  </a:cubicBezTo>
                  <a:close/>
                  <a:moveTo>
                    <a:pt x="26114" y="10531"/>
                  </a:moveTo>
                  <a:cubicBezTo>
                    <a:pt x="26290" y="10531"/>
                    <a:pt x="26447" y="10665"/>
                    <a:pt x="26482" y="10844"/>
                  </a:cubicBezTo>
                  <a:cubicBezTo>
                    <a:pt x="26482" y="11025"/>
                    <a:pt x="26340" y="11180"/>
                    <a:pt x="26159" y="11180"/>
                  </a:cubicBezTo>
                  <a:cubicBezTo>
                    <a:pt x="26379" y="11296"/>
                    <a:pt x="27658" y="11994"/>
                    <a:pt x="28033" y="13519"/>
                  </a:cubicBezTo>
                  <a:cubicBezTo>
                    <a:pt x="28447" y="15173"/>
                    <a:pt x="27633" y="17177"/>
                    <a:pt x="27633" y="17177"/>
                  </a:cubicBezTo>
                  <a:cubicBezTo>
                    <a:pt x="27633" y="17177"/>
                    <a:pt x="25927" y="15574"/>
                    <a:pt x="25513" y="13907"/>
                  </a:cubicBezTo>
                  <a:cubicBezTo>
                    <a:pt x="25255" y="12963"/>
                    <a:pt x="25487" y="11942"/>
                    <a:pt x="26120" y="11193"/>
                  </a:cubicBezTo>
                  <a:cubicBezTo>
                    <a:pt x="25927" y="11193"/>
                    <a:pt x="25759" y="11064"/>
                    <a:pt x="25720" y="10883"/>
                  </a:cubicBezTo>
                  <a:cubicBezTo>
                    <a:pt x="25707" y="10696"/>
                    <a:pt x="25863" y="10533"/>
                    <a:pt x="26048" y="10533"/>
                  </a:cubicBezTo>
                  <a:cubicBezTo>
                    <a:pt x="26055" y="10533"/>
                    <a:pt x="26062" y="10533"/>
                    <a:pt x="26069" y="10534"/>
                  </a:cubicBezTo>
                  <a:cubicBezTo>
                    <a:pt x="26084" y="10532"/>
                    <a:pt x="26099" y="10531"/>
                    <a:pt x="26114" y="10531"/>
                  </a:cubicBezTo>
                  <a:close/>
                  <a:moveTo>
                    <a:pt x="5688" y="20770"/>
                  </a:moveTo>
                  <a:cubicBezTo>
                    <a:pt x="5752" y="20770"/>
                    <a:pt x="5804" y="20808"/>
                    <a:pt x="5817" y="20873"/>
                  </a:cubicBezTo>
                  <a:cubicBezTo>
                    <a:pt x="5830" y="20938"/>
                    <a:pt x="5778" y="20989"/>
                    <a:pt x="5713" y="20989"/>
                  </a:cubicBezTo>
                  <a:cubicBezTo>
                    <a:pt x="5649" y="20989"/>
                    <a:pt x="5584" y="20951"/>
                    <a:pt x="5571" y="20886"/>
                  </a:cubicBezTo>
                  <a:cubicBezTo>
                    <a:pt x="5571" y="20821"/>
                    <a:pt x="5623" y="20770"/>
                    <a:pt x="5688" y="20770"/>
                  </a:cubicBezTo>
                  <a:close/>
                  <a:moveTo>
                    <a:pt x="14360" y="20899"/>
                  </a:moveTo>
                  <a:cubicBezTo>
                    <a:pt x="14437" y="20899"/>
                    <a:pt x="14502" y="20938"/>
                    <a:pt x="14515" y="21015"/>
                  </a:cubicBezTo>
                  <a:cubicBezTo>
                    <a:pt x="14515" y="21080"/>
                    <a:pt x="14463" y="21131"/>
                    <a:pt x="14385" y="21131"/>
                  </a:cubicBezTo>
                  <a:cubicBezTo>
                    <a:pt x="14379" y="21133"/>
                    <a:pt x="14372" y="21133"/>
                    <a:pt x="14365" y="21133"/>
                  </a:cubicBezTo>
                  <a:cubicBezTo>
                    <a:pt x="14308" y="21133"/>
                    <a:pt x="14255" y="21086"/>
                    <a:pt x="14243" y="21028"/>
                  </a:cubicBezTo>
                  <a:cubicBezTo>
                    <a:pt x="14243" y="20951"/>
                    <a:pt x="14295" y="20899"/>
                    <a:pt x="14360" y="20899"/>
                  </a:cubicBezTo>
                  <a:close/>
                  <a:moveTo>
                    <a:pt x="24169" y="17797"/>
                  </a:moveTo>
                  <a:cubicBezTo>
                    <a:pt x="24169" y="17797"/>
                    <a:pt x="25720" y="18676"/>
                    <a:pt x="26353" y="19813"/>
                  </a:cubicBezTo>
                  <a:cubicBezTo>
                    <a:pt x="26728" y="20434"/>
                    <a:pt x="26780" y="21209"/>
                    <a:pt x="26482" y="21894"/>
                  </a:cubicBezTo>
                  <a:cubicBezTo>
                    <a:pt x="25720" y="21674"/>
                    <a:pt x="25061" y="21170"/>
                    <a:pt x="24660" y="20485"/>
                  </a:cubicBezTo>
                  <a:cubicBezTo>
                    <a:pt x="24014" y="19361"/>
                    <a:pt x="24169" y="17797"/>
                    <a:pt x="24169" y="17797"/>
                  </a:cubicBezTo>
                  <a:close/>
                  <a:moveTo>
                    <a:pt x="25474" y="21829"/>
                  </a:moveTo>
                  <a:cubicBezTo>
                    <a:pt x="25552" y="21829"/>
                    <a:pt x="25616" y="21881"/>
                    <a:pt x="25629" y="21959"/>
                  </a:cubicBezTo>
                  <a:cubicBezTo>
                    <a:pt x="25629" y="22036"/>
                    <a:pt x="25565" y="22101"/>
                    <a:pt x="25487" y="22101"/>
                  </a:cubicBezTo>
                  <a:cubicBezTo>
                    <a:pt x="25410" y="22101"/>
                    <a:pt x="25345" y="22049"/>
                    <a:pt x="25332" y="21972"/>
                  </a:cubicBezTo>
                  <a:cubicBezTo>
                    <a:pt x="25332" y="21894"/>
                    <a:pt x="25397" y="21829"/>
                    <a:pt x="25474" y="21829"/>
                  </a:cubicBezTo>
                  <a:close/>
                  <a:moveTo>
                    <a:pt x="19773" y="22203"/>
                  </a:moveTo>
                  <a:cubicBezTo>
                    <a:pt x="19893" y="22203"/>
                    <a:pt x="19996" y="22290"/>
                    <a:pt x="20020" y="22411"/>
                  </a:cubicBezTo>
                  <a:cubicBezTo>
                    <a:pt x="20020" y="22521"/>
                    <a:pt x="19927" y="22632"/>
                    <a:pt x="19807" y="22632"/>
                  </a:cubicBezTo>
                  <a:cubicBezTo>
                    <a:pt x="19801" y="22632"/>
                    <a:pt x="19794" y="22631"/>
                    <a:pt x="19788" y="22631"/>
                  </a:cubicBezTo>
                  <a:cubicBezTo>
                    <a:pt x="19779" y="22631"/>
                    <a:pt x="19771" y="22632"/>
                    <a:pt x="19763" y="22632"/>
                  </a:cubicBezTo>
                  <a:cubicBezTo>
                    <a:pt x="19644" y="22632"/>
                    <a:pt x="19540" y="22545"/>
                    <a:pt x="19516" y="22424"/>
                  </a:cubicBezTo>
                  <a:cubicBezTo>
                    <a:pt x="19516" y="22313"/>
                    <a:pt x="19609" y="22203"/>
                    <a:pt x="19729" y="22203"/>
                  </a:cubicBezTo>
                  <a:cubicBezTo>
                    <a:pt x="19736" y="22203"/>
                    <a:pt x="19742" y="22203"/>
                    <a:pt x="19749" y="22204"/>
                  </a:cubicBezTo>
                  <a:cubicBezTo>
                    <a:pt x="19757" y="22203"/>
                    <a:pt x="19765" y="22203"/>
                    <a:pt x="19773" y="22203"/>
                  </a:cubicBezTo>
                  <a:close/>
                  <a:moveTo>
                    <a:pt x="20633" y="23842"/>
                  </a:moveTo>
                  <a:cubicBezTo>
                    <a:pt x="20757" y="23842"/>
                    <a:pt x="20863" y="23938"/>
                    <a:pt x="20886" y="24065"/>
                  </a:cubicBezTo>
                  <a:cubicBezTo>
                    <a:pt x="20886" y="24200"/>
                    <a:pt x="20793" y="24312"/>
                    <a:pt x="20662" y="24312"/>
                  </a:cubicBezTo>
                  <a:cubicBezTo>
                    <a:pt x="20655" y="24312"/>
                    <a:pt x="20648" y="24311"/>
                    <a:pt x="20641" y="24311"/>
                  </a:cubicBezTo>
                  <a:cubicBezTo>
                    <a:pt x="20632" y="24312"/>
                    <a:pt x="20623" y="24312"/>
                    <a:pt x="20614" y="24312"/>
                  </a:cubicBezTo>
                  <a:cubicBezTo>
                    <a:pt x="20482" y="24312"/>
                    <a:pt x="20368" y="24224"/>
                    <a:pt x="20343" y="24091"/>
                  </a:cubicBezTo>
                  <a:cubicBezTo>
                    <a:pt x="20331" y="23956"/>
                    <a:pt x="20435" y="23844"/>
                    <a:pt x="20567" y="23844"/>
                  </a:cubicBezTo>
                  <a:cubicBezTo>
                    <a:pt x="20574" y="23844"/>
                    <a:pt x="20582" y="23845"/>
                    <a:pt x="20589" y="23845"/>
                  </a:cubicBezTo>
                  <a:cubicBezTo>
                    <a:pt x="20604" y="23843"/>
                    <a:pt x="20618" y="23842"/>
                    <a:pt x="20633" y="23842"/>
                  </a:cubicBezTo>
                  <a:close/>
                  <a:moveTo>
                    <a:pt x="29326" y="1"/>
                  </a:moveTo>
                  <a:lnTo>
                    <a:pt x="26612" y="130"/>
                  </a:lnTo>
                  <a:cubicBezTo>
                    <a:pt x="26689" y="608"/>
                    <a:pt x="26624" y="1112"/>
                    <a:pt x="26456" y="1564"/>
                  </a:cubicBezTo>
                  <a:cubicBezTo>
                    <a:pt x="25578" y="1371"/>
                    <a:pt x="24789" y="918"/>
                    <a:pt x="24195" y="246"/>
                  </a:cubicBezTo>
                  <a:lnTo>
                    <a:pt x="24104" y="246"/>
                  </a:lnTo>
                  <a:lnTo>
                    <a:pt x="23729" y="2922"/>
                  </a:lnTo>
                  <a:cubicBezTo>
                    <a:pt x="23914" y="2892"/>
                    <a:pt x="24099" y="2878"/>
                    <a:pt x="24283" y="2878"/>
                  </a:cubicBezTo>
                  <a:cubicBezTo>
                    <a:pt x="24835" y="2878"/>
                    <a:pt x="25381" y="3009"/>
                    <a:pt x="25875" y="3270"/>
                  </a:cubicBezTo>
                  <a:cubicBezTo>
                    <a:pt x="25875" y="3270"/>
                    <a:pt x="25423" y="4240"/>
                    <a:pt x="24053" y="4563"/>
                  </a:cubicBezTo>
                  <a:cubicBezTo>
                    <a:pt x="23872" y="4615"/>
                    <a:pt x="23678" y="4640"/>
                    <a:pt x="23497" y="4653"/>
                  </a:cubicBezTo>
                  <a:lnTo>
                    <a:pt x="23316" y="5946"/>
                  </a:lnTo>
                  <a:cubicBezTo>
                    <a:pt x="23820" y="6049"/>
                    <a:pt x="24298" y="6204"/>
                    <a:pt x="24763" y="6437"/>
                  </a:cubicBezTo>
                  <a:cubicBezTo>
                    <a:pt x="26909" y="7484"/>
                    <a:pt x="28486" y="9836"/>
                    <a:pt x="28486" y="9836"/>
                  </a:cubicBezTo>
                  <a:cubicBezTo>
                    <a:pt x="28486" y="9836"/>
                    <a:pt x="28434" y="9837"/>
                    <a:pt x="28340" y="9837"/>
                  </a:cubicBezTo>
                  <a:cubicBezTo>
                    <a:pt x="27704" y="9837"/>
                    <a:pt x="25120" y="9778"/>
                    <a:pt x="23251" y="8867"/>
                  </a:cubicBezTo>
                  <a:cubicBezTo>
                    <a:pt x="23148" y="8815"/>
                    <a:pt x="23032" y="8763"/>
                    <a:pt x="22928" y="8711"/>
                  </a:cubicBezTo>
                  <a:lnTo>
                    <a:pt x="22179" y="14127"/>
                  </a:lnTo>
                  <a:cubicBezTo>
                    <a:pt x="22476" y="14036"/>
                    <a:pt x="22773" y="13972"/>
                    <a:pt x="23070" y="13933"/>
                  </a:cubicBezTo>
                  <a:cubicBezTo>
                    <a:pt x="22876" y="13920"/>
                    <a:pt x="22708" y="13778"/>
                    <a:pt x="22683" y="13584"/>
                  </a:cubicBezTo>
                  <a:cubicBezTo>
                    <a:pt x="22670" y="13364"/>
                    <a:pt x="22851" y="13183"/>
                    <a:pt x="23070" y="13183"/>
                  </a:cubicBezTo>
                  <a:cubicBezTo>
                    <a:pt x="23080" y="13183"/>
                    <a:pt x="23089" y="13182"/>
                    <a:pt x="23098" y="13182"/>
                  </a:cubicBezTo>
                  <a:cubicBezTo>
                    <a:pt x="23307" y="13182"/>
                    <a:pt x="23498" y="13322"/>
                    <a:pt x="23536" y="13532"/>
                  </a:cubicBezTo>
                  <a:cubicBezTo>
                    <a:pt x="23549" y="13713"/>
                    <a:pt x="23445" y="13868"/>
                    <a:pt x="23277" y="13907"/>
                  </a:cubicBezTo>
                  <a:cubicBezTo>
                    <a:pt x="23414" y="13898"/>
                    <a:pt x="23558" y="13889"/>
                    <a:pt x="23703" y="13889"/>
                  </a:cubicBezTo>
                  <a:cubicBezTo>
                    <a:pt x="23763" y="13889"/>
                    <a:pt x="23824" y="13890"/>
                    <a:pt x="23885" y="13894"/>
                  </a:cubicBezTo>
                  <a:cubicBezTo>
                    <a:pt x="23885" y="13894"/>
                    <a:pt x="24221" y="15678"/>
                    <a:pt x="22592" y="17190"/>
                  </a:cubicBezTo>
                  <a:cubicBezTo>
                    <a:pt x="22308" y="17461"/>
                    <a:pt x="21985" y="17707"/>
                    <a:pt x="21662" y="17913"/>
                  </a:cubicBezTo>
                  <a:lnTo>
                    <a:pt x="21519" y="18921"/>
                  </a:lnTo>
                  <a:cubicBezTo>
                    <a:pt x="21449" y="19403"/>
                    <a:pt x="20983" y="19746"/>
                    <a:pt x="20433" y="19746"/>
                  </a:cubicBezTo>
                  <a:cubicBezTo>
                    <a:pt x="20378" y="19746"/>
                    <a:pt x="20322" y="19743"/>
                    <a:pt x="20266" y="19736"/>
                  </a:cubicBezTo>
                  <a:lnTo>
                    <a:pt x="16169" y="19167"/>
                  </a:lnTo>
                  <a:lnTo>
                    <a:pt x="16078" y="19800"/>
                  </a:lnTo>
                  <a:cubicBezTo>
                    <a:pt x="16009" y="20275"/>
                    <a:pt x="15565" y="20615"/>
                    <a:pt x="15036" y="20615"/>
                  </a:cubicBezTo>
                  <a:cubicBezTo>
                    <a:pt x="14976" y="20615"/>
                    <a:pt x="14913" y="20611"/>
                    <a:pt x="14851" y="20602"/>
                  </a:cubicBezTo>
                  <a:lnTo>
                    <a:pt x="12692" y="20278"/>
                  </a:lnTo>
                  <a:cubicBezTo>
                    <a:pt x="12343" y="20330"/>
                    <a:pt x="12098" y="20356"/>
                    <a:pt x="12098" y="20356"/>
                  </a:cubicBezTo>
                  <a:cubicBezTo>
                    <a:pt x="12098" y="20356"/>
                    <a:pt x="12124" y="20304"/>
                    <a:pt x="12175" y="20201"/>
                  </a:cubicBezTo>
                  <a:lnTo>
                    <a:pt x="8751" y="19697"/>
                  </a:lnTo>
                  <a:cubicBezTo>
                    <a:pt x="8001" y="19878"/>
                    <a:pt x="7238" y="19994"/>
                    <a:pt x="6463" y="20033"/>
                  </a:cubicBezTo>
                  <a:cubicBezTo>
                    <a:pt x="6579" y="19826"/>
                    <a:pt x="6696" y="19619"/>
                    <a:pt x="6825" y="19413"/>
                  </a:cubicBezTo>
                  <a:lnTo>
                    <a:pt x="2780" y="18818"/>
                  </a:lnTo>
                  <a:cubicBezTo>
                    <a:pt x="2521" y="18947"/>
                    <a:pt x="2250" y="19038"/>
                    <a:pt x="1978" y="19102"/>
                  </a:cubicBezTo>
                  <a:cubicBezTo>
                    <a:pt x="1471" y="19214"/>
                    <a:pt x="947" y="19270"/>
                    <a:pt x="426" y="19270"/>
                  </a:cubicBezTo>
                  <a:cubicBezTo>
                    <a:pt x="284" y="19270"/>
                    <a:pt x="142" y="19266"/>
                    <a:pt x="1" y="19257"/>
                  </a:cubicBezTo>
                  <a:lnTo>
                    <a:pt x="1" y="19257"/>
                  </a:lnTo>
                  <a:lnTo>
                    <a:pt x="247" y="21442"/>
                  </a:lnTo>
                  <a:cubicBezTo>
                    <a:pt x="906" y="20873"/>
                    <a:pt x="1642" y="20395"/>
                    <a:pt x="2444" y="20007"/>
                  </a:cubicBezTo>
                  <a:lnTo>
                    <a:pt x="2444" y="20007"/>
                  </a:lnTo>
                  <a:cubicBezTo>
                    <a:pt x="2457" y="20847"/>
                    <a:pt x="2353" y="21687"/>
                    <a:pt x="2121" y="22501"/>
                  </a:cubicBezTo>
                  <a:lnTo>
                    <a:pt x="5067" y="22902"/>
                  </a:lnTo>
                  <a:cubicBezTo>
                    <a:pt x="5662" y="22424"/>
                    <a:pt x="6347" y="22088"/>
                    <a:pt x="7096" y="21907"/>
                  </a:cubicBezTo>
                  <a:cubicBezTo>
                    <a:pt x="7737" y="21749"/>
                    <a:pt x="8433" y="21691"/>
                    <a:pt x="9103" y="21691"/>
                  </a:cubicBezTo>
                  <a:cubicBezTo>
                    <a:pt x="10840" y="21691"/>
                    <a:pt x="12408" y="22075"/>
                    <a:pt x="12408" y="22075"/>
                  </a:cubicBezTo>
                  <a:cubicBezTo>
                    <a:pt x="11775" y="22656"/>
                    <a:pt x="11090" y="23186"/>
                    <a:pt x="10353" y="23626"/>
                  </a:cubicBezTo>
                  <a:lnTo>
                    <a:pt x="17048" y="24543"/>
                  </a:lnTo>
                  <a:cubicBezTo>
                    <a:pt x="16828" y="24375"/>
                    <a:pt x="16621" y="24182"/>
                    <a:pt x="16440" y="23975"/>
                  </a:cubicBezTo>
                  <a:cubicBezTo>
                    <a:pt x="15213" y="22631"/>
                    <a:pt x="15561" y="21235"/>
                    <a:pt x="15561" y="21235"/>
                  </a:cubicBezTo>
                  <a:lnTo>
                    <a:pt x="15561" y="21235"/>
                  </a:lnTo>
                  <a:cubicBezTo>
                    <a:pt x="16660" y="21312"/>
                    <a:pt x="17681" y="21816"/>
                    <a:pt x="18444" y="22618"/>
                  </a:cubicBezTo>
                  <a:cubicBezTo>
                    <a:pt x="19064" y="23303"/>
                    <a:pt x="19452" y="24194"/>
                    <a:pt x="19697" y="24892"/>
                  </a:cubicBezTo>
                  <a:lnTo>
                    <a:pt x="21817" y="25190"/>
                  </a:lnTo>
                  <a:cubicBezTo>
                    <a:pt x="21455" y="24569"/>
                    <a:pt x="21196" y="23897"/>
                    <a:pt x="21054" y="23199"/>
                  </a:cubicBezTo>
                  <a:cubicBezTo>
                    <a:pt x="20860" y="22114"/>
                    <a:pt x="21145" y="20989"/>
                    <a:pt x="21817" y="20123"/>
                  </a:cubicBezTo>
                  <a:cubicBezTo>
                    <a:pt x="21739" y="20059"/>
                    <a:pt x="21687" y="19968"/>
                    <a:pt x="21675" y="19878"/>
                  </a:cubicBezTo>
                  <a:cubicBezTo>
                    <a:pt x="21662" y="19839"/>
                    <a:pt x="21662" y="19813"/>
                    <a:pt x="21675" y="19774"/>
                  </a:cubicBezTo>
                  <a:cubicBezTo>
                    <a:pt x="21571" y="19736"/>
                    <a:pt x="21494" y="19632"/>
                    <a:pt x="21481" y="19529"/>
                  </a:cubicBezTo>
                  <a:cubicBezTo>
                    <a:pt x="21468" y="19335"/>
                    <a:pt x="21623" y="19180"/>
                    <a:pt x="21817" y="19180"/>
                  </a:cubicBezTo>
                  <a:cubicBezTo>
                    <a:pt x="21825" y="19179"/>
                    <a:pt x="21833" y="19179"/>
                    <a:pt x="21842" y="19179"/>
                  </a:cubicBezTo>
                  <a:cubicBezTo>
                    <a:pt x="22014" y="19179"/>
                    <a:pt x="22180" y="19305"/>
                    <a:pt x="22217" y="19490"/>
                  </a:cubicBezTo>
                  <a:lnTo>
                    <a:pt x="22217" y="19503"/>
                  </a:lnTo>
                  <a:cubicBezTo>
                    <a:pt x="22372" y="19529"/>
                    <a:pt x="22489" y="19671"/>
                    <a:pt x="22515" y="19826"/>
                  </a:cubicBezTo>
                  <a:cubicBezTo>
                    <a:pt x="22528" y="19917"/>
                    <a:pt x="22502" y="19994"/>
                    <a:pt x="22450" y="20059"/>
                  </a:cubicBezTo>
                  <a:cubicBezTo>
                    <a:pt x="23381" y="20744"/>
                    <a:pt x="24027" y="21739"/>
                    <a:pt x="24246" y="22876"/>
                  </a:cubicBezTo>
                  <a:cubicBezTo>
                    <a:pt x="24402" y="23755"/>
                    <a:pt x="24272" y="24698"/>
                    <a:pt x="24078" y="25487"/>
                  </a:cubicBezTo>
                  <a:cubicBezTo>
                    <a:pt x="24179" y="25494"/>
                    <a:pt x="24279" y="25498"/>
                    <a:pt x="24379" y="25498"/>
                  </a:cubicBezTo>
                  <a:cubicBezTo>
                    <a:pt x="24975" y="25498"/>
                    <a:pt x="25563" y="25367"/>
                    <a:pt x="26095" y="25112"/>
                  </a:cubicBezTo>
                  <a:lnTo>
                    <a:pt x="26095" y="25034"/>
                  </a:lnTo>
                  <a:cubicBezTo>
                    <a:pt x="26095" y="25034"/>
                    <a:pt x="26120" y="25047"/>
                    <a:pt x="26159" y="25073"/>
                  </a:cubicBezTo>
                  <a:cubicBezTo>
                    <a:pt x="27012" y="24660"/>
                    <a:pt x="27607" y="23858"/>
                    <a:pt x="27762" y="22928"/>
                  </a:cubicBezTo>
                  <a:lnTo>
                    <a:pt x="28279" y="19180"/>
                  </a:lnTo>
                  <a:cubicBezTo>
                    <a:pt x="28175" y="19128"/>
                    <a:pt x="28111" y="19025"/>
                    <a:pt x="28098" y="18921"/>
                  </a:cubicBezTo>
                  <a:cubicBezTo>
                    <a:pt x="28085" y="18753"/>
                    <a:pt x="28201" y="18598"/>
                    <a:pt x="28369" y="18572"/>
                  </a:cubicBezTo>
                  <a:lnTo>
                    <a:pt x="29778" y="8350"/>
                  </a:lnTo>
                  <a:cubicBezTo>
                    <a:pt x="29519" y="7949"/>
                    <a:pt x="29287" y="7535"/>
                    <a:pt x="29080" y="7109"/>
                  </a:cubicBezTo>
                  <a:lnTo>
                    <a:pt x="29080" y="7109"/>
                  </a:lnTo>
                  <a:cubicBezTo>
                    <a:pt x="29080" y="7109"/>
                    <a:pt x="29416" y="7148"/>
                    <a:pt x="29933" y="7251"/>
                  </a:cubicBezTo>
                  <a:lnTo>
                    <a:pt x="30191" y="5351"/>
                  </a:lnTo>
                  <a:cubicBezTo>
                    <a:pt x="29972" y="5080"/>
                    <a:pt x="29830" y="4757"/>
                    <a:pt x="29752" y="4421"/>
                  </a:cubicBezTo>
                  <a:cubicBezTo>
                    <a:pt x="29946" y="4382"/>
                    <a:pt x="30140" y="4356"/>
                    <a:pt x="30334" y="4356"/>
                  </a:cubicBezTo>
                  <a:lnTo>
                    <a:pt x="30528" y="2883"/>
                  </a:lnTo>
                  <a:lnTo>
                    <a:pt x="30528" y="2883"/>
                  </a:lnTo>
                  <a:cubicBezTo>
                    <a:pt x="29633" y="3508"/>
                    <a:pt x="28564" y="3842"/>
                    <a:pt x="27475" y="3842"/>
                  </a:cubicBezTo>
                  <a:cubicBezTo>
                    <a:pt x="27416" y="3842"/>
                    <a:pt x="27356" y="3841"/>
                    <a:pt x="27297" y="3839"/>
                  </a:cubicBezTo>
                  <a:cubicBezTo>
                    <a:pt x="27258" y="3968"/>
                    <a:pt x="27141" y="4046"/>
                    <a:pt x="27025" y="4046"/>
                  </a:cubicBezTo>
                  <a:cubicBezTo>
                    <a:pt x="27016" y="4047"/>
                    <a:pt x="27006" y="4047"/>
                    <a:pt x="26997" y="4047"/>
                  </a:cubicBezTo>
                  <a:cubicBezTo>
                    <a:pt x="26841" y="4047"/>
                    <a:pt x="26713" y="3947"/>
                    <a:pt x="26689" y="3800"/>
                  </a:cubicBezTo>
                  <a:cubicBezTo>
                    <a:pt x="26677" y="3640"/>
                    <a:pt x="26794" y="3515"/>
                    <a:pt x="26939" y="3515"/>
                  </a:cubicBezTo>
                  <a:cubicBezTo>
                    <a:pt x="26946" y="3515"/>
                    <a:pt x="26953" y="3515"/>
                    <a:pt x="26960" y="3516"/>
                  </a:cubicBezTo>
                  <a:cubicBezTo>
                    <a:pt x="26974" y="3514"/>
                    <a:pt x="26987" y="3514"/>
                    <a:pt x="27000" y="3514"/>
                  </a:cubicBezTo>
                  <a:cubicBezTo>
                    <a:pt x="27090" y="3514"/>
                    <a:pt x="27175" y="3552"/>
                    <a:pt x="27232" y="3619"/>
                  </a:cubicBezTo>
                  <a:cubicBezTo>
                    <a:pt x="27219" y="3102"/>
                    <a:pt x="27297" y="1745"/>
                    <a:pt x="28602" y="556"/>
                  </a:cubicBezTo>
                  <a:cubicBezTo>
                    <a:pt x="28822" y="350"/>
                    <a:pt x="29067" y="156"/>
                    <a:pt x="2932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7" name="Google Shape;1277;p33"/>
            <p:cNvSpPr/>
            <p:nvPr/>
          </p:nvSpPr>
          <p:spPr>
            <a:xfrm>
              <a:off x="6752775" y="4721450"/>
              <a:ext cx="93725" cy="98300"/>
            </a:xfrm>
            <a:custGeom>
              <a:avLst/>
              <a:gdLst/>
              <a:ahLst/>
              <a:cxnLst/>
              <a:rect l="l" t="t" r="r" b="b"/>
              <a:pathLst>
                <a:path w="3749" h="3932" extrusionOk="0">
                  <a:moveTo>
                    <a:pt x="3749" y="0"/>
                  </a:moveTo>
                  <a:lnTo>
                    <a:pt x="2108" y="78"/>
                  </a:lnTo>
                  <a:cubicBezTo>
                    <a:pt x="1849" y="246"/>
                    <a:pt x="1604" y="427"/>
                    <a:pt x="1384" y="633"/>
                  </a:cubicBezTo>
                  <a:cubicBezTo>
                    <a:pt x="79" y="1822"/>
                    <a:pt x="1" y="3179"/>
                    <a:pt x="14" y="3709"/>
                  </a:cubicBezTo>
                  <a:cubicBezTo>
                    <a:pt x="53" y="3748"/>
                    <a:pt x="79" y="3787"/>
                    <a:pt x="79" y="3851"/>
                  </a:cubicBezTo>
                  <a:cubicBezTo>
                    <a:pt x="91" y="3877"/>
                    <a:pt x="91" y="3903"/>
                    <a:pt x="79" y="3929"/>
                  </a:cubicBezTo>
                  <a:cubicBezTo>
                    <a:pt x="137" y="3931"/>
                    <a:pt x="195" y="3932"/>
                    <a:pt x="254" y="3932"/>
                  </a:cubicBezTo>
                  <a:cubicBezTo>
                    <a:pt x="1356" y="3932"/>
                    <a:pt x="2427" y="3586"/>
                    <a:pt x="3335" y="2960"/>
                  </a:cubicBezTo>
                  <a:lnTo>
                    <a:pt x="3749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8" name="Google Shape;1278;p33"/>
            <p:cNvSpPr/>
            <p:nvPr/>
          </p:nvSpPr>
          <p:spPr>
            <a:xfrm>
              <a:off x="6593825" y="5224825"/>
              <a:ext cx="88875" cy="135725"/>
            </a:xfrm>
            <a:custGeom>
              <a:avLst/>
              <a:gdLst/>
              <a:ahLst/>
              <a:cxnLst/>
              <a:rect l="l" t="t" r="r" b="b"/>
              <a:pathLst>
                <a:path w="3555" h="5429" extrusionOk="0">
                  <a:moveTo>
                    <a:pt x="1680" y="3567"/>
                  </a:moveTo>
                  <a:cubicBezTo>
                    <a:pt x="1838" y="3567"/>
                    <a:pt x="1980" y="3680"/>
                    <a:pt x="2016" y="3839"/>
                  </a:cubicBezTo>
                  <a:cubicBezTo>
                    <a:pt x="2029" y="4000"/>
                    <a:pt x="1899" y="4137"/>
                    <a:pt x="1740" y="4137"/>
                  </a:cubicBezTo>
                  <a:cubicBezTo>
                    <a:pt x="1733" y="4137"/>
                    <a:pt x="1726" y="4137"/>
                    <a:pt x="1719" y="4136"/>
                  </a:cubicBezTo>
                  <a:cubicBezTo>
                    <a:pt x="1705" y="4139"/>
                    <a:pt x="1690" y="4140"/>
                    <a:pt x="1676" y="4140"/>
                  </a:cubicBezTo>
                  <a:cubicBezTo>
                    <a:pt x="1525" y="4140"/>
                    <a:pt x="1393" y="4019"/>
                    <a:pt x="1357" y="3865"/>
                  </a:cubicBezTo>
                  <a:cubicBezTo>
                    <a:pt x="1357" y="3697"/>
                    <a:pt x="1487" y="3568"/>
                    <a:pt x="1655" y="3568"/>
                  </a:cubicBezTo>
                  <a:cubicBezTo>
                    <a:pt x="1663" y="3567"/>
                    <a:pt x="1672" y="3567"/>
                    <a:pt x="1680" y="3567"/>
                  </a:cubicBezTo>
                  <a:close/>
                  <a:moveTo>
                    <a:pt x="1603" y="1"/>
                  </a:moveTo>
                  <a:cubicBezTo>
                    <a:pt x="1525" y="104"/>
                    <a:pt x="1409" y="156"/>
                    <a:pt x="1280" y="169"/>
                  </a:cubicBezTo>
                  <a:cubicBezTo>
                    <a:pt x="1164" y="169"/>
                    <a:pt x="1047" y="143"/>
                    <a:pt x="957" y="65"/>
                  </a:cubicBezTo>
                  <a:cubicBezTo>
                    <a:pt x="272" y="931"/>
                    <a:pt x="0" y="2056"/>
                    <a:pt x="194" y="3141"/>
                  </a:cubicBezTo>
                  <a:cubicBezTo>
                    <a:pt x="336" y="3839"/>
                    <a:pt x="582" y="4511"/>
                    <a:pt x="944" y="5132"/>
                  </a:cubicBezTo>
                  <a:lnTo>
                    <a:pt x="2986" y="5403"/>
                  </a:lnTo>
                  <a:cubicBezTo>
                    <a:pt x="3063" y="5416"/>
                    <a:pt x="3154" y="5416"/>
                    <a:pt x="3218" y="5429"/>
                  </a:cubicBezTo>
                  <a:cubicBezTo>
                    <a:pt x="3425" y="4628"/>
                    <a:pt x="3554" y="3697"/>
                    <a:pt x="3399" y="2818"/>
                  </a:cubicBezTo>
                  <a:cubicBezTo>
                    <a:pt x="3180" y="1681"/>
                    <a:pt x="2533" y="673"/>
                    <a:pt x="160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9" name="Google Shape;1279;p33"/>
            <p:cNvSpPr/>
            <p:nvPr/>
          </p:nvSpPr>
          <p:spPr>
            <a:xfrm>
              <a:off x="6199325" y="5265575"/>
              <a:ext cx="183225" cy="48450"/>
            </a:xfrm>
            <a:custGeom>
              <a:avLst/>
              <a:gdLst/>
              <a:ahLst/>
              <a:cxnLst/>
              <a:rect l="l" t="t" r="r" b="b"/>
              <a:pathLst>
                <a:path w="7329" h="1938" extrusionOk="0">
                  <a:moveTo>
                    <a:pt x="4055" y="1"/>
                  </a:moveTo>
                  <a:cubicBezTo>
                    <a:pt x="3376" y="1"/>
                    <a:pt x="2669" y="58"/>
                    <a:pt x="2016" y="219"/>
                  </a:cubicBezTo>
                  <a:cubicBezTo>
                    <a:pt x="1280" y="400"/>
                    <a:pt x="582" y="736"/>
                    <a:pt x="0" y="1214"/>
                  </a:cubicBezTo>
                  <a:lnTo>
                    <a:pt x="5286" y="1938"/>
                  </a:lnTo>
                  <a:cubicBezTo>
                    <a:pt x="6010" y="1485"/>
                    <a:pt x="6708" y="968"/>
                    <a:pt x="7328" y="374"/>
                  </a:cubicBezTo>
                  <a:cubicBezTo>
                    <a:pt x="7328" y="374"/>
                    <a:pt x="5783" y="1"/>
                    <a:pt x="405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0" name="Google Shape;1280;p33"/>
            <p:cNvSpPr/>
            <p:nvPr/>
          </p:nvSpPr>
          <p:spPr>
            <a:xfrm>
              <a:off x="6613850" y="5070175"/>
              <a:ext cx="64000" cy="100725"/>
            </a:xfrm>
            <a:custGeom>
              <a:avLst/>
              <a:gdLst/>
              <a:ahLst/>
              <a:cxnLst/>
              <a:rect l="l" t="t" r="r" b="b"/>
              <a:pathLst>
                <a:path w="2560" h="4029" extrusionOk="0">
                  <a:moveTo>
                    <a:pt x="1978" y="1"/>
                  </a:moveTo>
                  <a:cubicBezTo>
                    <a:pt x="1861" y="1"/>
                    <a:pt x="1743" y="7"/>
                    <a:pt x="1629" y="22"/>
                  </a:cubicBezTo>
                  <a:cubicBezTo>
                    <a:pt x="1577" y="35"/>
                    <a:pt x="1539" y="48"/>
                    <a:pt x="1500" y="48"/>
                  </a:cubicBezTo>
                  <a:lnTo>
                    <a:pt x="1422" y="48"/>
                  </a:lnTo>
                  <a:cubicBezTo>
                    <a:pt x="1112" y="87"/>
                    <a:pt x="815" y="151"/>
                    <a:pt x="531" y="229"/>
                  </a:cubicBezTo>
                  <a:lnTo>
                    <a:pt x="1" y="4028"/>
                  </a:lnTo>
                  <a:cubicBezTo>
                    <a:pt x="337" y="3809"/>
                    <a:pt x="660" y="3576"/>
                    <a:pt x="944" y="3305"/>
                  </a:cubicBezTo>
                  <a:cubicBezTo>
                    <a:pt x="2560" y="1793"/>
                    <a:pt x="2224" y="9"/>
                    <a:pt x="2224" y="9"/>
                  </a:cubicBezTo>
                  <a:cubicBezTo>
                    <a:pt x="2143" y="4"/>
                    <a:pt x="2061" y="1"/>
                    <a:pt x="197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1" name="Google Shape;1281;p33"/>
            <p:cNvSpPr/>
            <p:nvPr/>
          </p:nvSpPr>
          <p:spPr>
            <a:xfrm>
              <a:off x="6645850" y="4872000"/>
              <a:ext cx="138625" cy="97325"/>
            </a:xfrm>
            <a:custGeom>
              <a:avLst/>
              <a:gdLst/>
              <a:ahLst/>
              <a:cxnLst/>
              <a:rect l="l" t="t" r="r" b="b"/>
              <a:pathLst>
                <a:path w="5545" h="3893" extrusionOk="0">
                  <a:moveTo>
                    <a:pt x="2104" y="1757"/>
                  </a:moveTo>
                  <a:cubicBezTo>
                    <a:pt x="2197" y="1757"/>
                    <a:pt x="2276" y="1830"/>
                    <a:pt x="2288" y="1913"/>
                  </a:cubicBezTo>
                  <a:cubicBezTo>
                    <a:pt x="2301" y="2017"/>
                    <a:pt x="2223" y="2094"/>
                    <a:pt x="2120" y="2094"/>
                  </a:cubicBezTo>
                  <a:cubicBezTo>
                    <a:pt x="2016" y="2094"/>
                    <a:pt x="1926" y="2030"/>
                    <a:pt x="1913" y="1926"/>
                  </a:cubicBezTo>
                  <a:cubicBezTo>
                    <a:pt x="1901" y="1842"/>
                    <a:pt x="1979" y="1757"/>
                    <a:pt x="2063" y="1757"/>
                  </a:cubicBezTo>
                  <a:cubicBezTo>
                    <a:pt x="2069" y="1757"/>
                    <a:pt x="2075" y="1758"/>
                    <a:pt x="2081" y="1758"/>
                  </a:cubicBezTo>
                  <a:cubicBezTo>
                    <a:pt x="2088" y="1757"/>
                    <a:pt x="2096" y="1757"/>
                    <a:pt x="2104" y="1757"/>
                  </a:cubicBezTo>
                  <a:close/>
                  <a:moveTo>
                    <a:pt x="4453" y="2751"/>
                  </a:moveTo>
                  <a:cubicBezTo>
                    <a:pt x="4494" y="2751"/>
                    <a:pt x="4525" y="2786"/>
                    <a:pt x="4536" y="2831"/>
                  </a:cubicBezTo>
                  <a:cubicBezTo>
                    <a:pt x="4536" y="2883"/>
                    <a:pt x="4498" y="2922"/>
                    <a:pt x="4446" y="2922"/>
                  </a:cubicBezTo>
                  <a:cubicBezTo>
                    <a:pt x="4394" y="2922"/>
                    <a:pt x="4356" y="2883"/>
                    <a:pt x="4343" y="2844"/>
                  </a:cubicBezTo>
                  <a:cubicBezTo>
                    <a:pt x="4343" y="2788"/>
                    <a:pt x="4372" y="2751"/>
                    <a:pt x="4414" y="2751"/>
                  </a:cubicBezTo>
                  <a:cubicBezTo>
                    <a:pt x="4420" y="2751"/>
                    <a:pt x="4426" y="2752"/>
                    <a:pt x="4433" y="2754"/>
                  </a:cubicBezTo>
                  <a:cubicBezTo>
                    <a:pt x="4440" y="2752"/>
                    <a:pt x="4446" y="2751"/>
                    <a:pt x="4453" y="2751"/>
                  </a:cubicBezTo>
                  <a:close/>
                  <a:moveTo>
                    <a:pt x="375" y="1"/>
                  </a:moveTo>
                  <a:lnTo>
                    <a:pt x="0" y="2741"/>
                  </a:lnTo>
                  <a:cubicBezTo>
                    <a:pt x="103" y="2805"/>
                    <a:pt x="207" y="2870"/>
                    <a:pt x="310" y="2922"/>
                  </a:cubicBezTo>
                  <a:cubicBezTo>
                    <a:pt x="2179" y="3833"/>
                    <a:pt x="4763" y="3892"/>
                    <a:pt x="5399" y="3892"/>
                  </a:cubicBezTo>
                  <a:cubicBezTo>
                    <a:pt x="5493" y="3892"/>
                    <a:pt x="5545" y="3891"/>
                    <a:pt x="5545" y="3891"/>
                  </a:cubicBezTo>
                  <a:cubicBezTo>
                    <a:pt x="5545" y="3891"/>
                    <a:pt x="3968" y="1539"/>
                    <a:pt x="1822" y="479"/>
                  </a:cubicBezTo>
                  <a:cubicBezTo>
                    <a:pt x="1357" y="259"/>
                    <a:pt x="879" y="91"/>
                    <a:pt x="37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2" name="Google Shape;1282;p33"/>
            <p:cNvSpPr/>
            <p:nvPr/>
          </p:nvSpPr>
          <p:spPr>
            <a:xfrm>
              <a:off x="6799950" y="4901075"/>
              <a:ext cx="21025" cy="31050"/>
            </a:xfrm>
            <a:custGeom>
              <a:avLst/>
              <a:gdLst/>
              <a:ahLst/>
              <a:cxnLst/>
              <a:rect l="l" t="t" r="r" b="b"/>
              <a:pathLst>
                <a:path w="841" h="1242" extrusionOk="0">
                  <a:moveTo>
                    <a:pt x="1" y="1"/>
                  </a:moveTo>
                  <a:cubicBezTo>
                    <a:pt x="195" y="427"/>
                    <a:pt x="427" y="841"/>
                    <a:pt x="686" y="1242"/>
                  </a:cubicBezTo>
                  <a:lnTo>
                    <a:pt x="841" y="130"/>
                  </a:lnTo>
                  <a:cubicBezTo>
                    <a:pt x="337" y="40"/>
                    <a:pt x="1" y="1"/>
                    <a:pt x="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3" name="Google Shape;1283;p33"/>
            <p:cNvSpPr/>
            <p:nvPr/>
          </p:nvSpPr>
          <p:spPr>
            <a:xfrm>
              <a:off x="6677175" y="4726600"/>
              <a:ext cx="62400" cy="36225"/>
            </a:xfrm>
            <a:custGeom>
              <a:avLst/>
              <a:gdLst/>
              <a:ahLst/>
              <a:cxnLst/>
              <a:rect l="l" t="t" r="r" b="b"/>
              <a:pathLst>
                <a:path w="2496" h="1449" extrusionOk="0">
                  <a:moveTo>
                    <a:pt x="2430" y="1"/>
                  </a:moveTo>
                  <a:lnTo>
                    <a:pt x="1" y="130"/>
                  </a:lnTo>
                  <a:cubicBezTo>
                    <a:pt x="595" y="789"/>
                    <a:pt x="1397" y="1255"/>
                    <a:pt x="2262" y="1448"/>
                  </a:cubicBezTo>
                  <a:cubicBezTo>
                    <a:pt x="2443" y="983"/>
                    <a:pt x="2495" y="492"/>
                    <a:pt x="243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4" name="Google Shape;1284;p33"/>
            <p:cNvSpPr/>
            <p:nvPr/>
          </p:nvSpPr>
          <p:spPr>
            <a:xfrm>
              <a:off x="6725000" y="5349225"/>
              <a:ext cx="1650" cy="1975"/>
            </a:xfrm>
            <a:custGeom>
              <a:avLst/>
              <a:gdLst/>
              <a:ahLst/>
              <a:cxnLst/>
              <a:rect l="l" t="t" r="r" b="b"/>
              <a:pathLst>
                <a:path w="66" h="79" extrusionOk="0">
                  <a:moveTo>
                    <a:pt x="0" y="0"/>
                  </a:moveTo>
                  <a:cubicBezTo>
                    <a:pt x="0" y="0"/>
                    <a:pt x="0" y="26"/>
                    <a:pt x="0" y="78"/>
                  </a:cubicBezTo>
                  <a:cubicBezTo>
                    <a:pt x="26" y="65"/>
                    <a:pt x="52" y="52"/>
                    <a:pt x="65" y="39"/>
                  </a:cubicBezTo>
                  <a:cubicBezTo>
                    <a:pt x="26" y="13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52A2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5" name="Google Shape;1285;p33"/>
            <p:cNvSpPr/>
            <p:nvPr/>
          </p:nvSpPr>
          <p:spPr>
            <a:xfrm>
              <a:off x="6078475" y="5223550"/>
              <a:ext cx="55275" cy="62050"/>
            </a:xfrm>
            <a:custGeom>
              <a:avLst/>
              <a:gdLst/>
              <a:ahLst/>
              <a:cxnLst/>
              <a:rect l="l" t="t" r="r" b="b"/>
              <a:pathLst>
                <a:path w="2211" h="2482" extrusionOk="0">
                  <a:moveTo>
                    <a:pt x="2198" y="0"/>
                  </a:moveTo>
                  <a:lnTo>
                    <a:pt x="2198" y="0"/>
                  </a:lnTo>
                  <a:cubicBezTo>
                    <a:pt x="1409" y="375"/>
                    <a:pt x="673" y="866"/>
                    <a:pt x="1" y="1435"/>
                  </a:cubicBezTo>
                  <a:lnTo>
                    <a:pt x="91" y="2236"/>
                  </a:lnTo>
                  <a:lnTo>
                    <a:pt x="1875" y="2481"/>
                  </a:lnTo>
                  <a:cubicBezTo>
                    <a:pt x="2107" y="1680"/>
                    <a:pt x="2211" y="840"/>
                    <a:pt x="219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6" name="Google Shape;1286;p33"/>
            <p:cNvSpPr/>
            <p:nvPr/>
          </p:nvSpPr>
          <p:spPr>
            <a:xfrm>
              <a:off x="6234200" y="5208675"/>
              <a:ext cx="57225" cy="15525"/>
            </a:xfrm>
            <a:custGeom>
              <a:avLst/>
              <a:gdLst/>
              <a:ahLst/>
              <a:cxnLst/>
              <a:rect l="l" t="t" r="r" b="b"/>
              <a:pathLst>
                <a:path w="2289" h="621" extrusionOk="0">
                  <a:moveTo>
                    <a:pt x="350" y="1"/>
                  </a:moveTo>
                  <a:cubicBezTo>
                    <a:pt x="221" y="207"/>
                    <a:pt x="104" y="414"/>
                    <a:pt x="1" y="621"/>
                  </a:cubicBezTo>
                  <a:cubicBezTo>
                    <a:pt x="763" y="582"/>
                    <a:pt x="1539" y="466"/>
                    <a:pt x="2288" y="285"/>
                  </a:cubicBezTo>
                  <a:lnTo>
                    <a:pt x="350" y="1"/>
                  </a:lnTo>
                  <a:close/>
                </a:path>
              </a:pathLst>
            </a:custGeom>
            <a:solidFill>
              <a:srgbClr val="52A2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7" name="Google Shape;1287;p33"/>
            <p:cNvSpPr/>
            <p:nvPr/>
          </p:nvSpPr>
          <p:spPr>
            <a:xfrm>
              <a:off x="6703675" y="4986625"/>
              <a:ext cx="79825" cy="166175"/>
            </a:xfrm>
            <a:custGeom>
              <a:avLst/>
              <a:gdLst/>
              <a:ahLst/>
              <a:cxnLst/>
              <a:rect l="l" t="t" r="r" b="b"/>
              <a:pathLst>
                <a:path w="3193" h="6647" extrusionOk="0">
                  <a:moveTo>
                    <a:pt x="860" y="1"/>
                  </a:moveTo>
                  <a:cubicBezTo>
                    <a:pt x="845" y="1"/>
                    <a:pt x="830" y="2"/>
                    <a:pt x="815" y="4"/>
                  </a:cubicBezTo>
                  <a:cubicBezTo>
                    <a:pt x="808" y="3"/>
                    <a:pt x="801" y="3"/>
                    <a:pt x="794" y="3"/>
                  </a:cubicBezTo>
                  <a:cubicBezTo>
                    <a:pt x="609" y="3"/>
                    <a:pt x="453" y="166"/>
                    <a:pt x="466" y="353"/>
                  </a:cubicBezTo>
                  <a:cubicBezTo>
                    <a:pt x="505" y="534"/>
                    <a:pt x="673" y="663"/>
                    <a:pt x="866" y="663"/>
                  </a:cubicBezTo>
                  <a:cubicBezTo>
                    <a:pt x="233" y="1412"/>
                    <a:pt x="1" y="2433"/>
                    <a:pt x="259" y="3377"/>
                  </a:cubicBezTo>
                  <a:cubicBezTo>
                    <a:pt x="673" y="5044"/>
                    <a:pt x="2379" y="6647"/>
                    <a:pt x="2379" y="6647"/>
                  </a:cubicBezTo>
                  <a:cubicBezTo>
                    <a:pt x="2379" y="6647"/>
                    <a:pt x="3193" y="4643"/>
                    <a:pt x="2779" y="2989"/>
                  </a:cubicBezTo>
                  <a:cubicBezTo>
                    <a:pt x="2404" y="1464"/>
                    <a:pt x="1125" y="766"/>
                    <a:pt x="905" y="650"/>
                  </a:cubicBezTo>
                  <a:cubicBezTo>
                    <a:pt x="1086" y="650"/>
                    <a:pt x="1228" y="495"/>
                    <a:pt x="1228" y="314"/>
                  </a:cubicBezTo>
                  <a:cubicBezTo>
                    <a:pt x="1193" y="135"/>
                    <a:pt x="1036" y="1"/>
                    <a:pt x="86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8" name="Google Shape;1288;p33"/>
            <p:cNvSpPr/>
            <p:nvPr/>
          </p:nvSpPr>
          <p:spPr>
            <a:xfrm>
              <a:off x="6452950" y="5253900"/>
              <a:ext cx="111825" cy="92125"/>
            </a:xfrm>
            <a:custGeom>
              <a:avLst/>
              <a:gdLst/>
              <a:ahLst/>
              <a:cxnLst/>
              <a:rect l="l" t="t" r="r" b="b"/>
              <a:pathLst>
                <a:path w="4473" h="3685" extrusionOk="0">
                  <a:moveTo>
                    <a:pt x="336" y="1"/>
                  </a:moveTo>
                  <a:lnTo>
                    <a:pt x="336" y="1"/>
                  </a:lnTo>
                  <a:cubicBezTo>
                    <a:pt x="336" y="1"/>
                    <a:pt x="0" y="1397"/>
                    <a:pt x="1215" y="2754"/>
                  </a:cubicBezTo>
                  <a:cubicBezTo>
                    <a:pt x="1409" y="2961"/>
                    <a:pt x="1616" y="3141"/>
                    <a:pt x="1836" y="3322"/>
                  </a:cubicBezTo>
                  <a:lnTo>
                    <a:pt x="4472" y="3684"/>
                  </a:lnTo>
                  <a:cubicBezTo>
                    <a:pt x="4240" y="2973"/>
                    <a:pt x="3852" y="2082"/>
                    <a:pt x="3231" y="1397"/>
                  </a:cubicBezTo>
                  <a:cubicBezTo>
                    <a:pt x="2469" y="595"/>
                    <a:pt x="1435" y="91"/>
                    <a:pt x="33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9" name="Google Shape;1289;p33"/>
            <p:cNvSpPr/>
            <p:nvPr/>
          </p:nvSpPr>
          <p:spPr>
            <a:xfrm>
              <a:off x="6375075" y="5228375"/>
              <a:ext cx="14900" cy="3900"/>
            </a:xfrm>
            <a:custGeom>
              <a:avLst/>
              <a:gdLst/>
              <a:ahLst/>
              <a:cxnLst/>
              <a:rect l="l" t="t" r="r" b="b"/>
              <a:pathLst>
                <a:path w="596" h="156" extrusionOk="0">
                  <a:moveTo>
                    <a:pt x="65" y="1"/>
                  </a:moveTo>
                  <a:cubicBezTo>
                    <a:pt x="27" y="104"/>
                    <a:pt x="1" y="156"/>
                    <a:pt x="1" y="156"/>
                  </a:cubicBezTo>
                  <a:cubicBezTo>
                    <a:pt x="1" y="156"/>
                    <a:pt x="233" y="143"/>
                    <a:pt x="595" y="78"/>
                  </a:cubicBezTo>
                  <a:lnTo>
                    <a:pt x="65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0" name="Google Shape;1290;p33"/>
            <p:cNvSpPr/>
            <p:nvPr/>
          </p:nvSpPr>
          <p:spPr>
            <a:xfrm>
              <a:off x="6659725" y="4795500"/>
              <a:ext cx="59475" cy="44550"/>
            </a:xfrm>
            <a:custGeom>
              <a:avLst/>
              <a:gdLst/>
              <a:ahLst/>
              <a:cxnLst/>
              <a:rect l="l" t="t" r="r" b="b"/>
              <a:pathLst>
                <a:path w="2379" h="1782" extrusionOk="0">
                  <a:moveTo>
                    <a:pt x="798" y="0"/>
                  </a:moveTo>
                  <a:cubicBezTo>
                    <a:pt x="610" y="0"/>
                    <a:pt x="421" y="16"/>
                    <a:pt x="233" y="49"/>
                  </a:cubicBezTo>
                  <a:lnTo>
                    <a:pt x="1" y="1781"/>
                  </a:lnTo>
                  <a:cubicBezTo>
                    <a:pt x="182" y="1755"/>
                    <a:pt x="376" y="1730"/>
                    <a:pt x="557" y="1691"/>
                  </a:cubicBezTo>
                  <a:cubicBezTo>
                    <a:pt x="1927" y="1368"/>
                    <a:pt x="2379" y="398"/>
                    <a:pt x="2379" y="398"/>
                  </a:cubicBezTo>
                  <a:cubicBezTo>
                    <a:pt x="1888" y="138"/>
                    <a:pt x="1346" y="0"/>
                    <a:pt x="79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1" name="Google Shape;1291;p33"/>
            <p:cNvSpPr/>
            <p:nvPr/>
          </p:nvSpPr>
          <p:spPr>
            <a:xfrm>
              <a:off x="6672650" y="5168300"/>
              <a:ext cx="69500" cy="102425"/>
            </a:xfrm>
            <a:custGeom>
              <a:avLst/>
              <a:gdLst/>
              <a:ahLst/>
              <a:cxnLst/>
              <a:rect l="l" t="t" r="r" b="b"/>
              <a:pathLst>
                <a:path w="2780" h="4097" extrusionOk="0">
                  <a:moveTo>
                    <a:pt x="2172" y="2481"/>
                  </a:moveTo>
                  <a:cubicBezTo>
                    <a:pt x="2250" y="2481"/>
                    <a:pt x="2327" y="2533"/>
                    <a:pt x="2353" y="2611"/>
                  </a:cubicBezTo>
                  <a:cubicBezTo>
                    <a:pt x="2353" y="2688"/>
                    <a:pt x="2288" y="2753"/>
                    <a:pt x="2211" y="2753"/>
                  </a:cubicBezTo>
                  <a:lnTo>
                    <a:pt x="2211" y="2766"/>
                  </a:lnTo>
                  <a:cubicBezTo>
                    <a:pt x="2120" y="2766"/>
                    <a:pt x="2043" y="2714"/>
                    <a:pt x="2030" y="2637"/>
                  </a:cubicBezTo>
                  <a:cubicBezTo>
                    <a:pt x="2030" y="2546"/>
                    <a:pt x="2094" y="2481"/>
                    <a:pt x="2172" y="2481"/>
                  </a:cubicBezTo>
                  <a:close/>
                  <a:moveTo>
                    <a:pt x="1629" y="2805"/>
                  </a:moveTo>
                  <a:cubicBezTo>
                    <a:pt x="1668" y="2805"/>
                    <a:pt x="1694" y="2830"/>
                    <a:pt x="1694" y="2856"/>
                  </a:cubicBezTo>
                  <a:cubicBezTo>
                    <a:pt x="1694" y="2895"/>
                    <a:pt x="1668" y="2921"/>
                    <a:pt x="1642" y="2921"/>
                  </a:cubicBezTo>
                  <a:cubicBezTo>
                    <a:pt x="1603" y="2921"/>
                    <a:pt x="1578" y="2908"/>
                    <a:pt x="1565" y="2869"/>
                  </a:cubicBezTo>
                  <a:cubicBezTo>
                    <a:pt x="1565" y="2830"/>
                    <a:pt x="1590" y="2805"/>
                    <a:pt x="1629" y="2805"/>
                  </a:cubicBezTo>
                  <a:close/>
                  <a:moveTo>
                    <a:pt x="169" y="0"/>
                  </a:moveTo>
                  <a:cubicBezTo>
                    <a:pt x="169" y="0"/>
                    <a:pt x="1" y="1564"/>
                    <a:pt x="647" y="2688"/>
                  </a:cubicBezTo>
                  <a:cubicBezTo>
                    <a:pt x="1048" y="3373"/>
                    <a:pt x="1707" y="3877"/>
                    <a:pt x="2482" y="4097"/>
                  </a:cubicBezTo>
                  <a:cubicBezTo>
                    <a:pt x="2779" y="3425"/>
                    <a:pt x="2728" y="2637"/>
                    <a:pt x="2353" y="2016"/>
                  </a:cubicBezTo>
                  <a:cubicBezTo>
                    <a:pt x="1707" y="879"/>
                    <a:pt x="169" y="0"/>
                    <a:pt x="16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2" name="Google Shape;1292;p33"/>
            <p:cNvSpPr/>
            <p:nvPr/>
          </p:nvSpPr>
          <p:spPr>
            <a:xfrm>
              <a:off x="6816425" y="4831950"/>
              <a:ext cx="14575" cy="25225"/>
            </a:xfrm>
            <a:custGeom>
              <a:avLst/>
              <a:gdLst/>
              <a:ahLst/>
              <a:cxnLst/>
              <a:rect l="l" t="t" r="r" b="b"/>
              <a:pathLst>
                <a:path w="583" h="1009" extrusionOk="0">
                  <a:moveTo>
                    <a:pt x="583" y="0"/>
                  </a:moveTo>
                  <a:cubicBezTo>
                    <a:pt x="389" y="0"/>
                    <a:pt x="195" y="26"/>
                    <a:pt x="1" y="78"/>
                  </a:cubicBezTo>
                  <a:cubicBezTo>
                    <a:pt x="79" y="414"/>
                    <a:pt x="221" y="737"/>
                    <a:pt x="440" y="1008"/>
                  </a:cubicBezTo>
                  <a:lnTo>
                    <a:pt x="58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3" name="Google Shape;1293;p33"/>
            <p:cNvSpPr/>
            <p:nvPr/>
          </p:nvSpPr>
          <p:spPr>
            <a:xfrm>
              <a:off x="6070075" y="5183475"/>
              <a:ext cx="72075" cy="21650"/>
            </a:xfrm>
            <a:custGeom>
              <a:avLst/>
              <a:gdLst/>
              <a:ahLst/>
              <a:cxnLst/>
              <a:rect l="l" t="t" r="r" b="b"/>
              <a:pathLst>
                <a:path w="2883" h="866" extrusionOk="0">
                  <a:moveTo>
                    <a:pt x="1" y="0"/>
                  </a:moveTo>
                  <a:lnTo>
                    <a:pt x="13" y="91"/>
                  </a:lnTo>
                  <a:lnTo>
                    <a:pt x="104" y="853"/>
                  </a:lnTo>
                  <a:cubicBezTo>
                    <a:pt x="245" y="862"/>
                    <a:pt x="386" y="866"/>
                    <a:pt x="527" y="866"/>
                  </a:cubicBezTo>
                  <a:cubicBezTo>
                    <a:pt x="1045" y="866"/>
                    <a:pt x="1561" y="810"/>
                    <a:pt x="2068" y="698"/>
                  </a:cubicBezTo>
                  <a:cubicBezTo>
                    <a:pt x="2353" y="634"/>
                    <a:pt x="2624" y="543"/>
                    <a:pt x="2883" y="414"/>
                  </a:cubicBezTo>
                  <a:lnTo>
                    <a:pt x="2766" y="401"/>
                  </a:lnTo>
                  <a:cubicBezTo>
                    <a:pt x="2727" y="414"/>
                    <a:pt x="2689" y="427"/>
                    <a:pt x="2637" y="427"/>
                  </a:cubicBezTo>
                  <a:cubicBezTo>
                    <a:pt x="2624" y="429"/>
                    <a:pt x="2610" y="429"/>
                    <a:pt x="2597" y="429"/>
                  </a:cubicBezTo>
                  <a:cubicBezTo>
                    <a:pt x="2507" y="429"/>
                    <a:pt x="2419" y="393"/>
                    <a:pt x="2340" y="336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rgbClr val="52C6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4" name="Google Shape;1294;p33"/>
            <p:cNvSpPr/>
            <p:nvPr/>
          </p:nvSpPr>
          <p:spPr>
            <a:xfrm>
              <a:off x="6679450" y="5024725"/>
              <a:ext cx="13900" cy="11550"/>
            </a:xfrm>
            <a:custGeom>
              <a:avLst/>
              <a:gdLst/>
              <a:ahLst/>
              <a:cxnLst/>
              <a:rect l="l" t="t" r="r" b="b"/>
              <a:pathLst>
                <a:path w="556" h="462" extrusionOk="0">
                  <a:moveTo>
                    <a:pt x="258" y="0"/>
                  </a:moveTo>
                  <a:cubicBezTo>
                    <a:pt x="127" y="0"/>
                    <a:pt x="25" y="84"/>
                    <a:pt x="13" y="199"/>
                  </a:cubicBezTo>
                  <a:cubicBezTo>
                    <a:pt x="0" y="328"/>
                    <a:pt x="104" y="444"/>
                    <a:pt x="246" y="457"/>
                  </a:cubicBezTo>
                  <a:cubicBezTo>
                    <a:pt x="262" y="460"/>
                    <a:pt x="278" y="462"/>
                    <a:pt x="294" y="462"/>
                  </a:cubicBezTo>
                  <a:cubicBezTo>
                    <a:pt x="416" y="462"/>
                    <a:pt x="520" y="378"/>
                    <a:pt x="543" y="263"/>
                  </a:cubicBezTo>
                  <a:cubicBezTo>
                    <a:pt x="556" y="134"/>
                    <a:pt x="453" y="18"/>
                    <a:pt x="310" y="5"/>
                  </a:cubicBezTo>
                  <a:cubicBezTo>
                    <a:pt x="292" y="2"/>
                    <a:pt x="275" y="0"/>
                    <a:pt x="25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5" name="Google Shape;1295;p33"/>
            <p:cNvSpPr/>
            <p:nvPr/>
          </p:nvSpPr>
          <p:spPr>
            <a:xfrm>
              <a:off x="6774750" y="5187675"/>
              <a:ext cx="6825" cy="14875"/>
            </a:xfrm>
            <a:custGeom>
              <a:avLst/>
              <a:gdLst/>
              <a:ahLst/>
              <a:cxnLst/>
              <a:rect l="l" t="t" r="r" b="b"/>
              <a:pathLst>
                <a:path w="273" h="595" extrusionOk="0">
                  <a:moveTo>
                    <a:pt x="272" y="0"/>
                  </a:moveTo>
                  <a:cubicBezTo>
                    <a:pt x="117" y="26"/>
                    <a:pt x="1" y="181"/>
                    <a:pt x="14" y="349"/>
                  </a:cubicBezTo>
                  <a:cubicBezTo>
                    <a:pt x="27" y="453"/>
                    <a:pt x="91" y="543"/>
                    <a:pt x="195" y="595"/>
                  </a:cubicBezTo>
                  <a:lnTo>
                    <a:pt x="27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6" name="Google Shape;1296;p33"/>
            <p:cNvSpPr/>
            <p:nvPr/>
          </p:nvSpPr>
          <p:spPr>
            <a:xfrm>
              <a:off x="6639375" y="5052600"/>
              <a:ext cx="22000" cy="18775"/>
            </a:xfrm>
            <a:custGeom>
              <a:avLst/>
              <a:gdLst/>
              <a:ahLst/>
              <a:cxnLst/>
              <a:rect l="l" t="t" r="r" b="b"/>
              <a:pathLst>
                <a:path w="880" h="751" extrusionOk="0">
                  <a:moveTo>
                    <a:pt x="429" y="0"/>
                  </a:moveTo>
                  <a:cubicBezTo>
                    <a:pt x="420" y="0"/>
                    <a:pt x="411" y="1"/>
                    <a:pt x="401" y="1"/>
                  </a:cubicBezTo>
                  <a:cubicBezTo>
                    <a:pt x="169" y="1"/>
                    <a:pt x="1" y="182"/>
                    <a:pt x="1" y="402"/>
                  </a:cubicBezTo>
                  <a:cubicBezTo>
                    <a:pt x="39" y="596"/>
                    <a:pt x="207" y="738"/>
                    <a:pt x="401" y="751"/>
                  </a:cubicBezTo>
                  <a:lnTo>
                    <a:pt x="479" y="751"/>
                  </a:lnTo>
                  <a:cubicBezTo>
                    <a:pt x="518" y="751"/>
                    <a:pt x="556" y="738"/>
                    <a:pt x="608" y="725"/>
                  </a:cubicBezTo>
                  <a:cubicBezTo>
                    <a:pt x="763" y="686"/>
                    <a:pt x="879" y="531"/>
                    <a:pt x="867" y="363"/>
                  </a:cubicBezTo>
                  <a:cubicBezTo>
                    <a:pt x="829" y="140"/>
                    <a:pt x="638" y="0"/>
                    <a:pt x="42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7" name="Google Shape;1297;p33"/>
            <p:cNvSpPr/>
            <p:nvPr/>
          </p:nvSpPr>
          <p:spPr>
            <a:xfrm>
              <a:off x="6752150" y="4955050"/>
              <a:ext cx="5175" cy="4275"/>
            </a:xfrm>
            <a:custGeom>
              <a:avLst/>
              <a:gdLst/>
              <a:ahLst/>
              <a:cxnLst/>
              <a:rect l="l" t="t" r="r" b="b"/>
              <a:pathLst>
                <a:path w="207" h="171" extrusionOk="0">
                  <a:moveTo>
                    <a:pt x="116" y="0"/>
                  </a:moveTo>
                  <a:cubicBezTo>
                    <a:pt x="65" y="0"/>
                    <a:pt x="13" y="26"/>
                    <a:pt x="13" y="78"/>
                  </a:cubicBezTo>
                  <a:cubicBezTo>
                    <a:pt x="0" y="117"/>
                    <a:pt x="39" y="168"/>
                    <a:pt x="91" y="168"/>
                  </a:cubicBezTo>
                  <a:cubicBezTo>
                    <a:pt x="99" y="170"/>
                    <a:pt x="107" y="171"/>
                    <a:pt x="115" y="171"/>
                  </a:cubicBezTo>
                  <a:cubicBezTo>
                    <a:pt x="165" y="171"/>
                    <a:pt x="196" y="137"/>
                    <a:pt x="207" y="104"/>
                  </a:cubicBezTo>
                  <a:cubicBezTo>
                    <a:pt x="207" y="52"/>
                    <a:pt x="168" y="13"/>
                    <a:pt x="11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8" name="Google Shape;1298;p33"/>
            <p:cNvSpPr/>
            <p:nvPr/>
          </p:nvSpPr>
          <p:spPr>
            <a:xfrm>
              <a:off x="6693325" y="4915625"/>
              <a:ext cx="10025" cy="8450"/>
            </a:xfrm>
            <a:custGeom>
              <a:avLst/>
              <a:gdLst/>
              <a:ahLst/>
              <a:cxnLst/>
              <a:rect l="l" t="t" r="r" b="b"/>
              <a:pathLst>
                <a:path w="401" h="338" extrusionOk="0">
                  <a:moveTo>
                    <a:pt x="182" y="0"/>
                  </a:moveTo>
                  <a:cubicBezTo>
                    <a:pt x="91" y="0"/>
                    <a:pt x="1" y="78"/>
                    <a:pt x="14" y="181"/>
                  </a:cubicBezTo>
                  <a:cubicBezTo>
                    <a:pt x="26" y="265"/>
                    <a:pt x="104" y="338"/>
                    <a:pt x="198" y="338"/>
                  </a:cubicBezTo>
                  <a:cubicBezTo>
                    <a:pt x="205" y="338"/>
                    <a:pt x="213" y="337"/>
                    <a:pt x="221" y="336"/>
                  </a:cubicBezTo>
                  <a:cubicBezTo>
                    <a:pt x="227" y="337"/>
                    <a:pt x="234" y="338"/>
                    <a:pt x="240" y="338"/>
                  </a:cubicBezTo>
                  <a:cubicBezTo>
                    <a:pt x="334" y="338"/>
                    <a:pt x="401" y="253"/>
                    <a:pt x="389" y="168"/>
                  </a:cubicBezTo>
                  <a:cubicBezTo>
                    <a:pt x="376" y="65"/>
                    <a:pt x="285" y="0"/>
                    <a:pt x="18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9" name="Google Shape;1299;p33"/>
            <p:cNvSpPr/>
            <p:nvPr/>
          </p:nvSpPr>
          <p:spPr>
            <a:xfrm>
              <a:off x="6128550" y="5191875"/>
              <a:ext cx="11025" cy="2350"/>
            </a:xfrm>
            <a:custGeom>
              <a:avLst/>
              <a:gdLst/>
              <a:ahLst/>
              <a:cxnLst/>
              <a:rect l="l" t="t" r="r" b="b"/>
              <a:pathLst>
                <a:path w="441" h="94" extrusionOk="0">
                  <a:moveTo>
                    <a:pt x="1" y="0"/>
                  </a:moveTo>
                  <a:lnTo>
                    <a:pt x="1" y="0"/>
                  </a:lnTo>
                  <a:cubicBezTo>
                    <a:pt x="80" y="57"/>
                    <a:pt x="168" y="93"/>
                    <a:pt x="258" y="93"/>
                  </a:cubicBezTo>
                  <a:cubicBezTo>
                    <a:pt x="271" y="93"/>
                    <a:pt x="285" y="93"/>
                    <a:pt x="298" y="91"/>
                  </a:cubicBezTo>
                  <a:cubicBezTo>
                    <a:pt x="350" y="91"/>
                    <a:pt x="388" y="78"/>
                    <a:pt x="440" y="65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0" name="Google Shape;1300;p33"/>
            <p:cNvSpPr/>
            <p:nvPr/>
          </p:nvSpPr>
          <p:spPr>
            <a:xfrm>
              <a:off x="6580600" y="5319400"/>
              <a:ext cx="14200" cy="11775"/>
            </a:xfrm>
            <a:custGeom>
              <a:avLst/>
              <a:gdLst/>
              <a:ahLst/>
              <a:cxnLst/>
              <a:rect l="l" t="t" r="r" b="b"/>
              <a:pathLst>
                <a:path w="568" h="471" extrusionOk="0">
                  <a:moveTo>
                    <a:pt x="302" y="1"/>
                  </a:moveTo>
                  <a:cubicBezTo>
                    <a:pt x="287" y="1"/>
                    <a:pt x="273" y="2"/>
                    <a:pt x="258" y="4"/>
                  </a:cubicBezTo>
                  <a:cubicBezTo>
                    <a:pt x="251" y="4"/>
                    <a:pt x="243" y="3"/>
                    <a:pt x="236" y="3"/>
                  </a:cubicBezTo>
                  <a:cubicBezTo>
                    <a:pt x="104" y="3"/>
                    <a:pt x="0" y="115"/>
                    <a:pt x="12" y="250"/>
                  </a:cubicBezTo>
                  <a:cubicBezTo>
                    <a:pt x="37" y="383"/>
                    <a:pt x="151" y="471"/>
                    <a:pt x="283" y="471"/>
                  </a:cubicBezTo>
                  <a:cubicBezTo>
                    <a:pt x="292" y="471"/>
                    <a:pt x="301" y="471"/>
                    <a:pt x="310" y="470"/>
                  </a:cubicBezTo>
                  <a:cubicBezTo>
                    <a:pt x="317" y="470"/>
                    <a:pt x="324" y="471"/>
                    <a:pt x="331" y="471"/>
                  </a:cubicBezTo>
                  <a:cubicBezTo>
                    <a:pt x="463" y="471"/>
                    <a:pt x="567" y="359"/>
                    <a:pt x="555" y="224"/>
                  </a:cubicBezTo>
                  <a:cubicBezTo>
                    <a:pt x="532" y="97"/>
                    <a:pt x="426" y="1"/>
                    <a:pt x="30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1" name="Google Shape;1301;p33"/>
            <p:cNvSpPr/>
            <p:nvPr/>
          </p:nvSpPr>
          <p:spPr>
            <a:xfrm>
              <a:off x="6705300" y="5269100"/>
              <a:ext cx="7775" cy="6800"/>
            </a:xfrm>
            <a:custGeom>
              <a:avLst/>
              <a:gdLst/>
              <a:ahLst/>
              <a:cxnLst/>
              <a:rect l="l" t="t" r="r" b="b"/>
              <a:pathLst>
                <a:path w="311" h="272" extrusionOk="0">
                  <a:moveTo>
                    <a:pt x="142" y="0"/>
                  </a:moveTo>
                  <a:cubicBezTo>
                    <a:pt x="65" y="0"/>
                    <a:pt x="0" y="65"/>
                    <a:pt x="0" y="143"/>
                  </a:cubicBezTo>
                  <a:cubicBezTo>
                    <a:pt x="26" y="220"/>
                    <a:pt x="91" y="272"/>
                    <a:pt x="168" y="272"/>
                  </a:cubicBezTo>
                  <a:cubicBezTo>
                    <a:pt x="246" y="272"/>
                    <a:pt x="310" y="207"/>
                    <a:pt x="310" y="130"/>
                  </a:cubicBezTo>
                  <a:cubicBezTo>
                    <a:pt x="284" y="52"/>
                    <a:pt x="220" y="0"/>
                    <a:pt x="14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2" name="Google Shape;1302;p33"/>
            <p:cNvSpPr/>
            <p:nvPr/>
          </p:nvSpPr>
          <p:spPr>
            <a:xfrm>
              <a:off x="6211600" y="5242600"/>
              <a:ext cx="6475" cy="5525"/>
            </a:xfrm>
            <a:custGeom>
              <a:avLst/>
              <a:gdLst/>
              <a:ahLst/>
              <a:cxnLst/>
              <a:rect l="l" t="t" r="r" b="b"/>
              <a:pathLst>
                <a:path w="259" h="221" extrusionOk="0">
                  <a:moveTo>
                    <a:pt x="117" y="1"/>
                  </a:moveTo>
                  <a:cubicBezTo>
                    <a:pt x="52" y="1"/>
                    <a:pt x="0" y="52"/>
                    <a:pt x="0" y="117"/>
                  </a:cubicBezTo>
                  <a:cubicBezTo>
                    <a:pt x="13" y="182"/>
                    <a:pt x="78" y="220"/>
                    <a:pt x="142" y="220"/>
                  </a:cubicBezTo>
                  <a:cubicBezTo>
                    <a:pt x="207" y="220"/>
                    <a:pt x="259" y="169"/>
                    <a:pt x="246" y="104"/>
                  </a:cubicBezTo>
                  <a:cubicBezTo>
                    <a:pt x="233" y="39"/>
                    <a:pt x="181" y="1"/>
                    <a:pt x="117" y="1"/>
                  </a:cubicBezTo>
                  <a:close/>
                </a:path>
              </a:pathLst>
            </a:custGeom>
            <a:solidFill>
              <a:srgbClr val="52A2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3" name="Google Shape;1303;p33"/>
            <p:cNvSpPr/>
            <p:nvPr/>
          </p:nvSpPr>
          <p:spPr>
            <a:xfrm>
              <a:off x="6609325" y="5202850"/>
              <a:ext cx="26525" cy="25950"/>
            </a:xfrm>
            <a:custGeom>
              <a:avLst/>
              <a:gdLst/>
              <a:ahLst/>
              <a:cxnLst/>
              <a:rect l="l" t="t" r="r" b="b"/>
              <a:pathLst>
                <a:path w="1061" h="1038" extrusionOk="0">
                  <a:moveTo>
                    <a:pt x="375" y="0"/>
                  </a:moveTo>
                  <a:cubicBezTo>
                    <a:pt x="366" y="0"/>
                    <a:pt x="358" y="0"/>
                    <a:pt x="350" y="1"/>
                  </a:cubicBezTo>
                  <a:cubicBezTo>
                    <a:pt x="156" y="1"/>
                    <a:pt x="1" y="156"/>
                    <a:pt x="14" y="337"/>
                  </a:cubicBezTo>
                  <a:cubicBezTo>
                    <a:pt x="27" y="453"/>
                    <a:pt x="104" y="544"/>
                    <a:pt x="207" y="595"/>
                  </a:cubicBezTo>
                  <a:cubicBezTo>
                    <a:pt x="195" y="634"/>
                    <a:pt x="195" y="660"/>
                    <a:pt x="207" y="686"/>
                  </a:cubicBezTo>
                  <a:cubicBezTo>
                    <a:pt x="220" y="789"/>
                    <a:pt x="272" y="880"/>
                    <a:pt x="350" y="944"/>
                  </a:cubicBezTo>
                  <a:cubicBezTo>
                    <a:pt x="440" y="1001"/>
                    <a:pt x="530" y="1037"/>
                    <a:pt x="628" y="1037"/>
                  </a:cubicBezTo>
                  <a:cubicBezTo>
                    <a:pt x="643" y="1037"/>
                    <a:pt x="658" y="1037"/>
                    <a:pt x="673" y="1035"/>
                  </a:cubicBezTo>
                  <a:cubicBezTo>
                    <a:pt x="802" y="1035"/>
                    <a:pt x="905" y="970"/>
                    <a:pt x="983" y="880"/>
                  </a:cubicBezTo>
                  <a:cubicBezTo>
                    <a:pt x="1035" y="815"/>
                    <a:pt x="1060" y="725"/>
                    <a:pt x="1048" y="647"/>
                  </a:cubicBezTo>
                  <a:cubicBezTo>
                    <a:pt x="1022" y="479"/>
                    <a:pt x="905" y="350"/>
                    <a:pt x="750" y="311"/>
                  </a:cubicBezTo>
                  <a:cubicBezTo>
                    <a:pt x="713" y="126"/>
                    <a:pt x="547" y="0"/>
                    <a:pt x="37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4" name="Google Shape;1304;p33"/>
            <p:cNvSpPr/>
            <p:nvPr/>
          </p:nvSpPr>
          <p:spPr>
            <a:xfrm>
              <a:off x="6723375" y="5230275"/>
              <a:ext cx="8100" cy="6900"/>
            </a:xfrm>
            <a:custGeom>
              <a:avLst/>
              <a:gdLst/>
              <a:ahLst/>
              <a:cxnLst/>
              <a:rect l="l" t="t" r="r" b="b"/>
              <a:pathLst>
                <a:path w="324" h="276" extrusionOk="0">
                  <a:moveTo>
                    <a:pt x="163" y="1"/>
                  </a:moveTo>
                  <a:cubicBezTo>
                    <a:pt x="156" y="1"/>
                    <a:pt x="150" y="1"/>
                    <a:pt x="143" y="2"/>
                  </a:cubicBezTo>
                  <a:cubicBezTo>
                    <a:pt x="65" y="2"/>
                    <a:pt x="1" y="67"/>
                    <a:pt x="1" y="145"/>
                  </a:cubicBezTo>
                  <a:cubicBezTo>
                    <a:pt x="12" y="226"/>
                    <a:pt x="76" y="276"/>
                    <a:pt x="155" y="276"/>
                  </a:cubicBezTo>
                  <a:cubicBezTo>
                    <a:pt x="163" y="276"/>
                    <a:pt x="173" y="275"/>
                    <a:pt x="182" y="274"/>
                  </a:cubicBezTo>
                  <a:cubicBezTo>
                    <a:pt x="259" y="274"/>
                    <a:pt x="324" y="209"/>
                    <a:pt x="324" y="132"/>
                  </a:cubicBezTo>
                  <a:cubicBezTo>
                    <a:pt x="300" y="61"/>
                    <a:pt x="234" y="1"/>
                    <a:pt x="16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5" name="Google Shape;1305;p33"/>
            <p:cNvSpPr/>
            <p:nvPr/>
          </p:nvSpPr>
          <p:spPr>
            <a:xfrm>
              <a:off x="6627750" y="5313975"/>
              <a:ext cx="16800" cy="14350"/>
            </a:xfrm>
            <a:custGeom>
              <a:avLst/>
              <a:gdLst/>
              <a:ahLst/>
              <a:cxnLst/>
              <a:rect l="l" t="t" r="r" b="b"/>
              <a:pathLst>
                <a:path w="672" h="574" extrusionOk="0">
                  <a:moveTo>
                    <a:pt x="323" y="1"/>
                  </a:moveTo>
                  <a:cubicBezTo>
                    <a:pt x="315" y="1"/>
                    <a:pt x="306" y="1"/>
                    <a:pt x="298" y="2"/>
                  </a:cubicBezTo>
                  <a:cubicBezTo>
                    <a:pt x="130" y="2"/>
                    <a:pt x="0" y="131"/>
                    <a:pt x="0" y="299"/>
                  </a:cubicBezTo>
                  <a:cubicBezTo>
                    <a:pt x="36" y="453"/>
                    <a:pt x="168" y="574"/>
                    <a:pt x="319" y="574"/>
                  </a:cubicBezTo>
                  <a:cubicBezTo>
                    <a:pt x="333" y="574"/>
                    <a:pt x="348" y="573"/>
                    <a:pt x="362" y="570"/>
                  </a:cubicBezTo>
                  <a:cubicBezTo>
                    <a:pt x="369" y="571"/>
                    <a:pt x="376" y="571"/>
                    <a:pt x="383" y="571"/>
                  </a:cubicBezTo>
                  <a:cubicBezTo>
                    <a:pt x="542" y="571"/>
                    <a:pt x="672" y="434"/>
                    <a:pt x="659" y="273"/>
                  </a:cubicBezTo>
                  <a:cubicBezTo>
                    <a:pt x="623" y="114"/>
                    <a:pt x="481" y="1"/>
                    <a:pt x="32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6" name="Google Shape;1306;p33"/>
            <p:cNvSpPr/>
            <p:nvPr/>
          </p:nvSpPr>
          <p:spPr>
            <a:xfrm>
              <a:off x="6560225" y="5278425"/>
              <a:ext cx="12625" cy="10750"/>
            </a:xfrm>
            <a:custGeom>
              <a:avLst/>
              <a:gdLst/>
              <a:ahLst/>
              <a:cxnLst/>
              <a:rect l="l" t="t" r="r" b="b"/>
              <a:pathLst>
                <a:path w="505" h="430" extrusionOk="0">
                  <a:moveTo>
                    <a:pt x="258" y="1"/>
                  </a:moveTo>
                  <a:cubicBezTo>
                    <a:pt x="249" y="1"/>
                    <a:pt x="241" y="1"/>
                    <a:pt x="233" y="2"/>
                  </a:cubicBezTo>
                  <a:cubicBezTo>
                    <a:pt x="226" y="1"/>
                    <a:pt x="220" y="1"/>
                    <a:pt x="213" y="1"/>
                  </a:cubicBezTo>
                  <a:cubicBezTo>
                    <a:pt x="93" y="1"/>
                    <a:pt x="0" y="111"/>
                    <a:pt x="0" y="222"/>
                  </a:cubicBezTo>
                  <a:cubicBezTo>
                    <a:pt x="24" y="343"/>
                    <a:pt x="128" y="430"/>
                    <a:pt x="247" y="430"/>
                  </a:cubicBezTo>
                  <a:cubicBezTo>
                    <a:pt x="255" y="430"/>
                    <a:pt x="263" y="429"/>
                    <a:pt x="272" y="429"/>
                  </a:cubicBezTo>
                  <a:cubicBezTo>
                    <a:pt x="278" y="429"/>
                    <a:pt x="285" y="430"/>
                    <a:pt x="291" y="430"/>
                  </a:cubicBezTo>
                  <a:cubicBezTo>
                    <a:pt x="411" y="430"/>
                    <a:pt x="504" y="319"/>
                    <a:pt x="504" y="196"/>
                  </a:cubicBezTo>
                  <a:cubicBezTo>
                    <a:pt x="480" y="87"/>
                    <a:pt x="377" y="1"/>
                    <a:pt x="25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7" name="Google Shape;1307;p33"/>
            <p:cNvSpPr/>
            <p:nvPr/>
          </p:nvSpPr>
          <p:spPr>
            <a:xfrm>
              <a:off x="6428400" y="5245825"/>
              <a:ext cx="6800" cy="5900"/>
            </a:xfrm>
            <a:custGeom>
              <a:avLst/>
              <a:gdLst/>
              <a:ahLst/>
              <a:cxnLst/>
              <a:rect l="l" t="t" r="r" b="b"/>
              <a:pathLst>
                <a:path w="272" h="236" extrusionOk="0">
                  <a:moveTo>
                    <a:pt x="117" y="1"/>
                  </a:moveTo>
                  <a:cubicBezTo>
                    <a:pt x="52" y="1"/>
                    <a:pt x="0" y="53"/>
                    <a:pt x="0" y="130"/>
                  </a:cubicBezTo>
                  <a:cubicBezTo>
                    <a:pt x="12" y="188"/>
                    <a:pt x="65" y="235"/>
                    <a:pt x="122" y="235"/>
                  </a:cubicBezTo>
                  <a:cubicBezTo>
                    <a:pt x="129" y="235"/>
                    <a:pt x="136" y="235"/>
                    <a:pt x="142" y="233"/>
                  </a:cubicBezTo>
                  <a:cubicBezTo>
                    <a:pt x="220" y="233"/>
                    <a:pt x="272" y="182"/>
                    <a:pt x="272" y="117"/>
                  </a:cubicBezTo>
                  <a:cubicBezTo>
                    <a:pt x="259" y="40"/>
                    <a:pt x="194" y="1"/>
                    <a:pt x="117" y="1"/>
                  </a:cubicBezTo>
                  <a:close/>
                </a:path>
              </a:pathLst>
            </a:custGeom>
            <a:solidFill>
              <a:srgbClr val="52A2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8" name="Google Shape;1308;p33"/>
            <p:cNvSpPr/>
            <p:nvPr/>
          </p:nvSpPr>
          <p:spPr>
            <a:xfrm>
              <a:off x="6711750" y="5238400"/>
              <a:ext cx="3250" cy="2925"/>
            </a:xfrm>
            <a:custGeom>
              <a:avLst/>
              <a:gdLst/>
              <a:ahLst/>
              <a:cxnLst/>
              <a:rect l="l" t="t" r="r" b="b"/>
              <a:pathLst>
                <a:path w="130" h="117" extrusionOk="0">
                  <a:moveTo>
                    <a:pt x="65" y="1"/>
                  </a:moveTo>
                  <a:cubicBezTo>
                    <a:pt x="26" y="1"/>
                    <a:pt x="1" y="26"/>
                    <a:pt x="1" y="65"/>
                  </a:cubicBezTo>
                  <a:cubicBezTo>
                    <a:pt x="14" y="104"/>
                    <a:pt x="39" y="117"/>
                    <a:pt x="78" y="117"/>
                  </a:cubicBezTo>
                  <a:cubicBezTo>
                    <a:pt x="104" y="117"/>
                    <a:pt x="130" y="91"/>
                    <a:pt x="130" y="65"/>
                  </a:cubicBezTo>
                  <a:cubicBezTo>
                    <a:pt x="130" y="26"/>
                    <a:pt x="104" y="1"/>
                    <a:pt x="6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9" name="Google Shape;1309;p33"/>
            <p:cNvSpPr/>
            <p:nvPr/>
          </p:nvSpPr>
          <p:spPr>
            <a:xfrm>
              <a:off x="6739225" y="4811225"/>
              <a:ext cx="15525" cy="13325"/>
            </a:xfrm>
            <a:custGeom>
              <a:avLst/>
              <a:gdLst/>
              <a:ahLst/>
              <a:cxnLst/>
              <a:rect l="l" t="t" r="r" b="b"/>
              <a:pathLst>
                <a:path w="621" h="533" extrusionOk="0">
                  <a:moveTo>
                    <a:pt x="317" y="0"/>
                  </a:moveTo>
                  <a:cubicBezTo>
                    <a:pt x="306" y="0"/>
                    <a:pt x="295" y="1"/>
                    <a:pt x="284" y="2"/>
                  </a:cubicBezTo>
                  <a:cubicBezTo>
                    <a:pt x="277" y="1"/>
                    <a:pt x="270" y="1"/>
                    <a:pt x="263" y="1"/>
                  </a:cubicBezTo>
                  <a:cubicBezTo>
                    <a:pt x="118" y="1"/>
                    <a:pt x="1" y="126"/>
                    <a:pt x="13" y="286"/>
                  </a:cubicBezTo>
                  <a:cubicBezTo>
                    <a:pt x="37" y="433"/>
                    <a:pt x="165" y="533"/>
                    <a:pt x="321" y="533"/>
                  </a:cubicBezTo>
                  <a:cubicBezTo>
                    <a:pt x="330" y="533"/>
                    <a:pt x="340" y="533"/>
                    <a:pt x="349" y="532"/>
                  </a:cubicBezTo>
                  <a:cubicBezTo>
                    <a:pt x="465" y="532"/>
                    <a:pt x="582" y="454"/>
                    <a:pt x="621" y="325"/>
                  </a:cubicBezTo>
                  <a:cubicBezTo>
                    <a:pt x="621" y="299"/>
                    <a:pt x="621" y="273"/>
                    <a:pt x="621" y="248"/>
                  </a:cubicBezTo>
                  <a:cubicBezTo>
                    <a:pt x="608" y="196"/>
                    <a:pt x="595" y="144"/>
                    <a:pt x="556" y="105"/>
                  </a:cubicBezTo>
                  <a:cubicBezTo>
                    <a:pt x="498" y="48"/>
                    <a:pt x="409" y="0"/>
                    <a:pt x="31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0" name="Google Shape;1310;p33"/>
            <p:cNvSpPr/>
            <p:nvPr/>
          </p:nvSpPr>
          <p:spPr>
            <a:xfrm>
              <a:off x="5106600" y="892700"/>
              <a:ext cx="3900" cy="2925"/>
            </a:xfrm>
            <a:custGeom>
              <a:avLst/>
              <a:gdLst/>
              <a:ahLst/>
              <a:cxnLst/>
              <a:rect l="l" t="t" r="r" b="b"/>
              <a:pathLst>
                <a:path w="156" h="117" extrusionOk="0">
                  <a:moveTo>
                    <a:pt x="0" y="1"/>
                  </a:moveTo>
                  <a:lnTo>
                    <a:pt x="39" y="117"/>
                  </a:lnTo>
                  <a:cubicBezTo>
                    <a:pt x="78" y="91"/>
                    <a:pt x="116" y="52"/>
                    <a:pt x="155" y="14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rgbClr val="425B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1" name="Google Shape;1311;p33"/>
            <p:cNvSpPr/>
            <p:nvPr/>
          </p:nvSpPr>
          <p:spPr>
            <a:xfrm>
              <a:off x="5118875" y="900775"/>
              <a:ext cx="195825" cy="127650"/>
            </a:xfrm>
            <a:custGeom>
              <a:avLst/>
              <a:gdLst/>
              <a:ahLst/>
              <a:cxnLst/>
              <a:rect l="l" t="t" r="r" b="b"/>
              <a:pathLst>
                <a:path w="7833" h="5106" extrusionOk="0">
                  <a:moveTo>
                    <a:pt x="5776" y="3605"/>
                  </a:moveTo>
                  <a:cubicBezTo>
                    <a:pt x="5895" y="3605"/>
                    <a:pt x="5999" y="3692"/>
                    <a:pt x="6023" y="3813"/>
                  </a:cubicBezTo>
                  <a:cubicBezTo>
                    <a:pt x="6023" y="3935"/>
                    <a:pt x="5931" y="4034"/>
                    <a:pt x="5823" y="4034"/>
                  </a:cubicBezTo>
                  <a:cubicBezTo>
                    <a:pt x="5816" y="4034"/>
                    <a:pt x="5810" y="4034"/>
                    <a:pt x="5803" y="4033"/>
                  </a:cubicBezTo>
                  <a:cubicBezTo>
                    <a:pt x="5794" y="4034"/>
                    <a:pt x="5784" y="4034"/>
                    <a:pt x="5775" y="4034"/>
                  </a:cubicBezTo>
                  <a:cubicBezTo>
                    <a:pt x="5656" y="4034"/>
                    <a:pt x="5544" y="3959"/>
                    <a:pt x="5532" y="3839"/>
                  </a:cubicBezTo>
                  <a:cubicBezTo>
                    <a:pt x="5519" y="3710"/>
                    <a:pt x="5622" y="3606"/>
                    <a:pt x="5751" y="3606"/>
                  </a:cubicBezTo>
                  <a:cubicBezTo>
                    <a:pt x="5760" y="3606"/>
                    <a:pt x="5768" y="3605"/>
                    <a:pt x="5776" y="3605"/>
                  </a:cubicBezTo>
                  <a:close/>
                  <a:moveTo>
                    <a:pt x="1887" y="1"/>
                  </a:moveTo>
                  <a:cubicBezTo>
                    <a:pt x="1680" y="363"/>
                    <a:pt x="1396" y="673"/>
                    <a:pt x="1047" y="892"/>
                  </a:cubicBezTo>
                  <a:cubicBezTo>
                    <a:pt x="711" y="1099"/>
                    <a:pt x="362" y="1254"/>
                    <a:pt x="0" y="1371"/>
                  </a:cubicBezTo>
                  <a:lnTo>
                    <a:pt x="233" y="2159"/>
                  </a:lnTo>
                  <a:lnTo>
                    <a:pt x="285" y="2340"/>
                  </a:lnTo>
                  <a:cubicBezTo>
                    <a:pt x="310" y="2327"/>
                    <a:pt x="336" y="2314"/>
                    <a:pt x="375" y="2314"/>
                  </a:cubicBezTo>
                  <a:cubicBezTo>
                    <a:pt x="382" y="2313"/>
                    <a:pt x="388" y="2312"/>
                    <a:pt x="395" y="2312"/>
                  </a:cubicBezTo>
                  <a:cubicBezTo>
                    <a:pt x="453" y="2312"/>
                    <a:pt x="506" y="2360"/>
                    <a:pt x="517" y="2417"/>
                  </a:cubicBezTo>
                  <a:cubicBezTo>
                    <a:pt x="517" y="2482"/>
                    <a:pt x="465" y="2547"/>
                    <a:pt x="401" y="2547"/>
                  </a:cubicBezTo>
                  <a:cubicBezTo>
                    <a:pt x="375" y="2547"/>
                    <a:pt x="349" y="2534"/>
                    <a:pt x="336" y="2534"/>
                  </a:cubicBezTo>
                  <a:lnTo>
                    <a:pt x="336" y="2534"/>
                  </a:lnTo>
                  <a:lnTo>
                    <a:pt x="375" y="2663"/>
                  </a:lnTo>
                  <a:lnTo>
                    <a:pt x="672" y="3684"/>
                  </a:lnTo>
                  <a:lnTo>
                    <a:pt x="853" y="4304"/>
                  </a:lnTo>
                  <a:lnTo>
                    <a:pt x="1822" y="4421"/>
                  </a:lnTo>
                  <a:cubicBezTo>
                    <a:pt x="1551" y="3865"/>
                    <a:pt x="1474" y="3245"/>
                    <a:pt x="1577" y="2637"/>
                  </a:cubicBezTo>
                  <a:lnTo>
                    <a:pt x="1577" y="2637"/>
                  </a:lnTo>
                  <a:cubicBezTo>
                    <a:pt x="2675" y="2728"/>
                    <a:pt x="3696" y="3232"/>
                    <a:pt x="4459" y="4033"/>
                  </a:cubicBezTo>
                  <a:cubicBezTo>
                    <a:pt x="4679" y="4279"/>
                    <a:pt x="4873" y="4550"/>
                    <a:pt x="5041" y="4847"/>
                  </a:cubicBezTo>
                  <a:lnTo>
                    <a:pt x="7186" y="5106"/>
                  </a:lnTo>
                  <a:cubicBezTo>
                    <a:pt x="7134" y="4951"/>
                    <a:pt x="7095" y="4783"/>
                    <a:pt x="7070" y="4615"/>
                  </a:cubicBezTo>
                  <a:cubicBezTo>
                    <a:pt x="6876" y="3529"/>
                    <a:pt x="7160" y="2417"/>
                    <a:pt x="7832" y="1552"/>
                  </a:cubicBezTo>
                  <a:cubicBezTo>
                    <a:pt x="7755" y="1487"/>
                    <a:pt x="7703" y="1396"/>
                    <a:pt x="7690" y="1293"/>
                  </a:cubicBezTo>
                  <a:cubicBezTo>
                    <a:pt x="7677" y="1267"/>
                    <a:pt x="7677" y="1228"/>
                    <a:pt x="7690" y="1203"/>
                  </a:cubicBezTo>
                  <a:cubicBezTo>
                    <a:pt x="7587" y="1151"/>
                    <a:pt x="7509" y="1060"/>
                    <a:pt x="7496" y="944"/>
                  </a:cubicBezTo>
                  <a:cubicBezTo>
                    <a:pt x="7496" y="892"/>
                    <a:pt x="7496" y="828"/>
                    <a:pt x="7535" y="789"/>
                  </a:cubicBezTo>
                  <a:lnTo>
                    <a:pt x="5170" y="466"/>
                  </a:lnTo>
                  <a:cubicBezTo>
                    <a:pt x="4705" y="621"/>
                    <a:pt x="4330" y="712"/>
                    <a:pt x="4149" y="763"/>
                  </a:cubicBezTo>
                  <a:cubicBezTo>
                    <a:pt x="4110" y="776"/>
                    <a:pt x="4084" y="789"/>
                    <a:pt x="4058" y="789"/>
                  </a:cubicBezTo>
                  <a:lnTo>
                    <a:pt x="4032" y="789"/>
                  </a:lnTo>
                  <a:lnTo>
                    <a:pt x="4032" y="776"/>
                  </a:lnTo>
                  <a:cubicBezTo>
                    <a:pt x="3916" y="776"/>
                    <a:pt x="3826" y="699"/>
                    <a:pt x="3800" y="595"/>
                  </a:cubicBezTo>
                  <a:cubicBezTo>
                    <a:pt x="3800" y="466"/>
                    <a:pt x="3890" y="375"/>
                    <a:pt x="4007" y="375"/>
                  </a:cubicBezTo>
                  <a:cubicBezTo>
                    <a:pt x="4045" y="375"/>
                    <a:pt x="4084" y="388"/>
                    <a:pt x="4123" y="401"/>
                  </a:cubicBezTo>
                  <a:cubicBezTo>
                    <a:pt x="4123" y="375"/>
                    <a:pt x="4149" y="350"/>
                    <a:pt x="4149" y="311"/>
                  </a:cubicBezTo>
                  <a:lnTo>
                    <a:pt x="1887" y="1"/>
                  </a:lnTo>
                  <a:close/>
                </a:path>
              </a:pathLst>
            </a:custGeom>
            <a:solidFill>
              <a:srgbClr val="425B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2" name="Google Shape;1312;p33"/>
            <p:cNvSpPr/>
            <p:nvPr/>
          </p:nvSpPr>
          <p:spPr>
            <a:xfrm>
              <a:off x="5324675" y="922425"/>
              <a:ext cx="293075" cy="138950"/>
            </a:xfrm>
            <a:custGeom>
              <a:avLst/>
              <a:gdLst/>
              <a:ahLst/>
              <a:cxnLst/>
              <a:rect l="l" t="t" r="r" b="b"/>
              <a:pathLst>
                <a:path w="11723" h="5558" extrusionOk="0">
                  <a:moveTo>
                    <a:pt x="3255" y="2377"/>
                  </a:moveTo>
                  <a:cubicBezTo>
                    <a:pt x="3322" y="2377"/>
                    <a:pt x="3375" y="2425"/>
                    <a:pt x="3387" y="2495"/>
                  </a:cubicBezTo>
                  <a:cubicBezTo>
                    <a:pt x="3400" y="2572"/>
                    <a:pt x="3335" y="2637"/>
                    <a:pt x="3258" y="2637"/>
                  </a:cubicBezTo>
                  <a:cubicBezTo>
                    <a:pt x="3180" y="2637"/>
                    <a:pt x="3103" y="2585"/>
                    <a:pt x="3090" y="2508"/>
                  </a:cubicBezTo>
                  <a:cubicBezTo>
                    <a:pt x="3090" y="2437"/>
                    <a:pt x="3144" y="2377"/>
                    <a:pt x="3212" y="2377"/>
                  </a:cubicBezTo>
                  <a:cubicBezTo>
                    <a:pt x="3218" y="2377"/>
                    <a:pt x="3225" y="2377"/>
                    <a:pt x="3232" y="2379"/>
                  </a:cubicBezTo>
                  <a:cubicBezTo>
                    <a:pt x="3240" y="2377"/>
                    <a:pt x="3248" y="2377"/>
                    <a:pt x="3255" y="2377"/>
                  </a:cubicBezTo>
                  <a:close/>
                  <a:moveTo>
                    <a:pt x="1" y="1"/>
                  </a:moveTo>
                  <a:lnTo>
                    <a:pt x="1" y="26"/>
                  </a:lnTo>
                  <a:lnTo>
                    <a:pt x="1" y="39"/>
                  </a:lnTo>
                  <a:cubicBezTo>
                    <a:pt x="156" y="78"/>
                    <a:pt x="272" y="194"/>
                    <a:pt x="311" y="362"/>
                  </a:cubicBezTo>
                  <a:cubicBezTo>
                    <a:pt x="311" y="440"/>
                    <a:pt x="285" y="530"/>
                    <a:pt x="233" y="595"/>
                  </a:cubicBezTo>
                  <a:cubicBezTo>
                    <a:pt x="1177" y="1267"/>
                    <a:pt x="1810" y="2275"/>
                    <a:pt x="2030" y="3413"/>
                  </a:cubicBezTo>
                  <a:cubicBezTo>
                    <a:pt x="2094" y="3813"/>
                    <a:pt x="2107" y="4214"/>
                    <a:pt x="2082" y="4614"/>
                  </a:cubicBezTo>
                  <a:lnTo>
                    <a:pt x="9539" y="5558"/>
                  </a:lnTo>
                  <a:cubicBezTo>
                    <a:pt x="9397" y="5429"/>
                    <a:pt x="9306" y="5351"/>
                    <a:pt x="9306" y="5351"/>
                  </a:cubicBezTo>
                  <a:cubicBezTo>
                    <a:pt x="9917" y="5221"/>
                    <a:pt x="10551" y="5153"/>
                    <a:pt x="11179" y="5153"/>
                  </a:cubicBezTo>
                  <a:cubicBezTo>
                    <a:pt x="11361" y="5153"/>
                    <a:pt x="11543" y="5159"/>
                    <a:pt x="11723" y="5170"/>
                  </a:cubicBezTo>
                  <a:lnTo>
                    <a:pt x="11542" y="3516"/>
                  </a:lnTo>
                  <a:cubicBezTo>
                    <a:pt x="11077" y="3826"/>
                    <a:pt x="10547" y="4033"/>
                    <a:pt x="9991" y="4123"/>
                  </a:cubicBezTo>
                  <a:cubicBezTo>
                    <a:pt x="9642" y="3219"/>
                    <a:pt x="9746" y="2211"/>
                    <a:pt x="10262" y="1396"/>
                  </a:cubicBezTo>
                  <a:lnTo>
                    <a:pt x="8143" y="1099"/>
                  </a:lnTo>
                  <a:lnTo>
                    <a:pt x="8143" y="1099"/>
                  </a:lnTo>
                  <a:cubicBezTo>
                    <a:pt x="8285" y="1642"/>
                    <a:pt x="8337" y="2185"/>
                    <a:pt x="8298" y="2740"/>
                  </a:cubicBezTo>
                  <a:cubicBezTo>
                    <a:pt x="8195" y="3736"/>
                    <a:pt x="7626" y="4627"/>
                    <a:pt x="6760" y="5157"/>
                  </a:cubicBezTo>
                  <a:cubicBezTo>
                    <a:pt x="6036" y="4459"/>
                    <a:pt x="5649" y="3477"/>
                    <a:pt x="5739" y="2469"/>
                  </a:cubicBezTo>
                  <a:cubicBezTo>
                    <a:pt x="5804" y="1900"/>
                    <a:pt x="5985" y="1358"/>
                    <a:pt x="6243" y="854"/>
                  </a:cubicBezTo>
                  <a:lnTo>
                    <a:pt x="4253" y="582"/>
                  </a:lnTo>
                  <a:lnTo>
                    <a:pt x="4253" y="582"/>
                  </a:lnTo>
                  <a:cubicBezTo>
                    <a:pt x="4524" y="1164"/>
                    <a:pt x="4524" y="1836"/>
                    <a:pt x="4266" y="2430"/>
                  </a:cubicBezTo>
                  <a:cubicBezTo>
                    <a:pt x="3490" y="2224"/>
                    <a:pt x="2831" y="1719"/>
                    <a:pt x="2431" y="1035"/>
                  </a:cubicBezTo>
                  <a:cubicBezTo>
                    <a:pt x="2301" y="802"/>
                    <a:pt x="2198" y="543"/>
                    <a:pt x="2133" y="28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425B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3" name="Google Shape;1313;p33"/>
            <p:cNvSpPr/>
            <p:nvPr/>
          </p:nvSpPr>
          <p:spPr>
            <a:xfrm>
              <a:off x="5290425" y="937300"/>
              <a:ext cx="87275" cy="100500"/>
            </a:xfrm>
            <a:custGeom>
              <a:avLst/>
              <a:gdLst/>
              <a:ahLst/>
              <a:cxnLst/>
              <a:rect l="l" t="t" r="r" b="b"/>
              <a:pathLst>
                <a:path w="3491" h="4020" extrusionOk="0">
                  <a:moveTo>
                    <a:pt x="1603" y="0"/>
                  </a:moveTo>
                  <a:cubicBezTo>
                    <a:pt x="1526" y="103"/>
                    <a:pt x="1410" y="155"/>
                    <a:pt x="1280" y="168"/>
                  </a:cubicBezTo>
                  <a:cubicBezTo>
                    <a:pt x="1164" y="168"/>
                    <a:pt x="1061" y="142"/>
                    <a:pt x="957" y="65"/>
                  </a:cubicBezTo>
                  <a:cubicBezTo>
                    <a:pt x="285" y="931"/>
                    <a:pt x="1" y="2055"/>
                    <a:pt x="195" y="3141"/>
                  </a:cubicBezTo>
                  <a:cubicBezTo>
                    <a:pt x="221" y="3296"/>
                    <a:pt x="259" y="3464"/>
                    <a:pt x="311" y="3632"/>
                  </a:cubicBezTo>
                  <a:lnTo>
                    <a:pt x="1371" y="3761"/>
                  </a:lnTo>
                  <a:cubicBezTo>
                    <a:pt x="1410" y="3645"/>
                    <a:pt x="1526" y="3567"/>
                    <a:pt x="1655" y="3567"/>
                  </a:cubicBezTo>
                  <a:cubicBezTo>
                    <a:pt x="1664" y="3566"/>
                    <a:pt x="1673" y="3566"/>
                    <a:pt x="1682" y="3566"/>
                  </a:cubicBezTo>
                  <a:cubicBezTo>
                    <a:pt x="1851" y="3566"/>
                    <a:pt x="1992" y="3679"/>
                    <a:pt x="2017" y="3839"/>
                  </a:cubicBezTo>
                  <a:lnTo>
                    <a:pt x="3464" y="4019"/>
                  </a:lnTo>
                  <a:cubicBezTo>
                    <a:pt x="3490" y="3619"/>
                    <a:pt x="3464" y="3218"/>
                    <a:pt x="3400" y="2818"/>
                  </a:cubicBezTo>
                  <a:cubicBezTo>
                    <a:pt x="3180" y="1680"/>
                    <a:pt x="2547" y="672"/>
                    <a:pt x="160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4" name="Google Shape;1314;p33"/>
            <p:cNvSpPr/>
            <p:nvPr/>
          </p:nvSpPr>
          <p:spPr>
            <a:xfrm>
              <a:off x="5221925" y="908525"/>
              <a:ext cx="26200" cy="11025"/>
            </a:xfrm>
            <a:custGeom>
              <a:avLst/>
              <a:gdLst/>
              <a:ahLst/>
              <a:cxnLst/>
              <a:rect l="l" t="t" r="r" b="b"/>
              <a:pathLst>
                <a:path w="1048" h="441" extrusionOk="0">
                  <a:moveTo>
                    <a:pt x="27" y="1"/>
                  </a:moveTo>
                  <a:cubicBezTo>
                    <a:pt x="27" y="27"/>
                    <a:pt x="14" y="53"/>
                    <a:pt x="1" y="78"/>
                  </a:cubicBezTo>
                  <a:cubicBezTo>
                    <a:pt x="79" y="104"/>
                    <a:pt x="130" y="169"/>
                    <a:pt x="143" y="246"/>
                  </a:cubicBezTo>
                  <a:cubicBezTo>
                    <a:pt x="143" y="324"/>
                    <a:pt x="104" y="402"/>
                    <a:pt x="27" y="440"/>
                  </a:cubicBezTo>
                  <a:cubicBezTo>
                    <a:pt x="208" y="389"/>
                    <a:pt x="583" y="285"/>
                    <a:pt x="1048" y="130"/>
                  </a:cubicBezTo>
                  <a:lnTo>
                    <a:pt x="2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5" name="Google Shape;1315;p33"/>
            <p:cNvSpPr/>
            <p:nvPr/>
          </p:nvSpPr>
          <p:spPr>
            <a:xfrm>
              <a:off x="5219675" y="920175"/>
              <a:ext cx="675" cy="25"/>
            </a:xfrm>
            <a:custGeom>
              <a:avLst/>
              <a:gdLst/>
              <a:ahLst/>
              <a:cxnLst/>
              <a:rect l="l" t="t" r="r" b="b"/>
              <a:pathLst>
                <a:path w="27" h="1" extrusionOk="0">
                  <a:moveTo>
                    <a:pt x="0" y="0"/>
                  </a:moveTo>
                  <a:lnTo>
                    <a:pt x="2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6D9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6" name="Google Shape;1316;p33"/>
            <p:cNvSpPr/>
            <p:nvPr/>
          </p:nvSpPr>
          <p:spPr>
            <a:xfrm>
              <a:off x="5565725" y="957325"/>
              <a:ext cx="47500" cy="68200"/>
            </a:xfrm>
            <a:custGeom>
              <a:avLst/>
              <a:gdLst/>
              <a:ahLst/>
              <a:cxnLst/>
              <a:rect l="l" t="t" r="r" b="b"/>
              <a:pathLst>
                <a:path w="1900" h="2728" extrusionOk="0">
                  <a:moveTo>
                    <a:pt x="633" y="0"/>
                  </a:moveTo>
                  <a:cubicBezTo>
                    <a:pt x="104" y="815"/>
                    <a:pt x="0" y="1823"/>
                    <a:pt x="349" y="2727"/>
                  </a:cubicBezTo>
                  <a:cubicBezTo>
                    <a:pt x="905" y="2637"/>
                    <a:pt x="1435" y="2430"/>
                    <a:pt x="1900" y="2120"/>
                  </a:cubicBezTo>
                  <a:lnTo>
                    <a:pt x="1693" y="143"/>
                  </a:lnTo>
                  <a:lnTo>
                    <a:pt x="63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7" name="Google Shape;1317;p33"/>
            <p:cNvSpPr/>
            <p:nvPr/>
          </p:nvSpPr>
          <p:spPr>
            <a:xfrm>
              <a:off x="5155375" y="966700"/>
              <a:ext cx="89850" cy="54625"/>
            </a:xfrm>
            <a:custGeom>
              <a:avLst/>
              <a:gdLst/>
              <a:ahLst/>
              <a:cxnLst/>
              <a:rect l="l" t="t" r="r" b="b"/>
              <a:pathLst>
                <a:path w="3594" h="2185" extrusionOk="0">
                  <a:moveTo>
                    <a:pt x="104" y="0"/>
                  </a:moveTo>
                  <a:lnTo>
                    <a:pt x="104" y="0"/>
                  </a:lnTo>
                  <a:cubicBezTo>
                    <a:pt x="1" y="595"/>
                    <a:pt x="91" y="1215"/>
                    <a:pt x="362" y="1771"/>
                  </a:cubicBezTo>
                  <a:lnTo>
                    <a:pt x="3593" y="2184"/>
                  </a:lnTo>
                  <a:cubicBezTo>
                    <a:pt x="3413" y="1900"/>
                    <a:pt x="3219" y="1629"/>
                    <a:pt x="2999" y="1383"/>
                  </a:cubicBezTo>
                  <a:cubicBezTo>
                    <a:pt x="2236" y="582"/>
                    <a:pt x="1215" y="78"/>
                    <a:pt x="10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8" name="Google Shape;1318;p33"/>
            <p:cNvSpPr/>
            <p:nvPr/>
          </p:nvSpPr>
          <p:spPr>
            <a:xfrm>
              <a:off x="5107550" y="893025"/>
              <a:ext cx="58525" cy="42025"/>
            </a:xfrm>
            <a:custGeom>
              <a:avLst/>
              <a:gdLst/>
              <a:ahLst/>
              <a:cxnLst/>
              <a:rect l="l" t="t" r="r" b="b"/>
              <a:pathLst>
                <a:path w="2341" h="1681" extrusionOk="0">
                  <a:moveTo>
                    <a:pt x="117" y="1"/>
                  </a:moveTo>
                  <a:cubicBezTo>
                    <a:pt x="78" y="39"/>
                    <a:pt x="40" y="65"/>
                    <a:pt x="1" y="104"/>
                  </a:cubicBezTo>
                  <a:lnTo>
                    <a:pt x="427" y="1603"/>
                  </a:lnTo>
                  <a:lnTo>
                    <a:pt x="453" y="1681"/>
                  </a:lnTo>
                  <a:cubicBezTo>
                    <a:pt x="815" y="1564"/>
                    <a:pt x="1164" y="1409"/>
                    <a:pt x="1500" y="1202"/>
                  </a:cubicBezTo>
                  <a:cubicBezTo>
                    <a:pt x="1849" y="970"/>
                    <a:pt x="2133" y="673"/>
                    <a:pt x="2340" y="311"/>
                  </a:cubicBezTo>
                  <a:lnTo>
                    <a:pt x="117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9" name="Google Shape;1319;p33"/>
            <p:cNvSpPr/>
            <p:nvPr/>
          </p:nvSpPr>
          <p:spPr>
            <a:xfrm>
              <a:off x="5557325" y="1051225"/>
              <a:ext cx="62375" cy="17275"/>
            </a:xfrm>
            <a:custGeom>
              <a:avLst/>
              <a:gdLst/>
              <a:ahLst/>
              <a:cxnLst/>
              <a:rect l="l" t="t" r="r" b="b"/>
              <a:pathLst>
                <a:path w="2495" h="691" extrusionOk="0">
                  <a:moveTo>
                    <a:pt x="1867" y="1"/>
                  </a:moveTo>
                  <a:cubicBezTo>
                    <a:pt x="1238" y="1"/>
                    <a:pt x="611" y="69"/>
                    <a:pt x="0" y="199"/>
                  </a:cubicBezTo>
                  <a:cubicBezTo>
                    <a:pt x="0" y="199"/>
                    <a:pt x="78" y="277"/>
                    <a:pt x="233" y="406"/>
                  </a:cubicBezTo>
                  <a:lnTo>
                    <a:pt x="2494" y="690"/>
                  </a:lnTo>
                  <a:lnTo>
                    <a:pt x="2417" y="18"/>
                  </a:lnTo>
                  <a:cubicBezTo>
                    <a:pt x="2234" y="7"/>
                    <a:pt x="2050" y="1"/>
                    <a:pt x="186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0" name="Google Shape;1320;p33"/>
            <p:cNvSpPr/>
            <p:nvPr/>
          </p:nvSpPr>
          <p:spPr>
            <a:xfrm>
              <a:off x="5377675" y="929525"/>
              <a:ext cx="60125" cy="53675"/>
            </a:xfrm>
            <a:custGeom>
              <a:avLst/>
              <a:gdLst/>
              <a:ahLst/>
              <a:cxnLst/>
              <a:rect l="l" t="t" r="r" b="b"/>
              <a:pathLst>
                <a:path w="2405" h="2147" extrusionOk="0">
                  <a:moveTo>
                    <a:pt x="1862" y="529"/>
                  </a:moveTo>
                  <a:cubicBezTo>
                    <a:pt x="1939" y="529"/>
                    <a:pt x="1993" y="579"/>
                    <a:pt x="2016" y="660"/>
                  </a:cubicBezTo>
                  <a:cubicBezTo>
                    <a:pt x="2016" y="738"/>
                    <a:pt x="1952" y="802"/>
                    <a:pt x="1874" y="802"/>
                  </a:cubicBezTo>
                  <a:cubicBezTo>
                    <a:pt x="1866" y="803"/>
                    <a:pt x="1859" y="804"/>
                    <a:pt x="1851" y="804"/>
                  </a:cubicBezTo>
                  <a:cubicBezTo>
                    <a:pt x="1773" y="804"/>
                    <a:pt x="1717" y="744"/>
                    <a:pt x="1693" y="673"/>
                  </a:cubicBezTo>
                  <a:cubicBezTo>
                    <a:pt x="1693" y="595"/>
                    <a:pt x="1771" y="531"/>
                    <a:pt x="1848" y="531"/>
                  </a:cubicBezTo>
                  <a:lnTo>
                    <a:pt x="1836" y="531"/>
                  </a:lnTo>
                  <a:cubicBezTo>
                    <a:pt x="1845" y="529"/>
                    <a:pt x="1854" y="529"/>
                    <a:pt x="1862" y="529"/>
                  </a:cubicBezTo>
                  <a:close/>
                  <a:moveTo>
                    <a:pt x="1293" y="854"/>
                  </a:moveTo>
                  <a:cubicBezTo>
                    <a:pt x="1332" y="854"/>
                    <a:pt x="1357" y="867"/>
                    <a:pt x="1370" y="906"/>
                  </a:cubicBezTo>
                  <a:cubicBezTo>
                    <a:pt x="1370" y="944"/>
                    <a:pt x="1344" y="970"/>
                    <a:pt x="1306" y="970"/>
                  </a:cubicBezTo>
                  <a:cubicBezTo>
                    <a:pt x="1267" y="970"/>
                    <a:pt x="1241" y="944"/>
                    <a:pt x="1241" y="919"/>
                  </a:cubicBezTo>
                  <a:cubicBezTo>
                    <a:pt x="1241" y="880"/>
                    <a:pt x="1267" y="854"/>
                    <a:pt x="1293" y="854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78" y="259"/>
                    <a:pt x="181" y="505"/>
                    <a:pt x="311" y="751"/>
                  </a:cubicBezTo>
                  <a:cubicBezTo>
                    <a:pt x="711" y="1435"/>
                    <a:pt x="1370" y="1940"/>
                    <a:pt x="2146" y="2146"/>
                  </a:cubicBezTo>
                  <a:cubicBezTo>
                    <a:pt x="2404" y="1552"/>
                    <a:pt x="2404" y="880"/>
                    <a:pt x="2120" y="285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1" name="Google Shape;1321;p33"/>
            <p:cNvSpPr/>
            <p:nvPr/>
          </p:nvSpPr>
          <p:spPr>
            <a:xfrm>
              <a:off x="5465875" y="943425"/>
              <a:ext cx="67225" cy="107950"/>
            </a:xfrm>
            <a:custGeom>
              <a:avLst/>
              <a:gdLst/>
              <a:ahLst/>
              <a:cxnLst/>
              <a:rect l="l" t="t" r="r" b="b"/>
              <a:pathLst>
                <a:path w="2689" h="4318" extrusionOk="0">
                  <a:moveTo>
                    <a:pt x="582" y="1"/>
                  </a:moveTo>
                  <a:cubicBezTo>
                    <a:pt x="324" y="505"/>
                    <a:pt x="156" y="1047"/>
                    <a:pt x="78" y="1616"/>
                  </a:cubicBezTo>
                  <a:cubicBezTo>
                    <a:pt x="1" y="2624"/>
                    <a:pt x="375" y="3619"/>
                    <a:pt x="1112" y="4317"/>
                  </a:cubicBezTo>
                  <a:cubicBezTo>
                    <a:pt x="1965" y="3787"/>
                    <a:pt x="2534" y="2896"/>
                    <a:pt x="2650" y="1888"/>
                  </a:cubicBezTo>
                  <a:cubicBezTo>
                    <a:pt x="2689" y="1345"/>
                    <a:pt x="2637" y="789"/>
                    <a:pt x="2495" y="259"/>
                  </a:cubicBezTo>
                  <a:lnTo>
                    <a:pt x="58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2" name="Google Shape;1322;p33"/>
            <p:cNvSpPr/>
            <p:nvPr/>
          </p:nvSpPr>
          <p:spPr>
            <a:xfrm>
              <a:off x="5213850" y="910150"/>
              <a:ext cx="11675" cy="10050"/>
            </a:xfrm>
            <a:custGeom>
              <a:avLst/>
              <a:gdLst/>
              <a:ahLst/>
              <a:cxnLst/>
              <a:rect l="l" t="t" r="r" b="b"/>
              <a:pathLst>
                <a:path w="467" h="402" extrusionOk="0">
                  <a:moveTo>
                    <a:pt x="208" y="0"/>
                  </a:moveTo>
                  <a:cubicBezTo>
                    <a:pt x="91" y="0"/>
                    <a:pt x="1" y="91"/>
                    <a:pt x="1" y="207"/>
                  </a:cubicBezTo>
                  <a:cubicBezTo>
                    <a:pt x="27" y="324"/>
                    <a:pt x="117" y="401"/>
                    <a:pt x="233" y="401"/>
                  </a:cubicBezTo>
                  <a:lnTo>
                    <a:pt x="259" y="401"/>
                  </a:lnTo>
                  <a:cubicBezTo>
                    <a:pt x="285" y="401"/>
                    <a:pt x="311" y="388"/>
                    <a:pt x="350" y="375"/>
                  </a:cubicBezTo>
                  <a:cubicBezTo>
                    <a:pt x="427" y="349"/>
                    <a:pt x="466" y="272"/>
                    <a:pt x="466" y="181"/>
                  </a:cubicBezTo>
                  <a:cubicBezTo>
                    <a:pt x="453" y="104"/>
                    <a:pt x="402" y="52"/>
                    <a:pt x="324" y="26"/>
                  </a:cubicBezTo>
                  <a:cubicBezTo>
                    <a:pt x="298" y="0"/>
                    <a:pt x="246" y="0"/>
                    <a:pt x="20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3" name="Google Shape;1323;p33"/>
            <p:cNvSpPr/>
            <p:nvPr/>
          </p:nvSpPr>
          <p:spPr>
            <a:xfrm>
              <a:off x="5402225" y="981550"/>
              <a:ext cx="7775" cy="6825"/>
            </a:xfrm>
            <a:custGeom>
              <a:avLst/>
              <a:gdLst/>
              <a:ahLst/>
              <a:cxnLst/>
              <a:rect l="l" t="t" r="r" b="b"/>
              <a:pathLst>
                <a:path w="311" h="273" extrusionOk="0">
                  <a:moveTo>
                    <a:pt x="143" y="1"/>
                  </a:moveTo>
                  <a:cubicBezTo>
                    <a:pt x="65" y="1"/>
                    <a:pt x="1" y="65"/>
                    <a:pt x="1" y="143"/>
                  </a:cubicBezTo>
                  <a:cubicBezTo>
                    <a:pt x="13" y="220"/>
                    <a:pt x="91" y="272"/>
                    <a:pt x="169" y="272"/>
                  </a:cubicBezTo>
                  <a:cubicBezTo>
                    <a:pt x="246" y="272"/>
                    <a:pt x="311" y="207"/>
                    <a:pt x="298" y="130"/>
                  </a:cubicBezTo>
                  <a:cubicBezTo>
                    <a:pt x="285" y="52"/>
                    <a:pt x="220" y="1"/>
                    <a:pt x="14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4" name="Google Shape;1324;p33"/>
            <p:cNvSpPr/>
            <p:nvPr/>
          </p:nvSpPr>
          <p:spPr>
            <a:xfrm>
              <a:off x="5306900" y="920175"/>
              <a:ext cx="26200" cy="21350"/>
            </a:xfrm>
            <a:custGeom>
              <a:avLst/>
              <a:gdLst/>
              <a:ahLst/>
              <a:cxnLst/>
              <a:rect l="l" t="t" r="r" b="b"/>
              <a:pathLst>
                <a:path w="1048" h="854" extrusionOk="0">
                  <a:moveTo>
                    <a:pt x="40" y="0"/>
                  </a:moveTo>
                  <a:cubicBezTo>
                    <a:pt x="1" y="52"/>
                    <a:pt x="1" y="104"/>
                    <a:pt x="1" y="155"/>
                  </a:cubicBezTo>
                  <a:cubicBezTo>
                    <a:pt x="14" y="259"/>
                    <a:pt x="79" y="349"/>
                    <a:pt x="169" y="401"/>
                  </a:cubicBezTo>
                  <a:cubicBezTo>
                    <a:pt x="169" y="440"/>
                    <a:pt x="169" y="465"/>
                    <a:pt x="169" y="504"/>
                  </a:cubicBezTo>
                  <a:cubicBezTo>
                    <a:pt x="182" y="608"/>
                    <a:pt x="234" y="698"/>
                    <a:pt x="324" y="750"/>
                  </a:cubicBezTo>
                  <a:cubicBezTo>
                    <a:pt x="415" y="827"/>
                    <a:pt x="531" y="853"/>
                    <a:pt x="647" y="853"/>
                  </a:cubicBezTo>
                  <a:cubicBezTo>
                    <a:pt x="763" y="840"/>
                    <a:pt x="893" y="788"/>
                    <a:pt x="970" y="685"/>
                  </a:cubicBezTo>
                  <a:cubicBezTo>
                    <a:pt x="1022" y="620"/>
                    <a:pt x="1048" y="543"/>
                    <a:pt x="1035" y="452"/>
                  </a:cubicBezTo>
                  <a:cubicBezTo>
                    <a:pt x="1009" y="297"/>
                    <a:pt x="880" y="168"/>
                    <a:pt x="725" y="129"/>
                  </a:cubicBezTo>
                  <a:lnTo>
                    <a:pt x="725" y="116"/>
                  </a:lnTo>
                  <a:lnTo>
                    <a:pt x="725" y="91"/>
                  </a:lnTo>
                  <a:lnTo>
                    <a:pt x="4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5" name="Google Shape;1325;p33"/>
            <p:cNvSpPr/>
            <p:nvPr/>
          </p:nvSpPr>
          <p:spPr>
            <a:xfrm>
              <a:off x="5420000" y="942775"/>
              <a:ext cx="8100" cy="7150"/>
            </a:xfrm>
            <a:custGeom>
              <a:avLst/>
              <a:gdLst/>
              <a:ahLst/>
              <a:cxnLst/>
              <a:rect l="l" t="t" r="r" b="b"/>
              <a:pathLst>
                <a:path w="324" h="286" extrusionOk="0">
                  <a:moveTo>
                    <a:pt x="143" y="1"/>
                  </a:moveTo>
                  <a:cubicBezTo>
                    <a:pt x="65" y="1"/>
                    <a:pt x="0" y="65"/>
                    <a:pt x="0" y="143"/>
                  </a:cubicBezTo>
                  <a:cubicBezTo>
                    <a:pt x="26" y="233"/>
                    <a:pt x="91" y="285"/>
                    <a:pt x="181" y="285"/>
                  </a:cubicBezTo>
                  <a:cubicBezTo>
                    <a:pt x="259" y="285"/>
                    <a:pt x="323" y="208"/>
                    <a:pt x="323" y="130"/>
                  </a:cubicBezTo>
                  <a:cubicBezTo>
                    <a:pt x="298" y="53"/>
                    <a:pt x="233" y="1"/>
                    <a:pt x="143" y="1"/>
                  </a:cubicBezTo>
                  <a:close/>
                </a:path>
              </a:pathLst>
            </a:custGeom>
            <a:solidFill>
              <a:srgbClr val="52A2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6" name="Google Shape;1326;p33"/>
            <p:cNvSpPr/>
            <p:nvPr/>
          </p:nvSpPr>
          <p:spPr>
            <a:xfrm>
              <a:off x="5324675" y="1026450"/>
              <a:ext cx="16175" cy="6825"/>
            </a:xfrm>
            <a:custGeom>
              <a:avLst/>
              <a:gdLst/>
              <a:ahLst/>
              <a:cxnLst/>
              <a:rect l="l" t="t" r="r" b="b"/>
              <a:pathLst>
                <a:path w="647" h="273" extrusionOk="0">
                  <a:moveTo>
                    <a:pt x="312" y="0"/>
                  </a:moveTo>
                  <a:cubicBezTo>
                    <a:pt x="303" y="0"/>
                    <a:pt x="294" y="0"/>
                    <a:pt x="285" y="1"/>
                  </a:cubicBezTo>
                  <a:cubicBezTo>
                    <a:pt x="169" y="1"/>
                    <a:pt x="52" y="79"/>
                    <a:pt x="1" y="195"/>
                  </a:cubicBezTo>
                  <a:lnTo>
                    <a:pt x="647" y="273"/>
                  </a:lnTo>
                  <a:cubicBezTo>
                    <a:pt x="622" y="113"/>
                    <a:pt x="481" y="0"/>
                    <a:pt x="31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7" name="Google Shape;1327;p33"/>
            <p:cNvSpPr/>
            <p:nvPr/>
          </p:nvSpPr>
          <p:spPr>
            <a:xfrm>
              <a:off x="5256825" y="990900"/>
              <a:ext cx="12625" cy="10750"/>
            </a:xfrm>
            <a:custGeom>
              <a:avLst/>
              <a:gdLst/>
              <a:ahLst/>
              <a:cxnLst/>
              <a:rect l="l" t="t" r="r" b="b"/>
              <a:pathLst>
                <a:path w="505" h="430" extrusionOk="0">
                  <a:moveTo>
                    <a:pt x="258" y="0"/>
                  </a:moveTo>
                  <a:cubicBezTo>
                    <a:pt x="250" y="0"/>
                    <a:pt x="242" y="1"/>
                    <a:pt x="233" y="1"/>
                  </a:cubicBezTo>
                  <a:cubicBezTo>
                    <a:pt x="104" y="1"/>
                    <a:pt x="1" y="105"/>
                    <a:pt x="1" y="234"/>
                  </a:cubicBezTo>
                  <a:cubicBezTo>
                    <a:pt x="25" y="354"/>
                    <a:pt x="138" y="429"/>
                    <a:pt x="257" y="429"/>
                  </a:cubicBezTo>
                  <a:cubicBezTo>
                    <a:pt x="266" y="429"/>
                    <a:pt x="276" y="429"/>
                    <a:pt x="285" y="428"/>
                  </a:cubicBezTo>
                  <a:cubicBezTo>
                    <a:pt x="292" y="429"/>
                    <a:pt x="298" y="429"/>
                    <a:pt x="305" y="429"/>
                  </a:cubicBezTo>
                  <a:cubicBezTo>
                    <a:pt x="413" y="429"/>
                    <a:pt x="505" y="330"/>
                    <a:pt x="505" y="208"/>
                  </a:cubicBezTo>
                  <a:cubicBezTo>
                    <a:pt x="481" y="87"/>
                    <a:pt x="377" y="0"/>
                    <a:pt x="25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8" name="Google Shape;1328;p33"/>
            <p:cNvSpPr/>
            <p:nvPr/>
          </p:nvSpPr>
          <p:spPr>
            <a:xfrm>
              <a:off x="5125975" y="958300"/>
              <a:ext cx="5850" cy="5975"/>
            </a:xfrm>
            <a:custGeom>
              <a:avLst/>
              <a:gdLst/>
              <a:ahLst/>
              <a:cxnLst/>
              <a:rect l="l" t="t" r="r" b="b"/>
              <a:pathLst>
                <a:path w="234" h="239" extrusionOk="0">
                  <a:moveTo>
                    <a:pt x="91" y="0"/>
                  </a:moveTo>
                  <a:cubicBezTo>
                    <a:pt x="52" y="0"/>
                    <a:pt x="26" y="26"/>
                    <a:pt x="1" y="39"/>
                  </a:cubicBezTo>
                  <a:lnTo>
                    <a:pt x="52" y="233"/>
                  </a:lnTo>
                  <a:cubicBezTo>
                    <a:pt x="61" y="233"/>
                    <a:pt x="75" y="239"/>
                    <a:pt x="91" y="239"/>
                  </a:cubicBezTo>
                  <a:cubicBezTo>
                    <a:pt x="100" y="239"/>
                    <a:pt x="108" y="237"/>
                    <a:pt x="117" y="233"/>
                  </a:cubicBezTo>
                  <a:cubicBezTo>
                    <a:pt x="122" y="234"/>
                    <a:pt x="128" y="234"/>
                    <a:pt x="133" y="234"/>
                  </a:cubicBezTo>
                  <a:cubicBezTo>
                    <a:pt x="190" y="234"/>
                    <a:pt x="233" y="175"/>
                    <a:pt x="233" y="116"/>
                  </a:cubicBezTo>
                  <a:cubicBezTo>
                    <a:pt x="220" y="52"/>
                    <a:pt x="156" y="0"/>
                    <a:pt x="9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9" name="Google Shape;1329;p33"/>
            <p:cNvSpPr/>
            <p:nvPr/>
          </p:nvSpPr>
          <p:spPr>
            <a:xfrm>
              <a:off x="5408375" y="950850"/>
              <a:ext cx="3575" cy="3025"/>
            </a:xfrm>
            <a:custGeom>
              <a:avLst/>
              <a:gdLst/>
              <a:ahLst/>
              <a:cxnLst/>
              <a:rect l="l" t="t" r="r" b="b"/>
              <a:pathLst>
                <a:path w="143" h="121" extrusionOk="0">
                  <a:moveTo>
                    <a:pt x="65" y="1"/>
                  </a:moveTo>
                  <a:cubicBezTo>
                    <a:pt x="26" y="1"/>
                    <a:pt x="0" y="40"/>
                    <a:pt x="13" y="66"/>
                  </a:cubicBezTo>
                  <a:cubicBezTo>
                    <a:pt x="13" y="97"/>
                    <a:pt x="31" y="121"/>
                    <a:pt x="58" y="121"/>
                  </a:cubicBezTo>
                  <a:cubicBezTo>
                    <a:pt x="64" y="121"/>
                    <a:pt x="71" y="120"/>
                    <a:pt x="78" y="117"/>
                  </a:cubicBezTo>
                  <a:cubicBezTo>
                    <a:pt x="116" y="117"/>
                    <a:pt x="142" y="91"/>
                    <a:pt x="142" y="66"/>
                  </a:cubicBezTo>
                  <a:cubicBezTo>
                    <a:pt x="129" y="27"/>
                    <a:pt x="104" y="1"/>
                    <a:pt x="65" y="1"/>
                  </a:cubicBezTo>
                  <a:close/>
                </a:path>
              </a:pathLst>
            </a:custGeom>
            <a:solidFill>
              <a:srgbClr val="52A2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0" name="Google Shape;1330;p33"/>
            <p:cNvSpPr/>
            <p:nvPr/>
          </p:nvSpPr>
          <p:spPr>
            <a:xfrm>
              <a:off x="5225500" y="5071025"/>
              <a:ext cx="532150" cy="157050"/>
            </a:xfrm>
            <a:custGeom>
              <a:avLst/>
              <a:gdLst/>
              <a:ahLst/>
              <a:cxnLst/>
              <a:rect l="l" t="t" r="r" b="b"/>
              <a:pathLst>
                <a:path w="21286" h="6282" extrusionOk="0">
                  <a:moveTo>
                    <a:pt x="8697" y="4342"/>
                  </a:moveTo>
                  <a:cubicBezTo>
                    <a:pt x="8816" y="4342"/>
                    <a:pt x="8919" y="4429"/>
                    <a:pt x="8944" y="4550"/>
                  </a:cubicBezTo>
                  <a:cubicBezTo>
                    <a:pt x="8956" y="4673"/>
                    <a:pt x="8852" y="4784"/>
                    <a:pt x="8731" y="4784"/>
                  </a:cubicBezTo>
                  <a:cubicBezTo>
                    <a:pt x="8724" y="4784"/>
                    <a:pt x="8718" y="4783"/>
                    <a:pt x="8711" y="4783"/>
                  </a:cubicBezTo>
                  <a:cubicBezTo>
                    <a:pt x="8703" y="4784"/>
                    <a:pt x="8694" y="4784"/>
                    <a:pt x="8686" y="4784"/>
                  </a:cubicBezTo>
                  <a:cubicBezTo>
                    <a:pt x="8567" y="4784"/>
                    <a:pt x="8464" y="4697"/>
                    <a:pt x="8440" y="4576"/>
                  </a:cubicBezTo>
                  <a:cubicBezTo>
                    <a:pt x="8427" y="4447"/>
                    <a:pt x="8530" y="4343"/>
                    <a:pt x="8672" y="4343"/>
                  </a:cubicBezTo>
                  <a:cubicBezTo>
                    <a:pt x="8680" y="4343"/>
                    <a:pt x="8689" y="4342"/>
                    <a:pt x="8697" y="4342"/>
                  </a:cubicBezTo>
                  <a:close/>
                  <a:moveTo>
                    <a:pt x="3270" y="1"/>
                  </a:moveTo>
                  <a:cubicBezTo>
                    <a:pt x="3477" y="402"/>
                    <a:pt x="3606" y="841"/>
                    <a:pt x="3658" y="1293"/>
                  </a:cubicBezTo>
                  <a:cubicBezTo>
                    <a:pt x="3409" y="1326"/>
                    <a:pt x="3161" y="1342"/>
                    <a:pt x="2915" y="1342"/>
                  </a:cubicBezTo>
                  <a:cubicBezTo>
                    <a:pt x="1889" y="1342"/>
                    <a:pt x="886" y="1065"/>
                    <a:pt x="0" y="544"/>
                  </a:cubicBezTo>
                  <a:lnTo>
                    <a:pt x="0" y="544"/>
                  </a:lnTo>
                  <a:lnTo>
                    <a:pt x="194" y="2340"/>
                  </a:lnTo>
                  <a:cubicBezTo>
                    <a:pt x="607" y="2301"/>
                    <a:pt x="892" y="2301"/>
                    <a:pt x="892" y="2301"/>
                  </a:cubicBezTo>
                  <a:lnTo>
                    <a:pt x="892" y="2301"/>
                  </a:lnTo>
                  <a:cubicBezTo>
                    <a:pt x="711" y="2612"/>
                    <a:pt x="504" y="2896"/>
                    <a:pt x="284" y="3167"/>
                  </a:cubicBezTo>
                  <a:lnTo>
                    <a:pt x="349" y="3736"/>
                  </a:lnTo>
                  <a:lnTo>
                    <a:pt x="9551" y="4990"/>
                  </a:lnTo>
                  <a:cubicBezTo>
                    <a:pt x="9603" y="4951"/>
                    <a:pt x="9654" y="4925"/>
                    <a:pt x="9706" y="4899"/>
                  </a:cubicBezTo>
                  <a:cubicBezTo>
                    <a:pt x="9822" y="4834"/>
                    <a:pt x="9939" y="4770"/>
                    <a:pt x="10055" y="4705"/>
                  </a:cubicBezTo>
                  <a:cubicBezTo>
                    <a:pt x="10042" y="4692"/>
                    <a:pt x="10042" y="4679"/>
                    <a:pt x="10042" y="4654"/>
                  </a:cubicBezTo>
                  <a:cubicBezTo>
                    <a:pt x="10029" y="4524"/>
                    <a:pt x="10145" y="4408"/>
                    <a:pt x="10288" y="4408"/>
                  </a:cubicBezTo>
                  <a:cubicBezTo>
                    <a:pt x="10378" y="4408"/>
                    <a:pt x="10469" y="4447"/>
                    <a:pt x="10520" y="4524"/>
                  </a:cubicBezTo>
                  <a:cubicBezTo>
                    <a:pt x="10984" y="4375"/>
                    <a:pt x="11468" y="4297"/>
                    <a:pt x="11953" y="4297"/>
                  </a:cubicBezTo>
                  <a:cubicBezTo>
                    <a:pt x="12264" y="4297"/>
                    <a:pt x="12577" y="4329"/>
                    <a:pt x="12885" y="4395"/>
                  </a:cubicBezTo>
                  <a:cubicBezTo>
                    <a:pt x="12834" y="4744"/>
                    <a:pt x="12730" y="5093"/>
                    <a:pt x="12562" y="5403"/>
                  </a:cubicBezTo>
                  <a:lnTo>
                    <a:pt x="14876" y="5726"/>
                  </a:lnTo>
                  <a:cubicBezTo>
                    <a:pt x="15323" y="5503"/>
                    <a:pt x="15811" y="5393"/>
                    <a:pt x="16300" y="5393"/>
                  </a:cubicBezTo>
                  <a:cubicBezTo>
                    <a:pt x="16489" y="5393"/>
                    <a:pt x="16679" y="5409"/>
                    <a:pt x="16866" y="5442"/>
                  </a:cubicBezTo>
                  <a:cubicBezTo>
                    <a:pt x="16853" y="5623"/>
                    <a:pt x="16814" y="5804"/>
                    <a:pt x="16750" y="5972"/>
                  </a:cubicBezTo>
                  <a:lnTo>
                    <a:pt x="18973" y="6282"/>
                  </a:lnTo>
                  <a:cubicBezTo>
                    <a:pt x="19257" y="5377"/>
                    <a:pt x="19851" y="3956"/>
                    <a:pt x="20885" y="2973"/>
                  </a:cubicBezTo>
                  <a:cubicBezTo>
                    <a:pt x="21015" y="2870"/>
                    <a:pt x="21144" y="2754"/>
                    <a:pt x="21286" y="2650"/>
                  </a:cubicBezTo>
                  <a:lnTo>
                    <a:pt x="19322" y="2366"/>
                  </a:lnTo>
                  <a:cubicBezTo>
                    <a:pt x="18843" y="2831"/>
                    <a:pt x="18236" y="3167"/>
                    <a:pt x="17590" y="3335"/>
                  </a:cubicBezTo>
                  <a:cubicBezTo>
                    <a:pt x="17002" y="3498"/>
                    <a:pt x="16355" y="3553"/>
                    <a:pt x="15746" y="3553"/>
                  </a:cubicBezTo>
                  <a:cubicBezTo>
                    <a:pt x="14468" y="3553"/>
                    <a:pt x="13364" y="3309"/>
                    <a:pt x="13364" y="3309"/>
                  </a:cubicBezTo>
                  <a:cubicBezTo>
                    <a:pt x="13958" y="2715"/>
                    <a:pt x="14630" y="2211"/>
                    <a:pt x="15367" y="1784"/>
                  </a:cubicBezTo>
                  <a:lnTo>
                    <a:pt x="12187" y="1319"/>
                  </a:lnTo>
                  <a:cubicBezTo>
                    <a:pt x="11709" y="1901"/>
                    <a:pt x="11089" y="2366"/>
                    <a:pt x="10391" y="2663"/>
                  </a:cubicBezTo>
                  <a:cubicBezTo>
                    <a:pt x="8994" y="3261"/>
                    <a:pt x="7196" y="3365"/>
                    <a:pt x="6112" y="3365"/>
                  </a:cubicBezTo>
                  <a:cubicBezTo>
                    <a:pt x="5532" y="3365"/>
                    <a:pt x="5157" y="3335"/>
                    <a:pt x="5157" y="3335"/>
                  </a:cubicBezTo>
                  <a:cubicBezTo>
                    <a:pt x="5906" y="2301"/>
                    <a:pt x="6824" y="1410"/>
                    <a:pt x="7871" y="673"/>
                  </a:cubicBezTo>
                  <a:lnTo>
                    <a:pt x="5454" y="324"/>
                  </a:lnTo>
                  <a:cubicBezTo>
                    <a:pt x="5377" y="440"/>
                    <a:pt x="5247" y="518"/>
                    <a:pt x="5105" y="518"/>
                  </a:cubicBezTo>
                  <a:cubicBezTo>
                    <a:pt x="5096" y="518"/>
                    <a:pt x="5086" y="519"/>
                    <a:pt x="5077" y="519"/>
                  </a:cubicBezTo>
                  <a:cubicBezTo>
                    <a:pt x="4880" y="519"/>
                    <a:pt x="4689" y="393"/>
                    <a:pt x="4627" y="208"/>
                  </a:cubicBezTo>
                  <a:lnTo>
                    <a:pt x="327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1" name="Google Shape;1331;p33"/>
            <p:cNvSpPr/>
            <p:nvPr/>
          </p:nvSpPr>
          <p:spPr>
            <a:xfrm>
              <a:off x="5741150" y="5148900"/>
              <a:ext cx="337350" cy="127975"/>
            </a:xfrm>
            <a:custGeom>
              <a:avLst/>
              <a:gdLst/>
              <a:ahLst/>
              <a:cxnLst/>
              <a:rect l="l" t="t" r="r" b="b"/>
              <a:pathLst>
                <a:path w="13494" h="5119" extrusionOk="0">
                  <a:moveTo>
                    <a:pt x="8559" y="3179"/>
                  </a:moveTo>
                  <a:cubicBezTo>
                    <a:pt x="8754" y="3179"/>
                    <a:pt x="8920" y="3306"/>
                    <a:pt x="8957" y="3503"/>
                  </a:cubicBezTo>
                  <a:cubicBezTo>
                    <a:pt x="8970" y="3697"/>
                    <a:pt x="8802" y="3865"/>
                    <a:pt x="8608" y="3865"/>
                  </a:cubicBezTo>
                  <a:cubicBezTo>
                    <a:pt x="8600" y="3865"/>
                    <a:pt x="8591" y="3866"/>
                    <a:pt x="8582" y="3866"/>
                  </a:cubicBezTo>
                  <a:cubicBezTo>
                    <a:pt x="8386" y="3866"/>
                    <a:pt x="8219" y="3727"/>
                    <a:pt x="8182" y="3542"/>
                  </a:cubicBezTo>
                  <a:cubicBezTo>
                    <a:pt x="8169" y="3335"/>
                    <a:pt x="8337" y="3180"/>
                    <a:pt x="8531" y="3180"/>
                  </a:cubicBezTo>
                  <a:cubicBezTo>
                    <a:pt x="8540" y="3179"/>
                    <a:pt x="8550" y="3179"/>
                    <a:pt x="8559" y="3179"/>
                  </a:cubicBezTo>
                  <a:close/>
                  <a:moveTo>
                    <a:pt x="3813" y="1"/>
                  </a:moveTo>
                  <a:cubicBezTo>
                    <a:pt x="3607" y="699"/>
                    <a:pt x="3206" y="1319"/>
                    <a:pt x="2676" y="1810"/>
                  </a:cubicBezTo>
                  <a:cubicBezTo>
                    <a:pt x="1927" y="2508"/>
                    <a:pt x="893" y="3025"/>
                    <a:pt x="1" y="3387"/>
                  </a:cubicBezTo>
                  <a:lnTo>
                    <a:pt x="4317" y="3968"/>
                  </a:lnTo>
                  <a:cubicBezTo>
                    <a:pt x="4227" y="3464"/>
                    <a:pt x="4201" y="2934"/>
                    <a:pt x="4240" y="2417"/>
                  </a:cubicBezTo>
                  <a:lnTo>
                    <a:pt x="4240" y="2417"/>
                  </a:lnTo>
                  <a:cubicBezTo>
                    <a:pt x="4240" y="2418"/>
                    <a:pt x="5610" y="3206"/>
                    <a:pt x="6308" y="4240"/>
                  </a:cubicBezTo>
                  <a:lnTo>
                    <a:pt x="8725" y="4563"/>
                  </a:lnTo>
                  <a:cubicBezTo>
                    <a:pt x="8996" y="4085"/>
                    <a:pt x="9306" y="3632"/>
                    <a:pt x="9655" y="3206"/>
                  </a:cubicBezTo>
                  <a:cubicBezTo>
                    <a:pt x="9926" y="3710"/>
                    <a:pt x="10146" y="4240"/>
                    <a:pt x="10327" y="4782"/>
                  </a:cubicBezTo>
                  <a:lnTo>
                    <a:pt x="12809" y="5119"/>
                  </a:lnTo>
                  <a:cubicBezTo>
                    <a:pt x="13015" y="4873"/>
                    <a:pt x="13248" y="4627"/>
                    <a:pt x="13494" y="4421"/>
                  </a:cubicBezTo>
                  <a:lnTo>
                    <a:pt x="13261" y="2236"/>
                  </a:lnTo>
                  <a:cubicBezTo>
                    <a:pt x="12498" y="2198"/>
                    <a:pt x="11736" y="2094"/>
                    <a:pt x="10999" y="1926"/>
                  </a:cubicBezTo>
                  <a:cubicBezTo>
                    <a:pt x="11284" y="1668"/>
                    <a:pt x="11581" y="1422"/>
                    <a:pt x="11891" y="1190"/>
                  </a:cubicBezTo>
                  <a:lnTo>
                    <a:pt x="8053" y="621"/>
                  </a:lnTo>
                  <a:cubicBezTo>
                    <a:pt x="7962" y="1022"/>
                    <a:pt x="7846" y="1422"/>
                    <a:pt x="7704" y="1797"/>
                  </a:cubicBezTo>
                  <a:cubicBezTo>
                    <a:pt x="7264" y="1371"/>
                    <a:pt x="6851" y="892"/>
                    <a:pt x="6502" y="401"/>
                  </a:cubicBezTo>
                  <a:lnTo>
                    <a:pt x="3813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2" name="Google Shape;1332;p33"/>
            <p:cNvSpPr/>
            <p:nvPr/>
          </p:nvSpPr>
          <p:spPr>
            <a:xfrm>
              <a:off x="5222575" y="5058750"/>
              <a:ext cx="94375" cy="45825"/>
            </a:xfrm>
            <a:custGeom>
              <a:avLst/>
              <a:gdLst/>
              <a:ahLst/>
              <a:cxnLst/>
              <a:rect l="l" t="t" r="r" b="b"/>
              <a:pathLst>
                <a:path w="3775" h="1833" extrusionOk="0">
                  <a:moveTo>
                    <a:pt x="1" y="1"/>
                  </a:moveTo>
                  <a:lnTo>
                    <a:pt x="117" y="1035"/>
                  </a:lnTo>
                  <a:cubicBezTo>
                    <a:pt x="1003" y="1556"/>
                    <a:pt x="2006" y="1833"/>
                    <a:pt x="3032" y="1833"/>
                  </a:cubicBezTo>
                  <a:cubicBezTo>
                    <a:pt x="3278" y="1833"/>
                    <a:pt x="3526" y="1817"/>
                    <a:pt x="3775" y="1784"/>
                  </a:cubicBezTo>
                  <a:cubicBezTo>
                    <a:pt x="3723" y="1332"/>
                    <a:pt x="3594" y="893"/>
                    <a:pt x="3387" y="492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3" name="Google Shape;1333;p33"/>
            <p:cNvSpPr/>
            <p:nvPr/>
          </p:nvSpPr>
          <p:spPr>
            <a:xfrm>
              <a:off x="5699150" y="5137275"/>
              <a:ext cx="137675" cy="95975"/>
            </a:xfrm>
            <a:custGeom>
              <a:avLst/>
              <a:gdLst/>
              <a:ahLst/>
              <a:cxnLst/>
              <a:rect l="l" t="t" r="r" b="b"/>
              <a:pathLst>
                <a:path w="5507" h="3839" extrusionOk="0">
                  <a:moveTo>
                    <a:pt x="2340" y="0"/>
                  </a:moveTo>
                  <a:cubicBezTo>
                    <a:pt x="2198" y="104"/>
                    <a:pt x="2069" y="207"/>
                    <a:pt x="1939" y="323"/>
                  </a:cubicBezTo>
                  <a:cubicBezTo>
                    <a:pt x="905" y="1293"/>
                    <a:pt x="311" y="2714"/>
                    <a:pt x="1" y="3619"/>
                  </a:cubicBezTo>
                  <a:lnTo>
                    <a:pt x="1681" y="3839"/>
                  </a:lnTo>
                  <a:cubicBezTo>
                    <a:pt x="2573" y="3490"/>
                    <a:pt x="3607" y="2973"/>
                    <a:pt x="4343" y="2275"/>
                  </a:cubicBezTo>
                  <a:cubicBezTo>
                    <a:pt x="4886" y="1784"/>
                    <a:pt x="5287" y="1164"/>
                    <a:pt x="5506" y="466"/>
                  </a:cubicBezTo>
                  <a:lnTo>
                    <a:pt x="234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4" name="Google Shape;1334;p33"/>
            <p:cNvSpPr/>
            <p:nvPr/>
          </p:nvSpPr>
          <p:spPr>
            <a:xfrm>
              <a:off x="5354400" y="5087825"/>
              <a:ext cx="175800" cy="67325"/>
            </a:xfrm>
            <a:custGeom>
              <a:avLst/>
              <a:gdLst/>
              <a:ahLst/>
              <a:cxnLst/>
              <a:rect l="l" t="t" r="r" b="b"/>
              <a:pathLst>
                <a:path w="7032" h="2693" extrusionOk="0">
                  <a:moveTo>
                    <a:pt x="2715" y="1"/>
                  </a:moveTo>
                  <a:cubicBezTo>
                    <a:pt x="1668" y="725"/>
                    <a:pt x="750" y="1629"/>
                    <a:pt x="1" y="2663"/>
                  </a:cubicBezTo>
                  <a:cubicBezTo>
                    <a:pt x="1" y="2663"/>
                    <a:pt x="369" y="2693"/>
                    <a:pt x="940" y="2693"/>
                  </a:cubicBezTo>
                  <a:cubicBezTo>
                    <a:pt x="2021" y="2693"/>
                    <a:pt x="3826" y="2587"/>
                    <a:pt x="5222" y="1978"/>
                  </a:cubicBezTo>
                  <a:cubicBezTo>
                    <a:pt x="5933" y="1694"/>
                    <a:pt x="6553" y="1229"/>
                    <a:pt x="7031" y="647"/>
                  </a:cubicBezTo>
                  <a:lnTo>
                    <a:pt x="271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5" name="Google Shape;1335;p33"/>
            <p:cNvSpPr/>
            <p:nvPr/>
          </p:nvSpPr>
          <p:spPr>
            <a:xfrm>
              <a:off x="6061350" y="5259400"/>
              <a:ext cx="19400" cy="20375"/>
            </a:xfrm>
            <a:custGeom>
              <a:avLst/>
              <a:gdLst/>
              <a:ahLst/>
              <a:cxnLst/>
              <a:rect l="l" t="t" r="r" b="b"/>
              <a:pathLst>
                <a:path w="776" h="815" extrusionOk="0">
                  <a:moveTo>
                    <a:pt x="686" y="1"/>
                  </a:moveTo>
                  <a:cubicBezTo>
                    <a:pt x="440" y="220"/>
                    <a:pt x="207" y="453"/>
                    <a:pt x="1" y="711"/>
                  </a:cubicBezTo>
                  <a:lnTo>
                    <a:pt x="776" y="815"/>
                  </a:lnTo>
                  <a:lnTo>
                    <a:pt x="686" y="1"/>
                  </a:lnTo>
                  <a:close/>
                </a:path>
              </a:pathLst>
            </a:custGeom>
            <a:solidFill>
              <a:srgbClr val="52A2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6" name="Google Shape;1336;p33"/>
            <p:cNvSpPr/>
            <p:nvPr/>
          </p:nvSpPr>
          <p:spPr>
            <a:xfrm>
              <a:off x="5464250" y="5178525"/>
              <a:ext cx="83075" cy="27600"/>
            </a:xfrm>
            <a:custGeom>
              <a:avLst/>
              <a:gdLst/>
              <a:ahLst/>
              <a:cxnLst/>
              <a:rect l="l" t="t" r="r" b="b"/>
              <a:pathLst>
                <a:path w="3323" h="1104" extrusionOk="0">
                  <a:moveTo>
                    <a:pt x="2373" y="0"/>
                  </a:moveTo>
                  <a:cubicBezTo>
                    <a:pt x="1900" y="0"/>
                    <a:pt x="1426" y="78"/>
                    <a:pt x="970" y="224"/>
                  </a:cubicBezTo>
                  <a:cubicBezTo>
                    <a:pt x="996" y="250"/>
                    <a:pt x="1009" y="289"/>
                    <a:pt x="1022" y="328"/>
                  </a:cubicBezTo>
                  <a:cubicBezTo>
                    <a:pt x="1022" y="470"/>
                    <a:pt x="919" y="586"/>
                    <a:pt x="776" y="586"/>
                  </a:cubicBezTo>
                  <a:cubicBezTo>
                    <a:pt x="660" y="586"/>
                    <a:pt x="557" y="522"/>
                    <a:pt x="505" y="418"/>
                  </a:cubicBezTo>
                  <a:cubicBezTo>
                    <a:pt x="376" y="470"/>
                    <a:pt x="259" y="534"/>
                    <a:pt x="143" y="599"/>
                  </a:cubicBezTo>
                  <a:cubicBezTo>
                    <a:pt x="91" y="638"/>
                    <a:pt x="53" y="664"/>
                    <a:pt x="1" y="703"/>
                  </a:cubicBezTo>
                  <a:lnTo>
                    <a:pt x="2999" y="1103"/>
                  </a:lnTo>
                  <a:cubicBezTo>
                    <a:pt x="3167" y="793"/>
                    <a:pt x="3284" y="457"/>
                    <a:pt x="3322" y="108"/>
                  </a:cubicBezTo>
                  <a:cubicBezTo>
                    <a:pt x="3010" y="35"/>
                    <a:pt x="2692" y="0"/>
                    <a:pt x="237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7" name="Google Shape;1337;p33"/>
            <p:cNvSpPr/>
            <p:nvPr/>
          </p:nvSpPr>
          <p:spPr>
            <a:xfrm>
              <a:off x="5903675" y="5158925"/>
              <a:ext cx="38800" cy="34925"/>
            </a:xfrm>
            <a:custGeom>
              <a:avLst/>
              <a:gdLst/>
              <a:ahLst/>
              <a:cxnLst/>
              <a:rect l="l" t="t" r="r" b="b"/>
              <a:pathLst>
                <a:path w="1552" h="1397" extrusionOk="0">
                  <a:moveTo>
                    <a:pt x="1" y="0"/>
                  </a:moveTo>
                  <a:lnTo>
                    <a:pt x="1" y="0"/>
                  </a:lnTo>
                  <a:cubicBezTo>
                    <a:pt x="363" y="491"/>
                    <a:pt x="763" y="970"/>
                    <a:pt x="1203" y="1396"/>
                  </a:cubicBezTo>
                  <a:cubicBezTo>
                    <a:pt x="1345" y="1021"/>
                    <a:pt x="1461" y="621"/>
                    <a:pt x="1552" y="220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8" name="Google Shape;1338;p33"/>
            <p:cNvSpPr/>
            <p:nvPr/>
          </p:nvSpPr>
          <p:spPr>
            <a:xfrm>
              <a:off x="5597375" y="5205575"/>
              <a:ext cx="49475" cy="14750"/>
            </a:xfrm>
            <a:custGeom>
              <a:avLst/>
              <a:gdLst/>
              <a:ahLst/>
              <a:cxnLst/>
              <a:rect l="l" t="t" r="r" b="b"/>
              <a:pathLst>
                <a:path w="1979" h="590" extrusionOk="0">
                  <a:moveTo>
                    <a:pt x="1432" y="0"/>
                  </a:moveTo>
                  <a:cubicBezTo>
                    <a:pt x="937" y="0"/>
                    <a:pt x="445" y="114"/>
                    <a:pt x="1" y="331"/>
                  </a:cubicBezTo>
                  <a:lnTo>
                    <a:pt x="1875" y="590"/>
                  </a:lnTo>
                  <a:cubicBezTo>
                    <a:pt x="1939" y="409"/>
                    <a:pt x="1965" y="228"/>
                    <a:pt x="1978" y="47"/>
                  </a:cubicBezTo>
                  <a:cubicBezTo>
                    <a:pt x="1797" y="16"/>
                    <a:pt x="1615" y="0"/>
                    <a:pt x="143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9" name="Google Shape;1339;p33"/>
            <p:cNvSpPr/>
            <p:nvPr/>
          </p:nvSpPr>
          <p:spPr>
            <a:xfrm>
              <a:off x="5846175" y="5209325"/>
              <a:ext cx="52675" cy="45575"/>
            </a:xfrm>
            <a:custGeom>
              <a:avLst/>
              <a:gdLst/>
              <a:ahLst/>
              <a:cxnLst/>
              <a:rect l="l" t="t" r="r" b="b"/>
              <a:pathLst>
                <a:path w="2107" h="1823" extrusionOk="0">
                  <a:moveTo>
                    <a:pt x="39" y="0"/>
                  </a:moveTo>
                  <a:lnTo>
                    <a:pt x="39" y="0"/>
                  </a:lnTo>
                  <a:cubicBezTo>
                    <a:pt x="0" y="517"/>
                    <a:pt x="26" y="1047"/>
                    <a:pt x="129" y="1551"/>
                  </a:cubicBezTo>
                  <a:lnTo>
                    <a:pt x="2107" y="1823"/>
                  </a:lnTo>
                  <a:cubicBezTo>
                    <a:pt x="1409" y="789"/>
                    <a:pt x="39" y="1"/>
                    <a:pt x="3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0" name="Google Shape;1340;p33"/>
            <p:cNvSpPr/>
            <p:nvPr/>
          </p:nvSpPr>
          <p:spPr>
            <a:xfrm>
              <a:off x="5230325" y="5128550"/>
              <a:ext cx="17475" cy="21675"/>
            </a:xfrm>
            <a:custGeom>
              <a:avLst/>
              <a:gdLst/>
              <a:ahLst/>
              <a:cxnLst/>
              <a:rect l="l" t="t" r="r" b="b"/>
              <a:pathLst>
                <a:path w="699" h="867" extrusionOk="0">
                  <a:moveTo>
                    <a:pt x="699" y="0"/>
                  </a:moveTo>
                  <a:cubicBezTo>
                    <a:pt x="699" y="0"/>
                    <a:pt x="414" y="0"/>
                    <a:pt x="1" y="39"/>
                  </a:cubicBezTo>
                  <a:lnTo>
                    <a:pt x="91" y="866"/>
                  </a:lnTo>
                  <a:cubicBezTo>
                    <a:pt x="311" y="595"/>
                    <a:pt x="518" y="311"/>
                    <a:pt x="69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1" name="Google Shape;1341;p33"/>
            <p:cNvSpPr/>
            <p:nvPr/>
          </p:nvSpPr>
          <p:spPr>
            <a:xfrm>
              <a:off x="5559575" y="5115625"/>
              <a:ext cx="148975" cy="44225"/>
            </a:xfrm>
            <a:custGeom>
              <a:avLst/>
              <a:gdLst/>
              <a:ahLst/>
              <a:cxnLst/>
              <a:rect l="l" t="t" r="r" b="b"/>
              <a:pathLst>
                <a:path w="5959" h="1769" extrusionOk="0">
                  <a:moveTo>
                    <a:pt x="2676" y="866"/>
                  </a:moveTo>
                  <a:cubicBezTo>
                    <a:pt x="2740" y="866"/>
                    <a:pt x="2805" y="905"/>
                    <a:pt x="2818" y="970"/>
                  </a:cubicBezTo>
                  <a:cubicBezTo>
                    <a:pt x="2818" y="1034"/>
                    <a:pt x="2766" y="1086"/>
                    <a:pt x="2702" y="1086"/>
                  </a:cubicBezTo>
                  <a:cubicBezTo>
                    <a:pt x="2637" y="1086"/>
                    <a:pt x="2585" y="1047"/>
                    <a:pt x="2572" y="983"/>
                  </a:cubicBezTo>
                  <a:cubicBezTo>
                    <a:pt x="2572" y="918"/>
                    <a:pt x="2624" y="866"/>
                    <a:pt x="2676" y="866"/>
                  </a:cubicBezTo>
                  <a:close/>
                  <a:moveTo>
                    <a:pt x="2004" y="0"/>
                  </a:moveTo>
                  <a:cubicBezTo>
                    <a:pt x="1267" y="414"/>
                    <a:pt x="595" y="931"/>
                    <a:pt x="1" y="1525"/>
                  </a:cubicBezTo>
                  <a:cubicBezTo>
                    <a:pt x="1" y="1525"/>
                    <a:pt x="1105" y="1769"/>
                    <a:pt x="2383" y="1769"/>
                  </a:cubicBezTo>
                  <a:cubicBezTo>
                    <a:pt x="2992" y="1769"/>
                    <a:pt x="3639" y="1714"/>
                    <a:pt x="4227" y="1551"/>
                  </a:cubicBezTo>
                  <a:cubicBezTo>
                    <a:pt x="4873" y="1383"/>
                    <a:pt x="5480" y="1047"/>
                    <a:pt x="5959" y="582"/>
                  </a:cubicBezTo>
                  <a:lnTo>
                    <a:pt x="2004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2" name="Google Shape;1342;p33"/>
            <p:cNvSpPr/>
            <p:nvPr/>
          </p:nvSpPr>
          <p:spPr>
            <a:xfrm>
              <a:off x="5959250" y="5229350"/>
              <a:ext cx="40100" cy="39125"/>
            </a:xfrm>
            <a:custGeom>
              <a:avLst/>
              <a:gdLst/>
              <a:ahLst/>
              <a:cxnLst/>
              <a:rect l="l" t="t" r="r" b="b"/>
              <a:pathLst>
                <a:path w="1604" h="1565" extrusionOk="0">
                  <a:moveTo>
                    <a:pt x="931" y="1"/>
                  </a:moveTo>
                  <a:cubicBezTo>
                    <a:pt x="582" y="414"/>
                    <a:pt x="272" y="880"/>
                    <a:pt x="1" y="1358"/>
                  </a:cubicBezTo>
                  <a:lnTo>
                    <a:pt x="1603" y="1564"/>
                  </a:lnTo>
                  <a:cubicBezTo>
                    <a:pt x="1422" y="1022"/>
                    <a:pt x="1202" y="505"/>
                    <a:pt x="93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3" name="Google Shape;1343;p33"/>
            <p:cNvSpPr/>
            <p:nvPr/>
          </p:nvSpPr>
          <p:spPr>
            <a:xfrm>
              <a:off x="6016125" y="5178625"/>
              <a:ext cx="56550" cy="26200"/>
            </a:xfrm>
            <a:custGeom>
              <a:avLst/>
              <a:gdLst/>
              <a:ahLst/>
              <a:cxnLst/>
              <a:rect l="l" t="t" r="r" b="b"/>
              <a:pathLst>
                <a:path w="2262" h="1048" extrusionOk="0">
                  <a:moveTo>
                    <a:pt x="905" y="1"/>
                  </a:moveTo>
                  <a:cubicBezTo>
                    <a:pt x="582" y="233"/>
                    <a:pt x="285" y="479"/>
                    <a:pt x="0" y="737"/>
                  </a:cubicBezTo>
                  <a:cubicBezTo>
                    <a:pt x="737" y="905"/>
                    <a:pt x="1499" y="1009"/>
                    <a:pt x="2262" y="1047"/>
                  </a:cubicBezTo>
                  <a:lnTo>
                    <a:pt x="2184" y="285"/>
                  </a:lnTo>
                  <a:cubicBezTo>
                    <a:pt x="2107" y="285"/>
                    <a:pt x="2042" y="233"/>
                    <a:pt x="2003" y="169"/>
                  </a:cubicBezTo>
                  <a:lnTo>
                    <a:pt x="905" y="1"/>
                  </a:lnTo>
                  <a:close/>
                </a:path>
              </a:pathLst>
            </a:custGeom>
            <a:solidFill>
              <a:srgbClr val="52C6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4" name="Google Shape;1344;p33"/>
            <p:cNvSpPr/>
            <p:nvPr/>
          </p:nvSpPr>
          <p:spPr>
            <a:xfrm>
              <a:off x="5476225" y="5181475"/>
              <a:ext cx="13575" cy="11750"/>
            </a:xfrm>
            <a:custGeom>
              <a:avLst/>
              <a:gdLst/>
              <a:ahLst/>
              <a:cxnLst/>
              <a:rect l="l" t="t" r="r" b="b"/>
              <a:pathLst>
                <a:path w="543" h="470" extrusionOk="0">
                  <a:moveTo>
                    <a:pt x="274" y="1"/>
                  </a:moveTo>
                  <a:cubicBezTo>
                    <a:pt x="265" y="1"/>
                    <a:pt x="255" y="2"/>
                    <a:pt x="246" y="3"/>
                  </a:cubicBezTo>
                  <a:cubicBezTo>
                    <a:pt x="104" y="3"/>
                    <a:pt x="0" y="106"/>
                    <a:pt x="0" y="248"/>
                  </a:cubicBezTo>
                  <a:cubicBezTo>
                    <a:pt x="0" y="261"/>
                    <a:pt x="13" y="287"/>
                    <a:pt x="26" y="300"/>
                  </a:cubicBezTo>
                  <a:cubicBezTo>
                    <a:pt x="62" y="396"/>
                    <a:pt x="164" y="470"/>
                    <a:pt x="272" y="470"/>
                  </a:cubicBezTo>
                  <a:cubicBezTo>
                    <a:pt x="280" y="470"/>
                    <a:pt x="289" y="469"/>
                    <a:pt x="297" y="468"/>
                  </a:cubicBezTo>
                  <a:cubicBezTo>
                    <a:pt x="440" y="468"/>
                    <a:pt x="543" y="352"/>
                    <a:pt x="543" y="223"/>
                  </a:cubicBezTo>
                  <a:cubicBezTo>
                    <a:pt x="530" y="184"/>
                    <a:pt x="517" y="145"/>
                    <a:pt x="491" y="106"/>
                  </a:cubicBezTo>
                  <a:cubicBezTo>
                    <a:pt x="433" y="48"/>
                    <a:pt x="355" y="1"/>
                    <a:pt x="27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5" name="Google Shape;1345;p33"/>
            <p:cNvSpPr/>
            <p:nvPr/>
          </p:nvSpPr>
          <p:spPr>
            <a:xfrm>
              <a:off x="5945350" y="5228375"/>
              <a:ext cx="20075" cy="17225"/>
            </a:xfrm>
            <a:custGeom>
              <a:avLst/>
              <a:gdLst/>
              <a:ahLst/>
              <a:cxnLst/>
              <a:rect l="l" t="t" r="r" b="b"/>
              <a:pathLst>
                <a:path w="803" h="689" extrusionOk="0">
                  <a:moveTo>
                    <a:pt x="389" y="0"/>
                  </a:moveTo>
                  <a:cubicBezTo>
                    <a:pt x="380" y="0"/>
                    <a:pt x="371" y="0"/>
                    <a:pt x="363" y="1"/>
                  </a:cubicBezTo>
                  <a:cubicBezTo>
                    <a:pt x="169" y="1"/>
                    <a:pt x="1" y="169"/>
                    <a:pt x="14" y="363"/>
                  </a:cubicBezTo>
                  <a:cubicBezTo>
                    <a:pt x="49" y="553"/>
                    <a:pt x="206" y="689"/>
                    <a:pt x="392" y="689"/>
                  </a:cubicBezTo>
                  <a:cubicBezTo>
                    <a:pt x="408" y="689"/>
                    <a:pt x="424" y="688"/>
                    <a:pt x="440" y="686"/>
                  </a:cubicBezTo>
                  <a:cubicBezTo>
                    <a:pt x="634" y="686"/>
                    <a:pt x="802" y="531"/>
                    <a:pt x="789" y="324"/>
                  </a:cubicBezTo>
                  <a:cubicBezTo>
                    <a:pt x="752" y="138"/>
                    <a:pt x="585" y="0"/>
                    <a:pt x="38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6" name="Google Shape;1346;p33"/>
            <p:cNvSpPr/>
            <p:nvPr/>
          </p:nvSpPr>
          <p:spPr>
            <a:xfrm>
              <a:off x="6066200" y="5182825"/>
              <a:ext cx="4225" cy="2925"/>
            </a:xfrm>
            <a:custGeom>
              <a:avLst/>
              <a:gdLst/>
              <a:ahLst/>
              <a:cxnLst/>
              <a:rect l="l" t="t" r="r" b="b"/>
              <a:pathLst>
                <a:path w="169" h="117" extrusionOk="0">
                  <a:moveTo>
                    <a:pt x="0" y="1"/>
                  </a:moveTo>
                  <a:lnTo>
                    <a:pt x="0" y="1"/>
                  </a:lnTo>
                  <a:cubicBezTo>
                    <a:pt x="26" y="65"/>
                    <a:pt x="91" y="117"/>
                    <a:pt x="168" y="117"/>
                  </a:cubicBezTo>
                  <a:lnTo>
                    <a:pt x="156" y="26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7" name="Google Shape;1347;p33"/>
            <p:cNvSpPr/>
            <p:nvPr/>
          </p:nvSpPr>
          <p:spPr>
            <a:xfrm>
              <a:off x="5620325" y="5149875"/>
              <a:ext cx="6475" cy="5525"/>
            </a:xfrm>
            <a:custGeom>
              <a:avLst/>
              <a:gdLst/>
              <a:ahLst/>
              <a:cxnLst/>
              <a:rect l="l" t="t" r="r" b="b"/>
              <a:pathLst>
                <a:path w="259" h="221" extrusionOk="0">
                  <a:moveTo>
                    <a:pt x="142" y="0"/>
                  </a:moveTo>
                  <a:cubicBezTo>
                    <a:pt x="78" y="0"/>
                    <a:pt x="13" y="39"/>
                    <a:pt x="13" y="91"/>
                  </a:cubicBezTo>
                  <a:cubicBezTo>
                    <a:pt x="0" y="155"/>
                    <a:pt x="52" y="207"/>
                    <a:pt x="117" y="220"/>
                  </a:cubicBezTo>
                  <a:cubicBezTo>
                    <a:pt x="181" y="220"/>
                    <a:pt x="246" y="181"/>
                    <a:pt x="246" y="130"/>
                  </a:cubicBezTo>
                  <a:cubicBezTo>
                    <a:pt x="259" y="65"/>
                    <a:pt x="207" y="13"/>
                    <a:pt x="14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8" name="Google Shape;1348;p33"/>
            <p:cNvSpPr/>
            <p:nvPr/>
          </p:nvSpPr>
          <p:spPr>
            <a:xfrm>
              <a:off x="5341150" y="5076200"/>
              <a:ext cx="20725" cy="7800"/>
            </a:xfrm>
            <a:custGeom>
              <a:avLst/>
              <a:gdLst/>
              <a:ahLst/>
              <a:cxnLst/>
              <a:rect l="l" t="t" r="r" b="b"/>
              <a:pathLst>
                <a:path w="829" h="312" extrusionOk="0">
                  <a:moveTo>
                    <a:pt x="1" y="1"/>
                  </a:moveTo>
                  <a:cubicBezTo>
                    <a:pt x="63" y="186"/>
                    <a:pt x="254" y="312"/>
                    <a:pt x="451" y="312"/>
                  </a:cubicBezTo>
                  <a:cubicBezTo>
                    <a:pt x="460" y="312"/>
                    <a:pt x="470" y="311"/>
                    <a:pt x="479" y="311"/>
                  </a:cubicBezTo>
                  <a:cubicBezTo>
                    <a:pt x="621" y="311"/>
                    <a:pt x="751" y="233"/>
                    <a:pt x="828" y="117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9" name="Google Shape;1349;p33"/>
            <p:cNvSpPr/>
            <p:nvPr/>
          </p:nvSpPr>
          <p:spPr>
            <a:xfrm>
              <a:off x="5436150" y="5179575"/>
              <a:ext cx="13250" cy="11075"/>
            </a:xfrm>
            <a:custGeom>
              <a:avLst/>
              <a:gdLst/>
              <a:ahLst/>
              <a:cxnLst/>
              <a:rect l="l" t="t" r="r" b="b"/>
              <a:pathLst>
                <a:path w="530" h="443" extrusionOk="0">
                  <a:moveTo>
                    <a:pt x="271" y="0"/>
                  </a:moveTo>
                  <a:cubicBezTo>
                    <a:pt x="263" y="0"/>
                    <a:pt x="254" y="1"/>
                    <a:pt x="246" y="1"/>
                  </a:cubicBezTo>
                  <a:cubicBezTo>
                    <a:pt x="104" y="1"/>
                    <a:pt x="1" y="105"/>
                    <a:pt x="14" y="234"/>
                  </a:cubicBezTo>
                  <a:cubicBezTo>
                    <a:pt x="38" y="355"/>
                    <a:pt x="141" y="442"/>
                    <a:pt x="260" y="442"/>
                  </a:cubicBezTo>
                  <a:cubicBezTo>
                    <a:pt x="268" y="442"/>
                    <a:pt x="277" y="442"/>
                    <a:pt x="285" y="441"/>
                  </a:cubicBezTo>
                  <a:cubicBezTo>
                    <a:pt x="292" y="441"/>
                    <a:pt x="298" y="442"/>
                    <a:pt x="305" y="442"/>
                  </a:cubicBezTo>
                  <a:cubicBezTo>
                    <a:pt x="426" y="442"/>
                    <a:pt x="530" y="331"/>
                    <a:pt x="518" y="208"/>
                  </a:cubicBezTo>
                  <a:cubicBezTo>
                    <a:pt x="493" y="87"/>
                    <a:pt x="390" y="0"/>
                    <a:pt x="27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0" name="Google Shape;1350;p33"/>
            <p:cNvSpPr/>
            <p:nvPr/>
          </p:nvSpPr>
          <p:spPr>
            <a:xfrm>
              <a:off x="5221300" y="5150200"/>
              <a:ext cx="12950" cy="14225"/>
            </a:xfrm>
            <a:custGeom>
              <a:avLst/>
              <a:gdLst/>
              <a:ahLst/>
              <a:cxnLst/>
              <a:rect l="l" t="t" r="r" b="b"/>
              <a:pathLst>
                <a:path w="518" h="569" extrusionOk="0">
                  <a:moveTo>
                    <a:pt x="452" y="0"/>
                  </a:moveTo>
                  <a:cubicBezTo>
                    <a:pt x="310" y="168"/>
                    <a:pt x="155" y="336"/>
                    <a:pt x="0" y="491"/>
                  </a:cubicBezTo>
                  <a:lnTo>
                    <a:pt x="517" y="569"/>
                  </a:lnTo>
                  <a:lnTo>
                    <a:pt x="517" y="569"/>
                  </a:lnTo>
                  <a:lnTo>
                    <a:pt x="452" y="0"/>
                  </a:lnTo>
                  <a:close/>
                </a:path>
              </a:pathLst>
            </a:custGeom>
            <a:solidFill>
              <a:srgbClr val="425B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1" name="Google Shape;1351;p33"/>
            <p:cNvSpPr/>
            <p:nvPr/>
          </p:nvSpPr>
          <p:spPr>
            <a:xfrm>
              <a:off x="5135350" y="5045825"/>
              <a:ext cx="95000" cy="103100"/>
            </a:xfrm>
            <a:custGeom>
              <a:avLst/>
              <a:gdLst/>
              <a:ahLst/>
              <a:cxnLst/>
              <a:rect l="l" t="t" r="r" b="b"/>
              <a:pathLst>
                <a:path w="3800" h="4124" extrusionOk="0">
                  <a:moveTo>
                    <a:pt x="0" y="1"/>
                  </a:moveTo>
                  <a:lnTo>
                    <a:pt x="207" y="738"/>
                  </a:lnTo>
                  <a:lnTo>
                    <a:pt x="362" y="1229"/>
                  </a:lnTo>
                  <a:lnTo>
                    <a:pt x="647" y="2250"/>
                  </a:lnTo>
                  <a:lnTo>
                    <a:pt x="1202" y="4124"/>
                  </a:lnTo>
                  <a:cubicBezTo>
                    <a:pt x="1293" y="4059"/>
                    <a:pt x="1383" y="3994"/>
                    <a:pt x="1487" y="3943"/>
                  </a:cubicBezTo>
                  <a:cubicBezTo>
                    <a:pt x="2210" y="3555"/>
                    <a:pt x="3167" y="3400"/>
                    <a:pt x="3800" y="3348"/>
                  </a:cubicBezTo>
                  <a:lnTo>
                    <a:pt x="3606" y="1539"/>
                  </a:lnTo>
                  <a:cubicBezTo>
                    <a:pt x="3516" y="1487"/>
                    <a:pt x="3412" y="1422"/>
                    <a:pt x="3309" y="1358"/>
                  </a:cubicBezTo>
                  <a:cubicBezTo>
                    <a:pt x="2869" y="1048"/>
                    <a:pt x="2469" y="699"/>
                    <a:pt x="2094" y="311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2" name="Google Shape;1352;p33"/>
            <p:cNvSpPr/>
            <p:nvPr/>
          </p:nvSpPr>
          <p:spPr>
            <a:xfrm>
              <a:off x="5187700" y="5053600"/>
              <a:ext cx="37825" cy="31025"/>
            </a:xfrm>
            <a:custGeom>
              <a:avLst/>
              <a:gdLst/>
              <a:ahLst/>
              <a:cxnLst/>
              <a:rect l="l" t="t" r="r" b="b"/>
              <a:pathLst>
                <a:path w="1513" h="1241" extrusionOk="0">
                  <a:moveTo>
                    <a:pt x="0" y="0"/>
                  </a:moveTo>
                  <a:lnTo>
                    <a:pt x="0" y="0"/>
                  </a:lnTo>
                  <a:cubicBezTo>
                    <a:pt x="362" y="388"/>
                    <a:pt x="775" y="737"/>
                    <a:pt x="1215" y="1047"/>
                  </a:cubicBezTo>
                  <a:cubicBezTo>
                    <a:pt x="1305" y="1111"/>
                    <a:pt x="1409" y="1176"/>
                    <a:pt x="1512" y="1241"/>
                  </a:cubicBezTo>
                  <a:lnTo>
                    <a:pt x="1396" y="19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6D9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3" name="Google Shape;1353;p33"/>
            <p:cNvSpPr/>
            <p:nvPr/>
          </p:nvSpPr>
          <p:spPr>
            <a:xfrm>
              <a:off x="5165400" y="5129525"/>
              <a:ext cx="67550" cy="32975"/>
            </a:xfrm>
            <a:custGeom>
              <a:avLst/>
              <a:gdLst/>
              <a:ahLst/>
              <a:cxnLst/>
              <a:rect l="l" t="t" r="r" b="b"/>
              <a:pathLst>
                <a:path w="2702" h="1319" extrusionOk="0">
                  <a:moveTo>
                    <a:pt x="2598" y="0"/>
                  </a:moveTo>
                  <a:cubicBezTo>
                    <a:pt x="1952" y="52"/>
                    <a:pt x="1008" y="207"/>
                    <a:pt x="272" y="595"/>
                  </a:cubicBezTo>
                  <a:cubicBezTo>
                    <a:pt x="181" y="646"/>
                    <a:pt x="91" y="711"/>
                    <a:pt x="0" y="776"/>
                  </a:cubicBezTo>
                  <a:lnTo>
                    <a:pt x="78" y="1021"/>
                  </a:lnTo>
                  <a:lnTo>
                    <a:pt x="2249" y="1318"/>
                  </a:lnTo>
                  <a:cubicBezTo>
                    <a:pt x="2404" y="1163"/>
                    <a:pt x="2559" y="995"/>
                    <a:pt x="2701" y="827"/>
                  </a:cubicBezTo>
                  <a:lnTo>
                    <a:pt x="259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4" name="Google Shape;1354;p33"/>
            <p:cNvSpPr/>
            <p:nvPr/>
          </p:nvSpPr>
          <p:spPr>
            <a:xfrm>
              <a:off x="3883000" y="725975"/>
              <a:ext cx="277575" cy="159325"/>
            </a:xfrm>
            <a:custGeom>
              <a:avLst/>
              <a:gdLst/>
              <a:ahLst/>
              <a:cxnLst/>
              <a:rect l="l" t="t" r="r" b="b"/>
              <a:pathLst>
                <a:path w="11103" h="6373" extrusionOk="0">
                  <a:moveTo>
                    <a:pt x="8984" y="4624"/>
                  </a:moveTo>
                  <a:cubicBezTo>
                    <a:pt x="9025" y="4624"/>
                    <a:pt x="9063" y="4649"/>
                    <a:pt x="9073" y="4692"/>
                  </a:cubicBezTo>
                  <a:cubicBezTo>
                    <a:pt x="9086" y="4744"/>
                    <a:pt x="9048" y="4796"/>
                    <a:pt x="9009" y="4796"/>
                  </a:cubicBezTo>
                  <a:cubicBezTo>
                    <a:pt x="9000" y="4798"/>
                    <a:pt x="8991" y="4799"/>
                    <a:pt x="8982" y="4799"/>
                  </a:cubicBezTo>
                  <a:cubicBezTo>
                    <a:pt x="8940" y="4799"/>
                    <a:pt x="8901" y="4774"/>
                    <a:pt x="8880" y="4731"/>
                  </a:cubicBezTo>
                  <a:cubicBezTo>
                    <a:pt x="8867" y="4679"/>
                    <a:pt x="8905" y="4628"/>
                    <a:pt x="8957" y="4628"/>
                  </a:cubicBezTo>
                  <a:cubicBezTo>
                    <a:pt x="8966" y="4625"/>
                    <a:pt x="8975" y="4624"/>
                    <a:pt x="8984" y="4624"/>
                  </a:cubicBezTo>
                  <a:close/>
                  <a:moveTo>
                    <a:pt x="1" y="1"/>
                  </a:moveTo>
                  <a:lnTo>
                    <a:pt x="427" y="1435"/>
                  </a:lnTo>
                  <a:cubicBezTo>
                    <a:pt x="608" y="1487"/>
                    <a:pt x="802" y="1539"/>
                    <a:pt x="983" y="1616"/>
                  </a:cubicBezTo>
                  <a:cubicBezTo>
                    <a:pt x="2805" y="2340"/>
                    <a:pt x="4266" y="4149"/>
                    <a:pt x="4266" y="4149"/>
                  </a:cubicBezTo>
                  <a:cubicBezTo>
                    <a:pt x="3927" y="4179"/>
                    <a:pt x="3588" y="4193"/>
                    <a:pt x="3249" y="4193"/>
                  </a:cubicBezTo>
                  <a:cubicBezTo>
                    <a:pt x="2555" y="4193"/>
                    <a:pt x="1863" y="4133"/>
                    <a:pt x="1177" y="4020"/>
                  </a:cubicBezTo>
                  <a:lnTo>
                    <a:pt x="1177" y="4020"/>
                  </a:lnTo>
                  <a:lnTo>
                    <a:pt x="1448" y="4951"/>
                  </a:lnTo>
                  <a:lnTo>
                    <a:pt x="11103" y="6372"/>
                  </a:lnTo>
                  <a:cubicBezTo>
                    <a:pt x="10379" y="5390"/>
                    <a:pt x="10082" y="4136"/>
                    <a:pt x="10301" y="2935"/>
                  </a:cubicBezTo>
                  <a:cubicBezTo>
                    <a:pt x="10405" y="2431"/>
                    <a:pt x="10573" y="1926"/>
                    <a:pt x="10805" y="1461"/>
                  </a:cubicBezTo>
                  <a:lnTo>
                    <a:pt x="7872" y="1061"/>
                  </a:lnTo>
                  <a:cubicBezTo>
                    <a:pt x="7704" y="2030"/>
                    <a:pt x="7406" y="2960"/>
                    <a:pt x="7006" y="3852"/>
                  </a:cubicBezTo>
                  <a:cubicBezTo>
                    <a:pt x="7006" y="3852"/>
                    <a:pt x="5610" y="2405"/>
                    <a:pt x="4834" y="660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425B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5" name="Google Shape;1355;p33"/>
            <p:cNvSpPr/>
            <p:nvPr/>
          </p:nvSpPr>
          <p:spPr>
            <a:xfrm>
              <a:off x="4189950" y="772825"/>
              <a:ext cx="724100" cy="205525"/>
            </a:xfrm>
            <a:custGeom>
              <a:avLst/>
              <a:gdLst/>
              <a:ahLst/>
              <a:cxnLst/>
              <a:rect l="l" t="t" r="r" b="b"/>
              <a:pathLst>
                <a:path w="28964" h="8221" extrusionOk="0">
                  <a:moveTo>
                    <a:pt x="1603" y="1"/>
                  </a:moveTo>
                  <a:cubicBezTo>
                    <a:pt x="1668" y="557"/>
                    <a:pt x="1642" y="1112"/>
                    <a:pt x="1552" y="1668"/>
                  </a:cubicBezTo>
                  <a:cubicBezTo>
                    <a:pt x="1358" y="2689"/>
                    <a:pt x="802" y="3607"/>
                    <a:pt x="1" y="4279"/>
                  </a:cubicBezTo>
                  <a:lnTo>
                    <a:pt x="6230" y="5132"/>
                  </a:lnTo>
                  <a:cubicBezTo>
                    <a:pt x="6382" y="5122"/>
                    <a:pt x="6534" y="5117"/>
                    <a:pt x="6686" y="5117"/>
                  </a:cubicBezTo>
                  <a:cubicBezTo>
                    <a:pt x="7154" y="5117"/>
                    <a:pt x="7620" y="5163"/>
                    <a:pt x="8078" y="5261"/>
                  </a:cubicBezTo>
                  <a:cubicBezTo>
                    <a:pt x="8078" y="5261"/>
                    <a:pt x="8078" y="5300"/>
                    <a:pt x="8065" y="5377"/>
                  </a:cubicBezTo>
                  <a:lnTo>
                    <a:pt x="13791" y="6153"/>
                  </a:lnTo>
                  <a:cubicBezTo>
                    <a:pt x="14505" y="5881"/>
                    <a:pt x="15255" y="5744"/>
                    <a:pt x="16005" y="5744"/>
                  </a:cubicBezTo>
                  <a:cubicBezTo>
                    <a:pt x="16680" y="5744"/>
                    <a:pt x="17355" y="5855"/>
                    <a:pt x="18004" y="6075"/>
                  </a:cubicBezTo>
                  <a:cubicBezTo>
                    <a:pt x="17952" y="6295"/>
                    <a:pt x="17875" y="6502"/>
                    <a:pt x="17771" y="6695"/>
                  </a:cubicBezTo>
                  <a:lnTo>
                    <a:pt x="20446" y="7070"/>
                  </a:lnTo>
                  <a:cubicBezTo>
                    <a:pt x="21248" y="6359"/>
                    <a:pt x="22191" y="5855"/>
                    <a:pt x="23225" y="5597"/>
                  </a:cubicBezTo>
                  <a:lnTo>
                    <a:pt x="23225" y="5597"/>
                  </a:lnTo>
                  <a:cubicBezTo>
                    <a:pt x="23215" y="5597"/>
                    <a:pt x="23206" y="5598"/>
                    <a:pt x="23196" y="5598"/>
                  </a:cubicBezTo>
                  <a:cubicBezTo>
                    <a:pt x="22935" y="5598"/>
                    <a:pt x="22692" y="5432"/>
                    <a:pt x="22605" y="5183"/>
                  </a:cubicBezTo>
                  <a:cubicBezTo>
                    <a:pt x="22540" y="4886"/>
                    <a:pt x="22734" y="4602"/>
                    <a:pt x="23044" y="4563"/>
                  </a:cubicBezTo>
                  <a:cubicBezTo>
                    <a:pt x="23087" y="4554"/>
                    <a:pt x="23130" y="4549"/>
                    <a:pt x="23172" y="4549"/>
                  </a:cubicBezTo>
                  <a:cubicBezTo>
                    <a:pt x="23426" y="4549"/>
                    <a:pt x="23668" y="4709"/>
                    <a:pt x="23768" y="4964"/>
                  </a:cubicBezTo>
                  <a:cubicBezTo>
                    <a:pt x="23820" y="5196"/>
                    <a:pt x="23716" y="5429"/>
                    <a:pt x="23497" y="5519"/>
                  </a:cubicBezTo>
                  <a:cubicBezTo>
                    <a:pt x="23768" y="5455"/>
                    <a:pt x="24039" y="5416"/>
                    <a:pt x="24311" y="5390"/>
                  </a:cubicBezTo>
                  <a:cubicBezTo>
                    <a:pt x="24530" y="6114"/>
                    <a:pt x="24595" y="6863"/>
                    <a:pt x="24479" y="7613"/>
                  </a:cubicBezTo>
                  <a:lnTo>
                    <a:pt x="28963" y="8220"/>
                  </a:lnTo>
                  <a:cubicBezTo>
                    <a:pt x="28110" y="7471"/>
                    <a:pt x="27051" y="6346"/>
                    <a:pt x="26508" y="5132"/>
                  </a:cubicBezTo>
                  <a:cubicBezTo>
                    <a:pt x="26262" y="4576"/>
                    <a:pt x="26133" y="3968"/>
                    <a:pt x="26120" y="3361"/>
                  </a:cubicBezTo>
                  <a:lnTo>
                    <a:pt x="25177" y="3232"/>
                  </a:lnTo>
                  <a:cubicBezTo>
                    <a:pt x="25125" y="3309"/>
                    <a:pt x="25034" y="3374"/>
                    <a:pt x="24931" y="3387"/>
                  </a:cubicBezTo>
                  <a:cubicBezTo>
                    <a:pt x="24906" y="3392"/>
                    <a:pt x="24880" y="3395"/>
                    <a:pt x="24854" y="3395"/>
                  </a:cubicBezTo>
                  <a:cubicBezTo>
                    <a:pt x="24698" y="3395"/>
                    <a:pt x="24547" y="3297"/>
                    <a:pt x="24492" y="3141"/>
                  </a:cubicBezTo>
                  <a:lnTo>
                    <a:pt x="24492" y="3128"/>
                  </a:lnTo>
                  <a:lnTo>
                    <a:pt x="21778" y="2754"/>
                  </a:lnTo>
                  <a:lnTo>
                    <a:pt x="21778" y="2754"/>
                  </a:lnTo>
                  <a:cubicBezTo>
                    <a:pt x="21816" y="3051"/>
                    <a:pt x="21842" y="3348"/>
                    <a:pt x="21855" y="3645"/>
                  </a:cubicBezTo>
                  <a:cubicBezTo>
                    <a:pt x="21183" y="3322"/>
                    <a:pt x="20550" y="2947"/>
                    <a:pt x="19955" y="2508"/>
                  </a:cubicBezTo>
                  <a:lnTo>
                    <a:pt x="16866" y="2082"/>
                  </a:lnTo>
                  <a:cubicBezTo>
                    <a:pt x="16634" y="2340"/>
                    <a:pt x="15354" y="3632"/>
                    <a:pt x="12963" y="3723"/>
                  </a:cubicBezTo>
                  <a:cubicBezTo>
                    <a:pt x="12883" y="3726"/>
                    <a:pt x="12802" y="3727"/>
                    <a:pt x="12721" y="3727"/>
                  </a:cubicBezTo>
                  <a:cubicBezTo>
                    <a:pt x="10121" y="3727"/>
                    <a:pt x="7277" y="2366"/>
                    <a:pt x="7277" y="2366"/>
                  </a:cubicBezTo>
                  <a:cubicBezTo>
                    <a:pt x="8156" y="1875"/>
                    <a:pt x="9073" y="1461"/>
                    <a:pt x="10030" y="1151"/>
                  </a:cubicBezTo>
                  <a:lnTo>
                    <a:pt x="9345" y="1061"/>
                  </a:lnTo>
                  <a:cubicBezTo>
                    <a:pt x="9322" y="1064"/>
                    <a:pt x="9300" y="1065"/>
                    <a:pt x="9279" y="1065"/>
                  </a:cubicBezTo>
                  <a:cubicBezTo>
                    <a:pt x="9215" y="1065"/>
                    <a:pt x="9154" y="1051"/>
                    <a:pt x="9086" y="1022"/>
                  </a:cubicBezTo>
                  <a:lnTo>
                    <a:pt x="1603" y="1"/>
                  </a:lnTo>
                  <a:close/>
                </a:path>
              </a:pathLst>
            </a:custGeom>
            <a:solidFill>
              <a:srgbClr val="425B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6" name="Google Shape;1356;p33"/>
            <p:cNvSpPr/>
            <p:nvPr/>
          </p:nvSpPr>
          <p:spPr>
            <a:xfrm>
              <a:off x="4932450" y="868800"/>
              <a:ext cx="207775" cy="139600"/>
            </a:xfrm>
            <a:custGeom>
              <a:avLst/>
              <a:gdLst/>
              <a:ahLst/>
              <a:cxnLst/>
              <a:rect l="l" t="t" r="r" b="b"/>
              <a:pathLst>
                <a:path w="8311" h="5584" extrusionOk="0">
                  <a:moveTo>
                    <a:pt x="0" y="0"/>
                  </a:moveTo>
                  <a:lnTo>
                    <a:pt x="0" y="0"/>
                  </a:lnTo>
                  <a:cubicBezTo>
                    <a:pt x="52" y="91"/>
                    <a:pt x="91" y="181"/>
                    <a:pt x="142" y="285"/>
                  </a:cubicBezTo>
                  <a:cubicBezTo>
                    <a:pt x="788" y="1771"/>
                    <a:pt x="724" y="3554"/>
                    <a:pt x="607" y="4575"/>
                  </a:cubicBezTo>
                  <a:lnTo>
                    <a:pt x="4459" y="5092"/>
                  </a:lnTo>
                  <a:lnTo>
                    <a:pt x="8310" y="5583"/>
                  </a:lnTo>
                  <a:lnTo>
                    <a:pt x="8129" y="4963"/>
                  </a:lnTo>
                  <a:cubicBezTo>
                    <a:pt x="7643" y="5005"/>
                    <a:pt x="7157" y="5025"/>
                    <a:pt x="6671" y="5025"/>
                  </a:cubicBezTo>
                  <a:cubicBezTo>
                    <a:pt x="6110" y="5025"/>
                    <a:pt x="5549" y="4999"/>
                    <a:pt x="4989" y="4950"/>
                  </a:cubicBezTo>
                  <a:cubicBezTo>
                    <a:pt x="5700" y="4045"/>
                    <a:pt x="6514" y="3257"/>
                    <a:pt x="7431" y="2572"/>
                  </a:cubicBezTo>
                  <a:lnTo>
                    <a:pt x="7005" y="1073"/>
                  </a:lnTo>
                  <a:lnTo>
                    <a:pt x="6966" y="957"/>
                  </a:lnTo>
                  <a:lnTo>
                    <a:pt x="5919" y="814"/>
                  </a:lnTo>
                  <a:cubicBezTo>
                    <a:pt x="5674" y="1125"/>
                    <a:pt x="5376" y="1409"/>
                    <a:pt x="5066" y="1654"/>
                  </a:cubicBezTo>
                  <a:cubicBezTo>
                    <a:pt x="4310" y="2205"/>
                    <a:pt x="3400" y="2504"/>
                    <a:pt x="2473" y="2504"/>
                  </a:cubicBezTo>
                  <a:cubicBezTo>
                    <a:pt x="2291" y="2504"/>
                    <a:pt x="2108" y="2492"/>
                    <a:pt x="1926" y="2469"/>
                  </a:cubicBezTo>
                  <a:cubicBezTo>
                    <a:pt x="1939" y="1693"/>
                    <a:pt x="2236" y="944"/>
                    <a:pt x="2779" y="375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425B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7" name="Google Shape;1357;p33"/>
            <p:cNvSpPr/>
            <p:nvPr/>
          </p:nvSpPr>
          <p:spPr>
            <a:xfrm>
              <a:off x="4701100" y="907575"/>
              <a:ext cx="103750" cy="55600"/>
            </a:xfrm>
            <a:custGeom>
              <a:avLst/>
              <a:gdLst/>
              <a:ahLst/>
              <a:cxnLst/>
              <a:rect l="l" t="t" r="r" b="b"/>
              <a:pathLst>
                <a:path w="4150" h="2224" extrusionOk="0">
                  <a:moveTo>
                    <a:pt x="3878" y="0"/>
                  </a:moveTo>
                  <a:cubicBezTo>
                    <a:pt x="3593" y="26"/>
                    <a:pt x="3322" y="65"/>
                    <a:pt x="3051" y="129"/>
                  </a:cubicBezTo>
                  <a:cubicBezTo>
                    <a:pt x="2999" y="155"/>
                    <a:pt x="2947" y="181"/>
                    <a:pt x="2895" y="194"/>
                  </a:cubicBezTo>
                  <a:lnTo>
                    <a:pt x="2792" y="194"/>
                  </a:lnTo>
                  <a:cubicBezTo>
                    <a:pt x="1758" y="465"/>
                    <a:pt x="802" y="969"/>
                    <a:pt x="0" y="1667"/>
                  </a:cubicBezTo>
                  <a:lnTo>
                    <a:pt x="4046" y="2223"/>
                  </a:lnTo>
                  <a:cubicBezTo>
                    <a:pt x="4149" y="1473"/>
                    <a:pt x="4097" y="711"/>
                    <a:pt x="387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8" name="Google Shape;1358;p33"/>
            <p:cNvSpPr/>
            <p:nvPr/>
          </p:nvSpPr>
          <p:spPr>
            <a:xfrm>
              <a:off x="4345700" y="900600"/>
              <a:ext cx="46225" cy="6675"/>
            </a:xfrm>
            <a:custGeom>
              <a:avLst/>
              <a:gdLst/>
              <a:ahLst/>
              <a:cxnLst/>
              <a:rect l="l" t="t" r="r" b="b"/>
              <a:pathLst>
                <a:path w="1849" h="267" extrusionOk="0">
                  <a:moveTo>
                    <a:pt x="358" y="0"/>
                  </a:moveTo>
                  <a:cubicBezTo>
                    <a:pt x="239" y="0"/>
                    <a:pt x="119" y="3"/>
                    <a:pt x="0" y="8"/>
                  </a:cubicBezTo>
                  <a:lnTo>
                    <a:pt x="1835" y="266"/>
                  </a:lnTo>
                  <a:cubicBezTo>
                    <a:pt x="1835" y="189"/>
                    <a:pt x="1848" y="150"/>
                    <a:pt x="1848" y="150"/>
                  </a:cubicBezTo>
                  <a:cubicBezTo>
                    <a:pt x="1358" y="45"/>
                    <a:pt x="859" y="0"/>
                    <a:pt x="358" y="0"/>
                  </a:cubicBezTo>
                  <a:close/>
                </a:path>
              </a:pathLst>
            </a:custGeom>
            <a:solidFill>
              <a:srgbClr val="76D9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9" name="Google Shape;1359;p33"/>
            <p:cNvSpPr/>
            <p:nvPr/>
          </p:nvSpPr>
          <p:spPr>
            <a:xfrm>
              <a:off x="4135025" y="762500"/>
              <a:ext cx="96300" cy="122800"/>
            </a:xfrm>
            <a:custGeom>
              <a:avLst/>
              <a:gdLst/>
              <a:ahLst/>
              <a:cxnLst/>
              <a:rect l="l" t="t" r="r" b="b"/>
              <a:pathLst>
                <a:path w="3852" h="4912" extrusionOk="0">
                  <a:moveTo>
                    <a:pt x="724" y="0"/>
                  </a:moveTo>
                  <a:cubicBezTo>
                    <a:pt x="492" y="465"/>
                    <a:pt x="324" y="957"/>
                    <a:pt x="233" y="1474"/>
                  </a:cubicBezTo>
                  <a:cubicBezTo>
                    <a:pt x="1" y="2675"/>
                    <a:pt x="298" y="3929"/>
                    <a:pt x="1022" y="4911"/>
                  </a:cubicBezTo>
                  <a:lnTo>
                    <a:pt x="1034" y="4911"/>
                  </a:lnTo>
                  <a:lnTo>
                    <a:pt x="1086" y="4537"/>
                  </a:lnTo>
                  <a:lnTo>
                    <a:pt x="2198" y="4692"/>
                  </a:lnTo>
                  <a:cubicBezTo>
                    <a:pt x="2999" y="4020"/>
                    <a:pt x="3542" y="3102"/>
                    <a:pt x="3749" y="2081"/>
                  </a:cubicBezTo>
                  <a:cubicBezTo>
                    <a:pt x="3839" y="1538"/>
                    <a:pt x="3852" y="970"/>
                    <a:pt x="3800" y="427"/>
                  </a:cubicBezTo>
                  <a:lnTo>
                    <a:pt x="1694" y="142"/>
                  </a:lnTo>
                  <a:lnTo>
                    <a:pt x="72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0" name="Google Shape;1360;p33"/>
            <p:cNvSpPr/>
            <p:nvPr/>
          </p:nvSpPr>
          <p:spPr>
            <a:xfrm>
              <a:off x="4842950" y="856850"/>
              <a:ext cx="109225" cy="126025"/>
            </a:xfrm>
            <a:custGeom>
              <a:avLst/>
              <a:gdLst/>
              <a:ahLst/>
              <a:cxnLst/>
              <a:rect l="l" t="t" r="r" b="b"/>
              <a:pathLst>
                <a:path w="4369" h="5041" extrusionOk="0">
                  <a:moveTo>
                    <a:pt x="0" y="0"/>
                  </a:moveTo>
                  <a:lnTo>
                    <a:pt x="0" y="0"/>
                  </a:lnTo>
                  <a:cubicBezTo>
                    <a:pt x="13" y="607"/>
                    <a:pt x="142" y="1215"/>
                    <a:pt x="388" y="1771"/>
                  </a:cubicBezTo>
                  <a:cubicBezTo>
                    <a:pt x="931" y="2985"/>
                    <a:pt x="1990" y="4110"/>
                    <a:pt x="2843" y="4859"/>
                  </a:cubicBezTo>
                  <a:lnTo>
                    <a:pt x="4187" y="5040"/>
                  </a:lnTo>
                  <a:cubicBezTo>
                    <a:pt x="4304" y="4032"/>
                    <a:pt x="4368" y="2249"/>
                    <a:pt x="3722" y="763"/>
                  </a:cubicBezTo>
                  <a:cubicBezTo>
                    <a:pt x="3671" y="672"/>
                    <a:pt x="3632" y="569"/>
                    <a:pt x="3580" y="478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1" name="Google Shape;1361;p33"/>
            <p:cNvSpPr/>
            <p:nvPr/>
          </p:nvSpPr>
          <p:spPr>
            <a:xfrm>
              <a:off x="4688500" y="835525"/>
              <a:ext cx="47850" cy="28450"/>
            </a:xfrm>
            <a:custGeom>
              <a:avLst/>
              <a:gdLst/>
              <a:ahLst/>
              <a:cxnLst/>
              <a:rect l="l" t="t" r="r" b="b"/>
              <a:pathLst>
                <a:path w="1914" h="1138" extrusionOk="0">
                  <a:moveTo>
                    <a:pt x="0" y="0"/>
                  </a:moveTo>
                  <a:cubicBezTo>
                    <a:pt x="608" y="439"/>
                    <a:pt x="1241" y="827"/>
                    <a:pt x="1913" y="1137"/>
                  </a:cubicBezTo>
                  <a:cubicBezTo>
                    <a:pt x="1900" y="840"/>
                    <a:pt x="1874" y="543"/>
                    <a:pt x="1823" y="259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2" name="Google Shape;1362;p33"/>
            <p:cNvSpPr/>
            <p:nvPr/>
          </p:nvSpPr>
          <p:spPr>
            <a:xfrm>
              <a:off x="4980575" y="878175"/>
              <a:ext cx="99875" cy="53425"/>
            </a:xfrm>
            <a:custGeom>
              <a:avLst/>
              <a:gdLst/>
              <a:ahLst/>
              <a:cxnLst/>
              <a:rect l="l" t="t" r="r" b="b"/>
              <a:pathLst>
                <a:path w="3995" h="2137" extrusionOk="0">
                  <a:moveTo>
                    <a:pt x="854" y="0"/>
                  </a:moveTo>
                  <a:cubicBezTo>
                    <a:pt x="311" y="569"/>
                    <a:pt x="14" y="1318"/>
                    <a:pt x="1" y="2107"/>
                  </a:cubicBezTo>
                  <a:cubicBezTo>
                    <a:pt x="171" y="2126"/>
                    <a:pt x="342" y="2136"/>
                    <a:pt x="512" y="2136"/>
                  </a:cubicBezTo>
                  <a:cubicBezTo>
                    <a:pt x="1452" y="2136"/>
                    <a:pt x="2375" y="1838"/>
                    <a:pt x="3141" y="1279"/>
                  </a:cubicBezTo>
                  <a:cubicBezTo>
                    <a:pt x="3451" y="1034"/>
                    <a:pt x="3749" y="750"/>
                    <a:pt x="3994" y="439"/>
                  </a:cubicBezTo>
                  <a:lnTo>
                    <a:pt x="854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3" name="Google Shape;1363;p33"/>
            <p:cNvSpPr/>
            <p:nvPr/>
          </p:nvSpPr>
          <p:spPr>
            <a:xfrm>
              <a:off x="3893675" y="761850"/>
              <a:ext cx="95975" cy="68975"/>
            </a:xfrm>
            <a:custGeom>
              <a:avLst/>
              <a:gdLst/>
              <a:ahLst/>
              <a:cxnLst/>
              <a:rect l="l" t="t" r="r" b="b"/>
              <a:pathLst>
                <a:path w="3839" h="2759" extrusionOk="0">
                  <a:moveTo>
                    <a:pt x="0" y="0"/>
                  </a:moveTo>
                  <a:lnTo>
                    <a:pt x="750" y="2585"/>
                  </a:lnTo>
                  <a:cubicBezTo>
                    <a:pt x="1436" y="2698"/>
                    <a:pt x="2128" y="2758"/>
                    <a:pt x="2822" y="2758"/>
                  </a:cubicBezTo>
                  <a:cubicBezTo>
                    <a:pt x="3161" y="2758"/>
                    <a:pt x="3500" y="2744"/>
                    <a:pt x="3839" y="2714"/>
                  </a:cubicBezTo>
                  <a:cubicBezTo>
                    <a:pt x="3839" y="2714"/>
                    <a:pt x="2378" y="905"/>
                    <a:pt x="556" y="181"/>
                  </a:cubicBezTo>
                  <a:cubicBezTo>
                    <a:pt x="375" y="104"/>
                    <a:pt x="194" y="52"/>
                    <a:pt x="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4" name="Google Shape;1364;p33"/>
            <p:cNvSpPr/>
            <p:nvPr/>
          </p:nvSpPr>
          <p:spPr>
            <a:xfrm>
              <a:off x="4535025" y="916425"/>
              <a:ext cx="105350" cy="23800"/>
            </a:xfrm>
            <a:custGeom>
              <a:avLst/>
              <a:gdLst/>
              <a:ahLst/>
              <a:cxnLst/>
              <a:rect l="l" t="t" r="r" b="b"/>
              <a:pathLst>
                <a:path w="4214" h="952" extrusionOk="0">
                  <a:moveTo>
                    <a:pt x="2210" y="0"/>
                  </a:moveTo>
                  <a:cubicBezTo>
                    <a:pt x="1458" y="0"/>
                    <a:pt x="708" y="137"/>
                    <a:pt x="1" y="409"/>
                  </a:cubicBezTo>
                  <a:lnTo>
                    <a:pt x="3981" y="951"/>
                  </a:lnTo>
                  <a:cubicBezTo>
                    <a:pt x="4072" y="758"/>
                    <a:pt x="4162" y="538"/>
                    <a:pt x="4214" y="331"/>
                  </a:cubicBezTo>
                  <a:cubicBezTo>
                    <a:pt x="3565" y="111"/>
                    <a:pt x="2887" y="0"/>
                    <a:pt x="2210" y="0"/>
                  </a:cubicBezTo>
                  <a:close/>
                </a:path>
              </a:pathLst>
            </a:custGeom>
            <a:solidFill>
              <a:srgbClr val="52C6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5" name="Google Shape;1365;p33"/>
            <p:cNvSpPr/>
            <p:nvPr/>
          </p:nvSpPr>
          <p:spPr>
            <a:xfrm>
              <a:off x="4003850" y="742450"/>
              <a:ext cx="75950" cy="80175"/>
            </a:xfrm>
            <a:custGeom>
              <a:avLst/>
              <a:gdLst/>
              <a:ahLst/>
              <a:cxnLst/>
              <a:rect l="l" t="t" r="r" b="b"/>
              <a:pathLst>
                <a:path w="3038" h="3207" extrusionOk="0">
                  <a:moveTo>
                    <a:pt x="1606" y="1102"/>
                  </a:moveTo>
                  <a:cubicBezTo>
                    <a:pt x="1829" y="1102"/>
                    <a:pt x="2042" y="1238"/>
                    <a:pt x="2120" y="1461"/>
                  </a:cubicBezTo>
                  <a:cubicBezTo>
                    <a:pt x="2185" y="1707"/>
                    <a:pt x="2004" y="1952"/>
                    <a:pt x="1745" y="1978"/>
                  </a:cubicBezTo>
                  <a:cubicBezTo>
                    <a:pt x="1703" y="1989"/>
                    <a:pt x="1661" y="1994"/>
                    <a:pt x="1619" y="1994"/>
                  </a:cubicBezTo>
                  <a:cubicBezTo>
                    <a:pt x="1403" y="1994"/>
                    <a:pt x="1201" y="1859"/>
                    <a:pt x="1125" y="1642"/>
                  </a:cubicBezTo>
                  <a:cubicBezTo>
                    <a:pt x="1060" y="1384"/>
                    <a:pt x="1241" y="1138"/>
                    <a:pt x="1500" y="1112"/>
                  </a:cubicBezTo>
                  <a:cubicBezTo>
                    <a:pt x="1535" y="1105"/>
                    <a:pt x="1571" y="1102"/>
                    <a:pt x="1606" y="1102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789" y="1746"/>
                    <a:pt x="2172" y="3206"/>
                    <a:pt x="2172" y="3206"/>
                  </a:cubicBezTo>
                  <a:cubicBezTo>
                    <a:pt x="2585" y="2314"/>
                    <a:pt x="2870" y="1371"/>
                    <a:pt x="3038" y="402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6" name="Google Shape;1366;p33"/>
            <p:cNvSpPr/>
            <p:nvPr/>
          </p:nvSpPr>
          <p:spPr>
            <a:xfrm>
              <a:off x="4371850" y="801900"/>
              <a:ext cx="239775" cy="64100"/>
            </a:xfrm>
            <a:custGeom>
              <a:avLst/>
              <a:gdLst/>
              <a:ahLst/>
              <a:cxnLst/>
              <a:rect l="l" t="t" r="r" b="b"/>
              <a:pathLst>
                <a:path w="9591" h="2564" extrusionOk="0">
                  <a:moveTo>
                    <a:pt x="1474" y="1155"/>
                  </a:moveTo>
                  <a:cubicBezTo>
                    <a:pt x="1614" y="1155"/>
                    <a:pt x="1743" y="1242"/>
                    <a:pt x="1797" y="1384"/>
                  </a:cubicBezTo>
                  <a:cubicBezTo>
                    <a:pt x="1836" y="1539"/>
                    <a:pt x="1720" y="1707"/>
                    <a:pt x="1552" y="1720"/>
                  </a:cubicBezTo>
                  <a:cubicBezTo>
                    <a:pt x="1526" y="1726"/>
                    <a:pt x="1500" y="1729"/>
                    <a:pt x="1474" y="1729"/>
                  </a:cubicBezTo>
                  <a:cubicBezTo>
                    <a:pt x="1334" y="1729"/>
                    <a:pt x="1206" y="1642"/>
                    <a:pt x="1151" y="1500"/>
                  </a:cubicBezTo>
                  <a:cubicBezTo>
                    <a:pt x="1112" y="1345"/>
                    <a:pt x="1229" y="1177"/>
                    <a:pt x="1397" y="1164"/>
                  </a:cubicBezTo>
                  <a:cubicBezTo>
                    <a:pt x="1423" y="1158"/>
                    <a:pt x="1449" y="1155"/>
                    <a:pt x="1474" y="1155"/>
                  </a:cubicBezTo>
                  <a:close/>
                  <a:moveTo>
                    <a:pt x="2741" y="1"/>
                  </a:moveTo>
                  <a:cubicBezTo>
                    <a:pt x="1797" y="311"/>
                    <a:pt x="867" y="712"/>
                    <a:pt x="1" y="1216"/>
                  </a:cubicBezTo>
                  <a:cubicBezTo>
                    <a:pt x="1" y="1216"/>
                    <a:pt x="2843" y="2564"/>
                    <a:pt x="5431" y="2564"/>
                  </a:cubicBezTo>
                  <a:cubicBezTo>
                    <a:pt x="5512" y="2564"/>
                    <a:pt x="5594" y="2563"/>
                    <a:pt x="5675" y="2560"/>
                  </a:cubicBezTo>
                  <a:cubicBezTo>
                    <a:pt x="8078" y="2482"/>
                    <a:pt x="9358" y="1190"/>
                    <a:pt x="9590" y="931"/>
                  </a:cubicBezTo>
                  <a:lnTo>
                    <a:pt x="274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7" name="Google Shape;1367;p33"/>
            <p:cNvSpPr/>
            <p:nvPr/>
          </p:nvSpPr>
          <p:spPr>
            <a:xfrm>
              <a:off x="5057475" y="933100"/>
              <a:ext cx="78225" cy="61325"/>
            </a:xfrm>
            <a:custGeom>
              <a:avLst/>
              <a:gdLst/>
              <a:ahLst/>
              <a:cxnLst/>
              <a:rect l="l" t="t" r="r" b="b"/>
              <a:pathLst>
                <a:path w="3129" h="2453" extrusionOk="0">
                  <a:moveTo>
                    <a:pt x="2443" y="0"/>
                  </a:moveTo>
                  <a:cubicBezTo>
                    <a:pt x="1526" y="672"/>
                    <a:pt x="699" y="1473"/>
                    <a:pt x="1" y="2378"/>
                  </a:cubicBezTo>
                  <a:cubicBezTo>
                    <a:pt x="554" y="2427"/>
                    <a:pt x="1112" y="2453"/>
                    <a:pt x="1671" y="2453"/>
                  </a:cubicBezTo>
                  <a:cubicBezTo>
                    <a:pt x="2156" y="2453"/>
                    <a:pt x="2642" y="2433"/>
                    <a:pt x="3128" y="2391"/>
                  </a:cubicBezTo>
                  <a:lnTo>
                    <a:pt x="2831" y="1370"/>
                  </a:lnTo>
                  <a:cubicBezTo>
                    <a:pt x="2702" y="1357"/>
                    <a:pt x="2585" y="1280"/>
                    <a:pt x="2547" y="1163"/>
                  </a:cubicBezTo>
                  <a:cubicBezTo>
                    <a:pt x="2508" y="1034"/>
                    <a:pt x="2573" y="918"/>
                    <a:pt x="2689" y="866"/>
                  </a:cubicBezTo>
                  <a:lnTo>
                    <a:pt x="2456" y="78"/>
                  </a:lnTo>
                  <a:lnTo>
                    <a:pt x="244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8" name="Google Shape;1368;p33"/>
            <p:cNvSpPr/>
            <p:nvPr/>
          </p:nvSpPr>
          <p:spPr>
            <a:xfrm>
              <a:off x="4802225" y="851350"/>
              <a:ext cx="17150" cy="6675"/>
            </a:xfrm>
            <a:custGeom>
              <a:avLst/>
              <a:gdLst/>
              <a:ahLst/>
              <a:cxnLst/>
              <a:rect l="l" t="t" r="r" b="b"/>
              <a:pathLst>
                <a:path w="686" h="267" extrusionOk="0">
                  <a:moveTo>
                    <a:pt x="1" y="0"/>
                  </a:moveTo>
                  <a:lnTo>
                    <a:pt x="1" y="13"/>
                  </a:lnTo>
                  <a:cubicBezTo>
                    <a:pt x="56" y="169"/>
                    <a:pt x="207" y="267"/>
                    <a:pt x="363" y="267"/>
                  </a:cubicBezTo>
                  <a:cubicBezTo>
                    <a:pt x="389" y="267"/>
                    <a:pt x="415" y="264"/>
                    <a:pt x="440" y="259"/>
                  </a:cubicBezTo>
                  <a:cubicBezTo>
                    <a:pt x="543" y="233"/>
                    <a:pt x="634" y="181"/>
                    <a:pt x="686" y="91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9" name="Google Shape;1369;p33"/>
            <p:cNvSpPr/>
            <p:nvPr/>
          </p:nvSpPr>
          <p:spPr>
            <a:xfrm>
              <a:off x="4753450" y="886550"/>
              <a:ext cx="32000" cy="25950"/>
            </a:xfrm>
            <a:custGeom>
              <a:avLst/>
              <a:gdLst/>
              <a:ahLst/>
              <a:cxnLst/>
              <a:rect l="l" t="t" r="r" b="b"/>
              <a:pathLst>
                <a:path w="1280" h="1038" extrusionOk="0">
                  <a:moveTo>
                    <a:pt x="632" y="0"/>
                  </a:moveTo>
                  <a:cubicBezTo>
                    <a:pt x="590" y="0"/>
                    <a:pt x="547" y="5"/>
                    <a:pt x="504" y="14"/>
                  </a:cubicBezTo>
                  <a:cubicBezTo>
                    <a:pt x="194" y="53"/>
                    <a:pt x="0" y="337"/>
                    <a:pt x="65" y="634"/>
                  </a:cubicBezTo>
                  <a:cubicBezTo>
                    <a:pt x="149" y="875"/>
                    <a:pt x="379" y="1038"/>
                    <a:pt x="630" y="1038"/>
                  </a:cubicBezTo>
                  <a:cubicBezTo>
                    <a:pt x="648" y="1038"/>
                    <a:pt x="667" y="1037"/>
                    <a:pt x="685" y="1035"/>
                  </a:cubicBezTo>
                  <a:lnTo>
                    <a:pt x="789" y="1035"/>
                  </a:lnTo>
                  <a:cubicBezTo>
                    <a:pt x="853" y="1022"/>
                    <a:pt x="905" y="996"/>
                    <a:pt x="957" y="970"/>
                  </a:cubicBezTo>
                  <a:cubicBezTo>
                    <a:pt x="1176" y="880"/>
                    <a:pt x="1280" y="647"/>
                    <a:pt x="1228" y="415"/>
                  </a:cubicBezTo>
                  <a:cubicBezTo>
                    <a:pt x="1128" y="160"/>
                    <a:pt x="886" y="0"/>
                    <a:pt x="63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0" name="Google Shape;1370;p33"/>
            <p:cNvSpPr/>
            <p:nvPr/>
          </p:nvSpPr>
          <p:spPr>
            <a:xfrm>
              <a:off x="5120150" y="954725"/>
              <a:ext cx="8100" cy="12650"/>
            </a:xfrm>
            <a:custGeom>
              <a:avLst/>
              <a:gdLst/>
              <a:ahLst/>
              <a:cxnLst/>
              <a:rect l="l" t="t" r="r" b="b"/>
              <a:pathLst>
                <a:path w="324" h="506" extrusionOk="0">
                  <a:moveTo>
                    <a:pt x="182" y="1"/>
                  </a:moveTo>
                  <a:cubicBezTo>
                    <a:pt x="66" y="53"/>
                    <a:pt x="1" y="169"/>
                    <a:pt x="40" y="298"/>
                  </a:cubicBezTo>
                  <a:cubicBezTo>
                    <a:pt x="78" y="415"/>
                    <a:pt x="195" y="492"/>
                    <a:pt x="324" y="505"/>
                  </a:cubicBezTo>
                  <a:lnTo>
                    <a:pt x="285" y="376"/>
                  </a:lnTo>
                  <a:lnTo>
                    <a:pt x="234" y="182"/>
                  </a:lnTo>
                  <a:lnTo>
                    <a:pt x="182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1" name="Google Shape;1371;p33"/>
            <p:cNvSpPr/>
            <p:nvPr/>
          </p:nvSpPr>
          <p:spPr>
            <a:xfrm>
              <a:off x="4399650" y="830775"/>
              <a:ext cx="18125" cy="14350"/>
            </a:xfrm>
            <a:custGeom>
              <a:avLst/>
              <a:gdLst/>
              <a:ahLst/>
              <a:cxnLst/>
              <a:rect l="l" t="t" r="r" b="b"/>
              <a:pathLst>
                <a:path w="725" h="574" extrusionOk="0">
                  <a:moveTo>
                    <a:pt x="362" y="0"/>
                  </a:moveTo>
                  <a:cubicBezTo>
                    <a:pt x="337" y="0"/>
                    <a:pt x="311" y="3"/>
                    <a:pt x="285" y="9"/>
                  </a:cubicBezTo>
                  <a:cubicBezTo>
                    <a:pt x="117" y="22"/>
                    <a:pt x="0" y="177"/>
                    <a:pt x="39" y="345"/>
                  </a:cubicBezTo>
                  <a:cubicBezTo>
                    <a:pt x="94" y="487"/>
                    <a:pt x="222" y="574"/>
                    <a:pt x="362" y="574"/>
                  </a:cubicBezTo>
                  <a:cubicBezTo>
                    <a:pt x="388" y="574"/>
                    <a:pt x="414" y="571"/>
                    <a:pt x="440" y="565"/>
                  </a:cubicBezTo>
                  <a:cubicBezTo>
                    <a:pt x="608" y="552"/>
                    <a:pt x="724" y="384"/>
                    <a:pt x="685" y="229"/>
                  </a:cubicBezTo>
                  <a:cubicBezTo>
                    <a:pt x="631" y="87"/>
                    <a:pt x="502" y="0"/>
                    <a:pt x="36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2" name="Google Shape;1372;p33"/>
            <p:cNvSpPr/>
            <p:nvPr/>
          </p:nvSpPr>
          <p:spPr>
            <a:xfrm>
              <a:off x="4030350" y="769975"/>
              <a:ext cx="28125" cy="22325"/>
            </a:xfrm>
            <a:custGeom>
              <a:avLst/>
              <a:gdLst/>
              <a:ahLst/>
              <a:cxnLst/>
              <a:rect l="l" t="t" r="r" b="b"/>
              <a:pathLst>
                <a:path w="1125" h="893" extrusionOk="0">
                  <a:moveTo>
                    <a:pt x="546" y="1"/>
                  </a:moveTo>
                  <a:cubicBezTo>
                    <a:pt x="511" y="1"/>
                    <a:pt x="475" y="4"/>
                    <a:pt x="440" y="11"/>
                  </a:cubicBezTo>
                  <a:cubicBezTo>
                    <a:pt x="181" y="37"/>
                    <a:pt x="0" y="283"/>
                    <a:pt x="65" y="541"/>
                  </a:cubicBezTo>
                  <a:cubicBezTo>
                    <a:pt x="141" y="758"/>
                    <a:pt x="343" y="893"/>
                    <a:pt x="559" y="893"/>
                  </a:cubicBezTo>
                  <a:cubicBezTo>
                    <a:pt x="601" y="893"/>
                    <a:pt x="643" y="888"/>
                    <a:pt x="685" y="877"/>
                  </a:cubicBezTo>
                  <a:cubicBezTo>
                    <a:pt x="944" y="851"/>
                    <a:pt x="1125" y="606"/>
                    <a:pt x="1060" y="360"/>
                  </a:cubicBezTo>
                  <a:cubicBezTo>
                    <a:pt x="982" y="137"/>
                    <a:pt x="769" y="1"/>
                    <a:pt x="54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3" name="Google Shape;1373;p33"/>
            <p:cNvSpPr/>
            <p:nvPr/>
          </p:nvSpPr>
          <p:spPr>
            <a:xfrm>
              <a:off x="4104650" y="841575"/>
              <a:ext cx="5525" cy="4375"/>
            </a:xfrm>
            <a:custGeom>
              <a:avLst/>
              <a:gdLst/>
              <a:ahLst/>
              <a:cxnLst/>
              <a:rect l="l" t="t" r="r" b="b"/>
              <a:pathLst>
                <a:path w="221" h="175" extrusionOk="0">
                  <a:moveTo>
                    <a:pt x="118" y="0"/>
                  </a:moveTo>
                  <a:cubicBezTo>
                    <a:pt x="109" y="0"/>
                    <a:pt x="100" y="1"/>
                    <a:pt x="91" y="4"/>
                  </a:cubicBezTo>
                  <a:cubicBezTo>
                    <a:pt x="39" y="4"/>
                    <a:pt x="1" y="55"/>
                    <a:pt x="14" y="107"/>
                  </a:cubicBezTo>
                  <a:cubicBezTo>
                    <a:pt x="35" y="150"/>
                    <a:pt x="74" y="175"/>
                    <a:pt x="116" y="175"/>
                  </a:cubicBezTo>
                  <a:cubicBezTo>
                    <a:pt x="125" y="175"/>
                    <a:pt x="134" y="174"/>
                    <a:pt x="143" y="172"/>
                  </a:cubicBezTo>
                  <a:cubicBezTo>
                    <a:pt x="182" y="172"/>
                    <a:pt x="220" y="120"/>
                    <a:pt x="207" y="68"/>
                  </a:cubicBezTo>
                  <a:cubicBezTo>
                    <a:pt x="197" y="25"/>
                    <a:pt x="159" y="0"/>
                    <a:pt x="11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4" name="Google Shape;1374;p33"/>
            <p:cNvSpPr/>
            <p:nvPr/>
          </p:nvSpPr>
          <p:spPr>
            <a:xfrm>
              <a:off x="4417100" y="798675"/>
              <a:ext cx="6475" cy="1000"/>
            </a:xfrm>
            <a:custGeom>
              <a:avLst/>
              <a:gdLst/>
              <a:ahLst/>
              <a:cxnLst/>
              <a:rect l="l" t="t" r="r" b="b"/>
              <a:pathLst>
                <a:path w="259" h="40" extrusionOk="0">
                  <a:moveTo>
                    <a:pt x="0" y="1"/>
                  </a:moveTo>
                  <a:cubicBezTo>
                    <a:pt x="78" y="27"/>
                    <a:pt x="168" y="39"/>
                    <a:pt x="259" y="39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rgbClr val="52A2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5" name="Google Shape;1375;p33"/>
            <p:cNvSpPr/>
            <p:nvPr/>
          </p:nvSpPr>
          <p:spPr>
            <a:xfrm>
              <a:off x="2676225" y="565725"/>
              <a:ext cx="722800" cy="169000"/>
            </a:xfrm>
            <a:custGeom>
              <a:avLst/>
              <a:gdLst/>
              <a:ahLst/>
              <a:cxnLst/>
              <a:rect l="l" t="t" r="r" b="b"/>
              <a:pathLst>
                <a:path w="28912" h="6760" extrusionOk="0">
                  <a:moveTo>
                    <a:pt x="4643" y="3613"/>
                  </a:moveTo>
                  <a:cubicBezTo>
                    <a:pt x="4722" y="3613"/>
                    <a:pt x="4801" y="3672"/>
                    <a:pt x="4834" y="3748"/>
                  </a:cubicBezTo>
                  <a:cubicBezTo>
                    <a:pt x="4860" y="3839"/>
                    <a:pt x="4795" y="3942"/>
                    <a:pt x="4692" y="3942"/>
                  </a:cubicBezTo>
                  <a:cubicBezTo>
                    <a:pt x="4674" y="3947"/>
                    <a:pt x="4656" y="3949"/>
                    <a:pt x="4638" y="3949"/>
                  </a:cubicBezTo>
                  <a:cubicBezTo>
                    <a:pt x="4555" y="3949"/>
                    <a:pt x="4481" y="3901"/>
                    <a:pt x="4459" y="3826"/>
                  </a:cubicBezTo>
                  <a:cubicBezTo>
                    <a:pt x="4434" y="3723"/>
                    <a:pt x="4498" y="3632"/>
                    <a:pt x="4602" y="3619"/>
                  </a:cubicBezTo>
                  <a:cubicBezTo>
                    <a:pt x="4615" y="3615"/>
                    <a:pt x="4629" y="3613"/>
                    <a:pt x="4643" y="3613"/>
                  </a:cubicBezTo>
                  <a:close/>
                  <a:moveTo>
                    <a:pt x="7329" y="3559"/>
                  </a:moveTo>
                  <a:cubicBezTo>
                    <a:pt x="7469" y="3559"/>
                    <a:pt x="7597" y="3645"/>
                    <a:pt x="7652" y="3787"/>
                  </a:cubicBezTo>
                  <a:cubicBezTo>
                    <a:pt x="7690" y="3942"/>
                    <a:pt x="7574" y="4097"/>
                    <a:pt x="7406" y="4123"/>
                  </a:cubicBezTo>
                  <a:cubicBezTo>
                    <a:pt x="7387" y="4126"/>
                    <a:pt x="7368" y="4128"/>
                    <a:pt x="7349" y="4128"/>
                  </a:cubicBezTo>
                  <a:cubicBezTo>
                    <a:pt x="7201" y="4128"/>
                    <a:pt x="7064" y="4041"/>
                    <a:pt x="7018" y="3904"/>
                  </a:cubicBezTo>
                  <a:cubicBezTo>
                    <a:pt x="6980" y="3736"/>
                    <a:pt x="7083" y="3580"/>
                    <a:pt x="7251" y="3568"/>
                  </a:cubicBezTo>
                  <a:cubicBezTo>
                    <a:pt x="7277" y="3562"/>
                    <a:pt x="7303" y="3559"/>
                    <a:pt x="7329" y="3559"/>
                  </a:cubicBezTo>
                  <a:close/>
                  <a:moveTo>
                    <a:pt x="9744" y="3347"/>
                  </a:moveTo>
                  <a:cubicBezTo>
                    <a:pt x="9998" y="3347"/>
                    <a:pt x="10238" y="3507"/>
                    <a:pt x="10327" y="3761"/>
                  </a:cubicBezTo>
                  <a:cubicBezTo>
                    <a:pt x="10404" y="4046"/>
                    <a:pt x="10198" y="4330"/>
                    <a:pt x="9913" y="4369"/>
                  </a:cubicBezTo>
                  <a:cubicBezTo>
                    <a:pt x="9869" y="4378"/>
                    <a:pt x="9824" y="4383"/>
                    <a:pt x="9780" y="4383"/>
                  </a:cubicBezTo>
                  <a:cubicBezTo>
                    <a:pt x="9518" y="4383"/>
                    <a:pt x="9278" y="4223"/>
                    <a:pt x="9190" y="3968"/>
                  </a:cubicBezTo>
                  <a:cubicBezTo>
                    <a:pt x="9112" y="3684"/>
                    <a:pt x="9319" y="3399"/>
                    <a:pt x="9616" y="3361"/>
                  </a:cubicBezTo>
                  <a:cubicBezTo>
                    <a:pt x="9659" y="3351"/>
                    <a:pt x="9702" y="3347"/>
                    <a:pt x="9744" y="3347"/>
                  </a:cubicBezTo>
                  <a:close/>
                  <a:moveTo>
                    <a:pt x="1280" y="0"/>
                  </a:moveTo>
                  <a:cubicBezTo>
                    <a:pt x="1241" y="143"/>
                    <a:pt x="1190" y="272"/>
                    <a:pt x="1138" y="401"/>
                  </a:cubicBezTo>
                  <a:cubicBezTo>
                    <a:pt x="879" y="1009"/>
                    <a:pt x="492" y="1551"/>
                    <a:pt x="1" y="1991"/>
                  </a:cubicBezTo>
                  <a:lnTo>
                    <a:pt x="621" y="4136"/>
                  </a:lnTo>
                  <a:lnTo>
                    <a:pt x="1345" y="4240"/>
                  </a:lnTo>
                  <a:cubicBezTo>
                    <a:pt x="1435" y="4240"/>
                    <a:pt x="1539" y="4252"/>
                    <a:pt x="1629" y="4265"/>
                  </a:cubicBezTo>
                  <a:cubicBezTo>
                    <a:pt x="1836" y="4291"/>
                    <a:pt x="2030" y="4330"/>
                    <a:pt x="2224" y="4369"/>
                  </a:cubicBezTo>
                  <a:lnTo>
                    <a:pt x="5894" y="4912"/>
                  </a:lnTo>
                  <a:cubicBezTo>
                    <a:pt x="5829" y="4627"/>
                    <a:pt x="5791" y="4330"/>
                    <a:pt x="5804" y="4033"/>
                  </a:cubicBezTo>
                  <a:cubicBezTo>
                    <a:pt x="5893" y="4029"/>
                    <a:pt x="5983" y="4027"/>
                    <a:pt x="6072" y="4027"/>
                  </a:cubicBezTo>
                  <a:cubicBezTo>
                    <a:pt x="7517" y="4027"/>
                    <a:pt x="8923" y="4517"/>
                    <a:pt x="10043" y="5441"/>
                  </a:cubicBezTo>
                  <a:cubicBezTo>
                    <a:pt x="10094" y="5467"/>
                    <a:pt x="10133" y="5506"/>
                    <a:pt x="10172" y="5545"/>
                  </a:cubicBezTo>
                  <a:lnTo>
                    <a:pt x="10702" y="5622"/>
                  </a:lnTo>
                  <a:cubicBezTo>
                    <a:pt x="10611" y="5597"/>
                    <a:pt x="10547" y="5545"/>
                    <a:pt x="10508" y="5454"/>
                  </a:cubicBezTo>
                  <a:cubicBezTo>
                    <a:pt x="10482" y="5325"/>
                    <a:pt x="10572" y="5196"/>
                    <a:pt x="10702" y="5183"/>
                  </a:cubicBezTo>
                  <a:cubicBezTo>
                    <a:pt x="10718" y="5180"/>
                    <a:pt x="10735" y="5178"/>
                    <a:pt x="10752" y="5178"/>
                  </a:cubicBezTo>
                  <a:cubicBezTo>
                    <a:pt x="10866" y="5178"/>
                    <a:pt x="10980" y="5251"/>
                    <a:pt x="11025" y="5364"/>
                  </a:cubicBezTo>
                  <a:cubicBezTo>
                    <a:pt x="11051" y="5493"/>
                    <a:pt x="10960" y="5622"/>
                    <a:pt x="10831" y="5635"/>
                  </a:cubicBezTo>
                  <a:lnTo>
                    <a:pt x="10753" y="5635"/>
                  </a:lnTo>
                  <a:lnTo>
                    <a:pt x="13648" y="6062"/>
                  </a:lnTo>
                  <a:cubicBezTo>
                    <a:pt x="13403" y="5519"/>
                    <a:pt x="13183" y="4963"/>
                    <a:pt x="13015" y="4395"/>
                  </a:cubicBezTo>
                  <a:lnTo>
                    <a:pt x="13015" y="4395"/>
                  </a:lnTo>
                  <a:cubicBezTo>
                    <a:pt x="13015" y="4395"/>
                    <a:pt x="16246" y="5144"/>
                    <a:pt x="18650" y="6760"/>
                  </a:cubicBezTo>
                  <a:lnTo>
                    <a:pt x="21028" y="6320"/>
                  </a:lnTo>
                  <a:cubicBezTo>
                    <a:pt x="21015" y="6294"/>
                    <a:pt x="21002" y="6282"/>
                    <a:pt x="20989" y="6256"/>
                  </a:cubicBezTo>
                  <a:cubicBezTo>
                    <a:pt x="20976" y="6204"/>
                    <a:pt x="20989" y="6152"/>
                    <a:pt x="21002" y="6101"/>
                  </a:cubicBezTo>
                  <a:cubicBezTo>
                    <a:pt x="20343" y="5958"/>
                    <a:pt x="19710" y="5765"/>
                    <a:pt x="19076" y="5519"/>
                  </a:cubicBezTo>
                  <a:cubicBezTo>
                    <a:pt x="19076" y="5519"/>
                    <a:pt x="21028" y="4201"/>
                    <a:pt x="22980" y="4033"/>
                  </a:cubicBezTo>
                  <a:cubicBezTo>
                    <a:pt x="23123" y="4020"/>
                    <a:pt x="23266" y="4013"/>
                    <a:pt x="23409" y="4013"/>
                  </a:cubicBezTo>
                  <a:cubicBezTo>
                    <a:pt x="24400" y="4013"/>
                    <a:pt x="25370" y="4324"/>
                    <a:pt x="26172" y="4912"/>
                  </a:cubicBezTo>
                  <a:cubicBezTo>
                    <a:pt x="26004" y="5118"/>
                    <a:pt x="25810" y="5299"/>
                    <a:pt x="25603" y="5454"/>
                  </a:cubicBezTo>
                  <a:lnTo>
                    <a:pt x="28912" y="4834"/>
                  </a:lnTo>
                  <a:cubicBezTo>
                    <a:pt x="28485" y="4485"/>
                    <a:pt x="28110" y="4084"/>
                    <a:pt x="27813" y="3619"/>
                  </a:cubicBezTo>
                  <a:lnTo>
                    <a:pt x="19581" y="2482"/>
                  </a:lnTo>
                  <a:cubicBezTo>
                    <a:pt x="19076" y="2624"/>
                    <a:pt x="18560" y="2702"/>
                    <a:pt x="18043" y="2715"/>
                  </a:cubicBezTo>
                  <a:cubicBezTo>
                    <a:pt x="18008" y="2715"/>
                    <a:pt x="17974" y="2715"/>
                    <a:pt x="17940" y="2715"/>
                  </a:cubicBezTo>
                  <a:cubicBezTo>
                    <a:pt x="16146" y="2715"/>
                    <a:pt x="14210" y="2060"/>
                    <a:pt x="13170" y="1616"/>
                  </a:cubicBezTo>
                  <a:lnTo>
                    <a:pt x="8763" y="1021"/>
                  </a:lnTo>
                  <a:cubicBezTo>
                    <a:pt x="8256" y="1119"/>
                    <a:pt x="7744" y="1168"/>
                    <a:pt x="7234" y="1168"/>
                  </a:cubicBezTo>
                  <a:cubicBezTo>
                    <a:pt x="6326" y="1168"/>
                    <a:pt x="5423" y="1013"/>
                    <a:pt x="4563" y="698"/>
                  </a:cubicBezTo>
                  <a:cubicBezTo>
                    <a:pt x="4563" y="698"/>
                    <a:pt x="4576" y="608"/>
                    <a:pt x="4640" y="453"/>
                  </a:cubicBezTo>
                  <a:lnTo>
                    <a:pt x="2081" y="104"/>
                  </a:lnTo>
                  <a:cubicBezTo>
                    <a:pt x="2081" y="194"/>
                    <a:pt x="2017" y="259"/>
                    <a:pt x="1939" y="272"/>
                  </a:cubicBezTo>
                  <a:cubicBezTo>
                    <a:pt x="1924" y="276"/>
                    <a:pt x="1908" y="278"/>
                    <a:pt x="1893" y="278"/>
                  </a:cubicBezTo>
                  <a:cubicBezTo>
                    <a:pt x="1806" y="278"/>
                    <a:pt x="1727" y="219"/>
                    <a:pt x="1694" y="143"/>
                  </a:cubicBezTo>
                  <a:cubicBezTo>
                    <a:pt x="1694" y="117"/>
                    <a:pt x="1694" y="78"/>
                    <a:pt x="1694" y="65"/>
                  </a:cubicBezTo>
                  <a:lnTo>
                    <a:pt x="1280" y="0"/>
                  </a:lnTo>
                  <a:close/>
                </a:path>
              </a:pathLst>
            </a:custGeom>
            <a:solidFill>
              <a:srgbClr val="425B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6" name="Google Shape;1376;p33"/>
            <p:cNvSpPr/>
            <p:nvPr/>
          </p:nvSpPr>
          <p:spPr>
            <a:xfrm>
              <a:off x="3001600" y="675250"/>
              <a:ext cx="140875" cy="59800"/>
            </a:xfrm>
            <a:custGeom>
              <a:avLst/>
              <a:gdLst/>
              <a:ahLst/>
              <a:cxnLst/>
              <a:rect l="l" t="t" r="r" b="b"/>
              <a:pathLst>
                <a:path w="5635" h="2392" extrusionOk="0">
                  <a:moveTo>
                    <a:pt x="0" y="1"/>
                  </a:moveTo>
                  <a:lnTo>
                    <a:pt x="0" y="1"/>
                  </a:lnTo>
                  <a:cubicBezTo>
                    <a:pt x="168" y="569"/>
                    <a:pt x="388" y="1125"/>
                    <a:pt x="633" y="1668"/>
                  </a:cubicBezTo>
                  <a:lnTo>
                    <a:pt x="4472" y="2237"/>
                  </a:lnTo>
                  <a:cubicBezTo>
                    <a:pt x="4536" y="2146"/>
                    <a:pt x="4627" y="2094"/>
                    <a:pt x="4730" y="2081"/>
                  </a:cubicBezTo>
                  <a:cubicBezTo>
                    <a:pt x="4767" y="2073"/>
                    <a:pt x="4804" y="2069"/>
                    <a:pt x="4840" y="2069"/>
                  </a:cubicBezTo>
                  <a:cubicBezTo>
                    <a:pt x="5030" y="2069"/>
                    <a:pt x="5197" y="2179"/>
                    <a:pt x="5273" y="2353"/>
                  </a:cubicBezTo>
                  <a:lnTo>
                    <a:pt x="5532" y="2392"/>
                  </a:lnTo>
                  <a:lnTo>
                    <a:pt x="5635" y="2379"/>
                  </a:lnTo>
                  <a:cubicBezTo>
                    <a:pt x="3231" y="763"/>
                    <a:pt x="0" y="1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7" name="Google Shape;1377;p33"/>
            <p:cNvSpPr/>
            <p:nvPr/>
          </p:nvSpPr>
          <p:spPr>
            <a:xfrm>
              <a:off x="2790275" y="577025"/>
              <a:ext cx="105050" cy="17925"/>
            </a:xfrm>
            <a:custGeom>
              <a:avLst/>
              <a:gdLst/>
              <a:ahLst/>
              <a:cxnLst/>
              <a:rect l="l" t="t" r="r" b="b"/>
              <a:pathLst>
                <a:path w="4202" h="717" extrusionOk="0">
                  <a:moveTo>
                    <a:pt x="78" y="1"/>
                  </a:moveTo>
                  <a:cubicBezTo>
                    <a:pt x="27" y="156"/>
                    <a:pt x="1" y="246"/>
                    <a:pt x="1" y="246"/>
                  </a:cubicBezTo>
                  <a:cubicBezTo>
                    <a:pt x="861" y="561"/>
                    <a:pt x="1764" y="716"/>
                    <a:pt x="2672" y="716"/>
                  </a:cubicBezTo>
                  <a:cubicBezTo>
                    <a:pt x="3182" y="716"/>
                    <a:pt x="3694" y="667"/>
                    <a:pt x="4201" y="569"/>
                  </a:cubicBezTo>
                  <a:lnTo>
                    <a:pt x="3064" y="414"/>
                  </a:lnTo>
                  <a:cubicBezTo>
                    <a:pt x="3038" y="427"/>
                    <a:pt x="3012" y="440"/>
                    <a:pt x="2973" y="440"/>
                  </a:cubicBezTo>
                  <a:cubicBezTo>
                    <a:pt x="2954" y="446"/>
                    <a:pt x="2934" y="448"/>
                    <a:pt x="2914" y="448"/>
                  </a:cubicBezTo>
                  <a:cubicBezTo>
                    <a:pt x="2840" y="448"/>
                    <a:pt x="2766" y="414"/>
                    <a:pt x="2715" y="363"/>
                  </a:cubicBezTo>
                  <a:lnTo>
                    <a:pt x="78" y="1"/>
                  </a:lnTo>
                  <a:close/>
                </a:path>
              </a:pathLst>
            </a:custGeom>
            <a:solidFill>
              <a:srgbClr val="76D9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8" name="Google Shape;1378;p33"/>
            <p:cNvSpPr/>
            <p:nvPr/>
          </p:nvSpPr>
          <p:spPr>
            <a:xfrm>
              <a:off x="2660075" y="559275"/>
              <a:ext cx="48500" cy="56225"/>
            </a:xfrm>
            <a:custGeom>
              <a:avLst/>
              <a:gdLst/>
              <a:ahLst/>
              <a:cxnLst/>
              <a:rect l="l" t="t" r="r" b="b"/>
              <a:pathLst>
                <a:path w="1940" h="2249" extrusionOk="0">
                  <a:moveTo>
                    <a:pt x="0" y="0"/>
                  </a:moveTo>
                  <a:lnTo>
                    <a:pt x="660" y="2249"/>
                  </a:lnTo>
                  <a:cubicBezTo>
                    <a:pt x="1138" y="1809"/>
                    <a:pt x="1525" y="1267"/>
                    <a:pt x="1784" y="659"/>
                  </a:cubicBezTo>
                  <a:cubicBezTo>
                    <a:pt x="1849" y="530"/>
                    <a:pt x="1887" y="401"/>
                    <a:pt x="1939" y="258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9" name="Google Shape;1379;p33"/>
            <p:cNvSpPr/>
            <p:nvPr/>
          </p:nvSpPr>
          <p:spPr>
            <a:xfrm>
              <a:off x="2820975" y="666400"/>
              <a:ext cx="109550" cy="37950"/>
            </a:xfrm>
            <a:custGeom>
              <a:avLst/>
              <a:gdLst/>
              <a:ahLst/>
              <a:cxnLst/>
              <a:rect l="l" t="t" r="r" b="b"/>
              <a:pathLst>
                <a:path w="4382" h="1518" extrusionOk="0">
                  <a:moveTo>
                    <a:pt x="282" y="0"/>
                  </a:moveTo>
                  <a:cubicBezTo>
                    <a:pt x="193" y="0"/>
                    <a:pt x="103" y="2"/>
                    <a:pt x="14" y="6"/>
                  </a:cubicBezTo>
                  <a:cubicBezTo>
                    <a:pt x="1" y="303"/>
                    <a:pt x="39" y="600"/>
                    <a:pt x="104" y="885"/>
                  </a:cubicBezTo>
                  <a:lnTo>
                    <a:pt x="4382" y="1518"/>
                  </a:lnTo>
                  <a:cubicBezTo>
                    <a:pt x="4343" y="1479"/>
                    <a:pt x="4304" y="1440"/>
                    <a:pt x="4253" y="1414"/>
                  </a:cubicBezTo>
                  <a:cubicBezTo>
                    <a:pt x="3133" y="490"/>
                    <a:pt x="1727" y="0"/>
                    <a:pt x="28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0" name="Google Shape;1380;p33"/>
            <p:cNvSpPr/>
            <p:nvPr/>
          </p:nvSpPr>
          <p:spPr>
            <a:xfrm>
              <a:off x="3153450" y="665925"/>
              <a:ext cx="177075" cy="54275"/>
            </a:xfrm>
            <a:custGeom>
              <a:avLst/>
              <a:gdLst/>
              <a:ahLst/>
              <a:cxnLst/>
              <a:rect l="l" t="t" r="r" b="b"/>
              <a:pathLst>
                <a:path w="7083" h="2171" extrusionOk="0">
                  <a:moveTo>
                    <a:pt x="4371" y="1"/>
                  </a:moveTo>
                  <a:cubicBezTo>
                    <a:pt x="4216" y="1"/>
                    <a:pt x="4060" y="9"/>
                    <a:pt x="3903" y="25"/>
                  </a:cubicBezTo>
                  <a:cubicBezTo>
                    <a:pt x="1952" y="180"/>
                    <a:pt x="0" y="1498"/>
                    <a:pt x="0" y="1498"/>
                  </a:cubicBezTo>
                  <a:cubicBezTo>
                    <a:pt x="621" y="1744"/>
                    <a:pt x="1267" y="1938"/>
                    <a:pt x="1926" y="2080"/>
                  </a:cubicBezTo>
                  <a:cubicBezTo>
                    <a:pt x="1965" y="1963"/>
                    <a:pt x="2055" y="1886"/>
                    <a:pt x="2172" y="1873"/>
                  </a:cubicBezTo>
                  <a:cubicBezTo>
                    <a:pt x="2205" y="1864"/>
                    <a:pt x="2239" y="1860"/>
                    <a:pt x="2272" y="1860"/>
                  </a:cubicBezTo>
                  <a:cubicBezTo>
                    <a:pt x="2429" y="1860"/>
                    <a:pt x="2571" y="1956"/>
                    <a:pt x="2624" y="2106"/>
                  </a:cubicBezTo>
                  <a:cubicBezTo>
                    <a:pt x="2624" y="2131"/>
                    <a:pt x="2624" y="2157"/>
                    <a:pt x="2624" y="2170"/>
                  </a:cubicBezTo>
                  <a:lnTo>
                    <a:pt x="6514" y="1446"/>
                  </a:lnTo>
                  <a:cubicBezTo>
                    <a:pt x="6721" y="1291"/>
                    <a:pt x="6915" y="1110"/>
                    <a:pt x="7083" y="904"/>
                  </a:cubicBezTo>
                  <a:cubicBezTo>
                    <a:pt x="6291" y="313"/>
                    <a:pt x="5346" y="1"/>
                    <a:pt x="437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1" name="Google Shape;1381;p33"/>
            <p:cNvSpPr/>
            <p:nvPr/>
          </p:nvSpPr>
          <p:spPr>
            <a:xfrm>
              <a:off x="2709825" y="671700"/>
              <a:ext cx="22000" cy="3250"/>
            </a:xfrm>
            <a:custGeom>
              <a:avLst/>
              <a:gdLst/>
              <a:ahLst/>
              <a:cxnLst/>
              <a:rect l="l" t="t" r="r" b="b"/>
              <a:pathLst>
                <a:path w="880" h="130" extrusionOk="0">
                  <a:moveTo>
                    <a:pt x="1" y="1"/>
                  </a:moveTo>
                  <a:lnTo>
                    <a:pt x="880" y="130"/>
                  </a:lnTo>
                  <a:cubicBezTo>
                    <a:pt x="686" y="91"/>
                    <a:pt x="492" y="52"/>
                    <a:pt x="285" y="26"/>
                  </a:cubicBezTo>
                  <a:cubicBezTo>
                    <a:pt x="195" y="13"/>
                    <a:pt x="91" y="13"/>
                    <a:pt x="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2" name="Google Shape;1382;p33"/>
            <p:cNvSpPr/>
            <p:nvPr/>
          </p:nvSpPr>
          <p:spPr>
            <a:xfrm>
              <a:off x="3371550" y="656200"/>
              <a:ext cx="110525" cy="30400"/>
            </a:xfrm>
            <a:custGeom>
              <a:avLst/>
              <a:gdLst/>
              <a:ahLst/>
              <a:cxnLst/>
              <a:rect l="l" t="t" r="r" b="b"/>
              <a:pathLst>
                <a:path w="4421" h="1216" extrusionOk="0">
                  <a:moveTo>
                    <a:pt x="0" y="0"/>
                  </a:moveTo>
                  <a:cubicBezTo>
                    <a:pt x="297" y="465"/>
                    <a:pt x="672" y="879"/>
                    <a:pt x="1099" y="1215"/>
                  </a:cubicBezTo>
                  <a:lnTo>
                    <a:pt x="4420" y="59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3" name="Google Shape;1383;p33"/>
            <p:cNvSpPr/>
            <p:nvPr/>
          </p:nvSpPr>
          <p:spPr>
            <a:xfrm>
              <a:off x="3005475" y="606100"/>
              <a:ext cx="159950" cy="27525"/>
            </a:xfrm>
            <a:custGeom>
              <a:avLst/>
              <a:gdLst/>
              <a:ahLst/>
              <a:cxnLst/>
              <a:rect l="l" t="t" r="r" b="b"/>
              <a:pathLst>
                <a:path w="6398" h="1101" extrusionOk="0">
                  <a:moveTo>
                    <a:pt x="0" y="1"/>
                  </a:moveTo>
                  <a:lnTo>
                    <a:pt x="0" y="1"/>
                  </a:lnTo>
                  <a:cubicBezTo>
                    <a:pt x="1040" y="445"/>
                    <a:pt x="2964" y="1100"/>
                    <a:pt x="4769" y="1100"/>
                  </a:cubicBezTo>
                  <a:cubicBezTo>
                    <a:pt x="4804" y="1100"/>
                    <a:pt x="4838" y="1100"/>
                    <a:pt x="4873" y="1100"/>
                  </a:cubicBezTo>
                  <a:cubicBezTo>
                    <a:pt x="5390" y="1087"/>
                    <a:pt x="5906" y="1009"/>
                    <a:pt x="6398" y="880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4" name="Google Shape;1384;p33"/>
            <p:cNvSpPr/>
            <p:nvPr/>
          </p:nvSpPr>
          <p:spPr>
            <a:xfrm>
              <a:off x="2858450" y="586075"/>
              <a:ext cx="8425" cy="2175"/>
            </a:xfrm>
            <a:custGeom>
              <a:avLst/>
              <a:gdLst/>
              <a:ahLst/>
              <a:cxnLst/>
              <a:rect l="l" t="t" r="r" b="b"/>
              <a:pathLst>
                <a:path w="337" h="87" extrusionOk="0">
                  <a:moveTo>
                    <a:pt x="1" y="1"/>
                  </a:moveTo>
                  <a:cubicBezTo>
                    <a:pt x="52" y="52"/>
                    <a:pt x="118" y="86"/>
                    <a:pt x="195" y="86"/>
                  </a:cubicBezTo>
                  <a:cubicBezTo>
                    <a:pt x="216" y="86"/>
                    <a:pt x="237" y="84"/>
                    <a:pt x="259" y="78"/>
                  </a:cubicBezTo>
                  <a:cubicBezTo>
                    <a:pt x="285" y="78"/>
                    <a:pt x="311" y="65"/>
                    <a:pt x="337" y="52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5" name="Google Shape;1385;p33"/>
            <p:cNvSpPr/>
            <p:nvPr/>
          </p:nvSpPr>
          <p:spPr>
            <a:xfrm>
              <a:off x="2938275" y="694850"/>
              <a:ext cx="14225" cy="11450"/>
            </a:xfrm>
            <a:custGeom>
              <a:avLst/>
              <a:gdLst/>
              <a:ahLst/>
              <a:cxnLst/>
              <a:rect l="l" t="t" r="r" b="b"/>
              <a:pathLst>
                <a:path w="569" h="458" extrusionOk="0">
                  <a:moveTo>
                    <a:pt x="270" y="0"/>
                  </a:moveTo>
                  <a:cubicBezTo>
                    <a:pt x="253" y="0"/>
                    <a:pt x="236" y="2"/>
                    <a:pt x="220" y="5"/>
                  </a:cubicBezTo>
                  <a:cubicBezTo>
                    <a:pt x="90" y="31"/>
                    <a:pt x="0" y="160"/>
                    <a:pt x="26" y="289"/>
                  </a:cubicBezTo>
                  <a:cubicBezTo>
                    <a:pt x="65" y="367"/>
                    <a:pt x="129" y="432"/>
                    <a:pt x="220" y="445"/>
                  </a:cubicBezTo>
                  <a:lnTo>
                    <a:pt x="271" y="445"/>
                  </a:lnTo>
                  <a:cubicBezTo>
                    <a:pt x="297" y="457"/>
                    <a:pt x="323" y="457"/>
                    <a:pt x="349" y="457"/>
                  </a:cubicBezTo>
                  <a:cubicBezTo>
                    <a:pt x="478" y="445"/>
                    <a:pt x="569" y="315"/>
                    <a:pt x="543" y="186"/>
                  </a:cubicBezTo>
                  <a:cubicBezTo>
                    <a:pt x="498" y="73"/>
                    <a:pt x="384" y="0"/>
                    <a:pt x="27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6" name="Google Shape;1386;p33"/>
            <p:cNvSpPr/>
            <p:nvPr/>
          </p:nvSpPr>
          <p:spPr>
            <a:xfrm>
              <a:off x="3113375" y="726975"/>
              <a:ext cx="20075" cy="7425"/>
            </a:xfrm>
            <a:custGeom>
              <a:avLst/>
              <a:gdLst/>
              <a:ahLst/>
              <a:cxnLst/>
              <a:rect l="l" t="t" r="r" b="b"/>
              <a:pathLst>
                <a:path w="803" h="297" extrusionOk="0">
                  <a:moveTo>
                    <a:pt x="369" y="0"/>
                  </a:moveTo>
                  <a:cubicBezTo>
                    <a:pt x="333" y="0"/>
                    <a:pt x="296" y="4"/>
                    <a:pt x="259" y="12"/>
                  </a:cubicBezTo>
                  <a:cubicBezTo>
                    <a:pt x="156" y="25"/>
                    <a:pt x="65" y="90"/>
                    <a:pt x="1" y="168"/>
                  </a:cubicBezTo>
                  <a:lnTo>
                    <a:pt x="802" y="297"/>
                  </a:lnTo>
                  <a:cubicBezTo>
                    <a:pt x="726" y="112"/>
                    <a:pt x="558" y="0"/>
                    <a:pt x="36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7" name="Google Shape;1387;p33"/>
            <p:cNvSpPr/>
            <p:nvPr/>
          </p:nvSpPr>
          <p:spPr>
            <a:xfrm>
              <a:off x="2904025" y="649375"/>
              <a:ext cx="32325" cy="25925"/>
            </a:xfrm>
            <a:custGeom>
              <a:avLst/>
              <a:gdLst/>
              <a:ahLst/>
              <a:cxnLst/>
              <a:rect l="l" t="t" r="r" b="b"/>
              <a:pathLst>
                <a:path w="1293" h="1037" extrusionOk="0">
                  <a:moveTo>
                    <a:pt x="636" y="1"/>
                  </a:moveTo>
                  <a:cubicBezTo>
                    <a:pt x="593" y="1"/>
                    <a:pt x="549" y="5"/>
                    <a:pt x="504" y="15"/>
                  </a:cubicBezTo>
                  <a:cubicBezTo>
                    <a:pt x="207" y="53"/>
                    <a:pt x="0" y="338"/>
                    <a:pt x="78" y="622"/>
                  </a:cubicBezTo>
                  <a:cubicBezTo>
                    <a:pt x="166" y="877"/>
                    <a:pt x="406" y="1037"/>
                    <a:pt x="668" y="1037"/>
                  </a:cubicBezTo>
                  <a:cubicBezTo>
                    <a:pt x="712" y="1037"/>
                    <a:pt x="757" y="1032"/>
                    <a:pt x="801" y="1023"/>
                  </a:cubicBezTo>
                  <a:cubicBezTo>
                    <a:pt x="1086" y="984"/>
                    <a:pt x="1292" y="700"/>
                    <a:pt x="1228" y="415"/>
                  </a:cubicBezTo>
                  <a:cubicBezTo>
                    <a:pt x="1128" y="161"/>
                    <a:pt x="896" y="1"/>
                    <a:pt x="63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8" name="Google Shape;1388;p33"/>
            <p:cNvSpPr/>
            <p:nvPr/>
          </p:nvSpPr>
          <p:spPr>
            <a:xfrm>
              <a:off x="2718550" y="567025"/>
              <a:ext cx="10050" cy="5550"/>
            </a:xfrm>
            <a:custGeom>
              <a:avLst/>
              <a:gdLst/>
              <a:ahLst/>
              <a:cxnLst/>
              <a:rect l="l" t="t" r="r" b="b"/>
              <a:pathLst>
                <a:path w="402" h="222" extrusionOk="0">
                  <a:moveTo>
                    <a:pt x="14" y="0"/>
                  </a:moveTo>
                  <a:cubicBezTo>
                    <a:pt x="1" y="26"/>
                    <a:pt x="1" y="52"/>
                    <a:pt x="14" y="78"/>
                  </a:cubicBezTo>
                  <a:cubicBezTo>
                    <a:pt x="48" y="171"/>
                    <a:pt x="136" y="222"/>
                    <a:pt x="228" y="222"/>
                  </a:cubicBezTo>
                  <a:cubicBezTo>
                    <a:pt x="238" y="222"/>
                    <a:pt x="249" y="221"/>
                    <a:pt x="259" y="220"/>
                  </a:cubicBezTo>
                  <a:cubicBezTo>
                    <a:pt x="337" y="207"/>
                    <a:pt x="401" y="142"/>
                    <a:pt x="401" y="52"/>
                  </a:cubicBezTo>
                  <a:lnTo>
                    <a:pt x="1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9" name="Google Shape;1389;p33"/>
            <p:cNvSpPr/>
            <p:nvPr/>
          </p:nvSpPr>
          <p:spPr>
            <a:xfrm>
              <a:off x="2787050" y="656050"/>
              <a:ext cx="10700" cy="8625"/>
            </a:xfrm>
            <a:custGeom>
              <a:avLst/>
              <a:gdLst/>
              <a:ahLst/>
              <a:cxnLst/>
              <a:rect l="l" t="t" r="r" b="b"/>
              <a:pathLst>
                <a:path w="428" h="345" extrusionOk="0">
                  <a:moveTo>
                    <a:pt x="210" y="0"/>
                  </a:moveTo>
                  <a:cubicBezTo>
                    <a:pt x="196" y="0"/>
                    <a:pt x="182" y="2"/>
                    <a:pt x="169" y="6"/>
                  </a:cubicBezTo>
                  <a:cubicBezTo>
                    <a:pt x="65" y="19"/>
                    <a:pt x="1" y="110"/>
                    <a:pt x="26" y="213"/>
                  </a:cubicBezTo>
                  <a:cubicBezTo>
                    <a:pt x="50" y="294"/>
                    <a:pt x="135" y="344"/>
                    <a:pt x="227" y="344"/>
                  </a:cubicBezTo>
                  <a:cubicBezTo>
                    <a:pt x="238" y="344"/>
                    <a:pt x="248" y="344"/>
                    <a:pt x="259" y="342"/>
                  </a:cubicBezTo>
                  <a:cubicBezTo>
                    <a:pt x="362" y="329"/>
                    <a:pt x="427" y="226"/>
                    <a:pt x="401" y="135"/>
                  </a:cubicBezTo>
                  <a:cubicBezTo>
                    <a:pt x="368" y="59"/>
                    <a:pt x="289" y="0"/>
                    <a:pt x="21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0" name="Google Shape;1390;p33"/>
            <p:cNvSpPr/>
            <p:nvPr/>
          </p:nvSpPr>
          <p:spPr>
            <a:xfrm>
              <a:off x="2850700" y="654675"/>
              <a:ext cx="17800" cy="14250"/>
            </a:xfrm>
            <a:custGeom>
              <a:avLst/>
              <a:gdLst/>
              <a:ahLst/>
              <a:cxnLst/>
              <a:rect l="l" t="t" r="r" b="b"/>
              <a:pathLst>
                <a:path w="712" h="570" extrusionOk="0">
                  <a:moveTo>
                    <a:pt x="350" y="1"/>
                  </a:moveTo>
                  <a:cubicBezTo>
                    <a:pt x="324" y="1"/>
                    <a:pt x="298" y="4"/>
                    <a:pt x="272" y="10"/>
                  </a:cubicBezTo>
                  <a:cubicBezTo>
                    <a:pt x="104" y="22"/>
                    <a:pt x="1" y="178"/>
                    <a:pt x="39" y="346"/>
                  </a:cubicBezTo>
                  <a:cubicBezTo>
                    <a:pt x="85" y="483"/>
                    <a:pt x="222" y="570"/>
                    <a:pt x="370" y="570"/>
                  </a:cubicBezTo>
                  <a:cubicBezTo>
                    <a:pt x="389" y="570"/>
                    <a:pt x="408" y="568"/>
                    <a:pt x="427" y="565"/>
                  </a:cubicBezTo>
                  <a:cubicBezTo>
                    <a:pt x="595" y="539"/>
                    <a:pt x="711" y="384"/>
                    <a:pt x="673" y="229"/>
                  </a:cubicBezTo>
                  <a:cubicBezTo>
                    <a:pt x="618" y="87"/>
                    <a:pt x="490" y="1"/>
                    <a:pt x="35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1" name="Google Shape;1391;p33"/>
            <p:cNvSpPr/>
            <p:nvPr/>
          </p:nvSpPr>
          <p:spPr>
            <a:xfrm>
              <a:off x="3200625" y="712400"/>
              <a:ext cx="18425" cy="11025"/>
            </a:xfrm>
            <a:custGeom>
              <a:avLst/>
              <a:gdLst/>
              <a:ahLst/>
              <a:cxnLst/>
              <a:rect l="l" t="t" r="r" b="b"/>
              <a:pathLst>
                <a:path w="737" h="441" extrusionOk="0">
                  <a:moveTo>
                    <a:pt x="385" y="1"/>
                  </a:moveTo>
                  <a:cubicBezTo>
                    <a:pt x="352" y="1"/>
                    <a:pt x="318" y="5"/>
                    <a:pt x="285" y="14"/>
                  </a:cubicBezTo>
                  <a:cubicBezTo>
                    <a:pt x="168" y="27"/>
                    <a:pt x="65" y="104"/>
                    <a:pt x="26" y="221"/>
                  </a:cubicBezTo>
                  <a:cubicBezTo>
                    <a:pt x="13" y="272"/>
                    <a:pt x="0" y="324"/>
                    <a:pt x="26" y="389"/>
                  </a:cubicBezTo>
                  <a:cubicBezTo>
                    <a:pt x="26" y="402"/>
                    <a:pt x="39" y="427"/>
                    <a:pt x="52" y="440"/>
                  </a:cubicBezTo>
                  <a:lnTo>
                    <a:pt x="737" y="311"/>
                  </a:lnTo>
                  <a:cubicBezTo>
                    <a:pt x="737" y="298"/>
                    <a:pt x="737" y="272"/>
                    <a:pt x="737" y="259"/>
                  </a:cubicBezTo>
                  <a:cubicBezTo>
                    <a:pt x="684" y="99"/>
                    <a:pt x="542" y="1"/>
                    <a:pt x="38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2" name="Google Shape;1392;p33"/>
            <p:cNvSpPr/>
            <p:nvPr/>
          </p:nvSpPr>
          <p:spPr>
            <a:xfrm>
              <a:off x="3142775" y="682050"/>
              <a:ext cx="776775" cy="167700"/>
            </a:xfrm>
            <a:custGeom>
              <a:avLst/>
              <a:gdLst/>
              <a:ahLst/>
              <a:cxnLst/>
              <a:rect l="l" t="t" r="r" b="b"/>
              <a:pathLst>
                <a:path w="31071" h="6708" extrusionOk="0">
                  <a:moveTo>
                    <a:pt x="5637" y="1523"/>
                  </a:moveTo>
                  <a:cubicBezTo>
                    <a:pt x="5858" y="1523"/>
                    <a:pt x="6053" y="1657"/>
                    <a:pt x="6140" y="1874"/>
                  </a:cubicBezTo>
                  <a:cubicBezTo>
                    <a:pt x="6204" y="2133"/>
                    <a:pt x="6024" y="2391"/>
                    <a:pt x="5765" y="2417"/>
                  </a:cubicBezTo>
                  <a:cubicBezTo>
                    <a:pt x="5723" y="2427"/>
                    <a:pt x="5682" y="2432"/>
                    <a:pt x="5641" y="2432"/>
                  </a:cubicBezTo>
                  <a:cubicBezTo>
                    <a:pt x="5415" y="2432"/>
                    <a:pt x="5208" y="2287"/>
                    <a:pt x="5132" y="2068"/>
                  </a:cubicBezTo>
                  <a:cubicBezTo>
                    <a:pt x="5067" y="1809"/>
                    <a:pt x="5235" y="1564"/>
                    <a:pt x="5507" y="1538"/>
                  </a:cubicBezTo>
                  <a:cubicBezTo>
                    <a:pt x="5551" y="1528"/>
                    <a:pt x="5594" y="1523"/>
                    <a:pt x="5637" y="1523"/>
                  </a:cubicBezTo>
                  <a:close/>
                  <a:moveTo>
                    <a:pt x="16686" y="0"/>
                  </a:moveTo>
                  <a:lnTo>
                    <a:pt x="16686" y="0"/>
                  </a:lnTo>
                  <a:cubicBezTo>
                    <a:pt x="17293" y="401"/>
                    <a:pt x="17862" y="853"/>
                    <a:pt x="18405" y="1344"/>
                  </a:cubicBezTo>
                  <a:cubicBezTo>
                    <a:pt x="18405" y="1344"/>
                    <a:pt x="16922" y="1674"/>
                    <a:pt x="15168" y="1674"/>
                  </a:cubicBezTo>
                  <a:cubicBezTo>
                    <a:pt x="14322" y="1674"/>
                    <a:pt x="13413" y="1597"/>
                    <a:pt x="12576" y="1370"/>
                  </a:cubicBezTo>
                  <a:cubicBezTo>
                    <a:pt x="11723" y="1150"/>
                    <a:pt x="10922" y="750"/>
                    <a:pt x="10250" y="181"/>
                  </a:cubicBezTo>
                  <a:lnTo>
                    <a:pt x="6941" y="801"/>
                  </a:lnTo>
                  <a:cubicBezTo>
                    <a:pt x="6282" y="1293"/>
                    <a:pt x="5494" y="1590"/>
                    <a:pt x="4679" y="1641"/>
                  </a:cubicBezTo>
                  <a:cubicBezTo>
                    <a:pt x="4517" y="1653"/>
                    <a:pt x="4354" y="1659"/>
                    <a:pt x="4191" y="1659"/>
                  </a:cubicBezTo>
                  <a:cubicBezTo>
                    <a:pt x="3812" y="1659"/>
                    <a:pt x="3435" y="1627"/>
                    <a:pt x="3064" y="1564"/>
                  </a:cubicBezTo>
                  <a:cubicBezTo>
                    <a:pt x="3038" y="1706"/>
                    <a:pt x="2935" y="1822"/>
                    <a:pt x="2792" y="1848"/>
                  </a:cubicBezTo>
                  <a:cubicBezTo>
                    <a:pt x="2771" y="1852"/>
                    <a:pt x="2749" y="1853"/>
                    <a:pt x="2728" y="1853"/>
                  </a:cubicBezTo>
                  <a:cubicBezTo>
                    <a:pt x="2583" y="1853"/>
                    <a:pt x="2447" y="1778"/>
                    <a:pt x="2379" y="1654"/>
                  </a:cubicBezTo>
                  <a:lnTo>
                    <a:pt x="1" y="2107"/>
                  </a:lnTo>
                  <a:lnTo>
                    <a:pt x="66" y="2146"/>
                  </a:lnTo>
                  <a:lnTo>
                    <a:pt x="15729" y="4446"/>
                  </a:lnTo>
                  <a:cubicBezTo>
                    <a:pt x="16259" y="3864"/>
                    <a:pt x="17254" y="2921"/>
                    <a:pt x="18431" y="2469"/>
                  </a:cubicBezTo>
                  <a:cubicBezTo>
                    <a:pt x="18965" y="2260"/>
                    <a:pt x="19528" y="2157"/>
                    <a:pt x="20093" y="2157"/>
                  </a:cubicBezTo>
                  <a:cubicBezTo>
                    <a:pt x="20649" y="2157"/>
                    <a:pt x="21207" y="2257"/>
                    <a:pt x="21739" y="2456"/>
                  </a:cubicBezTo>
                  <a:cubicBezTo>
                    <a:pt x="21739" y="2456"/>
                    <a:pt x="21351" y="3864"/>
                    <a:pt x="19581" y="4549"/>
                  </a:cubicBezTo>
                  <a:cubicBezTo>
                    <a:pt x="19219" y="4692"/>
                    <a:pt x="18857" y="4782"/>
                    <a:pt x="18482" y="4860"/>
                  </a:cubicBezTo>
                  <a:lnTo>
                    <a:pt x="31070" y="6708"/>
                  </a:lnTo>
                  <a:lnTo>
                    <a:pt x="30799" y="5777"/>
                  </a:lnTo>
                  <a:cubicBezTo>
                    <a:pt x="30385" y="5700"/>
                    <a:pt x="29972" y="5583"/>
                    <a:pt x="29584" y="5441"/>
                  </a:cubicBezTo>
                  <a:cubicBezTo>
                    <a:pt x="27762" y="4717"/>
                    <a:pt x="27296" y="3296"/>
                    <a:pt x="27296" y="3296"/>
                  </a:cubicBezTo>
                  <a:cubicBezTo>
                    <a:pt x="27789" y="3114"/>
                    <a:pt x="28307" y="3023"/>
                    <a:pt x="28826" y="3023"/>
                  </a:cubicBezTo>
                  <a:cubicBezTo>
                    <a:pt x="29232" y="3023"/>
                    <a:pt x="29639" y="3079"/>
                    <a:pt x="30036" y="3192"/>
                  </a:cubicBezTo>
                  <a:lnTo>
                    <a:pt x="29623" y="1745"/>
                  </a:lnTo>
                  <a:lnTo>
                    <a:pt x="27490" y="1461"/>
                  </a:lnTo>
                  <a:cubicBezTo>
                    <a:pt x="26431" y="2301"/>
                    <a:pt x="25138" y="2818"/>
                    <a:pt x="23794" y="2960"/>
                  </a:cubicBezTo>
                  <a:cubicBezTo>
                    <a:pt x="23768" y="3128"/>
                    <a:pt x="23639" y="3257"/>
                    <a:pt x="23471" y="3283"/>
                  </a:cubicBezTo>
                  <a:cubicBezTo>
                    <a:pt x="23443" y="3288"/>
                    <a:pt x="23414" y="3290"/>
                    <a:pt x="23387" y="3290"/>
                  </a:cubicBezTo>
                  <a:cubicBezTo>
                    <a:pt x="23197" y="3290"/>
                    <a:pt x="23022" y="3179"/>
                    <a:pt x="22954" y="2998"/>
                  </a:cubicBezTo>
                  <a:cubicBezTo>
                    <a:pt x="22902" y="2779"/>
                    <a:pt x="23044" y="2572"/>
                    <a:pt x="23264" y="2559"/>
                  </a:cubicBezTo>
                  <a:cubicBezTo>
                    <a:pt x="23291" y="2554"/>
                    <a:pt x="23318" y="2551"/>
                    <a:pt x="23346" y="2551"/>
                  </a:cubicBezTo>
                  <a:cubicBezTo>
                    <a:pt x="23455" y="2551"/>
                    <a:pt x="23570" y="2590"/>
                    <a:pt x="23652" y="2662"/>
                  </a:cubicBezTo>
                  <a:cubicBezTo>
                    <a:pt x="23536" y="2094"/>
                    <a:pt x="23510" y="1499"/>
                    <a:pt x="23587" y="918"/>
                  </a:cubicBezTo>
                  <a:lnTo>
                    <a:pt x="16686" y="0"/>
                  </a:lnTo>
                  <a:close/>
                </a:path>
              </a:pathLst>
            </a:custGeom>
            <a:solidFill>
              <a:srgbClr val="425B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3" name="Google Shape;1393;p33"/>
            <p:cNvSpPr/>
            <p:nvPr/>
          </p:nvSpPr>
          <p:spPr>
            <a:xfrm>
              <a:off x="3399000" y="671375"/>
              <a:ext cx="203900" cy="52525"/>
            </a:xfrm>
            <a:custGeom>
              <a:avLst/>
              <a:gdLst/>
              <a:ahLst/>
              <a:cxnLst/>
              <a:rect l="l" t="t" r="r" b="b"/>
              <a:pathLst>
                <a:path w="8156" h="2101" extrusionOk="0">
                  <a:moveTo>
                    <a:pt x="3322" y="1"/>
                  </a:moveTo>
                  <a:lnTo>
                    <a:pt x="1" y="608"/>
                  </a:lnTo>
                  <a:cubicBezTo>
                    <a:pt x="673" y="1177"/>
                    <a:pt x="1474" y="1577"/>
                    <a:pt x="2327" y="1797"/>
                  </a:cubicBezTo>
                  <a:cubicBezTo>
                    <a:pt x="3164" y="2024"/>
                    <a:pt x="4073" y="2101"/>
                    <a:pt x="4919" y="2101"/>
                  </a:cubicBezTo>
                  <a:cubicBezTo>
                    <a:pt x="6673" y="2101"/>
                    <a:pt x="8156" y="1771"/>
                    <a:pt x="8156" y="1771"/>
                  </a:cubicBezTo>
                  <a:cubicBezTo>
                    <a:pt x="7613" y="1280"/>
                    <a:pt x="7044" y="828"/>
                    <a:pt x="6437" y="427"/>
                  </a:cubicBezTo>
                  <a:lnTo>
                    <a:pt x="332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4" name="Google Shape;1394;p33"/>
            <p:cNvSpPr/>
            <p:nvPr/>
          </p:nvSpPr>
          <p:spPr>
            <a:xfrm>
              <a:off x="3730500" y="705300"/>
              <a:ext cx="99550" cy="50750"/>
            </a:xfrm>
            <a:custGeom>
              <a:avLst/>
              <a:gdLst/>
              <a:ahLst/>
              <a:cxnLst/>
              <a:rect l="l" t="t" r="r" b="b"/>
              <a:pathLst>
                <a:path w="3982" h="2030" extrusionOk="0">
                  <a:moveTo>
                    <a:pt x="78" y="1"/>
                  </a:moveTo>
                  <a:lnTo>
                    <a:pt x="78" y="1"/>
                  </a:lnTo>
                  <a:cubicBezTo>
                    <a:pt x="1" y="582"/>
                    <a:pt x="27" y="1164"/>
                    <a:pt x="156" y="1732"/>
                  </a:cubicBezTo>
                  <a:cubicBezTo>
                    <a:pt x="207" y="1784"/>
                    <a:pt x="246" y="1849"/>
                    <a:pt x="272" y="1913"/>
                  </a:cubicBezTo>
                  <a:cubicBezTo>
                    <a:pt x="285" y="1952"/>
                    <a:pt x="285" y="1991"/>
                    <a:pt x="285" y="2030"/>
                  </a:cubicBezTo>
                  <a:cubicBezTo>
                    <a:pt x="1629" y="1900"/>
                    <a:pt x="2922" y="1371"/>
                    <a:pt x="3981" y="531"/>
                  </a:cubicBezTo>
                  <a:lnTo>
                    <a:pt x="7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5" name="Google Shape;1395;p33"/>
            <p:cNvSpPr/>
            <p:nvPr/>
          </p:nvSpPr>
          <p:spPr>
            <a:xfrm>
              <a:off x="3139875" y="734700"/>
              <a:ext cx="4225" cy="1000"/>
            </a:xfrm>
            <a:custGeom>
              <a:avLst/>
              <a:gdLst/>
              <a:ahLst/>
              <a:cxnLst/>
              <a:rect l="l" t="t" r="r" b="b"/>
              <a:pathLst>
                <a:path w="169" h="40" extrusionOk="0">
                  <a:moveTo>
                    <a:pt x="104" y="1"/>
                  </a:moveTo>
                  <a:lnTo>
                    <a:pt x="1" y="14"/>
                  </a:lnTo>
                  <a:lnTo>
                    <a:pt x="169" y="40"/>
                  </a:lnTo>
                  <a:lnTo>
                    <a:pt x="104" y="1"/>
                  </a:lnTo>
                  <a:close/>
                </a:path>
              </a:pathLst>
            </a:custGeom>
            <a:solidFill>
              <a:srgbClr val="76D9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6" name="Google Shape;1396;p33"/>
            <p:cNvSpPr/>
            <p:nvPr/>
          </p:nvSpPr>
          <p:spPr>
            <a:xfrm>
              <a:off x="3218725" y="702075"/>
              <a:ext cx="97275" cy="21450"/>
            </a:xfrm>
            <a:custGeom>
              <a:avLst/>
              <a:gdLst/>
              <a:ahLst/>
              <a:cxnLst/>
              <a:rect l="l" t="t" r="r" b="b"/>
              <a:pathLst>
                <a:path w="3891" h="858" extrusionOk="0">
                  <a:moveTo>
                    <a:pt x="3890" y="0"/>
                  </a:moveTo>
                  <a:lnTo>
                    <a:pt x="0" y="724"/>
                  </a:lnTo>
                  <a:cubicBezTo>
                    <a:pt x="13" y="737"/>
                    <a:pt x="13" y="750"/>
                    <a:pt x="13" y="763"/>
                  </a:cubicBezTo>
                  <a:cubicBezTo>
                    <a:pt x="384" y="826"/>
                    <a:pt x="761" y="858"/>
                    <a:pt x="1140" y="858"/>
                  </a:cubicBezTo>
                  <a:cubicBezTo>
                    <a:pt x="1303" y="858"/>
                    <a:pt x="1466" y="852"/>
                    <a:pt x="1628" y="840"/>
                  </a:cubicBezTo>
                  <a:cubicBezTo>
                    <a:pt x="2443" y="789"/>
                    <a:pt x="3231" y="492"/>
                    <a:pt x="389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7" name="Google Shape;1397;p33"/>
            <p:cNvSpPr/>
            <p:nvPr/>
          </p:nvSpPr>
          <p:spPr>
            <a:xfrm>
              <a:off x="3535675" y="735950"/>
              <a:ext cx="150275" cy="67600"/>
            </a:xfrm>
            <a:custGeom>
              <a:avLst/>
              <a:gdLst/>
              <a:ahLst/>
              <a:cxnLst/>
              <a:rect l="l" t="t" r="r" b="b"/>
              <a:pathLst>
                <a:path w="6011" h="2704" extrusionOk="0">
                  <a:moveTo>
                    <a:pt x="4364" y="1"/>
                  </a:moveTo>
                  <a:cubicBezTo>
                    <a:pt x="3799" y="1"/>
                    <a:pt x="3236" y="104"/>
                    <a:pt x="2702" y="313"/>
                  </a:cubicBezTo>
                  <a:cubicBezTo>
                    <a:pt x="1526" y="778"/>
                    <a:pt x="530" y="1721"/>
                    <a:pt x="1" y="2303"/>
                  </a:cubicBezTo>
                  <a:lnTo>
                    <a:pt x="2740" y="2704"/>
                  </a:lnTo>
                  <a:cubicBezTo>
                    <a:pt x="3115" y="2639"/>
                    <a:pt x="3490" y="2536"/>
                    <a:pt x="3852" y="2406"/>
                  </a:cubicBezTo>
                  <a:cubicBezTo>
                    <a:pt x="5635" y="1708"/>
                    <a:pt x="6010" y="300"/>
                    <a:pt x="6010" y="300"/>
                  </a:cubicBezTo>
                  <a:cubicBezTo>
                    <a:pt x="5478" y="101"/>
                    <a:pt x="4921" y="1"/>
                    <a:pt x="436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8" name="Google Shape;1398;p33"/>
            <p:cNvSpPr/>
            <p:nvPr/>
          </p:nvSpPr>
          <p:spPr>
            <a:xfrm>
              <a:off x="3824850" y="757600"/>
              <a:ext cx="87575" cy="68900"/>
            </a:xfrm>
            <a:custGeom>
              <a:avLst/>
              <a:gdLst/>
              <a:ahLst/>
              <a:cxnLst/>
              <a:rect l="l" t="t" r="r" b="b"/>
              <a:pathLst>
                <a:path w="3503" h="2756" extrusionOk="0">
                  <a:moveTo>
                    <a:pt x="1538" y="1"/>
                  </a:moveTo>
                  <a:cubicBezTo>
                    <a:pt x="1015" y="1"/>
                    <a:pt x="494" y="92"/>
                    <a:pt x="1" y="274"/>
                  </a:cubicBezTo>
                  <a:cubicBezTo>
                    <a:pt x="1" y="274"/>
                    <a:pt x="466" y="1695"/>
                    <a:pt x="2288" y="2419"/>
                  </a:cubicBezTo>
                  <a:cubicBezTo>
                    <a:pt x="2676" y="2561"/>
                    <a:pt x="3089" y="2678"/>
                    <a:pt x="3503" y="2755"/>
                  </a:cubicBezTo>
                  <a:lnTo>
                    <a:pt x="2753" y="170"/>
                  </a:lnTo>
                  <a:cubicBezTo>
                    <a:pt x="2356" y="57"/>
                    <a:pt x="1947" y="1"/>
                    <a:pt x="153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9" name="Google Shape;1399;p33"/>
            <p:cNvSpPr/>
            <p:nvPr/>
          </p:nvSpPr>
          <p:spPr>
            <a:xfrm>
              <a:off x="3201925" y="720175"/>
              <a:ext cx="17775" cy="8225"/>
            </a:xfrm>
            <a:custGeom>
              <a:avLst/>
              <a:gdLst/>
              <a:ahLst/>
              <a:cxnLst/>
              <a:rect l="l" t="t" r="r" b="b"/>
              <a:pathLst>
                <a:path w="711" h="329" extrusionOk="0">
                  <a:moveTo>
                    <a:pt x="685" y="0"/>
                  </a:moveTo>
                  <a:lnTo>
                    <a:pt x="0" y="129"/>
                  </a:lnTo>
                  <a:cubicBezTo>
                    <a:pt x="79" y="253"/>
                    <a:pt x="207" y="328"/>
                    <a:pt x="350" y="328"/>
                  </a:cubicBezTo>
                  <a:cubicBezTo>
                    <a:pt x="371" y="328"/>
                    <a:pt x="392" y="327"/>
                    <a:pt x="414" y="323"/>
                  </a:cubicBezTo>
                  <a:cubicBezTo>
                    <a:pt x="582" y="323"/>
                    <a:pt x="711" y="168"/>
                    <a:pt x="68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0" name="Google Shape;1400;p33"/>
            <p:cNvSpPr/>
            <p:nvPr/>
          </p:nvSpPr>
          <p:spPr>
            <a:xfrm>
              <a:off x="3715325" y="745825"/>
              <a:ext cx="22325" cy="18600"/>
            </a:xfrm>
            <a:custGeom>
              <a:avLst/>
              <a:gdLst/>
              <a:ahLst/>
              <a:cxnLst/>
              <a:rect l="l" t="t" r="r" b="b"/>
              <a:pathLst>
                <a:path w="893" h="744" extrusionOk="0">
                  <a:moveTo>
                    <a:pt x="449" y="0"/>
                  </a:moveTo>
                  <a:cubicBezTo>
                    <a:pt x="420" y="0"/>
                    <a:pt x="391" y="3"/>
                    <a:pt x="362" y="8"/>
                  </a:cubicBezTo>
                  <a:cubicBezTo>
                    <a:pt x="142" y="34"/>
                    <a:pt x="0" y="241"/>
                    <a:pt x="52" y="447"/>
                  </a:cubicBezTo>
                  <a:cubicBezTo>
                    <a:pt x="117" y="632"/>
                    <a:pt x="283" y="744"/>
                    <a:pt x="465" y="744"/>
                  </a:cubicBezTo>
                  <a:cubicBezTo>
                    <a:pt x="499" y="744"/>
                    <a:pt x="534" y="740"/>
                    <a:pt x="569" y="732"/>
                  </a:cubicBezTo>
                  <a:cubicBezTo>
                    <a:pt x="737" y="719"/>
                    <a:pt x="866" y="577"/>
                    <a:pt x="892" y="409"/>
                  </a:cubicBezTo>
                  <a:cubicBezTo>
                    <a:pt x="892" y="370"/>
                    <a:pt x="892" y="331"/>
                    <a:pt x="879" y="292"/>
                  </a:cubicBezTo>
                  <a:cubicBezTo>
                    <a:pt x="853" y="228"/>
                    <a:pt x="814" y="163"/>
                    <a:pt x="763" y="111"/>
                  </a:cubicBezTo>
                  <a:cubicBezTo>
                    <a:pt x="670" y="39"/>
                    <a:pt x="561" y="0"/>
                    <a:pt x="44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1" name="Google Shape;1401;p33"/>
            <p:cNvSpPr/>
            <p:nvPr/>
          </p:nvSpPr>
          <p:spPr>
            <a:xfrm>
              <a:off x="3269450" y="719900"/>
              <a:ext cx="28450" cy="22850"/>
            </a:xfrm>
            <a:custGeom>
              <a:avLst/>
              <a:gdLst/>
              <a:ahLst/>
              <a:cxnLst/>
              <a:rect l="l" t="t" r="r" b="b"/>
              <a:pathLst>
                <a:path w="1138" h="914" extrusionOk="0">
                  <a:moveTo>
                    <a:pt x="551" y="1"/>
                  </a:moveTo>
                  <a:cubicBezTo>
                    <a:pt x="514" y="1"/>
                    <a:pt x="477" y="4"/>
                    <a:pt x="440" y="11"/>
                  </a:cubicBezTo>
                  <a:cubicBezTo>
                    <a:pt x="168" y="37"/>
                    <a:pt x="0" y="295"/>
                    <a:pt x="65" y="554"/>
                  </a:cubicBezTo>
                  <a:cubicBezTo>
                    <a:pt x="143" y="777"/>
                    <a:pt x="356" y="913"/>
                    <a:pt x="587" y="913"/>
                  </a:cubicBezTo>
                  <a:cubicBezTo>
                    <a:pt x="624" y="913"/>
                    <a:pt x="661" y="910"/>
                    <a:pt x="698" y="903"/>
                  </a:cubicBezTo>
                  <a:cubicBezTo>
                    <a:pt x="957" y="877"/>
                    <a:pt x="1137" y="619"/>
                    <a:pt x="1073" y="360"/>
                  </a:cubicBezTo>
                  <a:cubicBezTo>
                    <a:pt x="995" y="137"/>
                    <a:pt x="782" y="1"/>
                    <a:pt x="55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2" name="Google Shape;1402;p33"/>
            <p:cNvSpPr/>
            <p:nvPr/>
          </p:nvSpPr>
          <p:spPr>
            <a:xfrm>
              <a:off x="3907875" y="4865550"/>
              <a:ext cx="1258825" cy="290150"/>
            </a:xfrm>
            <a:custGeom>
              <a:avLst/>
              <a:gdLst/>
              <a:ahLst/>
              <a:cxnLst/>
              <a:rect l="l" t="t" r="r" b="b"/>
              <a:pathLst>
                <a:path w="50353" h="11606" extrusionOk="0">
                  <a:moveTo>
                    <a:pt x="8622" y="3409"/>
                  </a:moveTo>
                  <a:cubicBezTo>
                    <a:pt x="8664" y="3409"/>
                    <a:pt x="8703" y="3434"/>
                    <a:pt x="8725" y="3477"/>
                  </a:cubicBezTo>
                  <a:cubicBezTo>
                    <a:pt x="8738" y="3528"/>
                    <a:pt x="8699" y="3580"/>
                    <a:pt x="8647" y="3580"/>
                  </a:cubicBezTo>
                  <a:cubicBezTo>
                    <a:pt x="8638" y="3582"/>
                    <a:pt x="8629" y="3583"/>
                    <a:pt x="8621" y="3583"/>
                  </a:cubicBezTo>
                  <a:cubicBezTo>
                    <a:pt x="8579" y="3583"/>
                    <a:pt x="8542" y="3558"/>
                    <a:pt x="8531" y="3516"/>
                  </a:cubicBezTo>
                  <a:cubicBezTo>
                    <a:pt x="8518" y="3464"/>
                    <a:pt x="8544" y="3412"/>
                    <a:pt x="8595" y="3412"/>
                  </a:cubicBezTo>
                  <a:cubicBezTo>
                    <a:pt x="8604" y="3410"/>
                    <a:pt x="8613" y="3409"/>
                    <a:pt x="8622" y="3409"/>
                  </a:cubicBezTo>
                  <a:close/>
                  <a:moveTo>
                    <a:pt x="8918" y="5061"/>
                  </a:moveTo>
                  <a:cubicBezTo>
                    <a:pt x="9013" y="5061"/>
                    <a:pt x="9092" y="5121"/>
                    <a:pt x="9125" y="5209"/>
                  </a:cubicBezTo>
                  <a:cubicBezTo>
                    <a:pt x="9164" y="5325"/>
                    <a:pt x="9087" y="5428"/>
                    <a:pt x="8970" y="5441"/>
                  </a:cubicBezTo>
                  <a:cubicBezTo>
                    <a:pt x="8953" y="5445"/>
                    <a:pt x="8936" y="5447"/>
                    <a:pt x="8919" y="5447"/>
                  </a:cubicBezTo>
                  <a:cubicBezTo>
                    <a:pt x="8821" y="5447"/>
                    <a:pt x="8732" y="5385"/>
                    <a:pt x="8699" y="5286"/>
                  </a:cubicBezTo>
                  <a:cubicBezTo>
                    <a:pt x="8673" y="5183"/>
                    <a:pt x="8751" y="5079"/>
                    <a:pt x="8867" y="5066"/>
                  </a:cubicBezTo>
                  <a:cubicBezTo>
                    <a:pt x="8884" y="5063"/>
                    <a:pt x="8901" y="5061"/>
                    <a:pt x="8918" y="5061"/>
                  </a:cubicBezTo>
                  <a:close/>
                  <a:moveTo>
                    <a:pt x="1" y="0"/>
                  </a:moveTo>
                  <a:lnTo>
                    <a:pt x="66" y="233"/>
                  </a:lnTo>
                  <a:cubicBezTo>
                    <a:pt x="259" y="285"/>
                    <a:pt x="440" y="349"/>
                    <a:pt x="621" y="414"/>
                  </a:cubicBezTo>
                  <a:cubicBezTo>
                    <a:pt x="2444" y="1138"/>
                    <a:pt x="3904" y="2960"/>
                    <a:pt x="3904" y="2960"/>
                  </a:cubicBezTo>
                  <a:cubicBezTo>
                    <a:pt x="3575" y="2985"/>
                    <a:pt x="3244" y="2998"/>
                    <a:pt x="2912" y="2998"/>
                  </a:cubicBezTo>
                  <a:cubicBezTo>
                    <a:pt x="2212" y="2998"/>
                    <a:pt x="1508" y="2940"/>
                    <a:pt x="815" y="2818"/>
                  </a:cubicBezTo>
                  <a:lnTo>
                    <a:pt x="815" y="2818"/>
                  </a:lnTo>
                  <a:lnTo>
                    <a:pt x="1319" y="4575"/>
                  </a:lnTo>
                  <a:cubicBezTo>
                    <a:pt x="2095" y="4718"/>
                    <a:pt x="2857" y="4937"/>
                    <a:pt x="3581" y="5222"/>
                  </a:cubicBezTo>
                  <a:lnTo>
                    <a:pt x="14799" y="6760"/>
                  </a:lnTo>
                  <a:cubicBezTo>
                    <a:pt x="15938" y="6125"/>
                    <a:pt x="17218" y="5800"/>
                    <a:pt x="18508" y="5800"/>
                  </a:cubicBezTo>
                  <a:cubicBezTo>
                    <a:pt x="19004" y="5800"/>
                    <a:pt x="19502" y="5848"/>
                    <a:pt x="19994" y="5945"/>
                  </a:cubicBezTo>
                  <a:cubicBezTo>
                    <a:pt x="19943" y="6449"/>
                    <a:pt x="19814" y="6953"/>
                    <a:pt x="19607" y="7419"/>
                  </a:cubicBezTo>
                  <a:lnTo>
                    <a:pt x="23768" y="7987"/>
                  </a:lnTo>
                  <a:cubicBezTo>
                    <a:pt x="24285" y="7561"/>
                    <a:pt x="24867" y="7212"/>
                    <a:pt x="25474" y="6940"/>
                  </a:cubicBezTo>
                  <a:cubicBezTo>
                    <a:pt x="26264" y="6603"/>
                    <a:pt x="27103" y="6433"/>
                    <a:pt x="27942" y="6433"/>
                  </a:cubicBezTo>
                  <a:cubicBezTo>
                    <a:pt x="28613" y="6433"/>
                    <a:pt x="29284" y="6541"/>
                    <a:pt x="29933" y="6760"/>
                  </a:cubicBezTo>
                  <a:cubicBezTo>
                    <a:pt x="29713" y="7483"/>
                    <a:pt x="29313" y="8142"/>
                    <a:pt x="28744" y="8659"/>
                  </a:cubicBezTo>
                  <a:lnTo>
                    <a:pt x="31277" y="9008"/>
                  </a:lnTo>
                  <a:cubicBezTo>
                    <a:pt x="31368" y="8866"/>
                    <a:pt x="31458" y="8737"/>
                    <a:pt x="31549" y="8608"/>
                  </a:cubicBezTo>
                  <a:cubicBezTo>
                    <a:pt x="32466" y="7457"/>
                    <a:pt x="33720" y="6643"/>
                    <a:pt x="35141" y="6281"/>
                  </a:cubicBezTo>
                  <a:lnTo>
                    <a:pt x="35141" y="6281"/>
                  </a:lnTo>
                  <a:cubicBezTo>
                    <a:pt x="35132" y="6282"/>
                    <a:pt x="35122" y="6282"/>
                    <a:pt x="35112" y="6282"/>
                  </a:cubicBezTo>
                  <a:cubicBezTo>
                    <a:pt x="34852" y="6282"/>
                    <a:pt x="34621" y="6117"/>
                    <a:pt x="34521" y="5868"/>
                  </a:cubicBezTo>
                  <a:cubicBezTo>
                    <a:pt x="34456" y="5570"/>
                    <a:pt x="34663" y="5286"/>
                    <a:pt x="34960" y="5260"/>
                  </a:cubicBezTo>
                  <a:cubicBezTo>
                    <a:pt x="35011" y="5248"/>
                    <a:pt x="35062" y="5241"/>
                    <a:pt x="35112" y="5241"/>
                  </a:cubicBezTo>
                  <a:cubicBezTo>
                    <a:pt x="35367" y="5241"/>
                    <a:pt x="35598" y="5400"/>
                    <a:pt x="35684" y="5648"/>
                  </a:cubicBezTo>
                  <a:cubicBezTo>
                    <a:pt x="35736" y="5881"/>
                    <a:pt x="35632" y="6113"/>
                    <a:pt x="35413" y="6204"/>
                  </a:cubicBezTo>
                  <a:cubicBezTo>
                    <a:pt x="35684" y="6139"/>
                    <a:pt x="35956" y="6100"/>
                    <a:pt x="36227" y="6075"/>
                  </a:cubicBezTo>
                  <a:lnTo>
                    <a:pt x="36227" y="6075"/>
                  </a:lnTo>
                  <a:cubicBezTo>
                    <a:pt x="36576" y="7251"/>
                    <a:pt x="36498" y="8530"/>
                    <a:pt x="35994" y="9654"/>
                  </a:cubicBezTo>
                  <a:lnTo>
                    <a:pt x="50353" y="11606"/>
                  </a:lnTo>
                  <a:lnTo>
                    <a:pt x="50301" y="11335"/>
                  </a:lnTo>
                  <a:lnTo>
                    <a:pt x="49746" y="9461"/>
                  </a:lnTo>
                  <a:cubicBezTo>
                    <a:pt x="49246" y="9504"/>
                    <a:pt x="48743" y="9527"/>
                    <a:pt x="48239" y="9527"/>
                  </a:cubicBezTo>
                  <a:cubicBezTo>
                    <a:pt x="47700" y="9527"/>
                    <a:pt x="47159" y="9501"/>
                    <a:pt x="46618" y="9448"/>
                  </a:cubicBezTo>
                  <a:cubicBezTo>
                    <a:pt x="47290" y="8608"/>
                    <a:pt x="48065" y="7845"/>
                    <a:pt x="48918" y="7186"/>
                  </a:cubicBezTo>
                  <a:lnTo>
                    <a:pt x="45687" y="6708"/>
                  </a:lnTo>
                  <a:cubicBezTo>
                    <a:pt x="45174" y="6911"/>
                    <a:pt x="44638" y="7013"/>
                    <a:pt x="44097" y="7013"/>
                  </a:cubicBezTo>
                  <a:cubicBezTo>
                    <a:pt x="43917" y="7013"/>
                    <a:pt x="43736" y="7002"/>
                    <a:pt x="43555" y="6979"/>
                  </a:cubicBezTo>
                  <a:cubicBezTo>
                    <a:pt x="43542" y="6785"/>
                    <a:pt x="43568" y="6591"/>
                    <a:pt x="43607" y="6411"/>
                  </a:cubicBezTo>
                  <a:lnTo>
                    <a:pt x="42172" y="6191"/>
                  </a:lnTo>
                  <a:lnTo>
                    <a:pt x="42172" y="6191"/>
                  </a:lnTo>
                  <a:cubicBezTo>
                    <a:pt x="42366" y="7419"/>
                    <a:pt x="42340" y="8672"/>
                    <a:pt x="42107" y="9887"/>
                  </a:cubicBezTo>
                  <a:cubicBezTo>
                    <a:pt x="42107" y="9887"/>
                    <a:pt x="39393" y="8000"/>
                    <a:pt x="38437" y="5803"/>
                  </a:cubicBezTo>
                  <a:cubicBezTo>
                    <a:pt x="38411" y="5751"/>
                    <a:pt x="38385" y="5687"/>
                    <a:pt x="38372" y="5648"/>
                  </a:cubicBezTo>
                  <a:lnTo>
                    <a:pt x="26973" y="3968"/>
                  </a:lnTo>
                  <a:cubicBezTo>
                    <a:pt x="26314" y="4239"/>
                    <a:pt x="25603" y="4381"/>
                    <a:pt x="24880" y="4407"/>
                  </a:cubicBezTo>
                  <a:cubicBezTo>
                    <a:pt x="24799" y="4410"/>
                    <a:pt x="24718" y="4411"/>
                    <a:pt x="24637" y="4411"/>
                  </a:cubicBezTo>
                  <a:cubicBezTo>
                    <a:pt x="22037" y="4411"/>
                    <a:pt x="19193" y="3050"/>
                    <a:pt x="19193" y="3050"/>
                  </a:cubicBezTo>
                  <a:cubicBezTo>
                    <a:pt x="19193" y="3050"/>
                    <a:pt x="19322" y="2986"/>
                    <a:pt x="19516" y="2869"/>
                  </a:cubicBezTo>
                  <a:lnTo>
                    <a:pt x="13520" y="1991"/>
                  </a:lnTo>
                  <a:cubicBezTo>
                    <a:pt x="13507" y="2107"/>
                    <a:pt x="13481" y="2223"/>
                    <a:pt x="13468" y="2352"/>
                  </a:cubicBezTo>
                  <a:cubicBezTo>
                    <a:pt x="13041" y="4627"/>
                    <a:pt x="11038" y="5545"/>
                    <a:pt x="11038" y="5545"/>
                  </a:cubicBezTo>
                  <a:cubicBezTo>
                    <a:pt x="11038" y="5545"/>
                    <a:pt x="9513" y="4020"/>
                    <a:pt x="9940" y="1745"/>
                  </a:cubicBezTo>
                  <a:cubicBezTo>
                    <a:pt x="9952" y="1655"/>
                    <a:pt x="9978" y="1564"/>
                    <a:pt x="9991" y="1474"/>
                  </a:cubicBezTo>
                  <a:lnTo>
                    <a:pt x="7238" y="1060"/>
                  </a:lnTo>
                  <a:cubicBezTo>
                    <a:pt x="7083" y="1603"/>
                    <a:pt x="6877" y="2146"/>
                    <a:pt x="6644" y="2663"/>
                  </a:cubicBezTo>
                  <a:cubicBezTo>
                    <a:pt x="6101" y="2068"/>
                    <a:pt x="5623" y="1435"/>
                    <a:pt x="5184" y="763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3" name="Google Shape;1403;p33"/>
            <p:cNvSpPr/>
            <p:nvPr/>
          </p:nvSpPr>
          <p:spPr>
            <a:xfrm>
              <a:off x="3941175" y="4979600"/>
              <a:ext cx="56550" cy="16175"/>
            </a:xfrm>
            <a:custGeom>
              <a:avLst/>
              <a:gdLst/>
              <a:ahLst/>
              <a:cxnLst/>
              <a:rect l="l" t="t" r="r" b="b"/>
              <a:pathLst>
                <a:path w="2262" h="647" extrusionOk="0">
                  <a:moveTo>
                    <a:pt x="0" y="0"/>
                  </a:moveTo>
                  <a:lnTo>
                    <a:pt x="104" y="349"/>
                  </a:lnTo>
                  <a:lnTo>
                    <a:pt x="2262" y="647"/>
                  </a:lnTo>
                  <a:cubicBezTo>
                    <a:pt x="1525" y="362"/>
                    <a:pt x="776" y="143"/>
                    <a:pt x="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4" name="Google Shape;1404;p33"/>
            <p:cNvSpPr/>
            <p:nvPr/>
          </p:nvSpPr>
          <p:spPr>
            <a:xfrm>
              <a:off x="4689800" y="5016750"/>
              <a:ext cx="132800" cy="89525"/>
            </a:xfrm>
            <a:custGeom>
              <a:avLst/>
              <a:gdLst/>
              <a:ahLst/>
              <a:cxnLst/>
              <a:rect l="l" t="t" r="r" b="b"/>
              <a:pathLst>
                <a:path w="5312" h="3581" extrusionOk="0">
                  <a:moveTo>
                    <a:pt x="4963" y="1"/>
                  </a:moveTo>
                  <a:lnTo>
                    <a:pt x="4963" y="1"/>
                  </a:lnTo>
                  <a:cubicBezTo>
                    <a:pt x="4692" y="27"/>
                    <a:pt x="4420" y="78"/>
                    <a:pt x="4149" y="143"/>
                  </a:cubicBezTo>
                  <a:cubicBezTo>
                    <a:pt x="4097" y="169"/>
                    <a:pt x="4045" y="182"/>
                    <a:pt x="3994" y="195"/>
                  </a:cubicBezTo>
                  <a:cubicBezTo>
                    <a:pt x="3955" y="195"/>
                    <a:pt x="3916" y="207"/>
                    <a:pt x="3890" y="207"/>
                  </a:cubicBezTo>
                  <a:cubicBezTo>
                    <a:pt x="2456" y="569"/>
                    <a:pt x="1202" y="1384"/>
                    <a:pt x="284" y="2534"/>
                  </a:cubicBezTo>
                  <a:cubicBezTo>
                    <a:pt x="181" y="2663"/>
                    <a:pt x="91" y="2792"/>
                    <a:pt x="0" y="2934"/>
                  </a:cubicBezTo>
                  <a:lnTo>
                    <a:pt x="4730" y="3581"/>
                  </a:lnTo>
                  <a:cubicBezTo>
                    <a:pt x="5234" y="2456"/>
                    <a:pt x="5312" y="1190"/>
                    <a:pt x="496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5" name="Google Shape;1405;p33"/>
            <p:cNvSpPr/>
            <p:nvPr/>
          </p:nvSpPr>
          <p:spPr>
            <a:xfrm>
              <a:off x="4278150" y="5009950"/>
              <a:ext cx="129600" cy="40425"/>
            </a:xfrm>
            <a:custGeom>
              <a:avLst/>
              <a:gdLst/>
              <a:ahLst/>
              <a:cxnLst/>
              <a:rect l="l" t="t" r="r" b="b"/>
              <a:pathLst>
                <a:path w="5184" h="1617" extrusionOk="0">
                  <a:moveTo>
                    <a:pt x="3717" y="1"/>
                  </a:moveTo>
                  <a:cubicBezTo>
                    <a:pt x="2425" y="1"/>
                    <a:pt x="1145" y="329"/>
                    <a:pt x="1" y="958"/>
                  </a:cubicBezTo>
                  <a:lnTo>
                    <a:pt x="4796" y="1617"/>
                  </a:lnTo>
                  <a:cubicBezTo>
                    <a:pt x="5015" y="1152"/>
                    <a:pt x="5145" y="660"/>
                    <a:pt x="5183" y="143"/>
                  </a:cubicBezTo>
                  <a:cubicBezTo>
                    <a:pt x="4697" y="48"/>
                    <a:pt x="4206" y="1"/>
                    <a:pt x="371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6" name="Google Shape;1406;p33"/>
            <p:cNvSpPr/>
            <p:nvPr/>
          </p:nvSpPr>
          <p:spPr>
            <a:xfrm>
              <a:off x="4146000" y="4901725"/>
              <a:ext cx="100200" cy="102125"/>
            </a:xfrm>
            <a:custGeom>
              <a:avLst/>
              <a:gdLst/>
              <a:ahLst/>
              <a:cxnLst/>
              <a:rect l="l" t="t" r="r" b="b"/>
              <a:pathLst>
                <a:path w="4008" h="4085" extrusionOk="0">
                  <a:moveTo>
                    <a:pt x="492" y="1"/>
                  </a:moveTo>
                  <a:cubicBezTo>
                    <a:pt x="466" y="104"/>
                    <a:pt x="440" y="195"/>
                    <a:pt x="427" y="272"/>
                  </a:cubicBezTo>
                  <a:cubicBezTo>
                    <a:pt x="1" y="2560"/>
                    <a:pt x="1526" y="4085"/>
                    <a:pt x="1526" y="4085"/>
                  </a:cubicBezTo>
                  <a:cubicBezTo>
                    <a:pt x="1526" y="4085"/>
                    <a:pt x="3516" y="3167"/>
                    <a:pt x="3956" y="892"/>
                  </a:cubicBezTo>
                  <a:cubicBezTo>
                    <a:pt x="3969" y="763"/>
                    <a:pt x="3995" y="647"/>
                    <a:pt x="4007" y="531"/>
                  </a:cubicBezTo>
                  <a:lnTo>
                    <a:pt x="492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7" name="Google Shape;1407;p33"/>
            <p:cNvSpPr/>
            <p:nvPr/>
          </p:nvSpPr>
          <p:spPr>
            <a:xfrm>
              <a:off x="4867175" y="5006425"/>
              <a:ext cx="99850" cy="106000"/>
            </a:xfrm>
            <a:custGeom>
              <a:avLst/>
              <a:gdLst/>
              <a:ahLst/>
              <a:cxnLst/>
              <a:rect l="l" t="t" r="r" b="b"/>
              <a:pathLst>
                <a:path w="3994" h="4240" extrusionOk="0">
                  <a:moveTo>
                    <a:pt x="0" y="0"/>
                  </a:moveTo>
                  <a:cubicBezTo>
                    <a:pt x="26" y="52"/>
                    <a:pt x="39" y="104"/>
                    <a:pt x="65" y="168"/>
                  </a:cubicBezTo>
                  <a:cubicBezTo>
                    <a:pt x="1034" y="2365"/>
                    <a:pt x="3748" y="4239"/>
                    <a:pt x="3748" y="4239"/>
                  </a:cubicBezTo>
                  <a:cubicBezTo>
                    <a:pt x="3981" y="3024"/>
                    <a:pt x="3994" y="1784"/>
                    <a:pt x="3800" y="556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8" name="Google Shape;1408;p33"/>
            <p:cNvSpPr/>
            <p:nvPr/>
          </p:nvSpPr>
          <p:spPr>
            <a:xfrm>
              <a:off x="4996725" y="5025475"/>
              <a:ext cx="53350" cy="15250"/>
            </a:xfrm>
            <a:custGeom>
              <a:avLst/>
              <a:gdLst/>
              <a:ahLst/>
              <a:cxnLst/>
              <a:rect l="l" t="t" r="r" b="b"/>
              <a:pathLst>
                <a:path w="2134" h="610" extrusionOk="0">
                  <a:moveTo>
                    <a:pt x="66" y="1"/>
                  </a:moveTo>
                  <a:cubicBezTo>
                    <a:pt x="14" y="194"/>
                    <a:pt x="1" y="388"/>
                    <a:pt x="1" y="582"/>
                  </a:cubicBezTo>
                  <a:cubicBezTo>
                    <a:pt x="168" y="600"/>
                    <a:pt x="336" y="609"/>
                    <a:pt x="503" y="609"/>
                  </a:cubicBezTo>
                  <a:cubicBezTo>
                    <a:pt x="1061" y="609"/>
                    <a:pt x="1616" y="510"/>
                    <a:pt x="2133" y="311"/>
                  </a:cubicBezTo>
                  <a:lnTo>
                    <a:pt x="6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9" name="Google Shape;1409;p33"/>
            <p:cNvSpPr/>
            <p:nvPr/>
          </p:nvSpPr>
          <p:spPr>
            <a:xfrm>
              <a:off x="3909825" y="4871025"/>
              <a:ext cx="95975" cy="69150"/>
            </a:xfrm>
            <a:custGeom>
              <a:avLst/>
              <a:gdLst/>
              <a:ahLst/>
              <a:cxnLst/>
              <a:rect l="l" t="t" r="r" b="b"/>
              <a:pathLst>
                <a:path w="3839" h="2766" extrusionOk="0">
                  <a:moveTo>
                    <a:pt x="1" y="1"/>
                  </a:moveTo>
                  <a:lnTo>
                    <a:pt x="750" y="2586"/>
                  </a:lnTo>
                  <a:cubicBezTo>
                    <a:pt x="1443" y="2708"/>
                    <a:pt x="2141" y="2766"/>
                    <a:pt x="2841" y="2766"/>
                  </a:cubicBezTo>
                  <a:cubicBezTo>
                    <a:pt x="3173" y="2766"/>
                    <a:pt x="3506" y="2753"/>
                    <a:pt x="3839" y="2728"/>
                  </a:cubicBezTo>
                  <a:cubicBezTo>
                    <a:pt x="3839" y="2728"/>
                    <a:pt x="2366" y="906"/>
                    <a:pt x="543" y="182"/>
                  </a:cubicBezTo>
                  <a:cubicBezTo>
                    <a:pt x="362" y="117"/>
                    <a:pt x="181" y="53"/>
                    <a:pt x="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0" name="Google Shape;1410;p33"/>
            <p:cNvSpPr/>
            <p:nvPr/>
          </p:nvSpPr>
          <p:spPr>
            <a:xfrm>
              <a:off x="4502075" y="5025725"/>
              <a:ext cx="154125" cy="55675"/>
            </a:xfrm>
            <a:custGeom>
              <a:avLst/>
              <a:gdLst/>
              <a:ahLst/>
              <a:cxnLst/>
              <a:rect l="l" t="t" r="r" b="b"/>
              <a:pathLst>
                <a:path w="6165" h="2227" extrusionOk="0">
                  <a:moveTo>
                    <a:pt x="4175" y="0"/>
                  </a:moveTo>
                  <a:cubicBezTo>
                    <a:pt x="3337" y="0"/>
                    <a:pt x="2502" y="170"/>
                    <a:pt x="1719" y="508"/>
                  </a:cubicBezTo>
                  <a:cubicBezTo>
                    <a:pt x="1099" y="779"/>
                    <a:pt x="530" y="1128"/>
                    <a:pt x="0" y="1554"/>
                  </a:cubicBezTo>
                  <a:lnTo>
                    <a:pt x="4989" y="2226"/>
                  </a:lnTo>
                  <a:cubicBezTo>
                    <a:pt x="5545" y="1722"/>
                    <a:pt x="5958" y="1063"/>
                    <a:pt x="6165" y="327"/>
                  </a:cubicBezTo>
                  <a:cubicBezTo>
                    <a:pt x="5516" y="109"/>
                    <a:pt x="4845" y="0"/>
                    <a:pt x="417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1" name="Google Shape;1411;p33"/>
            <p:cNvSpPr/>
            <p:nvPr/>
          </p:nvSpPr>
          <p:spPr>
            <a:xfrm>
              <a:off x="4037775" y="4884275"/>
              <a:ext cx="51075" cy="47525"/>
            </a:xfrm>
            <a:custGeom>
              <a:avLst/>
              <a:gdLst/>
              <a:ahLst/>
              <a:cxnLst/>
              <a:rect l="l" t="t" r="r" b="b"/>
              <a:pathLst>
                <a:path w="2043" h="1901" extrusionOk="0">
                  <a:moveTo>
                    <a:pt x="0" y="1"/>
                  </a:moveTo>
                  <a:lnTo>
                    <a:pt x="0" y="1"/>
                  </a:lnTo>
                  <a:cubicBezTo>
                    <a:pt x="427" y="673"/>
                    <a:pt x="918" y="1306"/>
                    <a:pt x="1448" y="1901"/>
                  </a:cubicBezTo>
                  <a:cubicBezTo>
                    <a:pt x="1693" y="1384"/>
                    <a:pt x="1887" y="841"/>
                    <a:pt x="2042" y="298"/>
                  </a:cubicBezTo>
                  <a:lnTo>
                    <a:pt x="1409" y="208"/>
                  </a:lnTo>
                  <a:lnTo>
                    <a:pt x="1409" y="208"/>
                  </a:lnTo>
                  <a:cubicBezTo>
                    <a:pt x="1435" y="440"/>
                    <a:pt x="1267" y="647"/>
                    <a:pt x="1034" y="686"/>
                  </a:cubicBezTo>
                  <a:cubicBezTo>
                    <a:pt x="999" y="693"/>
                    <a:pt x="963" y="696"/>
                    <a:pt x="928" y="696"/>
                  </a:cubicBezTo>
                  <a:cubicBezTo>
                    <a:pt x="705" y="696"/>
                    <a:pt x="492" y="560"/>
                    <a:pt x="414" y="337"/>
                  </a:cubicBezTo>
                  <a:cubicBezTo>
                    <a:pt x="388" y="246"/>
                    <a:pt x="388" y="143"/>
                    <a:pt x="440" y="65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2" name="Google Shape;1412;p33"/>
            <p:cNvSpPr/>
            <p:nvPr/>
          </p:nvSpPr>
          <p:spPr>
            <a:xfrm>
              <a:off x="4388025" y="4936950"/>
              <a:ext cx="194525" cy="38575"/>
            </a:xfrm>
            <a:custGeom>
              <a:avLst/>
              <a:gdLst/>
              <a:ahLst/>
              <a:cxnLst/>
              <a:rect l="l" t="t" r="r" b="b"/>
              <a:pathLst>
                <a:path w="7781" h="1543" extrusionOk="0">
                  <a:moveTo>
                    <a:pt x="323" y="0"/>
                  </a:moveTo>
                  <a:cubicBezTo>
                    <a:pt x="116" y="117"/>
                    <a:pt x="0" y="181"/>
                    <a:pt x="0" y="181"/>
                  </a:cubicBezTo>
                  <a:cubicBezTo>
                    <a:pt x="0" y="181"/>
                    <a:pt x="2844" y="1542"/>
                    <a:pt x="5444" y="1542"/>
                  </a:cubicBezTo>
                  <a:cubicBezTo>
                    <a:pt x="5525" y="1542"/>
                    <a:pt x="5606" y="1541"/>
                    <a:pt x="5687" y="1538"/>
                  </a:cubicBezTo>
                  <a:cubicBezTo>
                    <a:pt x="6397" y="1513"/>
                    <a:pt x="7108" y="1370"/>
                    <a:pt x="7780" y="1099"/>
                  </a:cubicBezTo>
                  <a:lnTo>
                    <a:pt x="1680" y="207"/>
                  </a:lnTo>
                  <a:lnTo>
                    <a:pt x="1680" y="207"/>
                  </a:lnTo>
                  <a:cubicBezTo>
                    <a:pt x="1732" y="233"/>
                    <a:pt x="1771" y="298"/>
                    <a:pt x="1784" y="349"/>
                  </a:cubicBezTo>
                  <a:cubicBezTo>
                    <a:pt x="1822" y="517"/>
                    <a:pt x="1719" y="672"/>
                    <a:pt x="1551" y="698"/>
                  </a:cubicBezTo>
                  <a:cubicBezTo>
                    <a:pt x="1532" y="701"/>
                    <a:pt x="1513" y="703"/>
                    <a:pt x="1494" y="703"/>
                  </a:cubicBezTo>
                  <a:cubicBezTo>
                    <a:pt x="1346" y="703"/>
                    <a:pt x="1208" y="616"/>
                    <a:pt x="1150" y="479"/>
                  </a:cubicBezTo>
                  <a:cubicBezTo>
                    <a:pt x="1112" y="336"/>
                    <a:pt x="1202" y="194"/>
                    <a:pt x="1344" y="156"/>
                  </a:cubicBezTo>
                  <a:lnTo>
                    <a:pt x="32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3" name="Google Shape;1413;p33"/>
            <p:cNvSpPr/>
            <p:nvPr/>
          </p:nvSpPr>
          <p:spPr>
            <a:xfrm>
              <a:off x="5073625" y="5045175"/>
              <a:ext cx="78225" cy="58400"/>
            </a:xfrm>
            <a:custGeom>
              <a:avLst/>
              <a:gdLst/>
              <a:ahLst/>
              <a:cxnLst/>
              <a:rect l="l" t="t" r="r" b="b"/>
              <a:pathLst>
                <a:path w="3129" h="2336" extrusionOk="0">
                  <a:moveTo>
                    <a:pt x="2301" y="1"/>
                  </a:moveTo>
                  <a:cubicBezTo>
                    <a:pt x="1435" y="647"/>
                    <a:pt x="660" y="1410"/>
                    <a:pt x="1" y="2263"/>
                  </a:cubicBezTo>
                  <a:cubicBezTo>
                    <a:pt x="535" y="2309"/>
                    <a:pt x="1073" y="2335"/>
                    <a:pt x="1612" y="2335"/>
                  </a:cubicBezTo>
                  <a:cubicBezTo>
                    <a:pt x="2116" y="2335"/>
                    <a:pt x="2622" y="2313"/>
                    <a:pt x="3128" y="2263"/>
                  </a:cubicBezTo>
                  <a:lnTo>
                    <a:pt x="2831" y="1255"/>
                  </a:lnTo>
                  <a:cubicBezTo>
                    <a:pt x="2702" y="1255"/>
                    <a:pt x="2586" y="1164"/>
                    <a:pt x="2547" y="1048"/>
                  </a:cubicBezTo>
                  <a:cubicBezTo>
                    <a:pt x="2508" y="932"/>
                    <a:pt x="2573" y="802"/>
                    <a:pt x="2689" y="764"/>
                  </a:cubicBezTo>
                  <a:lnTo>
                    <a:pt x="2482" y="27"/>
                  </a:lnTo>
                  <a:lnTo>
                    <a:pt x="230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4" name="Google Shape;1414;p33"/>
            <p:cNvSpPr/>
            <p:nvPr/>
          </p:nvSpPr>
          <p:spPr>
            <a:xfrm>
              <a:off x="4769275" y="4996050"/>
              <a:ext cx="32325" cy="25925"/>
            </a:xfrm>
            <a:custGeom>
              <a:avLst/>
              <a:gdLst/>
              <a:ahLst/>
              <a:cxnLst/>
              <a:rect l="l" t="t" r="r" b="b"/>
              <a:pathLst>
                <a:path w="1293" h="1037" extrusionOk="0">
                  <a:moveTo>
                    <a:pt x="637" y="1"/>
                  </a:moveTo>
                  <a:cubicBezTo>
                    <a:pt x="593" y="1"/>
                    <a:pt x="549" y="5"/>
                    <a:pt x="504" y="14"/>
                  </a:cubicBezTo>
                  <a:cubicBezTo>
                    <a:pt x="207" y="40"/>
                    <a:pt x="0" y="338"/>
                    <a:pt x="78" y="622"/>
                  </a:cubicBezTo>
                  <a:cubicBezTo>
                    <a:pt x="165" y="871"/>
                    <a:pt x="408" y="1036"/>
                    <a:pt x="669" y="1036"/>
                  </a:cubicBezTo>
                  <a:cubicBezTo>
                    <a:pt x="679" y="1036"/>
                    <a:pt x="689" y="1036"/>
                    <a:pt x="698" y="1035"/>
                  </a:cubicBezTo>
                  <a:cubicBezTo>
                    <a:pt x="737" y="1035"/>
                    <a:pt x="763" y="1023"/>
                    <a:pt x="802" y="1023"/>
                  </a:cubicBezTo>
                  <a:cubicBezTo>
                    <a:pt x="853" y="1010"/>
                    <a:pt x="918" y="997"/>
                    <a:pt x="970" y="971"/>
                  </a:cubicBezTo>
                  <a:cubicBezTo>
                    <a:pt x="1176" y="867"/>
                    <a:pt x="1293" y="635"/>
                    <a:pt x="1228" y="415"/>
                  </a:cubicBezTo>
                  <a:cubicBezTo>
                    <a:pt x="1140" y="161"/>
                    <a:pt x="899" y="1"/>
                    <a:pt x="63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5" name="Google Shape;1415;p33"/>
            <p:cNvSpPr/>
            <p:nvPr/>
          </p:nvSpPr>
          <p:spPr>
            <a:xfrm>
              <a:off x="5136325" y="5064250"/>
              <a:ext cx="8100" cy="12300"/>
            </a:xfrm>
            <a:custGeom>
              <a:avLst/>
              <a:gdLst/>
              <a:ahLst/>
              <a:cxnLst/>
              <a:rect l="l" t="t" r="r" b="b"/>
              <a:pathLst>
                <a:path w="324" h="492" extrusionOk="0">
                  <a:moveTo>
                    <a:pt x="181" y="1"/>
                  </a:moveTo>
                  <a:cubicBezTo>
                    <a:pt x="65" y="39"/>
                    <a:pt x="0" y="169"/>
                    <a:pt x="39" y="285"/>
                  </a:cubicBezTo>
                  <a:cubicBezTo>
                    <a:pt x="78" y="414"/>
                    <a:pt x="194" y="492"/>
                    <a:pt x="323" y="492"/>
                  </a:cubicBezTo>
                  <a:lnTo>
                    <a:pt x="18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6" name="Google Shape;1416;p33"/>
            <p:cNvSpPr/>
            <p:nvPr/>
          </p:nvSpPr>
          <p:spPr>
            <a:xfrm>
              <a:off x="4415800" y="4940500"/>
              <a:ext cx="17800" cy="14025"/>
            </a:xfrm>
            <a:custGeom>
              <a:avLst/>
              <a:gdLst/>
              <a:ahLst/>
              <a:cxnLst/>
              <a:rect l="l" t="t" r="r" b="b"/>
              <a:pathLst>
                <a:path w="712" h="561" extrusionOk="0">
                  <a:moveTo>
                    <a:pt x="233" y="1"/>
                  </a:moveTo>
                  <a:cubicBezTo>
                    <a:pt x="78" y="39"/>
                    <a:pt x="1" y="194"/>
                    <a:pt x="39" y="337"/>
                  </a:cubicBezTo>
                  <a:cubicBezTo>
                    <a:pt x="97" y="474"/>
                    <a:pt x="235" y="561"/>
                    <a:pt x="383" y="561"/>
                  </a:cubicBezTo>
                  <a:cubicBezTo>
                    <a:pt x="402" y="561"/>
                    <a:pt x="421" y="559"/>
                    <a:pt x="440" y="556"/>
                  </a:cubicBezTo>
                  <a:cubicBezTo>
                    <a:pt x="608" y="530"/>
                    <a:pt x="711" y="375"/>
                    <a:pt x="686" y="207"/>
                  </a:cubicBezTo>
                  <a:cubicBezTo>
                    <a:pt x="660" y="143"/>
                    <a:pt x="621" y="91"/>
                    <a:pt x="569" y="52"/>
                  </a:cubicBezTo>
                  <a:lnTo>
                    <a:pt x="23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7" name="Google Shape;1417;p33"/>
            <p:cNvSpPr/>
            <p:nvPr/>
          </p:nvSpPr>
          <p:spPr>
            <a:xfrm>
              <a:off x="4047475" y="4885575"/>
              <a:ext cx="26500" cy="16125"/>
            </a:xfrm>
            <a:custGeom>
              <a:avLst/>
              <a:gdLst/>
              <a:ahLst/>
              <a:cxnLst/>
              <a:rect l="l" t="t" r="r" b="b"/>
              <a:pathLst>
                <a:path w="1060" h="645" extrusionOk="0">
                  <a:moveTo>
                    <a:pt x="52" y="1"/>
                  </a:moveTo>
                  <a:cubicBezTo>
                    <a:pt x="13" y="91"/>
                    <a:pt x="0" y="194"/>
                    <a:pt x="26" y="285"/>
                  </a:cubicBezTo>
                  <a:cubicBezTo>
                    <a:pt x="104" y="508"/>
                    <a:pt x="317" y="644"/>
                    <a:pt x="540" y="644"/>
                  </a:cubicBezTo>
                  <a:cubicBezTo>
                    <a:pt x="575" y="644"/>
                    <a:pt x="611" y="641"/>
                    <a:pt x="646" y="634"/>
                  </a:cubicBezTo>
                  <a:cubicBezTo>
                    <a:pt x="892" y="608"/>
                    <a:pt x="1060" y="388"/>
                    <a:pt x="1021" y="143"/>
                  </a:cubicBezTo>
                  <a:lnTo>
                    <a:pt x="52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8" name="Google Shape;1418;p33"/>
            <p:cNvSpPr/>
            <p:nvPr/>
          </p:nvSpPr>
          <p:spPr>
            <a:xfrm>
              <a:off x="4120800" y="4950775"/>
              <a:ext cx="5525" cy="4375"/>
            </a:xfrm>
            <a:custGeom>
              <a:avLst/>
              <a:gdLst/>
              <a:ahLst/>
              <a:cxnLst/>
              <a:rect l="l" t="t" r="r" b="b"/>
              <a:pathLst>
                <a:path w="221" h="175" extrusionOk="0">
                  <a:moveTo>
                    <a:pt x="99" y="1"/>
                  </a:moveTo>
                  <a:cubicBezTo>
                    <a:pt x="92" y="1"/>
                    <a:pt x="85" y="1"/>
                    <a:pt x="78" y="3"/>
                  </a:cubicBezTo>
                  <a:cubicBezTo>
                    <a:pt x="27" y="16"/>
                    <a:pt x="1" y="55"/>
                    <a:pt x="14" y="107"/>
                  </a:cubicBezTo>
                  <a:cubicBezTo>
                    <a:pt x="25" y="149"/>
                    <a:pt x="62" y="174"/>
                    <a:pt x="104" y="174"/>
                  </a:cubicBezTo>
                  <a:cubicBezTo>
                    <a:pt x="112" y="174"/>
                    <a:pt x="121" y="173"/>
                    <a:pt x="130" y="171"/>
                  </a:cubicBezTo>
                  <a:cubicBezTo>
                    <a:pt x="182" y="171"/>
                    <a:pt x="221" y="119"/>
                    <a:pt x="208" y="68"/>
                  </a:cubicBezTo>
                  <a:cubicBezTo>
                    <a:pt x="185" y="34"/>
                    <a:pt x="144" y="1"/>
                    <a:pt x="9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9" name="Google Shape;1419;p33"/>
            <p:cNvSpPr/>
            <p:nvPr/>
          </p:nvSpPr>
          <p:spPr>
            <a:xfrm>
              <a:off x="4124675" y="4992050"/>
              <a:ext cx="12000" cy="9675"/>
            </a:xfrm>
            <a:custGeom>
              <a:avLst/>
              <a:gdLst/>
              <a:ahLst/>
              <a:cxnLst/>
              <a:rect l="l" t="t" r="r" b="b"/>
              <a:pathLst>
                <a:path w="480" h="387" extrusionOk="0">
                  <a:moveTo>
                    <a:pt x="241" y="1"/>
                  </a:moveTo>
                  <a:cubicBezTo>
                    <a:pt x="226" y="1"/>
                    <a:pt x="210" y="3"/>
                    <a:pt x="195" y="6"/>
                  </a:cubicBezTo>
                  <a:cubicBezTo>
                    <a:pt x="79" y="19"/>
                    <a:pt x="1" y="123"/>
                    <a:pt x="27" y="239"/>
                  </a:cubicBezTo>
                  <a:cubicBezTo>
                    <a:pt x="60" y="327"/>
                    <a:pt x="149" y="387"/>
                    <a:pt x="246" y="387"/>
                  </a:cubicBezTo>
                  <a:cubicBezTo>
                    <a:pt x="264" y="387"/>
                    <a:pt x="281" y="385"/>
                    <a:pt x="298" y="381"/>
                  </a:cubicBezTo>
                  <a:cubicBezTo>
                    <a:pt x="415" y="368"/>
                    <a:pt x="479" y="265"/>
                    <a:pt x="453" y="162"/>
                  </a:cubicBezTo>
                  <a:cubicBezTo>
                    <a:pt x="420" y="62"/>
                    <a:pt x="331" y="1"/>
                    <a:pt x="24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0" name="Google Shape;1420;p33"/>
            <p:cNvSpPr/>
            <p:nvPr/>
          </p:nvSpPr>
          <p:spPr>
            <a:xfrm>
              <a:off x="2543750" y="543425"/>
              <a:ext cx="148000" cy="125725"/>
            </a:xfrm>
            <a:custGeom>
              <a:avLst/>
              <a:gdLst/>
              <a:ahLst/>
              <a:cxnLst/>
              <a:rect l="l" t="t" r="r" b="b"/>
              <a:pathLst>
                <a:path w="5920" h="5029" extrusionOk="0">
                  <a:moveTo>
                    <a:pt x="1" y="1"/>
                  </a:moveTo>
                  <a:cubicBezTo>
                    <a:pt x="376" y="763"/>
                    <a:pt x="621" y="1577"/>
                    <a:pt x="712" y="2430"/>
                  </a:cubicBezTo>
                  <a:cubicBezTo>
                    <a:pt x="750" y="3038"/>
                    <a:pt x="673" y="3645"/>
                    <a:pt x="453" y="4227"/>
                  </a:cubicBezTo>
                  <a:lnTo>
                    <a:pt x="5920" y="5028"/>
                  </a:lnTo>
                  <a:lnTo>
                    <a:pt x="5920" y="5028"/>
                  </a:lnTo>
                  <a:lnTo>
                    <a:pt x="5300" y="2883"/>
                  </a:lnTo>
                  <a:cubicBezTo>
                    <a:pt x="4744" y="3400"/>
                    <a:pt x="4072" y="3787"/>
                    <a:pt x="3348" y="4020"/>
                  </a:cubicBezTo>
                  <a:cubicBezTo>
                    <a:pt x="2689" y="2922"/>
                    <a:pt x="2560" y="1603"/>
                    <a:pt x="2986" y="401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425B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1" name="Google Shape;1421;p33"/>
            <p:cNvSpPr/>
            <p:nvPr/>
          </p:nvSpPr>
          <p:spPr>
            <a:xfrm>
              <a:off x="1445850" y="409675"/>
              <a:ext cx="1038150" cy="228125"/>
            </a:xfrm>
            <a:custGeom>
              <a:avLst/>
              <a:gdLst/>
              <a:ahLst/>
              <a:cxnLst/>
              <a:rect l="l" t="t" r="r" b="b"/>
              <a:pathLst>
                <a:path w="41526" h="9125" extrusionOk="0">
                  <a:moveTo>
                    <a:pt x="12756" y="4205"/>
                  </a:moveTo>
                  <a:cubicBezTo>
                    <a:pt x="12912" y="4205"/>
                    <a:pt x="13063" y="4304"/>
                    <a:pt x="13119" y="4459"/>
                  </a:cubicBezTo>
                  <a:cubicBezTo>
                    <a:pt x="13158" y="4627"/>
                    <a:pt x="13041" y="4795"/>
                    <a:pt x="12860" y="4821"/>
                  </a:cubicBezTo>
                  <a:cubicBezTo>
                    <a:pt x="12835" y="4826"/>
                    <a:pt x="12809" y="4829"/>
                    <a:pt x="12784" y="4829"/>
                  </a:cubicBezTo>
                  <a:cubicBezTo>
                    <a:pt x="12630" y="4829"/>
                    <a:pt x="12489" y="4732"/>
                    <a:pt x="12434" y="4588"/>
                  </a:cubicBezTo>
                  <a:cubicBezTo>
                    <a:pt x="12382" y="4420"/>
                    <a:pt x="12511" y="4239"/>
                    <a:pt x="12679" y="4213"/>
                  </a:cubicBezTo>
                  <a:cubicBezTo>
                    <a:pt x="12705" y="4208"/>
                    <a:pt x="12731" y="4205"/>
                    <a:pt x="12756" y="4205"/>
                  </a:cubicBezTo>
                  <a:close/>
                  <a:moveTo>
                    <a:pt x="37721" y="8188"/>
                  </a:moveTo>
                  <a:cubicBezTo>
                    <a:pt x="37811" y="8188"/>
                    <a:pt x="37900" y="8248"/>
                    <a:pt x="37933" y="8336"/>
                  </a:cubicBezTo>
                  <a:cubicBezTo>
                    <a:pt x="37959" y="8440"/>
                    <a:pt x="37881" y="8543"/>
                    <a:pt x="37765" y="8556"/>
                  </a:cubicBezTo>
                  <a:cubicBezTo>
                    <a:pt x="37755" y="8557"/>
                    <a:pt x="37744" y="8558"/>
                    <a:pt x="37733" y="8558"/>
                  </a:cubicBezTo>
                  <a:cubicBezTo>
                    <a:pt x="37639" y="8558"/>
                    <a:pt x="37541" y="8507"/>
                    <a:pt x="37506" y="8414"/>
                  </a:cubicBezTo>
                  <a:cubicBezTo>
                    <a:pt x="37481" y="8297"/>
                    <a:pt x="37558" y="8194"/>
                    <a:pt x="37674" y="8194"/>
                  </a:cubicBezTo>
                  <a:cubicBezTo>
                    <a:pt x="37690" y="8190"/>
                    <a:pt x="37706" y="8188"/>
                    <a:pt x="37721" y="8188"/>
                  </a:cubicBezTo>
                  <a:close/>
                  <a:moveTo>
                    <a:pt x="4770" y="0"/>
                  </a:moveTo>
                  <a:lnTo>
                    <a:pt x="4770" y="0"/>
                  </a:lnTo>
                  <a:cubicBezTo>
                    <a:pt x="4925" y="297"/>
                    <a:pt x="5054" y="621"/>
                    <a:pt x="5145" y="944"/>
                  </a:cubicBezTo>
                  <a:cubicBezTo>
                    <a:pt x="4471" y="1127"/>
                    <a:pt x="3780" y="1218"/>
                    <a:pt x="3090" y="1218"/>
                  </a:cubicBezTo>
                  <a:cubicBezTo>
                    <a:pt x="2032" y="1218"/>
                    <a:pt x="979" y="1004"/>
                    <a:pt x="1" y="582"/>
                  </a:cubicBezTo>
                  <a:lnTo>
                    <a:pt x="1" y="582"/>
                  </a:lnTo>
                  <a:lnTo>
                    <a:pt x="699" y="3024"/>
                  </a:lnTo>
                  <a:cubicBezTo>
                    <a:pt x="1255" y="2895"/>
                    <a:pt x="1629" y="2843"/>
                    <a:pt x="1629" y="2843"/>
                  </a:cubicBezTo>
                  <a:lnTo>
                    <a:pt x="1629" y="2843"/>
                  </a:lnTo>
                  <a:cubicBezTo>
                    <a:pt x="1629" y="2843"/>
                    <a:pt x="1578" y="2999"/>
                    <a:pt x="1474" y="3257"/>
                  </a:cubicBezTo>
                  <a:lnTo>
                    <a:pt x="13868" y="5092"/>
                  </a:lnTo>
                  <a:cubicBezTo>
                    <a:pt x="13985" y="4989"/>
                    <a:pt x="14101" y="4885"/>
                    <a:pt x="14204" y="4782"/>
                  </a:cubicBezTo>
                  <a:cubicBezTo>
                    <a:pt x="14347" y="4666"/>
                    <a:pt x="14489" y="4562"/>
                    <a:pt x="14644" y="4459"/>
                  </a:cubicBezTo>
                  <a:cubicBezTo>
                    <a:pt x="14631" y="4446"/>
                    <a:pt x="14618" y="4420"/>
                    <a:pt x="14605" y="4394"/>
                  </a:cubicBezTo>
                  <a:cubicBezTo>
                    <a:pt x="14566" y="4213"/>
                    <a:pt x="14696" y="4032"/>
                    <a:pt x="14877" y="4020"/>
                  </a:cubicBezTo>
                  <a:cubicBezTo>
                    <a:pt x="14903" y="4014"/>
                    <a:pt x="14929" y="4012"/>
                    <a:pt x="14955" y="4012"/>
                  </a:cubicBezTo>
                  <a:cubicBezTo>
                    <a:pt x="15057" y="4012"/>
                    <a:pt x="15156" y="4051"/>
                    <a:pt x="15238" y="4123"/>
                  </a:cubicBezTo>
                  <a:cubicBezTo>
                    <a:pt x="16060" y="3707"/>
                    <a:pt x="16974" y="3495"/>
                    <a:pt x="17894" y="3495"/>
                  </a:cubicBezTo>
                  <a:cubicBezTo>
                    <a:pt x="18060" y="3495"/>
                    <a:pt x="18226" y="3502"/>
                    <a:pt x="18392" y="3516"/>
                  </a:cubicBezTo>
                  <a:cubicBezTo>
                    <a:pt x="18431" y="4265"/>
                    <a:pt x="18263" y="5015"/>
                    <a:pt x="17888" y="5674"/>
                  </a:cubicBezTo>
                  <a:lnTo>
                    <a:pt x="20356" y="6049"/>
                  </a:lnTo>
                  <a:cubicBezTo>
                    <a:pt x="20550" y="5764"/>
                    <a:pt x="20783" y="5506"/>
                    <a:pt x="21028" y="5273"/>
                  </a:cubicBezTo>
                  <a:cubicBezTo>
                    <a:pt x="21819" y="4592"/>
                    <a:pt x="22815" y="4209"/>
                    <a:pt x="23856" y="4209"/>
                  </a:cubicBezTo>
                  <a:cubicBezTo>
                    <a:pt x="23921" y="4209"/>
                    <a:pt x="23987" y="4210"/>
                    <a:pt x="24053" y="4213"/>
                  </a:cubicBezTo>
                  <a:cubicBezTo>
                    <a:pt x="24130" y="5028"/>
                    <a:pt x="23872" y="5855"/>
                    <a:pt x="23342" y="6475"/>
                  </a:cubicBezTo>
                  <a:lnTo>
                    <a:pt x="31859" y="7729"/>
                  </a:lnTo>
                  <a:cubicBezTo>
                    <a:pt x="31962" y="7315"/>
                    <a:pt x="32117" y="6902"/>
                    <a:pt x="32337" y="6514"/>
                  </a:cubicBezTo>
                  <a:cubicBezTo>
                    <a:pt x="32208" y="6449"/>
                    <a:pt x="32104" y="6333"/>
                    <a:pt x="32065" y="6191"/>
                  </a:cubicBezTo>
                  <a:cubicBezTo>
                    <a:pt x="32053" y="6152"/>
                    <a:pt x="32040" y="6100"/>
                    <a:pt x="32053" y="6062"/>
                  </a:cubicBezTo>
                  <a:cubicBezTo>
                    <a:pt x="31897" y="6010"/>
                    <a:pt x="31768" y="5894"/>
                    <a:pt x="31729" y="5738"/>
                  </a:cubicBezTo>
                  <a:cubicBezTo>
                    <a:pt x="31665" y="5493"/>
                    <a:pt x="31833" y="5247"/>
                    <a:pt x="32091" y="5221"/>
                  </a:cubicBezTo>
                  <a:cubicBezTo>
                    <a:pt x="32133" y="5211"/>
                    <a:pt x="32175" y="5206"/>
                    <a:pt x="32217" y="5206"/>
                  </a:cubicBezTo>
                  <a:cubicBezTo>
                    <a:pt x="32433" y="5206"/>
                    <a:pt x="32636" y="5341"/>
                    <a:pt x="32712" y="5558"/>
                  </a:cubicBezTo>
                  <a:lnTo>
                    <a:pt x="32712" y="5570"/>
                  </a:lnTo>
                  <a:cubicBezTo>
                    <a:pt x="32944" y="5596"/>
                    <a:pt x="33138" y="5751"/>
                    <a:pt x="33203" y="5971"/>
                  </a:cubicBezTo>
                  <a:cubicBezTo>
                    <a:pt x="33242" y="6087"/>
                    <a:pt x="33229" y="6204"/>
                    <a:pt x="33177" y="6307"/>
                  </a:cubicBezTo>
                  <a:cubicBezTo>
                    <a:pt x="34056" y="6785"/>
                    <a:pt x="34831" y="7457"/>
                    <a:pt x="35439" y="8259"/>
                  </a:cubicBezTo>
                  <a:lnTo>
                    <a:pt x="41371" y="9125"/>
                  </a:lnTo>
                  <a:cubicBezTo>
                    <a:pt x="41203" y="8724"/>
                    <a:pt x="41112" y="8284"/>
                    <a:pt x="41074" y="7845"/>
                  </a:cubicBezTo>
                  <a:cubicBezTo>
                    <a:pt x="40996" y="6876"/>
                    <a:pt x="41229" y="5868"/>
                    <a:pt x="41526" y="5015"/>
                  </a:cubicBezTo>
                  <a:lnTo>
                    <a:pt x="37636" y="4485"/>
                  </a:lnTo>
                  <a:lnTo>
                    <a:pt x="37636" y="4485"/>
                  </a:lnTo>
                  <a:cubicBezTo>
                    <a:pt x="37920" y="4717"/>
                    <a:pt x="38166" y="4976"/>
                    <a:pt x="38398" y="5260"/>
                  </a:cubicBezTo>
                  <a:cubicBezTo>
                    <a:pt x="39523" y="6695"/>
                    <a:pt x="39070" y="8078"/>
                    <a:pt x="39070" y="8078"/>
                  </a:cubicBezTo>
                  <a:cubicBezTo>
                    <a:pt x="37972" y="7923"/>
                    <a:pt x="36951" y="7367"/>
                    <a:pt x="36253" y="6501"/>
                  </a:cubicBezTo>
                  <a:cubicBezTo>
                    <a:pt x="35684" y="5777"/>
                    <a:pt x="35348" y="4885"/>
                    <a:pt x="35167" y="4149"/>
                  </a:cubicBezTo>
                  <a:lnTo>
                    <a:pt x="31393" y="3632"/>
                  </a:lnTo>
                  <a:cubicBezTo>
                    <a:pt x="29752" y="5002"/>
                    <a:pt x="27710" y="5881"/>
                    <a:pt x="27141" y="6113"/>
                  </a:cubicBezTo>
                  <a:cubicBezTo>
                    <a:pt x="27103" y="6139"/>
                    <a:pt x="27051" y="6152"/>
                    <a:pt x="27012" y="6165"/>
                  </a:cubicBezTo>
                  <a:lnTo>
                    <a:pt x="26986" y="6178"/>
                  </a:lnTo>
                  <a:lnTo>
                    <a:pt x="26986" y="6165"/>
                  </a:lnTo>
                  <a:cubicBezTo>
                    <a:pt x="26969" y="6168"/>
                    <a:pt x="26951" y="6169"/>
                    <a:pt x="26933" y="6169"/>
                  </a:cubicBezTo>
                  <a:cubicBezTo>
                    <a:pt x="26797" y="6169"/>
                    <a:pt x="26670" y="6083"/>
                    <a:pt x="26624" y="5945"/>
                  </a:cubicBezTo>
                  <a:cubicBezTo>
                    <a:pt x="26599" y="5790"/>
                    <a:pt x="26702" y="5648"/>
                    <a:pt x="26857" y="5622"/>
                  </a:cubicBezTo>
                  <a:cubicBezTo>
                    <a:pt x="26909" y="5622"/>
                    <a:pt x="26973" y="5622"/>
                    <a:pt x="27025" y="5635"/>
                  </a:cubicBezTo>
                  <a:cubicBezTo>
                    <a:pt x="27103" y="4782"/>
                    <a:pt x="27258" y="3942"/>
                    <a:pt x="27490" y="3115"/>
                  </a:cubicBezTo>
                  <a:lnTo>
                    <a:pt x="19064" y="1965"/>
                  </a:lnTo>
                  <a:cubicBezTo>
                    <a:pt x="18883" y="1952"/>
                    <a:pt x="18792" y="1952"/>
                    <a:pt x="18792" y="1952"/>
                  </a:cubicBezTo>
                  <a:lnTo>
                    <a:pt x="18805" y="1926"/>
                  </a:lnTo>
                  <a:lnTo>
                    <a:pt x="14902" y="1396"/>
                  </a:lnTo>
                  <a:cubicBezTo>
                    <a:pt x="14799" y="1461"/>
                    <a:pt x="14709" y="1525"/>
                    <a:pt x="14605" y="1590"/>
                  </a:cubicBezTo>
                  <a:cubicBezTo>
                    <a:pt x="11930" y="3257"/>
                    <a:pt x="7678" y="3477"/>
                    <a:pt x="7678" y="3477"/>
                  </a:cubicBezTo>
                  <a:cubicBezTo>
                    <a:pt x="8169" y="2469"/>
                    <a:pt x="8776" y="1525"/>
                    <a:pt x="9474" y="646"/>
                  </a:cubicBezTo>
                  <a:lnTo>
                    <a:pt x="4770" y="0"/>
                  </a:lnTo>
                  <a:close/>
                </a:path>
              </a:pathLst>
            </a:custGeom>
            <a:solidFill>
              <a:srgbClr val="425B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2" name="Google Shape;1422;p33"/>
            <p:cNvSpPr/>
            <p:nvPr/>
          </p:nvSpPr>
          <p:spPr>
            <a:xfrm>
              <a:off x="2242625" y="567350"/>
              <a:ext cx="89525" cy="48800"/>
            </a:xfrm>
            <a:custGeom>
              <a:avLst/>
              <a:gdLst/>
              <a:ahLst/>
              <a:cxnLst/>
              <a:rect l="l" t="t" r="r" b="b"/>
              <a:pathLst>
                <a:path w="3581" h="1952" extrusionOk="0">
                  <a:moveTo>
                    <a:pt x="1306" y="0"/>
                  </a:moveTo>
                  <a:cubicBezTo>
                    <a:pt x="1228" y="142"/>
                    <a:pt x="1086" y="246"/>
                    <a:pt x="918" y="284"/>
                  </a:cubicBezTo>
                  <a:cubicBezTo>
                    <a:pt x="879" y="291"/>
                    <a:pt x="841" y="294"/>
                    <a:pt x="802" y="294"/>
                  </a:cubicBezTo>
                  <a:cubicBezTo>
                    <a:pt x="686" y="294"/>
                    <a:pt x="572" y="265"/>
                    <a:pt x="466" y="207"/>
                  </a:cubicBezTo>
                  <a:cubicBezTo>
                    <a:pt x="259" y="595"/>
                    <a:pt x="104" y="995"/>
                    <a:pt x="1" y="1422"/>
                  </a:cubicBezTo>
                  <a:lnTo>
                    <a:pt x="3581" y="1952"/>
                  </a:lnTo>
                  <a:cubicBezTo>
                    <a:pt x="2973" y="1150"/>
                    <a:pt x="2198" y="478"/>
                    <a:pt x="130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3" name="Google Shape;1423;p33"/>
            <p:cNvSpPr/>
            <p:nvPr/>
          </p:nvSpPr>
          <p:spPr>
            <a:xfrm>
              <a:off x="1436500" y="392225"/>
              <a:ext cx="137975" cy="48000"/>
            </a:xfrm>
            <a:custGeom>
              <a:avLst/>
              <a:gdLst/>
              <a:ahLst/>
              <a:cxnLst/>
              <a:rect l="l" t="t" r="r" b="b"/>
              <a:pathLst>
                <a:path w="5519" h="1920" extrusionOk="0">
                  <a:moveTo>
                    <a:pt x="0" y="0"/>
                  </a:moveTo>
                  <a:lnTo>
                    <a:pt x="375" y="1280"/>
                  </a:lnTo>
                  <a:cubicBezTo>
                    <a:pt x="1367" y="1705"/>
                    <a:pt x="2427" y="1919"/>
                    <a:pt x="3489" y="1919"/>
                  </a:cubicBezTo>
                  <a:cubicBezTo>
                    <a:pt x="4170" y="1919"/>
                    <a:pt x="4852" y="1831"/>
                    <a:pt x="5519" y="1655"/>
                  </a:cubicBezTo>
                  <a:cubicBezTo>
                    <a:pt x="5428" y="1319"/>
                    <a:pt x="5299" y="1008"/>
                    <a:pt x="5144" y="711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4" name="Google Shape;1424;p33"/>
            <p:cNvSpPr/>
            <p:nvPr/>
          </p:nvSpPr>
          <p:spPr>
            <a:xfrm>
              <a:off x="2121475" y="487200"/>
              <a:ext cx="109225" cy="75325"/>
            </a:xfrm>
            <a:custGeom>
              <a:avLst/>
              <a:gdLst/>
              <a:ahLst/>
              <a:cxnLst/>
              <a:rect l="l" t="t" r="r" b="b"/>
              <a:pathLst>
                <a:path w="4369" h="3013" extrusionOk="0">
                  <a:moveTo>
                    <a:pt x="478" y="1"/>
                  </a:moveTo>
                  <a:cubicBezTo>
                    <a:pt x="246" y="828"/>
                    <a:pt x="91" y="1681"/>
                    <a:pt x="0" y="2534"/>
                  </a:cubicBezTo>
                  <a:cubicBezTo>
                    <a:pt x="103" y="2560"/>
                    <a:pt x="194" y="2637"/>
                    <a:pt x="233" y="2728"/>
                  </a:cubicBezTo>
                  <a:cubicBezTo>
                    <a:pt x="259" y="2844"/>
                    <a:pt x="207" y="2961"/>
                    <a:pt x="116" y="3012"/>
                  </a:cubicBezTo>
                  <a:cubicBezTo>
                    <a:pt x="685" y="2780"/>
                    <a:pt x="2727" y="1901"/>
                    <a:pt x="4368" y="531"/>
                  </a:cubicBezTo>
                  <a:lnTo>
                    <a:pt x="47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5" name="Google Shape;1425;p33"/>
            <p:cNvSpPr/>
            <p:nvPr/>
          </p:nvSpPr>
          <p:spPr>
            <a:xfrm>
              <a:off x="2120500" y="563775"/>
              <a:ext cx="675" cy="350"/>
            </a:xfrm>
            <a:custGeom>
              <a:avLst/>
              <a:gdLst/>
              <a:ahLst/>
              <a:cxnLst/>
              <a:rect l="l" t="t" r="r" b="b"/>
              <a:pathLst>
                <a:path w="27" h="14" extrusionOk="0">
                  <a:moveTo>
                    <a:pt x="0" y="1"/>
                  </a:moveTo>
                  <a:lnTo>
                    <a:pt x="0" y="14"/>
                  </a:lnTo>
                  <a:lnTo>
                    <a:pt x="26" y="1"/>
                  </a:lnTo>
                  <a:close/>
                </a:path>
              </a:pathLst>
            </a:custGeom>
            <a:solidFill>
              <a:srgbClr val="76D9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6" name="Google Shape;1426;p33"/>
            <p:cNvSpPr/>
            <p:nvPr/>
          </p:nvSpPr>
          <p:spPr>
            <a:xfrm>
              <a:off x="1637775" y="425825"/>
              <a:ext cx="180650" cy="70775"/>
            </a:xfrm>
            <a:custGeom>
              <a:avLst/>
              <a:gdLst/>
              <a:ahLst/>
              <a:cxnLst/>
              <a:rect l="l" t="t" r="r" b="b"/>
              <a:pathLst>
                <a:path w="7226" h="2831" extrusionOk="0">
                  <a:moveTo>
                    <a:pt x="1797" y="0"/>
                  </a:moveTo>
                  <a:cubicBezTo>
                    <a:pt x="1099" y="879"/>
                    <a:pt x="492" y="1823"/>
                    <a:pt x="1" y="2831"/>
                  </a:cubicBezTo>
                  <a:cubicBezTo>
                    <a:pt x="1" y="2831"/>
                    <a:pt x="4253" y="2611"/>
                    <a:pt x="6928" y="944"/>
                  </a:cubicBezTo>
                  <a:cubicBezTo>
                    <a:pt x="7032" y="879"/>
                    <a:pt x="7122" y="815"/>
                    <a:pt x="7225" y="750"/>
                  </a:cubicBezTo>
                  <a:lnTo>
                    <a:pt x="179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7" name="Google Shape;1427;p33"/>
            <p:cNvSpPr/>
            <p:nvPr/>
          </p:nvSpPr>
          <p:spPr>
            <a:xfrm>
              <a:off x="2607725" y="553125"/>
              <a:ext cx="68525" cy="90500"/>
            </a:xfrm>
            <a:custGeom>
              <a:avLst/>
              <a:gdLst/>
              <a:ahLst/>
              <a:cxnLst/>
              <a:rect l="l" t="t" r="r" b="b"/>
              <a:pathLst>
                <a:path w="2741" h="3620" extrusionOk="0">
                  <a:moveTo>
                    <a:pt x="427" y="0"/>
                  </a:moveTo>
                  <a:lnTo>
                    <a:pt x="427" y="0"/>
                  </a:lnTo>
                  <a:cubicBezTo>
                    <a:pt x="1" y="1202"/>
                    <a:pt x="130" y="2534"/>
                    <a:pt x="789" y="3619"/>
                  </a:cubicBezTo>
                  <a:cubicBezTo>
                    <a:pt x="1513" y="3399"/>
                    <a:pt x="2185" y="3012"/>
                    <a:pt x="2741" y="2495"/>
                  </a:cubicBezTo>
                  <a:lnTo>
                    <a:pt x="2094" y="233"/>
                  </a:lnTo>
                  <a:lnTo>
                    <a:pt x="427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8" name="Google Shape;1428;p33"/>
            <p:cNvSpPr/>
            <p:nvPr/>
          </p:nvSpPr>
          <p:spPr>
            <a:xfrm>
              <a:off x="1792875" y="497050"/>
              <a:ext cx="113750" cy="54475"/>
            </a:xfrm>
            <a:custGeom>
              <a:avLst/>
              <a:gdLst/>
              <a:ahLst/>
              <a:cxnLst/>
              <a:rect l="l" t="t" r="r" b="b"/>
              <a:pathLst>
                <a:path w="4550" h="2179" extrusionOk="0">
                  <a:moveTo>
                    <a:pt x="4030" y="1"/>
                  </a:moveTo>
                  <a:cubicBezTo>
                    <a:pt x="3107" y="1"/>
                    <a:pt x="2195" y="220"/>
                    <a:pt x="1357" y="628"/>
                  </a:cubicBezTo>
                  <a:cubicBezTo>
                    <a:pt x="1396" y="667"/>
                    <a:pt x="1435" y="718"/>
                    <a:pt x="1448" y="770"/>
                  </a:cubicBezTo>
                  <a:cubicBezTo>
                    <a:pt x="1500" y="951"/>
                    <a:pt x="1370" y="1132"/>
                    <a:pt x="1176" y="1158"/>
                  </a:cubicBezTo>
                  <a:cubicBezTo>
                    <a:pt x="1154" y="1162"/>
                    <a:pt x="1131" y="1163"/>
                    <a:pt x="1109" y="1163"/>
                  </a:cubicBezTo>
                  <a:cubicBezTo>
                    <a:pt x="974" y="1163"/>
                    <a:pt x="840" y="1099"/>
                    <a:pt x="763" y="977"/>
                  </a:cubicBezTo>
                  <a:cubicBezTo>
                    <a:pt x="621" y="1067"/>
                    <a:pt x="466" y="1184"/>
                    <a:pt x="336" y="1300"/>
                  </a:cubicBezTo>
                  <a:cubicBezTo>
                    <a:pt x="220" y="1390"/>
                    <a:pt x="104" y="1494"/>
                    <a:pt x="0" y="1597"/>
                  </a:cubicBezTo>
                  <a:lnTo>
                    <a:pt x="4007" y="2179"/>
                  </a:lnTo>
                  <a:cubicBezTo>
                    <a:pt x="4382" y="1520"/>
                    <a:pt x="4550" y="770"/>
                    <a:pt x="4511" y="21"/>
                  </a:cubicBezTo>
                  <a:cubicBezTo>
                    <a:pt x="4351" y="7"/>
                    <a:pt x="4190" y="1"/>
                    <a:pt x="403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9" name="Google Shape;1429;p33"/>
            <p:cNvSpPr/>
            <p:nvPr/>
          </p:nvSpPr>
          <p:spPr>
            <a:xfrm>
              <a:off x="1954750" y="514875"/>
              <a:ext cx="94375" cy="56700"/>
            </a:xfrm>
            <a:custGeom>
              <a:avLst/>
              <a:gdLst/>
              <a:ahLst/>
              <a:cxnLst/>
              <a:rect l="l" t="t" r="r" b="b"/>
              <a:pathLst>
                <a:path w="3775" h="2268" extrusionOk="0">
                  <a:moveTo>
                    <a:pt x="3494" y="1"/>
                  </a:moveTo>
                  <a:cubicBezTo>
                    <a:pt x="2455" y="1"/>
                    <a:pt x="1461" y="373"/>
                    <a:pt x="672" y="1065"/>
                  </a:cubicBezTo>
                  <a:cubicBezTo>
                    <a:pt x="427" y="1298"/>
                    <a:pt x="194" y="1556"/>
                    <a:pt x="0" y="1841"/>
                  </a:cubicBezTo>
                  <a:lnTo>
                    <a:pt x="2986" y="2267"/>
                  </a:lnTo>
                  <a:cubicBezTo>
                    <a:pt x="3516" y="1647"/>
                    <a:pt x="3774" y="820"/>
                    <a:pt x="3697" y="5"/>
                  </a:cubicBezTo>
                  <a:cubicBezTo>
                    <a:pt x="3629" y="2"/>
                    <a:pt x="3561" y="1"/>
                    <a:pt x="349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0" name="Google Shape;1430;p33"/>
            <p:cNvSpPr/>
            <p:nvPr/>
          </p:nvSpPr>
          <p:spPr>
            <a:xfrm>
              <a:off x="2325025" y="513375"/>
              <a:ext cx="109225" cy="98250"/>
            </a:xfrm>
            <a:custGeom>
              <a:avLst/>
              <a:gdLst/>
              <a:ahLst/>
              <a:cxnLst/>
              <a:rect l="l" t="t" r="r" b="b"/>
              <a:pathLst>
                <a:path w="4369" h="3930" extrusionOk="0">
                  <a:moveTo>
                    <a:pt x="3166" y="1779"/>
                  </a:moveTo>
                  <a:cubicBezTo>
                    <a:pt x="3261" y="1779"/>
                    <a:pt x="3342" y="1839"/>
                    <a:pt x="3386" y="1926"/>
                  </a:cubicBezTo>
                  <a:cubicBezTo>
                    <a:pt x="3412" y="2030"/>
                    <a:pt x="3335" y="2146"/>
                    <a:pt x="3218" y="2146"/>
                  </a:cubicBezTo>
                  <a:cubicBezTo>
                    <a:pt x="3201" y="2150"/>
                    <a:pt x="3184" y="2152"/>
                    <a:pt x="3167" y="2152"/>
                  </a:cubicBezTo>
                  <a:cubicBezTo>
                    <a:pt x="3073" y="2152"/>
                    <a:pt x="2993" y="2092"/>
                    <a:pt x="2960" y="2004"/>
                  </a:cubicBezTo>
                  <a:cubicBezTo>
                    <a:pt x="2934" y="1901"/>
                    <a:pt x="2999" y="1784"/>
                    <a:pt x="3115" y="1784"/>
                  </a:cubicBezTo>
                  <a:cubicBezTo>
                    <a:pt x="3132" y="1780"/>
                    <a:pt x="3149" y="1779"/>
                    <a:pt x="3166" y="1779"/>
                  </a:cubicBezTo>
                  <a:close/>
                  <a:moveTo>
                    <a:pt x="2477" y="2324"/>
                  </a:moveTo>
                  <a:cubicBezTo>
                    <a:pt x="2511" y="2324"/>
                    <a:pt x="2548" y="2349"/>
                    <a:pt x="2559" y="2392"/>
                  </a:cubicBezTo>
                  <a:cubicBezTo>
                    <a:pt x="2572" y="2431"/>
                    <a:pt x="2546" y="2482"/>
                    <a:pt x="2495" y="2482"/>
                  </a:cubicBezTo>
                  <a:cubicBezTo>
                    <a:pt x="2488" y="2484"/>
                    <a:pt x="2481" y="2485"/>
                    <a:pt x="2474" y="2485"/>
                  </a:cubicBezTo>
                  <a:cubicBezTo>
                    <a:pt x="2439" y="2485"/>
                    <a:pt x="2402" y="2460"/>
                    <a:pt x="2391" y="2418"/>
                  </a:cubicBezTo>
                  <a:cubicBezTo>
                    <a:pt x="2378" y="2379"/>
                    <a:pt x="2404" y="2340"/>
                    <a:pt x="2443" y="2327"/>
                  </a:cubicBezTo>
                  <a:lnTo>
                    <a:pt x="2456" y="2327"/>
                  </a:lnTo>
                  <a:cubicBezTo>
                    <a:pt x="2462" y="2325"/>
                    <a:pt x="2469" y="2324"/>
                    <a:pt x="2477" y="2324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181" y="725"/>
                    <a:pt x="517" y="1629"/>
                    <a:pt x="1086" y="2353"/>
                  </a:cubicBezTo>
                  <a:cubicBezTo>
                    <a:pt x="1784" y="3219"/>
                    <a:pt x="2792" y="3775"/>
                    <a:pt x="3903" y="3930"/>
                  </a:cubicBezTo>
                  <a:cubicBezTo>
                    <a:pt x="3903" y="3930"/>
                    <a:pt x="4369" y="2547"/>
                    <a:pt x="3231" y="1112"/>
                  </a:cubicBezTo>
                  <a:cubicBezTo>
                    <a:pt x="2999" y="828"/>
                    <a:pt x="2740" y="569"/>
                    <a:pt x="2469" y="337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1" name="Google Shape;1431;p33"/>
            <p:cNvSpPr/>
            <p:nvPr/>
          </p:nvSpPr>
          <p:spPr>
            <a:xfrm>
              <a:off x="1463300" y="480750"/>
              <a:ext cx="23300" cy="10375"/>
            </a:xfrm>
            <a:custGeom>
              <a:avLst/>
              <a:gdLst/>
              <a:ahLst/>
              <a:cxnLst/>
              <a:rect l="l" t="t" r="r" b="b"/>
              <a:pathLst>
                <a:path w="932" h="415" extrusionOk="0">
                  <a:moveTo>
                    <a:pt x="931" y="0"/>
                  </a:moveTo>
                  <a:cubicBezTo>
                    <a:pt x="931" y="0"/>
                    <a:pt x="557" y="52"/>
                    <a:pt x="1" y="181"/>
                  </a:cubicBezTo>
                  <a:lnTo>
                    <a:pt x="40" y="311"/>
                  </a:lnTo>
                  <a:lnTo>
                    <a:pt x="776" y="414"/>
                  </a:lnTo>
                  <a:cubicBezTo>
                    <a:pt x="880" y="168"/>
                    <a:pt x="931" y="0"/>
                    <a:pt x="93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2" name="Google Shape;1432;p33"/>
            <p:cNvSpPr/>
            <p:nvPr/>
          </p:nvSpPr>
          <p:spPr>
            <a:xfrm>
              <a:off x="1915650" y="457800"/>
              <a:ext cx="6800" cy="675"/>
            </a:xfrm>
            <a:custGeom>
              <a:avLst/>
              <a:gdLst/>
              <a:ahLst/>
              <a:cxnLst/>
              <a:rect l="l" t="t" r="r" b="b"/>
              <a:pathLst>
                <a:path w="272" h="27" extrusionOk="0">
                  <a:moveTo>
                    <a:pt x="13" y="1"/>
                  </a:moveTo>
                  <a:lnTo>
                    <a:pt x="0" y="14"/>
                  </a:lnTo>
                  <a:cubicBezTo>
                    <a:pt x="0" y="14"/>
                    <a:pt x="104" y="27"/>
                    <a:pt x="272" y="27"/>
                  </a:cubicBezTo>
                  <a:lnTo>
                    <a:pt x="13" y="1"/>
                  </a:lnTo>
                  <a:close/>
                </a:path>
              </a:pathLst>
            </a:custGeom>
            <a:solidFill>
              <a:srgbClr val="52C6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3" name="Google Shape;1433;p33"/>
            <p:cNvSpPr/>
            <p:nvPr/>
          </p:nvSpPr>
          <p:spPr>
            <a:xfrm>
              <a:off x="2471050" y="535025"/>
              <a:ext cx="91475" cy="114075"/>
            </a:xfrm>
            <a:custGeom>
              <a:avLst/>
              <a:gdLst/>
              <a:ahLst/>
              <a:cxnLst/>
              <a:rect l="l" t="t" r="r" b="b"/>
              <a:pathLst>
                <a:path w="3659" h="4563" extrusionOk="0">
                  <a:moveTo>
                    <a:pt x="531" y="1"/>
                  </a:moveTo>
                  <a:cubicBezTo>
                    <a:pt x="234" y="854"/>
                    <a:pt x="1" y="1862"/>
                    <a:pt x="66" y="2831"/>
                  </a:cubicBezTo>
                  <a:cubicBezTo>
                    <a:pt x="104" y="3270"/>
                    <a:pt x="208" y="3710"/>
                    <a:pt x="363" y="4123"/>
                  </a:cubicBezTo>
                  <a:lnTo>
                    <a:pt x="3361" y="4563"/>
                  </a:lnTo>
                  <a:cubicBezTo>
                    <a:pt x="3581" y="3981"/>
                    <a:pt x="3658" y="3361"/>
                    <a:pt x="3620" y="2754"/>
                  </a:cubicBezTo>
                  <a:cubicBezTo>
                    <a:pt x="3529" y="1913"/>
                    <a:pt x="3284" y="1086"/>
                    <a:pt x="2909" y="324"/>
                  </a:cubicBezTo>
                  <a:lnTo>
                    <a:pt x="53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4" name="Google Shape;1434;p33"/>
            <p:cNvSpPr/>
            <p:nvPr/>
          </p:nvSpPr>
          <p:spPr>
            <a:xfrm>
              <a:off x="1810000" y="509950"/>
              <a:ext cx="20375" cy="16175"/>
            </a:xfrm>
            <a:custGeom>
              <a:avLst/>
              <a:gdLst/>
              <a:ahLst/>
              <a:cxnLst/>
              <a:rect l="l" t="t" r="r" b="b"/>
              <a:pathLst>
                <a:path w="815" h="647" extrusionOk="0">
                  <a:moveTo>
                    <a:pt x="389" y="1"/>
                  </a:moveTo>
                  <a:cubicBezTo>
                    <a:pt x="363" y="1"/>
                    <a:pt x="337" y="3"/>
                    <a:pt x="311" y="9"/>
                  </a:cubicBezTo>
                  <a:cubicBezTo>
                    <a:pt x="130" y="21"/>
                    <a:pt x="0" y="202"/>
                    <a:pt x="39" y="383"/>
                  </a:cubicBezTo>
                  <a:cubicBezTo>
                    <a:pt x="52" y="409"/>
                    <a:pt x="65" y="435"/>
                    <a:pt x="78" y="448"/>
                  </a:cubicBezTo>
                  <a:cubicBezTo>
                    <a:pt x="157" y="572"/>
                    <a:pt x="295" y="647"/>
                    <a:pt x="431" y="647"/>
                  </a:cubicBezTo>
                  <a:cubicBezTo>
                    <a:pt x="452" y="647"/>
                    <a:pt x="472" y="645"/>
                    <a:pt x="491" y="642"/>
                  </a:cubicBezTo>
                  <a:cubicBezTo>
                    <a:pt x="685" y="616"/>
                    <a:pt x="815" y="435"/>
                    <a:pt x="763" y="254"/>
                  </a:cubicBezTo>
                  <a:cubicBezTo>
                    <a:pt x="750" y="202"/>
                    <a:pt x="711" y="151"/>
                    <a:pt x="672" y="112"/>
                  </a:cubicBezTo>
                  <a:cubicBezTo>
                    <a:pt x="590" y="40"/>
                    <a:pt x="491" y="1"/>
                    <a:pt x="38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5" name="Google Shape;1435;p33"/>
            <p:cNvSpPr/>
            <p:nvPr/>
          </p:nvSpPr>
          <p:spPr>
            <a:xfrm>
              <a:off x="2110800" y="550075"/>
              <a:ext cx="17150" cy="13525"/>
            </a:xfrm>
            <a:custGeom>
              <a:avLst/>
              <a:gdLst/>
              <a:ahLst/>
              <a:cxnLst/>
              <a:rect l="l" t="t" r="r" b="b"/>
              <a:pathLst>
                <a:path w="686" h="541" extrusionOk="0">
                  <a:moveTo>
                    <a:pt x="317" y="1"/>
                  </a:moveTo>
                  <a:cubicBezTo>
                    <a:pt x="302" y="1"/>
                    <a:pt x="287" y="2"/>
                    <a:pt x="272" y="6"/>
                  </a:cubicBezTo>
                  <a:cubicBezTo>
                    <a:pt x="104" y="19"/>
                    <a:pt x="1" y="174"/>
                    <a:pt x="39" y="329"/>
                  </a:cubicBezTo>
                  <a:cubicBezTo>
                    <a:pt x="85" y="455"/>
                    <a:pt x="202" y="540"/>
                    <a:pt x="345" y="540"/>
                  </a:cubicBezTo>
                  <a:cubicBezTo>
                    <a:pt x="363" y="540"/>
                    <a:pt x="382" y="539"/>
                    <a:pt x="401" y="536"/>
                  </a:cubicBezTo>
                  <a:lnTo>
                    <a:pt x="427" y="536"/>
                  </a:lnTo>
                  <a:cubicBezTo>
                    <a:pt x="466" y="536"/>
                    <a:pt x="505" y="510"/>
                    <a:pt x="543" y="497"/>
                  </a:cubicBezTo>
                  <a:cubicBezTo>
                    <a:pt x="634" y="433"/>
                    <a:pt x="686" y="329"/>
                    <a:pt x="660" y="213"/>
                  </a:cubicBezTo>
                  <a:cubicBezTo>
                    <a:pt x="621" y="122"/>
                    <a:pt x="530" y="45"/>
                    <a:pt x="427" y="19"/>
                  </a:cubicBezTo>
                  <a:cubicBezTo>
                    <a:pt x="391" y="10"/>
                    <a:pt x="354" y="1"/>
                    <a:pt x="31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6" name="Google Shape;1436;p33"/>
            <p:cNvSpPr/>
            <p:nvPr/>
          </p:nvSpPr>
          <p:spPr>
            <a:xfrm>
              <a:off x="2383175" y="614375"/>
              <a:ext cx="11650" cy="9250"/>
            </a:xfrm>
            <a:custGeom>
              <a:avLst/>
              <a:gdLst/>
              <a:ahLst/>
              <a:cxnLst/>
              <a:rect l="l" t="t" r="r" b="b"/>
              <a:pathLst>
                <a:path w="466" h="370" extrusionOk="0">
                  <a:moveTo>
                    <a:pt x="233" y="0"/>
                  </a:moveTo>
                  <a:cubicBezTo>
                    <a:pt x="216" y="0"/>
                    <a:pt x="199" y="2"/>
                    <a:pt x="181" y="6"/>
                  </a:cubicBezTo>
                  <a:cubicBezTo>
                    <a:pt x="78" y="6"/>
                    <a:pt x="1" y="109"/>
                    <a:pt x="26" y="226"/>
                  </a:cubicBezTo>
                  <a:cubicBezTo>
                    <a:pt x="61" y="319"/>
                    <a:pt x="148" y="370"/>
                    <a:pt x="250" y="370"/>
                  </a:cubicBezTo>
                  <a:cubicBezTo>
                    <a:pt x="262" y="370"/>
                    <a:pt x="273" y="369"/>
                    <a:pt x="285" y="368"/>
                  </a:cubicBezTo>
                  <a:cubicBezTo>
                    <a:pt x="388" y="355"/>
                    <a:pt x="466" y="252"/>
                    <a:pt x="440" y="148"/>
                  </a:cubicBezTo>
                  <a:cubicBezTo>
                    <a:pt x="407" y="60"/>
                    <a:pt x="327" y="0"/>
                    <a:pt x="23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7" name="Google Shape;1437;p33"/>
            <p:cNvSpPr/>
            <p:nvPr/>
          </p:nvSpPr>
          <p:spPr>
            <a:xfrm>
              <a:off x="2237775" y="539925"/>
              <a:ext cx="39450" cy="34800"/>
            </a:xfrm>
            <a:custGeom>
              <a:avLst/>
              <a:gdLst/>
              <a:ahLst/>
              <a:cxnLst/>
              <a:rect l="l" t="t" r="r" b="b"/>
              <a:pathLst>
                <a:path w="1578" h="1392" extrusionOk="0">
                  <a:moveTo>
                    <a:pt x="534" y="1"/>
                  </a:moveTo>
                  <a:cubicBezTo>
                    <a:pt x="499" y="1"/>
                    <a:pt x="463" y="4"/>
                    <a:pt x="427" y="11"/>
                  </a:cubicBezTo>
                  <a:cubicBezTo>
                    <a:pt x="169" y="37"/>
                    <a:pt x="1" y="283"/>
                    <a:pt x="65" y="541"/>
                  </a:cubicBezTo>
                  <a:cubicBezTo>
                    <a:pt x="104" y="696"/>
                    <a:pt x="233" y="813"/>
                    <a:pt x="388" y="864"/>
                  </a:cubicBezTo>
                  <a:cubicBezTo>
                    <a:pt x="388" y="903"/>
                    <a:pt x="388" y="942"/>
                    <a:pt x="401" y="981"/>
                  </a:cubicBezTo>
                  <a:cubicBezTo>
                    <a:pt x="440" y="1123"/>
                    <a:pt x="544" y="1239"/>
                    <a:pt x="673" y="1304"/>
                  </a:cubicBezTo>
                  <a:cubicBezTo>
                    <a:pt x="770" y="1362"/>
                    <a:pt x="881" y="1391"/>
                    <a:pt x="996" y="1391"/>
                  </a:cubicBezTo>
                  <a:cubicBezTo>
                    <a:pt x="1035" y="1391"/>
                    <a:pt x="1073" y="1388"/>
                    <a:pt x="1112" y="1381"/>
                  </a:cubicBezTo>
                  <a:cubicBezTo>
                    <a:pt x="1280" y="1356"/>
                    <a:pt x="1422" y="1252"/>
                    <a:pt x="1513" y="1097"/>
                  </a:cubicBezTo>
                  <a:cubicBezTo>
                    <a:pt x="1565" y="994"/>
                    <a:pt x="1577" y="877"/>
                    <a:pt x="1539" y="761"/>
                  </a:cubicBezTo>
                  <a:cubicBezTo>
                    <a:pt x="1461" y="554"/>
                    <a:pt x="1267" y="399"/>
                    <a:pt x="1048" y="373"/>
                  </a:cubicBezTo>
                  <a:lnTo>
                    <a:pt x="1048" y="348"/>
                  </a:lnTo>
                  <a:cubicBezTo>
                    <a:pt x="970" y="136"/>
                    <a:pt x="757" y="1"/>
                    <a:pt x="53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8" name="Google Shape;1438;p33"/>
            <p:cNvSpPr/>
            <p:nvPr/>
          </p:nvSpPr>
          <p:spPr>
            <a:xfrm>
              <a:off x="2398050" y="557825"/>
              <a:ext cx="11975" cy="9350"/>
            </a:xfrm>
            <a:custGeom>
              <a:avLst/>
              <a:gdLst/>
              <a:ahLst/>
              <a:cxnLst/>
              <a:rect l="l" t="t" r="r" b="b"/>
              <a:pathLst>
                <a:path w="479" h="374" extrusionOk="0">
                  <a:moveTo>
                    <a:pt x="241" y="1"/>
                  </a:moveTo>
                  <a:cubicBezTo>
                    <a:pt x="225" y="1"/>
                    <a:pt x="209" y="2"/>
                    <a:pt x="194" y="6"/>
                  </a:cubicBezTo>
                  <a:cubicBezTo>
                    <a:pt x="78" y="6"/>
                    <a:pt x="0" y="123"/>
                    <a:pt x="26" y="226"/>
                  </a:cubicBezTo>
                  <a:cubicBezTo>
                    <a:pt x="59" y="314"/>
                    <a:pt x="148" y="374"/>
                    <a:pt x="245" y="374"/>
                  </a:cubicBezTo>
                  <a:cubicBezTo>
                    <a:pt x="263" y="374"/>
                    <a:pt x="280" y="372"/>
                    <a:pt x="297" y="368"/>
                  </a:cubicBezTo>
                  <a:cubicBezTo>
                    <a:pt x="401" y="368"/>
                    <a:pt x="478" y="252"/>
                    <a:pt x="452" y="148"/>
                  </a:cubicBezTo>
                  <a:cubicBezTo>
                    <a:pt x="419" y="61"/>
                    <a:pt x="330" y="1"/>
                    <a:pt x="24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9" name="Google Shape;1439;p33"/>
            <p:cNvSpPr/>
            <p:nvPr/>
          </p:nvSpPr>
          <p:spPr>
            <a:xfrm>
              <a:off x="1755400" y="514800"/>
              <a:ext cx="19400" cy="15600"/>
            </a:xfrm>
            <a:custGeom>
              <a:avLst/>
              <a:gdLst/>
              <a:ahLst/>
              <a:cxnLst/>
              <a:rect l="l" t="t" r="r" b="b"/>
              <a:pathLst>
                <a:path w="776" h="624" extrusionOk="0">
                  <a:moveTo>
                    <a:pt x="374" y="0"/>
                  </a:moveTo>
                  <a:cubicBezTo>
                    <a:pt x="349" y="0"/>
                    <a:pt x="323" y="3"/>
                    <a:pt x="297" y="8"/>
                  </a:cubicBezTo>
                  <a:cubicBezTo>
                    <a:pt x="129" y="34"/>
                    <a:pt x="0" y="215"/>
                    <a:pt x="52" y="383"/>
                  </a:cubicBezTo>
                  <a:cubicBezTo>
                    <a:pt x="107" y="527"/>
                    <a:pt x="248" y="624"/>
                    <a:pt x="402" y="624"/>
                  </a:cubicBezTo>
                  <a:cubicBezTo>
                    <a:pt x="427" y="624"/>
                    <a:pt x="453" y="621"/>
                    <a:pt x="478" y="616"/>
                  </a:cubicBezTo>
                  <a:cubicBezTo>
                    <a:pt x="659" y="590"/>
                    <a:pt x="776" y="422"/>
                    <a:pt x="737" y="254"/>
                  </a:cubicBezTo>
                  <a:cubicBezTo>
                    <a:pt x="681" y="99"/>
                    <a:pt x="530" y="0"/>
                    <a:pt x="37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0" name="Google Shape;1440;p33"/>
            <p:cNvSpPr/>
            <p:nvPr/>
          </p:nvSpPr>
          <p:spPr>
            <a:xfrm>
              <a:off x="2384150" y="571450"/>
              <a:ext cx="5200" cy="4075"/>
            </a:xfrm>
            <a:custGeom>
              <a:avLst/>
              <a:gdLst/>
              <a:ahLst/>
              <a:cxnLst/>
              <a:rect l="l" t="t" r="r" b="b"/>
              <a:pathLst>
                <a:path w="208" h="163" extrusionOk="0">
                  <a:moveTo>
                    <a:pt x="104" y="1"/>
                  </a:moveTo>
                  <a:cubicBezTo>
                    <a:pt x="96" y="1"/>
                    <a:pt x="87" y="2"/>
                    <a:pt x="78" y="4"/>
                  </a:cubicBezTo>
                  <a:cubicBezTo>
                    <a:pt x="39" y="4"/>
                    <a:pt x="0" y="56"/>
                    <a:pt x="13" y="95"/>
                  </a:cubicBezTo>
                  <a:cubicBezTo>
                    <a:pt x="24" y="137"/>
                    <a:pt x="61" y="162"/>
                    <a:pt x="103" y="162"/>
                  </a:cubicBezTo>
                  <a:cubicBezTo>
                    <a:pt x="112" y="162"/>
                    <a:pt x="121" y="161"/>
                    <a:pt x="130" y="159"/>
                  </a:cubicBezTo>
                  <a:cubicBezTo>
                    <a:pt x="168" y="159"/>
                    <a:pt x="207" y="108"/>
                    <a:pt x="194" y="69"/>
                  </a:cubicBezTo>
                  <a:cubicBezTo>
                    <a:pt x="183" y="26"/>
                    <a:pt x="146" y="1"/>
                    <a:pt x="10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1" name="Google Shape;1441;p33"/>
            <p:cNvSpPr/>
            <p:nvPr/>
          </p:nvSpPr>
          <p:spPr>
            <a:xfrm>
              <a:off x="2692050" y="4708525"/>
              <a:ext cx="564175" cy="157700"/>
            </a:xfrm>
            <a:custGeom>
              <a:avLst/>
              <a:gdLst/>
              <a:ahLst/>
              <a:cxnLst/>
              <a:rect l="l" t="t" r="r" b="b"/>
              <a:pathLst>
                <a:path w="22567" h="6308" extrusionOk="0">
                  <a:moveTo>
                    <a:pt x="4633" y="2273"/>
                  </a:moveTo>
                  <a:cubicBezTo>
                    <a:pt x="4726" y="2273"/>
                    <a:pt x="4813" y="2323"/>
                    <a:pt x="4847" y="2404"/>
                  </a:cubicBezTo>
                  <a:cubicBezTo>
                    <a:pt x="4873" y="2507"/>
                    <a:pt x="4796" y="2598"/>
                    <a:pt x="4705" y="2611"/>
                  </a:cubicBezTo>
                  <a:cubicBezTo>
                    <a:pt x="4690" y="2615"/>
                    <a:pt x="4674" y="2617"/>
                    <a:pt x="4659" y="2617"/>
                  </a:cubicBezTo>
                  <a:cubicBezTo>
                    <a:pt x="4572" y="2617"/>
                    <a:pt x="4493" y="2558"/>
                    <a:pt x="4460" y="2482"/>
                  </a:cubicBezTo>
                  <a:cubicBezTo>
                    <a:pt x="4447" y="2378"/>
                    <a:pt x="4511" y="2288"/>
                    <a:pt x="4602" y="2275"/>
                  </a:cubicBezTo>
                  <a:cubicBezTo>
                    <a:pt x="4612" y="2273"/>
                    <a:pt x="4623" y="2273"/>
                    <a:pt x="4633" y="2273"/>
                  </a:cubicBezTo>
                  <a:close/>
                  <a:moveTo>
                    <a:pt x="7342" y="2214"/>
                  </a:moveTo>
                  <a:cubicBezTo>
                    <a:pt x="7481" y="2214"/>
                    <a:pt x="7608" y="2301"/>
                    <a:pt x="7652" y="2443"/>
                  </a:cubicBezTo>
                  <a:cubicBezTo>
                    <a:pt x="7704" y="2598"/>
                    <a:pt x="7587" y="2766"/>
                    <a:pt x="7419" y="2779"/>
                  </a:cubicBezTo>
                  <a:lnTo>
                    <a:pt x="7419" y="2766"/>
                  </a:lnTo>
                  <a:cubicBezTo>
                    <a:pt x="7393" y="2772"/>
                    <a:pt x="7367" y="2775"/>
                    <a:pt x="7341" y="2775"/>
                  </a:cubicBezTo>
                  <a:cubicBezTo>
                    <a:pt x="7201" y="2775"/>
                    <a:pt x="7073" y="2690"/>
                    <a:pt x="7019" y="2559"/>
                  </a:cubicBezTo>
                  <a:cubicBezTo>
                    <a:pt x="6980" y="2391"/>
                    <a:pt x="7096" y="2236"/>
                    <a:pt x="7264" y="2223"/>
                  </a:cubicBezTo>
                  <a:cubicBezTo>
                    <a:pt x="7290" y="2217"/>
                    <a:pt x="7316" y="2214"/>
                    <a:pt x="7342" y="2214"/>
                  </a:cubicBezTo>
                  <a:close/>
                  <a:moveTo>
                    <a:pt x="9758" y="2003"/>
                  </a:moveTo>
                  <a:cubicBezTo>
                    <a:pt x="10012" y="2003"/>
                    <a:pt x="10252" y="2161"/>
                    <a:pt x="10340" y="2404"/>
                  </a:cubicBezTo>
                  <a:cubicBezTo>
                    <a:pt x="10418" y="2701"/>
                    <a:pt x="10224" y="2999"/>
                    <a:pt x="9927" y="3024"/>
                  </a:cubicBezTo>
                  <a:lnTo>
                    <a:pt x="9914" y="3011"/>
                  </a:lnTo>
                  <a:cubicBezTo>
                    <a:pt x="9863" y="3024"/>
                    <a:pt x="9812" y="3030"/>
                    <a:pt x="9763" y="3030"/>
                  </a:cubicBezTo>
                  <a:cubicBezTo>
                    <a:pt x="9511" y="3030"/>
                    <a:pt x="9287" y="2872"/>
                    <a:pt x="9190" y="2624"/>
                  </a:cubicBezTo>
                  <a:cubicBezTo>
                    <a:pt x="9125" y="2339"/>
                    <a:pt x="9319" y="2042"/>
                    <a:pt x="9629" y="2016"/>
                  </a:cubicBezTo>
                  <a:cubicBezTo>
                    <a:pt x="9672" y="2007"/>
                    <a:pt x="9715" y="2003"/>
                    <a:pt x="9758" y="2003"/>
                  </a:cubicBezTo>
                  <a:close/>
                  <a:moveTo>
                    <a:pt x="10765" y="3821"/>
                  </a:moveTo>
                  <a:cubicBezTo>
                    <a:pt x="10879" y="3821"/>
                    <a:pt x="10993" y="3894"/>
                    <a:pt x="11038" y="4007"/>
                  </a:cubicBezTo>
                  <a:cubicBezTo>
                    <a:pt x="11064" y="4136"/>
                    <a:pt x="10973" y="4278"/>
                    <a:pt x="10844" y="4291"/>
                  </a:cubicBezTo>
                  <a:lnTo>
                    <a:pt x="10844" y="4278"/>
                  </a:lnTo>
                  <a:cubicBezTo>
                    <a:pt x="10824" y="4282"/>
                    <a:pt x="10803" y="4284"/>
                    <a:pt x="10783" y="4284"/>
                  </a:cubicBezTo>
                  <a:cubicBezTo>
                    <a:pt x="10663" y="4284"/>
                    <a:pt x="10554" y="4219"/>
                    <a:pt x="10521" y="4097"/>
                  </a:cubicBezTo>
                  <a:cubicBezTo>
                    <a:pt x="10482" y="3968"/>
                    <a:pt x="10573" y="3839"/>
                    <a:pt x="10715" y="3826"/>
                  </a:cubicBezTo>
                  <a:cubicBezTo>
                    <a:pt x="10732" y="3822"/>
                    <a:pt x="10749" y="3821"/>
                    <a:pt x="10765" y="3821"/>
                  </a:cubicBezTo>
                  <a:close/>
                  <a:moveTo>
                    <a:pt x="608" y="0"/>
                  </a:moveTo>
                  <a:cubicBezTo>
                    <a:pt x="427" y="233"/>
                    <a:pt x="221" y="465"/>
                    <a:pt x="1" y="659"/>
                  </a:cubicBezTo>
                  <a:lnTo>
                    <a:pt x="647" y="2908"/>
                  </a:lnTo>
                  <a:cubicBezTo>
                    <a:pt x="770" y="2903"/>
                    <a:pt x="891" y="2900"/>
                    <a:pt x="1012" y="2900"/>
                  </a:cubicBezTo>
                  <a:cubicBezTo>
                    <a:pt x="1220" y="2900"/>
                    <a:pt x="1424" y="2909"/>
                    <a:pt x="1629" y="2934"/>
                  </a:cubicBezTo>
                  <a:cubicBezTo>
                    <a:pt x="3594" y="3167"/>
                    <a:pt x="4537" y="4407"/>
                    <a:pt x="4537" y="4407"/>
                  </a:cubicBezTo>
                  <a:cubicBezTo>
                    <a:pt x="4279" y="4614"/>
                    <a:pt x="4007" y="4769"/>
                    <a:pt x="3710" y="4898"/>
                  </a:cubicBezTo>
                  <a:lnTo>
                    <a:pt x="6683" y="5299"/>
                  </a:lnTo>
                  <a:cubicBezTo>
                    <a:pt x="5713" y="3968"/>
                    <a:pt x="5804" y="2714"/>
                    <a:pt x="5804" y="2714"/>
                  </a:cubicBezTo>
                  <a:cubicBezTo>
                    <a:pt x="5894" y="2710"/>
                    <a:pt x="5983" y="2709"/>
                    <a:pt x="6073" y="2709"/>
                  </a:cubicBezTo>
                  <a:cubicBezTo>
                    <a:pt x="7517" y="2709"/>
                    <a:pt x="8924" y="3197"/>
                    <a:pt x="10056" y="4110"/>
                  </a:cubicBezTo>
                  <a:cubicBezTo>
                    <a:pt x="10689" y="4653"/>
                    <a:pt x="11232" y="5286"/>
                    <a:pt x="11684" y="5984"/>
                  </a:cubicBezTo>
                  <a:lnTo>
                    <a:pt x="14011" y="6307"/>
                  </a:lnTo>
                  <a:lnTo>
                    <a:pt x="14411" y="6230"/>
                  </a:lnTo>
                  <a:cubicBezTo>
                    <a:pt x="13830" y="5221"/>
                    <a:pt x="13364" y="4162"/>
                    <a:pt x="13028" y="3050"/>
                  </a:cubicBezTo>
                  <a:lnTo>
                    <a:pt x="13028" y="3050"/>
                  </a:lnTo>
                  <a:cubicBezTo>
                    <a:pt x="13029" y="3050"/>
                    <a:pt x="16259" y="3787"/>
                    <a:pt x="18663" y="5415"/>
                  </a:cubicBezTo>
                  <a:lnTo>
                    <a:pt x="21041" y="4976"/>
                  </a:lnTo>
                  <a:cubicBezTo>
                    <a:pt x="21028" y="4950"/>
                    <a:pt x="21015" y="4937"/>
                    <a:pt x="21002" y="4911"/>
                  </a:cubicBezTo>
                  <a:cubicBezTo>
                    <a:pt x="20990" y="4860"/>
                    <a:pt x="20990" y="4808"/>
                    <a:pt x="21002" y="4756"/>
                  </a:cubicBezTo>
                  <a:cubicBezTo>
                    <a:pt x="20356" y="4601"/>
                    <a:pt x="19710" y="4407"/>
                    <a:pt x="19077" y="4162"/>
                  </a:cubicBezTo>
                  <a:cubicBezTo>
                    <a:pt x="19077" y="4162"/>
                    <a:pt x="20757" y="3037"/>
                    <a:pt x="22566" y="2740"/>
                  </a:cubicBezTo>
                  <a:lnTo>
                    <a:pt x="608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2" name="Google Shape;1442;p33"/>
            <p:cNvSpPr/>
            <p:nvPr/>
          </p:nvSpPr>
          <p:spPr>
            <a:xfrm>
              <a:off x="3326300" y="4785750"/>
              <a:ext cx="85650" cy="25850"/>
            </a:xfrm>
            <a:custGeom>
              <a:avLst/>
              <a:gdLst/>
              <a:ahLst/>
              <a:cxnLst/>
              <a:rect l="l" t="t" r="r" b="b"/>
              <a:pathLst>
                <a:path w="3426" h="1034" extrusionOk="0">
                  <a:moveTo>
                    <a:pt x="1" y="0"/>
                  </a:moveTo>
                  <a:lnTo>
                    <a:pt x="1" y="0"/>
                  </a:lnTo>
                  <a:cubicBezTo>
                    <a:pt x="285" y="129"/>
                    <a:pt x="556" y="284"/>
                    <a:pt x="815" y="478"/>
                  </a:cubicBezTo>
                  <a:cubicBezTo>
                    <a:pt x="647" y="685"/>
                    <a:pt x="453" y="866"/>
                    <a:pt x="246" y="1034"/>
                  </a:cubicBezTo>
                  <a:lnTo>
                    <a:pt x="3426" y="427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425B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3" name="Google Shape;1443;p33"/>
            <p:cNvSpPr/>
            <p:nvPr/>
          </p:nvSpPr>
          <p:spPr>
            <a:xfrm>
              <a:off x="3017425" y="4784775"/>
              <a:ext cx="141225" cy="79175"/>
            </a:xfrm>
            <a:custGeom>
              <a:avLst/>
              <a:gdLst/>
              <a:ahLst/>
              <a:cxnLst/>
              <a:rect l="l" t="t" r="r" b="b"/>
              <a:pathLst>
                <a:path w="5649" h="3167" extrusionOk="0">
                  <a:moveTo>
                    <a:pt x="0" y="0"/>
                  </a:moveTo>
                  <a:lnTo>
                    <a:pt x="0" y="0"/>
                  </a:lnTo>
                  <a:cubicBezTo>
                    <a:pt x="349" y="1099"/>
                    <a:pt x="815" y="2159"/>
                    <a:pt x="1409" y="3167"/>
                  </a:cubicBezTo>
                  <a:lnTo>
                    <a:pt x="4446" y="2598"/>
                  </a:lnTo>
                  <a:cubicBezTo>
                    <a:pt x="4433" y="2572"/>
                    <a:pt x="4420" y="2559"/>
                    <a:pt x="4420" y="2533"/>
                  </a:cubicBezTo>
                  <a:cubicBezTo>
                    <a:pt x="4356" y="2314"/>
                    <a:pt x="4511" y="2094"/>
                    <a:pt x="4744" y="2068"/>
                  </a:cubicBezTo>
                  <a:cubicBezTo>
                    <a:pt x="4778" y="2060"/>
                    <a:pt x="4812" y="2057"/>
                    <a:pt x="4846" y="2057"/>
                  </a:cubicBezTo>
                  <a:cubicBezTo>
                    <a:pt x="5041" y="2057"/>
                    <a:pt x="5220" y="2180"/>
                    <a:pt x="5286" y="2378"/>
                  </a:cubicBezTo>
                  <a:cubicBezTo>
                    <a:pt x="5299" y="2391"/>
                    <a:pt x="5299" y="2404"/>
                    <a:pt x="5299" y="2430"/>
                  </a:cubicBezTo>
                  <a:lnTo>
                    <a:pt x="5648" y="2365"/>
                  </a:lnTo>
                  <a:cubicBezTo>
                    <a:pt x="3231" y="750"/>
                    <a:pt x="1" y="0"/>
                    <a:pt x="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4" name="Google Shape;1444;p33"/>
            <p:cNvSpPr/>
            <p:nvPr/>
          </p:nvSpPr>
          <p:spPr>
            <a:xfrm>
              <a:off x="2686900" y="4705600"/>
              <a:ext cx="20700" cy="19425"/>
            </a:xfrm>
            <a:custGeom>
              <a:avLst/>
              <a:gdLst/>
              <a:ahLst/>
              <a:cxnLst/>
              <a:rect l="l" t="t" r="r" b="b"/>
              <a:pathLst>
                <a:path w="828" h="777" extrusionOk="0">
                  <a:moveTo>
                    <a:pt x="0" y="1"/>
                  </a:moveTo>
                  <a:lnTo>
                    <a:pt x="220" y="776"/>
                  </a:lnTo>
                  <a:cubicBezTo>
                    <a:pt x="440" y="570"/>
                    <a:pt x="646" y="350"/>
                    <a:pt x="827" y="104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rgbClr val="52A2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5" name="Google Shape;1445;p33"/>
            <p:cNvSpPr/>
            <p:nvPr/>
          </p:nvSpPr>
          <p:spPr>
            <a:xfrm>
              <a:off x="2835200" y="4775850"/>
              <a:ext cx="148975" cy="81975"/>
            </a:xfrm>
            <a:custGeom>
              <a:avLst/>
              <a:gdLst/>
              <a:ahLst/>
              <a:cxnLst/>
              <a:rect l="l" t="t" r="r" b="b"/>
              <a:pathLst>
                <a:path w="5959" h="3279" extrusionOk="0">
                  <a:moveTo>
                    <a:pt x="389" y="1"/>
                  </a:moveTo>
                  <a:cubicBezTo>
                    <a:pt x="286" y="1"/>
                    <a:pt x="182" y="3"/>
                    <a:pt x="78" y="8"/>
                  </a:cubicBezTo>
                  <a:cubicBezTo>
                    <a:pt x="78" y="8"/>
                    <a:pt x="0" y="1262"/>
                    <a:pt x="957" y="2593"/>
                  </a:cubicBezTo>
                  <a:lnTo>
                    <a:pt x="5958" y="3278"/>
                  </a:lnTo>
                  <a:cubicBezTo>
                    <a:pt x="5506" y="2567"/>
                    <a:pt x="4963" y="1947"/>
                    <a:pt x="4330" y="1404"/>
                  </a:cubicBezTo>
                  <a:cubicBezTo>
                    <a:pt x="3221" y="500"/>
                    <a:pt x="1830" y="1"/>
                    <a:pt x="38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6" name="Google Shape;1446;p33"/>
            <p:cNvSpPr/>
            <p:nvPr/>
          </p:nvSpPr>
          <p:spPr>
            <a:xfrm>
              <a:off x="3169275" y="4777325"/>
              <a:ext cx="177400" cy="52375"/>
            </a:xfrm>
            <a:custGeom>
              <a:avLst/>
              <a:gdLst/>
              <a:ahLst/>
              <a:cxnLst/>
              <a:rect l="l" t="t" r="r" b="b"/>
              <a:pathLst>
                <a:path w="7096" h="2095" extrusionOk="0">
                  <a:moveTo>
                    <a:pt x="3490" y="1"/>
                  </a:moveTo>
                  <a:cubicBezTo>
                    <a:pt x="1681" y="285"/>
                    <a:pt x="1" y="1423"/>
                    <a:pt x="1" y="1423"/>
                  </a:cubicBezTo>
                  <a:cubicBezTo>
                    <a:pt x="621" y="1668"/>
                    <a:pt x="1267" y="1862"/>
                    <a:pt x="1926" y="2004"/>
                  </a:cubicBezTo>
                  <a:cubicBezTo>
                    <a:pt x="1965" y="1888"/>
                    <a:pt x="2069" y="1810"/>
                    <a:pt x="2185" y="1785"/>
                  </a:cubicBezTo>
                  <a:cubicBezTo>
                    <a:pt x="2210" y="1779"/>
                    <a:pt x="2236" y="1776"/>
                    <a:pt x="2262" y="1776"/>
                  </a:cubicBezTo>
                  <a:cubicBezTo>
                    <a:pt x="2418" y="1776"/>
                    <a:pt x="2569" y="1875"/>
                    <a:pt x="2624" y="2030"/>
                  </a:cubicBezTo>
                  <a:cubicBezTo>
                    <a:pt x="2624" y="2056"/>
                    <a:pt x="2624" y="2082"/>
                    <a:pt x="2624" y="2095"/>
                  </a:cubicBezTo>
                  <a:lnTo>
                    <a:pt x="6514" y="1371"/>
                  </a:lnTo>
                  <a:cubicBezTo>
                    <a:pt x="6734" y="1216"/>
                    <a:pt x="6928" y="1022"/>
                    <a:pt x="7096" y="815"/>
                  </a:cubicBezTo>
                  <a:cubicBezTo>
                    <a:pt x="6837" y="621"/>
                    <a:pt x="6566" y="453"/>
                    <a:pt x="6282" y="337"/>
                  </a:cubicBezTo>
                  <a:lnTo>
                    <a:pt x="349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7" name="Google Shape;1447;p33"/>
            <p:cNvSpPr/>
            <p:nvPr/>
          </p:nvSpPr>
          <p:spPr>
            <a:xfrm>
              <a:off x="2708550" y="4780775"/>
              <a:ext cx="96950" cy="49575"/>
            </a:xfrm>
            <a:custGeom>
              <a:avLst/>
              <a:gdLst/>
              <a:ahLst/>
              <a:cxnLst/>
              <a:rect l="l" t="t" r="r" b="b"/>
              <a:pathLst>
                <a:path w="3878" h="1983" extrusionOk="0">
                  <a:moveTo>
                    <a:pt x="268" y="0"/>
                  </a:moveTo>
                  <a:cubicBezTo>
                    <a:pt x="179" y="0"/>
                    <a:pt x="90" y="2"/>
                    <a:pt x="0" y="5"/>
                  </a:cubicBezTo>
                  <a:lnTo>
                    <a:pt x="478" y="1634"/>
                  </a:lnTo>
                  <a:lnTo>
                    <a:pt x="3050" y="1983"/>
                  </a:lnTo>
                  <a:cubicBezTo>
                    <a:pt x="3347" y="1866"/>
                    <a:pt x="3632" y="1711"/>
                    <a:pt x="3877" y="1504"/>
                  </a:cubicBezTo>
                  <a:cubicBezTo>
                    <a:pt x="3877" y="1504"/>
                    <a:pt x="2947" y="264"/>
                    <a:pt x="982" y="31"/>
                  </a:cubicBezTo>
                  <a:cubicBezTo>
                    <a:pt x="746" y="12"/>
                    <a:pt x="509" y="0"/>
                    <a:pt x="26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8" name="Google Shape;1448;p33"/>
            <p:cNvSpPr/>
            <p:nvPr/>
          </p:nvSpPr>
          <p:spPr>
            <a:xfrm>
              <a:off x="2954100" y="4804350"/>
              <a:ext cx="14550" cy="11575"/>
            </a:xfrm>
            <a:custGeom>
              <a:avLst/>
              <a:gdLst/>
              <a:ahLst/>
              <a:cxnLst/>
              <a:rect l="l" t="t" r="r" b="b"/>
              <a:pathLst>
                <a:path w="582" h="463" extrusionOk="0">
                  <a:moveTo>
                    <a:pt x="289" y="0"/>
                  </a:moveTo>
                  <a:cubicBezTo>
                    <a:pt x="270" y="0"/>
                    <a:pt x="252" y="2"/>
                    <a:pt x="233" y="6"/>
                  </a:cubicBezTo>
                  <a:cubicBezTo>
                    <a:pt x="91" y="19"/>
                    <a:pt x="0" y="148"/>
                    <a:pt x="39" y="277"/>
                  </a:cubicBezTo>
                  <a:cubicBezTo>
                    <a:pt x="73" y="390"/>
                    <a:pt x="185" y="463"/>
                    <a:pt x="307" y="463"/>
                  </a:cubicBezTo>
                  <a:cubicBezTo>
                    <a:pt x="325" y="463"/>
                    <a:pt x="344" y="461"/>
                    <a:pt x="362" y="458"/>
                  </a:cubicBezTo>
                  <a:cubicBezTo>
                    <a:pt x="491" y="445"/>
                    <a:pt x="582" y="316"/>
                    <a:pt x="556" y="187"/>
                  </a:cubicBezTo>
                  <a:cubicBezTo>
                    <a:pt x="512" y="65"/>
                    <a:pt x="401" y="0"/>
                    <a:pt x="28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9" name="Google Shape;1449;p33"/>
            <p:cNvSpPr/>
            <p:nvPr/>
          </p:nvSpPr>
          <p:spPr>
            <a:xfrm>
              <a:off x="3126625" y="4836175"/>
              <a:ext cx="23625" cy="13550"/>
            </a:xfrm>
            <a:custGeom>
              <a:avLst/>
              <a:gdLst/>
              <a:ahLst/>
              <a:cxnLst/>
              <a:rect l="l" t="t" r="r" b="b"/>
              <a:pathLst>
                <a:path w="945" h="542" extrusionOk="0">
                  <a:moveTo>
                    <a:pt x="478" y="1"/>
                  </a:moveTo>
                  <a:cubicBezTo>
                    <a:pt x="444" y="1"/>
                    <a:pt x="410" y="4"/>
                    <a:pt x="376" y="12"/>
                  </a:cubicBezTo>
                  <a:cubicBezTo>
                    <a:pt x="156" y="38"/>
                    <a:pt x="1" y="258"/>
                    <a:pt x="52" y="477"/>
                  </a:cubicBezTo>
                  <a:cubicBezTo>
                    <a:pt x="52" y="503"/>
                    <a:pt x="65" y="516"/>
                    <a:pt x="78" y="542"/>
                  </a:cubicBezTo>
                  <a:lnTo>
                    <a:pt x="944" y="374"/>
                  </a:lnTo>
                  <a:cubicBezTo>
                    <a:pt x="944" y="348"/>
                    <a:pt x="931" y="335"/>
                    <a:pt x="931" y="322"/>
                  </a:cubicBezTo>
                  <a:cubicBezTo>
                    <a:pt x="854" y="124"/>
                    <a:pt x="674" y="1"/>
                    <a:pt x="47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0" name="Google Shape;1450;p33"/>
            <p:cNvSpPr/>
            <p:nvPr/>
          </p:nvSpPr>
          <p:spPr>
            <a:xfrm>
              <a:off x="2920175" y="4758900"/>
              <a:ext cx="32325" cy="25925"/>
            </a:xfrm>
            <a:custGeom>
              <a:avLst/>
              <a:gdLst/>
              <a:ahLst/>
              <a:cxnLst/>
              <a:rect l="l" t="t" r="r" b="b"/>
              <a:pathLst>
                <a:path w="1293" h="1037" extrusionOk="0">
                  <a:moveTo>
                    <a:pt x="632" y="0"/>
                  </a:moveTo>
                  <a:cubicBezTo>
                    <a:pt x="590" y="0"/>
                    <a:pt x="547" y="5"/>
                    <a:pt x="504" y="14"/>
                  </a:cubicBezTo>
                  <a:cubicBezTo>
                    <a:pt x="194" y="40"/>
                    <a:pt x="0" y="337"/>
                    <a:pt x="65" y="622"/>
                  </a:cubicBezTo>
                  <a:cubicBezTo>
                    <a:pt x="165" y="876"/>
                    <a:pt x="397" y="1036"/>
                    <a:pt x="656" y="1036"/>
                  </a:cubicBezTo>
                  <a:cubicBezTo>
                    <a:pt x="700" y="1036"/>
                    <a:pt x="744" y="1032"/>
                    <a:pt x="789" y="1022"/>
                  </a:cubicBezTo>
                  <a:cubicBezTo>
                    <a:pt x="1086" y="984"/>
                    <a:pt x="1293" y="699"/>
                    <a:pt x="1215" y="415"/>
                  </a:cubicBezTo>
                  <a:cubicBezTo>
                    <a:pt x="1127" y="160"/>
                    <a:pt x="886" y="0"/>
                    <a:pt x="63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1" name="Google Shape;1451;p33"/>
            <p:cNvSpPr/>
            <p:nvPr/>
          </p:nvSpPr>
          <p:spPr>
            <a:xfrm>
              <a:off x="2803200" y="4765325"/>
              <a:ext cx="10700" cy="8625"/>
            </a:xfrm>
            <a:custGeom>
              <a:avLst/>
              <a:gdLst/>
              <a:ahLst/>
              <a:cxnLst/>
              <a:rect l="l" t="t" r="r" b="b"/>
              <a:pathLst>
                <a:path w="428" h="345" extrusionOk="0">
                  <a:moveTo>
                    <a:pt x="187" y="1"/>
                  </a:moveTo>
                  <a:cubicBezTo>
                    <a:pt x="177" y="1"/>
                    <a:pt x="166" y="1"/>
                    <a:pt x="156" y="3"/>
                  </a:cubicBezTo>
                  <a:cubicBezTo>
                    <a:pt x="65" y="16"/>
                    <a:pt x="1" y="106"/>
                    <a:pt x="14" y="210"/>
                  </a:cubicBezTo>
                  <a:cubicBezTo>
                    <a:pt x="47" y="286"/>
                    <a:pt x="126" y="345"/>
                    <a:pt x="213" y="345"/>
                  </a:cubicBezTo>
                  <a:cubicBezTo>
                    <a:pt x="228" y="345"/>
                    <a:pt x="244" y="343"/>
                    <a:pt x="259" y="339"/>
                  </a:cubicBezTo>
                  <a:cubicBezTo>
                    <a:pt x="350" y="326"/>
                    <a:pt x="427" y="235"/>
                    <a:pt x="401" y="132"/>
                  </a:cubicBezTo>
                  <a:cubicBezTo>
                    <a:pt x="367" y="51"/>
                    <a:pt x="280" y="1"/>
                    <a:pt x="18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2" name="Google Shape;1452;p33"/>
            <p:cNvSpPr/>
            <p:nvPr/>
          </p:nvSpPr>
          <p:spPr>
            <a:xfrm>
              <a:off x="2866525" y="4763875"/>
              <a:ext cx="17800" cy="14350"/>
            </a:xfrm>
            <a:custGeom>
              <a:avLst/>
              <a:gdLst/>
              <a:ahLst/>
              <a:cxnLst/>
              <a:rect l="l" t="t" r="r" b="b"/>
              <a:pathLst>
                <a:path w="712" h="574" extrusionOk="0">
                  <a:moveTo>
                    <a:pt x="357" y="1"/>
                  </a:moveTo>
                  <a:cubicBezTo>
                    <a:pt x="333" y="1"/>
                    <a:pt x="309" y="4"/>
                    <a:pt x="285" y="9"/>
                  </a:cubicBezTo>
                  <a:cubicBezTo>
                    <a:pt x="117" y="35"/>
                    <a:pt x="1" y="190"/>
                    <a:pt x="40" y="345"/>
                  </a:cubicBezTo>
                  <a:cubicBezTo>
                    <a:pt x="94" y="487"/>
                    <a:pt x="223" y="574"/>
                    <a:pt x="363" y="574"/>
                  </a:cubicBezTo>
                  <a:cubicBezTo>
                    <a:pt x="388" y="574"/>
                    <a:pt x="414" y="571"/>
                    <a:pt x="440" y="565"/>
                  </a:cubicBezTo>
                  <a:cubicBezTo>
                    <a:pt x="608" y="552"/>
                    <a:pt x="712" y="397"/>
                    <a:pt x="673" y="229"/>
                  </a:cubicBezTo>
                  <a:cubicBezTo>
                    <a:pt x="629" y="96"/>
                    <a:pt x="499" y="1"/>
                    <a:pt x="35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3" name="Google Shape;1453;p33"/>
            <p:cNvSpPr/>
            <p:nvPr/>
          </p:nvSpPr>
          <p:spPr>
            <a:xfrm>
              <a:off x="3216775" y="4821725"/>
              <a:ext cx="18450" cy="11200"/>
            </a:xfrm>
            <a:custGeom>
              <a:avLst/>
              <a:gdLst/>
              <a:ahLst/>
              <a:cxnLst/>
              <a:rect l="l" t="t" r="r" b="b"/>
              <a:pathLst>
                <a:path w="738" h="448" extrusionOk="0">
                  <a:moveTo>
                    <a:pt x="353" y="0"/>
                  </a:moveTo>
                  <a:cubicBezTo>
                    <a:pt x="327" y="0"/>
                    <a:pt x="299" y="3"/>
                    <a:pt x="272" y="9"/>
                  </a:cubicBezTo>
                  <a:cubicBezTo>
                    <a:pt x="156" y="21"/>
                    <a:pt x="52" y="112"/>
                    <a:pt x="26" y="228"/>
                  </a:cubicBezTo>
                  <a:cubicBezTo>
                    <a:pt x="1" y="280"/>
                    <a:pt x="1" y="332"/>
                    <a:pt x="26" y="383"/>
                  </a:cubicBezTo>
                  <a:cubicBezTo>
                    <a:pt x="26" y="409"/>
                    <a:pt x="39" y="422"/>
                    <a:pt x="52" y="448"/>
                  </a:cubicBezTo>
                  <a:lnTo>
                    <a:pt x="737" y="319"/>
                  </a:lnTo>
                  <a:cubicBezTo>
                    <a:pt x="737" y="293"/>
                    <a:pt x="724" y="280"/>
                    <a:pt x="724" y="254"/>
                  </a:cubicBezTo>
                  <a:cubicBezTo>
                    <a:pt x="669" y="99"/>
                    <a:pt x="518" y="0"/>
                    <a:pt x="35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4" name="Google Shape;1454;p33"/>
            <p:cNvSpPr/>
            <p:nvPr/>
          </p:nvSpPr>
          <p:spPr>
            <a:xfrm>
              <a:off x="3042625" y="4863925"/>
              <a:ext cx="11975" cy="3250"/>
            </a:xfrm>
            <a:custGeom>
              <a:avLst/>
              <a:gdLst/>
              <a:ahLst/>
              <a:cxnLst/>
              <a:rect l="l" t="t" r="r" b="b"/>
              <a:pathLst>
                <a:path w="479" h="130" extrusionOk="0">
                  <a:moveTo>
                    <a:pt x="401" y="1"/>
                  </a:moveTo>
                  <a:lnTo>
                    <a:pt x="0" y="65"/>
                  </a:lnTo>
                  <a:lnTo>
                    <a:pt x="479" y="130"/>
                  </a:lnTo>
                  <a:lnTo>
                    <a:pt x="401" y="1"/>
                  </a:lnTo>
                  <a:close/>
                </a:path>
              </a:pathLst>
            </a:custGeom>
            <a:solidFill>
              <a:srgbClr val="425B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5" name="Google Shape;1455;p33"/>
            <p:cNvSpPr/>
            <p:nvPr/>
          </p:nvSpPr>
          <p:spPr>
            <a:xfrm>
              <a:off x="3158625" y="4796400"/>
              <a:ext cx="782575" cy="183225"/>
            </a:xfrm>
            <a:custGeom>
              <a:avLst/>
              <a:gdLst/>
              <a:ahLst/>
              <a:cxnLst/>
              <a:rect l="l" t="t" r="r" b="b"/>
              <a:pathLst>
                <a:path w="31303" h="7329" extrusionOk="0">
                  <a:moveTo>
                    <a:pt x="5630" y="1308"/>
                  </a:moveTo>
                  <a:cubicBezTo>
                    <a:pt x="5861" y="1308"/>
                    <a:pt x="6074" y="1445"/>
                    <a:pt x="6152" y="1668"/>
                  </a:cubicBezTo>
                  <a:cubicBezTo>
                    <a:pt x="6217" y="1926"/>
                    <a:pt x="6036" y="2185"/>
                    <a:pt x="5764" y="2211"/>
                  </a:cubicBezTo>
                  <a:lnTo>
                    <a:pt x="5777" y="2211"/>
                  </a:lnTo>
                  <a:cubicBezTo>
                    <a:pt x="5740" y="2218"/>
                    <a:pt x="5703" y="2221"/>
                    <a:pt x="5666" y="2221"/>
                  </a:cubicBezTo>
                  <a:cubicBezTo>
                    <a:pt x="5435" y="2221"/>
                    <a:pt x="5222" y="2085"/>
                    <a:pt x="5144" y="1862"/>
                  </a:cubicBezTo>
                  <a:cubicBezTo>
                    <a:pt x="5079" y="1603"/>
                    <a:pt x="5260" y="1358"/>
                    <a:pt x="5519" y="1319"/>
                  </a:cubicBezTo>
                  <a:cubicBezTo>
                    <a:pt x="5556" y="1312"/>
                    <a:pt x="5593" y="1308"/>
                    <a:pt x="5630" y="1308"/>
                  </a:cubicBezTo>
                  <a:close/>
                  <a:moveTo>
                    <a:pt x="11130" y="4005"/>
                  </a:moveTo>
                  <a:cubicBezTo>
                    <a:pt x="11210" y="4005"/>
                    <a:pt x="11286" y="4054"/>
                    <a:pt x="11309" y="4123"/>
                  </a:cubicBezTo>
                  <a:cubicBezTo>
                    <a:pt x="11335" y="4214"/>
                    <a:pt x="11270" y="4317"/>
                    <a:pt x="11179" y="4317"/>
                  </a:cubicBezTo>
                  <a:lnTo>
                    <a:pt x="11192" y="4304"/>
                  </a:lnTo>
                  <a:lnTo>
                    <a:pt x="11192" y="4304"/>
                  </a:lnTo>
                  <a:cubicBezTo>
                    <a:pt x="11174" y="4309"/>
                    <a:pt x="11157" y="4311"/>
                    <a:pt x="11140" y="4311"/>
                  </a:cubicBezTo>
                  <a:cubicBezTo>
                    <a:pt x="11059" y="4311"/>
                    <a:pt x="10994" y="4263"/>
                    <a:pt x="10973" y="4188"/>
                  </a:cubicBezTo>
                  <a:cubicBezTo>
                    <a:pt x="10947" y="4110"/>
                    <a:pt x="11011" y="4020"/>
                    <a:pt x="11102" y="4007"/>
                  </a:cubicBezTo>
                  <a:cubicBezTo>
                    <a:pt x="11111" y="4006"/>
                    <a:pt x="11121" y="4005"/>
                    <a:pt x="11130" y="4005"/>
                  </a:cubicBezTo>
                  <a:close/>
                  <a:moveTo>
                    <a:pt x="20104" y="1950"/>
                  </a:moveTo>
                  <a:cubicBezTo>
                    <a:pt x="20658" y="1950"/>
                    <a:pt x="21213" y="2051"/>
                    <a:pt x="21738" y="2249"/>
                  </a:cubicBezTo>
                  <a:cubicBezTo>
                    <a:pt x="21738" y="2249"/>
                    <a:pt x="21351" y="3671"/>
                    <a:pt x="19580" y="4356"/>
                  </a:cubicBezTo>
                  <a:lnTo>
                    <a:pt x="19593" y="4343"/>
                  </a:lnTo>
                  <a:lnTo>
                    <a:pt x="19593" y="4343"/>
                  </a:lnTo>
                  <a:cubicBezTo>
                    <a:pt x="18630" y="4720"/>
                    <a:pt x="17456" y="4807"/>
                    <a:pt x="16579" y="4807"/>
                  </a:cubicBezTo>
                  <a:cubicBezTo>
                    <a:pt x="15833" y="4807"/>
                    <a:pt x="15302" y="4744"/>
                    <a:pt x="15302" y="4744"/>
                  </a:cubicBezTo>
                  <a:cubicBezTo>
                    <a:pt x="15302" y="4744"/>
                    <a:pt x="16659" y="2947"/>
                    <a:pt x="18443" y="2262"/>
                  </a:cubicBezTo>
                  <a:cubicBezTo>
                    <a:pt x="18977" y="2054"/>
                    <a:pt x="19540" y="1950"/>
                    <a:pt x="20104" y="1950"/>
                  </a:cubicBezTo>
                  <a:close/>
                  <a:moveTo>
                    <a:pt x="10133" y="1"/>
                  </a:moveTo>
                  <a:lnTo>
                    <a:pt x="6940" y="595"/>
                  </a:lnTo>
                  <a:cubicBezTo>
                    <a:pt x="6294" y="1086"/>
                    <a:pt x="5506" y="1383"/>
                    <a:pt x="4679" y="1435"/>
                  </a:cubicBezTo>
                  <a:cubicBezTo>
                    <a:pt x="4511" y="1447"/>
                    <a:pt x="4343" y="1453"/>
                    <a:pt x="4175" y="1453"/>
                  </a:cubicBezTo>
                  <a:cubicBezTo>
                    <a:pt x="3801" y="1453"/>
                    <a:pt x="3429" y="1424"/>
                    <a:pt x="3063" y="1370"/>
                  </a:cubicBezTo>
                  <a:cubicBezTo>
                    <a:pt x="3037" y="1500"/>
                    <a:pt x="2934" y="1616"/>
                    <a:pt x="2792" y="1642"/>
                  </a:cubicBezTo>
                  <a:cubicBezTo>
                    <a:pt x="2768" y="1646"/>
                    <a:pt x="2743" y="1647"/>
                    <a:pt x="2719" y="1647"/>
                  </a:cubicBezTo>
                  <a:cubicBezTo>
                    <a:pt x="2577" y="1647"/>
                    <a:pt x="2445" y="1583"/>
                    <a:pt x="2378" y="1461"/>
                  </a:cubicBezTo>
                  <a:lnTo>
                    <a:pt x="0" y="1900"/>
                  </a:lnTo>
                  <a:cubicBezTo>
                    <a:pt x="323" y="2107"/>
                    <a:pt x="621" y="2340"/>
                    <a:pt x="918" y="2598"/>
                  </a:cubicBezTo>
                  <a:cubicBezTo>
                    <a:pt x="1280" y="2921"/>
                    <a:pt x="1603" y="3270"/>
                    <a:pt x="1887" y="3658"/>
                  </a:cubicBezTo>
                  <a:lnTo>
                    <a:pt x="6850" y="4330"/>
                  </a:lnTo>
                  <a:cubicBezTo>
                    <a:pt x="6837" y="4084"/>
                    <a:pt x="6850" y="3839"/>
                    <a:pt x="6902" y="3606"/>
                  </a:cubicBezTo>
                  <a:cubicBezTo>
                    <a:pt x="8052" y="3684"/>
                    <a:pt x="9163" y="4097"/>
                    <a:pt x="10094" y="4782"/>
                  </a:cubicBezTo>
                  <a:lnTo>
                    <a:pt x="15587" y="5519"/>
                  </a:lnTo>
                  <a:cubicBezTo>
                    <a:pt x="15625" y="5429"/>
                    <a:pt x="15703" y="5364"/>
                    <a:pt x="15806" y="5351"/>
                  </a:cubicBezTo>
                  <a:cubicBezTo>
                    <a:pt x="15830" y="5345"/>
                    <a:pt x="15855" y="5342"/>
                    <a:pt x="15879" y="5342"/>
                  </a:cubicBezTo>
                  <a:cubicBezTo>
                    <a:pt x="16011" y="5342"/>
                    <a:pt x="16137" y="5427"/>
                    <a:pt x="16181" y="5558"/>
                  </a:cubicBezTo>
                  <a:cubicBezTo>
                    <a:pt x="16194" y="5571"/>
                    <a:pt x="16194" y="5584"/>
                    <a:pt x="16194" y="5610"/>
                  </a:cubicBezTo>
                  <a:lnTo>
                    <a:pt x="17641" y="5803"/>
                  </a:lnTo>
                  <a:lnTo>
                    <a:pt x="27179" y="7096"/>
                  </a:lnTo>
                  <a:cubicBezTo>
                    <a:pt x="27089" y="6967"/>
                    <a:pt x="27037" y="6902"/>
                    <a:pt x="27037" y="6902"/>
                  </a:cubicBezTo>
                  <a:cubicBezTo>
                    <a:pt x="28472" y="6902"/>
                    <a:pt x="29893" y="7044"/>
                    <a:pt x="31302" y="7328"/>
                  </a:cubicBezTo>
                  <a:lnTo>
                    <a:pt x="30798" y="5571"/>
                  </a:lnTo>
                  <a:cubicBezTo>
                    <a:pt x="30385" y="5506"/>
                    <a:pt x="29971" y="5390"/>
                    <a:pt x="29583" y="5235"/>
                  </a:cubicBezTo>
                  <a:cubicBezTo>
                    <a:pt x="27761" y="4511"/>
                    <a:pt x="27296" y="3089"/>
                    <a:pt x="27296" y="3089"/>
                  </a:cubicBezTo>
                  <a:cubicBezTo>
                    <a:pt x="27791" y="2914"/>
                    <a:pt x="28311" y="2826"/>
                    <a:pt x="28835" y="2826"/>
                  </a:cubicBezTo>
                  <a:cubicBezTo>
                    <a:pt x="29241" y="2826"/>
                    <a:pt x="29648" y="2879"/>
                    <a:pt x="30049" y="2986"/>
                  </a:cubicBezTo>
                  <a:lnTo>
                    <a:pt x="29971" y="2753"/>
                  </a:lnTo>
                  <a:lnTo>
                    <a:pt x="26016" y="2172"/>
                  </a:lnTo>
                  <a:cubicBezTo>
                    <a:pt x="25318" y="2482"/>
                    <a:pt x="24569" y="2689"/>
                    <a:pt x="23793" y="2753"/>
                  </a:cubicBezTo>
                  <a:cubicBezTo>
                    <a:pt x="23780" y="2921"/>
                    <a:pt x="23638" y="3063"/>
                    <a:pt x="23470" y="3076"/>
                  </a:cubicBezTo>
                  <a:cubicBezTo>
                    <a:pt x="23435" y="3085"/>
                    <a:pt x="23400" y="3089"/>
                    <a:pt x="23366" y="3089"/>
                  </a:cubicBezTo>
                  <a:cubicBezTo>
                    <a:pt x="23184" y="3089"/>
                    <a:pt x="23018" y="2977"/>
                    <a:pt x="22953" y="2792"/>
                  </a:cubicBezTo>
                  <a:cubicBezTo>
                    <a:pt x="22902" y="2585"/>
                    <a:pt x="23044" y="2379"/>
                    <a:pt x="23263" y="2353"/>
                  </a:cubicBezTo>
                  <a:cubicBezTo>
                    <a:pt x="23292" y="2348"/>
                    <a:pt x="23320" y="2345"/>
                    <a:pt x="23349" y="2345"/>
                  </a:cubicBezTo>
                  <a:cubicBezTo>
                    <a:pt x="23461" y="2345"/>
                    <a:pt x="23571" y="2386"/>
                    <a:pt x="23664" y="2469"/>
                  </a:cubicBezTo>
                  <a:cubicBezTo>
                    <a:pt x="23612" y="2249"/>
                    <a:pt x="23587" y="2017"/>
                    <a:pt x="23561" y="1797"/>
                  </a:cubicBezTo>
                  <a:lnTo>
                    <a:pt x="18301" y="1022"/>
                  </a:lnTo>
                  <a:lnTo>
                    <a:pt x="18275" y="1022"/>
                  </a:lnTo>
                  <a:lnTo>
                    <a:pt x="18404" y="1138"/>
                  </a:lnTo>
                  <a:cubicBezTo>
                    <a:pt x="18404" y="1138"/>
                    <a:pt x="16921" y="1467"/>
                    <a:pt x="15167" y="1467"/>
                  </a:cubicBezTo>
                  <a:cubicBezTo>
                    <a:pt x="14321" y="1467"/>
                    <a:pt x="13412" y="1391"/>
                    <a:pt x="12575" y="1164"/>
                  </a:cubicBezTo>
                  <a:cubicBezTo>
                    <a:pt x="11748" y="944"/>
                    <a:pt x="10973" y="556"/>
                    <a:pt x="10301" y="26"/>
                  </a:cubicBezTo>
                  <a:lnTo>
                    <a:pt x="10133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6" name="Google Shape;1456;p33"/>
            <p:cNvSpPr/>
            <p:nvPr/>
          </p:nvSpPr>
          <p:spPr>
            <a:xfrm>
              <a:off x="3416450" y="4797050"/>
              <a:ext cx="202600" cy="36225"/>
            </a:xfrm>
            <a:custGeom>
              <a:avLst/>
              <a:gdLst/>
              <a:ahLst/>
              <a:cxnLst/>
              <a:rect l="l" t="t" r="r" b="b"/>
              <a:pathLst>
                <a:path w="8104" h="1449" extrusionOk="0">
                  <a:moveTo>
                    <a:pt x="1" y="0"/>
                  </a:moveTo>
                  <a:lnTo>
                    <a:pt x="1" y="0"/>
                  </a:lnTo>
                  <a:cubicBezTo>
                    <a:pt x="660" y="543"/>
                    <a:pt x="1435" y="931"/>
                    <a:pt x="2275" y="1151"/>
                  </a:cubicBezTo>
                  <a:cubicBezTo>
                    <a:pt x="3111" y="1373"/>
                    <a:pt x="4020" y="1448"/>
                    <a:pt x="4866" y="1448"/>
                  </a:cubicBezTo>
                  <a:cubicBezTo>
                    <a:pt x="6621" y="1448"/>
                    <a:pt x="8104" y="1125"/>
                    <a:pt x="8104" y="1125"/>
                  </a:cubicBezTo>
                  <a:lnTo>
                    <a:pt x="7975" y="1008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7" name="Google Shape;1457;p33"/>
            <p:cNvSpPr/>
            <p:nvPr/>
          </p:nvSpPr>
          <p:spPr>
            <a:xfrm>
              <a:off x="3747950" y="4841625"/>
              <a:ext cx="61100" cy="23625"/>
            </a:xfrm>
            <a:custGeom>
              <a:avLst/>
              <a:gdLst/>
              <a:ahLst/>
              <a:cxnLst/>
              <a:rect l="l" t="t" r="r" b="b"/>
              <a:pathLst>
                <a:path w="2444" h="945" extrusionOk="0">
                  <a:moveTo>
                    <a:pt x="1" y="1"/>
                  </a:moveTo>
                  <a:cubicBezTo>
                    <a:pt x="14" y="221"/>
                    <a:pt x="39" y="440"/>
                    <a:pt x="91" y="660"/>
                  </a:cubicBezTo>
                  <a:cubicBezTo>
                    <a:pt x="156" y="699"/>
                    <a:pt x="194" y="763"/>
                    <a:pt x="220" y="828"/>
                  </a:cubicBezTo>
                  <a:cubicBezTo>
                    <a:pt x="220" y="867"/>
                    <a:pt x="233" y="906"/>
                    <a:pt x="220" y="944"/>
                  </a:cubicBezTo>
                  <a:cubicBezTo>
                    <a:pt x="996" y="867"/>
                    <a:pt x="1745" y="673"/>
                    <a:pt x="2443" y="350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8" name="Google Shape;1458;p33"/>
            <p:cNvSpPr/>
            <p:nvPr/>
          </p:nvSpPr>
          <p:spPr>
            <a:xfrm>
              <a:off x="3052650" y="4843900"/>
              <a:ext cx="153500" cy="43950"/>
            </a:xfrm>
            <a:custGeom>
              <a:avLst/>
              <a:gdLst/>
              <a:ahLst/>
              <a:cxnLst/>
              <a:rect l="l" t="t" r="r" b="b"/>
              <a:pathLst>
                <a:path w="6140" h="1758" extrusionOk="0">
                  <a:moveTo>
                    <a:pt x="4239" y="0"/>
                  </a:moveTo>
                  <a:lnTo>
                    <a:pt x="3890" y="65"/>
                  </a:lnTo>
                  <a:cubicBezTo>
                    <a:pt x="3903" y="272"/>
                    <a:pt x="3761" y="453"/>
                    <a:pt x="3554" y="479"/>
                  </a:cubicBezTo>
                  <a:cubicBezTo>
                    <a:pt x="3525" y="484"/>
                    <a:pt x="3496" y="487"/>
                    <a:pt x="3466" y="487"/>
                  </a:cubicBezTo>
                  <a:cubicBezTo>
                    <a:pt x="3288" y="487"/>
                    <a:pt x="3115" y="388"/>
                    <a:pt x="3037" y="233"/>
                  </a:cubicBezTo>
                  <a:lnTo>
                    <a:pt x="0" y="802"/>
                  </a:lnTo>
                  <a:lnTo>
                    <a:pt x="78" y="931"/>
                  </a:lnTo>
                  <a:lnTo>
                    <a:pt x="6139" y="1758"/>
                  </a:lnTo>
                  <a:cubicBezTo>
                    <a:pt x="5842" y="1370"/>
                    <a:pt x="5519" y="1021"/>
                    <a:pt x="5157" y="698"/>
                  </a:cubicBezTo>
                  <a:cubicBezTo>
                    <a:pt x="4860" y="453"/>
                    <a:pt x="4562" y="220"/>
                    <a:pt x="423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9" name="Google Shape;1459;p33"/>
            <p:cNvSpPr/>
            <p:nvPr/>
          </p:nvSpPr>
          <p:spPr>
            <a:xfrm>
              <a:off x="3834550" y="4968925"/>
              <a:ext cx="109225" cy="19425"/>
            </a:xfrm>
            <a:custGeom>
              <a:avLst/>
              <a:gdLst/>
              <a:ahLst/>
              <a:cxnLst/>
              <a:rect l="l" t="t" r="r" b="b"/>
              <a:pathLst>
                <a:path w="4369" h="777" extrusionOk="0">
                  <a:moveTo>
                    <a:pt x="0" y="1"/>
                  </a:moveTo>
                  <a:cubicBezTo>
                    <a:pt x="0" y="1"/>
                    <a:pt x="39" y="78"/>
                    <a:pt x="129" y="208"/>
                  </a:cubicBezTo>
                  <a:lnTo>
                    <a:pt x="4369" y="776"/>
                  </a:lnTo>
                  <a:lnTo>
                    <a:pt x="4265" y="427"/>
                  </a:lnTo>
                  <a:cubicBezTo>
                    <a:pt x="2856" y="143"/>
                    <a:pt x="1422" y="1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0" name="Google Shape;1460;p33"/>
            <p:cNvSpPr/>
            <p:nvPr/>
          </p:nvSpPr>
          <p:spPr>
            <a:xfrm>
              <a:off x="3329525" y="4886550"/>
              <a:ext cx="81450" cy="29425"/>
            </a:xfrm>
            <a:custGeom>
              <a:avLst/>
              <a:gdLst/>
              <a:ahLst/>
              <a:cxnLst/>
              <a:rect l="l" t="t" r="r" b="b"/>
              <a:pathLst>
                <a:path w="3258" h="1177" extrusionOk="0">
                  <a:moveTo>
                    <a:pt x="66" y="0"/>
                  </a:moveTo>
                  <a:cubicBezTo>
                    <a:pt x="14" y="246"/>
                    <a:pt x="1" y="491"/>
                    <a:pt x="14" y="724"/>
                  </a:cubicBezTo>
                  <a:lnTo>
                    <a:pt x="3258" y="1176"/>
                  </a:lnTo>
                  <a:cubicBezTo>
                    <a:pt x="2327" y="491"/>
                    <a:pt x="1216" y="78"/>
                    <a:pt x="6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1" name="Google Shape;1461;p33"/>
            <p:cNvSpPr/>
            <p:nvPr/>
          </p:nvSpPr>
          <p:spPr>
            <a:xfrm>
              <a:off x="3235200" y="4811575"/>
              <a:ext cx="96950" cy="21325"/>
            </a:xfrm>
            <a:custGeom>
              <a:avLst/>
              <a:gdLst/>
              <a:ahLst/>
              <a:cxnLst/>
              <a:rect l="l" t="t" r="r" b="b"/>
              <a:pathLst>
                <a:path w="3878" h="853" extrusionOk="0">
                  <a:moveTo>
                    <a:pt x="3877" y="1"/>
                  </a:moveTo>
                  <a:lnTo>
                    <a:pt x="0" y="725"/>
                  </a:lnTo>
                  <a:cubicBezTo>
                    <a:pt x="0" y="738"/>
                    <a:pt x="0" y="751"/>
                    <a:pt x="0" y="763"/>
                  </a:cubicBezTo>
                  <a:cubicBezTo>
                    <a:pt x="376" y="828"/>
                    <a:pt x="758" y="853"/>
                    <a:pt x="1142" y="853"/>
                  </a:cubicBezTo>
                  <a:cubicBezTo>
                    <a:pt x="1300" y="853"/>
                    <a:pt x="1458" y="849"/>
                    <a:pt x="1616" y="841"/>
                  </a:cubicBezTo>
                  <a:cubicBezTo>
                    <a:pt x="2443" y="776"/>
                    <a:pt x="3231" y="492"/>
                    <a:pt x="387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2" name="Google Shape;1462;p33"/>
            <p:cNvSpPr/>
            <p:nvPr/>
          </p:nvSpPr>
          <p:spPr>
            <a:xfrm>
              <a:off x="3541175" y="4845275"/>
              <a:ext cx="160925" cy="71325"/>
            </a:xfrm>
            <a:custGeom>
              <a:avLst/>
              <a:gdLst/>
              <a:ahLst/>
              <a:cxnLst/>
              <a:rect l="l" t="t" r="r" b="b"/>
              <a:pathLst>
                <a:path w="6437" h="2853" extrusionOk="0">
                  <a:moveTo>
                    <a:pt x="4804" y="0"/>
                  </a:moveTo>
                  <a:cubicBezTo>
                    <a:pt x="4235" y="0"/>
                    <a:pt x="3666" y="104"/>
                    <a:pt x="3128" y="307"/>
                  </a:cubicBezTo>
                  <a:cubicBezTo>
                    <a:pt x="1344" y="1005"/>
                    <a:pt x="0" y="2789"/>
                    <a:pt x="0" y="2789"/>
                  </a:cubicBezTo>
                  <a:cubicBezTo>
                    <a:pt x="0" y="2789"/>
                    <a:pt x="539" y="2853"/>
                    <a:pt x="1294" y="2853"/>
                  </a:cubicBezTo>
                  <a:cubicBezTo>
                    <a:pt x="2165" y="2853"/>
                    <a:pt x="3323" y="2768"/>
                    <a:pt x="4278" y="2401"/>
                  </a:cubicBezTo>
                  <a:cubicBezTo>
                    <a:pt x="6049" y="1703"/>
                    <a:pt x="6436" y="294"/>
                    <a:pt x="6436" y="294"/>
                  </a:cubicBezTo>
                  <a:cubicBezTo>
                    <a:pt x="5909" y="97"/>
                    <a:pt x="5356" y="0"/>
                    <a:pt x="480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3" name="Google Shape;1463;p33"/>
            <p:cNvSpPr/>
            <p:nvPr/>
          </p:nvSpPr>
          <p:spPr>
            <a:xfrm>
              <a:off x="3840675" y="4867025"/>
              <a:ext cx="87600" cy="68650"/>
            </a:xfrm>
            <a:custGeom>
              <a:avLst/>
              <a:gdLst/>
              <a:ahLst/>
              <a:cxnLst/>
              <a:rect l="l" t="t" r="r" b="b"/>
              <a:pathLst>
                <a:path w="3504" h="2746" extrusionOk="0">
                  <a:moveTo>
                    <a:pt x="1546" y="1"/>
                  </a:moveTo>
                  <a:cubicBezTo>
                    <a:pt x="1021" y="1"/>
                    <a:pt x="496" y="89"/>
                    <a:pt x="1" y="264"/>
                  </a:cubicBezTo>
                  <a:cubicBezTo>
                    <a:pt x="1" y="264"/>
                    <a:pt x="466" y="1686"/>
                    <a:pt x="2288" y="2410"/>
                  </a:cubicBezTo>
                  <a:cubicBezTo>
                    <a:pt x="2689" y="2565"/>
                    <a:pt x="3090" y="2681"/>
                    <a:pt x="3503" y="2746"/>
                  </a:cubicBezTo>
                  <a:lnTo>
                    <a:pt x="2754" y="161"/>
                  </a:lnTo>
                  <a:cubicBezTo>
                    <a:pt x="2359" y="54"/>
                    <a:pt x="1952" y="1"/>
                    <a:pt x="154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4" name="Google Shape;1464;p33"/>
            <p:cNvSpPr/>
            <p:nvPr/>
          </p:nvSpPr>
          <p:spPr>
            <a:xfrm>
              <a:off x="3548275" y="4929950"/>
              <a:ext cx="15525" cy="6700"/>
            </a:xfrm>
            <a:custGeom>
              <a:avLst/>
              <a:gdLst/>
              <a:ahLst/>
              <a:cxnLst/>
              <a:rect l="l" t="t" r="r" b="b"/>
              <a:pathLst>
                <a:path w="621" h="268" extrusionOk="0">
                  <a:moveTo>
                    <a:pt x="306" y="0"/>
                  </a:moveTo>
                  <a:cubicBezTo>
                    <a:pt x="282" y="0"/>
                    <a:pt x="257" y="3"/>
                    <a:pt x="233" y="9"/>
                  </a:cubicBezTo>
                  <a:cubicBezTo>
                    <a:pt x="130" y="22"/>
                    <a:pt x="39" y="87"/>
                    <a:pt x="1" y="177"/>
                  </a:cubicBezTo>
                  <a:lnTo>
                    <a:pt x="621" y="268"/>
                  </a:lnTo>
                  <a:cubicBezTo>
                    <a:pt x="621" y="255"/>
                    <a:pt x="608" y="229"/>
                    <a:pt x="608" y="216"/>
                  </a:cubicBezTo>
                  <a:cubicBezTo>
                    <a:pt x="564" y="85"/>
                    <a:pt x="438" y="0"/>
                    <a:pt x="30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5" name="Google Shape;1465;p33"/>
            <p:cNvSpPr/>
            <p:nvPr/>
          </p:nvSpPr>
          <p:spPr>
            <a:xfrm>
              <a:off x="3128575" y="4845500"/>
              <a:ext cx="21675" cy="10575"/>
            </a:xfrm>
            <a:custGeom>
              <a:avLst/>
              <a:gdLst/>
              <a:ahLst/>
              <a:cxnLst/>
              <a:rect l="l" t="t" r="r" b="b"/>
              <a:pathLst>
                <a:path w="867" h="423" extrusionOk="0">
                  <a:moveTo>
                    <a:pt x="853" y="1"/>
                  </a:moveTo>
                  <a:lnTo>
                    <a:pt x="0" y="169"/>
                  </a:lnTo>
                  <a:cubicBezTo>
                    <a:pt x="78" y="324"/>
                    <a:pt x="251" y="423"/>
                    <a:pt x="429" y="423"/>
                  </a:cubicBezTo>
                  <a:cubicBezTo>
                    <a:pt x="459" y="423"/>
                    <a:pt x="488" y="420"/>
                    <a:pt x="517" y="415"/>
                  </a:cubicBezTo>
                  <a:cubicBezTo>
                    <a:pt x="724" y="389"/>
                    <a:pt x="866" y="208"/>
                    <a:pt x="85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6" name="Google Shape;1466;p33"/>
            <p:cNvSpPr/>
            <p:nvPr/>
          </p:nvSpPr>
          <p:spPr>
            <a:xfrm>
              <a:off x="3218075" y="4829675"/>
              <a:ext cx="17150" cy="8025"/>
            </a:xfrm>
            <a:custGeom>
              <a:avLst/>
              <a:gdLst/>
              <a:ahLst/>
              <a:cxnLst/>
              <a:rect l="l" t="t" r="r" b="b"/>
              <a:pathLst>
                <a:path w="686" h="321" extrusionOk="0">
                  <a:moveTo>
                    <a:pt x="685" y="1"/>
                  </a:moveTo>
                  <a:lnTo>
                    <a:pt x="0" y="130"/>
                  </a:lnTo>
                  <a:cubicBezTo>
                    <a:pt x="64" y="247"/>
                    <a:pt x="190" y="321"/>
                    <a:pt x="327" y="321"/>
                  </a:cubicBezTo>
                  <a:cubicBezTo>
                    <a:pt x="356" y="321"/>
                    <a:pt x="385" y="318"/>
                    <a:pt x="414" y="311"/>
                  </a:cubicBezTo>
                  <a:cubicBezTo>
                    <a:pt x="556" y="285"/>
                    <a:pt x="659" y="182"/>
                    <a:pt x="685" y="39"/>
                  </a:cubicBezTo>
                  <a:cubicBezTo>
                    <a:pt x="685" y="27"/>
                    <a:pt x="685" y="14"/>
                    <a:pt x="68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7" name="Google Shape;1467;p33"/>
            <p:cNvSpPr/>
            <p:nvPr/>
          </p:nvSpPr>
          <p:spPr>
            <a:xfrm>
              <a:off x="3731475" y="4855325"/>
              <a:ext cx="22325" cy="18500"/>
            </a:xfrm>
            <a:custGeom>
              <a:avLst/>
              <a:gdLst/>
              <a:ahLst/>
              <a:cxnLst/>
              <a:rect l="l" t="t" r="r" b="b"/>
              <a:pathLst>
                <a:path w="893" h="740" extrusionOk="0">
                  <a:moveTo>
                    <a:pt x="444" y="1"/>
                  </a:moveTo>
                  <a:cubicBezTo>
                    <a:pt x="416" y="1"/>
                    <a:pt x="389" y="3"/>
                    <a:pt x="362" y="9"/>
                  </a:cubicBezTo>
                  <a:cubicBezTo>
                    <a:pt x="143" y="22"/>
                    <a:pt x="0" y="241"/>
                    <a:pt x="52" y="448"/>
                  </a:cubicBezTo>
                  <a:cubicBezTo>
                    <a:pt x="120" y="628"/>
                    <a:pt x="295" y="740"/>
                    <a:pt x="485" y="740"/>
                  </a:cubicBezTo>
                  <a:cubicBezTo>
                    <a:pt x="513" y="740"/>
                    <a:pt x="541" y="737"/>
                    <a:pt x="569" y="732"/>
                  </a:cubicBezTo>
                  <a:cubicBezTo>
                    <a:pt x="737" y="706"/>
                    <a:pt x="866" y="577"/>
                    <a:pt x="892" y="409"/>
                  </a:cubicBezTo>
                  <a:cubicBezTo>
                    <a:pt x="892" y="370"/>
                    <a:pt x="879" y="332"/>
                    <a:pt x="879" y="293"/>
                  </a:cubicBezTo>
                  <a:cubicBezTo>
                    <a:pt x="853" y="215"/>
                    <a:pt x="815" y="151"/>
                    <a:pt x="750" y="112"/>
                  </a:cubicBezTo>
                  <a:cubicBezTo>
                    <a:pt x="668" y="40"/>
                    <a:pt x="553" y="1"/>
                    <a:pt x="44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8" name="Google Shape;1468;p33"/>
            <p:cNvSpPr/>
            <p:nvPr/>
          </p:nvSpPr>
          <p:spPr>
            <a:xfrm>
              <a:off x="3432275" y="4896725"/>
              <a:ext cx="9400" cy="7775"/>
            </a:xfrm>
            <a:custGeom>
              <a:avLst/>
              <a:gdLst/>
              <a:ahLst/>
              <a:cxnLst/>
              <a:rect l="l" t="t" r="r" b="b"/>
              <a:pathLst>
                <a:path w="376" h="311" extrusionOk="0">
                  <a:moveTo>
                    <a:pt x="190" y="0"/>
                  </a:moveTo>
                  <a:cubicBezTo>
                    <a:pt x="175" y="0"/>
                    <a:pt x="159" y="2"/>
                    <a:pt x="143" y="7"/>
                  </a:cubicBezTo>
                  <a:cubicBezTo>
                    <a:pt x="53" y="20"/>
                    <a:pt x="1" y="97"/>
                    <a:pt x="14" y="188"/>
                  </a:cubicBezTo>
                  <a:cubicBezTo>
                    <a:pt x="46" y="263"/>
                    <a:pt x="113" y="311"/>
                    <a:pt x="186" y="311"/>
                  </a:cubicBezTo>
                  <a:cubicBezTo>
                    <a:pt x="202" y="311"/>
                    <a:pt x="218" y="309"/>
                    <a:pt x="233" y="304"/>
                  </a:cubicBezTo>
                  <a:cubicBezTo>
                    <a:pt x="324" y="291"/>
                    <a:pt x="376" y="214"/>
                    <a:pt x="363" y="123"/>
                  </a:cubicBezTo>
                  <a:cubicBezTo>
                    <a:pt x="331" y="48"/>
                    <a:pt x="263" y="0"/>
                    <a:pt x="19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9" name="Google Shape;1469;p33"/>
            <p:cNvSpPr/>
            <p:nvPr/>
          </p:nvSpPr>
          <p:spPr>
            <a:xfrm>
              <a:off x="3285275" y="4829425"/>
              <a:ext cx="28450" cy="22825"/>
            </a:xfrm>
            <a:custGeom>
              <a:avLst/>
              <a:gdLst/>
              <a:ahLst/>
              <a:cxnLst/>
              <a:rect l="l" t="t" r="r" b="b"/>
              <a:pathLst>
                <a:path w="1138" h="913" extrusionOk="0">
                  <a:moveTo>
                    <a:pt x="551" y="0"/>
                  </a:moveTo>
                  <a:cubicBezTo>
                    <a:pt x="514" y="0"/>
                    <a:pt x="477" y="4"/>
                    <a:pt x="440" y="11"/>
                  </a:cubicBezTo>
                  <a:cubicBezTo>
                    <a:pt x="181" y="37"/>
                    <a:pt x="0" y="295"/>
                    <a:pt x="65" y="553"/>
                  </a:cubicBezTo>
                  <a:cubicBezTo>
                    <a:pt x="143" y="777"/>
                    <a:pt x="356" y="913"/>
                    <a:pt x="587" y="913"/>
                  </a:cubicBezTo>
                  <a:cubicBezTo>
                    <a:pt x="624" y="913"/>
                    <a:pt x="661" y="910"/>
                    <a:pt x="698" y="902"/>
                  </a:cubicBezTo>
                  <a:cubicBezTo>
                    <a:pt x="970" y="864"/>
                    <a:pt x="1138" y="618"/>
                    <a:pt x="1086" y="360"/>
                  </a:cubicBezTo>
                  <a:cubicBezTo>
                    <a:pt x="997" y="137"/>
                    <a:pt x="782" y="0"/>
                    <a:pt x="55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0" name="Google Shape;1470;p33"/>
            <p:cNvSpPr/>
            <p:nvPr/>
          </p:nvSpPr>
          <p:spPr>
            <a:xfrm>
              <a:off x="908550" y="354100"/>
              <a:ext cx="554775" cy="797100"/>
            </a:xfrm>
            <a:custGeom>
              <a:avLst/>
              <a:gdLst/>
              <a:ahLst/>
              <a:cxnLst/>
              <a:rect l="l" t="t" r="r" b="b"/>
              <a:pathLst>
                <a:path w="22191" h="31884" extrusionOk="0">
                  <a:moveTo>
                    <a:pt x="11029" y="5511"/>
                  </a:moveTo>
                  <a:cubicBezTo>
                    <a:pt x="11193" y="5511"/>
                    <a:pt x="11344" y="5609"/>
                    <a:pt x="11399" y="5764"/>
                  </a:cubicBezTo>
                  <a:cubicBezTo>
                    <a:pt x="11438" y="5945"/>
                    <a:pt x="11322" y="6126"/>
                    <a:pt x="11128" y="6139"/>
                  </a:cubicBezTo>
                  <a:cubicBezTo>
                    <a:pt x="11102" y="6145"/>
                    <a:pt x="11077" y="6147"/>
                    <a:pt x="11051" y="6147"/>
                  </a:cubicBezTo>
                  <a:cubicBezTo>
                    <a:pt x="10895" y="6147"/>
                    <a:pt x="10744" y="6049"/>
                    <a:pt x="10688" y="5894"/>
                  </a:cubicBezTo>
                  <a:cubicBezTo>
                    <a:pt x="10637" y="5713"/>
                    <a:pt x="10766" y="5545"/>
                    <a:pt x="10947" y="5519"/>
                  </a:cubicBezTo>
                  <a:cubicBezTo>
                    <a:pt x="10974" y="5513"/>
                    <a:pt x="11002" y="5511"/>
                    <a:pt x="11029" y="5511"/>
                  </a:cubicBezTo>
                  <a:close/>
                  <a:moveTo>
                    <a:pt x="9361" y="7301"/>
                  </a:moveTo>
                  <a:cubicBezTo>
                    <a:pt x="9623" y="7301"/>
                    <a:pt x="9863" y="7461"/>
                    <a:pt x="9952" y="7716"/>
                  </a:cubicBezTo>
                  <a:cubicBezTo>
                    <a:pt x="10016" y="7936"/>
                    <a:pt x="9900" y="8168"/>
                    <a:pt x="9693" y="8272"/>
                  </a:cubicBezTo>
                  <a:cubicBezTo>
                    <a:pt x="9965" y="8207"/>
                    <a:pt x="10236" y="8155"/>
                    <a:pt x="10508" y="8129"/>
                  </a:cubicBezTo>
                  <a:lnTo>
                    <a:pt x="10508" y="8129"/>
                  </a:lnTo>
                  <a:cubicBezTo>
                    <a:pt x="10508" y="8129"/>
                    <a:pt x="11399" y="10520"/>
                    <a:pt x="9577" y="12898"/>
                  </a:cubicBezTo>
                  <a:cubicBezTo>
                    <a:pt x="7962" y="14992"/>
                    <a:pt x="4782" y="16375"/>
                    <a:pt x="4046" y="16672"/>
                  </a:cubicBezTo>
                  <a:cubicBezTo>
                    <a:pt x="4007" y="16685"/>
                    <a:pt x="3968" y="16711"/>
                    <a:pt x="3929" y="16711"/>
                  </a:cubicBezTo>
                  <a:lnTo>
                    <a:pt x="3903" y="16724"/>
                  </a:lnTo>
                  <a:lnTo>
                    <a:pt x="3903" y="16711"/>
                  </a:lnTo>
                  <a:cubicBezTo>
                    <a:pt x="3886" y="16714"/>
                    <a:pt x="3868" y="16715"/>
                    <a:pt x="3850" y="16715"/>
                  </a:cubicBezTo>
                  <a:cubicBezTo>
                    <a:pt x="3714" y="16715"/>
                    <a:pt x="3587" y="16630"/>
                    <a:pt x="3542" y="16504"/>
                  </a:cubicBezTo>
                  <a:cubicBezTo>
                    <a:pt x="3503" y="16349"/>
                    <a:pt x="3619" y="16194"/>
                    <a:pt x="3774" y="16181"/>
                  </a:cubicBezTo>
                  <a:cubicBezTo>
                    <a:pt x="3789" y="16177"/>
                    <a:pt x="3804" y="16176"/>
                    <a:pt x="3820" y="16176"/>
                  </a:cubicBezTo>
                  <a:cubicBezTo>
                    <a:pt x="3856" y="16176"/>
                    <a:pt x="3893" y="16185"/>
                    <a:pt x="3929" y="16194"/>
                  </a:cubicBezTo>
                  <a:cubicBezTo>
                    <a:pt x="4046" y="15083"/>
                    <a:pt x="4433" y="12485"/>
                    <a:pt x="5829" y="10663"/>
                  </a:cubicBezTo>
                  <a:cubicBezTo>
                    <a:pt x="6734" y="9512"/>
                    <a:pt x="8000" y="8698"/>
                    <a:pt x="9422" y="8336"/>
                  </a:cubicBezTo>
                  <a:lnTo>
                    <a:pt x="9422" y="8336"/>
                  </a:lnTo>
                  <a:cubicBezTo>
                    <a:pt x="9412" y="8337"/>
                    <a:pt x="9402" y="8337"/>
                    <a:pt x="9393" y="8337"/>
                  </a:cubicBezTo>
                  <a:cubicBezTo>
                    <a:pt x="9132" y="8337"/>
                    <a:pt x="8889" y="8172"/>
                    <a:pt x="8802" y="7923"/>
                  </a:cubicBezTo>
                  <a:cubicBezTo>
                    <a:pt x="8737" y="7625"/>
                    <a:pt x="8931" y="7341"/>
                    <a:pt x="9228" y="7315"/>
                  </a:cubicBezTo>
                  <a:cubicBezTo>
                    <a:pt x="9273" y="7306"/>
                    <a:pt x="9317" y="7301"/>
                    <a:pt x="9361" y="7301"/>
                  </a:cubicBezTo>
                  <a:close/>
                  <a:moveTo>
                    <a:pt x="6991" y="20296"/>
                  </a:moveTo>
                  <a:cubicBezTo>
                    <a:pt x="7145" y="20296"/>
                    <a:pt x="7286" y="20392"/>
                    <a:pt x="7341" y="20537"/>
                  </a:cubicBezTo>
                  <a:cubicBezTo>
                    <a:pt x="7367" y="20705"/>
                    <a:pt x="7251" y="20873"/>
                    <a:pt x="7083" y="20885"/>
                  </a:cubicBezTo>
                  <a:lnTo>
                    <a:pt x="7083" y="20898"/>
                  </a:lnTo>
                  <a:cubicBezTo>
                    <a:pt x="7064" y="20901"/>
                    <a:pt x="7044" y="20903"/>
                    <a:pt x="7025" y="20903"/>
                  </a:cubicBezTo>
                  <a:cubicBezTo>
                    <a:pt x="6875" y="20903"/>
                    <a:pt x="6726" y="20815"/>
                    <a:pt x="6669" y="20666"/>
                  </a:cubicBezTo>
                  <a:cubicBezTo>
                    <a:pt x="6617" y="20498"/>
                    <a:pt x="6747" y="20330"/>
                    <a:pt x="6915" y="20304"/>
                  </a:cubicBezTo>
                  <a:cubicBezTo>
                    <a:pt x="6940" y="20298"/>
                    <a:pt x="6966" y="20296"/>
                    <a:pt x="6991" y="20296"/>
                  </a:cubicBezTo>
                  <a:close/>
                  <a:moveTo>
                    <a:pt x="8534" y="22390"/>
                  </a:moveTo>
                  <a:cubicBezTo>
                    <a:pt x="8702" y="22390"/>
                    <a:pt x="8862" y="22489"/>
                    <a:pt x="8918" y="22656"/>
                  </a:cubicBezTo>
                  <a:cubicBezTo>
                    <a:pt x="8957" y="22837"/>
                    <a:pt x="8827" y="23005"/>
                    <a:pt x="8647" y="23031"/>
                  </a:cubicBezTo>
                  <a:lnTo>
                    <a:pt x="8647" y="23044"/>
                  </a:lnTo>
                  <a:cubicBezTo>
                    <a:pt x="8619" y="23049"/>
                    <a:pt x="8592" y="23052"/>
                    <a:pt x="8565" y="23052"/>
                  </a:cubicBezTo>
                  <a:cubicBezTo>
                    <a:pt x="8398" y="23052"/>
                    <a:pt x="8237" y="22952"/>
                    <a:pt x="8181" y="22785"/>
                  </a:cubicBezTo>
                  <a:cubicBezTo>
                    <a:pt x="8142" y="22604"/>
                    <a:pt x="8272" y="22423"/>
                    <a:pt x="8453" y="22398"/>
                  </a:cubicBezTo>
                  <a:cubicBezTo>
                    <a:pt x="8480" y="22392"/>
                    <a:pt x="8507" y="22390"/>
                    <a:pt x="8534" y="22390"/>
                  </a:cubicBezTo>
                  <a:close/>
                  <a:moveTo>
                    <a:pt x="7194" y="25865"/>
                  </a:moveTo>
                  <a:cubicBezTo>
                    <a:pt x="7322" y="25865"/>
                    <a:pt x="7440" y="25950"/>
                    <a:pt x="7483" y="26081"/>
                  </a:cubicBezTo>
                  <a:cubicBezTo>
                    <a:pt x="7522" y="26223"/>
                    <a:pt x="7419" y="26378"/>
                    <a:pt x="7264" y="26391"/>
                  </a:cubicBezTo>
                  <a:cubicBezTo>
                    <a:pt x="7244" y="26394"/>
                    <a:pt x="7224" y="26396"/>
                    <a:pt x="7205" y="26396"/>
                  </a:cubicBezTo>
                  <a:cubicBezTo>
                    <a:pt x="7071" y="26396"/>
                    <a:pt x="6947" y="26320"/>
                    <a:pt x="6902" y="26184"/>
                  </a:cubicBezTo>
                  <a:cubicBezTo>
                    <a:pt x="6863" y="26042"/>
                    <a:pt x="6953" y="25900"/>
                    <a:pt x="7109" y="25874"/>
                  </a:cubicBezTo>
                  <a:lnTo>
                    <a:pt x="7121" y="25874"/>
                  </a:lnTo>
                  <a:cubicBezTo>
                    <a:pt x="7146" y="25868"/>
                    <a:pt x="7170" y="25865"/>
                    <a:pt x="7194" y="25865"/>
                  </a:cubicBezTo>
                  <a:close/>
                  <a:moveTo>
                    <a:pt x="5932" y="0"/>
                  </a:moveTo>
                  <a:cubicBezTo>
                    <a:pt x="5377" y="233"/>
                    <a:pt x="4886" y="621"/>
                    <a:pt x="4537" y="1112"/>
                  </a:cubicBezTo>
                  <a:cubicBezTo>
                    <a:pt x="5506" y="1357"/>
                    <a:pt x="6359" y="1939"/>
                    <a:pt x="6953" y="2740"/>
                  </a:cubicBezTo>
                  <a:cubicBezTo>
                    <a:pt x="8013" y="4213"/>
                    <a:pt x="8052" y="6398"/>
                    <a:pt x="8052" y="6398"/>
                  </a:cubicBezTo>
                  <a:cubicBezTo>
                    <a:pt x="8052" y="6398"/>
                    <a:pt x="5790" y="5364"/>
                    <a:pt x="4731" y="3890"/>
                  </a:cubicBezTo>
                  <a:cubicBezTo>
                    <a:pt x="4369" y="3399"/>
                    <a:pt x="4149" y="2818"/>
                    <a:pt x="4084" y="2223"/>
                  </a:cubicBezTo>
                  <a:cubicBezTo>
                    <a:pt x="4084" y="2236"/>
                    <a:pt x="4071" y="2262"/>
                    <a:pt x="4071" y="2288"/>
                  </a:cubicBezTo>
                  <a:lnTo>
                    <a:pt x="3205" y="8569"/>
                  </a:lnTo>
                  <a:cubicBezTo>
                    <a:pt x="3542" y="8608"/>
                    <a:pt x="3878" y="8698"/>
                    <a:pt x="4201" y="8814"/>
                  </a:cubicBezTo>
                  <a:cubicBezTo>
                    <a:pt x="4201" y="8814"/>
                    <a:pt x="3981" y="9887"/>
                    <a:pt x="2895" y="10856"/>
                  </a:cubicBezTo>
                  <a:lnTo>
                    <a:pt x="1668" y="19735"/>
                  </a:lnTo>
                  <a:cubicBezTo>
                    <a:pt x="2973" y="19813"/>
                    <a:pt x="4239" y="20291"/>
                    <a:pt x="5260" y="21118"/>
                  </a:cubicBezTo>
                  <a:cubicBezTo>
                    <a:pt x="7251" y="22734"/>
                    <a:pt x="8220" y="25603"/>
                    <a:pt x="8220" y="25603"/>
                  </a:cubicBezTo>
                  <a:cubicBezTo>
                    <a:pt x="8220" y="25603"/>
                    <a:pt x="4860" y="24957"/>
                    <a:pt x="2869" y="23341"/>
                  </a:cubicBezTo>
                  <a:cubicBezTo>
                    <a:pt x="2262" y="22850"/>
                    <a:pt x="1758" y="22217"/>
                    <a:pt x="1422" y="21506"/>
                  </a:cubicBezTo>
                  <a:lnTo>
                    <a:pt x="944" y="24931"/>
                  </a:lnTo>
                  <a:cubicBezTo>
                    <a:pt x="1913" y="25137"/>
                    <a:pt x="2818" y="25590"/>
                    <a:pt x="3567" y="26236"/>
                  </a:cubicBezTo>
                  <a:cubicBezTo>
                    <a:pt x="3567" y="26236"/>
                    <a:pt x="2559" y="27412"/>
                    <a:pt x="556" y="27761"/>
                  </a:cubicBezTo>
                  <a:lnTo>
                    <a:pt x="0" y="31767"/>
                  </a:lnTo>
                  <a:lnTo>
                    <a:pt x="194" y="31884"/>
                  </a:lnTo>
                  <a:lnTo>
                    <a:pt x="2572" y="31444"/>
                  </a:lnTo>
                  <a:cubicBezTo>
                    <a:pt x="2559" y="31431"/>
                    <a:pt x="2546" y="31406"/>
                    <a:pt x="2533" y="31380"/>
                  </a:cubicBezTo>
                  <a:cubicBezTo>
                    <a:pt x="2521" y="31328"/>
                    <a:pt x="2521" y="31276"/>
                    <a:pt x="2546" y="31225"/>
                  </a:cubicBezTo>
                  <a:cubicBezTo>
                    <a:pt x="1887" y="31083"/>
                    <a:pt x="1241" y="30889"/>
                    <a:pt x="621" y="30643"/>
                  </a:cubicBezTo>
                  <a:cubicBezTo>
                    <a:pt x="621" y="30643"/>
                    <a:pt x="2572" y="29325"/>
                    <a:pt x="4524" y="29157"/>
                  </a:cubicBezTo>
                  <a:cubicBezTo>
                    <a:pt x="4667" y="29144"/>
                    <a:pt x="4810" y="29137"/>
                    <a:pt x="4952" y="29137"/>
                  </a:cubicBezTo>
                  <a:cubicBezTo>
                    <a:pt x="5944" y="29137"/>
                    <a:pt x="6914" y="29450"/>
                    <a:pt x="7716" y="30049"/>
                  </a:cubicBezTo>
                  <a:cubicBezTo>
                    <a:pt x="7548" y="30255"/>
                    <a:pt x="7354" y="30436"/>
                    <a:pt x="7147" y="30591"/>
                  </a:cubicBezTo>
                  <a:lnTo>
                    <a:pt x="10443" y="29971"/>
                  </a:lnTo>
                  <a:cubicBezTo>
                    <a:pt x="9978" y="29596"/>
                    <a:pt x="9590" y="29144"/>
                    <a:pt x="9293" y="28627"/>
                  </a:cubicBezTo>
                  <a:cubicBezTo>
                    <a:pt x="9293" y="28627"/>
                    <a:pt x="10351" y="27986"/>
                    <a:pt x="11989" y="27986"/>
                  </a:cubicBezTo>
                  <a:cubicBezTo>
                    <a:pt x="12197" y="27986"/>
                    <a:pt x="12414" y="27996"/>
                    <a:pt x="12640" y="28020"/>
                  </a:cubicBezTo>
                  <a:lnTo>
                    <a:pt x="12730" y="27283"/>
                  </a:lnTo>
                  <a:cubicBezTo>
                    <a:pt x="12730" y="27283"/>
                    <a:pt x="12718" y="27270"/>
                    <a:pt x="12718" y="27257"/>
                  </a:cubicBezTo>
                  <a:cubicBezTo>
                    <a:pt x="12705" y="27192"/>
                    <a:pt x="12718" y="27115"/>
                    <a:pt x="12769" y="27063"/>
                  </a:cubicBezTo>
                  <a:lnTo>
                    <a:pt x="12847" y="26494"/>
                  </a:lnTo>
                  <a:cubicBezTo>
                    <a:pt x="12007" y="25771"/>
                    <a:pt x="9758" y="23690"/>
                    <a:pt x="8944" y="21415"/>
                  </a:cubicBezTo>
                  <a:cubicBezTo>
                    <a:pt x="8414" y="19994"/>
                    <a:pt x="8517" y="18417"/>
                    <a:pt x="9241" y="17073"/>
                  </a:cubicBezTo>
                  <a:cubicBezTo>
                    <a:pt x="9112" y="17008"/>
                    <a:pt x="9008" y="16892"/>
                    <a:pt x="8970" y="16750"/>
                  </a:cubicBezTo>
                  <a:cubicBezTo>
                    <a:pt x="8957" y="16711"/>
                    <a:pt x="8957" y="16659"/>
                    <a:pt x="8957" y="16621"/>
                  </a:cubicBezTo>
                  <a:cubicBezTo>
                    <a:pt x="8802" y="16569"/>
                    <a:pt x="8685" y="16453"/>
                    <a:pt x="8634" y="16297"/>
                  </a:cubicBezTo>
                  <a:cubicBezTo>
                    <a:pt x="8569" y="16052"/>
                    <a:pt x="8750" y="15806"/>
                    <a:pt x="8995" y="15768"/>
                  </a:cubicBezTo>
                  <a:cubicBezTo>
                    <a:pt x="9031" y="15760"/>
                    <a:pt x="9067" y="15757"/>
                    <a:pt x="9102" y="15757"/>
                  </a:cubicBezTo>
                  <a:cubicBezTo>
                    <a:pt x="9325" y="15757"/>
                    <a:pt x="9538" y="15893"/>
                    <a:pt x="9616" y="16116"/>
                  </a:cubicBezTo>
                  <a:lnTo>
                    <a:pt x="9616" y="16129"/>
                  </a:lnTo>
                  <a:cubicBezTo>
                    <a:pt x="9848" y="16155"/>
                    <a:pt x="10042" y="16310"/>
                    <a:pt x="10107" y="16530"/>
                  </a:cubicBezTo>
                  <a:cubicBezTo>
                    <a:pt x="10146" y="16633"/>
                    <a:pt x="10133" y="16763"/>
                    <a:pt x="10081" y="16853"/>
                  </a:cubicBezTo>
                  <a:cubicBezTo>
                    <a:pt x="10908" y="17306"/>
                    <a:pt x="12472" y="18391"/>
                    <a:pt x="13196" y="20394"/>
                  </a:cubicBezTo>
                  <a:cubicBezTo>
                    <a:pt x="13338" y="20795"/>
                    <a:pt x="13441" y="21221"/>
                    <a:pt x="13519" y="21648"/>
                  </a:cubicBezTo>
                  <a:lnTo>
                    <a:pt x="14036" y="17874"/>
                  </a:lnTo>
                  <a:cubicBezTo>
                    <a:pt x="13713" y="17642"/>
                    <a:pt x="13415" y="17370"/>
                    <a:pt x="13157" y="17047"/>
                  </a:cubicBezTo>
                  <a:cubicBezTo>
                    <a:pt x="12020" y="15625"/>
                    <a:pt x="11852" y="13441"/>
                    <a:pt x="11852" y="13441"/>
                  </a:cubicBezTo>
                  <a:lnTo>
                    <a:pt x="11852" y="13441"/>
                  </a:lnTo>
                  <a:cubicBezTo>
                    <a:pt x="12769" y="13829"/>
                    <a:pt x="13648" y="14333"/>
                    <a:pt x="14436" y="14953"/>
                  </a:cubicBezTo>
                  <a:lnTo>
                    <a:pt x="15005" y="10831"/>
                  </a:lnTo>
                  <a:cubicBezTo>
                    <a:pt x="14191" y="10068"/>
                    <a:pt x="13209" y="9021"/>
                    <a:pt x="12705" y="7871"/>
                  </a:cubicBezTo>
                  <a:cubicBezTo>
                    <a:pt x="12136" y="6630"/>
                    <a:pt x="12188" y="5196"/>
                    <a:pt x="12873" y="4020"/>
                  </a:cubicBezTo>
                  <a:lnTo>
                    <a:pt x="12873" y="4020"/>
                  </a:lnTo>
                  <a:cubicBezTo>
                    <a:pt x="12843" y="4024"/>
                    <a:pt x="12813" y="4026"/>
                    <a:pt x="12784" y="4026"/>
                  </a:cubicBezTo>
                  <a:cubicBezTo>
                    <a:pt x="12549" y="4026"/>
                    <a:pt x="12344" y="3889"/>
                    <a:pt x="12252" y="3671"/>
                  </a:cubicBezTo>
                  <a:cubicBezTo>
                    <a:pt x="12201" y="3412"/>
                    <a:pt x="12369" y="3154"/>
                    <a:pt x="12640" y="3128"/>
                  </a:cubicBezTo>
                  <a:cubicBezTo>
                    <a:pt x="12682" y="3118"/>
                    <a:pt x="12723" y="3113"/>
                    <a:pt x="12764" y="3113"/>
                  </a:cubicBezTo>
                  <a:cubicBezTo>
                    <a:pt x="12990" y="3113"/>
                    <a:pt x="13197" y="3258"/>
                    <a:pt x="13273" y="3477"/>
                  </a:cubicBezTo>
                  <a:cubicBezTo>
                    <a:pt x="13338" y="3722"/>
                    <a:pt x="13183" y="3955"/>
                    <a:pt x="12937" y="4007"/>
                  </a:cubicBezTo>
                  <a:cubicBezTo>
                    <a:pt x="14049" y="4420"/>
                    <a:pt x="15005" y="5183"/>
                    <a:pt x="15664" y="6165"/>
                  </a:cubicBezTo>
                  <a:lnTo>
                    <a:pt x="15768" y="5415"/>
                  </a:lnTo>
                  <a:cubicBezTo>
                    <a:pt x="15826" y="4940"/>
                    <a:pt x="16278" y="4600"/>
                    <a:pt x="16809" y="4600"/>
                  </a:cubicBezTo>
                  <a:cubicBezTo>
                    <a:pt x="16870" y="4600"/>
                    <a:pt x="16933" y="4605"/>
                    <a:pt x="16995" y="4614"/>
                  </a:cubicBezTo>
                  <a:lnTo>
                    <a:pt x="21868" y="5325"/>
                  </a:lnTo>
                  <a:cubicBezTo>
                    <a:pt x="21984" y="5299"/>
                    <a:pt x="22100" y="5273"/>
                    <a:pt x="22191" y="5247"/>
                  </a:cubicBezTo>
                  <a:lnTo>
                    <a:pt x="21493" y="2805"/>
                  </a:lnTo>
                  <a:cubicBezTo>
                    <a:pt x="21338" y="2740"/>
                    <a:pt x="21183" y="2676"/>
                    <a:pt x="21041" y="2598"/>
                  </a:cubicBezTo>
                  <a:cubicBezTo>
                    <a:pt x="20304" y="2223"/>
                    <a:pt x="19606" y="1771"/>
                    <a:pt x="18973" y="1241"/>
                  </a:cubicBezTo>
                  <a:lnTo>
                    <a:pt x="14604" y="646"/>
                  </a:lnTo>
                  <a:lnTo>
                    <a:pt x="14604" y="646"/>
                  </a:lnTo>
                  <a:cubicBezTo>
                    <a:pt x="15328" y="1280"/>
                    <a:pt x="15768" y="1745"/>
                    <a:pt x="15768" y="1745"/>
                  </a:cubicBezTo>
                  <a:cubicBezTo>
                    <a:pt x="15768" y="1745"/>
                    <a:pt x="14448" y="1957"/>
                    <a:pt x="12731" y="1957"/>
                  </a:cubicBezTo>
                  <a:cubicBezTo>
                    <a:pt x="11393" y="1957"/>
                    <a:pt x="9813" y="1829"/>
                    <a:pt x="8427" y="1370"/>
                  </a:cubicBezTo>
                  <a:cubicBezTo>
                    <a:pt x="7522" y="1073"/>
                    <a:pt x="6669" y="608"/>
                    <a:pt x="593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1" name="Google Shape;1471;p33"/>
            <p:cNvSpPr/>
            <p:nvPr/>
          </p:nvSpPr>
          <p:spPr>
            <a:xfrm>
              <a:off x="1118875" y="775750"/>
              <a:ext cx="127650" cy="241050"/>
            </a:xfrm>
            <a:custGeom>
              <a:avLst/>
              <a:gdLst/>
              <a:ahLst/>
              <a:cxnLst/>
              <a:rect l="l" t="t" r="r" b="b"/>
              <a:pathLst>
                <a:path w="5106" h="9642" extrusionOk="0">
                  <a:moveTo>
                    <a:pt x="2702" y="4874"/>
                  </a:moveTo>
                  <a:cubicBezTo>
                    <a:pt x="2900" y="4874"/>
                    <a:pt x="3088" y="4996"/>
                    <a:pt x="3154" y="5183"/>
                  </a:cubicBezTo>
                  <a:cubicBezTo>
                    <a:pt x="3206" y="5415"/>
                    <a:pt x="3064" y="5635"/>
                    <a:pt x="2831" y="5661"/>
                  </a:cubicBezTo>
                  <a:cubicBezTo>
                    <a:pt x="2804" y="5665"/>
                    <a:pt x="2776" y="5668"/>
                    <a:pt x="2749" y="5668"/>
                  </a:cubicBezTo>
                  <a:cubicBezTo>
                    <a:pt x="2545" y="5668"/>
                    <a:pt x="2355" y="5544"/>
                    <a:pt x="2275" y="5351"/>
                  </a:cubicBezTo>
                  <a:cubicBezTo>
                    <a:pt x="2224" y="5131"/>
                    <a:pt x="2379" y="4911"/>
                    <a:pt x="2599" y="4885"/>
                  </a:cubicBezTo>
                  <a:cubicBezTo>
                    <a:pt x="2633" y="4878"/>
                    <a:pt x="2668" y="4874"/>
                    <a:pt x="2702" y="4874"/>
                  </a:cubicBezTo>
                  <a:close/>
                  <a:moveTo>
                    <a:pt x="1668" y="0"/>
                  </a:moveTo>
                  <a:cubicBezTo>
                    <a:pt x="1591" y="155"/>
                    <a:pt x="1448" y="259"/>
                    <a:pt x="1280" y="284"/>
                  </a:cubicBezTo>
                  <a:cubicBezTo>
                    <a:pt x="1242" y="291"/>
                    <a:pt x="1203" y="294"/>
                    <a:pt x="1164" y="294"/>
                  </a:cubicBezTo>
                  <a:cubicBezTo>
                    <a:pt x="1049" y="294"/>
                    <a:pt x="935" y="265"/>
                    <a:pt x="828" y="207"/>
                  </a:cubicBezTo>
                  <a:cubicBezTo>
                    <a:pt x="104" y="1551"/>
                    <a:pt x="1" y="3141"/>
                    <a:pt x="531" y="4562"/>
                  </a:cubicBezTo>
                  <a:cubicBezTo>
                    <a:pt x="1345" y="6824"/>
                    <a:pt x="3607" y="8918"/>
                    <a:pt x="4434" y="9641"/>
                  </a:cubicBezTo>
                  <a:lnTo>
                    <a:pt x="5106" y="4795"/>
                  </a:lnTo>
                  <a:cubicBezTo>
                    <a:pt x="5041" y="4368"/>
                    <a:pt x="4925" y="3942"/>
                    <a:pt x="4783" y="3541"/>
                  </a:cubicBezTo>
                  <a:cubicBezTo>
                    <a:pt x="4072" y="1538"/>
                    <a:pt x="2508" y="452"/>
                    <a:pt x="166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2" name="Google Shape;1472;p33"/>
            <p:cNvSpPr/>
            <p:nvPr/>
          </p:nvSpPr>
          <p:spPr>
            <a:xfrm>
              <a:off x="907900" y="1148275"/>
              <a:ext cx="5525" cy="4225"/>
            </a:xfrm>
            <a:custGeom>
              <a:avLst/>
              <a:gdLst/>
              <a:ahLst/>
              <a:cxnLst/>
              <a:rect l="l" t="t" r="r" b="b"/>
              <a:pathLst>
                <a:path w="221" h="169" extrusionOk="0">
                  <a:moveTo>
                    <a:pt x="26" y="0"/>
                  </a:moveTo>
                  <a:lnTo>
                    <a:pt x="0" y="168"/>
                  </a:lnTo>
                  <a:lnTo>
                    <a:pt x="220" y="117"/>
                  </a:lnTo>
                  <a:lnTo>
                    <a:pt x="26" y="0"/>
                  </a:lnTo>
                  <a:close/>
                </a:path>
              </a:pathLst>
            </a:custGeom>
            <a:solidFill>
              <a:srgbClr val="76D9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3" name="Google Shape;1473;p33"/>
            <p:cNvSpPr/>
            <p:nvPr/>
          </p:nvSpPr>
          <p:spPr>
            <a:xfrm>
              <a:off x="1007100" y="557325"/>
              <a:ext cx="186450" cy="213600"/>
            </a:xfrm>
            <a:custGeom>
              <a:avLst/>
              <a:gdLst/>
              <a:ahLst/>
              <a:cxnLst/>
              <a:rect l="l" t="t" r="r" b="b"/>
              <a:pathLst>
                <a:path w="7458" h="8544" extrusionOk="0">
                  <a:moveTo>
                    <a:pt x="6566" y="0"/>
                  </a:moveTo>
                  <a:lnTo>
                    <a:pt x="6566" y="0"/>
                  </a:lnTo>
                  <a:cubicBezTo>
                    <a:pt x="6294" y="26"/>
                    <a:pt x="6023" y="78"/>
                    <a:pt x="5751" y="143"/>
                  </a:cubicBezTo>
                  <a:cubicBezTo>
                    <a:pt x="5700" y="168"/>
                    <a:pt x="5648" y="181"/>
                    <a:pt x="5596" y="194"/>
                  </a:cubicBezTo>
                  <a:cubicBezTo>
                    <a:pt x="5557" y="194"/>
                    <a:pt x="5519" y="207"/>
                    <a:pt x="5480" y="207"/>
                  </a:cubicBezTo>
                  <a:cubicBezTo>
                    <a:pt x="4058" y="569"/>
                    <a:pt x="2805" y="1383"/>
                    <a:pt x="1900" y="2534"/>
                  </a:cubicBezTo>
                  <a:cubicBezTo>
                    <a:pt x="491" y="4356"/>
                    <a:pt x="104" y="6954"/>
                    <a:pt x="0" y="8065"/>
                  </a:cubicBezTo>
                  <a:cubicBezTo>
                    <a:pt x="104" y="8091"/>
                    <a:pt x="181" y="8168"/>
                    <a:pt x="220" y="8259"/>
                  </a:cubicBezTo>
                  <a:cubicBezTo>
                    <a:pt x="246" y="8375"/>
                    <a:pt x="207" y="8492"/>
                    <a:pt x="104" y="8543"/>
                  </a:cubicBezTo>
                  <a:cubicBezTo>
                    <a:pt x="840" y="8246"/>
                    <a:pt x="4020" y="6863"/>
                    <a:pt x="5635" y="4769"/>
                  </a:cubicBezTo>
                  <a:cubicBezTo>
                    <a:pt x="7457" y="2391"/>
                    <a:pt x="6566" y="0"/>
                    <a:pt x="656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4" name="Google Shape;1474;p33"/>
            <p:cNvSpPr/>
            <p:nvPr/>
          </p:nvSpPr>
          <p:spPr>
            <a:xfrm>
              <a:off x="1005800" y="772175"/>
              <a:ext cx="1000" cy="350"/>
            </a:xfrm>
            <a:custGeom>
              <a:avLst/>
              <a:gdLst/>
              <a:ahLst/>
              <a:cxnLst/>
              <a:rect l="l" t="t" r="r" b="b"/>
              <a:pathLst>
                <a:path w="40" h="14" extrusionOk="0">
                  <a:moveTo>
                    <a:pt x="13" y="1"/>
                  </a:moveTo>
                  <a:lnTo>
                    <a:pt x="0" y="14"/>
                  </a:lnTo>
                  <a:lnTo>
                    <a:pt x="39" y="1"/>
                  </a:lnTo>
                  <a:close/>
                </a:path>
              </a:pathLst>
            </a:custGeom>
            <a:solidFill>
              <a:srgbClr val="76D9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5" name="Google Shape;1475;p33"/>
            <p:cNvSpPr/>
            <p:nvPr/>
          </p:nvSpPr>
          <p:spPr>
            <a:xfrm>
              <a:off x="1056850" y="346600"/>
              <a:ext cx="245900" cy="56450"/>
            </a:xfrm>
            <a:custGeom>
              <a:avLst/>
              <a:gdLst/>
              <a:ahLst/>
              <a:cxnLst/>
              <a:rect l="l" t="t" r="r" b="b"/>
              <a:pathLst>
                <a:path w="9836" h="2258" extrusionOk="0">
                  <a:moveTo>
                    <a:pt x="1491" y="0"/>
                  </a:moveTo>
                  <a:cubicBezTo>
                    <a:pt x="980" y="0"/>
                    <a:pt x="473" y="102"/>
                    <a:pt x="0" y="300"/>
                  </a:cubicBezTo>
                  <a:cubicBezTo>
                    <a:pt x="737" y="908"/>
                    <a:pt x="1590" y="1373"/>
                    <a:pt x="2495" y="1670"/>
                  </a:cubicBezTo>
                  <a:cubicBezTo>
                    <a:pt x="3881" y="2129"/>
                    <a:pt x="5461" y="2257"/>
                    <a:pt x="6799" y="2257"/>
                  </a:cubicBezTo>
                  <a:cubicBezTo>
                    <a:pt x="8516" y="2257"/>
                    <a:pt x="9836" y="2045"/>
                    <a:pt x="9836" y="2045"/>
                  </a:cubicBezTo>
                  <a:cubicBezTo>
                    <a:pt x="9836" y="2045"/>
                    <a:pt x="9396" y="1580"/>
                    <a:pt x="8672" y="946"/>
                  </a:cubicBezTo>
                  <a:lnTo>
                    <a:pt x="8168" y="869"/>
                  </a:lnTo>
                  <a:cubicBezTo>
                    <a:pt x="8156" y="895"/>
                    <a:pt x="8130" y="895"/>
                    <a:pt x="8104" y="908"/>
                  </a:cubicBezTo>
                  <a:cubicBezTo>
                    <a:pt x="8095" y="910"/>
                    <a:pt x="8086" y="911"/>
                    <a:pt x="8076" y="911"/>
                  </a:cubicBezTo>
                  <a:cubicBezTo>
                    <a:pt x="8031" y="911"/>
                    <a:pt x="7981" y="886"/>
                    <a:pt x="7949" y="843"/>
                  </a:cubicBezTo>
                  <a:lnTo>
                    <a:pt x="2055" y="42"/>
                  </a:lnTo>
                  <a:cubicBezTo>
                    <a:pt x="1868" y="14"/>
                    <a:pt x="1679" y="0"/>
                    <a:pt x="149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6" name="Google Shape;1476;p33"/>
            <p:cNvSpPr/>
            <p:nvPr/>
          </p:nvSpPr>
          <p:spPr>
            <a:xfrm>
              <a:off x="1382850" y="385100"/>
              <a:ext cx="63025" cy="39450"/>
            </a:xfrm>
            <a:custGeom>
              <a:avLst/>
              <a:gdLst/>
              <a:ahLst/>
              <a:cxnLst/>
              <a:rect l="l" t="t" r="r" b="b"/>
              <a:pathLst>
                <a:path w="2521" h="1578" extrusionOk="0">
                  <a:moveTo>
                    <a:pt x="1" y="1"/>
                  </a:moveTo>
                  <a:cubicBezTo>
                    <a:pt x="634" y="531"/>
                    <a:pt x="1332" y="996"/>
                    <a:pt x="2069" y="1371"/>
                  </a:cubicBezTo>
                  <a:cubicBezTo>
                    <a:pt x="2224" y="1448"/>
                    <a:pt x="2366" y="1513"/>
                    <a:pt x="2521" y="1578"/>
                  </a:cubicBezTo>
                  <a:lnTo>
                    <a:pt x="2146" y="298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7" name="Google Shape;1477;p33"/>
            <p:cNvSpPr/>
            <p:nvPr/>
          </p:nvSpPr>
          <p:spPr>
            <a:xfrm>
              <a:off x="1211925" y="432250"/>
              <a:ext cx="87925" cy="192625"/>
            </a:xfrm>
            <a:custGeom>
              <a:avLst/>
              <a:gdLst/>
              <a:ahLst/>
              <a:cxnLst/>
              <a:rect l="l" t="t" r="r" b="b"/>
              <a:pathLst>
                <a:path w="3517" h="7705" extrusionOk="0">
                  <a:moveTo>
                    <a:pt x="629" y="0"/>
                  </a:moveTo>
                  <a:cubicBezTo>
                    <a:pt x="588" y="0"/>
                    <a:pt x="547" y="5"/>
                    <a:pt x="505" y="15"/>
                  </a:cubicBezTo>
                  <a:cubicBezTo>
                    <a:pt x="247" y="41"/>
                    <a:pt x="66" y="286"/>
                    <a:pt x="130" y="545"/>
                  </a:cubicBezTo>
                  <a:cubicBezTo>
                    <a:pt x="211" y="775"/>
                    <a:pt x="425" y="913"/>
                    <a:pt x="653" y="913"/>
                  </a:cubicBezTo>
                  <a:cubicBezTo>
                    <a:pt x="681" y="913"/>
                    <a:pt x="709" y="911"/>
                    <a:pt x="738" y="907"/>
                  </a:cubicBezTo>
                  <a:lnTo>
                    <a:pt x="738" y="907"/>
                  </a:lnTo>
                  <a:cubicBezTo>
                    <a:pt x="66" y="2083"/>
                    <a:pt x="1" y="3517"/>
                    <a:pt x="570" y="4745"/>
                  </a:cubicBezTo>
                  <a:cubicBezTo>
                    <a:pt x="1074" y="5895"/>
                    <a:pt x="2056" y="6955"/>
                    <a:pt x="2870" y="7705"/>
                  </a:cubicBezTo>
                  <a:lnTo>
                    <a:pt x="3516" y="3039"/>
                  </a:lnTo>
                  <a:cubicBezTo>
                    <a:pt x="2870" y="2057"/>
                    <a:pt x="1914" y="1294"/>
                    <a:pt x="802" y="894"/>
                  </a:cubicBezTo>
                  <a:cubicBezTo>
                    <a:pt x="1048" y="842"/>
                    <a:pt x="1203" y="596"/>
                    <a:pt x="1138" y="364"/>
                  </a:cubicBezTo>
                  <a:cubicBezTo>
                    <a:pt x="1062" y="145"/>
                    <a:pt x="855" y="0"/>
                    <a:pt x="62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8" name="Google Shape;1478;p33"/>
            <p:cNvSpPr/>
            <p:nvPr/>
          </p:nvSpPr>
          <p:spPr>
            <a:xfrm>
              <a:off x="944075" y="847475"/>
              <a:ext cx="170000" cy="146700"/>
            </a:xfrm>
            <a:custGeom>
              <a:avLst/>
              <a:gdLst/>
              <a:ahLst/>
              <a:cxnLst/>
              <a:rect l="l" t="t" r="r" b="b"/>
              <a:pathLst>
                <a:path w="6800" h="5868" extrusionOk="0">
                  <a:moveTo>
                    <a:pt x="247" y="0"/>
                  </a:moveTo>
                  <a:lnTo>
                    <a:pt x="1" y="1784"/>
                  </a:lnTo>
                  <a:cubicBezTo>
                    <a:pt x="337" y="2495"/>
                    <a:pt x="828" y="3115"/>
                    <a:pt x="1448" y="3606"/>
                  </a:cubicBezTo>
                  <a:cubicBezTo>
                    <a:pt x="3439" y="5222"/>
                    <a:pt x="6799" y="5868"/>
                    <a:pt x="6799" y="5868"/>
                  </a:cubicBezTo>
                  <a:cubicBezTo>
                    <a:pt x="6799" y="5868"/>
                    <a:pt x="5830" y="2999"/>
                    <a:pt x="3839" y="1383"/>
                  </a:cubicBezTo>
                  <a:cubicBezTo>
                    <a:pt x="2818" y="556"/>
                    <a:pt x="1552" y="78"/>
                    <a:pt x="24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9" name="Google Shape;1479;p33"/>
            <p:cNvSpPr/>
            <p:nvPr/>
          </p:nvSpPr>
          <p:spPr>
            <a:xfrm>
              <a:off x="924050" y="1082525"/>
              <a:ext cx="177400" cy="54475"/>
            </a:xfrm>
            <a:custGeom>
              <a:avLst/>
              <a:gdLst/>
              <a:ahLst/>
              <a:cxnLst/>
              <a:rect l="l" t="t" r="r" b="b"/>
              <a:pathLst>
                <a:path w="7096" h="2179" extrusionOk="0">
                  <a:moveTo>
                    <a:pt x="4332" y="0"/>
                  </a:moveTo>
                  <a:cubicBezTo>
                    <a:pt x="4190" y="0"/>
                    <a:pt x="4047" y="7"/>
                    <a:pt x="3904" y="20"/>
                  </a:cubicBezTo>
                  <a:cubicBezTo>
                    <a:pt x="1952" y="188"/>
                    <a:pt x="1" y="1506"/>
                    <a:pt x="1" y="1506"/>
                  </a:cubicBezTo>
                  <a:cubicBezTo>
                    <a:pt x="621" y="1752"/>
                    <a:pt x="1267" y="1946"/>
                    <a:pt x="1926" y="2088"/>
                  </a:cubicBezTo>
                  <a:cubicBezTo>
                    <a:pt x="1965" y="1971"/>
                    <a:pt x="2069" y="1894"/>
                    <a:pt x="2185" y="1868"/>
                  </a:cubicBezTo>
                  <a:cubicBezTo>
                    <a:pt x="2210" y="1862"/>
                    <a:pt x="2236" y="1860"/>
                    <a:pt x="2262" y="1860"/>
                  </a:cubicBezTo>
                  <a:cubicBezTo>
                    <a:pt x="2418" y="1860"/>
                    <a:pt x="2569" y="1958"/>
                    <a:pt x="2624" y="2114"/>
                  </a:cubicBezTo>
                  <a:cubicBezTo>
                    <a:pt x="2624" y="2139"/>
                    <a:pt x="2624" y="2165"/>
                    <a:pt x="2624" y="2178"/>
                  </a:cubicBezTo>
                  <a:lnTo>
                    <a:pt x="6514" y="1454"/>
                  </a:lnTo>
                  <a:cubicBezTo>
                    <a:pt x="6734" y="1299"/>
                    <a:pt x="6928" y="1118"/>
                    <a:pt x="7096" y="912"/>
                  </a:cubicBezTo>
                  <a:cubicBezTo>
                    <a:pt x="6294" y="313"/>
                    <a:pt x="5324" y="0"/>
                    <a:pt x="433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0" name="Google Shape;1480;p33"/>
            <p:cNvSpPr/>
            <p:nvPr/>
          </p:nvSpPr>
          <p:spPr>
            <a:xfrm>
              <a:off x="1010650" y="382200"/>
              <a:ext cx="99200" cy="131850"/>
            </a:xfrm>
            <a:custGeom>
              <a:avLst/>
              <a:gdLst/>
              <a:ahLst/>
              <a:cxnLst/>
              <a:rect l="l" t="t" r="r" b="b"/>
              <a:pathLst>
                <a:path w="3968" h="5274" extrusionOk="0">
                  <a:moveTo>
                    <a:pt x="453" y="1"/>
                  </a:moveTo>
                  <a:cubicBezTo>
                    <a:pt x="220" y="324"/>
                    <a:pt x="65" y="699"/>
                    <a:pt x="0" y="1099"/>
                  </a:cubicBezTo>
                  <a:cubicBezTo>
                    <a:pt x="65" y="1707"/>
                    <a:pt x="285" y="2288"/>
                    <a:pt x="647" y="2779"/>
                  </a:cubicBezTo>
                  <a:cubicBezTo>
                    <a:pt x="1706" y="4240"/>
                    <a:pt x="3968" y="5274"/>
                    <a:pt x="3968" y="5274"/>
                  </a:cubicBezTo>
                  <a:cubicBezTo>
                    <a:pt x="3968" y="5274"/>
                    <a:pt x="3929" y="3089"/>
                    <a:pt x="2869" y="1616"/>
                  </a:cubicBezTo>
                  <a:cubicBezTo>
                    <a:pt x="2275" y="815"/>
                    <a:pt x="1422" y="246"/>
                    <a:pt x="45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1" name="Google Shape;1481;p33"/>
            <p:cNvSpPr/>
            <p:nvPr/>
          </p:nvSpPr>
          <p:spPr>
            <a:xfrm>
              <a:off x="1204825" y="690125"/>
              <a:ext cx="64650" cy="110850"/>
            </a:xfrm>
            <a:custGeom>
              <a:avLst/>
              <a:gdLst/>
              <a:ahLst/>
              <a:cxnLst/>
              <a:rect l="l" t="t" r="r" b="b"/>
              <a:pathLst>
                <a:path w="2586" h="4434" extrusionOk="0">
                  <a:moveTo>
                    <a:pt x="1" y="0"/>
                  </a:moveTo>
                  <a:lnTo>
                    <a:pt x="1" y="0"/>
                  </a:lnTo>
                  <a:cubicBezTo>
                    <a:pt x="1" y="0"/>
                    <a:pt x="169" y="2171"/>
                    <a:pt x="1306" y="3606"/>
                  </a:cubicBezTo>
                  <a:cubicBezTo>
                    <a:pt x="1552" y="3929"/>
                    <a:pt x="1849" y="4201"/>
                    <a:pt x="2185" y="4433"/>
                  </a:cubicBezTo>
                  <a:lnTo>
                    <a:pt x="2585" y="1512"/>
                  </a:lnTo>
                  <a:cubicBezTo>
                    <a:pt x="1797" y="892"/>
                    <a:pt x="931" y="388"/>
                    <a:pt x="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2" name="Google Shape;1482;p33"/>
            <p:cNvSpPr/>
            <p:nvPr/>
          </p:nvSpPr>
          <p:spPr>
            <a:xfrm>
              <a:off x="1455550" y="485275"/>
              <a:ext cx="9075" cy="3250"/>
            </a:xfrm>
            <a:custGeom>
              <a:avLst/>
              <a:gdLst/>
              <a:ahLst/>
              <a:cxnLst/>
              <a:rect l="l" t="t" r="r" b="b"/>
              <a:pathLst>
                <a:path w="363" h="130" extrusionOk="0">
                  <a:moveTo>
                    <a:pt x="324" y="0"/>
                  </a:moveTo>
                  <a:cubicBezTo>
                    <a:pt x="220" y="26"/>
                    <a:pt x="104" y="52"/>
                    <a:pt x="1" y="78"/>
                  </a:cubicBezTo>
                  <a:lnTo>
                    <a:pt x="363" y="130"/>
                  </a:lnTo>
                  <a:lnTo>
                    <a:pt x="32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3" name="Google Shape;1483;p33"/>
            <p:cNvSpPr/>
            <p:nvPr/>
          </p:nvSpPr>
          <p:spPr>
            <a:xfrm>
              <a:off x="980925" y="568300"/>
              <a:ext cx="32650" cy="57225"/>
            </a:xfrm>
            <a:custGeom>
              <a:avLst/>
              <a:gdLst/>
              <a:ahLst/>
              <a:cxnLst/>
              <a:rect l="l" t="t" r="r" b="b"/>
              <a:pathLst>
                <a:path w="1306" h="2289" extrusionOk="0">
                  <a:moveTo>
                    <a:pt x="310" y="1"/>
                  </a:moveTo>
                  <a:lnTo>
                    <a:pt x="0" y="2288"/>
                  </a:lnTo>
                  <a:cubicBezTo>
                    <a:pt x="1086" y="1319"/>
                    <a:pt x="1306" y="246"/>
                    <a:pt x="1306" y="246"/>
                  </a:cubicBezTo>
                  <a:cubicBezTo>
                    <a:pt x="983" y="130"/>
                    <a:pt x="647" y="40"/>
                    <a:pt x="31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4" name="Google Shape;1484;p33"/>
            <p:cNvSpPr/>
            <p:nvPr/>
          </p:nvSpPr>
          <p:spPr>
            <a:xfrm>
              <a:off x="1140850" y="1053825"/>
              <a:ext cx="83725" cy="49575"/>
            </a:xfrm>
            <a:custGeom>
              <a:avLst/>
              <a:gdLst/>
              <a:ahLst/>
              <a:cxnLst/>
              <a:rect l="l" t="t" r="r" b="b"/>
              <a:pathLst>
                <a:path w="3349" h="1983" extrusionOk="0">
                  <a:moveTo>
                    <a:pt x="2723" y="0"/>
                  </a:moveTo>
                  <a:cubicBezTo>
                    <a:pt x="1070" y="0"/>
                    <a:pt x="1" y="638"/>
                    <a:pt x="1" y="638"/>
                  </a:cubicBezTo>
                  <a:cubicBezTo>
                    <a:pt x="298" y="1155"/>
                    <a:pt x="686" y="1607"/>
                    <a:pt x="1151" y="1982"/>
                  </a:cubicBezTo>
                  <a:lnTo>
                    <a:pt x="3115" y="1620"/>
                  </a:lnTo>
                  <a:lnTo>
                    <a:pt x="3348" y="31"/>
                  </a:lnTo>
                  <a:cubicBezTo>
                    <a:pt x="3132" y="10"/>
                    <a:pt x="2923" y="0"/>
                    <a:pt x="272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5" name="Google Shape;1485;p33"/>
            <p:cNvSpPr/>
            <p:nvPr/>
          </p:nvSpPr>
          <p:spPr>
            <a:xfrm>
              <a:off x="922125" y="977350"/>
              <a:ext cx="75300" cy="70475"/>
            </a:xfrm>
            <a:custGeom>
              <a:avLst/>
              <a:gdLst/>
              <a:ahLst/>
              <a:cxnLst/>
              <a:rect l="l" t="t" r="r" b="b"/>
              <a:pathLst>
                <a:path w="3012" h="2819" extrusionOk="0">
                  <a:moveTo>
                    <a:pt x="401" y="1"/>
                  </a:moveTo>
                  <a:lnTo>
                    <a:pt x="0" y="2818"/>
                  </a:lnTo>
                  <a:cubicBezTo>
                    <a:pt x="2016" y="2482"/>
                    <a:pt x="3011" y="1293"/>
                    <a:pt x="3011" y="1293"/>
                  </a:cubicBezTo>
                  <a:cubicBezTo>
                    <a:pt x="2262" y="647"/>
                    <a:pt x="1357" y="195"/>
                    <a:pt x="40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6" name="Google Shape;1486;p33"/>
            <p:cNvSpPr/>
            <p:nvPr/>
          </p:nvSpPr>
          <p:spPr>
            <a:xfrm>
              <a:off x="996100" y="758400"/>
              <a:ext cx="17150" cy="13600"/>
            </a:xfrm>
            <a:custGeom>
              <a:avLst/>
              <a:gdLst/>
              <a:ahLst/>
              <a:cxnLst/>
              <a:rect l="l" t="t" r="r" b="b"/>
              <a:pathLst>
                <a:path w="686" h="544" extrusionOk="0">
                  <a:moveTo>
                    <a:pt x="337" y="1"/>
                  </a:moveTo>
                  <a:cubicBezTo>
                    <a:pt x="315" y="1"/>
                    <a:pt x="294" y="4"/>
                    <a:pt x="272" y="9"/>
                  </a:cubicBezTo>
                  <a:cubicBezTo>
                    <a:pt x="117" y="22"/>
                    <a:pt x="1" y="177"/>
                    <a:pt x="40" y="332"/>
                  </a:cubicBezTo>
                  <a:cubicBezTo>
                    <a:pt x="85" y="458"/>
                    <a:pt x="212" y="543"/>
                    <a:pt x="348" y="543"/>
                  </a:cubicBezTo>
                  <a:cubicBezTo>
                    <a:pt x="366" y="543"/>
                    <a:pt x="384" y="542"/>
                    <a:pt x="401" y="539"/>
                  </a:cubicBezTo>
                  <a:lnTo>
                    <a:pt x="427" y="539"/>
                  </a:lnTo>
                  <a:cubicBezTo>
                    <a:pt x="466" y="539"/>
                    <a:pt x="505" y="513"/>
                    <a:pt x="544" y="487"/>
                  </a:cubicBezTo>
                  <a:cubicBezTo>
                    <a:pt x="634" y="436"/>
                    <a:pt x="686" y="319"/>
                    <a:pt x="660" y="216"/>
                  </a:cubicBezTo>
                  <a:cubicBezTo>
                    <a:pt x="621" y="113"/>
                    <a:pt x="544" y="48"/>
                    <a:pt x="440" y="22"/>
                  </a:cubicBezTo>
                  <a:cubicBezTo>
                    <a:pt x="402" y="7"/>
                    <a:pt x="369" y="1"/>
                    <a:pt x="33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7" name="Google Shape;1487;p33"/>
            <p:cNvSpPr/>
            <p:nvPr/>
          </p:nvSpPr>
          <p:spPr>
            <a:xfrm>
              <a:off x="1174450" y="491850"/>
              <a:ext cx="20075" cy="15950"/>
            </a:xfrm>
            <a:custGeom>
              <a:avLst/>
              <a:gdLst/>
              <a:ahLst/>
              <a:cxnLst/>
              <a:rect l="l" t="t" r="r" b="b"/>
              <a:pathLst>
                <a:path w="803" h="638" extrusionOk="0">
                  <a:moveTo>
                    <a:pt x="393" y="1"/>
                  </a:moveTo>
                  <a:cubicBezTo>
                    <a:pt x="366" y="1"/>
                    <a:pt x="338" y="3"/>
                    <a:pt x="311" y="9"/>
                  </a:cubicBezTo>
                  <a:cubicBezTo>
                    <a:pt x="130" y="35"/>
                    <a:pt x="1" y="203"/>
                    <a:pt x="52" y="384"/>
                  </a:cubicBezTo>
                  <a:cubicBezTo>
                    <a:pt x="108" y="539"/>
                    <a:pt x="259" y="637"/>
                    <a:pt x="415" y="637"/>
                  </a:cubicBezTo>
                  <a:cubicBezTo>
                    <a:pt x="441" y="637"/>
                    <a:pt x="466" y="635"/>
                    <a:pt x="492" y="629"/>
                  </a:cubicBezTo>
                  <a:cubicBezTo>
                    <a:pt x="686" y="603"/>
                    <a:pt x="802" y="422"/>
                    <a:pt x="763" y="254"/>
                  </a:cubicBezTo>
                  <a:cubicBezTo>
                    <a:pt x="708" y="99"/>
                    <a:pt x="557" y="1"/>
                    <a:pt x="39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8" name="Google Shape;1488;p33"/>
            <p:cNvSpPr/>
            <p:nvPr/>
          </p:nvSpPr>
          <p:spPr>
            <a:xfrm>
              <a:off x="1126950" y="536625"/>
              <a:ext cx="32025" cy="25900"/>
            </a:xfrm>
            <a:custGeom>
              <a:avLst/>
              <a:gdLst/>
              <a:ahLst/>
              <a:cxnLst/>
              <a:rect l="l" t="t" r="r" b="b"/>
              <a:pathLst>
                <a:path w="1281" h="1036" extrusionOk="0">
                  <a:moveTo>
                    <a:pt x="633" y="0"/>
                  </a:moveTo>
                  <a:cubicBezTo>
                    <a:pt x="591" y="0"/>
                    <a:pt x="548" y="5"/>
                    <a:pt x="505" y="14"/>
                  </a:cubicBezTo>
                  <a:cubicBezTo>
                    <a:pt x="195" y="40"/>
                    <a:pt x="1" y="324"/>
                    <a:pt x="66" y="622"/>
                  </a:cubicBezTo>
                  <a:cubicBezTo>
                    <a:pt x="153" y="871"/>
                    <a:pt x="396" y="1036"/>
                    <a:pt x="657" y="1036"/>
                  </a:cubicBezTo>
                  <a:cubicBezTo>
                    <a:pt x="666" y="1036"/>
                    <a:pt x="676" y="1036"/>
                    <a:pt x="686" y="1035"/>
                  </a:cubicBezTo>
                  <a:cubicBezTo>
                    <a:pt x="725" y="1035"/>
                    <a:pt x="763" y="1022"/>
                    <a:pt x="789" y="1022"/>
                  </a:cubicBezTo>
                  <a:cubicBezTo>
                    <a:pt x="854" y="1009"/>
                    <a:pt x="906" y="996"/>
                    <a:pt x="957" y="971"/>
                  </a:cubicBezTo>
                  <a:cubicBezTo>
                    <a:pt x="1177" y="867"/>
                    <a:pt x="1280" y="635"/>
                    <a:pt x="1229" y="415"/>
                  </a:cubicBezTo>
                  <a:cubicBezTo>
                    <a:pt x="1129" y="160"/>
                    <a:pt x="887" y="0"/>
                    <a:pt x="63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9" name="Google Shape;1489;p33"/>
            <p:cNvSpPr/>
            <p:nvPr/>
          </p:nvSpPr>
          <p:spPr>
            <a:xfrm>
              <a:off x="1255875" y="367675"/>
              <a:ext cx="5200" cy="1625"/>
            </a:xfrm>
            <a:custGeom>
              <a:avLst/>
              <a:gdLst/>
              <a:ahLst/>
              <a:cxnLst/>
              <a:rect l="l" t="t" r="r" b="b"/>
              <a:pathLst>
                <a:path w="208" h="65" extrusionOk="0">
                  <a:moveTo>
                    <a:pt x="1" y="0"/>
                  </a:moveTo>
                  <a:cubicBezTo>
                    <a:pt x="39" y="52"/>
                    <a:pt x="91" y="65"/>
                    <a:pt x="143" y="65"/>
                  </a:cubicBezTo>
                  <a:cubicBezTo>
                    <a:pt x="169" y="52"/>
                    <a:pt x="195" y="52"/>
                    <a:pt x="207" y="26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0" name="Google Shape;1490;p33"/>
            <p:cNvSpPr/>
            <p:nvPr/>
          </p:nvSpPr>
          <p:spPr>
            <a:xfrm>
              <a:off x="1112100" y="913825"/>
              <a:ext cx="20375" cy="16375"/>
            </a:xfrm>
            <a:custGeom>
              <a:avLst/>
              <a:gdLst/>
              <a:ahLst/>
              <a:cxnLst/>
              <a:rect l="l" t="t" r="r" b="b"/>
              <a:pathLst>
                <a:path w="815" h="655" extrusionOk="0">
                  <a:moveTo>
                    <a:pt x="393" y="0"/>
                  </a:moveTo>
                  <a:cubicBezTo>
                    <a:pt x="366" y="0"/>
                    <a:pt x="338" y="3"/>
                    <a:pt x="311" y="9"/>
                  </a:cubicBezTo>
                  <a:cubicBezTo>
                    <a:pt x="130" y="34"/>
                    <a:pt x="0" y="215"/>
                    <a:pt x="39" y="396"/>
                  </a:cubicBezTo>
                  <a:cubicBezTo>
                    <a:pt x="93" y="548"/>
                    <a:pt x="247" y="654"/>
                    <a:pt x="410" y="654"/>
                  </a:cubicBezTo>
                  <a:cubicBezTo>
                    <a:pt x="441" y="654"/>
                    <a:pt x="473" y="650"/>
                    <a:pt x="505" y="642"/>
                  </a:cubicBezTo>
                  <a:cubicBezTo>
                    <a:pt x="685" y="616"/>
                    <a:pt x="815" y="448"/>
                    <a:pt x="776" y="254"/>
                  </a:cubicBezTo>
                  <a:cubicBezTo>
                    <a:pt x="720" y="99"/>
                    <a:pt x="560" y="0"/>
                    <a:pt x="39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1" name="Google Shape;1491;p33"/>
            <p:cNvSpPr/>
            <p:nvPr/>
          </p:nvSpPr>
          <p:spPr>
            <a:xfrm>
              <a:off x="971550" y="1129000"/>
              <a:ext cx="18450" cy="11225"/>
            </a:xfrm>
            <a:custGeom>
              <a:avLst/>
              <a:gdLst/>
              <a:ahLst/>
              <a:cxnLst/>
              <a:rect l="l" t="t" r="r" b="b"/>
              <a:pathLst>
                <a:path w="738" h="449" extrusionOk="0">
                  <a:moveTo>
                    <a:pt x="362" y="1"/>
                  </a:moveTo>
                  <a:cubicBezTo>
                    <a:pt x="336" y="1"/>
                    <a:pt x="310" y="3"/>
                    <a:pt x="285" y="9"/>
                  </a:cubicBezTo>
                  <a:cubicBezTo>
                    <a:pt x="169" y="35"/>
                    <a:pt x="65" y="112"/>
                    <a:pt x="26" y="229"/>
                  </a:cubicBezTo>
                  <a:cubicBezTo>
                    <a:pt x="1" y="280"/>
                    <a:pt x="1" y="332"/>
                    <a:pt x="13" y="384"/>
                  </a:cubicBezTo>
                  <a:cubicBezTo>
                    <a:pt x="26" y="410"/>
                    <a:pt x="39" y="423"/>
                    <a:pt x="52" y="448"/>
                  </a:cubicBezTo>
                  <a:lnTo>
                    <a:pt x="724" y="319"/>
                  </a:lnTo>
                  <a:cubicBezTo>
                    <a:pt x="737" y="293"/>
                    <a:pt x="737" y="280"/>
                    <a:pt x="724" y="255"/>
                  </a:cubicBezTo>
                  <a:cubicBezTo>
                    <a:pt x="669" y="99"/>
                    <a:pt x="518" y="1"/>
                    <a:pt x="36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2" name="Google Shape;1492;p33"/>
            <p:cNvSpPr/>
            <p:nvPr/>
          </p:nvSpPr>
          <p:spPr>
            <a:xfrm>
              <a:off x="1079800" y="1000725"/>
              <a:ext cx="16825" cy="13400"/>
            </a:xfrm>
            <a:custGeom>
              <a:avLst/>
              <a:gdLst/>
              <a:ahLst/>
              <a:cxnLst/>
              <a:rect l="l" t="t" r="r" b="b"/>
              <a:pathLst>
                <a:path w="673" h="536" extrusionOk="0">
                  <a:moveTo>
                    <a:pt x="332" y="0"/>
                  </a:moveTo>
                  <a:cubicBezTo>
                    <a:pt x="307" y="0"/>
                    <a:pt x="283" y="3"/>
                    <a:pt x="259" y="9"/>
                  </a:cubicBezTo>
                  <a:cubicBezTo>
                    <a:pt x="103" y="22"/>
                    <a:pt x="0" y="177"/>
                    <a:pt x="39" y="319"/>
                  </a:cubicBezTo>
                  <a:cubicBezTo>
                    <a:pt x="82" y="450"/>
                    <a:pt x="209" y="535"/>
                    <a:pt x="348" y="535"/>
                  </a:cubicBezTo>
                  <a:cubicBezTo>
                    <a:pt x="374" y="535"/>
                    <a:pt x="400" y="532"/>
                    <a:pt x="427" y="526"/>
                  </a:cubicBezTo>
                  <a:cubicBezTo>
                    <a:pt x="569" y="513"/>
                    <a:pt x="672" y="358"/>
                    <a:pt x="646" y="216"/>
                  </a:cubicBezTo>
                  <a:cubicBezTo>
                    <a:pt x="592" y="85"/>
                    <a:pt x="464" y="0"/>
                    <a:pt x="33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3" name="Google Shape;1493;p33"/>
            <p:cNvSpPr/>
            <p:nvPr/>
          </p:nvSpPr>
          <p:spPr>
            <a:xfrm>
              <a:off x="1123075" y="748525"/>
              <a:ext cx="39450" cy="34650"/>
            </a:xfrm>
            <a:custGeom>
              <a:avLst/>
              <a:gdLst/>
              <a:ahLst/>
              <a:cxnLst/>
              <a:rect l="l" t="t" r="r" b="b"/>
              <a:pathLst>
                <a:path w="1578" h="1386" extrusionOk="0">
                  <a:moveTo>
                    <a:pt x="553" y="1"/>
                  </a:moveTo>
                  <a:cubicBezTo>
                    <a:pt x="511" y="1"/>
                    <a:pt x="469" y="6"/>
                    <a:pt x="427" y="16"/>
                  </a:cubicBezTo>
                  <a:cubicBezTo>
                    <a:pt x="169" y="42"/>
                    <a:pt x="1" y="288"/>
                    <a:pt x="66" y="533"/>
                  </a:cubicBezTo>
                  <a:cubicBezTo>
                    <a:pt x="104" y="688"/>
                    <a:pt x="234" y="805"/>
                    <a:pt x="389" y="856"/>
                  </a:cubicBezTo>
                  <a:cubicBezTo>
                    <a:pt x="389" y="895"/>
                    <a:pt x="389" y="947"/>
                    <a:pt x="402" y="986"/>
                  </a:cubicBezTo>
                  <a:cubicBezTo>
                    <a:pt x="440" y="1128"/>
                    <a:pt x="544" y="1244"/>
                    <a:pt x="673" y="1309"/>
                  </a:cubicBezTo>
                  <a:cubicBezTo>
                    <a:pt x="763" y="1363"/>
                    <a:pt x="866" y="1386"/>
                    <a:pt x="972" y="1386"/>
                  </a:cubicBezTo>
                  <a:cubicBezTo>
                    <a:pt x="1018" y="1386"/>
                    <a:pt x="1065" y="1381"/>
                    <a:pt x="1112" y="1373"/>
                  </a:cubicBezTo>
                  <a:cubicBezTo>
                    <a:pt x="1280" y="1348"/>
                    <a:pt x="1423" y="1244"/>
                    <a:pt x="1500" y="1102"/>
                  </a:cubicBezTo>
                  <a:cubicBezTo>
                    <a:pt x="1565" y="999"/>
                    <a:pt x="1578" y="869"/>
                    <a:pt x="1539" y="766"/>
                  </a:cubicBezTo>
                  <a:cubicBezTo>
                    <a:pt x="1461" y="546"/>
                    <a:pt x="1267" y="391"/>
                    <a:pt x="1048" y="365"/>
                  </a:cubicBezTo>
                  <a:lnTo>
                    <a:pt x="1048" y="352"/>
                  </a:lnTo>
                  <a:cubicBezTo>
                    <a:pt x="972" y="136"/>
                    <a:pt x="769" y="1"/>
                    <a:pt x="55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4" name="Google Shape;1494;p33"/>
            <p:cNvSpPr/>
            <p:nvPr/>
          </p:nvSpPr>
          <p:spPr>
            <a:xfrm>
              <a:off x="1174450" y="897600"/>
              <a:ext cx="24900" cy="19850"/>
            </a:xfrm>
            <a:custGeom>
              <a:avLst/>
              <a:gdLst/>
              <a:ahLst/>
              <a:cxnLst/>
              <a:rect l="l" t="t" r="r" b="b"/>
              <a:pathLst>
                <a:path w="996" h="794" extrusionOk="0">
                  <a:moveTo>
                    <a:pt x="492" y="0"/>
                  </a:moveTo>
                  <a:cubicBezTo>
                    <a:pt x="458" y="0"/>
                    <a:pt x="423" y="4"/>
                    <a:pt x="389" y="11"/>
                  </a:cubicBezTo>
                  <a:cubicBezTo>
                    <a:pt x="156" y="37"/>
                    <a:pt x="1" y="257"/>
                    <a:pt x="65" y="477"/>
                  </a:cubicBezTo>
                  <a:cubicBezTo>
                    <a:pt x="134" y="670"/>
                    <a:pt x="323" y="794"/>
                    <a:pt x="535" y="794"/>
                  </a:cubicBezTo>
                  <a:cubicBezTo>
                    <a:pt x="563" y="794"/>
                    <a:pt x="592" y="791"/>
                    <a:pt x="621" y="787"/>
                  </a:cubicBezTo>
                  <a:cubicBezTo>
                    <a:pt x="841" y="761"/>
                    <a:pt x="996" y="541"/>
                    <a:pt x="944" y="309"/>
                  </a:cubicBezTo>
                  <a:cubicBezTo>
                    <a:pt x="867" y="122"/>
                    <a:pt x="687" y="0"/>
                    <a:pt x="49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5" name="Google Shape;1495;p33"/>
            <p:cNvSpPr/>
            <p:nvPr/>
          </p:nvSpPr>
          <p:spPr>
            <a:xfrm>
              <a:off x="1073975" y="861450"/>
              <a:ext cx="19075" cy="15000"/>
            </a:xfrm>
            <a:custGeom>
              <a:avLst/>
              <a:gdLst/>
              <a:ahLst/>
              <a:cxnLst/>
              <a:rect l="l" t="t" r="r" b="b"/>
              <a:pathLst>
                <a:path w="763" h="600" extrusionOk="0">
                  <a:moveTo>
                    <a:pt x="381" y="1"/>
                  </a:moveTo>
                  <a:cubicBezTo>
                    <a:pt x="354" y="1"/>
                    <a:pt x="326" y="4"/>
                    <a:pt x="298" y="10"/>
                  </a:cubicBezTo>
                  <a:cubicBezTo>
                    <a:pt x="130" y="23"/>
                    <a:pt x="0" y="191"/>
                    <a:pt x="52" y="359"/>
                  </a:cubicBezTo>
                  <a:cubicBezTo>
                    <a:pt x="108" y="503"/>
                    <a:pt x="249" y="600"/>
                    <a:pt x="394" y="600"/>
                  </a:cubicBezTo>
                  <a:cubicBezTo>
                    <a:pt x="418" y="600"/>
                    <a:pt x="442" y="597"/>
                    <a:pt x="466" y="591"/>
                  </a:cubicBezTo>
                  <a:cubicBezTo>
                    <a:pt x="647" y="579"/>
                    <a:pt x="763" y="411"/>
                    <a:pt x="711" y="230"/>
                  </a:cubicBezTo>
                  <a:cubicBezTo>
                    <a:pt x="668" y="88"/>
                    <a:pt x="532" y="1"/>
                    <a:pt x="38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6" name="Google Shape;1496;p33"/>
            <p:cNvSpPr/>
            <p:nvPr/>
          </p:nvSpPr>
          <p:spPr>
            <a:xfrm>
              <a:off x="1226150" y="1030675"/>
              <a:ext cx="1650" cy="5500"/>
            </a:xfrm>
            <a:custGeom>
              <a:avLst/>
              <a:gdLst/>
              <a:ahLst/>
              <a:cxnLst/>
              <a:rect l="l" t="t" r="r" b="b"/>
              <a:pathLst>
                <a:path w="66" h="220" extrusionOk="0">
                  <a:moveTo>
                    <a:pt x="65" y="0"/>
                  </a:moveTo>
                  <a:lnTo>
                    <a:pt x="65" y="0"/>
                  </a:lnTo>
                  <a:cubicBezTo>
                    <a:pt x="14" y="52"/>
                    <a:pt x="1" y="129"/>
                    <a:pt x="14" y="194"/>
                  </a:cubicBezTo>
                  <a:cubicBezTo>
                    <a:pt x="14" y="207"/>
                    <a:pt x="26" y="207"/>
                    <a:pt x="26" y="220"/>
                  </a:cubicBezTo>
                  <a:lnTo>
                    <a:pt x="65" y="0"/>
                  </a:lnTo>
                  <a:close/>
                </a:path>
              </a:pathLst>
            </a:custGeom>
            <a:solidFill>
              <a:srgbClr val="52A2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7" name="Google Shape;1497;p33"/>
            <p:cNvSpPr/>
            <p:nvPr/>
          </p:nvSpPr>
          <p:spPr>
            <a:xfrm>
              <a:off x="770250" y="1103375"/>
              <a:ext cx="443975" cy="1090475"/>
            </a:xfrm>
            <a:custGeom>
              <a:avLst/>
              <a:gdLst/>
              <a:ahLst/>
              <a:cxnLst/>
              <a:rect l="l" t="t" r="r" b="b"/>
              <a:pathLst>
                <a:path w="17759" h="43619" extrusionOk="0">
                  <a:moveTo>
                    <a:pt x="11343" y="1334"/>
                  </a:moveTo>
                  <a:cubicBezTo>
                    <a:pt x="11574" y="1334"/>
                    <a:pt x="11787" y="1470"/>
                    <a:pt x="11865" y="1693"/>
                  </a:cubicBezTo>
                  <a:cubicBezTo>
                    <a:pt x="11930" y="1952"/>
                    <a:pt x="11762" y="2210"/>
                    <a:pt x="11490" y="2236"/>
                  </a:cubicBezTo>
                  <a:cubicBezTo>
                    <a:pt x="11455" y="2243"/>
                    <a:pt x="11420" y="2246"/>
                    <a:pt x="11386" y="2246"/>
                  </a:cubicBezTo>
                  <a:cubicBezTo>
                    <a:pt x="11155" y="2246"/>
                    <a:pt x="10949" y="2101"/>
                    <a:pt x="10870" y="1887"/>
                  </a:cubicBezTo>
                  <a:cubicBezTo>
                    <a:pt x="10792" y="1628"/>
                    <a:pt x="10973" y="1370"/>
                    <a:pt x="11232" y="1344"/>
                  </a:cubicBezTo>
                  <a:cubicBezTo>
                    <a:pt x="11269" y="1337"/>
                    <a:pt x="11306" y="1334"/>
                    <a:pt x="11343" y="1334"/>
                  </a:cubicBezTo>
                  <a:close/>
                  <a:moveTo>
                    <a:pt x="16815" y="4032"/>
                  </a:moveTo>
                  <a:lnTo>
                    <a:pt x="16815" y="4045"/>
                  </a:lnTo>
                  <a:cubicBezTo>
                    <a:pt x="16831" y="4041"/>
                    <a:pt x="16847" y="4039"/>
                    <a:pt x="16862" y="4039"/>
                  </a:cubicBezTo>
                  <a:cubicBezTo>
                    <a:pt x="16935" y="4039"/>
                    <a:pt x="17003" y="4087"/>
                    <a:pt x="17035" y="4162"/>
                  </a:cubicBezTo>
                  <a:cubicBezTo>
                    <a:pt x="17048" y="4239"/>
                    <a:pt x="16996" y="4330"/>
                    <a:pt x="16905" y="4343"/>
                  </a:cubicBezTo>
                  <a:cubicBezTo>
                    <a:pt x="16896" y="4344"/>
                    <a:pt x="16887" y="4344"/>
                    <a:pt x="16878" y="4344"/>
                  </a:cubicBezTo>
                  <a:cubicBezTo>
                    <a:pt x="16797" y="4344"/>
                    <a:pt x="16721" y="4296"/>
                    <a:pt x="16686" y="4226"/>
                  </a:cubicBezTo>
                  <a:cubicBezTo>
                    <a:pt x="16660" y="4136"/>
                    <a:pt x="16725" y="4045"/>
                    <a:pt x="16815" y="4032"/>
                  </a:cubicBezTo>
                  <a:close/>
                  <a:moveTo>
                    <a:pt x="9141" y="9005"/>
                  </a:moveTo>
                  <a:cubicBezTo>
                    <a:pt x="9195" y="9005"/>
                    <a:pt x="9250" y="9006"/>
                    <a:pt x="9306" y="9008"/>
                  </a:cubicBezTo>
                  <a:cubicBezTo>
                    <a:pt x="11271" y="9073"/>
                    <a:pt x="13416" y="10275"/>
                    <a:pt x="13416" y="10275"/>
                  </a:cubicBezTo>
                  <a:cubicBezTo>
                    <a:pt x="13416" y="10275"/>
                    <a:pt x="11406" y="11286"/>
                    <a:pt x="9480" y="11286"/>
                  </a:cubicBezTo>
                  <a:cubicBezTo>
                    <a:pt x="9422" y="11286"/>
                    <a:pt x="9364" y="11285"/>
                    <a:pt x="9306" y="11283"/>
                  </a:cubicBezTo>
                  <a:cubicBezTo>
                    <a:pt x="7329" y="11231"/>
                    <a:pt x="6269" y="10055"/>
                    <a:pt x="6269" y="10055"/>
                  </a:cubicBezTo>
                  <a:cubicBezTo>
                    <a:pt x="6269" y="10055"/>
                    <a:pt x="7270" y="9005"/>
                    <a:pt x="9141" y="9005"/>
                  </a:cubicBezTo>
                  <a:close/>
                  <a:moveTo>
                    <a:pt x="10111" y="11903"/>
                  </a:moveTo>
                  <a:cubicBezTo>
                    <a:pt x="10257" y="11903"/>
                    <a:pt x="10390" y="11999"/>
                    <a:pt x="10443" y="12149"/>
                  </a:cubicBezTo>
                  <a:cubicBezTo>
                    <a:pt x="10482" y="12317"/>
                    <a:pt x="10366" y="12485"/>
                    <a:pt x="10198" y="12498"/>
                  </a:cubicBezTo>
                  <a:cubicBezTo>
                    <a:pt x="10170" y="12504"/>
                    <a:pt x="10142" y="12506"/>
                    <a:pt x="10115" y="12506"/>
                  </a:cubicBezTo>
                  <a:cubicBezTo>
                    <a:pt x="9964" y="12506"/>
                    <a:pt x="9826" y="12418"/>
                    <a:pt x="9771" y="12265"/>
                  </a:cubicBezTo>
                  <a:cubicBezTo>
                    <a:pt x="9720" y="12097"/>
                    <a:pt x="9849" y="11929"/>
                    <a:pt x="10017" y="11916"/>
                  </a:cubicBezTo>
                  <a:cubicBezTo>
                    <a:pt x="10048" y="11907"/>
                    <a:pt x="10080" y="11903"/>
                    <a:pt x="10111" y="11903"/>
                  </a:cubicBezTo>
                  <a:close/>
                  <a:moveTo>
                    <a:pt x="12281" y="12128"/>
                  </a:moveTo>
                  <a:cubicBezTo>
                    <a:pt x="12462" y="12128"/>
                    <a:pt x="12638" y="12240"/>
                    <a:pt x="12705" y="12420"/>
                  </a:cubicBezTo>
                  <a:cubicBezTo>
                    <a:pt x="12757" y="12627"/>
                    <a:pt x="12615" y="12821"/>
                    <a:pt x="12408" y="12847"/>
                  </a:cubicBezTo>
                  <a:lnTo>
                    <a:pt x="12408" y="12859"/>
                  </a:lnTo>
                  <a:cubicBezTo>
                    <a:pt x="12380" y="12864"/>
                    <a:pt x="12351" y="12867"/>
                    <a:pt x="12324" y="12867"/>
                  </a:cubicBezTo>
                  <a:cubicBezTo>
                    <a:pt x="12134" y="12867"/>
                    <a:pt x="11959" y="12755"/>
                    <a:pt x="11891" y="12575"/>
                  </a:cubicBezTo>
                  <a:cubicBezTo>
                    <a:pt x="11839" y="12368"/>
                    <a:pt x="11981" y="12162"/>
                    <a:pt x="12201" y="12136"/>
                  </a:cubicBezTo>
                  <a:cubicBezTo>
                    <a:pt x="12228" y="12131"/>
                    <a:pt x="12254" y="12128"/>
                    <a:pt x="12281" y="12128"/>
                  </a:cubicBezTo>
                  <a:close/>
                  <a:moveTo>
                    <a:pt x="6520" y="23810"/>
                  </a:moveTo>
                  <a:cubicBezTo>
                    <a:pt x="6671" y="23810"/>
                    <a:pt x="6809" y="23898"/>
                    <a:pt x="6864" y="24052"/>
                  </a:cubicBezTo>
                  <a:cubicBezTo>
                    <a:pt x="6902" y="24220"/>
                    <a:pt x="6786" y="24401"/>
                    <a:pt x="6605" y="24414"/>
                  </a:cubicBezTo>
                  <a:cubicBezTo>
                    <a:pt x="6579" y="24419"/>
                    <a:pt x="6554" y="24422"/>
                    <a:pt x="6528" y="24422"/>
                  </a:cubicBezTo>
                  <a:cubicBezTo>
                    <a:pt x="6375" y="24422"/>
                    <a:pt x="6234" y="24325"/>
                    <a:pt x="6179" y="24181"/>
                  </a:cubicBezTo>
                  <a:cubicBezTo>
                    <a:pt x="6140" y="24000"/>
                    <a:pt x="6256" y="23832"/>
                    <a:pt x="6437" y="23819"/>
                  </a:cubicBezTo>
                  <a:cubicBezTo>
                    <a:pt x="6465" y="23813"/>
                    <a:pt x="6493" y="23810"/>
                    <a:pt x="6520" y="23810"/>
                  </a:cubicBezTo>
                  <a:close/>
                  <a:moveTo>
                    <a:pt x="11664" y="23088"/>
                  </a:moveTo>
                  <a:cubicBezTo>
                    <a:pt x="11825" y="23088"/>
                    <a:pt x="11987" y="23095"/>
                    <a:pt x="12149" y="23108"/>
                  </a:cubicBezTo>
                  <a:cubicBezTo>
                    <a:pt x="12149" y="23108"/>
                    <a:pt x="12369" y="25098"/>
                    <a:pt x="10469" y="26662"/>
                  </a:cubicBezTo>
                  <a:cubicBezTo>
                    <a:pt x="8557" y="28239"/>
                    <a:pt x="5235" y="28795"/>
                    <a:pt x="5235" y="28795"/>
                  </a:cubicBezTo>
                  <a:cubicBezTo>
                    <a:pt x="5235" y="28795"/>
                    <a:pt x="6049" y="25951"/>
                    <a:pt x="7962" y="24388"/>
                  </a:cubicBezTo>
                  <a:cubicBezTo>
                    <a:pt x="8104" y="24258"/>
                    <a:pt x="8246" y="24155"/>
                    <a:pt x="8389" y="24065"/>
                  </a:cubicBezTo>
                  <a:cubicBezTo>
                    <a:pt x="8376" y="24039"/>
                    <a:pt x="8363" y="24013"/>
                    <a:pt x="8363" y="23987"/>
                  </a:cubicBezTo>
                  <a:cubicBezTo>
                    <a:pt x="8311" y="23806"/>
                    <a:pt x="8440" y="23625"/>
                    <a:pt x="8621" y="23612"/>
                  </a:cubicBezTo>
                  <a:cubicBezTo>
                    <a:pt x="8648" y="23607"/>
                    <a:pt x="8674" y="23604"/>
                    <a:pt x="8701" y="23604"/>
                  </a:cubicBezTo>
                  <a:cubicBezTo>
                    <a:pt x="8806" y="23604"/>
                    <a:pt x="8911" y="23644"/>
                    <a:pt x="8983" y="23716"/>
                  </a:cubicBezTo>
                  <a:cubicBezTo>
                    <a:pt x="9820" y="23308"/>
                    <a:pt x="10733" y="23088"/>
                    <a:pt x="11664" y="23088"/>
                  </a:cubicBezTo>
                  <a:close/>
                  <a:moveTo>
                    <a:pt x="4390" y="29951"/>
                  </a:moveTo>
                  <a:cubicBezTo>
                    <a:pt x="4463" y="29951"/>
                    <a:pt x="4529" y="30000"/>
                    <a:pt x="4550" y="30074"/>
                  </a:cubicBezTo>
                  <a:cubicBezTo>
                    <a:pt x="4576" y="30152"/>
                    <a:pt x="4524" y="30242"/>
                    <a:pt x="4434" y="30242"/>
                  </a:cubicBezTo>
                  <a:cubicBezTo>
                    <a:pt x="4418" y="30247"/>
                    <a:pt x="4402" y="30249"/>
                    <a:pt x="4387" y="30249"/>
                  </a:cubicBezTo>
                  <a:cubicBezTo>
                    <a:pt x="4314" y="30249"/>
                    <a:pt x="4248" y="30201"/>
                    <a:pt x="4227" y="30126"/>
                  </a:cubicBezTo>
                  <a:cubicBezTo>
                    <a:pt x="4201" y="30048"/>
                    <a:pt x="4266" y="29958"/>
                    <a:pt x="4343" y="29958"/>
                  </a:cubicBezTo>
                  <a:cubicBezTo>
                    <a:pt x="4359" y="29953"/>
                    <a:pt x="4375" y="29951"/>
                    <a:pt x="4390" y="29951"/>
                  </a:cubicBezTo>
                  <a:close/>
                  <a:moveTo>
                    <a:pt x="3020" y="37784"/>
                  </a:moveTo>
                  <a:cubicBezTo>
                    <a:pt x="3106" y="37784"/>
                    <a:pt x="3184" y="37842"/>
                    <a:pt x="3206" y="37919"/>
                  </a:cubicBezTo>
                  <a:cubicBezTo>
                    <a:pt x="3232" y="38022"/>
                    <a:pt x="3167" y="38113"/>
                    <a:pt x="3077" y="38126"/>
                  </a:cubicBezTo>
                  <a:cubicBezTo>
                    <a:pt x="3066" y="38127"/>
                    <a:pt x="3056" y="38128"/>
                    <a:pt x="3045" y="38128"/>
                  </a:cubicBezTo>
                  <a:cubicBezTo>
                    <a:pt x="2953" y="38128"/>
                    <a:pt x="2866" y="38078"/>
                    <a:pt x="2831" y="37997"/>
                  </a:cubicBezTo>
                  <a:cubicBezTo>
                    <a:pt x="2805" y="37893"/>
                    <a:pt x="2870" y="37803"/>
                    <a:pt x="2973" y="37790"/>
                  </a:cubicBezTo>
                  <a:cubicBezTo>
                    <a:pt x="2989" y="37786"/>
                    <a:pt x="3005" y="37784"/>
                    <a:pt x="3020" y="37784"/>
                  </a:cubicBezTo>
                  <a:close/>
                  <a:moveTo>
                    <a:pt x="5701" y="37742"/>
                  </a:moveTo>
                  <a:cubicBezTo>
                    <a:pt x="5841" y="37742"/>
                    <a:pt x="5969" y="37827"/>
                    <a:pt x="6023" y="37958"/>
                  </a:cubicBezTo>
                  <a:cubicBezTo>
                    <a:pt x="6062" y="38126"/>
                    <a:pt x="5946" y="38281"/>
                    <a:pt x="5791" y="38294"/>
                  </a:cubicBezTo>
                  <a:cubicBezTo>
                    <a:pt x="5765" y="38300"/>
                    <a:pt x="5738" y="38303"/>
                    <a:pt x="5713" y="38303"/>
                  </a:cubicBezTo>
                  <a:cubicBezTo>
                    <a:pt x="5573" y="38303"/>
                    <a:pt x="5445" y="38218"/>
                    <a:pt x="5390" y="38087"/>
                  </a:cubicBezTo>
                  <a:cubicBezTo>
                    <a:pt x="5351" y="37919"/>
                    <a:pt x="5468" y="37764"/>
                    <a:pt x="5623" y="37751"/>
                  </a:cubicBezTo>
                  <a:cubicBezTo>
                    <a:pt x="5649" y="37745"/>
                    <a:pt x="5675" y="37742"/>
                    <a:pt x="5701" y="37742"/>
                  </a:cubicBezTo>
                  <a:close/>
                  <a:moveTo>
                    <a:pt x="8120" y="37518"/>
                  </a:moveTo>
                  <a:cubicBezTo>
                    <a:pt x="8380" y="37518"/>
                    <a:pt x="8612" y="37677"/>
                    <a:pt x="8712" y="37932"/>
                  </a:cubicBezTo>
                  <a:cubicBezTo>
                    <a:pt x="8789" y="38216"/>
                    <a:pt x="8582" y="38514"/>
                    <a:pt x="8285" y="38539"/>
                  </a:cubicBezTo>
                  <a:cubicBezTo>
                    <a:pt x="8241" y="38549"/>
                    <a:pt x="8196" y="38553"/>
                    <a:pt x="8152" y="38553"/>
                  </a:cubicBezTo>
                  <a:cubicBezTo>
                    <a:pt x="7890" y="38553"/>
                    <a:pt x="7650" y="38393"/>
                    <a:pt x="7561" y="38139"/>
                  </a:cubicBezTo>
                  <a:cubicBezTo>
                    <a:pt x="7484" y="37854"/>
                    <a:pt x="7691" y="37557"/>
                    <a:pt x="7988" y="37531"/>
                  </a:cubicBezTo>
                  <a:cubicBezTo>
                    <a:pt x="8032" y="37522"/>
                    <a:pt x="8077" y="37518"/>
                    <a:pt x="8120" y="37518"/>
                  </a:cubicBezTo>
                  <a:close/>
                  <a:moveTo>
                    <a:pt x="9148" y="39344"/>
                  </a:moveTo>
                  <a:cubicBezTo>
                    <a:pt x="9262" y="39344"/>
                    <a:pt x="9365" y="39415"/>
                    <a:pt x="9397" y="39522"/>
                  </a:cubicBezTo>
                  <a:cubicBezTo>
                    <a:pt x="9435" y="39651"/>
                    <a:pt x="9345" y="39780"/>
                    <a:pt x="9216" y="39806"/>
                  </a:cubicBezTo>
                  <a:cubicBezTo>
                    <a:pt x="9197" y="39809"/>
                    <a:pt x="9179" y="39811"/>
                    <a:pt x="9161" y="39811"/>
                  </a:cubicBezTo>
                  <a:cubicBezTo>
                    <a:pt x="9039" y="39811"/>
                    <a:pt x="8926" y="39738"/>
                    <a:pt x="8893" y="39625"/>
                  </a:cubicBezTo>
                  <a:cubicBezTo>
                    <a:pt x="8854" y="39483"/>
                    <a:pt x="8944" y="39354"/>
                    <a:pt x="9086" y="39354"/>
                  </a:cubicBezTo>
                  <a:lnTo>
                    <a:pt x="9074" y="39354"/>
                  </a:lnTo>
                  <a:cubicBezTo>
                    <a:pt x="9098" y="39347"/>
                    <a:pt x="9123" y="39344"/>
                    <a:pt x="9148" y="39344"/>
                  </a:cubicBezTo>
                  <a:close/>
                  <a:moveTo>
                    <a:pt x="15988" y="0"/>
                  </a:moveTo>
                  <a:lnTo>
                    <a:pt x="12679" y="607"/>
                  </a:lnTo>
                  <a:cubicBezTo>
                    <a:pt x="12020" y="1099"/>
                    <a:pt x="11245" y="1396"/>
                    <a:pt x="10418" y="1448"/>
                  </a:cubicBezTo>
                  <a:cubicBezTo>
                    <a:pt x="10250" y="1460"/>
                    <a:pt x="10082" y="1465"/>
                    <a:pt x="9914" y="1465"/>
                  </a:cubicBezTo>
                  <a:cubicBezTo>
                    <a:pt x="9540" y="1465"/>
                    <a:pt x="9168" y="1436"/>
                    <a:pt x="8802" y="1383"/>
                  </a:cubicBezTo>
                  <a:cubicBezTo>
                    <a:pt x="8776" y="1525"/>
                    <a:pt x="8660" y="1628"/>
                    <a:pt x="8531" y="1654"/>
                  </a:cubicBezTo>
                  <a:cubicBezTo>
                    <a:pt x="8507" y="1658"/>
                    <a:pt x="8483" y="1660"/>
                    <a:pt x="8459" y="1660"/>
                  </a:cubicBezTo>
                  <a:cubicBezTo>
                    <a:pt x="8316" y="1660"/>
                    <a:pt x="8182" y="1593"/>
                    <a:pt x="8104" y="1460"/>
                  </a:cubicBezTo>
                  <a:lnTo>
                    <a:pt x="5739" y="1913"/>
                  </a:lnTo>
                  <a:cubicBezTo>
                    <a:pt x="6049" y="2120"/>
                    <a:pt x="6359" y="2365"/>
                    <a:pt x="6657" y="2611"/>
                  </a:cubicBezTo>
                  <a:cubicBezTo>
                    <a:pt x="9048" y="4717"/>
                    <a:pt x="8776" y="7186"/>
                    <a:pt x="8776" y="7186"/>
                  </a:cubicBezTo>
                  <a:cubicBezTo>
                    <a:pt x="8726" y="7187"/>
                    <a:pt x="8677" y="7187"/>
                    <a:pt x="8627" y="7187"/>
                  </a:cubicBezTo>
                  <a:cubicBezTo>
                    <a:pt x="7334" y="7187"/>
                    <a:pt x="6057" y="6865"/>
                    <a:pt x="4925" y="6242"/>
                  </a:cubicBezTo>
                  <a:lnTo>
                    <a:pt x="4369" y="10249"/>
                  </a:lnTo>
                  <a:cubicBezTo>
                    <a:pt x="4615" y="11192"/>
                    <a:pt x="4796" y="12368"/>
                    <a:pt x="4589" y="13441"/>
                  </a:cubicBezTo>
                  <a:cubicBezTo>
                    <a:pt x="4447" y="14178"/>
                    <a:pt x="4124" y="14876"/>
                    <a:pt x="3645" y="15457"/>
                  </a:cubicBezTo>
                  <a:lnTo>
                    <a:pt x="2922" y="20627"/>
                  </a:lnTo>
                  <a:cubicBezTo>
                    <a:pt x="3620" y="19709"/>
                    <a:pt x="4537" y="18701"/>
                    <a:pt x="5662" y="18016"/>
                  </a:cubicBezTo>
                  <a:cubicBezTo>
                    <a:pt x="6862" y="17282"/>
                    <a:pt x="8232" y="16900"/>
                    <a:pt x="9625" y="16900"/>
                  </a:cubicBezTo>
                  <a:cubicBezTo>
                    <a:pt x="10121" y="16900"/>
                    <a:pt x="10620" y="16948"/>
                    <a:pt x="11116" y="17047"/>
                  </a:cubicBezTo>
                  <a:cubicBezTo>
                    <a:pt x="11116" y="17047"/>
                    <a:pt x="11025" y="19515"/>
                    <a:pt x="8350" y="21182"/>
                  </a:cubicBezTo>
                  <a:cubicBezTo>
                    <a:pt x="6553" y="22307"/>
                    <a:pt x="4059" y="22772"/>
                    <a:pt x="2599" y="22953"/>
                  </a:cubicBezTo>
                  <a:lnTo>
                    <a:pt x="453" y="38514"/>
                  </a:lnTo>
                  <a:cubicBezTo>
                    <a:pt x="2120" y="38850"/>
                    <a:pt x="2909" y="39909"/>
                    <a:pt x="2909" y="39909"/>
                  </a:cubicBezTo>
                  <a:cubicBezTo>
                    <a:pt x="2909" y="39909"/>
                    <a:pt x="1959" y="40728"/>
                    <a:pt x="356" y="40728"/>
                  </a:cubicBezTo>
                  <a:cubicBezTo>
                    <a:pt x="286" y="40728"/>
                    <a:pt x="215" y="40727"/>
                    <a:pt x="143" y="40724"/>
                  </a:cubicBezTo>
                  <a:lnTo>
                    <a:pt x="1" y="41758"/>
                  </a:lnTo>
                  <a:lnTo>
                    <a:pt x="324" y="42869"/>
                  </a:lnTo>
                  <a:cubicBezTo>
                    <a:pt x="1164" y="42378"/>
                    <a:pt x="2043" y="41964"/>
                    <a:pt x="2960" y="41615"/>
                  </a:cubicBezTo>
                  <a:lnTo>
                    <a:pt x="2960" y="41615"/>
                  </a:lnTo>
                  <a:cubicBezTo>
                    <a:pt x="2909" y="42287"/>
                    <a:pt x="2818" y="42959"/>
                    <a:pt x="2663" y="43619"/>
                  </a:cubicBezTo>
                  <a:lnTo>
                    <a:pt x="7419" y="42727"/>
                  </a:lnTo>
                  <a:cubicBezTo>
                    <a:pt x="6928" y="42468"/>
                    <a:pt x="6463" y="42171"/>
                    <a:pt x="6023" y="41822"/>
                  </a:cubicBezTo>
                  <a:cubicBezTo>
                    <a:pt x="4046" y="40194"/>
                    <a:pt x="4175" y="38216"/>
                    <a:pt x="4175" y="38216"/>
                  </a:cubicBezTo>
                  <a:cubicBezTo>
                    <a:pt x="4279" y="38211"/>
                    <a:pt x="4382" y="38209"/>
                    <a:pt x="4485" y="38209"/>
                  </a:cubicBezTo>
                  <a:cubicBezTo>
                    <a:pt x="5915" y="38209"/>
                    <a:pt x="7306" y="38708"/>
                    <a:pt x="8427" y="39612"/>
                  </a:cubicBezTo>
                  <a:cubicBezTo>
                    <a:pt x="9306" y="40336"/>
                    <a:pt x="9991" y="41305"/>
                    <a:pt x="10469" y="42158"/>
                  </a:cubicBezTo>
                  <a:lnTo>
                    <a:pt x="12111" y="41848"/>
                  </a:lnTo>
                  <a:lnTo>
                    <a:pt x="12266" y="40737"/>
                  </a:lnTo>
                  <a:cubicBezTo>
                    <a:pt x="11917" y="40026"/>
                    <a:pt x="11632" y="39302"/>
                    <a:pt x="11387" y="38552"/>
                  </a:cubicBezTo>
                  <a:lnTo>
                    <a:pt x="11387" y="38552"/>
                  </a:lnTo>
                  <a:cubicBezTo>
                    <a:pt x="11387" y="38552"/>
                    <a:pt x="11839" y="38656"/>
                    <a:pt x="12524" y="38863"/>
                  </a:cubicBezTo>
                  <a:lnTo>
                    <a:pt x="12886" y="36265"/>
                  </a:lnTo>
                  <a:cubicBezTo>
                    <a:pt x="12162" y="36045"/>
                    <a:pt x="11452" y="35761"/>
                    <a:pt x="10767" y="35438"/>
                  </a:cubicBezTo>
                  <a:cubicBezTo>
                    <a:pt x="11529" y="35024"/>
                    <a:pt x="12317" y="34675"/>
                    <a:pt x="13145" y="34391"/>
                  </a:cubicBezTo>
                  <a:lnTo>
                    <a:pt x="13662" y="30656"/>
                  </a:lnTo>
                  <a:lnTo>
                    <a:pt x="13662" y="30656"/>
                  </a:lnTo>
                  <a:cubicBezTo>
                    <a:pt x="13145" y="31315"/>
                    <a:pt x="11128" y="33719"/>
                    <a:pt x="8557" y="34766"/>
                  </a:cubicBezTo>
                  <a:cubicBezTo>
                    <a:pt x="7616" y="35145"/>
                    <a:pt x="6622" y="35332"/>
                    <a:pt x="5627" y="35332"/>
                  </a:cubicBezTo>
                  <a:cubicBezTo>
                    <a:pt x="4722" y="35332"/>
                    <a:pt x="3816" y="35177"/>
                    <a:pt x="2948" y="34869"/>
                  </a:cubicBezTo>
                  <a:cubicBezTo>
                    <a:pt x="2948" y="34869"/>
                    <a:pt x="3555" y="32452"/>
                    <a:pt x="6540" y="31250"/>
                  </a:cubicBezTo>
                  <a:cubicBezTo>
                    <a:pt x="8271" y="30553"/>
                    <a:pt x="10413" y="30408"/>
                    <a:pt x="11918" y="30408"/>
                  </a:cubicBezTo>
                  <a:cubicBezTo>
                    <a:pt x="12786" y="30408"/>
                    <a:pt x="13442" y="30456"/>
                    <a:pt x="13687" y="30475"/>
                  </a:cubicBezTo>
                  <a:lnTo>
                    <a:pt x="14036" y="27890"/>
                  </a:lnTo>
                  <a:lnTo>
                    <a:pt x="14036" y="27890"/>
                  </a:lnTo>
                  <a:cubicBezTo>
                    <a:pt x="13687" y="28006"/>
                    <a:pt x="13326" y="28110"/>
                    <a:pt x="12964" y="28200"/>
                  </a:cubicBezTo>
                  <a:cubicBezTo>
                    <a:pt x="12964" y="28200"/>
                    <a:pt x="13351" y="26481"/>
                    <a:pt x="14411" y="25254"/>
                  </a:cubicBezTo>
                  <a:lnTo>
                    <a:pt x="14928" y="21519"/>
                  </a:lnTo>
                  <a:lnTo>
                    <a:pt x="14928" y="21519"/>
                  </a:lnTo>
                  <a:cubicBezTo>
                    <a:pt x="14478" y="21548"/>
                    <a:pt x="14032" y="21564"/>
                    <a:pt x="13588" y="21564"/>
                  </a:cubicBezTo>
                  <a:cubicBezTo>
                    <a:pt x="13241" y="21564"/>
                    <a:pt x="12896" y="21554"/>
                    <a:pt x="12550" y="21531"/>
                  </a:cubicBezTo>
                  <a:cubicBezTo>
                    <a:pt x="13313" y="20472"/>
                    <a:pt x="14243" y="19528"/>
                    <a:pt x="15303" y="18766"/>
                  </a:cubicBezTo>
                  <a:lnTo>
                    <a:pt x="15755" y="15496"/>
                  </a:lnTo>
                  <a:cubicBezTo>
                    <a:pt x="13158" y="15496"/>
                    <a:pt x="10314" y="14152"/>
                    <a:pt x="10314" y="14152"/>
                  </a:cubicBezTo>
                  <a:cubicBezTo>
                    <a:pt x="10314" y="14152"/>
                    <a:pt x="13067" y="12510"/>
                    <a:pt x="15729" y="12420"/>
                  </a:cubicBezTo>
                  <a:lnTo>
                    <a:pt x="16182" y="12420"/>
                  </a:lnTo>
                  <a:lnTo>
                    <a:pt x="16608" y="9331"/>
                  </a:lnTo>
                  <a:cubicBezTo>
                    <a:pt x="15678" y="8853"/>
                    <a:pt x="14644" y="8207"/>
                    <a:pt x="13894" y="7393"/>
                  </a:cubicBezTo>
                  <a:cubicBezTo>
                    <a:pt x="12175" y="5544"/>
                    <a:pt x="12628" y="3619"/>
                    <a:pt x="12628" y="3619"/>
                  </a:cubicBezTo>
                  <a:lnTo>
                    <a:pt x="12628" y="3619"/>
                  </a:lnTo>
                  <a:cubicBezTo>
                    <a:pt x="14153" y="3722"/>
                    <a:pt x="15587" y="4394"/>
                    <a:pt x="16634" y="5506"/>
                  </a:cubicBezTo>
                  <a:cubicBezTo>
                    <a:pt x="16789" y="5674"/>
                    <a:pt x="16931" y="5842"/>
                    <a:pt x="17061" y="6023"/>
                  </a:cubicBezTo>
                  <a:lnTo>
                    <a:pt x="17758" y="1008"/>
                  </a:lnTo>
                  <a:cubicBezTo>
                    <a:pt x="17112" y="775"/>
                    <a:pt x="16518" y="427"/>
                    <a:pt x="1598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8" name="Google Shape;1498;p33"/>
            <p:cNvSpPr/>
            <p:nvPr/>
          </p:nvSpPr>
          <p:spPr>
            <a:xfrm>
              <a:off x="1169600" y="1094325"/>
              <a:ext cx="49150" cy="34275"/>
            </a:xfrm>
            <a:custGeom>
              <a:avLst/>
              <a:gdLst/>
              <a:ahLst/>
              <a:cxnLst/>
              <a:rect l="l" t="t" r="r" b="b"/>
              <a:pathLst>
                <a:path w="1966" h="1371" extrusionOk="0">
                  <a:moveTo>
                    <a:pt x="1965" y="0"/>
                  </a:moveTo>
                  <a:lnTo>
                    <a:pt x="1" y="362"/>
                  </a:lnTo>
                  <a:cubicBezTo>
                    <a:pt x="531" y="801"/>
                    <a:pt x="1138" y="1137"/>
                    <a:pt x="1784" y="1370"/>
                  </a:cubicBezTo>
                  <a:lnTo>
                    <a:pt x="196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9" name="Google Shape;1499;p33"/>
            <p:cNvSpPr/>
            <p:nvPr/>
          </p:nvSpPr>
          <p:spPr>
            <a:xfrm>
              <a:off x="893025" y="1151175"/>
              <a:ext cx="103100" cy="131900"/>
            </a:xfrm>
            <a:custGeom>
              <a:avLst/>
              <a:gdLst/>
              <a:ahLst/>
              <a:cxnLst/>
              <a:rect l="l" t="t" r="r" b="b"/>
              <a:pathLst>
                <a:path w="4124" h="5276" extrusionOk="0">
                  <a:moveTo>
                    <a:pt x="815" y="1"/>
                  </a:moveTo>
                  <a:lnTo>
                    <a:pt x="595" y="52"/>
                  </a:lnTo>
                  <a:lnTo>
                    <a:pt x="1" y="4343"/>
                  </a:lnTo>
                  <a:cubicBezTo>
                    <a:pt x="1146" y="4953"/>
                    <a:pt x="2411" y="5275"/>
                    <a:pt x="3703" y="5275"/>
                  </a:cubicBezTo>
                  <a:cubicBezTo>
                    <a:pt x="3753" y="5275"/>
                    <a:pt x="3802" y="5275"/>
                    <a:pt x="3852" y="5274"/>
                  </a:cubicBezTo>
                  <a:cubicBezTo>
                    <a:pt x="3852" y="5274"/>
                    <a:pt x="4124" y="2818"/>
                    <a:pt x="1733" y="712"/>
                  </a:cubicBezTo>
                  <a:cubicBezTo>
                    <a:pt x="1448" y="453"/>
                    <a:pt x="1138" y="221"/>
                    <a:pt x="81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0" name="Google Shape;1500;p33"/>
            <p:cNvSpPr/>
            <p:nvPr/>
          </p:nvSpPr>
          <p:spPr>
            <a:xfrm>
              <a:off x="1054900" y="2067175"/>
              <a:ext cx="28150" cy="54300"/>
            </a:xfrm>
            <a:custGeom>
              <a:avLst/>
              <a:gdLst/>
              <a:ahLst/>
              <a:cxnLst/>
              <a:rect l="l" t="t" r="r" b="b"/>
              <a:pathLst>
                <a:path w="1126" h="2172" extrusionOk="0">
                  <a:moveTo>
                    <a:pt x="1" y="0"/>
                  </a:moveTo>
                  <a:cubicBezTo>
                    <a:pt x="234" y="750"/>
                    <a:pt x="531" y="1474"/>
                    <a:pt x="880" y="2172"/>
                  </a:cubicBezTo>
                  <a:lnTo>
                    <a:pt x="1125" y="311"/>
                  </a:lnTo>
                  <a:cubicBezTo>
                    <a:pt x="453" y="117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76D9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1" name="Google Shape;1501;p33"/>
            <p:cNvSpPr/>
            <p:nvPr/>
          </p:nvSpPr>
          <p:spPr>
            <a:xfrm>
              <a:off x="778325" y="2143750"/>
              <a:ext cx="65950" cy="59475"/>
            </a:xfrm>
            <a:custGeom>
              <a:avLst/>
              <a:gdLst/>
              <a:ahLst/>
              <a:cxnLst/>
              <a:rect l="l" t="t" r="r" b="b"/>
              <a:pathLst>
                <a:path w="2638" h="2379" extrusionOk="0">
                  <a:moveTo>
                    <a:pt x="2637" y="0"/>
                  </a:moveTo>
                  <a:cubicBezTo>
                    <a:pt x="1720" y="349"/>
                    <a:pt x="841" y="763"/>
                    <a:pt x="1" y="1254"/>
                  </a:cubicBezTo>
                  <a:lnTo>
                    <a:pt x="324" y="2378"/>
                  </a:lnTo>
                  <a:lnTo>
                    <a:pt x="2340" y="2004"/>
                  </a:lnTo>
                  <a:cubicBezTo>
                    <a:pt x="2482" y="1344"/>
                    <a:pt x="2586" y="672"/>
                    <a:pt x="263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2" name="Google Shape;1502;p33"/>
            <p:cNvSpPr/>
            <p:nvPr/>
          </p:nvSpPr>
          <p:spPr>
            <a:xfrm>
              <a:off x="843925" y="1863625"/>
              <a:ext cx="268525" cy="123225"/>
            </a:xfrm>
            <a:custGeom>
              <a:avLst/>
              <a:gdLst/>
              <a:ahLst/>
              <a:cxnLst/>
              <a:rect l="l" t="t" r="r" b="b"/>
              <a:pathLst>
                <a:path w="10741" h="4929" extrusionOk="0">
                  <a:moveTo>
                    <a:pt x="5308" y="3695"/>
                  </a:moveTo>
                  <a:cubicBezTo>
                    <a:pt x="5412" y="3695"/>
                    <a:pt x="5510" y="3747"/>
                    <a:pt x="5545" y="3852"/>
                  </a:cubicBezTo>
                  <a:cubicBezTo>
                    <a:pt x="5571" y="3955"/>
                    <a:pt x="5493" y="4071"/>
                    <a:pt x="5390" y="4084"/>
                  </a:cubicBezTo>
                  <a:cubicBezTo>
                    <a:pt x="5378" y="4086"/>
                    <a:pt x="5367" y="4086"/>
                    <a:pt x="5355" y="4086"/>
                  </a:cubicBezTo>
                  <a:cubicBezTo>
                    <a:pt x="5251" y="4086"/>
                    <a:pt x="5153" y="4034"/>
                    <a:pt x="5118" y="3929"/>
                  </a:cubicBezTo>
                  <a:cubicBezTo>
                    <a:pt x="5093" y="3826"/>
                    <a:pt x="5170" y="3709"/>
                    <a:pt x="5274" y="3697"/>
                  </a:cubicBezTo>
                  <a:cubicBezTo>
                    <a:pt x="5285" y="3695"/>
                    <a:pt x="5297" y="3695"/>
                    <a:pt x="5308" y="3695"/>
                  </a:cubicBezTo>
                  <a:close/>
                  <a:moveTo>
                    <a:pt x="2904" y="4208"/>
                  </a:moveTo>
                  <a:cubicBezTo>
                    <a:pt x="3022" y="4208"/>
                    <a:pt x="3123" y="4273"/>
                    <a:pt x="3167" y="4394"/>
                  </a:cubicBezTo>
                  <a:cubicBezTo>
                    <a:pt x="3193" y="4524"/>
                    <a:pt x="3115" y="4640"/>
                    <a:pt x="2973" y="4666"/>
                  </a:cubicBezTo>
                  <a:cubicBezTo>
                    <a:pt x="2956" y="4669"/>
                    <a:pt x="2939" y="4671"/>
                    <a:pt x="2923" y="4671"/>
                  </a:cubicBezTo>
                  <a:cubicBezTo>
                    <a:pt x="2809" y="4671"/>
                    <a:pt x="2695" y="4597"/>
                    <a:pt x="2650" y="4485"/>
                  </a:cubicBezTo>
                  <a:cubicBezTo>
                    <a:pt x="2624" y="4356"/>
                    <a:pt x="2715" y="4226"/>
                    <a:pt x="2844" y="4213"/>
                  </a:cubicBezTo>
                  <a:cubicBezTo>
                    <a:pt x="2864" y="4210"/>
                    <a:pt x="2885" y="4208"/>
                    <a:pt x="2904" y="4208"/>
                  </a:cubicBezTo>
                  <a:close/>
                  <a:moveTo>
                    <a:pt x="8918" y="1"/>
                  </a:moveTo>
                  <a:cubicBezTo>
                    <a:pt x="7413" y="1"/>
                    <a:pt x="5297" y="151"/>
                    <a:pt x="3593" y="840"/>
                  </a:cubicBezTo>
                  <a:cubicBezTo>
                    <a:pt x="595" y="2055"/>
                    <a:pt x="1" y="4459"/>
                    <a:pt x="1" y="4459"/>
                  </a:cubicBezTo>
                  <a:cubicBezTo>
                    <a:pt x="863" y="4773"/>
                    <a:pt x="1769" y="4929"/>
                    <a:pt x="2674" y="4929"/>
                  </a:cubicBezTo>
                  <a:cubicBezTo>
                    <a:pt x="3669" y="4929"/>
                    <a:pt x="4663" y="4741"/>
                    <a:pt x="5597" y="4369"/>
                  </a:cubicBezTo>
                  <a:cubicBezTo>
                    <a:pt x="8181" y="3322"/>
                    <a:pt x="10198" y="905"/>
                    <a:pt x="10715" y="246"/>
                  </a:cubicBezTo>
                  <a:lnTo>
                    <a:pt x="10740" y="78"/>
                  </a:lnTo>
                  <a:cubicBezTo>
                    <a:pt x="10490" y="54"/>
                    <a:pt x="9812" y="1"/>
                    <a:pt x="891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3" name="Google Shape;1503;p33"/>
            <p:cNvSpPr/>
            <p:nvPr/>
          </p:nvSpPr>
          <p:spPr>
            <a:xfrm>
              <a:off x="835200" y="1525725"/>
              <a:ext cx="212950" cy="151500"/>
            </a:xfrm>
            <a:custGeom>
              <a:avLst/>
              <a:gdLst/>
              <a:ahLst/>
              <a:cxnLst/>
              <a:rect l="l" t="t" r="r" b="b"/>
              <a:pathLst>
                <a:path w="8518" h="6060" extrusionOk="0">
                  <a:moveTo>
                    <a:pt x="7052" y="0"/>
                  </a:moveTo>
                  <a:cubicBezTo>
                    <a:pt x="5650" y="0"/>
                    <a:pt x="4272" y="381"/>
                    <a:pt x="3064" y="1109"/>
                  </a:cubicBezTo>
                  <a:cubicBezTo>
                    <a:pt x="1939" y="1807"/>
                    <a:pt x="1022" y="2815"/>
                    <a:pt x="324" y="3733"/>
                  </a:cubicBezTo>
                  <a:lnTo>
                    <a:pt x="1" y="6059"/>
                  </a:lnTo>
                  <a:cubicBezTo>
                    <a:pt x="1461" y="5865"/>
                    <a:pt x="3955" y="5413"/>
                    <a:pt x="5752" y="4288"/>
                  </a:cubicBezTo>
                  <a:cubicBezTo>
                    <a:pt x="8427" y="2621"/>
                    <a:pt x="8518" y="140"/>
                    <a:pt x="8518" y="140"/>
                  </a:cubicBezTo>
                  <a:cubicBezTo>
                    <a:pt x="8030" y="46"/>
                    <a:pt x="7540" y="0"/>
                    <a:pt x="705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4" name="Google Shape;1504;p33"/>
            <p:cNvSpPr/>
            <p:nvPr/>
          </p:nvSpPr>
          <p:spPr>
            <a:xfrm>
              <a:off x="871400" y="2058575"/>
              <a:ext cx="160600" cy="112975"/>
            </a:xfrm>
            <a:custGeom>
              <a:avLst/>
              <a:gdLst/>
              <a:ahLst/>
              <a:cxnLst/>
              <a:rect l="l" t="t" r="r" b="b"/>
              <a:pathLst>
                <a:path w="6424" h="4519" extrusionOk="0">
                  <a:moveTo>
                    <a:pt x="439" y="1"/>
                  </a:moveTo>
                  <a:cubicBezTo>
                    <a:pt x="336" y="1"/>
                    <a:pt x="233" y="3"/>
                    <a:pt x="129" y="8"/>
                  </a:cubicBezTo>
                  <a:cubicBezTo>
                    <a:pt x="129" y="8"/>
                    <a:pt x="0" y="1986"/>
                    <a:pt x="1977" y="3614"/>
                  </a:cubicBezTo>
                  <a:cubicBezTo>
                    <a:pt x="2417" y="3963"/>
                    <a:pt x="2882" y="4260"/>
                    <a:pt x="3373" y="4519"/>
                  </a:cubicBezTo>
                  <a:lnTo>
                    <a:pt x="6423" y="3950"/>
                  </a:lnTo>
                  <a:cubicBezTo>
                    <a:pt x="5945" y="3097"/>
                    <a:pt x="5260" y="2128"/>
                    <a:pt x="4381" y="1404"/>
                  </a:cubicBezTo>
                  <a:cubicBezTo>
                    <a:pt x="3260" y="500"/>
                    <a:pt x="1869" y="1"/>
                    <a:pt x="43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5" name="Google Shape;1505;p33"/>
            <p:cNvSpPr/>
            <p:nvPr/>
          </p:nvSpPr>
          <p:spPr>
            <a:xfrm>
              <a:off x="861375" y="1359575"/>
              <a:ext cx="28450" cy="130250"/>
            </a:xfrm>
            <a:custGeom>
              <a:avLst/>
              <a:gdLst/>
              <a:ahLst/>
              <a:cxnLst/>
              <a:rect l="l" t="t" r="r" b="b"/>
              <a:pathLst>
                <a:path w="1138" h="5210" extrusionOk="0">
                  <a:moveTo>
                    <a:pt x="711" y="1"/>
                  </a:moveTo>
                  <a:lnTo>
                    <a:pt x="0" y="5209"/>
                  </a:lnTo>
                  <a:cubicBezTo>
                    <a:pt x="479" y="4628"/>
                    <a:pt x="802" y="3943"/>
                    <a:pt x="944" y="3206"/>
                  </a:cubicBezTo>
                  <a:cubicBezTo>
                    <a:pt x="1138" y="2133"/>
                    <a:pt x="957" y="957"/>
                    <a:pt x="71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6" name="Google Shape;1506;p33"/>
            <p:cNvSpPr/>
            <p:nvPr/>
          </p:nvSpPr>
          <p:spPr>
            <a:xfrm>
              <a:off x="901125" y="1680875"/>
              <a:ext cx="178375" cy="142375"/>
            </a:xfrm>
            <a:custGeom>
              <a:avLst/>
              <a:gdLst/>
              <a:ahLst/>
              <a:cxnLst/>
              <a:rect l="l" t="t" r="r" b="b"/>
              <a:pathLst>
                <a:path w="7135" h="5695" extrusionOk="0">
                  <a:moveTo>
                    <a:pt x="6411" y="0"/>
                  </a:moveTo>
                  <a:cubicBezTo>
                    <a:pt x="5486" y="0"/>
                    <a:pt x="4580" y="211"/>
                    <a:pt x="3748" y="616"/>
                  </a:cubicBezTo>
                  <a:cubicBezTo>
                    <a:pt x="3955" y="797"/>
                    <a:pt x="3851" y="1133"/>
                    <a:pt x="3567" y="1145"/>
                  </a:cubicBezTo>
                  <a:cubicBezTo>
                    <a:pt x="3540" y="1152"/>
                    <a:pt x="3513" y="1155"/>
                    <a:pt x="3486" y="1155"/>
                  </a:cubicBezTo>
                  <a:cubicBezTo>
                    <a:pt x="3356" y="1155"/>
                    <a:pt x="3228" y="1082"/>
                    <a:pt x="3154" y="965"/>
                  </a:cubicBezTo>
                  <a:cubicBezTo>
                    <a:pt x="3011" y="1068"/>
                    <a:pt x="2869" y="1171"/>
                    <a:pt x="2727" y="1288"/>
                  </a:cubicBezTo>
                  <a:cubicBezTo>
                    <a:pt x="814" y="2851"/>
                    <a:pt x="0" y="5695"/>
                    <a:pt x="0" y="5695"/>
                  </a:cubicBezTo>
                  <a:cubicBezTo>
                    <a:pt x="0" y="5695"/>
                    <a:pt x="3322" y="5139"/>
                    <a:pt x="5234" y="3575"/>
                  </a:cubicBezTo>
                  <a:cubicBezTo>
                    <a:pt x="7134" y="1998"/>
                    <a:pt x="6914" y="21"/>
                    <a:pt x="6914" y="21"/>
                  </a:cubicBezTo>
                  <a:cubicBezTo>
                    <a:pt x="6746" y="7"/>
                    <a:pt x="6578" y="0"/>
                    <a:pt x="641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7" name="Google Shape;1507;p33"/>
            <p:cNvSpPr/>
            <p:nvPr/>
          </p:nvSpPr>
          <p:spPr>
            <a:xfrm>
              <a:off x="1074625" y="1193825"/>
              <a:ext cx="122150" cy="143175"/>
            </a:xfrm>
            <a:custGeom>
              <a:avLst/>
              <a:gdLst/>
              <a:ahLst/>
              <a:cxnLst/>
              <a:rect l="l" t="t" r="r" b="b"/>
              <a:pathLst>
                <a:path w="4886" h="5727" extrusionOk="0">
                  <a:moveTo>
                    <a:pt x="453" y="1"/>
                  </a:moveTo>
                  <a:cubicBezTo>
                    <a:pt x="453" y="1"/>
                    <a:pt x="0" y="1939"/>
                    <a:pt x="1706" y="3787"/>
                  </a:cubicBezTo>
                  <a:cubicBezTo>
                    <a:pt x="2456" y="4589"/>
                    <a:pt x="3503" y="5235"/>
                    <a:pt x="4433" y="5726"/>
                  </a:cubicBezTo>
                  <a:lnTo>
                    <a:pt x="4886" y="2418"/>
                  </a:lnTo>
                  <a:cubicBezTo>
                    <a:pt x="4756" y="2237"/>
                    <a:pt x="4601" y="2056"/>
                    <a:pt x="4459" y="1901"/>
                  </a:cubicBezTo>
                  <a:cubicBezTo>
                    <a:pt x="3399" y="789"/>
                    <a:pt x="1978" y="117"/>
                    <a:pt x="45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8" name="Google Shape;1508;p33"/>
            <p:cNvSpPr/>
            <p:nvPr/>
          </p:nvSpPr>
          <p:spPr>
            <a:xfrm>
              <a:off x="989650" y="1118875"/>
              <a:ext cx="97275" cy="21450"/>
            </a:xfrm>
            <a:custGeom>
              <a:avLst/>
              <a:gdLst/>
              <a:ahLst/>
              <a:cxnLst/>
              <a:rect l="l" t="t" r="r" b="b"/>
              <a:pathLst>
                <a:path w="3891" h="858" extrusionOk="0">
                  <a:moveTo>
                    <a:pt x="3890" y="0"/>
                  </a:moveTo>
                  <a:lnTo>
                    <a:pt x="0" y="724"/>
                  </a:lnTo>
                  <a:cubicBezTo>
                    <a:pt x="13" y="737"/>
                    <a:pt x="13" y="750"/>
                    <a:pt x="13" y="763"/>
                  </a:cubicBezTo>
                  <a:cubicBezTo>
                    <a:pt x="384" y="826"/>
                    <a:pt x="761" y="858"/>
                    <a:pt x="1141" y="858"/>
                  </a:cubicBezTo>
                  <a:cubicBezTo>
                    <a:pt x="1303" y="858"/>
                    <a:pt x="1466" y="852"/>
                    <a:pt x="1629" y="840"/>
                  </a:cubicBezTo>
                  <a:cubicBezTo>
                    <a:pt x="2456" y="789"/>
                    <a:pt x="3244" y="492"/>
                    <a:pt x="389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9" name="Google Shape;1509;p33"/>
            <p:cNvSpPr/>
            <p:nvPr/>
          </p:nvSpPr>
          <p:spPr>
            <a:xfrm>
              <a:off x="1094000" y="1735025"/>
              <a:ext cx="36225" cy="73700"/>
            </a:xfrm>
            <a:custGeom>
              <a:avLst/>
              <a:gdLst/>
              <a:ahLst/>
              <a:cxnLst/>
              <a:rect l="l" t="t" r="r" b="b"/>
              <a:pathLst>
                <a:path w="1449" h="2948" extrusionOk="0">
                  <a:moveTo>
                    <a:pt x="1448" y="0"/>
                  </a:moveTo>
                  <a:lnTo>
                    <a:pt x="1448" y="0"/>
                  </a:lnTo>
                  <a:cubicBezTo>
                    <a:pt x="401" y="1228"/>
                    <a:pt x="1" y="2947"/>
                    <a:pt x="1" y="2947"/>
                  </a:cubicBezTo>
                  <a:cubicBezTo>
                    <a:pt x="376" y="2870"/>
                    <a:pt x="724" y="2766"/>
                    <a:pt x="1086" y="2637"/>
                  </a:cubicBezTo>
                  <a:lnTo>
                    <a:pt x="144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0" name="Google Shape;1510;p33"/>
            <p:cNvSpPr/>
            <p:nvPr/>
          </p:nvSpPr>
          <p:spPr>
            <a:xfrm>
              <a:off x="773825" y="2066200"/>
              <a:ext cx="69150" cy="55400"/>
            </a:xfrm>
            <a:custGeom>
              <a:avLst/>
              <a:gdLst/>
              <a:ahLst/>
              <a:cxnLst/>
              <a:rect l="l" t="t" r="r" b="b"/>
              <a:pathLst>
                <a:path w="2766" h="2216" extrusionOk="0">
                  <a:moveTo>
                    <a:pt x="310" y="1"/>
                  </a:moveTo>
                  <a:lnTo>
                    <a:pt x="0" y="2211"/>
                  </a:lnTo>
                  <a:cubicBezTo>
                    <a:pt x="73" y="2214"/>
                    <a:pt x="144" y="2215"/>
                    <a:pt x="214" y="2215"/>
                  </a:cubicBezTo>
                  <a:cubicBezTo>
                    <a:pt x="1828" y="2215"/>
                    <a:pt x="2766" y="1396"/>
                    <a:pt x="2766" y="1396"/>
                  </a:cubicBezTo>
                  <a:cubicBezTo>
                    <a:pt x="2766" y="1396"/>
                    <a:pt x="1977" y="337"/>
                    <a:pt x="31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1" name="Google Shape;1511;p33"/>
            <p:cNvSpPr/>
            <p:nvPr/>
          </p:nvSpPr>
          <p:spPr>
            <a:xfrm>
              <a:off x="926975" y="1328500"/>
              <a:ext cx="178675" cy="57025"/>
            </a:xfrm>
            <a:custGeom>
              <a:avLst/>
              <a:gdLst/>
              <a:ahLst/>
              <a:cxnLst/>
              <a:rect l="l" t="t" r="r" b="b"/>
              <a:pathLst>
                <a:path w="7147" h="2281" extrusionOk="0">
                  <a:moveTo>
                    <a:pt x="2872" y="0"/>
                  </a:moveTo>
                  <a:cubicBezTo>
                    <a:pt x="1001" y="0"/>
                    <a:pt x="0" y="1050"/>
                    <a:pt x="0" y="1050"/>
                  </a:cubicBezTo>
                  <a:cubicBezTo>
                    <a:pt x="0" y="1050"/>
                    <a:pt x="1060" y="2226"/>
                    <a:pt x="3037" y="2278"/>
                  </a:cubicBezTo>
                  <a:cubicBezTo>
                    <a:pt x="3095" y="2280"/>
                    <a:pt x="3153" y="2281"/>
                    <a:pt x="3211" y="2281"/>
                  </a:cubicBezTo>
                  <a:cubicBezTo>
                    <a:pt x="5137" y="2281"/>
                    <a:pt x="7147" y="1270"/>
                    <a:pt x="7147" y="1270"/>
                  </a:cubicBezTo>
                  <a:cubicBezTo>
                    <a:pt x="7147" y="1270"/>
                    <a:pt x="5002" y="68"/>
                    <a:pt x="3037" y="3"/>
                  </a:cubicBezTo>
                  <a:cubicBezTo>
                    <a:pt x="2981" y="1"/>
                    <a:pt x="2926" y="0"/>
                    <a:pt x="287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2" name="Google Shape;1512;p33"/>
            <p:cNvSpPr/>
            <p:nvPr/>
          </p:nvSpPr>
          <p:spPr>
            <a:xfrm>
              <a:off x="1083675" y="1572825"/>
              <a:ext cx="69150" cy="69775"/>
            </a:xfrm>
            <a:custGeom>
              <a:avLst/>
              <a:gdLst/>
              <a:ahLst/>
              <a:cxnLst/>
              <a:rect l="l" t="t" r="r" b="b"/>
              <a:pathLst>
                <a:path w="2766" h="2791" extrusionOk="0">
                  <a:moveTo>
                    <a:pt x="2766" y="1"/>
                  </a:moveTo>
                  <a:lnTo>
                    <a:pt x="2766" y="1"/>
                  </a:lnTo>
                  <a:cubicBezTo>
                    <a:pt x="1706" y="763"/>
                    <a:pt x="776" y="1694"/>
                    <a:pt x="0" y="2753"/>
                  </a:cubicBezTo>
                  <a:cubicBezTo>
                    <a:pt x="378" y="2778"/>
                    <a:pt x="754" y="2791"/>
                    <a:pt x="1128" y="2791"/>
                  </a:cubicBezTo>
                  <a:cubicBezTo>
                    <a:pt x="1546" y="2791"/>
                    <a:pt x="1962" y="2775"/>
                    <a:pt x="2378" y="2741"/>
                  </a:cubicBezTo>
                  <a:lnTo>
                    <a:pt x="276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3" name="Google Shape;1513;p33"/>
            <p:cNvSpPr/>
            <p:nvPr/>
          </p:nvSpPr>
          <p:spPr>
            <a:xfrm>
              <a:off x="1028100" y="1413875"/>
              <a:ext cx="146700" cy="77225"/>
            </a:xfrm>
            <a:custGeom>
              <a:avLst/>
              <a:gdLst/>
              <a:ahLst/>
              <a:cxnLst/>
              <a:rect l="l" t="t" r="r" b="b"/>
              <a:pathLst>
                <a:path w="5868" h="3089" extrusionOk="0">
                  <a:moveTo>
                    <a:pt x="1474" y="1684"/>
                  </a:moveTo>
                  <a:cubicBezTo>
                    <a:pt x="1614" y="1684"/>
                    <a:pt x="1742" y="1771"/>
                    <a:pt x="1797" y="1913"/>
                  </a:cubicBezTo>
                  <a:cubicBezTo>
                    <a:pt x="1835" y="2068"/>
                    <a:pt x="1719" y="2223"/>
                    <a:pt x="1551" y="2249"/>
                  </a:cubicBezTo>
                  <a:cubicBezTo>
                    <a:pt x="1527" y="2254"/>
                    <a:pt x="1503" y="2257"/>
                    <a:pt x="1479" y="2257"/>
                  </a:cubicBezTo>
                  <a:cubicBezTo>
                    <a:pt x="1337" y="2257"/>
                    <a:pt x="1206" y="2162"/>
                    <a:pt x="1150" y="2029"/>
                  </a:cubicBezTo>
                  <a:cubicBezTo>
                    <a:pt x="1112" y="1861"/>
                    <a:pt x="1228" y="1706"/>
                    <a:pt x="1396" y="1693"/>
                  </a:cubicBezTo>
                  <a:cubicBezTo>
                    <a:pt x="1422" y="1687"/>
                    <a:pt x="1448" y="1684"/>
                    <a:pt x="1474" y="1684"/>
                  </a:cubicBezTo>
                  <a:close/>
                  <a:moveTo>
                    <a:pt x="5402" y="0"/>
                  </a:moveTo>
                  <a:cubicBezTo>
                    <a:pt x="2753" y="103"/>
                    <a:pt x="0" y="1732"/>
                    <a:pt x="0" y="1732"/>
                  </a:cubicBezTo>
                  <a:cubicBezTo>
                    <a:pt x="0" y="1732"/>
                    <a:pt x="2844" y="3089"/>
                    <a:pt x="5441" y="3089"/>
                  </a:cubicBezTo>
                  <a:lnTo>
                    <a:pt x="5868" y="13"/>
                  </a:lnTo>
                  <a:cubicBezTo>
                    <a:pt x="5726" y="0"/>
                    <a:pt x="5558" y="0"/>
                    <a:pt x="540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4" name="Google Shape;1514;p33"/>
            <p:cNvSpPr/>
            <p:nvPr/>
          </p:nvSpPr>
          <p:spPr>
            <a:xfrm>
              <a:off x="1039400" y="1963450"/>
              <a:ext cx="59150" cy="46875"/>
            </a:xfrm>
            <a:custGeom>
              <a:avLst/>
              <a:gdLst/>
              <a:ahLst/>
              <a:cxnLst/>
              <a:rect l="l" t="t" r="r" b="b"/>
              <a:pathLst>
                <a:path w="2366" h="1875" extrusionOk="0">
                  <a:moveTo>
                    <a:pt x="2366" y="1"/>
                  </a:moveTo>
                  <a:cubicBezTo>
                    <a:pt x="1551" y="272"/>
                    <a:pt x="750" y="621"/>
                    <a:pt x="1" y="1048"/>
                  </a:cubicBezTo>
                  <a:cubicBezTo>
                    <a:pt x="686" y="1371"/>
                    <a:pt x="1383" y="1642"/>
                    <a:pt x="2107" y="1875"/>
                  </a:cubicBezTo>
                  <a:lnTo>
                    <a:pt x="236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5" name="Google Shape;1515;p33"/>
            <p:cNvSpPr/>
            <p:nvPr/>
          </p:nvSpPr>
          <p:spPr>
            <a:xfrm>
              <a:off x="978000" y="1693475"/>
              <a:ext cx="22000" cy="16300"/>
            </a:xfrm>
            <a:custGeom>
              <a:avLst/>
              <a:gdLst/>
              <a:ahLst/>
              <a:cxnLst/>
              <a:rect l="l" t="t" r="r" b="b"/>
              <a:pathLst>
                <a:path w="880" h="652" extrusionOk="0">
                  <a:moveTo>
                    <a:pt x="391" y="0"/>
                  </a:moveTo>
                  <a:cubicBezTo>
                    <a:pt x="364" y="0"/>
                    <a:pt x="338" y="3"/>
                    <a:pt x="311" y="8"/>
                  </a:cubicBezTo>
                  <a:cubicBezTo>
                    <a:pt x="130" y="34"/>
                    <a:pt x="1" y="215"/>
                    <a:pt x="53" y="396"/>
                  </a:cubicBezTo>
                  <a:cubicBezTo>
                    <a:pt x="53" y="422"/>
                    <a:pt x="66" y="435"/>
                    <a:pt x="79" y="461"/>
                  </a:cubicBezTo>
                  <a:cubicBezTo>
                    <a:pt x="153" y="578"/>
                    <a:pt x="281" y="651"/>
                    <a:pt x="418" y="651"/>
                  </a:cubicBezTo>
                  <a:cubicBezTo>
                    <a:pt x="447" y="651"/>
                    <a:pt x="476" y="648"/>
                    <a:pt x="505" y="641"/>
                  </a:cubicBezTo>
                  <a:cubicBezTo>
                    <a:pt x="776" y="629"/>
                    <a:pt x="880" y="293"/>
                    <a:pt x="673" y="112"/>
                  </a:cubicBezTo>
                  <a:cubicBezTo>
                    <a:pt x="601" y="40"/>
                    <a:pt x="496" y="0"/>
                    <a:pt x="39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6" name="Google Shape;1516;p33"/>
            <p:cNvSpPr/>
            <p:nvPr/>
          </p:nvSpPr>
          <p:spPr>
            <a:xfrm>
              <a:off x="1055875" y="1455975"/>
              <a:ext cx="18125" cy="14325"/>
            </a:xfrm>
            <a:custGeom>
              <a:avLst/>
              <a:gdLst/>
              <a:ahLst/>
              <a:cxnLst/>
              <a:rect l="l" t="t" r="r" b="b"/>
              <a:pathLst>
                <a:path w="725" h="573" extrusionOk="0">
                  <a:moveTo>
                    <a:pt x="363" y="0"/>
                  </a:moveTo>
                  <a:cubicBezTo>
                    <a:pt x="337" y="0"/>
                    <a:pt x="311" y="3"/>
                    <a:pt x="285" y="9"/>
                  </a:cubicBezTo>
                  <a:cubicBezTo>
                    <a:pt x="117" y="22"/>
                    <a:pt x="1" y="177"/>
                    <a:pt x="39" y="345"/>
                  </a:cubicBezTo>
                  <a:cubicBezTo>
                    <a:pt x="95" y="478"/>
                    <a:pt x="226" y="573"/>
                    <a:pt x="368" y="573"/>
                  </a:cubicBezTo>
                  <a:cubicBezTo>
                    <a:pt x="392" y="573"/>
                    <a:pt x="416" y="570"/>
                    <a:pt x="440" y="565"/>
                  </a:cubicBezTo>
                  <a:cubicBezTo>
                    <a:pt x="608" y="539"/>
                    <a:pt x="724" y="384"/>
                    <a:pt x="686" y="229"/>
                  </a:cubicBezTo>
                  <a:cubicBezTo>
                    <a:pt x="631" y="87"/>
                    <a:pt x="503" y="0"/>
                    <a:pt x="36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7" name="Google Shape;1517;p33"/>
            <p:cNvSpPr/>
            <p:nvPr/>
          </p:nvSpPr>
          <p:spPr>
            <a:xfrm>
              <a:off x="909525" y="1968800"/>
              <a:ext cx="14550" cy="11600"/>
            </a:xfrm>
            <a:custGeom>
              <a:avLst/>
              <a:gdLst/>
              <a:ahLst/>
              <a:cxnLst/>
              <a:rect l="l" t="t" r="r" b="b"/>
              <a:pathLst>
                <a:path w="582" h="464" extrusionOk="0">
                  <a:moveTo>
                    <a:pt x="280" y="1"/>
                  </a:moveTo>
                  <a:cubicBezTo>
                    <a:pt x="261" y="1"/>
                    <a:pt x="240" y="3"/>
                    <a:pt x="220" y="6"/>
                  </a:cubicBezTo>
                  <a:cubicBezTo>
                    <a:pt x="91" y="19"/>
                    <a:pt x="0" y="149"/>
                    <a:pt x="26" y="278"/>
                  </a:cubicBezTo>
                  <a:cubicBezTo>
                    <a:pt x="71" y="390"/>
                    <a:pt x="185" y="464"/>
                    <a:pt x="299" y="464"/>
                  </a:cubicBezTo>
                  <a:cubicBezTo>
                    <a:pt x="315" y="464"/>
                    <a:pt x="332" y="462"/>
                    <a:pt x="349" y="459"/>
                  </a:cubicBezTo>
                  <a:cubicBezTo>
                    <a:pt x="491" y="433"/>
                    <a:pt x="582" y="317"/>
                    <a:pt x="543" y="187"/>
                  </a:cubicBezTo>
                  <a:cubicBezTo>
                    <a:pt x="499" y="66"/>
                    <a:pt x="398" y="1"/>
                    <a:pt x="28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8" name="Google Shape;1518;p33"/>
            <p:cNvSpPr/>
            <p:nvPr/>
          </p:nvSpPr>
          <p:spPr>
            <a:xfrm>
              <a:off x="991900" y="2086750"/>
              <a:ext cx="14575" cy="11825"/>
            </a:xfrm>
            <a:custGeom>
              <a:avLst/>
              <a:gdLst/>
              <a:ahLst/>
              <a:cxnLst/>
              <a:rect l="l" t="t" r="r" b="b"/>
              <a:pathLst>
                <a:path w="583" h="473" extrusionOk="0">
                  <a:moveTo>
                    <a:pt x="275" y="1"/>
                  </a:moveTo>
                  <a:cubicBezTo>
                    <a:pt x="257" y="1"/>
                    <a:pt x="239" y="2"/>
                    <a:pt x="220" y="6"/>
                  </a:cubicBezTo>
                  <a:cubicBezTo>
                    <a:pt x="91" y="19"/>
                    <a:pt x="1" y="148"/>
                    <a:pt x="27" y="290"/>
                  </a:cubicBezTo>
                  <a:cubicBezTo>
                    <a:pt x="75" y="398"/>
                    <a:pt x="189" y="472"/>
                    <a:pt x="319" y="472"/>
                  </a:cubicBezTo>
                  <a:cubicBezTo>
                    <a:pt x="329" y="472"/>
                    <a:pt x="339" y="472"/>
                    <a:pt x="350" y="471"/>
                  </a:cubicBezTo>
                  <a:cubicBezTo>
                    <a:pt x="479" y="458"/>
                    <a:pt x="582" y="316"/>
                    <a:pt x="544" y="187"/>
                  </a:cubicBezTo>
                  <a:cubicBezTo>
                    <a:pt x="499" y="74"/>
                    <a:pt x="395" y="1"/>
                    <a:pt x="27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9" name="Google Shape;1519;p33"/>
            <p:cNvSpPr/>
            <p:nvPr/>
          </p:nvSpPr>
          <p:spPr>
            <a:xfrm>
              <a:off x="971225" y="1956175"/>
              <a:ext cx="11975" cy="9625"/>
            </a:xfrm>
            <a:custGeom>
              <a:avLst/>
              <a:gdLst/>
              <a:ahLst/>
              <a:cxnLst/>
              <a:rect l="l" t="t" r="r" b="b"/>
              <a:pathLst>
                <a:path w="479" h="385" extrusionOk="0">
                  <a:moveTo>
                    <a:pt x="240" y="1"/>
                  </a:moveTo>
                  <a:cubicBezTo>
                    <a:pt x="221" y="1"/>
                    <a:pt x="201" y="3"/>
                    <a:pt x="182" y="7"/>
                  </a:cubicBezTo>
                  <a:cubicBezTo>
                    <a:pt x="65" y="7"/>
                    <a:pt x="1" y="124"/>
                    <a:pt x="26" y="227"/>
                  </a:cubicBezTo>
                  <a:cubicBezTo>
                    <a:pt x="61" y="332"/>
                    <a:pt x="159" y="384"/>
                    <a:pt x="263" y="384"/>
                  </a:cubicBezTo>
                  <a:cubicBezTo>
                    <a:pt x="275" y="384"/>
                    <a:pt x="286" y="384"/>
                    <a:pt x="298" y="382"/>
                  </a:cubicBezTo>
                  <a:cubicBezTo>
                    <a:pt x="401" y="369"/>
                    <a:pt x="479" y="253"/>
                    <a:pt x="453" y="150"/>
                  </a:cubicBezTo>
                  <a:cubicBezTo>
                    <a:pt x="421" y="53"/>
                    <a:pt x="335" y="1"/>
                    <a:pt x="24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0" name="Google Shape;1520;p33"/>
            <p:cNvSpPr/>
            <p:nvPr/>
          </p:nvSpPr>
          <p:spPr>
            <a:xfrm>
              <a:off x="957325" y="2041300"/>
              <a:ext cx="32350" cy="25925"/>
            </a:xfrm>
            <a:custGeom>
              <a:avLst/>
              <a:gdLst/>
              <a:ahLst/>
              <a:cxnLst/>
              <a:rect l="l" t="t" r="r" b="b"/>
              <a:pathLst>
                <a:path w="1294" h="1037" extrusionOk="0">
                  <a:moveTo>
                    <a:pt x="633" y="1"/>
                  </a:moveTo>
                  <a:cubicBezTo>
                    <a:pt x="590" y="1"/>
                    <a:pt x="548" y="5"/>
                    <a:pt x="505" y="14"/>
                  </a:cubicBezTo>
                  <a:cubicBezTo>
                    <a:pt x="208" y="40"/>
                    <a:pt x="1" y="337"/>
                    <a:pt x="78" y="622"/>
                  </a:cubicBezTo>
                  <a:cubicBezTo>
                    <a:pt x="167" y="876"/>
                    <a:pt x="407" y="1036"/>
                    <a:pt x="669" y="1036"/>
                  </a:cubicBezTo>
                  <a:cubicBezTo>
                    <a:pt x="713" y="1036"/>
                    <a:pt x="758" y="1032"/>
                    <a:pt x="802" y="1022"/>
                  </a:cubicBezTo>
                  <a:cubicBezTo>
                    <a:pt x="1099" y="997"/>
                    <a:pt x="1293" y="699"/>
                    <a:pt x="1229" y="415"/>
                  </a:cubicBezTo>
                  <a:cubicBezTo>
                    <a:pt x="1129" y="160"/>
                    <a:pt x="887" y="1"/>
                    <a:pt x="63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1" name="Google Shape;1521;p33"/>
            <p:cNvSpPr/>
            <p:nvPr/>
          </p:nvSpPr>
          <p:spPr>
            <a:xfrm>
              <a:off x="875275" y="1852150"/>
              <a:ext cx="9375" cy="7450"/>
            </a:xfrm>
            <a:custGeom>
              <a:avLst/>
              <a:gdLst/>
              <a:ahLst/>
              <a:cxnLst/>
              <a:rect l="l" t="t" r="r" b="b"/>
              <a:pathLst>
                <a:path w="375" h="298" extrusionOk="0">
                  <a:moveTo>
                    <a:pt x="189" y="0"/>
                  </a:moveTo>
                  <a:cubicBezTo>
                    <a:pt x="174" y="0"/>
                    <a:pt x="158" y="2"/>
                    <a:pt x="142" y="7"/>
                  </a:cubicBezTo>
                  <a:cubicBezTo>
                    <a:pt x="65" y="7"/>
                    <a:pt x="0" y="97"/>
                    <a:pt x="26" y="175"/>
                  </a:cubicBezTo>
                  <a:cubicBezTo>
                    <a:pt x="47" y="250"/>
                    <a:pt x="113" y="298"/>
                    <a:pt x="186" y="298"/>
                  </a:cubicBezTo>
                  <a:cubicBezTo>
                    <a:pt x="201" y="298"/>
                    <a:pt x="217" y="296"/>
                    <a:pt x="233" y="291"/>
                  </a:cubicBezTo>
                  <a:cubicBezTo>
                    <a:pt x="323" y="291"/>
                    <a:pt x="375" y="201"/>
                    <a:pt x="349" y="123"/>
                  </a:cubicBezTo>
                  <a:cubicBezTo>
                    <a:pt x="328" y="49"/>
                    <a:pt x="262" y="0"/>
                    <a:pt x="18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2" name="Google Shape;1522;p33"/>
            <p:cNvSpPr/>
            <p:nvPr/>
          </p:nvSpPr>
          <p:spPr>
            <a:xfrm>
              <a:off x="840375" y="2047975"/>
              <a:ext cx="10675" cy="8600"/>
            </a:xfrm>
            <a:custGeom>
              <a:avLst/>
              <a:gdLst/>
              <a:ahLst/>
              <a:cxnLst/>
              <a:rect l="l" t="t" r="r" b="b"/>
              <a:pathLst>
                <a:path w="427" h="344" extrusionOk="0">
                  <a:moveTo>
                    <a:pt x="215" y="0"/>
                  </a:moveTo>
                  <a:cubicBezTo>
                    <a:pt x="200" y="0"/>
                    <a:pt x="184" y="2"/>
                    <a:pt x="168" y="6"/>
                  </a:cubicBezTo>
                  <a:cubicBezTo>
                    <a:pt x="65" y="19"/>
                    <a:pt x="0" y="109"/>
                    <a:pt x="26" y="213"/>
                  </a:cubicBezTo>
                  <a:cubicBezTo>
                    <a:pt x="61" y="294"/>
                    <a:pt x="148" y="344"/>
                    <a:pt x="240" y="344"/>
                  </a:cubicBezTo>
                  <a:cubicBezTo>
                    <a:pt x="251" y="344"/>
                    <a:pt x="261" y="343"/>
                    <a:pt x="272" y="342"/>
                  </a:cubicBezTo>
                  <a:cubicBezTo>
                    <a:pt x="362" y="329"/>
                    <a:pt x="427" y="238"/>
                    <a:pt x="401" y="135"/>
                  </a:cubicBezTo>
                  <a:cubicBezTo>
                    <a:pt x="379" y="58"/>
                    <a:pt x="301" y="0"/>
                    <a:pt x="21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3" name="Google Shape;1523;p33"/>
            <p:cNvSpPr/>
            <p:nvPr/>
          </p:nvSpPr>
          <p:spPr>
            <a:xfrm>
              <a:off x="904025" y="2046600"/>
              <a:ext cx="17800" cy="14350"/>
            </a:xfrm>
            <a:custGeom>
              <a:avLst/>
              <a:gdLst/>
              <a:ahLst/>
              <a:cxnLst/>
              <a:rect l="l" t="t" r="r" b="b"/>
              <a:pathLst>
                <a:path w="712" h="574" extrusionOk="0">
                  <a:moveTo>
                    <a:pt x="349" y="0"/>
                  </a:moveTo>
                  <a:cubicBezTo>
                    <a:pt x="324" y="0"/>
                    <a:pt x="298" y="3"/>
                    <a:pt x="272" y="9"/>
                  </a:cubicBezTo>
                  <a:cubicBezTo>
                    <a:pt x="117" y="22"/>
                    <a:pt x="0" y="190"/>
                    <a:pt x="39" y="345"/>
                  </a:cubicBezTo>
                  <a:cubicBezTo>
                    <a:pt x="95" y="478"/>
                    <a:pt x="226" y="573"/>
                    <a:pt x="368" y="573"/>
                  </a:cubicBezTo>
                  <a:cubicBezTo>
                    <a:pt x="392" y="573"/>
                    <a:pt x="416" y="570"/>
                    <a:pt x="440" y="565"/>
                  </a:cubicBezTo>
                  <a:cubicBezTo>
                    <a:pt x="595" y="552"/>
                    <a:pt x="711" y="384"/>
                    <a:pt x="672" y="229"/>
                  </a:cubicBezTo>
                  <a:cubicBezTo>
                    <a:pt x="618" y="87"/>
                    <a:pt x="489" y="0"/>
                    <a:pt x="34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4" name="Google Shape;1524;p33"/>
            <p:cNvSpPr/>
            <p:nvPr/>
          </p:nvSpPr>
          <p:spPr>
            <a:xfrm>
              <a:off x="972850" y="1136975"/>
              <a:ext cx="17150" cy="8225"/>
            </a:xfrm>
            <a:custGeom>
              <a:avLst/>
              <a:gdLst/>
              <a:ahLst/>
              <a:cxnLst/>
              <a:rect l="l" t="t" r="r" b="b"/>
              <a:pathLst>
                <a:path w="686" h="329" extrusionOk="0">
                  <a:moveTo>
                    <a:pt x="685" y="0"/>
                  </a:moveTo>
                  <a:lnTo>
                    <a:pt x="0" y="129"/>
                  </a:lnTo>
                  <a:cubicBezTo>
                    <a:pt x="68" y="253"/>
                    <a:pt x="204" y="328"/>
                    <a:pt x="349" y="328"/>
                  </a:cubicBezTo>
                  <a:cubicBezTo>
                    <a:pt x="371" y="328"/>
                    <a:pt x="392" y="327"/>
                    <a:pt x="414" y="323"/>
                  </a:cubicBezTo>
                  <a:cubicBezTo>
                    <a:pt x="556" y="297"/>
                    <a:pt x="659" y="181"/>
                    <a:pt x="685" y="39"/>
                  </a:cubicBezTo>
                  <a:cubicBezTo>
                    <a:pt x="685" y="26"/>
                    <a:pt x="685" y="13"/>
                    <a:pt x="68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5" name="Google Shape;1525;p33"/>
            <p:cNvSpPr/>
            <p:nvPr/>
          </p:nvSpPr>
          <p:spPr>
            <a:xfrm>
              <a:off x="923725" y="1698625"/>
              <a:ext cx="19100" cy="15300"/>
            </a:xfrm>
            <a:custGeom>
              <a:avLst/>
              <a:gdLst/>
              <a:ahLst/>
              <a:cxnLst/>
              <a:rect l="l" t="t" r="r" b="b"/>
              <a:pathLst>
                <a:path w="764" h="612" extrusionOk="0">
                  <a:moveTo>
                    <a:pt x="381" y="0"/>
                  </a:moveTo>
                  <a:cubicBezTo>
                    <a:pt x="354" y="0"/>
                    <a:pt x="326" y="3"/>
                    <a:pt x="298" y="9"/>
                  </a:cubicBezTo>
                  <a:cubicBezTo>
                    <a:pt x="117" y="22"/>
                    <a:pt x="1" y="190"/>
                    <a:pt x="40" y="371"/>
                  </a:cubicBezTo>
                  <a:cubicBezTo>
                    <a:pt x="95" y="515"/>
                    <a:pt x="236" y="612"/>
                    <a:pt x="389" y="612"/>
                  </a:cubicBezTo>
                  <a:cubicBezTo>
                    <a:pt x="415" y="612"/>
                    <a:pt x="440" y="609"/>
                    <a:pt x="466" y="604"/>
                  </a:cubicBezTo>
                  <a:cubicBezTo>
                    <a:pt x="647" y="591"/>
                    <a:pt x="763" y="410"/>
                    <a:pt x="725" y="242"/>
                  </a:cubicBezTo>
                  <a:cubicBezTo>
                    <a:pt x="670" y="88"/>
                    <a:pt x="532" y="0"/>
                    <a:pt x="38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6" name="Google Shape;1526;p33"/>
            <p:cNvSpPr/>
            <p:nvPr/>
          </p:nvSpPr>
          <p:spPr>
            <a:xfrm>
              <a:off x="1187050" y="1204125"/>
              <a:ext cx="9400" cy="7675"/>
            </a:xfrm>
            <a:custGeom>
              <a:avLst/>
              <a:gdLst/>
              <a:ahLst/>
              <a:cxnLst/>
              <a:rect l="l" t="t" r="r" b="b"/>
              <a:pathLst>
                <a:path w="376" h="307" extrusionOk="0">
                  <a:moveTo>
                    <a:pt x="171" y="0"/>
                  </a:moveTo>
                  <a:cubicBezTo>
                    <a:pt x="162" y="0"/>
                    <a:pt x="152" y="1"/>
                    <a:pt x="143" y="2"/>
                  </a:cubicBezTo>
                  <a:cubicBezTo>
                    <a:pt x="53" y="15"/>
                    <a:pt x="1" y="106"/>
                    <a:pt x="14" y="183"/>
                  </a:cubicBezTo>
                  <a:cubicBezTo>
                    <a:pt x="46" y="258"/>
                    <a:pt x="113" y="306"/>
                    <a:pt x="186" y="306"/>
                  </a:cubicBezTo>
                  <a:cubicBezTo>
                    <a:pt x="202" y="306"/>
                    <a:pt x="218" y="304"/>
                    <a:pt x="233" y="300"/>
                  </a:cubicBezTo>
                  <a:cubicBezTo>
                    <a:pt x="324" y="300"/>
                    <a:pt x="376" y="209"/>
                    <a:pt x="363" y="119"/>
                  </a:cubicBezTo>
                  <a:cubicBezTo>
                    <a:pt x="328" y="49"/>
                    <a:pt x="252" y="0"/>
                    <a:pt x="171" y="0"/>
                  </a:cubicBezTo>
                  <a:close/>
                </a:path>
              </a:pathLst>
            </a:custGeom>
            <a:solidFill>
              <a:srgbClr val="52A2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7" name="Google Shape;1527;p33"/>
            <p:cNvSpPr/>
            <p:nvPr/>
          </p:nvSpPr>
          <p:spPr>
            <a:xfrm>
              <a:off x="1066225" y="1406450"/>
              <a:ext cx="22950" cy="18375"/>
            </a:xfrm>
            <a:custGeom>
              <a:avLst/>
              <a:gdLst/>
              <a:ahLst/>
              <a:cxnLst/>
              <a:rect l="l" t="t" r="r" b="b"/>
              <a:pathLst>
                <a:path w="918" h="735" extrusionOk="0">
                  <a:moveTo>
                    <a:pt x="462" y="0"/>
                  </a:moveTo>
                  <a:cubicBezTo>
                    <a:pt x="429" y="0"/>
                    <a:pt x="395" y="4"/>
                    <a:pt x="362" y="13"/>
                  </a:cubicBezTo>
                  <a:cubicBezTo>
                    <a:pt x="142" y="26"/>
                    <a:pt x="0" y="232"/>
                    <a:pt x="52" y="439"/>
                  </a:cubicBezTo>
                  <a:cubicBezTo>
                    <a:pt x="118" y="615"/>
                    <a:pt x="287" y="735"/>
                    <a:pt x="471" y="735"/>
                  </a:cubicBezTo>
                  <a:cubicBezTo>
                    <a:pt x="503" y="735"/>
                    <a:pt x="536" y="731"/>
                    <a:pt x="569" y="724"/>
                  </a:cubicBezTo>
                  <a:cubicBezTo>
                    <a:pt x="776" y="698"/>
                    <a:pt x="918" y="491"/>
                    <a:pt x="866" y="284"/>
                  </a:cubicBezTo>
                  <a:cubicBezTo>
                    <a:pt x="801" y="110"/>
                    <a:pt x="635" y="0"/>
                    <a:pt x="46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8" name="Google Shape;1528;p33"/>
            <p:cNvSpPr/>
            <p:nvPr/>
          </p:nvSpPr>
          <p:spPr>
            <a:xfrm>
              <a:off x="1013225" y="1400925"/>
              <a:ext cx="19100" cy="15125"/>
            </a:xfrm>
            <a:custGeom>
              <a:avLst/>
              <a:gdLst/>
              <a:ahLst/>
              <a:cxnLst/>
              <a:rect l="l" t="t" r="r" b="b"/>
              <a:pathLst>
                <a:path w="764" h="605" extrusionOk="0">
                  <a:moveTo>
                    <a:pt x="392" y="1"/>
                  </a:moveTo>
                  <a:cubicBezTo>
                    <a:pt x="361" y="1"/>
                    <a:pt x="329" y="5"/>
                    <a:pt x="298" y="14"/>
                  </a:cubicBezTo>
                  <a:cubicBezTo>
                    <a:pt x="130" y="27"/>
                    <a:pt x="1" y="195"/>
                    <a:pt x="52" y="363"/>
                  </a:cubicBezTo>
                  <a:cubicBezTo>
                    <a:pt x="107" y="516"/>
                    <a:pt x="245" y="604"/>
                    <a:pt x="396" y="604"/>
                  </a:cubicBezTo>
                  <a:cubicBezTo>
                    <a:pt x="423" y="604"/>
                    <a:pt x="451" y="602"/>
                    <a:pt x="479" y="596"/>
                  </a:cubicBezTo>
                  <a:cubicBezTo>
                    <a:pt x="647" y="583"/>
                    <a:pt x="763" y="415"/>
                    <a:pt x="724" y="247"/>
                  </a:cubicBezTo>
                  <a:cubicBezTo>
                    <a:pt x="671" y="97"/>
                    <a:pt x="538" y="1"/>
                    <a:pt x="39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9" name="Google Shape;1529;p33"/>
            <p:cNvSpPr/>
            <p:nvPr/>
          </p:nvSpPr>
          <p:spPr>
            <a:xfrm>
              <a:off x="1040050" y="1136600"/>
              <a:ext cx="28450" cy="22725"/>
            </a:xfrm>
            <a:custGeom>
              <a:avLst/>
              <a:gdLst/>
              <a:ahLst/>
              <a:cxnLst/>
              <a:rect l="l" t="t" r="r" b="b"/>
              <a:pathLst>
                <a:path w="1138" h="909" extrusionOk="0">
                  <a:moveTo>
                    <a:pt x="564" y="0"/>
                  </a:moveTo>
                  <a:cubicBezTo>
                    <a:pt x="523" y="0"/>
                    <a:pt x="481" y="5"/>
                    <a:pt x="440" y="15"/>
                  </a:cubicBezTo>
                  <a:cubicBezTo>
                    <a:pt x="181" y="41"/>
                    <a:pt x="0" y="299"/>
                    <a:pt x="78" y="558"/>
                  </a:cubicBezTo>
                  <a:cubicBezTo>
                    <a:pt x="154" y="766"/>
                    <a:pt x="361" y="909"/>
                    <a:pt x="579" y="909"/>
                  </a:cubicBezTo>
                  <a:cubicBezTo>
                    <a:pt x="618" y="909"/>
                    <a:pt x="658" y="904"/>
                    <a:pt x="698" y="894"/>
                  </a:cubicBezTo>
                  <a:cubicBezTo>
                    <a:pt x="970" y="868"/>
                    <a:pt x="1138" y="610"/>
                    <a:pt x="1073" y="364"/>
                  </a:cubicBezTo>
                  <a:cubicBezTo>
                    <a:pt x="997" y="145"/>
                    <a:pt x="790" y="0"/>
                    <a:pt x="56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0" name="Google Shape;1530;p33"/>
            <p:cNvSpPr/>
            <p:nvPr/>
          </p:nvSpPr>
          <p:spPr>
            <a:xfrm>
              <a:off x="807100" y="2149550"/>
              <a:ext cx="265925" cy="417800"/>
            </a:xfrm>
            <a:custGeom>
              <a:avLst/>
              <a:gdLst/>
              <a:ahLst/>
              <a:cxnLst/>
              <a:rect l="l" t="t" r="r" b="b"/>
              <a:pathLst>
                <a:path w="10637" h="16712" extrusionOk="0">
                  <a:moveTo>
                    <a:pt x="2995" y="2642"/>
                  </a:moveTo>
                  <a:cubicBezTo>
                    <a:pt x="3170" y="2642"/>
                    <a:pt x="3333" y="2742"/>
                    <a:pt x="3399" y="2909"/>
                  </a:cubicBezTo>
                  <a:cubicBezTo>
                    <a:pt x="3451" y="3116"/>
                    <a:pt x="3309" y="3310"/>
                    <a:pt x="3115" y="3322"/>
                  </a:cubicBezTo>
                  <a:cubicBezTo>
                    <a:pt x="3082" y="3331"/>
                    <a:pt x="3048" y="3335"/>
                    <a:pt x="3016" y="3335"/>
                  </a:cubicBezTo>
                  <a:cubicBezTo>
                    <a:pt x="2845" y="3335"/>
                    <a:pt x="2689" y="3227"/>
                    <a:pt x="2624" y="3064"/>
                  </a:cubicBezTo>
                  <a:cubicBezTo>
                    <a:pt x="2585" y="2857"/>
                    <a:pt x="2714" y="2676"/>
                    <a:pt x="2908" y="2650"/>
                  </a:cubicBezTo>
                  <a:cubicBezTo>
                    <a:pt x="2937" y="2645"/>
                    <a:pt x="2966" y="2642"/>
                    <a:pt x="2995" y="2642"/>
                  </a:cubicBezTo>
                  <a:close/>
                  <a:moveTo>
                    <a:pt x="3671" y="3570"/>
                  </a:moveTo>
                  <a:cubicBezTo>
                    <a:pt x="3869" y="3570"/>
                    <a:pt x="4057" y="3691"/>
                    <a:pt x="4123" y="3878"/>
                  </a:cubicBezTo>
                  <a:cubicBezTo>
                    <a:pt x="4175" y="4111"/>
                    <a:pt x="4032" y="4331"/>
                    <a:pt x="3800" y="4356"/>
                  </a:cubicBezTo>
                  <a:cubicBezTo>
                    <a:pt x="3772" y="4361"/>
                    <a:pt x="3745" y="4363"/>
                    <a:pt x="3717" y="4363"/>
                  </a:cubicBezTo>
                  <a:cubicBezTo>
                    <a:pt x="3514" y="4363"/>
                    <a:pt x="3324" y="4240"/>
                    <a:pt x="3244" y="4046"/>
                  </a:cubicBezTo>
                  <a:cubicBezTo>
                    <a:pt x="3192" y="3827"/>
                    <a:pt x="3348" y="3607"/>
                    <a:pt x="3567" y="3581"/>
                  </a:cubicBezTo>
                  <a:cubicBezTo>
                    <a:pt x="3602" y="3573"/>
                    <a:pt x="3637" y="3570"/>
                    <a:pt x="3671" y="3570"/>
                  </a:cubicBezTo>
                  <a:close/>
                  <a:moveTo>
                    <a:pt x="2123" y="5031"/>
                  </a:moveTo>
                  <a:cubicBezTo>
                    <a:pt x="2340" y="5031"/>
                    <a:pt x="2533" y="5164"/>
                    <a:pt x="2611" y="5364"/>
                  </a:cubicBezTo>
                  <a:cubicBezTo>
                    <a:pt x="2663" y="5610"/>
                    <a:pt x="2495" y="5843"/>
                    <a:pt x="2262" y="5868"/>
                  </a:cubicBezTo>
                  <a:cubicBezTo>
                    <a:pt x="2226" y="5876"/>
                    <a:pt x="2191" y="5879"/>
                    <a:pt x="2156" y="5879"/>
                  </a:cubicBezTo>
                  <a:cubicBezTo>
                    <a:pt x="1938" y="5879"/>
                    <a:pt x="1745" y="5746"/>
                    <a:pt x="1667" y="5545"/>
                  </a:cubicBezTo>
                  <a:cubicBezTo>
                    <a:pt x="1616" y="5300"/>
                    <a:pt x="1784" y="5067"/>
                    <a:pt x="2016" y="5041"/>
                  </a:cubicBezTo>
                  <a:cubicBezTo>
                    <a:pt x="2052" y="5034"/>
                    <a:pt x="2088" y="5031"/>
                    <a:pt x="2123" y="5031"/>
                  </a:cubicBezTo>
                  <a:close/>
                  <a:moveTo>
                    <a:pt x="6087" y="2612"/>
                  </a:moveTo>
                  <a:cubicBezTo>
                    <a:pt x="6087" y="2612"/>
                    <a:pt x="8065" y="3658"/>
                    <a:pt x="8478" y="5959"/>
                  </a:cubicBezTo>
                  <a:cubicBezTo>
                    <a:pt x="8905" y="8247"/>
                    <a:pt x="7600" y="10922"/>
                    <a:pt x="7600" y="10922"/>
                  </a:cubicBezTo>
                  <a:cubicBezTo>
                    <a:pt x="7600" y="10922"/>
                    <a:pt x="5390" y="8608"/>
                    <a:pt x="4976" y="6321"/>
                  </a:cubicBezTo>
                  <a:cubicBezTo>
                    <a:pt x="4730" y="4977"/>
                    <a:pt x="5144" y="3594"/>
                    <a:pt x="6087" y="2612"/>
                  </a:cubicBezTo>
                  <a:close/>
                  <a:moveTo>
                    <a:pt x="10637" y="1"/>
                  </a:moveTo>
                  <a:lnTo>
                    <a:pt x="8995" y="311"/>
                  </a:lnTo>
                  <a:cubicBezTo>
                    <a:pt x="9344" y="932"/>
                    <a:pt x="9642" y="1591"/>
                    <a:pt x="9887" y="2263"/>
                  </a:cubicBezTo>
                  <a:cubicBezTo>
                    <a:pt x="8517" y="1965"/>
                    <a:pt x="7199" y="1500"/>
                    <a:pt x="5945" y="880"/>
                  </a:cubicBezTo>
                  <a:lnTo>
                    <a:pt x="1189" y="1772"/>
                  </a:lnTo>
                  <a:cubicBezTo>
                    <a:pt x="957" y="2896"/>
                    <a:pt x="556" y="3982"/>
                    <a:pt x="0" y="4977"/>
                  </a:cubicBezTo>
                  <a:lnTo>
                    <a:pt x="1021" y="8505"/>
                  </a:lnTo>
                  <a:cubicBezTo>
                    <a:pt x="1202" y="8557"/>
                    <a:pt x="1396" y="8608"/>
                    <a:pt x="1577" y="8686"/>
                  </a:cubicBezTo>
                  <a:cubicBezTo>
                    <a:pt x="3399" y="9410"/>
                    <a:pt x="4860" y="11219"/>
                    <a:pt x="4860" y="11219"/>
                  </a:cubicBezTo>
                  <a:cubicBezTo>
                    <a:pt x="4521" y="11249"/>
                    <a:pt x="4181" y="11263"/>
                    <a:pt x="3843" y="11263"/>
                  </a:cubicBezTo>
                  <a:cubicBezTo>
                    <a:pt x="3149" y="11263"/>
                    <a:pt x="2457" y="11203"/>
                    <a:pt x="1771" y="11090"/>
                  </a:cubicBezTo>
                  <a:lnTo>
                    <a:pt x="1771" y="11090"/>
                  </a:lnTo>
                  <a:lnTo>
                    <a:pt x="2288" y="12835"/>
                  </a:lnTo>
                  <a:cubicBezTo>
                    <a:pt x="3296" y="13028"/>
                    <a:pt x="4291" y="13351"/>
                    <a:pt x="5234" y="13791"/>
                  </a:cubicBezTo>
                  <a:cubicBezTo>
                    <a:pt x="6966" y="14657"/>
                    <a:pt x="7871" y="15859"/>
                    <a:pt x="8323" y="16712"/>
                  </a:cubicBezTo>
                  <a:lnTo>
                    <a:pt x="10637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1" name="Google Shape;1531;p33"/>
            <p:cNvSpPr/>
            <p:nvPr/>
          </p:nvSpPr>
          <p:spPr>
            <a:xfrm>
              <a:off x="896600" y="2583175"/>
              <a:ext cx="114725" cy="158650"/>
            </a:xfrm>
            <a:custGeom>
              <a:avLst/>
              <a:gdLst/>
              <a:ahLst/>
              <a:cxnLst/>
              <a:rect l="l" t="t" r="r" b="b"/>
              <a:pathLst>
                <a:path w="4589" h="6346" extrusionOk="0">
                  <a:moveTo>
                    <a:pt x="0" y="0"/>
                  </a:moveTo>
                  <a:lnTo>
                    <a:pt x="698" y="2430"/>
                  </a:lnTo>
                  <a:cubicBezTo>
                    <a:pt x="1254" y="2313"/>
                    <a:pt x="1629" y="2262"/>
                    <a:pt x="1629" y="2262"/>
                  </a:cubicBezTo>
                  <a:lnTo>
                    <a:pt x="1629" y="2262"/>
                  </a:lnTo>
                  <a:cubicBezTo>
                    <a:pt x="1461" y="2701"/>
                    <a:pt x="1267" y="3141"/>
                    <a:pt x="1021" y="3554"/>
                  </a:cubicBezTo>
                  <a:lnTo>
                    <a:pt x="1835" y="6346"/>
                  </a:lnTo>
                  <a:cubicBezTo>
                    <a:pt x="2378" y="5932"/>
                    <a:pt x="2973" y="5596"/>
                    <a:pt x="3593" y="5338"/>
                  </a:cubicBezTo>
                  <a:cubicBezTo>
                    <a:pt x="3709" y="5299"/>
                    <a:pt x="3826" y="5273"/>
                    <a:pt x="3929" y="5234"/>
                  </a:cubicBezTo>
                  <a:lnTo>
                    <a:pt x="4588" y="504"/>
                  </a:lnTo>
                  <a:lnTo>
                    <a:pt x="4588" y="504"/>
                  </a:lnTo>
                  <a:cubicBezTo>
                    <a:pt x="4108" y="592"/>
                    <a:pt x="3624" y="635"/>
                    <a:pt x="3142" y="635"/>
                  </a:cubicBezTo>
                  <a:cubicBezTo>
                    <a:pt x="2067" y="635"/>
                    <a:pt x="1000" y="419"/>
                    <a:pt x="0" y="0"/>
                  </a:cubicBezTo>
                  <a:close/>
                </a:path>
              </a:pathLst>
            </a:custGeom>
            <a:solidFill>
              <a:srgbClr val="425B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2" name="Google Shape;1532;p33"/>
            <p:cNvSpPr/>
            <p:nvPr/>
          </p:nvSpPr>
          <p:spPr>
            <a:xfrm>
              <a:off x="959925" y="2798675"/>
              <a:ext cx="23275" cy="56250"/>
            </a:xfrm>
            <a:custGeom>
              <a:avLst/>
              <a:gdLst/>
              <a:ahLst/>
              <a:cxnLst/>
              <a:rect l="l" t="t" r="r" b="b"/>
              <a:pathLst>
                <a:path w="931" h="2250" extrusionOk="0">
                  <a:moveTo>
                    <a:pt x="931" y="0"/>
                  </a:moveTo>
                  <a:cubicBezTo>
                    <a:pt x="621" y="39"/>
                    <a:pt x="298" y="78"/>
                    <a:pt x="0" y="104"/>
                  </a:cubicBezTo>
                  <a:lnTo>
                    <a:pt x="621" y="2249"/>
                  </a:lnTo>
                  <a:lnTo>
                    <a:pt x="931" y="0"/>
                  </a:lnTo>
                  <a:close/>
                </a:path>
              </a:pathLst>
            </a:custGeom>
            <a:solidFill>
              <a:srgbClr val="425B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3" name="Google Shape;1533;p33"/>
            <p:cNvSpPr/>
            <p:nvPr/>
          </p:nvSpPr>
          <p:spPr>
            <a:xfrm>
              <a:off x="786425" y="2193825"/>
              <a:ext cx="50425" cy="80150"/>
            </a:xfrm>
            <a:custGeom>
              <a:avLst/>
              <a:gdLst/>
              <a:ahLst/>
              <a:cxnLst/>
              <a:rect l="l" t="t" r="r" b="b"/>
              <a:pathLst>
                <a:path w="2017" h="3206" extrusionOk="0">
                  <a:moveTo>
                    <a:pt x="2016" y="1"/>
                  </a:moveTo>
                  <a:lnTo>
                    <a:pt x="0" y="375"/>
                  </a:lnTo>
                  <a:lnTo>
                    <a:pt x="827" y="3206"/>
                  </a:lnTo>
                  <a:cubicBezTo>
                    <a:pt x="1383" y="2211"/>
                    <a:pt x="1784" y="1125"/>
                    <a:pt x="201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4" name="Google Shape;1534;p33"/>
            <p:cNvSpPr/>
            <p:nvPr/>
          </p:nvSpPr>
          <p:spPr>
            <a:xfrm>
              <a:off x="864275" y="2470400"/>
              <a:ext cx="150925" cy="128675"/>
            </a:xfrm>
            <a:custGeom>
              <a:avLst/>
              <a:gdLst/>
              <a:ahLst/>
              <a:cxnLst/>
              <a:rect l="l" t="t" r="r" b="b"/>
              <a:pathLst>
                <a:path w="6037" h="5147" extrusionOk="0">
                  <a:moveTo>
                    <a:pt x="1" y="1"/>
                  </a:moveTo>
                  <a:lnTo>
                    <a:pt x="1293" y="4511"/>
                  </a:lnTo>
                  <a:cubicBezTo>
                    <a:pt x="2293" y="4930"/>
                    <a:pt x="3360" y="5146"/>
                    <a:pt x="4435" y="5146"/>
                  </a:cubicBezTo>
                  <a:cubicBezTo>
                    <a:pt x="4917" y="5146"/>
                    <a:pt x="5401" y="5103"/>
                    <a:pt x="5881" y="5015"/>
                  </a:cubicBezTo>
                  <a:lnTo>
                    <a:pt x="6036" y="3878"/>
                  </a:lnTo>
                  <a:cubicBezTo>
                    <a:pt x="5584" y="3038"/>
                    <a:pt x="4692" y="1823"/>
                    <a:pt x="2947" y="970"/>
                  </a:cubicBezTo>
                  <a:cubicBezTo>
                    <a:pt x="2004" y="517"/>
                    <a:pt x="1009" y="194"/>
                    <a:pt x="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5" name="Google Shape;1535;p33"/>
            <p:cNvSpPr/>
            <p:nvPr/>
          </p:nvSpPr>
          <p:spPr>
            <a:xfrm>
              <a:off x="955725" y="2157325"/>
              <a:ext cx="98575" cy="48800"/>
            </a:xfrm>
            <a:custGeom>
              <a:avLst/>
              <a:gdLst/>
              <a:ahLst/>
              <a:cxnLst/>
              <a:rect l="l" t="t" r="r" b="b"/>
              <a:pathLst>
                <a:path w="3943" h="1952" extrusionOk="0">
                  <a:moveTo>
                    <a:pt x="3050" y="0"/>
                  </a:moveTo>
                  <a:lnTo>
                    <a:pt x="0" y="569"/>
                  </a:lnTo>
                  <a:cubicBezTo>
                    <a:pt x="1254" y="1189"/>
                    <a:pt x="2572" y="1654"/>
                    <a:pt x="3942" y="1952"/>
                  </a:cubicBezTo>
                  <a:cubicBezTo>
                    <a:pt x="3697" y="1280"/>
                    <a:pt x="3399" y="621"/>
                    <a:pt x="305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6" name="Google Shape;1536;p33"/>
            <p:cNvSpPr/>
            <p:nvPr/>
          </p:nvSpPr>
          <p:spPr>
            <a:xfrm>
              <a:off x="914350" y="2639700"/>
              <a:ext cx="23300" cy="32350"/>
            </a:xfrm>
            <a:custGeom>
              <a:avLst/>
              <a:gdLst/>
              <a:ahLst/>
              <a:cxnLst/>
              <a:rect l="l" t="t" r="r" b="b"/>
              <a:pathLst>
                <a:path w="932" h="1294" extrusionOk="0">
                  <a:moveTo>
                    <a:pt x="931" y="1"/>
                  </a:moveTo>
                  <a:cubicBezTo>
                    <a:pt x="931" y="1"/>
                    <a:pt x="544" y="52"/>
                    <a:pt x="1" y="169"/>
                  </a:cubicBezTo>
                  <a:lnTo>
                    <a:pt x="324" y="1293"/>
                  </a:lnTo>
                  <a:cubicBezTo>
                    <a:pt x="557" y="880"/>
                    <a:pt x="763" y="453"/>
                    <a:pt x="93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7" name="Google Shape;1537;p33"/>
            <p:cNvSpPr/>
            <p:nvPr/>
          </p:nvSpPr>
          <p:spPr>
            <a:xfrm>
              <a:off x="832625" y="2362150"/>
              <a:ext cx="96300" cy="69000"/>
            </a:xfrm>
            <a:custGeom>
              <a:avLst/>
              <a:gdLst/>
              <a:ahLst/>
              <a:cxnLst/>
              <a:rect l="l" t="t" r="r" b="b"/>
              <a:pathLst>
                <a:path w="3852" h="2760" extrusionOk="0">
                  <a:moveTo>
                    <a:pt x="0" y="1"/>
                  </a:moveTo>
                  <a:lnTo>
                    <a:pt x="750" y="2586"/>
                  </a:lnTo>
                  <a:cubicBezTo>
                    <a:pt x="1436" y="2699"/>
                    <a:pt x="2134" y="2759"/>
                    <a:pt x="2831" y="2759"/>
                  </a:cubicBezTo>
                  <a:cubicBezTo>
                    <a:pt x="3172" y="2759"/>
                    <a:pt x="3512" y="2745"/>
                    <a:pt x="3852" y="2715"/>
                  </a:cubicBezTo>
                  <a:cubicBezTo>
                    <a:pt x="3852" y="2715"/>
                    <a:pt x="2378" y="906"/>
                    <a:pt x="556" y="182"/>
                  </a:cubicBezTo>
                  <a:cubicBezTo>
                    <a:pt x="375" y="104"/>
                    <a:pt x="194" y="53"/>
                    <a:pt x="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8" name="Google Shape;1538;p33"/>
            <p:cNvSpPr/>
            <p:nvPr/>
          </p:nvSpPr>
          <p:spPr>
            <a:xfrm>
              <a:off x="925025" y="2214825"/>
              <a:ext cx="104700" cy="207775"/>
            </a:xfrm>
            <a:custGeom>
              <a:avLst/>
              <a:gdLst/>
              <a:ahLst/>
              <a:cxnLst/>
              <a:rect l="l" t="t" r="r" b="b"/>
              <a:pathLst>
                <a:path w="4188" h="8311" extrusionOk="0">
                  <a:moveTo>
                    <a:pt x="2317" y="6219"/>
                  </a:moveTo>
                  <a:cubicBezTo>
                    <a:pt x="2540" y="6219"/>
                    <a:pt x="2753" y="6356"/>
                    <a:pt x="2831" y="6579"/>
                  </a:cubicBezTo>
                  <a:cubicBezTo>
                    <a:pt x="2895" y="6825"/>
                    <a:pt x="2715" y="7070"/>
                    <a:pt x="2456" y="7096"/>
                  </a:cubicBezTo>
                  <a:cubicBezTo>
                    <a:pt x="2414" y="7106"/>
                    <a:pt x="2372" y="7111"/>
                    <a:pt x="2330" y="7111"/>
                  </a:cubicBezTo>
                  <a:cubicBezTo>
                    <a:pt x="2114" y="7111"/>
                    <a:pt x="1911" y="6977"/>
                    <a:pt x="1836" y="6760"/>
                  </a:cubicBezTo>
                  <a:cubicBezTo>
                    <a:pt x="1771" y="6501"/>
                    <a:pt x="1952" y="6256"/>
                    <a:pt x="2210" y="6230"/>
                  </a:cubicBezTo>
                  <a:cubicBezTo>
                    <a:pt x="2246" y="6223"/>
                    <a:pt x="2282" y="6219"/>
                    <a:pt x="2317" y="6219"/>
                  </a:cubicBezTo>
                  <a:close/>
                  <a:moveTo>
                    <a:pt x="1370" y="1"/>
                  </a:moveTo>
                  <a:cubicBezTo>
                    <a:pt x="427" y="983"/>
                    <a:pt x="0" y="2366"/>
                    <a:pt x="259" y="3710"/>
                  </a:cubicBezTo>
                  <a:cubicBezTo>
                    <a:pt x="673" y="6010"/>
                    <a:pt x="2883" y="8311"/>
                    <a:pt x="2883" y="8311"/>
                  </a:cubicBezTo>
                  <a:cubicBezTo>
                    <a:pt x="2883" y="8311"/>
                    <a:pt x="4188" y="5636"/>
                    <a:pt x="3761" y="3335"/>
                  </a:cubicBezTo>
                  <a:cubicBezTo>
                    <a:pt x="3348" y="1047"/>
                    <a:pt x="1370" y="1"/>
                    <a:pt x="137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9" name="Google Shape;1539;p33"/>
            <p:cNvSpPr/>
            <p:nvPr/>
          </p:nvSpPr>
          <p:spPr>
            <a:xfrm>
              <a:off x="942475" y="2714025"/>
              <a:ext cx="52375" cy="87250"/>
            </a:xfrm>
            <a:custGeom>
              <a:avLst/>
              <a:gdLst/>
              <a:ahLst/>
              <a:cxnLst/>
              <a:rect l="l" t="t" r="r" b="b"/>
              <a:pathLst>
                <a:path w="2095" h="3490" extrusionOk="0">
                  <a:moveTo>
                    <a:pt x="1202" y="774"/>
                  </a:moveTo>
                  <a:cubicBezTo>
                    <a:pt x="1440" y="774"/>
                    <a:pt x="1656" y="920"/>
                    <a:pt x="1732" y="1150"/>
                  </a:cubicBezTo>
                  <a:cubicBezTo>
                    <a:pt x="1810" y="1422"/>
                    <a:pt x="1616" y="1680"/>
                    <a:pt x="1344" y="1706"/>
                  </a:cubicBezTo>
                  <a:cubicBezTo>
                    <a:pt x="1301" y="1716"/>
                    <a:pt x="1258" y="1721"/>
                    <a:pt x="1216" y="1721"/>
                  </a:cubicBezTo>
                  <a:cubicBezTo>
                    <a:pt x="981" y="1721"/>
                    <a:pt x="773" y="1574"/>
                    <a:pt x="685" y="1344"/>
                  </a:cubicBezTo>
                  <a:cubicBezTo>
                    <a:pt x="621" y="1073"/>
                    <a:pt x="802" y="814"/>
                    <a:pt x="1073" y="789"/>
                  </a:cubicBezTo>
                  <a:cubicBezTo>
                    <a:pt x="1116" y="779"/>
                    <a:pt x="1160" y="774"/>
                    <a:pt x="1202" y="774"/>
                  </a:cubicBezTo>
                  <a:close/>
                  <a:moveTo>
                    <a:pt x="2094" y="0"/>
                  </a:moveTo>
                  <a:lnTo>
                    <a:pt x="2094" y="0"/>
                  </a:lnTo>
                  <a:cubicBezTo>
                    <a:pt x="1991" y="39"/>
                    <a:pt x="1874" y="65"/>
                    <a:pt x="1771" y="117"/>
                  </a:cubicBezTo>
                  <a:cubicBezTo>
                    <a:pt x="1138" y="362"/>
                    <a:pt x="543" y="698"/>
                    <a:pt x="0" y="1112"/>
                  </a:cubicBezTo>
                  <a:lnTo>
                    <a:pt x="259" y="1978"/>
                  </a:lnTo>
                  <a:lnTo>
                    <a:pt x="401" y="2469"/>
                  </a:lnTo>
                  <a:lnTo>
                    <a:pt x="698" y="3490"/>
                  </a:lnTo>
                  <a:cubicBezTo>
                    <a:pt x="996" y="3464"/>
                    <a:pt x="1319" y="3425"/>
                    <a:pt x="1629" y="3373"/>
                  </a:cubicBezTo>
                  <a:lnTo>
                    <a:pt x="2094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0" name="Google Shape;1540;p33"/>
            <p:cNvSpPr/>
            <p:nvPr/>
          </p:nvSpPr>
          <p:spPr>
            <a:xfrm>
              <a:off x="969300" y="2370300"/>
              <a:ext cx="28125" cy="22525"/>
            </a:xfrm>
            <a:custGeom>
              <a:avLst/>
              <a:gdLst/>
              <a:ahLst/>
              <a:cxnLst/>
              <a:rect l="l" t="t" r="r" b="b"/>
              <a:pathLst>
                <a:path w="1125" h="901" extrusionOk="0">
                  <a:moveTo>
                    <a:pt x="546" y="0"/>
                  </a:moveTo>
                  <a:cubicBezTo>
                    <a:pt x="511" y="0"/>
                    <a:pt x="475" y="4"/>
                    <a:pt x="439" y="11"/>
                  </a:cubicBezTo>
                  <a:cubicBezTo>
                    <a:pt x="181" y="37"/>
                    <a:pt x="0" y="282"/>
                    <a:pt x="65" y="541"/>
                  </a:cubicBezTo>
                  <a:cubicBezTo>
                    <a:pt x="143" y="764"/>
                    <a:pt x="356" y="900"/>
                    <a:pt x="578" y="900"/>
                  </a:cubicBezTo>
                  <a:cubicBezTo>
                    <a:pt x="614" y="900"/>
                    <a:pt x="650" y="897"/>
                    <a:pt x="685" y="890"/>
                  </a:cubicBezTo>
                  <a:cubicBezTo>
                    <a:pt x="944" y="851"/>
                    <a:pt x="1124" y="606"/>
                    <a:pt x="1060" y="360"/>
                  </a:cubicBezTo>
                  <a:cubicBezTo>
                    <a:pt x="982" y="137"/>
                    <a:pt x="769" y="0"/>
                    <a:pt x="54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1" name="Google Shape;1541;p33"/>
            <p:cNvSpPr/>
            <p:nvPr/>
          </p:nvSpPr>
          <p:spPr>
            <a:xfrm>
              <a:off x="957975" y="2733375"/>
              <a:ext cx="29750" cy="23675"/>
            </a:xfrm>
            <a:custGeom>
              <a:avLst/>
              <a:gdLst/>
              <a:ahLst/>
              <a:cxnLst/>
              <a:rect l="l" t="t" r="r" b="b"/>
              <a:pathLst>
                <a:path w="1190" h="947" extrusionOk="0">
                  <a:moveTo>
                    <a:pt x="582" y="0"/>
                  </a:moveTo>
                  <a:cubicBezTo>
                    <a:pt x="540" y="0"/>
                    <a:pt x="496" y="5"/>
                    <a:pt x="453" y="15"/>
                  </a:cubicBezTo>
                  <a:cubicBezTo>
                    <a:pt x="182" y="40"/>
                    <a:pt x="1" y="299"/>
                    <a:pt x="65" y="570"/>
                  </a:cubicBezTo>
                  <a:cubicBezTo>
                    <a:pt x="153" y="800"/>
                    <a:pt x="361" y="947"/>
                    <a:pt x="596" y="947"/>
                  </a:cubicBezTo>
                  <a:cubicBezTo>
                    <a:pt x="638" y="947"/>
                    <a:pt x="681" y="942"/>
                    <a:pt x="724" y="932"/>
                  </a:cubicBezTo>
                  <a:cubicBezTo>
                    <a:pt x="996" y="906"/>
                    <a:pt x="1190" y="648"/>
                    <a:pt x="1112" y="376"/>
                  </a:cubicBezTo>
                  <a:cubicBezTo>
                    <a:pt x="1036" y="146"/>
                    <a:pt x="820" y="0"/>
                    <a:pt x="58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2" name="Google Shape;1542;p33"/>
            <p:cNvSpPr/>
            <p:nvPr/>
          </p:nvSpPr>
          <p:spPr>
            <a:xfrm>
              <a:off x="871700" y="2215600"/>
              <a:ext cx="21675" cy="17325"/>
            </a:xfrm>
            <a:custGeom>
              <a:avLst/>
              <a:gdLst/>
              <a:ahLst/>
              <a:cxnLst/>
              <a:rect l="l" t="t" r="r" b="b"/>
              <a:pathLst>
                <a:path w="867" h="693" extrusionOk="0">
                  <a:moveTo>
                    <a:pt x="410" y="0"/>
                  </a:moveTo>
                  <a:cubicBezTo>
                    <a:pt x="382" y="0"/>
                    <a:pt x="353" y="3"/>
                    <a:pt x="324" y="8"/>
                  </a:cubicBezTo>
                  <a:cubicBezTo>
                    <a:pt x="130" y="34"/>
                    <a:pt x="1" y="215"/>
                    <a:pt x="40" y="422"/>
                  </a:cubicBezTo>
                  <a:cubicBezTo>
                    <a:pt x="105" y="585"/>
                    <a:pt x="261" y="693"/>
                    <a:pt x="432" y="693"/>
                  </a:cubicBezTo>
                  <a:cubicBezTo>
                    <a:pt x="464" y="693"/>
                    <a:pt x="498" y="689"/>
                    <a:pt x="531" y="680"/>
                  </a:cubicBezTo>
                  <a:cubicBezTo>
                    <a:pt x="725" y="655"/>
                    <a:pt x="867" y="474"/>
                    <a:pt x="815" y="280"/>
                  </a:cubicBezTo>
                  <a:cubicBezTo>
                    <a:pt x="748" y="102"/>
                    <a:pt x="586" y="0"/>
                    <a:pt x="41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3" name="Google Shape;1543;p33"/>
            <p:cNvSpPr/>
            <p:nvPr/>
          </p:nvSpPr>
          <p:spPr>
            <a:xfrm>
              <a:off x="886900" y="2238775"/>
              <a:ext cx="24900" cy="19875"/>
            </a:xfrm>
            <a:custGeom>
              <a:avLst/>
              <a:gdLst/>
              <a:ahLst/>
              <a:cxnLst/>
              <a:rect l="l" t="t" r="r" b="b"/>
              <a:pathLst>
                <a:path w="996" h="795" extrusionOk="0">
                  <a:moveTo>
                    <a:pt x="491" y="1"/>
                  </a:moveTo>
                  <a:cubicBezTo>
                    <a:pt x="457" y="1"/>
                    <a:pt x="423" y="4"/>
                    <a:pt x="388" y="12"/>
                  </a:cubicBezTo>
                  <a:cubicBezTo>
                    <a:pt x="156" y="38"/>
                    <a:pt x="0" y="258"/>
                    <a:pt x="65" y="477"/>
                  </a:cubicBezTo>
                  <a:cubicBezTo>
                    <a:pt x="133" y="671"/>
                    <a:pt x="322" y="794"/>
                    <a:pt x="525" y="794"/>
                  </a:cubicBezTo>
                  <a:cubicBezTo>
                    <a:pt x="553" y="794"/>
                    <a:pt x="580" y="792"/>
                    <a:pt x="608" y="787"/>
                  </a:cubicBezTo>
                  <a:cubicBezTo>
                    <a:pt x="840" y="762"/>
                    <a:pt x="996" y="542"/>
                    <a:pt x="931" y="309"/>
                  </a:cubicBezTo>
                  <a:cubicBezTo>
                    <a:pt x="865" y="122"/>
                    <a:pt x="686" y="1"/>
                    <a:pt x="49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4" name="Google Shape;1544;p33"/>
            <p:cNvSpPr/>
            <p:nvPr/>
          </p:nvSpPr>
          <p:spPr>
            <a:xfrm>
              <a:off x="847475" y="2275500"/>
              <a:ext cx="26200" cy="21050"/>
            </a:xfrm>
            <a:custGeom>
              <a:avLst/>
              <a:gdLst/>
              <a:ahLst/>
              <a:cxnLst/>
              <a:rect l="l" t="t" r="r" b="b"/>
              <a:pathLst>
                <a:path w="1048" h="842" extrusionOk="0">
                  <a:moveTo>
                    <a:pt x="526" y="1"/>
                  </a:moveTo>
                  <a:cubicBezTo>
                    <a:pt x="485" y="1"/>
                    <a:pt x="443" y="6"/>
                    <a:pt x="401" y="16"/>
                  </a:cubicBezTo>
                  <a:cubicBezTo>
                    <a:pt x="169" y="42"/>
                    <a:pt x="1" y="275"/>
                    <a:pt x="52" y="507"/>
                  </a:cubicBezTo>
                  <a:cubicBezTo>
                    <a:pt x="130" y="708"/>
                    <a:pt x="323" y="841"/>
                    <a:pt x="541" y="841"/>
                  </a:cubicBezTo>
                  <a:cubicBezTo>
                    <a:pt x="576" y="841"/>
                    <a:pt x="611" y="838"/>
                    <a:pt x="647" y="830"/>
                  </a:cubicBezTo>
                  <a:cubicBezTo>
                    <a:pt x="880" y="805"/>
                    <a:pt x="1048" y="572"/>
                    <a:pt x="996" y="339"/>
                  </a:cubicBezTo>
                  <a:cubicBezTo>
                    <a:pt x="920" y="134"/>
                    <a:pt x="736" y="1"/>
                    <a:pt x="52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5" name="Google Shape;1545;p33"/>
            <p:cNvSpPr/>
            <p:nvPr/>
          </p:nvSpPr>
          <p:spPr>
            <a:xfrm>
              <a:off x="2545700" y="4691725"/>
              <a:ext cx="162875" cy="120850"/>
            </a:xfrm>
            <a:custGeom>
              <a:avLst/>
              <a:gdLst/>
              <a:ahLst/>
              <a:cxnLst/>
              <a:rect l="l" t="t" r="r" b="b"/>
              <a:pathLst>
                <a:path w="6515" h="4834" extrusionOk="0">
                  <a:moveTo>
                    <a:pt x="1125" y="0"/>
                  </a:moveTo>
                  <a:lnTo>
                    <a:pt x="1125" y="0"/>
                  </a:lnTo>
                  <a:cubicBezTo>
                    <a:pt x="1202" y="284"/>
                    <a:pt x="1254" y="582"/>
                    <a:pt x="1280" y="866"/>
                  </a:cubicBezTo>
                  <a:cubicBezTo>
                    <a:pt x="1370" y="2133"/>
                    <a:pt x="905" y="3373"/>
                    <a:pt x="0" y="4265"/>
                  </a:cubicBezTo>
                  <a:lnTo>
                    <a:pt x="4226" y="4834"/>
                  </a:lnTo>
                  <a:cubicBezTo>
                    <a:pt x="3645" y="4536"/>
                    <a:pt x="3283" y="4278"/>
                    <a:pt x="3283" y="4278"/>
                  </a:cubicBezTo>
                  <a:cubicBezTo>
                    <a:pt x="4317" y="3890"/>
                    <a:pt x="5415" y="3658"/>
                    <a:pt x="6514" y="3580"/>
                  </a:cubicBezTo>
                  <a:lnTo>
                    <a:pt x="5868" y="1331"/>
                  </a:lnTo>
                  <a:cubicBezTo>
                    <a:pt x="5312" y="1848"/>
                    <a:pt x="4640" y="2236"/>
                    <a:pt x="3916" y="2469"/>
                  </a:cubicBezTo>
                  <a:cubicBezTo>
                    <a:pt x="3516" y="1809"/>
                    <a:pt x="3309" y="1047"/>
                    <a:pt x="3309" y="272"/>
                  </a:cubicBezTo>
                  <a:lnTo>
                    <a:pt x="1125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6" name="Google Shape;1546;p33"/>
            <p:cNvSpPr/>
            <p:nvPr/>
          </p:nvSpPr>
          <p:spPr>
            <a:xfrm>
              <a:off x="2277525" y="4654225"/>
              <a:ext cx="253325" cy="141875"/>
            </a:xfrm>
            <a:custGeom>
              <a:avLst/>
              <a:gdLst/>
              <a:ahLst/>
              <a:cxnLst/>
              <a:rect l="l" t="t" r="r" b="b"/>
              <a:pathLst>
                <a:path w="10133" h="5675" extrusionOk="0">
                  <a:moveTo>
                    <a:pt x="5105" y="2774"/>
                  </a:moveTo>
                  <a:cubicBezTo>
                    <a:pt x="5199" y="2774"/>
                    <a:pt x="5279" y="2834"/>
                    <a:pt x="5312" y="2922"/>
                  </a:cubicBezTo>
                  <a:cubicBezTo>
                    <a:pt x="5338" y="3025"/>
                    <a:pt x="5260" y="3141"/>
                    <a:pt x="5157" y="3141"/>
                  </a:cubicBezTo>
                  <a:cubicBezTo>
                    <a:pt x="5140" y="3145"/>
                    <a:pt x="5123" y="3147"/>
                    <a:pt x="5106" y="3147"/>
                  </a:cubicBezTo>
                  <a:cubicBezTo>
                    <a:pt x="5011" y="3147"/>
                    <a:pt x="4932" y="3087"/>
                    <a:pt x="4899" y="2999"/>
                  </a:cubicBezTo>
                  <a:cubicBezTo>
                    <a:pt x="4873" y="2896"/>
                    <a:pt x="4950" y="2793"/>
                    <a:pt x="5054" y="2780"/>
                  </a:cubicBezTo>
                  <a:cubicBezTo>
                    <a:pt x="5071" y="2776"/>
                    <a:pt x="5088" y="2774"/>
                    <a:pt x="5105" y="2774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39" y="40"/>
                    <a:pt x="65" y="104"/>
                    <a:pt x="91" y="156"/>
                  </a:cubicBezTo>
                  <a:cubicBezTo>
                    <a:pt x="91" y="169"/>
                    <a:pt x="91" y="169"/>
                    <a:pt x="91" y="182"/>
                  </a:cubicBezTo>
                  <a:cubicBezTo>
                    <a:pt x="311" y="208"/>
                    <a:pt x="504" y="363"/>
                    <a:pt x="582" y="570"/>
                  </a:cubicBezTo>
                  <a:cubicBezTo>
                    <a:pt x="621" y="686"/>
                    <a:pt x="608" y="802"/>
                    <a:pt x="543" y="906"/>
                  </a:cubicBezTo>
                  <a:cubicBezTo>
                    <a:pt x="1383" y="1358"/>
                    <a:pt x="2947" y="2444"/>
                    <a:pt x="3658" y="4447"/>
                  </a:cubicBezTo>
                  <a:cubicBezTo>
                    <a:pt x="3710" y="4563"/>
                    <a:pt x="3748" y="4679"/>
                    <a:pt x="3774" y="4809"/>
                  </a:cubicBezTo>
                  <a:lnTo>
                    <a:pt x="10133" y="5675"/>
                  </a:lnTo>
                  <a:cubicBezTo>
                    <a:pt x="9176" y="4860"/>
                    <a:pt x="8569" y="3710"/>
                    <a:pt x="8453" y="2457"/>
                  </a:cubicBezTo>
                  <a:cubicBezTo>
                    <a:pt x="8427" y="1991"/>
                    <a:pt x="8453" y="1526"/>
                    <a:pt x="8530" y="1074"/>
                  </a:cubicBezTo>
                  <a:lnTo>
                    <a:pt x="6320" y="789"/>
                  </a:lnTo>
                  <a:lnTo>
                    <a:pt x="6320" y="789"/>
                  </a:lnTo>
                  <a:cubicBezTo>
                    <a:pt x="6566" y="1384"/>
                    <a:pt x="6605" y="2043"/>
                    <a:pt x="6449" y="2676"/>
                  </a:cubicBezTo>
                  <a:cubicBezTo>
                    <a:pt x="5338" y="2521"/>
                    <a:pt x="4330" y="1952"/>
                    <a:pt x="3619" y="1087"/>
                  </a:cubicBezTo>
                  <a:cubicBezTo>
                    <a:pt x="3451" y="867"/>
                    <a:pt x="3296" y="647"/>
                    <a:pt x="3167" y="402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7" name="Google Shape;1547;p33"/>
            <p:cNvSpPr/>
            <p:nvPr/>
          </p:nvSpPr>
          <p:spPr>
            <a:xfrm>
              <a:off x="1866850" y="4609650"/>
              <a:ext cx="178075" cy="106650"/>
            </a:xfrm>
            <a:custGeom>
              <a:avLst/>
              <a:gdLst/>
              <a:ahLst/>
              <a:cxnLst/>
              <a:rect l="l" t="t" r="r" b="b"/>
              <a:pathLst>
                <a:path w="7123" h="4266" extrusionOk="0">
                  <a:moveTo>
                    <a:pt x="2211" y="0"/>
                  </a:moveTo>
                  <a:lnTo>
                    <a:pt x="2211" y="0"/>
                  </a:lnTo>
                  <a:cubicBezTo>
                    <a:pt x="2224" y="427"/>
                    <a:pt x="2172" y="2094"/>
                    <a:pt x="518" y="3438"/>
                  </a:cubicBezTo>
                  <a:cubicBezTo>
                    <a:pt x="350" y="3580"/>
                    <a:pt x="182" y="3710"/>
                    <a:pt x="1" y="3826"/>
                  </a:cubicBezTo>
                  <a:lnTo>
                    <a:pt x="3232" y="4265"/>
                  </a:lnTo>
                  <a:cubicBezTo>
                    <a:pt x="3490" y="3542"/>
                    <a:pt x="3994" y="2417"/>
                    <a:pt x="4835" y="1642"/>
                  </a:cubicBezTo>
                  <a:cubicBezTo>
                    <a:pt x="5468" y="1073"/>
                    <a:pt x="6269" y="711"/>
                    <a:pt x="7122" y="621"/>
                  </a:cubicBezTo>
                  <a:lnTo>
                    <a:pt x="2211" y="0"/>
                  </a:lnTo>
                  <a:close/>
                </a:path>
              </a:pathLst>
            </a:custGeom>
            <a:solidFill>
              <a:srgbClr val="425B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8" name="Google Shape;1548;p33"/>
            <p:cNvSpPr/>
            <p:nvPr/>
          </p:nvSpPr>
          <p:spPr>
            <a:xfrm>
              <a:off x="1983500" y="4627425"/>
              <a:ext cx="286625" cy="130875"/>
            </a:xfrm>
            <a:custGeom>
              <a:avLst/>
              <a:gdLst/>
              <a:ahLst/>
              <a:cxnLst/>
              <a:rect l="l" t="t" r="r" b="b"/>
              <a:pathLst>
                <a:path w="11465" h="5235" extrusionOk="0">
                  <a:moveTo>
                    <a:pt x="3206" y="0"/>
                  </a:moveTo>
                  <a:cubicBezTo>
                    <a:pt x="3244" y="970"/>
                    <a:pt x="2844" y="1913"/>
                    <a:pt x="2107" y="2546"/>
                  </a:cubicBezTo>
                  <a:cubicBezTo>
                    <a:pt x="1513" y="3076"/>
                    <a:pt x="724" y="3477"/>
                    <a:pt x="1" y="3761"/>
                  </a:cubicBezTo>
                  <a:lnTo>
                    <a:pt x="10870" y="5234"/>
                  </a:lnTo>
                  <a:cubicBezTo>
                    <a:pt x="10753" y="4175"/>
                    <a:pt x="10960" y="3115"/>
                    <a:pt x="11464" y="2171"/>
                  </a:cubicBezTo>
                  <a:cubicBezTo>
                    <a:pt x="11335" y="2107"/>
                    <a:pt x="11244" y="1991"/>
                    <a:pt x="11206" y="1861"/>
                  </a:cubicBezTo>
                  <a:cubicBezTo>
                    <a:pt x="11193" y="1810"/>
                    <a:pt x="11180" y="1771"/>
                    <a:pt x="11180" y="1732"/>
                  </a:cubicBezTo>
                  <a:cubicBezTo>
                    <a:pt x="11025" y="1680"/>
                    <a:pt x="10908" y="1564"/>
                    <a:pt x="10857" y="1409"/>
                  </a:cubicBezTo>
                  <a:cubicBezTo>
                    <a:pt x="10818" y="1241"/>
                    <a:pt x="10883" y="1073"/>
                    <a:pt x="11025" y="982"/>
                  </a:cubicBezTo>
                  <a:lnTo>
                    <a:pt x="8543" y="659"/>
                  </a:lnTo>
                  <a:cubicBezTo>
                    <a:pt x="7807" y="1073"/>
                    <a:pt x="7057" y="1448"/>
                    <a:pt x="6282" y="1771"/>
                  </a:cubicBezTo>
                  <a:cubicBezTo>
                    <a:pt x="6243" y="1797"/>
                    <a:pt x="6191" y="1810"/>
                    <a:pt x="6152" y="1823"/>
                  </a:cubicBezTo>
                  <a:lnTo>
                    <a:pt x="6127" y="1835"/>
                  </a:lnTo>
                  <a:lnTo>
                    <a:pt x="6127" y="1823"/>
                  </a:lnTo>
                  <a:cubicBezTo>
                    <a:pt x="6109" y="1825"/>
                    <a:pt x="6091" y="1827"/>
                    <a:pt x="6074" y="1827"/>
                  </a:cubicBezTo>
                  <a:cubicBezTo>
                    <a:pt x="5937" y="1827"/>
                    <a:pt x="5810" y="1740"/>
                    <a:pt x="5765" y="1603"/>
                  </a:cubicBezTo>
                  <a:cubicBezTo>
                    <a:pt x="5726" y="1448"/>
                    <a:pt x="5842" y="1293"/>
                    <a:pt x="5997" y="1280"/>
                  </a:cubicBezTo>
                  <a:cubicBezTo>
                    <a:pt x="6019" y="1274"/>
                    <a:pt x="6040" y="1271"/>
                    <a:pt x="6062" y="1271"/>
                  </a:cubicBezTo>
                  <a:cubicBezTo>
                    <a:pt x="6094" y="1271"/>
                    <a:pt x="6127" y="1278"/>
                    <a:pt x="6165" y="1293"/>
                  </a:cubicBezTo>
                  <a:cubicBezTo>
                    <a:pt x="6178" y="1047"/>
                    <a:pt x="6217" y="737"/>
                    <a:pt x="6282" y="375"/>
                  </a:cubicBezTo>
                  <a:lnTo>
                    <a:pt x="3206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9" name="Google Shape;1549;p33"/>
            <p:cNvSpPr/>
            <p:nvPr/>
          </p:nvSpPr>
          <p:spPr>
            <a:xfrm>
              <a:off x="1467500" y="4552450"/>
              <a:ext cx="432350" cy="139925"/>
            </a:xfrm>
            <a:custGeom>
              <a:avLst/>
              <a:gdLst/>
              <a:ahLst/>
              <a:cxnLst/>
              <a:rect l="l" t="t" r="r" b="b"/>
              <a:pathLst>
                <a:path w="17294" h="5597" extrusionOk="0">
                  <a:moveTo>
                    <a:pt x="12537" y="2875"/>
                  </a:moveTo>
                  <a:cubicBezTo>
                    <a:pt x="12693" y="2875"/>
                    <a:pt x="12844" y="2971"/>
                    <a:pt x="12899" y="3116"/>
                  </a:cubicBezTo>
                  <a:cubicBezTo>
                    <a:pt x="12938" y="3296"/>
                    <a:pt x="12809" y="3465"/>
                    <a:pt x="12641" y="3477"/>
                  </a:cubicBezTo>
                  <a:cubicBezTo>
                    <a:pt x="12613" y="3483"/>
                    <a:pt x="12585" y="3486"/>
                    <a:pt x="12557" y="3486"/>
                  </a:cubicBezTo>
                  <a:cubicBezTo>
                    <a:pt x="12403" y="3486"/>
                    <a:pt x="12258" y="3398"/>
                    <a:pt x="12214" y="3245"/>
                  </a:cubicBezTo>
                  <a:cubicBezTo>
                    <a:pt x="12162" y="3077"/>
                    <a:pt x="12279" y="2896"/>
                    <a:pt x="12460" y="2883"/>
                  </a:cubicBezTo>
                  <a:cubicBezTo>
                    <a:pt x="12485" y="2877"/>
                    <a:pt x="12511" y="2875"/>
                    <a:pt x="12537" y="2875"/>
                  </a:cubicBezTo>
                  <a:close/>
                  <a:moveTo>
                    <a:pt x="1" y="1"/>
                  </a:moveTo>
                  <a:lnTo>
                    <a:pt x="492" y="1681"/>
                  </a:lnTo>
                  <a:cubicBezTo>
                    <a:pt x="1035" y="1552"/>
                    <a:pt x="1422" y="1500"/>
                    <a:pt x="1423" y="1500"/>
                  </a:cubicBezTo>
                  <a:lnTo>
                    <a:pt x="1423" y="1500"/>
                  </a:lnTo>
                  <a:cubicBezTo>
                    <a:pt x="1255" y="1952"/>
                    <a:pt x="1048" y="2379"/>
                    <a:pt x="815" y="2792"/>
                  </a:cubicBezTo>
                  <a:lnTo>
                    <a:pt x="1190" y="4085"/>
                  </a:lnTo>
                  <a:lnTo>
                    <a:pt x="3775" y="4434"/>
                  </a:lnTo>
                  <a:cubicBezTo>
                    <a:pt x="4387" y="4244"/>
                    <a:pt x="5019" y="4149"/>
                    <a:pt x="5650" y="4149"/>
                  </a:cubicBezTo>
                  <a:cubicBezTo>
                    <a:pt x="6390" y="4149"/>
                    <a:pt x="7128" y="4279"/>
                    <a:pt x="7833" y="4537"/>
                  </a:cubicBezTo>
                  <a:cubicBezTo>
                    <a:pt x="7794" y="4679"/>
                    <a:pt x="7742" y="4834"/>
                    <a:pt x="7678" y="4964"/>
                  </a:cubicBezTo>
                  <a:lnTo>
                    <a:pt x="12253" y="5597"/>
                  </a:lnTo>
                  <a:cubicBezTo>
                    <a:pt x="12692" y="4783"/>
                    <a:pt x="13287" y="4059"/>
                    <a:pt x="13998" y="3452"/>
                  </a:cubicBezTo>
                  <a:cubicBezTo>
                    <a:pt x="14140" y="3335"/>
                    <a:pt x="14282" y="3232"/>
                    <a:pt x="14424" y="3128"/>
                  </a:cubicBezTo>
                  <a:cubicBezTo>
                    <a:pt x="14411" y="3103"/>
                    <a:pt x="14398" y="3077"/>
                    <a:pt x="14385" y="3064"/>
                  </a:cubicBezTo>
                  <a:cubicBezTo>
                    <a:pt x="14347" y="2883"/>
                    <a:pt x="14476" y="2702"/>
                    <a:pt x="14657" y="2676"/>
                  </a:cubicBezTo>
                  <a:cubicBezTo>
                    <a:pt x="14683" y="2671"/>
                    <a:pt x="14709" y="2668"/>
                    <a:pt x="14736" y="2668"/>
                  </a:cubicBezTo>
                  <a:cubicBezTo>
                    <a:pt x="14838" y="2668"/>
                    <a:pt x="14936" y="2708"/>
                    <a:pt x="15019" y="2780"/>
                  </a:cubicBezTo>
                  <a:cubicBezTo>
                    <a:pt x="15729" y="2431"/>
                    <a:pt x="16505" y="2224"/>
                    <a:pt x="17293" y="2172"/>
                  </a:cubicBezTo>
                  <a:lnTo>
                    <a:pt x="11503" y="1448"/>
                  </a:lnTo>
                  <a:cubicBezTo>
                    <a:pt x="10185" y="1797"/>
                    <a:pt x="8828" y="2030"/>
                    <a:pt x="7471" y="2133"/>
                  </a:cubicBezTo>
                  <a:cubicBezTo>
                    <a:pt x="7471" y="2133"/>
                    <a:pt x="7678" y="1668"/>
                    <a:pt x="8065" y="1009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0" name="Google Shape;1550;p33"/>
            <p:cNvSpPr/>
            <p:nvPr/>
          </p:nvSpPr>
          <p:spPr>
            <a:xfrm>
              <a:off x="2252325" y="4676850"/>
              <a:ext cx="119900" cy="97275"/>
            </a:xfrm>
            <a:custGeom>
              <a:avLst/>
              <a:gdLst/>
              <a:ahLst/>
              <a:cxnLst/>
              <a:rect l="l" t="t" r="r" b="b"/>
              <a:pathLst>
                <a:path w="4796" h="3891" extrusionOk="0">
                  <a:moveTo>
                    <a:pt x="1564" y="1"/>
                  </a:moveTo>
                  <a:cubicBezTo>
                    <a:pt x="1474" y="143"/>
                    <a:pt x="1331" y="246"/>
                    <a:pt x="1163" y="272"/>
                  </a:cubicBezTo>
                  <a:cubicBezTo>
                    <a:pt x="1125" y="278"/>
                    <a:pt x="1086" y="282"/>
                    <a:pt x="1047" y="282"/>
                  </a:cubicBezTo>
                  <a:cubicBezTo>
                    <a:pt x="932" y="282"/>
                    <a:pt x="818" y="253"/>
                    <a:pt x="711" y="194"/>
                  </a:cubicBezTo>
                  <a:cubicBezTo>
                    <a:pt x="207" y="1138"/>
                    <a:pt x="0" y="2198"/>
                    <a:pt x="117" y="3257"/>
                  </a:cubicBezTo>
                  <a:lnTo>
                    <a:pt x="4795" y="3891"/>
                  </a:lnTo>
                  <a:cubicBezTo>
                    <a:pt x="4756" y="3774"/>
                    <a:pt x="4718" y="3658"/>
                    <a:pt x="4679" y="3529"/>
                  </a:cubicBezTo>
                  <a:cubicBezTo>
                    <a:pt x="3955" y="1526"/>
                    <a:pt x="2391" y="453"/>
                    <a:pt x="156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1" name="Google Shape;1551;p33"/>
            <p:cNvSpPr/>
            <p:nvPr/>
          </p:nvSpPr>
          <p:spPr>
            <a:xfrm>
              <a:off x="2137625" y="4637100"/>
              <a:ext cx="59475" cy="34925"/>
            </a:xfrm>
            <a:custGeom>
              <a:avLst/>
              <a:gdLst/>
              <a:ahLst/>
              <a:cxnLst/>
              <a:rect l="l" t="t" r="r" b="b"/>
              <a:pathLst>
                <a:path w="2379" h="1397" extrusionOk="0">
                  <a:moveTo>
                    <a:pt x="117" y="1"/>
                  </a:moveTo>
                  <a:cubicBezTo>
                    <a:pt x="65" y="350"/>
                    <a:pt x="26" y="673"/>
                    <a:pt x="0" y="906"/>
                  </a:cubicBezTo>
                  <a:cubicBezTo>
                    <a:pt x="104" y="931"/>
                    <a:pt x="181" y="1009"/>
                    <a:pt x="220" y="1112"/>
                  </a:cubicBezTo>
                  <a:cubicBezTo>
                    <a:pt x="246" y="1216"/>
                    <a:pt x="207" y="1332"/>
                    <a:pt x="117" y="1397"/>
                  </a:cubicBezTo>
                  <a:cubicBezTo>
                    <a:pt x="892" y="1074"/>
                    <a:pt x="1642" y="699"/>
                    <a:pt x="2378" y="285"/>
                  </a:cubicBezTo>
                  <a:lnTo>
                    <a:pt x="11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2" name="Google Shape;1552;p33"/>
            <p:cNvSpPr/>
            <p:nvPr/>
          </p:nvSpPr>
          <p:spPr>
            <a:xfrm>
              <a:off x="2136650" y="4673300"/>
              <a:ext cx="675" cy="25"/>
            </a:xfrm>
            <a:custGeom>
              <a:avLst/>
              <a:gdLst/>
              <a:ahLst/>
              <a:cxnLst/>
              <a:rect l="l" t="t" r="r" b="b"/>
              <a:pathLst>
                <a:path w="27" h="1" extrusionOk="0">
                  <a:moveTo>
                    <a:pt x="1" y="0"/>
                  </a:moveTo>
                  <a:lnTo>
                    <a:pt x="2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76D9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3" name="Google Shape;1553;p33"/>
            <p:cNvSpPr/>
            <p:nvPr/>
          </p:nvSpPr>
          <p:spPr>
            <a:xfrm>
              <a:off x="1653950" y="4577975"/>
              <a:ext cx="101150" cy="27825"/>
            </a:xfrm>
            <a:custGeom>
              <a:avLst/>
              <a:gdLst/>
              <a:ahLst/>
              <a:cxnLst/>
              <a:rect l="l" t="t" r="r" b="b"/>
              <a:pathLst>
                <a:path w="4046" h="1113" extrusionOk="0">
                  <a:moveTo>
                    <a:pt x="607" y="1"/>
                  </a:moveTo>
                  <a:cubicBezTo>
                    <a:pt x="207" y="660"/>
                    <a:pt x="0" y="1112"/>
                    <a:pt x="0" y="1112"/>
                  </a:cubicBezTo>
                  <a:cubicBezTo>
                    <a:pt x="1370" y="1022"/>
                    <a:pt x="2714" y="789"/>
                    <a:pt x="4045" y="427"/>
                  </a:cubicBezTo>
                  <a:lnTo>
                    <a:pt x="6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4" name="Google Shape;1554;p33"/>
            <p:cNvSpPr/>
            <p:nvPr/>
          </p:nvSpPr>
          <p:spPr>
            <a:xfrm>
              <a:off x="2628075" y="4698175"/>
              <a:ext cx="64325" cy="54950"/>
            </a:xfrm>
            <a:custGeom>
              <a:avLst/>
              <a:gdLst/>
              <a:ahLst/>
              <a:cxnLst/>
              <a:rect l="l" t="t" r="r" b="b"/>
              <a:pathLst>
                <a:path w="2573" h="2198" extrusionOk="0">
                  <a:moveTo>
                    <a:pt x="1" y="1"/>
                  </a:moveTo>
                  <a:cubicBezTo>
                    <a:pt x="1" y="776"/>
                    <a:pt x="221" y="1526"/>
                    <a:pt x="608" y="2198"/>
                  </a:cubicBezTo>
                  <a:cubicBezTo>
                    <a:pt x="1345" y="1965"/>
                    <a:pt x="2017" y="1577"/>
                    <a:pt x="2573" y="1060"/>
                  </a:cubicBezTo>
                  <a:lnTo>
                    <a:pt x="2353" y="285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5" name="Google Shape;1555;p33"/>
            <p:cNvSpPr/>
            <p:nvPr/>
          </p:nvSpPr>
          <p:spPr>
            <a:xfrm>
              <a:off x="1773800" y="4606750"/>
              <a:ext cx="148650" cy="98875"/>
            </a:xfrm>
            <a:custGeom>
              <a:avLst/>
              <a:gdLst/>
              <a:ahLst/>
              <a:cxnLst/>
              <a:rect l="l" t="t" r="r" b="b"/>
              <a:pathLst>
                <a:path w="5946" h="3955" extrusionOk="0">
                  <a:moveTo>
                    <a:pt x="5041" y="0"/>
                  </a:moveTo>
                  <a:cubicBezTo>
                    <a:pt x="4240" y="52"/>
                    <a:pt x="3477" y="259"/>
                    <a:pt x="2767" y="608"/>
                  </a:cubicBezTo>
                  <a:cubicBezTo>
                    <a:pt x="2973" y="788"/>
                    <a:pt x="2857" y="1124"/>
                    <a:pt x="2586" y="1137"/>
                  </a:cubicBezTo>
                  <a:cubicBezTo>
                    <a:pt x="2559" y="1144"/>
                    <a:pt x="2532" y="1147"/>
                    <a:pt x="2504" y="1147"/>
                  </a:cubicBezTo>
                  <a:cubicBezTo>
                    <a:pt x="2375" y="1147"/>
                    <a:pt x="2247" y="1074"/>
                    <a:pt x="2172" y="956"/>
                  </a:cubicBezTo>
                  <a:cubicBezTo>
                    <a:pt x="2030" y="1060"/>
                    <a:pt x="1875" y="1163"/>
                    <a:pt x="1733" y="1280"/>
                  </a:cubicBezTo>
                  <a:cubicBezTo>
                    <a:pt x="1035" y="1887"/>
                    <a:pt x="440" y="2624"/>
                    <a:pt x="1" y="3438"/>
                  </a:cubicBezTo>
                  <a:lnTo>
                    <a:pt x="3723" y="3955"/>
                  </a:lnTo>
                  <a:cubicBezTo>
                    <a:pt x="3904" y="3826"/>
                    <a:pt x="4072" y="3709"/>
                    <a:pt x="4240" y="3567"/>
                  </a:cubicBezTo>
                  <a:cubicBezTo>
                    <a:pt x="5894" y="2210"/>
                    <a:pt x="5946" y="543"/>
                    <a:pt x="5933" y="116"/>
                  </a:cubicBezTo>
                  <a:lnTo>
                    <a:pt x="504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6" name="Google Shape;1556;p33"/>
            <p:cNvSpPr/>
            <p:nvPr/>
          </p:nvSpPr>
          <p:spPr>
            <a:xfrm>
              <a:off x="1947625" y="4625150"/>
              <a:ext cx="117325" cy="96325"/>
            </a:xfrm>
            <a:custGeom>
              <a:avLst/>
              <a:gdLst/>
              <a:ahLst/>
              <a:cxnLst/>
              <a:rect l="l" t="t" r="r" b="b"/>
              <a:pathLst>
                <a:path w="4693" h="3853" extrusionOk="0">
                  <a:moveTo>
                    <a:pt x="3904" y="1"/>
                  </a:moveTo>
                  <a:cubicBezTo>
                    <a:pt x="3051" y="91"/>
                    <a:pt x="2250" y="453"/>
                    <a:pt x="1604" y="1022"/>
                  </a:cubicBezTo>
                  <a:cubicBezTo>
                    <a:pt x="763" y="1797"/>
                    <a:pt x="259" y="2922"/>
                    <a:pt x="1" y="3645"/>
                  </a:cubicBezTo>
                  <a:lnTo>
                    <a:pt x="1448" y="3852"/>
                  </a:lnTo>
                  <a:cubicBezTo>
                    <a:pt x="2159" y="3568"/>
                    <a:pt x="2961" y="3167"/>
                    <a:pt x="3555" y="2637"/>
                  </a:cubicBezTo>
                  <a:cubicBezTo>
                    <a:pt x="4292" y="1991"/>
                    <a:pt x="4692" y="1061"/>
                    <a:pt x="4641" y="91"/>
                  </a:cubicBezTo>
                  <a:lnTo>
                    <a:pt x="3904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7" name="Google Shape;1557;p33"/>
            <p:cNvSpPr/>
            <p:nvPr/>
          </p:nvSpPr>
          <p:spPr>
            <a:xfrm>
              <a:off x="2627450" y="4781225"/>
              <a:ext cx="93075" cy="40400"/>
            </a:xfrm>
            <a:custGeom>
              <a:avLst/>
              <a:gdLst/>
              <a:ahLst/>
              <a:cxnLst/>
              <a:rect l="l" t="t" r="r" b="b"/>
              <a:pathLst>
                <a:path w="3723" h="1616" extrusionOk="0">
                  <a:moveTo>
                    <a:pt x="3244" y="0"/>
                  </a:moveTo>
                  <a:cubicBezTo>
                    <a:pt x="2133" y="65"/>
                    <a:pt x="1047" y="297"/>
                    <a:pt x="0" y="685"/>
                  </a:cubicBezTo>
                  <a:cubicBezTo>
                    <a:pt x="0" y="685"/>
                    <a:pt x="375" y="944"/>
                    <a:pt x="956" y="1241"/>
                  </a:cubicBezTo>
                  <a:lnTo>
                    <a:pt x="3722" y="1616"/>
                  </a:lnTo>
                  <a:lnTo>
                    <a:pt x="3244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8" name="Google Shape;1558;p33"/>
            <p:cNvSpPr/>
            <p:nvPr/>
          </p:nvSpPr>
          <p:spPr>
            <a:xfrm>
              <a:off x="2356675" y="4664250"/>
              <a:ext cx="85975" cy="56900"/>
            </a:xfrm>
            <a:custGeom>
              <a:avLst/>
              <a:gdLst/>
              <a:ahLst/>
              <a:cxnLst/>
              <a:rect l="l" t="t" r="r" b="b"/>
              <a:pathLst>
                <a:path w="3439" h="2276" extrusionOk="0">
                  <a:moveTo>
                    <a:pt x="1823" y="660"/>
                  </a:moveTo>
                  <a:cubicBezTo>
                    <a:pt x="1875" y="660"/>
                    <a:pt x="1914" y="686"/>
                    <a:pt x="1939" y="724"/>
                  </a:cubicBezTo>
                  <a:cubicBezTo>
                    <a:pt x="1939" y="776"/>
                    <a:pt x="1914" y="815"/>
                    <a:pt x="1862" y="815"/>
                  </a:cubicBezTo>
                  <a:cubicBezTo>
                    <a:pt x="1855" y="817"/>
                    <a:pt x="1848" y="818"/>
                    <a:pt x="1840" y="818"/>
                  </a:cubicBezTo>
                  <a:cubicBezTo>
                    <a:pt x="1806" y="818"/>
                    <a:pt x="1769" y="795"/>
                    <a:pt x="1758" y="763"/>
                  </a:cubicBezTo>
                  <a:cubicBezTo>
                    <a:pt x="1746" y="711"/>
                    <a:pt x="1771" y="673"/>
                    <a:pt x="1823" y="660"/>
                  </a:cubicBezTo>
                  <a:close/>
                  <a:moveTo>
                    <a:pt x="1" y="1"/>
                  </a:moveTo>
                  <a:lnTo>
                    <a:pt x="1" y="1"/>
                  </a:lnTo>
                  <a:cubicBezTo>
                    <a:pt x="130" y="246"/>
                    <a:pt x="285" y="466"/>
                    <a:pt x="466" y="686"/>
                  </a:cubicBezTo>
                  <a:cubicBezTo>
                    <a:pt x="1164" y="1551"/>
                    <a:pt x="2172" y="2120"/>
                    <a:pt x="3283" y="2275"/>
                  </a:cubicBezTo>
                  <a:cubicBezTo>
                    <a:pt x="3439" y="1642"/>
                    <a:pt x="3400" y="983"/>
                    <a:pt x="3154" y="388"/>
                  </a:cubicBezTo>
                  <a:lnTo>
                    <a:pt x="2754" y="337"/>
                  </a:lnTo>
                  <a:cubicBezTo>
                    <a:pt x="2741" y="414"/>
                    <a:pt x="2676" y="479"/>
                    <a:pt x="2599" y="492"/>
                  </a:cubicBezTo>
                  <a:cubicBezTo>
                    <a:pt x="2581" y="496"/>
                    <a:pt x="2564" y="497"/>
                    <a:pt x="2547" y="497"/>
                  </a:cubicBezTo>
                  <a:cubicBezTo>
                    <a:pt x="2450" y="497"/>
                    <a:pt x="2360" y="436"/>
                    <a:pt x="2327" y="337"/>
                  </a:cubicBezTo>
                  <a:cubicBezTo>
                    <a:pt x="2327" y="324"/>
                    <a:pt x="2327" y="311"/>
                    <a:pt x="2327" y="28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9" name="Google Shape;1559;p33"/>
            <p:cNvSpPr/>
            <p:nvPr/>
          </p:nvSpPr>
          <p:spPr>
            <a:xfrm>
              <a:off x="1479475" y="4589950"/>
              <a:ext cx="23275" cy="32650"/>
            </a:xfrm>
            <a:custGeom>
              <a:avLst/>
              <a:gdLst/>
              <a:ahLst/>
              <a:cxnLst/>
              <a:rect l="l" t="t" r="r" b="b"/>
              <a:pathLst>
                <a:path w="931" h="1306" extrusionOk="0">
                  <a:moveTo>
                    <a:pt x="931" y="0"/>
                  </a:moveTo>
                  <a:cubicBezTo>
                    <a:pt x="931" y="0"/>
                    <a:pt x="556" y="52"/>
                    <a:pt x="0" y="181"/>
                  </a:cubicBezTo>
                  <a:lnTo>
                    <a:pt x="323" y="1305"/>
                  </a:lnTo>
                  <a:cubicBezTo>
                    <a:pt x="569" y="892"/>
                    <a:pt x="776" y="452"/>
                    <a:pt x="93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0" name="Google Shape;1560;p33"/>
            <p:cNvSpPr/>
            <p:nvPr/>
          </p:nvSpPr>
          <p:spPr>
            <a:xfrm>
              <a:off x="2488175" y="4681050"/>
              <a:ext cx="91800" cy="117000"/>
            </a:xfrm>
            <a:custGeom>
              <a:avLst/>
              <a:gdLst/>
              <a:ahLst/>
              <a:cxnLst/>
              <a:rect l="l" t="t" r="r" b="b"/>
              <a:pathLst>
                <a:path w="3672" h="4680" extrusionOk="0">
                  <a:moveTo>
                    <a:pt x="104" y="1"/>
                  </a:moveTo>
                  <a:cubicBezTo>
                    <a:pt x="27" y="453"/>
                    <a:pt x="1" y="918"/>
                    <a:pt x="27" y="1371"/>
                  </a:cubicBezTo>
                  <a:cubicBezTo>
                    <a:pt x="143" y="2624"/>
                    <a:pt x="750" y="3787"/>
                    <a:pt x="1707" y="4589"/>
                  </a:cubicBezTo>
                  <a:lnTo>
                    <a:pt x="2301" y="4679"/>
                  </a:lnTo>
                  <a:cubicBezTo>
                    <a:pt x="3206" y="3787"/>
                    <a:pt x="3671" y="2547"/>
                    <a:pt x="3568" y="1280"/>
                  </a:cubicBezTo>
                  <a:cubicBezTo>
                    <a:pt x="3542" y="983"/>
                    <a:pt x="3503" y="699"/>
                    <a:pt x="3426" y="414"/>
                  </a:cubicBezTo>
                  <a:lnTo>
                    <a:pt x="104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1" name="Google Shape;1561;p33"/>
            <p:cNvSpPr/>
            <p:nvPr/>
          </p:nvSpPr>
          <p:spPr>
            <a:xfrm>
              <a:off x="1561850" y="4656525"/>
              <a:ext cx="101475" cy="20675"/>
            </a:xfrm>
            <a:custGeom>
              <a:avLst/>
              <a:gdLst/>
              <a:ahLst/>
              <a:cxnLst/>
              <a:rect l="l" t="t" r="r" b="b"/>
              <a:pathLst>
                <a:path w="4059" h="827" extrusionOk="0">
                  <a:moveTo>
                    <a:pt x="1893" y="1"/>
                  </a:moveTo>
                  <a:cubicBezTo>
                    <a:pt x="1256" y="1"/>
                    <a:pt x="619" y="99"/>
                    <a:pt x="1" y="297"/>
                  </a:cubicBezTo>
                  <a:lnTo>
                    <a:pt x="3891" y="827"/>
                  </a:lnTo>
                  <a:cubicBezTo>
                    <a:pt x="3955" y="684"/>
                    <a:pt x="4020" y="542"/>
                    <a:pt x="4059" y="387"/>
                  </a:cubicBezTo>
                  <a:cubicBezTo>
                    <a:pt x="3360" y="131"/>
                    <a:pt x="2627" y="1"/>
                    <a:pt x="189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2" name="Google Shape;1562;p33"/>
            <p:cNvSpPr/>
            <p:nvPr/>
          </p:nvSpPr>
          <p:spPr>
            <a:xfrm>
              <a:off x="1826150" y="4619475"/>
              <a:ext cx="22000" cy="16175"/>
            </a:xfrm>
            <a:custGeom>
              <a:avLst/>
              <a:gdLst/>
              <a:ahLst/>
              <a:cxnLst/>
              <a:rect l="l" t="t" r="r" b="b"/>
              <a:pathLst>
                <a:path w="880" h="647" extrusionOk="0">
                  <a:moveTo>
                    <a:pt x="390" y="0"/>
                  </a:moveTo>
                  <a:cubicBezTo>
                    <a:pt x="363" y="0"/>
                    <a:pt x="337" y="3"/>
                    <a:pt x="311" y="8"/>
                  </a:cubicBezTo>
                  <a:cubicBezTo>
                    <a:pt x="117" y="34"/>
                    <a:pt x="1" y="215"/>
                    <a:pt x="39" y="396"/>
                  </a:cubicBezTo>
                  <a:cubicBezTo>
                    <a:pt x="52" y="409"/>
                    <a:pt x="65" y="435"/>
                    <a:pt x="78" y="460"/>
                  </a:cubicBezTo>
                  <a:cubicBezTo>
                    <a:pt x="155" y="582"/>
                    <a:pt x="290" y="647"/>
                    <a:pt x="424" y="647"/>
                  </a:cubicBezTo>
                  <a:cubicBezTo>
                    <a:pt x="447" y="647"/>
                    <a:pt x="469" y="645"/>
                    <a:pt x="492" y="641"/>
                  </a:cubicBezTo>
                  <a:cubicBezTo>
                    <a:pt x="763" y="628"/>
                    <a:pt x="879" y="279"/>
                    <a:pt x="673" y="111"/>
                  </a:cubicBezTo>
                  <a:cubicBezTo>
                    <a:pt x="590" y="39"/>
                    <a:pt x="492" y="0"/>
                    <a:pt x="39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3" name="Google Shape;1563;p33"/>
            <p:cNvSpPr/>
            <p:nvPr/>
          </p:nvSpPr>
          <p:spPr>
            <a:xfrm>
              <a:off x="2126625" y="4659400"/>
              <a:ext cx="17475" cy="13950"/>
            </a:xfrm>
            <a:custGeom>
              <a:avLst/>
              <a:gdLst/>
              <a:ahLst/>
              <a:cxnLst/>
              <a:rect l="l" t="t" r="r" b="b"/>
              <a:pathLst>
                <a:path w="699" h="558" extrusionOk="0">
                  <a:moveTo>
                    <a:pt x="272" y="1"/>
                  </a:moveTo>
                  <a:cubicBezTo>
                    <a:pt x="117" y="27"/>
                    <a:pt x="1" y="182"/>
                    <a:pt x="40" y="337"/>
                  </a:cubicBezTo>
                  <a:cubicBezTo>
                    <a:pt x="100" y="470"/>
                    <a:pt x="229" y="558"/>
                    <a:pt x="372" y="558"/>
                  </a:cubicBezTo>
                  <a:cubicBezTo>
                    <a:pt x="382" y="558"/>
                    <a:pt x="392" y="557"/>
                    <a:pt x="402" y="556"/>
                  </a:cubicBezTo>
                  <a:lnTo>
                    <a:pt x="440" y="556"/>
                  </a:lnTo>
                  <a:cubicBezTo>
                    <a:pt x="479" y="544"/>
                    <a:pt x="518" y="531"/>
                    <a:pt x="557" y="505"/>
                  </a:cubicBezTo>
                  <a:cubicBezTo>
                    <a:pt x="647" y="440"/>
                    <a:pt x="699" y="324"/>
                    <a:pt x="660" y="220"/>
                  </a:cubicBezTo>
                  <a:cubicBezTo>
                    <a:pt x="621" y="117"/>
                    <a:pt x="544" y="39"/>
                    <a:pt x="440" y="14"/>
                  </a:cubicBezTo>
                  <a:cubicBezTo>
                    <a:pt x="389" y="1"/>
                    <a:pt x="337" y="1"/>
                    <a:pt x="27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4" name="Google Shape;1564;p33"/>
            <p:cNvSpPr/>
            <p:nvPr/>
          </p:nvSpPr>
          <p:spPr>
            <a:xfrm>
              <a:off x="2399000" y="4723650"/>
              <a:ext cx="11675" cy="9275"/>
            </a:xfrm>
            <a:custGeom>
              <a:avLst/>
              <a:gdLst/>
              <a:ahLst/>
              <a:cxnLst/>
              <a:rect l="l" t="t" r="r" b="b"/>
              <a:pathLst>
                <a:path w="467" h="371" extrusionOk="0">
                  <a:moveTo>
                    <a:pt x="226" y="1"/>
                  </a:moveTo>
                  <a:cubicBezTo>
                    <a:pt x="216" y="1"/>
                    <a:pt x="205" y="1"/>
                    <a:pt x="195" y="3"/>
                  </a:cubicBezTo>
                  <a:cubicBezTo>
                    <a:pt x="78" y="16"/>
                    <a:pt x="1" y="119"/>
                    <a:pt x="27" y="222"/>
                  </a:cubicBezTo>
                  <a:cubicBezTo>
                    <a:pt x="60" y="310"/>
                    <a:pt x="139" y="370"/>
                    <a:pt x="234" y="370"/>
                  </a:cubicBezTo>
                  <a:cubicBezTo>
                    <a:pt x="251" y="370"/>
                    <a:pt x="268" y="368"/>
                    <a:pt x="285" y="364"/>
                  </a:cubicBezTo>
                  <a:cubicBezTo>
                    <a:pt x="389" y="352"/>
                    <a:pt x="466" y="248"/>
                    <a:pt x="440" y="145"/>
                  </a:cubicBezTo>
                  <a:cubicBezTo>
                    <a:pt x="405" y="52"/>
                    <a:pt x="318" y="1"/>
                    <a:pt x="2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5" name="Google Shape;1565;p33"/>
            <p:cNvSpPr/>
            <p:nvPr/>
          </p:nvSpPr>
          <p:spPr>
            <a:xfrm>
              <a:off x="2253925" y="4651650"/>
              <a:ext cx="39125" cy="32250"/>
            </a:xfrm>
            <a:custGeom>
              <a:avLst/>
              <a:gdLst/>
              <a:ahLst/>
              <a:cxnLst/>
              <a:rect l="l" t="t" r="r" b="b"/>
              <a:pathLst>
                <a:path w="1565" h="1290" extrusionOk="0">
                  <a:moveTo>
                    <a:pt x="208" y="1"/>
                  </a:moveTo>
                  <a:cubicBezTo>
                    <a:pt x="66" y="104"/>
                    <a:pt x="1" y="272"/>
                    <a:pt x="53" y="440"/>
                  </a:cubicBezTo>
                  <a:cubicBezTo>
                    <a:pt x="91" y="595"/>
                    <a:pt x="221" y="711"/>
                    <a:pt x="376" y="763"/>
                  </a:cubicBezTo>
                  <a:cubicBezTo>
                    <a:pt x="363" y="802"/>
                    <a:pt x="376" y="841"/>
                    <a:pt x="389" y="892"/>
                  </a:cubicBezTo>
                  <a:cubicBezTo>
                    <a:pt x="427" y="1022"/>
                    <a:pt x="518" y="1138"/>
                    <a:pt x="647" y="1215"/>
                  </a:cubicBezTo>
                  <a:cubicBezTo>
                    <a:pt x="753" y="1263"/>
                    <a:pt x="865" y="1290"/>
                    <a:pt x="980" y="1290"/>
                  </a:cubicBezTo>
                  <a:cubicBezTo>
                    <a:pt x="1019" y="1290"/>
                    <a:pt x="1059" y="1287"/>
                    <a:pt x="1099" y="1280"/>
                  </a:cubicBezTo>
                  <a:cubicBezTo>
                    <a:pt x="1267" y="1254"/>
                    <a:pt x="1410" y="1151"/>
                    <a:pt x="1500" y="1009"/>
                  </a:cubicBezTo>
                  <a:cubicBezTo>
                    <a:pt x="1552" y="905"/>
                    <a:pt x="1565" y="789"/>
                    <a:pt x="1539" y="673"/>
                  </a:cubicBezTo>
                  <a:cubicBezTo>
                    <a:pt x="1461" y="453"/>
                    <a:pt x="1267" y="298"/>
                    <a:pt x="1035" y="272"/>
                  </a:cubicBezTo>
                  <a:cubicBezTo>
                    <a:pt x="1035" y="272"/>
                    <a:pt x="1035" y="259"/>
                    <a:pt x="1035" y="259"/>
                  </a:cubicBezTo>
                  <a:cubicBezTo>
                    <a:pt x="1022" y="194"/>
                    <a:pt x="996" y="143"/>
                    <a:pt x="957" y="104"/>
                  </a:cubicBezTo>
                  <a:lnTo>
                    <a:pt x="208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6" name="Google Shape;1566;p33"/>
            <p:cNvSpPr/>
            <p:nvPr/>
          </p:nvSpPr>
          <p:spPr>
            <a:xfrm>
              <a:off x="2414525" y="4671350"/>
              <a:ext cx="11000" cy="5350"/>
            </a:xfrm>
            <a:custGeom>
              <a:avLst/>
              <a:gdLst/>
              <a:ahLst/>
              <a:cxnLst/>
              <a:rect l="l" t="t" r="r" b="b"/>
              <a:pathLst>
                <a:path w="440" h="214" extrusionOk="0">
                  <a:moveTo>
                    <a:pt x="13" y="1"/>
                  </a:moveTo>
                  <a:cubicBezTo>
                    <a:pt x="0" y="27"/>
                    <a:pt x="0" y="40"/>
                    <a:pt x="13" y="53"/>
                  </a:cubicBezTo>
                  <a:cubicBezTo>
                    <a:pt x="46" y="152"/>
                    <a:pt x="136" y="213"/>
                    <a:pt x="233" y="213"/>
                  </a:cubicBezTo>
                  <a:cubicBezTo>
                    <a:pt x="250" y="213"/>
                    <a:pt x="267" y="212"/>
                    <a:pt x="285" y="208"/>
                  </a:cubicBezTo>
                  <a:cubicBezTo>
                    <a:pt x="362" y="195"/>
                    <a:pt x="427" y="130"/>
                    <a:pt x="440" y="53"/>
                  </a:cubicBezTo>
                  <a:lnTo>
                    <a:pt x="13" y="1"/>
                  </a:lnTo>
                  <a:close/>
                </a:path>
              </a:pathLst>
            </a:custGeom>
            <a:solidFill>
              <a:srgbClr val="52A2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7" name="Google Shape;1567;p33"/>
            <p:cNvSpPr/>
            <p:nvPr/>
          </p:nvSpPr>
          <p:spPr>
            <a:xfrm>
              <a:off x="1771550" y="4624300"/>
              <a:ext cx="19400" cy="15325"/>
            </a:xfrm>
            <a:custGeom>
              <a:avLst/>
              <a:gdLst/>
              <a:ahLst/>
              <a:cxnLst/>
              <a:rect l="l" t="t" r="r" b="b"/>
              <a:pathLst>
                <a:path w="776" h="613" extrusionOk="0">
                  <a:moveTo>
                    <a:pt x="374" y="1"/>
                  </a:moveTo>
                  <a:cubicBezTo>
                    <a:pt x="349" y="1"/>
                    <a:pt x="323" y="3"/>
                    <a:pt x="298" y="9"/>
                  </a:cubicBezTo>
                  <a:cubicBezTo>
                    <a:pt x="117" y="22"/>
                    <a:pt x="0" y="203"/>
                    <a:pt x="39" y="371"/>
                  </a:cubicBezTo>
                  <a:cubicBezTo>
                    <a:pt x="94" y="524"/>
                    <a:pt x="232" y="612"/>
                    <a:pt x="391" y="612"/>
                  </a:cubicBezTo>
                  <a:cubicBezTo>
                    <a:pt x="419" y="612"/>
                    <a:pt x="449" y="609"/>
                    <a:pt x="479" y="603"/>
                  </a:cubicBezTo>
                  <a:cubicBezTo>
                    <a:pt x="647" y="591"/>
                    <a:pt x="776" y="422"/>
                    <a:pt x="724" y="242"/>
                  </a:cubicBezTo>
                  <a:cubicBezTo>
                    <a:pt x="669" y="97"/>
                    <a:pt x="528" y="1"/>
                    <a:pt x="37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8" name="Google Shape;1568;p33"/>
            <p:cNvSpPr/>
            <p:nvPr/>
          </p:nvSpPr>
          <p:spPr>
            <a:xfrm>
              <a:off x="2400300" y="4680975"/>
              <a:ext cx="4875" cy="3975"/>
            </a:xfrm>
            <a:custGeom>
              <a:avLst/>
              <a:gdLst/>
              <a:ahLst/>
              <a:cxnLst/>
              <a:rect l="l" t="t" r="r" b="b"/>
              <a:pathLst>
                <a:path w="195" h="159" extrusionOk="0">
                  <a:moveTo>
                    <a:pt x="104" y="0"/>
                  </a:moveTo>
                  <a:cubicBezTo>
                    <a:pt x="96" y="0"/>
                    <a:pt x="87" y="1"/>
                    <a:pt x="78" y="4"/>
                  </a:cubicBezTo>
                  <a:cubicBezTo>
                    <a:pt x="26" y="4"/>
                    <a:pt x="1" y="42"/>
                    <a:pt x="13" y="94"/>
                  </a:cubicBezTo>
                  <a:cubicBezTo>
                    <a:pt x="26" y="133"/>
                    <a:pt x="78" y="159"/>
                    <a:pt x="117" y="159"/>
                  </a:cubicBezTo>
                  <a:cubicBezTo>
                    <a:pt x="169" y="146"/>
                    <a:pt x="194" y="107"/>
                    <a:pt x="194" y="55"/>
                  </a:cubicBezTo>
                  <a:cubicBezTo>
                    <a:pt x="173" y="23"/>
                    <a:pt x="143" y="0"/>
                    <a:pt x="104" y="0"/>
                  </a:cubicBezTo>
                  <a:close/>
                </a:path>
              </a:pathLst>
            </a:custGeom>
            <a:solidFill>
              <a:srgbClr val="52A2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9" name="Google Shape;1569;p33"/>
            <p:cNvSpPr/>
            <p:nvPr/>
          </p:nvSpPr>
          <p:spPr>
            <a:xfrm>
              <a:off x="615825" y="3258775"/>
              <a:ext cx="4550" cy="4225"/>
            </a:xfrm>
            <a:custGeom>
              <a:avLst/>
              <a:gdLst/>
              <a:ahLst/>
              <a:cxnLst/>
              <a:rect l="l" t="t" r="r" b="b"/>
              <a:pathLst>
                <a:path w="182" h="169" extrusionOk="0">
                  <a:moveTo>
                    <a:pt x="26" y="0"/>
                  </a:moveTo>
                  <a:lnTo>
                    <a:pt x="0" y="168"/>
                  </a:lnTo>
                  <a:lnTo>
                    <a:pt x="0" y="168"/>
                  </a:lnTo>
                  <a:lnTo>
                    <a:pt x="181" y="142"/>
                  </a:lnTo>
                  <a:cubicBezTo>
                    <a:pt x="129" y="91"/>
                    <a:pt x="78" y="52"/>
                    <a:pt x="26" y="0"/>
                  </a:cubicBezTo>
                  <a:close/>
                </a:path>
              </a:pathLst>
            </a:custGeom>
            <a:solidFill>
              <a:srgbClr val="425B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0" name="Google Shape;1570;p33"/>
            <p:cNvSpPr/>
            <p:nvPr/>
          </p:nvSpPr>
          <p:spPr>
            <a:xfrm>
              <a:off x="621950" y="2273950"/>
              <a:ext cx="353500" cy="964150"/>
            </a:xfrm>
            <a:custGeom>
              <a:avLst/>
              <a:gdLst/>
              <a:ahLst/>
              <a:cxnLst/>
              <a:rect l="l" t="t" r="r" b="b"/>
              <a:pathLst>
                <a:path w="14140" h="38566" extrusionOk="0">
                  <a:moveTo>
                    <a:pt x="7457" y="23253"/>
                  </a:moveTo>
                  <a:cubicBezTo>
                    <a:pt x="7697" y="23253"/>
                    <a:pt x="7911" y="23391"/>
                    <a:pt x="8001" y="23626"/>
                  </a:cubicBezTo>
                  <a:cubicBezTo>
                    <a:pt x="8065" y="23897"/>
                    <a:pt x="7884" y="24156"/>
                    <a:pt x="7613" y="24182"/>
                  </a:cubicBezTo>
                  <a:cubicBezTo>
                    <a:pt x="7570" y="24191"/>
                    <a:pt x="7526" y="24196"/>
                    <a:pt x="7484" y="24196"/>
                  </a:cubicBezTo>
                  <a:cubicBezTo>
                    <a:pt x="7246" y="24196"/>
                    <a:pt x="7031" y="24050"/>
                    <a:pt x="6954" y="23820"/>
                  </a:cubicBezTo>
                  <a:cubicBezTo>
                    <a:pt x="6889" y="23561"/>
                    <a:pt x="7070" y="23290"/>
                    <a:pt x="7342" y="23264"/>
                  </a:cubicBezTo>
                  <a:cubicBezTo>
                    <a:pt x="7380" y="23257"/>
                    <a:pt x="7419" y="23253"/>
                    <a:pt x="7457" y="23253"/>
                  </a:cubicBezTo>
                  <a:close/>
                  <a:moveTo>
                    <a:pt x="4103" y="28302"/>
                  </a:moveTo>
                  <a:cubicBezTo>
                    <a:pt x="4198" y="28302"/>
                    <a:pt x="4295" y="28354"/>
                    <a:pt x="4330" y="28446"/>
                  </a:cubicBezTo>
                  <a:cubicBezTo>
                    <a:pt x="4356" y="28563"/>
                    <a:pt x="4279" y="28666"/>
                    <a:pt x="4162" y="28666"/>
                  </a:cubicBezTo>
                  <a:cubicBezTo>
                    <a:pt x="4147" y="28670"/>
                    <a:pt x="4131" y="28672"/>
                    <a:pt x="4116" y="28672"/>
                  </a:cubicBezTo>
                  <a:cubicBezTo>
                    <a:pt x="4029" y="28672"/>
                    <a:pt x="3950" y="28612"/>
                    <a:pt x="3917" y="28524"/>
                  </a:cubicBezTo>
                  <a:cubicBezTo>
                    <a:pt x="3878" y="28421"/>
                    <a:pt x="3968" y="28317"/>
                    <a:pt x="4072" y="28304"/>
                  </a:cubicBezTo>
                  <a:cubicBezTo>
                    <a:pt x="4082" y="28303"/>
                    <a:pt x="4093" y="28302"/>
                    <a:pt x="4103" y="28302"/>
                  </a:cubicBezTo>
                  <a:close/>
                  <a:moveTo>
                    <a:pt x="8880" y="23109"/>
                  </a:moveTo>
                  <a:cubicBezTo>
                    <a:pt x="8880" y="23109"/>
                    <a:pt x="10844" y="25564"/>
                    <a:pt x="11025" y="27878"/>
                  </a:cubicBezTo>
                  <a:cubicBezTo>
                    <a:pt x="11128" y="29248"/>
                    <a:pt x="10573" y="30579"/>
                    <a:pt x="9526" y="31471"/>
                  </a:cubicBezTo>
                  <a:cubicBezTo>
                    <a:pt x="9526" y="31471"/>
                    <a:pt x="7665" y="30282"/>
                    <a:pt x="7484" y="27968"/>
                  </a:cubicBezTo>
                  <a:cubicBezTo>
                    <a:pt x="7303" y="25655"/>
                    <a:pt x="8880" y="23109"/>
                    <a:pt x="8880" y="23109"/>
                  </a:cubicBezTo>
                  <a:close/>
                  <a:moveTo>
                    <a:pt x="2472" y="36519"/>
                  </a:moveTo>
                  <a:cubicBezTo>
                    <a:pt x="2595" y="36519"/>
                    <a:pt x="2708" y="36594"/>
                    <a:pt x="2754" y="36718"/>
                  </a:cubicBezTo>
                  <a:cubicBezTo>
                    <a:pt x="2792" y="36847"/>
                    <a:pt x="2689" y="36989"/>
                    <a:pt x="2560" y="37002"/>
                  </a:cubicBezTo>
                  <a:cubicBezTo>
                    <a:pt x="2540" y="37006"/>
                    <a:pt x="2520" y="37007"/>
                    <a:pt x="2500" y="37007"/>
                  </a:cubicBezTo>
                  <a:cubicBezTo>
                    <a:pt x="2369" y="37007"/>
                    <a:pt x="2256" y="36934"/>
                    <a:pt x="2211" y="36821"/>
                  </a:cubicBezTo>
                  <a:cubicBezTo>
                    <a:pt x="2185" y="36679"/>
                    <a:pt x="2275" y="36550"/>
                    <a:pt x="2418" y="36524"/>
                  </a:cubicBezTo>
                  <a:cubicBezTo>
                    <a:pt x="2436" y="36521"/>
                    <a:pt x="2454" y="36519"/>
                    <a:pt x="2472" y="36519"/>
                  </a:cubicBezTo>
                  <a:close/>
                  <a:moveTo>
                    <a:pt x="7406" y="1"/>
                  </a:moveTo>
                  <a:cubicBezTo>
                    <a:pt x="7238" y="285"/>
                    <a:pt x="7057" y="556"/>
                    <a:pt x="6850" y="828"/>
                  </a:cubicBezTo>
                  <a:cubicBezTo>
                    <a:pt x="6308" y="1487"/>
                    <a:pt x="5649" y="2056"/>
                    <a:pt x="4886" y="2456"/>
                  </a:cubicBezTo>
                  <a:lnTo>
                    <a:pt x="3852" y="9991"/>
                  </a:lnTo>
                  <a:cubicBezTo>
                    <a:pt x="4343" y="10392"/>
                    <a:pt x="4808" y="10831"/>
                    <a:pt x="5261" y="11296"/>
                  </a:cubicBezTo>
                  <a:cubicBezTo>
                    <a:pt x="5261" y="11296"/>
                    <a:pt x="4615" y="11400"/>
                    <a:pt x="3645" y="11464"/>
                  </a:cubicBezTo>
                  <a:lnTo>
                    <a:pt x="3296" y="13972"/>
                  </a:lnTo>
                  <a:cubicBezTo>
                    <a:pt x="4279" y="14527"/>
                    <a:pt x="5067" y="15393"/>
                    <a:pt x="5532" y="16427"/>
                  </a:cubicBezTo>
                  <a:cubicBezTo>
                    <a:pt x="6502" y="18624"/>
                    <a:pt x="5881" y="21506"/>
                    <a:pt x="5881" y="21506"/>
                  </a:cubicBezTo>
                  <a:cubicBezTo>
                    <a:pt x="5881" y="21506"/>
                    <a:pt x="3865" y="20111"/>
                    <a:pt x="2689" y="18314"/>
                  </a:cubicBezTo>
                  <a:lnTo>
                    <a:pt x="2004" y="23303"/>
                  </a:lnTo>
                  <a:cubicBezTo>
                    <a:pt x="2766" y="23678"/>
                    <a:pt x="4033" y="24414"/>
                    <a:pt x="4796" y="25358"/>
                  </a:cubicBezTo>
                  <a:cubicBezTo>
                    <a:pt x="5933" y="26792"/>
                    <a:pt x="5468" y="28188"/>
                    <a:pt x="5468" y="28188"/>
                  </a:cubicBezTo>
                  <a:cubicBezTo>
                    <a:pt x="4369" y="28033"/>
                    <a:pt x="3348" y="27477"/>
                    <a:pt x="2650" y="26611"/>
                  </a:cubicBezTo>
                  <a:cubicBezTo>
                    <a:pt x="2262" y="26107"/>
                    <a:pt x="1965" y="25552"/>
                    <a:pt x="1771" y="24957"/>
                  </a:cubicBezTo>
                  <a:lnTo>
                    <a:pt x="1371" y="27813"/>
                  </a:lnTo>
                  <a:cubicBezTo>
                    <a:pt x="1952" y="28434"/>
                    <a:pt x="2405" y="29157"/>
                    <a:pt x="2689" y="29959"/>
                  </a:cubicBezTo>
                  <a:cubicBezTo>
                    <a:pt x="3697" y="32763"/>
                    <a:pt x="2650" y="36317"/>
                    <a:pt x="2650" y="36317"/>
                  </a:cubicBezTo>
                  <a:cubicBezTo>
                    <a:pt x="1875" y="35671"/>
                    <a:pt x="1151" y="34973"/>
                    <a:pt x="492" y="34224"/>
                  </a:cubicBezTo>
                  <a:lnTo>
                    <a:pt x="1" y="37713"/>
                  </a:lnTo>
                  <a:cubicBezTo>
                    <a:pt x="485" y="37601"/>
                    <a:pt x="978" y="37545"/>
                    <a:pt x="1471" y="37545"/>
                  </a:cubicBezTo>
                  <a:cubicBezTo>
                    <a:pt x="2055" y="37545"/>
                    <a:pt x="2638" y="37623"/>
                    <a:pt x="3206" y="37778"/>
                  </a:cubicBezTo>
                  <a:cubicBezTo>
                    <a:pt x="3865" y="37971"/>
                    <a:pt x="4511" y="38230"/>
                    <a:pt x="5119" y="38566"/>
                  </a:cubicBezTo>
                  <a:lnTo>
                    <a:pt x="8401" y="37946"/>
                  </a:lnTo>
                  <a:cubicBezTo>
                    <a:pt x="8195" y="37778"/>
                    <a:pt x="8001" y="37597"/>
                    <a:pt x="7833" y="37403"/>
                  </a:cubicBezTo>
                  <a:cubicBezTo>
                    <a:pt x="6153" y="35542"/>
                    <a:pt x="5726" y="32582"/>
                    <a:pt x="5726" y="32582"/>
                  </a:cubicBezTo>
                  <a:lnTo>
                    <a:pt x="5726" y="32582"/>
                  </a:lnTo>
                  <a:cubicBezTo>
                    <a:pt x="5726" y="32582"/>
                    <a:pt x="8944" y="33694"/>
                    <a:pt x="10624" y="35555"/>
                  </a:cubicBezTo>
                  <a:cubicBezTo>
                    <a:pt x="11090" y="36072"/>
                    <a:pt x="11451" y="36679"/>
                    <a:pt x="11658" y="37338"/>
                  </a:cubicBezTo>
                  <a:lnTo>
                    <a:pt x="12201" y="37248"/>
                  </a:lnTo>
                  <a:lnTo>
                    <a:pt x="13364" y="28860"/>
                  </a:lnTo>
                  <a:cubicBezTo>
                    <a:pt x="12938" y="27800"/>
                    <a:pt x="12964" y="26624"/>
                    <a:pt x="13416" y="25590"/>
                  </a:cubicBezTo>
                  <a:cubicBezTo>
                    <a:pt x="13558" y="25254"/>
                    <a:pt x="13739" y="24931"/>
                    <a:pt x="13946" y="24634"/>
                  </a:cubicBezTo>
                  <a:lnTo>
                    <a:pt x="14140" y="23225"/>
                  </a:lnTo>
                  <a:lnTo>
                    <a:pt x="13519" y="21106"/>
                  </a:lnTo>
                  <a:cubicBezTo>
                    <a:pt x="13039" y="21148"/>
                    <a:pt x="12556" y="21167"/>
                    <a:pt x="12072" y="21167"/>
                  </a:cubicBezTo>
                  <a:cubicBezTo>
                    <a:pt x="11513" y="21167"/>
                    <a:pt x="10952" y="21141"/>
                    <a:pt x="10392" y="21093"/>
                  </a:cubicBezTo>
                  <a:cubicBezTo>
                    <a:pt x="11090" y="20188"/>
                    <a:pt x="11917" y="19387"/>
                    <a:pt x="12821" y="18715"/>
                  </a:cubicBezTo>
                  <a:lnTo>
                    <a:pt x="12020" y="15923"/>
                  </a:lnTo>
                  <a:cubicBezTo>
                    <a:pt x="11632" y="16634"/>
                    <a:pt x="11102" y="17280"/>
                    <a:pt x="10456" y="17797"/>
                  </a:cubicBezTo>
                  <a:cubicBezTo>
                    <a:pt x="9691" y="18344"/>
                    <a:pt x="8777" y="18641"/>
                    <a:pt x="7840" y="18641"/>
                  </a:cubicBezTo>
                  <a:cubicBezTo>
                    <a:pt x="7670" y="18641"/>
                    <a:pt x="7499" y="18631"/>
                    <a:pt x="7329" y="18611"/>
                  </a:cubicBezTo>
                  <a:cubicBezTo>
                    <a:pt x="7329" y="18611"/>
                    <a:pt x="7225" y="17151"/>
                    <a:pt x="8686" y="16039"/>
                  </a:cubicBezTo>
                  <a:cubicBezTo>
                    <a:pt x="9577" y="15380"/>
                    <a:pt x="10844" y="14993"/>
                    <a:pt x="11697" y="14799"/>
                  </a:cubicBezTo>
                  <a:lnTo>
                    <a:pt x="10986" y="12369"/>
                  </a:lnTo>
                  <a:cubicBezTo>
                    <a:pt x="10831" y="12304"/>
                    <a:pt x="10676" y="12240"/>
                    <a:pt x="10521" y="12162"/>
                  </a:cubicBezTo>
                  <a:cubicBezTo>
                    <a:pt x="7574" y="10715"/>
                    <a:pt x="5403" y="7445"/>
                    <a:pt x="5403" y="7445"/>
                  </a:cubicBezTo>
                  <a:cubicBezTo>
                    <a:pt x="6838" y="7445"/>
                    <a:pt x="8272" y="7574"/>
                    <a:pt x="9694" y="7859"/>
                  </a:cubicBezTo>
                  <a:lnTo>
                    <a:pt x="9177" y="6114"/>
                  </a:lnTo>
                  <a:cubicBezTo>
                    <a:pt x="8763" y="6036"/>
                    <a:pt x="8350" y="5920"/>
                    <a:pt x="7962" y="5765"/>
                  </a:cubicBezTo>
                  <a:cubicBezTo>
                    <a:pt x="6140" y="5041"/>
                    <a:pt x="5674" y="3632"/>
                    <a:pt x="5674" y="3632"/>
                  </a:cubicBezTo>
                  <a:cubicBezTo>
                    <a:pt x="6167" y="3451"/>
                    <a:pt x="6689" y="3359"/>
                    <a:pt x="7212" y="3359"/>
                  </a:cubicBezTo>
                  <a:cubicBezTo>
                    <a:pt x="7620" y="3359"/>
                    <a:pt x="8030" y="3416"/>
                    <a:pt x="8427" y="3529"/>
                  </a:cubicBezTo>
                  <a:lnTo>
                    <a:pt x="7406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1" name="Google Shape;1571;p33"/>
            <p:cNvSpPr/>
            <p:nvPr/>
          </p:nvSpPr>
          <p:spPr>
            <a:xfrm>
              <a:off x="744100" y="2203200"/>
              <a:ext cx="63025" cy="132175"/>
            </a:xfrm>
            <a:custGeom>
              <a:avLst/>
              <a:gdLst/>
              <a:ahLst/>
              <a:cxnLst/>
              <a:rect l="l" t="t" r="r" b="b"/>
              <a:pathLst>
                <a:path w="2521" h="5287" extrusionOk="0">
                  <a:moveTo>
                    <a:pt x="1693" y="0"/>
                  </a:moveTo>
                  <a:lnTo>
                    <a:pt x="711" y="181"/>
                  </a:lnTo>
                  <a:lnTo>
                    <a:pt x="0" y="5286"/>
                  </a:lnTo>
                  <a:cubicBezTo>
                    <a:pt x="763" y="4886"/>
                    <a:pt x="1422" y="4330"/>
                    <a:pt x="1964" y="3658"/>
                  </a:cubicBezTo>
                  <a:cubicBezTo>
                    <a:pt x="2171" y="3399"/>
                    <a:pt x="2352" y="3128"/>
                    <a:pt x="2520" y="2831"/>
                  </a:cubicBezTo>
                  <a:lnTo>
                    <a:pt x="169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2" name="Google Shape;1572;p33"/>
            <p:cNvSpPr/>
            <p:nvPr/>
          </p:nvSpPr>
          <p:spPr>
            <a:xfrm>
              <a:off x="634550" y="2969600"/>
              <a:ext cx="79825" cy="212300"/>
            </a:xfrm>
            <a:custGeom>
              <a:avLst/>
              <a:gdLst/>
              <a:ahLst/>
              <a:cxnLst/>
              <a:rect l="l" t="t" r="r" b="b"/>
              <a:pathLst>
                <a:path w="3193" h="8492" extrusionOk="0">
                  <a:moveTo>
                    <a:pt x="880" y="0"/>
                  </a:moveTo>
                  <a:lnTo>
                    <a:pt x="388" y="3554"/>
                  </a:lnTo>
                  <a:cubicBezTo>
                    <a:pt x="479" y="3606"/>
                    <a:pt x="544" y="3696"/>
                    <a:pt x="569" y="3787"/>
                  </a:cubicBezTo>
                  <a:cubicBezTo>
                    <a:pt x="621" y="3994"/>
                    <a:pt x="505" y="4200"/>
                    <a:pt x="298" y="4239"/>
                  </a:cubicBezTo>
                  <a:lnTo>
                    <a:pt x="1" y="6398"/>
                  </a:lnTo>
                  <a:cubicBezTo>
                    <a:pt x="660" y="7160"/>
                    <a:pt x="1384" y="7858"/>
                    <a:pt x="2159" y="8491"/>
                  </a:cubicBezTo>
                  <a:cubicBezTo>
                    <a:pt x="2159" y="8491"/>
                    <a:pt x="3193" y="4937"/>
                    <a:pt x="2185" y="2133"/>
                  </a:cubicBezTo>
                  <a:cubicBezTo>
                    <a:pt x="1901" y="1344"/>
                    <a:pt x="1461" y="608"/>
                    <a:pt x="88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3" name="Google Shape;1573;p33"/>
            <p:cNvSpPr/>
            <p:nvPr/>
          </p:nvSpPr>
          <p:spPr>
            <a:xfrm>
              <a:off x="713075" y="2523700"/>
              <a:ext cx="40400" cy="36875"/>
            </a:xfrm>
            <a:custGeom>
              <a:avLst/>
              <a:gdLst/>
              <a:ahLst/>
              <a:cxnLst/>
              <a:rect l="l" t="t" r="r" b="b"/>
              <a:pathLst>
                <a:path w="1616" h="1475" extrusionOk="0">
                  <a:moveTo>
                    <a:pt x="207" y="1"/>
                  </a:moveTo>
                  <a:lnTo>
                    <a:pt x="0" y="1474"/>
                  </a:lnTo>
                  <a:cubicBezTo>
                    <a:pt x="970" y="1410"/>
                    <a:pt x="1616" y="1319"/>
                    <a:pt x="1616" y="1319"/>
                  </a:cubicBezTo>
                  <a:cubicBezTo>
                    <a:pt x="1163" y="841"/>
                    <a:pt x="698" y="402"/>
                    <a:pt x="20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4" name="Google Shape;1574;p33"/>
            <p:cNvSpPr/>
            <p:nvPr/>
          </p:nvSpPr>
          <p:spPr>
            <a:xfrm>
              <a:off x="757325" y="2460050"/>
              <a:ext cx="139300" cy="123150"/>
            </a:xfrm>
            <a:custGeom>
              <a:avLst/>
              <a:gdLst/>
              <a:ahLst/>
              <a:cxnLst/>
              <a:rect l="l" t="t" r="r" b="b"/>
              <a:pathLst>
                <a:path w="5572" h="4926" extrusionOk="0">
                  <a:moveTo>
                    <a:pt x="3933" y="2499"/>
                  </a:moveTo>
                  <a:cubicBezTo>
                    <a:pt x="4054" y="2499"/>
                    <a:pt x="4171" y="2582"/>
                    <a:pt x="4214" y="2702"/>
                  </a:cubicBezTo>
                  <a:cubicBezTo>
                    <a:pt x="4253" y="2844"/>
                    <a:pt x="4150" y="2986"/>
                    <a:pt x="4007" y="2999"/>
                  </a:cubicBezTo>
                  <a:cubicBezTo>
                    <a:pt x="3983" y="3005"/>
                    <a:pt x="3959" y="3008"/>
                    <a:pt x="3934" y="3008"/>
                  </a:cubicBezTo>
                  <a:cubicBezTo>
                    <a:pt x="3806" y="3008"/>
                    <a:pt x="3689" y="2925"/>
                    <a:pt x="3645" y="2805"/>
                  </a:cubicBezTo>
                  <a:cubicBezTo>
                    <a:pt x="3620" y="2663"/>
                    <a:pt x="3710" y="2521"/>
                    <a:pt x="3865" y="2508"/>
                  </a:cubicBezTo>
                  <a:cubicBezTo>
                    <a:pt x="3888" y="2502"/>
                    <a:pt x="3910" y="2499"/>
                    <a:pt x="3933" y="2499"/>
                  </a:cubicBezTo>
                  <a:close/>
                  <a:moveTo>
                    <a:pt x="1" y="1"/>
                  </a:moveTo>
                  <a:cubicBezTo>
                    <a:pt x="1" y="1"/>
                    <a:pt x="2159" y="3258"/>
                    <a:pt x="5119" y="4718"/>
                  </a:cubicBezTo>
                  <a:cubicBezTo>
                    <a:pt x="5274" y="4796"/>
                    <a:pt x="5416" y="4860"/>
                    <a:pt x="5571" y="4925"/>
                  </a:cubicBezTo>
                  <a:lnTo>
                    <a:pt x="4279" y="415"/>
                  </a:lnTo>
                  <a:cubicBezTo>
                    <a:pt x="2870" y="143"/>
                    <a:pt x="1435" y="1"/>
                    <a:pt x="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5" name="Google Shape;1575;p33"/>
            <p:cNvSpPr/>
            <p:nvPr/>
          </p:nvSpPr>
          <p:spPr>
            <a:xfrm>
              <a:off x="765100" y="3088500"/>
              <a:ext cx="148000" cy="134100"/>
            </a:xfrm>
            <a:custGeom>
              <a:avLst/>
              <a:gdLst/>
              <a:ahLst/>
              <a:cxnLst/>
              <a:rect l="l" t="t" r="r" b="b"/>
              <a:pathLst>
                <a:path w="5920" h="5364" extrusionOk="0">
                  <a:moveTo>
                    <a:pt x="1370" y="2295"/>
                  </a:moveTo>
                  <a:cubicBezTo>
                    <a:pt x="1471" y="2295"/>
                    <a:pt x="1570" y="2357"/>
                    <a:pt x="1603" y="2456"/>
                  </a:cubicBezTo>
                  <a:cubicBezTo>
                    <a:pt x="1628" y="2572"/>
                    <a:pt x="1551" y="2688"/>
                    <a:pt x="1435" y="2701"/>
                  </a:cubicBezTo>
                  <a:cubicBezTo>
                    <a:pt x="1416" y="2705"/>
                    <a:pt x="1397" y="2707"/>
                    <a:pt x="1378" y="2707"/>
                  </a:cubicBezTo>
                  <a:cubicBezTo>
                    <a:pt x="1269" y="2707"/>
                    <a:pt x="1170" y="2645"/>
                    <a:pt x="1137" y="2546"/>
                  </a:cubicBezTo>
                  <a:cubicBezTo>
                    <a:pt x="1112" y="2430"/>
                    <a:pt x="1189" y="2314"/>
                    <a:pt x="1318" y="2301"/>
                  </a:cubicBezTo>
                  <a:cubicBezTo>
                    <a:pt x="1335" y="2297"/>
                    <a:pt x="1353" y="2295"/>
                    <a:pt x="1370" y="2295"/>
                  </a:cubicBezTo>
                  <a:close/>
                  <a:moveTo>
                    <a:pt x="0" y="0"/>
                  </a:moveTo>
                  <a:cubicBezTo>
                    <a:pt x="0" y="0"/>
                    <a:pt x="427" y="2960"/>
                    <a:pt x="2094" y="4821"/>
                  </a:cubicBezTo>
                  <a:cubicBezTo>
                    <a:pt x="2275" y="5015"/>
                    <a:pt x="2469" y="5196"/>
                    <a:pt x="2675" y="5364"/>
                  </a:cubicBezTo>
                  <a:lnTo>
                    <a:pt x="5919" y="4756"/>
                  </a:lnTo>
                  <a:cubicBezTo>
                    <a:pt x="5712" y="4097"/>
                    <a:pt x="5351" y="3490"/>
                    <a:pt x="4885" y="2973"/>
                  </a:cubicBezTo>
                  <a:cubicBezTo>
                    <a:pt x="3205" y="1112"/>
                    <a:pt x="0" y="0"/>
                    <a:pt x="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6" name="Google Shape;1576;p33"/>
            <p:cNvSpPr/>
            <p:nvPr/>
          </p:nvSpPr>
          <p:spPr>
            <a:xfrm>
              <a:off x="945375" y="2889775"/>
              <a:ext cx="24900" cy="105700"/>
            </a:xfrm>
            <a:custGeom>
              <a:avLst/>
              <a:gdLst/>
              <a:ahLst/>
              <a:cxnLst/>
              <a:rect l="l" t="t" r="r" b="b"/>
              <a:pathLst>
                <a:path w="996" h="4228" extrusionOk="0">
                  <a:moveTo>
                    <a:pt x="996" y="1"/>
                  </a:moveTo>
                  <a:cubicBezTo>
                    <a:pt x="789" y="298"/>
                    <a:pt x="608" y="621"/>
                    <a:pt x="466" y="957"/>
                  </a:cubicBezTo>
                  <a:cubicBezTo>
                    <a:pt x="14" y="1991"/>
                    <a:pt x="1" y="3167"/>
                    <a:pt x="414" y="4227"/>
                  </a:cubicBezTo>
                  <a:lnTo>
                    <a:pt x="996" y="1"/>
                  </a:lnTo>
                  <a:close/>
                </a:path>
              </a:pathLst>
            </a:custGeom>
            <a:solidFill>
              <a:srgbClr val="52A2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7" name="Google Shape;1577;p33"/>
            <p:cNvSpPr/>
            <p:nvPr/>
          </p:nvSpPr>
          <p:spPr>
            <a:xfrm>
              <a:off x="689475" y="2623550"/>
              <a:ext cx="95025" cy="188400"/>
            </a:xfrm>
            <a:custGeom>
              <a:avLst/>
              <a:gdLst/>
              <a:ahLst/>
              <a:cxnLst/>
              <a:rect l="l" t="t" r="r" b="b"/>
              <a:pathLst>
                <a:path w="3801" h="7536" extrusionOk="0">
                  <a:moveTo>
                    <a:pt x="595" y="1"/>
                  </a:moveTo>
                  <a:lnTo>
                    <a:pt x="1" y="4343"/>
                  </a:lnTo>
                  <a:cubicBezTo>
                    <a:pt x="1177" y="6139"/>
                    <a:pt x="3180" y="7535"/>
                    <a:pt x="3180" y="7535"/>
                  </a:cubicBezTo>
                  <a:cubicBezTo>
                    <a:pt x="3180" y="7535"/>
                    <a:pt x="3801" y="4640"/>
                    <a:pt x="2831" y="2443"/>
                  </a:cubicBezTo>
                  <a:cubicBezTo>
                    <a:pt x="2366" y="1409"/>
                    <a:pt x="1578" y="556"/>
                    <a:pt x="59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8" name="Google Shape;1578;p33"/>
            <p:cNvSpPr/>
            <p:nvPr/>
          </p:nvSpPr>
          <p:spPr>
            <a:xfrm>
              <a:off x="666225" y="2856500"/>
              <a:ext cx="104050" cy="122475"/>
            </a:xfrm>
            <a:custGeom>
              <a:avLst/>
              <a:gdLst/>
              <a:ahLst/>
              <a:cxnLst/>
              <a:rect l="l" t="t" r="r" b="b"/>
              <a:pathLst>
                <a:path w="4162" h="4899" extrusionOk="0">
                  <a:moveTo>
                    <a:pt x="2959" y="2735"/>
                  </a:moveTo>
                  <a:cubicBezTo>
                    <a:pt x="3054" y="2735"/>
                    <a:pt x="3136" y="2795"/>
                    <a:pt x="3180" y="2883"/>
                  </a:cubicBezTo>
                  <a:cubicBezTo>
                    <a:pt x="3193" y="2999"/>
                    <a:pt x="3128" y="3102"/>
                    <a:pt x="3012" y="3115"/>
                  </a:cubicBezTo>
                  <a:cubicBezTo>
                    <a:pt x="2994" y="3119"/>
                    <a:pt x="2977" y="3121"/>
                    <a:pt x="2961" y="3121"/>
                  </a:cubicBezTo>
                  <a:cubicBezTo>
                    <a:pt x="2866" y="3121"/>
                    <a:pt x="2786" y="3061"/>
                    <a:pt x="2753" y="2973"/>
                  </a:cubicBezTo>
                  <a:cubicBezTo>
                    <a:pt x="2714" y="2857"/>
                    <a:pt x="2792" y="2754"/>
                    <a:pt x="2908" y="2741"/>
                  </a:cubicBezTo>
                  <a:cubicBezTo>
                    <a:pt x="2926" y="2737"/>
                    <a:pt x="2943" y="2735"/>
                    <a:pt x="2959" y="2735"/>
                  </a:cubicBezTo>
                  <a:close/>
                  <a:moveTo>
                    <a:pt x="2271" y="3293"/>
                  </a:moveTo>
                  <a:cubicBezTo>
                    <a:pt x="2305" y="3293"/>
                    <a:pt x="2342" y="3316"/>
                    <a:pt x="2352" y="3348"/>
                  </a:cubicBezTo>
                  <a:cubicBezTo>
                    <a:pt x="2365" y="3400"/>
                    <a:pt x="2340" y="3439"/>
                    <a:pt x="2288" y="3451"/>
                  </a:cubicBezTo>
                  <a:cubicBezTo>
                    <a:pt x="2249" y="3451"/>
                    <a:pt x="2197" y="3426"/>
                    <a:pt x="2184" y="3387"/>
                  </a:cubicBezTo>
                  <a:cubicBezTo>
                    <a:pt x="2172" y="3335"/>
                    <a:pt x="2197" y="3296"/>
                    <a:pt x="2249" y="3296"/>
                  </a:cubicBezTo>
                  <a:cubicBezTo>
                    <a:pt x="2256" y="3294"/>
                    <a:pt x="2263" y="3293"/>
                    <a:pt x="2271" y="3293"/>
                  </a:cubicBezTo>
                  <a:close/>
                  <a:moveTo>
                    <a:pt x="233" y="1"/>
                  </a:moveTo>
                  <a:lnTo>
                    <a:pt x="0" y="1655"/>
                  </a:lnTo>
                  <a:cubicBezTo>
                    <a:pt x="194" y="2262"/>
                    <a:pt x="491" y="2818"/>
                    <a:pt x="879" y="3309"/>
                  </a:cubicBezTo>
                  <a:cubicBezTo>
                    <a:pt x="1577" y="4175"/>
                    <a:pt x="2598" y="4744"/>
                    <a:pt x="3697" y="4899"/>
                  </a:cubicBezTo>
                  <a:cubicBezTo>
                    <a:pt x="3697" y="4899"/>
                    <a:pt x="4162" y="3503"/>
                    <a:pt x="3025" y="2069"/>
                  </a:cubicBezTo>
                  <a:cubicBezTo>
                    <a:pt x="2275" y="1125"/>
                    <a:pt x="1008" y="388"/>
                    <a:pt x="23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9" name="Google Shape;1579;p33"/>
            <p:cNvSpPr/>
            <p:nvPr/>
          </p:nvSpPr>
          <p:spPr>
            <a:xfrm>
              <a:off x="802575" y="2643900"/>
              <a:ext cx="119900" cy="96100"/>
            </a:xfrm>
            <a:custGeom>
              <a:avLst/>
              <a:gdLst/>
              <a:ahLst/>
              <a:cxnLst/>
              <a:rect l="l" t="t" r="r" b="b"/>
              <a:pathLst>
                <a:path w="4796" h="3844" extrusionOk="0">
                  <a:moveTo>
                    <a:pt x="4472" y="1"/>
                  </a:moveTo>
                  <a:cubicBezTo>
                    <a:pt x="3619" y="195"/>
                    <a:pt x="2352" y="582"/>
                    <a:pt x="1461" y="1254"/>
                  </a:cubicBezTo>
                  <a:cubicBezTo>
                    <a:pt x="0" y="2353"/>
                    <a:pt x="91" y="3813"/>
                    <a:pt x="91" y="3813"/>
                  </a:cubicBezTo>
                  <a:cubicBezTo>
                    <a:pt x="266" y="3834"/>
                    <a:pt x="441" y="3844"/>
                    <a:pt x="616" y="3844"/>
                  </a:cubicBezTo>
                  <a:cubicBezTo>
                    <a:pt x="1551" y="3844"/>
                    <a:pt x="2469" y="3554"/>
                    <a:pt x="3231" y="2999"/>
                  </a:cubicBezTo>
                  <a:cubicBezTo>
                    <a:pt x="3865" y="2482"/>
                    <a:pt x="4394" y="1849"/>
                    <a:pt x="4795" y="1125"/>
                  </a:cubicBezTo>
                  <a:lnTo>
                    <a:pt x="4472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0" name="Google Shape;1580;p33"/>
            <p:cNvSpPr/>
            <p:nvPr/>
          </p:nvSpPr>
          <p:spPr>
            <a:xfrm>
              <a:off x="763800" y="2358050"/>
              <a:ext cx="87575" cy="68750"/>
            </a:xfrm>
            <a:custGeom>
              <a:avLst/>
              <a:gdLst/>
              <a:ahLst/>
              <a:cxnLst/>
              <a:rect l="l" t="t" r="r" b="b"/>
              <a:pathLst>
                <a:path w="3503" h="2750" extrusionOk="0">
                  <a:moveTo>
                    <a:pt x="1526" y="1"/>
                  </a:moveTo>
                  <a:cubicBezTo>
                    <a:pt x="1007" y="1"/>
                    <a:pt x="490" y="88"/>
                    <a:pt x="0" y="268"/>
                  </a:cubicBezTo>
                  <a:cubicBezTo>
                    <a:pt x="0" y="268"/>
                    <a:pt x="466" y="1690"/>
                    <a:pt x="2288" y="2414"/>
                  </a:cubicBezTo>
                  <a:cubicBezTo>
                    <a:pt x="2676" y="2556"/>
                    <a:pt x="3089" y="2672"/>
                    <a:pt x="3503" y="2750"/>
                  </a:cubicBezTo>
                  <a:lnTo>
                    <a:pt x="2753" y="165"/>
                  </a:lnTo>
                  <a:cubicBezTo>
                    <a:pt x="2352" y="56"/>
                    <a:pt x="1939" y="1"/>
                    <a:pt x="15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1" name="Google Shape;1581;p33"/>
            <p:cNvSpPr/>
            <p:nvPr/>
          </p:nvSpPr>
          <p:spPr>
            <a:xfrm>
              <a:off x="616475" y="3212750"/>
              <a:ext cx="133450" cy="49600"/>
            </a:xfrm>
            <a:custGeom>
              <a:avLst/>
              <a:gdLst/>
              <a:ahLst/>
              <a:cxnLst/>
              <a:rect l="l" t="t" r="r" b="b"/>
              <a:pathLst>
                <a:path w="5338" h="1984" extrusionOk="0">
                  <a:moveTo>
                    <a:pt x="1731" y="0"/>
                  </a:moveTo>
                  <a:cubicBezTo>
                    <a:pt x="1227" y="0"/>
                    <a:pt x="724" y="59"/>
                    <a:pt x="233" y="174"/>
                  </a:cubicBezTo>
                  <a:lnTo>
                    <a:pt x="0" y="1841"/>
                  </a:lnTo>
                  <a:cubicBezTo>
                    <a:pt x="52" y="1893"/>
                    <a:pt x="103" y="1932"/>
                    <a:pt x="155" y="1983"/>
                  </a:cubicBezTo>
                  <a:lnTo>
                    <a:pt x="5338" y="1014"/>
                  </a:lnTo>
                  <a:cubicBezTo>
                    <a:pt x="4730" y="678"/>
                    <a:pt x="4084" y="419"/>
                    <a:pt x="3425" y="226"/>
                  </a:cubicBezTo>
                  <a:cubicBezTo>
                    <a:pt x="2870" y="75"/>
                    <a:pt x="2300" y="0"/>
                    <a:pt x="173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2" name="Google Shape;1582;p33"/>
            <p:cNvSpPr/>
            <p:nvPr/>
          </p:nvSpPr>
          <p:spPr>
            <a:xfrm>
              <a:off x="804500" y="2851325"/>
              <a:ext cx="95675" cy="209400"/>
            </a:xfrm>
            <a:custGeom>
              <a:avLst/>
              <a:gdLst/>
              <a:ahLst/>
              <a:cxnLst/>
              <a:rect l="l" t="t" r="r" b="b"/>
              <a:pathLst>
                <a:path w="3827" h="8376" extrusionOk="0">
                  <a:moveTo>
                    <a:pt x="1578" y="1"/>
                  </a:moveTo>
                  <a:cubicBezTo>
                    <a:pt x="1578" y="1"/>
                    <a:pt x="1" y="2560"/>
                    <a:pt x="182" y="4873"/>
                  </a:cubicBezTo>
                  <a:cubicBezTo>
                    <a:pt x="363" y="7187"/>
                    <a:pt x="2224" y="8376"/>
                    <a:pt x="2224" y="8376"/>
                  </a:cubicBezTo>
                  <a:cubicBezTo>
                    <a:pt x="3271" y="7484"/>
                    <a:pt x="3826" y="6153"/>
                    <a:pt x="3723" y="4783"/>
                  </a:cubicBezTo>
                  <a:cubicBezTo>
                    <a:pt x="3542" y="2469"/>
                    <a:pt x="1578" y="1"/>
                    <a:pt x="157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3" name="Google Shape;1583;p33"/>
            <p:cNvSpPr/>
            <p:nvPr/>
          </p:nvSpPr>
          <p:spPr>
            <a:xfrm>
              <a:off x="881400" y="2741800"/>
              <a:ext cx="78550" cy="61150"/>
            </a:xfrm>
            <a:custGeom>
              <a:avLst/>
              <a:gdLst/>
              <a:ahLst/>
              <a:cxnLst/>
              <a:rect l="l" t="t" r="r" b="b"/>
              <a:pathLst>
                <a:path w="3142" h="2446" extrusionOk="0">
                  <a:moveTo>
                    <a:pt x="2443" y="1"/>
                  </a:moveTo>
                  <a:cubicBezTo>
                    <a:pt x="1526" y="673"/>
                    <a:pt x="712" y="1474"/>
                    <a:pt x="1" y="2366"/>
                  </a:cubicBezTo>
                  <a:cubicBezTo>
                    <a:pt x="542" y="2419"/>
                    <a:pt x="1082" y="2445"/>
                    <a:pt x="1623" y="2445"/>
                  </a:cubicBezTo>
                  <a:cubicBezTo>
                    <a:pt x="2129" y="2445"/>
                    <a:pt x="2635" y="2422"/>
                    <a:pt x="3141" y="2379"/>
                  </a:cubicBezTo>
                  <a:lnTo>
                    <a:pt x="2844" y="1358"/>
                  </a:lnTo>
                  <a:cubicBezTo>
                    <a:pt x="2715" y="1358"/>
                    <a:pt x="2598" y="1280"/>
                    <a:pt x="2547" y="1164"/>
                  </a:cubicBezTo>
                  <a:cubicBezTo>
                    <a:pt x="2521" y="1035"/>
                    <a:pt x="2586" y="918"/>
                    <a:pt x="2702" y="867"/>
                  </a:cubicBezTo>
                  <a:lnTo>
                    <a:pt x="2443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4" name="Google Shape;1584;p33"/>
            <p:cNvSpPr/>
            <p:nvPr/>
          </p:nvSpPr>
          <p:spPr>
            <a:xfrm>
              <a:off x="794175" y="2855275"/>
              <a:ext cx="29425" cy="23600"/>
            </a:xfrm>
            <a:custGeom>
              <a:avLst/>
              <a:gdLst/>
              <a:ahLst/>
              <a:cxnLst/>
              <a:rect l="l" t="t" r="r" b="b"/>
              <a:pathLst>
                <a:path w="1177" h="944" extrusionOk="0">
                  <a:moveTo>
                    <a:pt x="568" y="0"/>
                  </a:moveTo>
                  <a:cubicBezTo>
                    <a:pt x="530" y="0"/>
                    <a:pt x="491" y="4"/>
                    <a:pt x="453" y="11"/>
                  </a:cubicBezTo>
                  <a:cubicBezTo>
                    <a:pt x="181" y="37"/>
                    <a:pt x="0" y="308"/>
                    <a:pt x="65" y="567"/>
                  </a:cubicBezTo>
                  <a:cubicBezTo>
                    <a:pt x="152" y="797"/>
                    <a:pt x="361" y="943"/>
                    <a:pt x="595" y="943"/>
                  </a:cubicBezTo>
                  <a:cubicBezTo>
                    <a:pt x="638" y="943"/>
                    <a:pt x="681" y="938"/>
                    <a:pt x="724" y="929"/>
                  </a:cubicBezTo>
                  <a:cubicBezTo>
                    <a:pt x="995" y="903"/>
                    <a:pt x="1176" y="644"/>
                    <a:pt x="1112" y="373"/>
                  </a:cubicBezTo>
                  <a:cubicBezTo>
                    <a:pt x="1022" y="138"/>
                    <a:pt x="808" y="0"/>
                    <a:pt x="56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5" name="Google Shape;1585;p33"/>
            <p:cNvSpPr/>
            <p:nvPr/>
          </p:nvSpPr>
          <p:spPr>
            <a:xfrm>
              <a:off x="847800" y="2522525"/>
              <a:ext cx="15850" cy="12750"/>
            </a:xfrm>
            <a:custGeom>
              <a:avLst/>
              <a:gdLst/>
              <a:ahLst/>
              <a:cxnLst/>
              <a:rect l="l" t="t" r="r" b="b"/>
              <a:pathLst>
                <a:path w="634" h="510" extrusionOk="0">
                  <a:moveTo>
                    <a:pt x="314" y="0"/>
                  </a:moveTo>
                  <a:cubicBezTo>
                    <a:pt x="291" y="0"/>
                    <a:pt x="269" y="3"/>
                    <a:pt x="246" y="9"/>
                  </a:cubicBezTo>
                  <a:cubicBezTo>
                    <a:pt x="91" y="22"/>
                    <a:pt x="1" y="164"/>
                    <a:pt x="26" y="306"/>
                  </a:cubicBezTo>
                  <a:cubicBezTo>
                    <a:pt x="70" y="426"/>
                    <a:pt x="187" y="509"/>
                    <a:pt x="315" y="509"/>
                  </a:cubicBezTo>
                  <a:cubicBezTo>
                    <a:pt x="340" y="509"/>
                    <a:pt x="364" y="506"/>
                    <a:pt x="388" y="500"/>
                  </a:cubicBezTo>
                  <a:cubicBezTo>
                    <a:pt x="531" y="487"/>
                    <a:pt x="634" y="345"/>
                    <a:pt x="595" y="203"/>
                  </a:cubicBezTo>
                  <a:cubicBezTo>
                    <a:pt x="552" y="83"/>
                    <a:pt x="435" y="0"/>
                    <a:pt x="31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6" name="Google Shape;1586;p33"/>
            <p:cNvSpPr/>
            <p:nvPr/>
          </p:nvSpPr>
          <p:spPr>
            <a:xfrm>
              <a:off x="944400" y="2763450"/>
              <a:ext cx="8100" cy="12625"/>
            </a:xfrm>
            <a:custGeom>
              <a:avLst/>
              <a:gdLst/>
              <a:ahLst/>
              <a:cxnLst/>
              <a:rect l="l" t="t" r="r" b="b"/>
              <a:pathLst>
                <a:path w="324" h="505" extrusionOk="0">
                  <a:moveTo>
                    <a:pt x="182" y="1"/>
                  </a:moveTo>
                  <a:cubicBezTo>
                    <a:pt x="66" y="52"/>
                    <a:pt x="1" y="169"/>
                    <a:pt x="27" y="298"/>
                  </a:cubicBezTo>
                  <a:cubicBezTo>
                    <a:pt x="78" y="414"/>
                    <a:pt x="195" y="492"/>
                    <a:pt x="324" y="505"/>
                  </a:cubicBezTo>
                  <a:lnTo>
                    <a:pt x="182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7" name="Google Shape;1587;p33"/>
            <p:cNvSpPr/>
            <p:nvPr/>
          </p:nvSpPr>
          <p:spPr>
            <a:xfrm>
              <a:off x="719200" y="2981500"/>
              <a:ext cx="12000" cy="9250"/>
            </a:xfrm>
            <a:custGeom>
              <a:avLst/>
              <a:gdLst/>
              <a:ahLst/>
              <a:cxnLst/>
              <a:rect l="l" t="t" r="r" b="b"/>
              <a:pathLst>
                <a:path w="480" h="370" extrusionOk="0">
                  <a:moveTo>
                    <a:pt x="226" y="0"/>
                  </a:moveTo>
                  <a:cubicBezTo>
                    <a:pt x="216" y="0"/>
                    <a:pt x="205" y="1"/>
                    <a:pt x="195" y="2"/>
                  </a:cubicBezTo>
                  <a:cubicBezTo>
                    <a:pt x="78" y="15"/>
                    <a:pt x="1" y="119"/>
                    <a:pt x="27" y="222"/>
                  </a:cubicBezTo>
                  <a:cubicBezTo>
                    <a:pt x="60" y="310"/>
                    <a:pt x="149" y="370"/>
                    <a:pt x="238" y="370"/>
                  </a:cubicBezTo>
                  <a:cubicBezTo>
                    <a:pt x="254" y="370"/>
                    <a:pt x="270" y="368"/>
                    <a:pt x="285" y="364"/>
                  </a:cubicBezTo>
                  <a:cubicBezTo>
                    <a:pt x="402" y="364"/>
                    <a:pt x="479" y="261"/>
                    <a:pt x="453" y="144"/>
                  </a:cubicBezTo>
                  <a:cubicBezTo>
                    <a:pt x="418" y="52"/>
                    <a:pt x="321" y="0"/>
                    <a:pt x="22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8" name="Google Shape;1588;p33"/>
            <p:cNvSpPr/>
            <p:nvPr/>
          </p:nvSpPr>
          <p:spPr>
            <a:xfrm>
              <a:off x="792875" y="3145850"/>
              <a:ext cx="12950" cy="10325"/>
            </a:xfrm>
            <a:custGeom>
              <a:avLst/>
              <a:gdLst/>
              <a:ahLst/>
              <a:cxnLst/>
              <a:rect l="l" t="t" r="r" b="b"/>
              <a:pathLst>
                <a:path w="518" h="413" extrusionOk="0">
                  <a:moveTo>
                    <a:pt x="259" y="1"/>
                  </a:moveTo>
                  <a:cubicBezTo>
                    <a:pt x="242" y="1"/>
                    <a:pt x="224" y="3"/>
                    <a:pt x="207" y="7"/>
                  </a:cubicBezTo>
                  <a:cubicBezTo>
                    <a:pt x="78" y="20"/>
                    <a:pt x="1" y="136"/>
                    <a:pt x="26" y="252"/>
                  </a:cubicBezTo>
                  <a:cubicBezTo>
                    <a:pt x="59" y="351"/>
                    <a:pt x="158" y="413"/>
                    <a:pt x="267" y="413"/>
                  </a:cubicBezTo>
                  <a:cubicBezTo>
                    <a:pt x="286" y="413"/>
                    <a:pt x="305" y="411"/>
                    <a:pt x="324" y="407"/>
                  </a:cubicBezTo>
                  <a:cubicBezTo>
                    <a:pt x="440" y="394"/>
                    <a:pt x="517" y="278"/>
                    <a:pt x="492" y="162"/>
                  </a:cubicBezTo>
                  <a:cubicBezTo>
                    <a:pt x="459" y="63"/>
                    <a:pt x="360" y="1"/>
                    <a:pt x="25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9" name="Google Shape;1589;p33"/>
            <p:cNvSpPr/>
            <p:nvPr/>
          </p:nvSpPr>
          <p:spPr>
            <a:xfrm>
              <a:off x="734400" y="2924850"/>
              <a:ext cx="11975" cy="9700"/>
            </a:xfrm>
            <a:custGeom>
              <a:avLst/>
              <a:gdLst/>
              <a:ahLst/>
              <a:cxnLst/>
              <a:rect l="l" t="t" r="r" b="b"/>
              <a:pathLst>
                <a:path w="479" h="388" extrusionOk="0">
                  <a:moveTo>
                    <a:pt x="232" y="1"/>
                  </a:moveTo>
                  <a:cubicBezTo>
                    <a:pt x="216" y="1"/>
                    <a:pt x="198" y="3"/>
                    <a:pt x="181" y="7"/>
                  </a:cubicBezTo>
                  <a:cubicBezTo>
                    <a:pt x="65" y="20"/>
                    <a:pt x="0" y="123"/>
                    <a:pt x="26" y="239"/>
                  </a:cubicBezTo>
                  <a:cubicBezTo>
                    <a:pt x="59" y="327"/>
                    <a:pt x="139" y="387"/>
                    <a:pt x="234" y="387"/>
                  </a:cubicBezTo>
                  <a:cubicBezTo>
                    <a:pt x="250" y="387"/>
                    <a:pt x="267" y="385"/>
                    <a:pt x="285" y="381"/>
                  </a:cubicBezTo>
                  <a:cubicBezTo>
                    <a:pt x="401" y="368"/>
                    <a:pt x="478" y="265"/>
                    <a:pt x="453" y="162"/>
                  </a:cubicBezTo>
                  <a:cubicBezTo>
                    <a:pt x="420" y="63"/>
                    <a:pt x="330" y="1"/>
                    <a:pt x="23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0" name="Google Shape;1590;p33"/>
            <p:cNvSpPr/>
            <p:nvPr/>
          </p:nvSpPr>
          <p:spPr>
            <a:xfrm>
              <a:off x="641675" y="3058450"/>
              <a:ext cx="8425" cy="17150"/>
            </a:xfrm>
            <a:custGeom>
              <a:avLst/>
              <a:gdLst/>
              <a:ahLst/>
              <a:cxnLst/>
              <a:rect l="l" t="t" r="r" b="b"/>
              <a:pathLst>
                <a:path w="337" h="686" extrusionOk="0">
                  <a:moveTo>
                    <a:pt x="103" y="0"/>
                  </a:moveTo>
                  <a:lnTo>
                    <a:pt x="0" y="685"/>
                  </a:lnTo>
                  <a:cubicBezTo>
                    <a:pt x="207" y="646"/>
                    <a:pt x="336" y="440"/>
                    <a:pt x="284" y="233"/>
                  </a:cubicBezTo>
                  <a:cubicBezTo>
                    <a:pt x="246" y="142"/>
                    <a:pt x="181" y="52"/>
                    <a:pt x="10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1" name="Google Shape;1591;p33"/>
            <p:cNvSpPr/>
            <p:nvPr/>
          </p:nvSpPr>
          <p:spPr>
            <a:xfrm>
              <a:off x="676550" y="3186925"/>
              <a:ext cx="14900" cy="12225"/>
            </a:xfrm>
            <a:custGeom>
              <a:avLst/>
              <a:gdLst/>
              <a:ahLst/>
              <a:cxnLst/>
              <a:rect l="l" t="t" r="r" b="b"/>
              <a:pathLst>
                <a:path w="596" h="489" extrusionOk="0">
                  <a:moveTo>
                    <a:pt x="288" y="0"/>
                  </a:moveTo>
                  <a:cubicBezTo>
                    <a:pt x="270" y="0"/>
                    <a:pt x="252" y="2"/>
                    <a:pt x="234" y="5"/>
                  </a:cubicBezTo>
                  <a:cubicBezTo>
                    <a:pt x="91" y="31"/>
                    <a:pt x="1" y="160"/>
                    <a:pt x="27" y="302"/>
                  </a:cubicBezTo>
                  <a:cubicBezTo>
                    <a:pt x="72" y="415"/>
                    <a:pt x="185" y="488"/>
                    <a:pt x="308" y="488"/>
                  </a:cubicBezTo>
                  <a:cubicBezTo>
                    <a:pt x="326" y="488"/>
                    <a:pt x="344" y="487"/>
                    <a:pt x="363" y="483"/>
                  </a:cubicBezTo>
                  <a:cubicBezTo>
                    <a:pt x="505" y="470"/>
                    <a:pt x="595" y="328"/>
                    <a:pt x="570" y="199"/>
                  </a:cubicBezTo>
                  <a:cubicBezTo>
                    <a:pt x="524" y="75"/>
                    <a:pt x="411" y="0"/>
                    <a:pt x="28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2" name="Google Shape;1592;p33"/>
            <p:cNvSpPr/>
            <p:nvPr/>
          </p:nvSpPr>
          <p:spPr>
            <a:xfrm>
              <a:off x="720500" y="2938800"/>
              <a:ext cx="4875" cy="4000"/>
            </a:xfrm>
            <a:custGeom>
              <a:avLst/>
              <a:gdLst/>
              <a:ahLst/>
              <a:cxnLst/>
              <a:rect l="l" t="t" r="r" b="b"/>
              <a:pathLst>
                <a:path w="195" h="160" extrusionOk="0">
                  <a:moveTo>
                    <a:pt x="100" y="1"/>
                  </a:moveTo>
                  <a:cubicBezTo>
                    <a:pt x="92" y="1"/>
                    <a:pt x="85" y="2"/>
                    <a:pt x="78" y="4"/>
                  </a:cubicBezTo>
                  <a:cubicBezTo>
                    <a:pt x="26" y="4"/>
                    <a:pt x="1" y="43"/>
                    <a:pt x="13" y="95"/>
                  </a:cubicBezTo>
                  <a:cubicBezTo>
                    <a:pt x="26" y="134"/>
                    <a:pt x="65" y="159"/>
                    <a:pt x="117" y="159"/>
                  </a:cubicBezTo>
                  <a:cubicBezTo>
                    <a:pt x="169" y="147"/>
                    <a:pt x="194" y="108"/>
                    <a:pt x="181" y="56"/>
                  </a:cubicBezTo>
                  <a:cubicBezTo>
                    <a:pt x="171" y="24"/>
                    <a:pt x="134" y="1"/>
                    <a:pt x="10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3" name="Google Shape;1593;p33"/>
            <p:cNvSpPr/>
            <p:nvPr/>
          </p:nvSpPr>
          <p:spPr>
            <a:xfrm>
              <a:off x="472675" y="3205125"/>
              <a:ext cx="454325" cy="1110525"/>
            </a:xfrm>
            <a:custGeom>
              <a:avLst/>
              <a:gdLst/>
              <a:ahLst/>
              <a:cxnLst/>
              <a:rect l="l" t="t" r="r" b="b"/>
              <a:pathLst>
                <a:path w="18173" h="44421" extrusionOk="0">
                  <a:moveTo>
                    <a:pt x="6775" y="6306"/>
                  </a:moveTo>
                  <a:cubicBezTo>
                    <a:pt x="6856" y="6306"/>
                    <a:pt x="6932" y="6356"/>
                    <a:pt x="6967" y="6437"/>
                  </a:cubicBezTo>
                  <a:cubicBezTo>
                    <a:pt x="6993" y="6514"/>
                    <a:pt x="6928" y="6605"/>
                    <a:pt x="6838" y="6618"/>
                  </a:cubicBezTo>
                  <a:cubicBezTo>
                    <a:pt x="6828" y="6619"/>
                    <a:pt x="6819" y="6620"/>
                    <a:pt x="6810" y="6620"/>
                  </a:cubicBezTo>
                  <a:cubicBezTo>
                    <a:pt x="6729" y="6620"/>
                    <a:pt x="6653" y="6571"/>
                    <a:pt x="6618" y="6502"/>
                  </a:cubicBezTo>
                  <a:cubicBezTo>
                    <a:pt x="6605" y="6411"/>
                    <a:pt x="6657" y="6321"/>
                    <a:pt x="6747" y="6308"/>
                  </a:cubicBezTo>
                  <a:cubicBezTo>
                    <a:pt x="6756" y="6306"/>
                    <a:pt x="6766" y="6306"/>
                    <a:pt x="6775" y="6306"/>
                  </a:cubicBezTo>
                  <a:close/>
                  <a:moveTo>
                    <a:pt x="15751" y="4251"/>
                  </a:moveTo>
                  <a:cubicBezTo>
                    <a:pt x="16307" y="4251"/>
                    <a:pt x="16864" y="4351"/>
                    <a:pt x="17397" y="4550"/>
                  </a:cubicBezTo>
                  <a:cubicBezTo>
                    <a:pt x="17397" y="4550"/>
                    <a:pt x="17009" y="5959"/>
                    <a:pt x="15238" y="6644"/>
                  </a:cubicBezTo>
                  <a:cubicBezTo>
                    <a:pt x="14275" y="7021"/>
                    <a:pt x="13105" y="7107"/>
                    <a:pt x="12232" y="7107"/>
                  </a:cubicBezTo>
                  <a:cubicBezTo>
                    <a:pt x="11488" y="7107"/>
                    <a:pt x="10960" y="7044"/>
                    <a:pt x="10960" y="7044"/>
                  </a:cubicBezTo>
                  <a:cubicBezTo>
                    <a:pt x="10960" y="7044"/>
                    <a:pt x="12305" y="5261"/>
                    <a:pt x="14088" y="4563"/>
                  </a:cubicBezTo>
                  <a:cubicBezTo>
                    <a:pt x="14622" y="4354"/>
                    <a:pt x="15186" y="4251"/>
                    <a:pt x="15751" y="4251"/>
                  </a:cubicBezTo>
                  <a:close/>
                  <a:moveTo>
                    <a:pt x="11542" y="7643"/>
                  </a:moveTo>
                  <a:cubicBezTo>
                    <a:pt x="11679" y="7643"/>
                    <a:pt x="11798" y="7728"/>
                    <a:pt x="11852" y="7859"/>
                  </a:cubicBezTo>
                  <a:cubicBezTo>
                    <a:pt x="11891" y="8014"/>
                    <a:pt x="11775" y="8169"/>
                    <a:pt x="11620" y="8182"/>
                  </a:cubicBezTo>
                  <a:cubicBezTo>
                    <a:pt x="11593" y="8188"/>
                    <a:pt x="11567" y="8191"/>
                    <a:pt x="11542" y="8191"/>
                  </a:cubicBezTo>
                  <a:cubicBezTo>
                    <a:pt x="11406" y="8191"/>
                    <a:pt x="11288" y="8106"/>
                    <a:pt x="11245" y="7975"/>
                  </a:cubicBezTo>
                  <a:cubicBezTo>
                    <a:pt x="11193" y="7820"/>
                    <a:pt x="11309" y="7665"/>
                    <a:pt x="11464" y="7652"/>
                  </a:cubicBezTo>
                  <a:cubicBezTo>
                    <a:pt x="11491" y="7646"/>
                    <a:pt x="11517" y="7643"/>
                    <a:pt x="11542" y="7643"/>
                  </a:cubicBezTo>
                  <a:close/>
                  <a:moveTo>
                    <a:pt x="10986" y="12356"/>
                  </a:moveTo>
                  <a:cubicBezTo>
                    <a:pt x="12072" y="12550"/>
                    <a:pt x="13067" y="13157"/>
                    <a:pt x="13726" y="14049"/>
                  </a:cubicBezTo>
                  <a:cubicBezTo>
                    <a:pt x="14786" y="15535"/>
                    <a:pt x="14838" y="17720"/>
                    <a:pt x="14838" y="17720"/>
                  </a:cubicBezTo>
                  <a:cubicBezTo>
                    <a:pt x="14838" y="17720"/>
                    <a:pt x="12576" y="16686"/>
                    <a:pt x="11516" y="15212"/>
                  </a:cubicBezTo>
                  <a:cubicBezTo>
                    <a:pt x="11077" y="14618"/>
                    <a:pt x="10844" y="13907"/>
                    <a:pt x="10857" y="13183"/>
                  </a:cubicBezTo>
                  <a:cubicBezTo>
                    <a:pt x="10779" y="13183"/>
                    <a:pt x="10715" y="13144"/>
                    <a:pt x="10689" y="13080"/>
                  </a:cubicBezTo>
                  <a:cubicBezTo>
                    <a:pt x="10676" y="13002"/>
                    <a:pt x="10728" y="12925"/>
                    <a:pt x="10805" y="12912"/>
                  </a:cubicBezTo>
                  <a:cubicBezTo>
                    <a:pt x="10812" y="12905"/>
                    <a:pt x="10821" y="12902"/>
                    <a:pt x="10831" y="12902"/>
                  </a:cubicBezTo>
                  <a:cubicBezTo>
                    <a:pt x="10841" y="12902"/>
                    <a:pt x="10851" y="12905"/>
                    <a:pt x="10857" y="12912"/>
                  </a:cubicBezTo>
                  <a:cubicBezTo>
                    <a:pt x="10883" y="12718"/>
                    <a:pt x="10922" y="12537"/>
                    <a:pt x="10986" y="12356"/>
                  </a:cubicBezTo>
                  <a:close/>
                  <a:moveTo>
                    <a:pt x="7540" y="26090"/>
                  </a:moveTo>
                  <a:cubicBezTo>
                    <a:pt x="7607" y="26090"/>
                    <a:pt x="7675" y="26091"/>
                    <a:pt x="7742" y="26094"/>
                  </a:cubicBezTo>
                  <a:cubicBezTo>
                    <a:pt x="7742" y="26094"/>
                    <a:pt x="7988" y="27542"/>
                    <a:pt x="6644" y="28757"/>
                  </a:cubicBezTo>
                  <a:lnTo>
                    <a:pt x="6657" y="28757"/>
                  </a:lnTo>
                  <a:cubicBezTo>
                    <a:pt x="5313" y="29972"/>
                    <a:pt x="2896" y="30488"/>
                    <a:pt x="2896" y="30488"/>
                  </a:cubicBezTo>
                  <a:cubicBezTo>
                    <a:pt x="2896" y="30488"/>
                    <a:pt x="3374" y="28369"/>
                    <a:pt x="4718" y="27154"/>
                  </a:cubicBezTo>
                  <a:cubicBezTo>
                    <a:pt x="5495" y="26462"/>
                    <a:pt x="6500" y="26090"/>
                    <a:pt x="7540" y="26090"/>
                  </a:cubicBezTo>
                  <a:close/>
                  <a:moveTo>
                    <a:pt x="6117" y="30819"/>
                  </a:moveTo>
                  <a:cubicBezTo>
                    <a:pt x="6195" y="30819"/>
                    <a:pt x="6275" y="30877"/>
                    <a:pt x="6308" y="30954"/>
                  </a:cubicBezTo>
                  <a:cubicBezTo>
                    <a:pt x="6321" y="31044"/>
                    <a:pt x="6256" y="31135"/>
                    <a:pt x="6166" y="31148"/>
                  </a:cubicBezTo>
                  <a:cubicBezTo>
                    <a:pt x="6156" y="31149"/>
                    <a:pt x="6147" y="31150"/>
                    <a:pt x="6138" y="31150"/>
                  </a:cubicBezTo>
                  <a:cubicBezTo>
                    <a:pt x="6055" y="31150"/>
                    <a:pt x="5969" y="31100"/>
                    <a:pt x="5946" y="31018"/>
                  </a:cubicBezTo>
                  <a:cubicBezTo>
                    <a:pt x="5920" y="30928"/>
                    <a:pt x="5985" y="30837"/>
                    <a:pt x="6075" y="30825"/>
                  </a:cubicBezTo>
                  <a:cubicBezTo>
                    <a:pt x="6089" y="30821"/>
                    <a:pt x="6103" y="30819"/>
                    <a:pt x="6117" y="30819"/>
                  </a:cubicBezTo>
                  <a:close/>
                  <a:moveTo>
                    <a:pt x="18172" y="1"/>
                  </a:moveTo>
                  <a:lnTo>
                    <a:pt x="17629" y="104"/>
                  </a:lnTo>
                  <a:cubicBezTo>
                    <a:pt x="17849" y="750"/>
                    <a:pt x="17901" y="1435"/>
                    <a:pt x="17771" y="2107"/>
                  </a:cubicBezTo>
                  <a:cubicBezTo>
                    <a:pt x="16518" y="1991"/>
                    <a:pt x="15342" y="1513"/>
                    <a:pt x="14372" y="712"/>
                  </a:cubicBezTo>
                  <a:lnTo>
                    <a:pt x="11090" y="1319"/>
                  </a:lnTo>
                  <a:cubicBezTo>
                    <a:pt x="12162" y="1913"/>
                    <a:pt x="13170" y="2624"/>
                    <a:pt x="14075" y="3451"/>
                  </a:cubicBezTo>
                  <a:cubicBezTo>
                    <a:pt x="14075" y="3451"/>
                    <a:pt x="12593" y="3781"/>
                    <a:pt x="10838" y="3781"/>
                  </a:cubicBezTo>
                  <a:cubicBezTo>
                    <a:pt x="9992" y="3781"/>
                    <a:pt x="9083" y="3704"/>
                    <a:pt x="8246" y="3477"/>
                  </a:cubicBezTo>
                  <a:cubicBezTo>
                    <a:pt x="7393" y="3258"/>
                    <a:pt x="6592" y="2857"/>
                    <a:pt x="5920" y="2288"/>
                  </a:cubicBezTo>
                  <a:lnTo>
                    <a:pt x="5726" y="2327"/>
                  </a:lnTo>
                  <a:lnTo>
                    <a:pt x="5132" y="6682"/>
                  </a:lnTo>
                  <a:cubicBezTo>
                    <a:pt x="5662" y="6980"/>
                    <a:pt x="6153" y="7355"/>
                    <a:pt x="6566" y="7807"/>
                  </a:cubicBezTo>
                  <a:cubicBezTo>
                    <a:pt x="8285" y="9655"/>
                    <a:pt x="8763" y="12589"/>
                    <a:pt x="8763" y="12589"/>
                  </a:cubicBezTo>
                  <a:cubicBezTo>
                    <a:pt x="8763" y="12589"/>
                    <a:pt x="6372" y="11813"/>
                    <a:pt x="4615" y="10417"/>
                  </a:cubicBezTo>
                  <a:lnTo>
                    <a:pt x="3981" y="14954"/>
                  </a:lnTo>
                  <a:cubicBezTo>
                    <a:pt x="4537" y="14825"/>
                    <a:pt x="5093" y="14747"/>
                    <a:pt x="5662" y="14721"/>
                  </a:cubicBezTo>
                  <a:cubicBezTo>
                    <a:pt x="5740" y="14719"/>
                    <a:pt x="5817" y="14717"/>
                    <a:pt x="5893" y="14717"/>
                  </a:cubicBezTo>
                  <a:cubicBezTo>
                    <a:pt x="8402" y="14717"/>
                    <a:pt x="9875" y="16117"/>
                    <a:pt x="9875" y="16117"/>
                  </a:cubicBezTo>
                  <a:cubicBezTo>
                    <a:pt x="9875" y="16117"/>
                    <a:pt x="8582" y="17707"/>
                    <a:pt x="5933" y="17797"/>
                  </a:cubicBezTo>
                  <a:cubicBezTo>
                    <a:pt x="5878" y="17798"/>
                    <a:pt x="5822" y="17798"/>
                    <a:pt x="5767" y="17798"/>
                  </a:cubicBezTo>
                  <a:cubicBezTo>
                    <a:pt x="5047" y="17798"/>
                    <a:pt x="4328" y="17720"/>
                    <a:pt x="3620" y="17564"/>
                  </a:cubicBezTo>
                  <a:lnTo>
                    <a:pt x="2818" y="23380"/>
                  </a:lnTo>
                  <a:cubicBezTo>
                    <a:pt x="3426" y="22618"/>
                    <a:pt x="4809" y="21080"/>
                    <a:pt x="6527" y="20330"/>
                  </a:cubicBezTo>
                  <a:cubicBezTo>
                    <a:pt x="7316" y="19990"/>
                    <a:pt x="8156" y="19820"/>
                    <a:pt x="9000" y="19820"/>
                  </a:cubicBezTo>
                  <a:cubicBezTo>
                    <a:pt x="9664" y="19820"/>
                    <a:pt x="10330" y="19926"/>
                    <a:pt x="10973" y="20136"/>
                  </a:cubicBezTo>
                  <a:cubicBezTo>
                    <a:pt x="10973" y="20136"/>
                    <a:pt x="10560" y="22062"/>
                    <a:pt x="8208" y="23083"/>
                  </a:cubicBezTo>
                  <a:cubicBezTo>
                    <a:pt x="6705" y="23730"/>
                    <a:pt x="4780" y="23856"/>
                    <a:pt x="3585" y="23856"/>
                  </a:cubicBezTo>
                  <a:cubicBezTo>
                    <a:pt x="3228" y="23856"/>
                    <a:pt x="2937" y="23845"/>
                    <a:pt x="2741" y="23833"/>
                  </a:cubicBezTo>
                  <a:lnTo>
                    <a:pt x="1526" y="32698"/>
                  </a:lnTo>
                  <a:cubicBezTo>
                    <a:pt x="1646" y="32696"/>
                    <a:pt x="1767" y="32695"/>
                    <a:pt x="1889" y="32695"/>
                  </a:cubicBezTo>
                  <a:cubicBezTo>
                    <a:pt x="2495" y="32695"/>
                    <a:pt x="3107" y="32722"/>
                    <a:pt x="3710" y="32776"/>
                  </a:cubicBezTo>
                  <a:cubicBezTo>
                    <a:pt x="2960" y="33758"/>
                    <a:pt x="2095" y="34637"/>
                    <a:pt x="1151" y="35425"/>
                  </a:cubicBezTo>
                  <a:lnTo>
                    <a:pt x="841" y="37648"/>
                  </a:lnTo>
                  <a:cubicBezTo>
                    <a:pt x="1435" y="37325"/>
                    <a:pt x="3839" y="36123"/>
                    <a:pt x="6140" y="36085"/>
                  </a:cubicBezTo>
                  <a:cubicBezTo>
                    <a:pt x="6185" y="36084"/>
                    <a:pt x="6230" y="36083"/>
                    <a:pt x="6274" y="36083"/>
                  </a:cubicBezTo>
                  <a:cubicBezTo>
                    <a:pt x="8854" y="36083"/>
                    <a:pt x="10340" y="37532"/>
                    <a:pt x="10340" y="37532"/>
                  </a:cubicBezTo>
                  <a:cubicBezTo>
                    <a:pt x="10340" y="37532"/>
                    <a:pt x="9022" y="39096"/>
                    <a:pt x="6359" y="39148"/>
                  </a:cubicBezTo>
                  <a:cubicBezTo>
                    <a:pt x="6308" y="39149"/>
                    <a:pt x="6257" y="39149"/>
                    <a:pt x="6205" y="39149"/>
                  </a:cubicBezTo>
                  <a:cubicBezTo>
                    <a:pt x="3907" y="39149"/>
                    <a:pt x="1409" y="38043"/>
                    <a:pt x="828" y="37778"/>
                  </a:cubicBezTo>
                  <a:lnTo>
                    <a:pt x="1" y="43749"/>
                  </a:lnTo>
                  <a:cubicBezTo>
                    <a:pt x="143" y="43981"/>
                    <a:pt x="285" y="44201"/>
                    <a:pt x="401" y="44421"/>
                  </a:cubicBezTo>
                  <a:lnTo>
                    <a:pt x="2715" y="44007"/>
                  </a:lnTo>
                  <a:cubicBezTo>
                    <a:pt x="2133" y="43012"/>
                    <a:pt x="1668" y="41952"/>
                    <a:pt x="1319" y="40841"/>
                  </a:cubicBezTo>
                  <a:lnTo>
                    <a:pt x="1319" y="40841"/>
                  </a:lnTo>
                  <a:cubicBezTo>
                    <a:pt x="1319" y="40841"/>
                    <a:pt x="4550" y="41590"/>
                    <a:pt x="6967" y="43206"/>
                  </a:cubicBezTo>
                  <a:lnTo>
                    <a:pt x="9345" y="42766"/>
                  </a:lnTo>
                  <a:cubicBezTo>
                    <a:pt x="9332" y="42753"/>
                    <a:pt x="9319" y="42728"/>
                    <a:pt x="9306" y="42702"/>
                  </a:cubicBezTo>
                  <a:cubicBezTo>
                    <a:pt x="9293" y="42650"/>
                    <a:pt x="9293" y="42598"/>
                    <a:pt x="9306" y="42547"/>
                  </a:cubicBezTo>
                  <a:cubicBezTo>
                    <a:pt x="8647" y="42404"/>
                    <a:pt x="8014" y="42211"/>
                    <a:pt x="7380" y="41965"/>
                  </a:cubicBezTo>
                  <a:cubicBezTo>
                    <a:pt x="7380" y="41965"/>
                    <a:pt x="9332" y="40647"/>
                    <a:pt x="11284" y="40479"/>
                  </a:cubicBezTo>
                  <a:cubicBezTo>
                    <a:pt x="11413" y="40471"/>
                    <a:pt x="11542" y="40467"/>
                    <a:pt x="11671" y="40467"/>
                  </a:cubicBezTo>
                  <a:cubicBezTo>
                    <a:pt x="11967" y="40467"/>
                    <a:pt x="12262" y="40489"/>
                    <a:pt x="12550" y="40543"/>
                  </a:cubicBezTo>
                  <a:lnTo>
                    <a:pt x="13119" y="36421"/>
                  </a:lnTo>
                  <a:cubicBezTo>
                    <a:pt x="12020" y="36059"/>
                    <a:pt x="10650" y="35477"/>
                    <a:pt x="9642" y="34650"/>
                  </a:cubicBezTo>
                  <a:cubicBezTo>
                    <a:pt x="7652" y="33035"/>
                    <a:pt x="7768" y="31057"/>
                    <a:pt x="7768" y="31057"/>
                  </a:cubicBezTo>
                  <a:cubicBezTo>
                    <a:pt x="7874" y="31052"/>
                    <a:pt x="7979" y="31049"/>
                    <a:pt x="8084" y="31049"/>
                  </a:cubicBezTo>
                  <a:cubicBezTo>
                    <a:pt x="9514" y="31049"/>
                    <a:pt x="10913" y="31537"/>
                    <a:pt x="12020" y="32440"/>
                  </a:cubicBezTo>
                  <a:cubicBezTo>
                    <a:pt x="12563" y="32892"/>
                    <a:pt x="13054" y="33409"/>
                    <a:pt x="13455" y="33991"/>
                  </a:cubicBezTo>
                  <a:lnTo>
                    <a:pt x="13700" y="32220"/>
                  </a:lnTo>
                  <a:cubicBezTo>
                    <a:pt x="13571" y="32194"/>
                    <a:pt x="13468" y="32104"/>
                    <a:pt x="13429" y="31988"/>
                  </a:cubicBezTo>
                  <a:cubicBezTo>
                    <a:pt x="13390" y="31820"/>
                    <a:pt x="13506" y="31652"/>
                    <a:pt x="13674" y="31626"/>
                  </a:cubicBezTo>
                  <a:lnTo>
                    <a:pt x="13778" y="31626"/>
                  </a:lnTo>
                  <a:lnTo>
                    <a:pt x="14579" y="25913"/>
                  </a:lnTo>
                  <a:lnTo>
                    <a:pt x="14579" y="25913"/>
                  </a:lnTo>
                  <a:cubicBezTo>
                    <a:pt x="13403" y="26753"/>
                    <a:pt x="12149" y="27464"/>
                    <a:pt x="10805" y="28007"/>
                  </a:cubicBezTo>
                  <a:cubicBezTo>
                    <a:pt x="10779" y="28033"/>
                    <a:pt x="10728" y="28059"/>
                    <a:pt x="10689" y="28059"/>
                  </a:cubicBezTo>
                  <a:lnTo>
                    <a:pt x="10663" y="28072"/>
                  </a:lnTo>
                  <a:lnTo>
                    <a:pt x="10663" y="28059"/>
                  </a:lnTo>
                  <a:cubicBezTo>
                    <a:pt x="10645" y="28062"/>
                    <a:pt x="10628" y="28063"/>
                    <a:pt x="10610" y="28063"/>
                  </a:cubicBezTo>
                  <a:cubicBezTo>
                    <a:pt x="10474" y="28063"/>
                    <a:pt x="10347" y="27978"/>
                    <a:pt x="10301" y="27852"/>
                  </a:cubicBezTo>
                  <a:cubicBezTo>
                    <a:pt x="10263" y="27697"/>
                    <a:pt x="10379" y="27542"/>
                    <a:pt x="10534" y="27529"/>
                  </a:cubicBezTo>
                  <a:cubicBezTo>
                    <a:pt x="10555" y="27524"/>
                    <a:pt x="10577" y="27520"/>
                    <a:pt x="10598" y="27520"/>
                  </a:cubicBezTo>
                  <a:cubicBezTo>
                    <a:pt x="10628" y="27520"/>
                    <a:pt x="10659" y="27527"/>
                    <a:pt x="10689" y="27542"/>
                  </a:cubicBezTo>
                  <a:cubicBezTo>
                    <a:pt x="10805" y="26417"/>
                    <a:pt x="11193" y="23833"/>
                    <a:pt x="12602" y="22010"/>
                  </a:cubicBezTo>
                  <a:cubicBezTo>
                    <a:pt x="13325" y="21067"/>
                    <a:pt x="14295" y="20343"/>
                    <a:pt x="15406" y="19917"/>
                  </a:cubicBezTo>
                  <a:lnTo>
                    <a:pt x="16363" y="12989"/>
                  </a:lnTo>
                  <a:cubicBezTo>
                    <a:pt x="15975" y="12912"/>
                    <a:pt x="15587" y="12808"/>
                    <a:pt x="15199" y="12692"/>
                  </a:cubicBezTo>
                  <a:cubicBezTo>
                    <a:pt x="12033" y="11632"/>
                    <a:pt x="11051" y="9267"/>
                    <a:pt x="11051" y="9267"/>
                  </a:cubicBezTo>
                  <a:cubicBezTo>
                    <a:pt x="11542" y="9048"/>
                    <a:pt x="12046" y="8892"/>
                    <a:pt x="12563" y="8802"/>
                  </a:cubicBezTo>
                  <a:cubicBezTo>
                    <a:pt x="12589" y="8582"/>
                    <a:pt x="12757" y="8427"/>
                    <a:pt x="12977" y="8388"/>
                  </a:cubicBezTo>
                  <a:cubicBezTo>
                    <a:pt x="13016" y="8380"/>
                    <a:pt x="13055" y="8376"/>
                    <a:pt x="13094" y="8376"/>
                  </a:cubicBezTo>
                  <a:cubicBezTo>
                    <a:pt x="13301" y="8376"/>
                    <a:pt x="13501" y="8488"/>
                    <a:pt x="13610" y="8673"/>
                  </a:cubicBezTo>
                  <a:cubicBezTo>
                    <a:pt x="13754" y="8665"/>
                    <a:pt x="13899" y="8662"/>
                    <a:pt x="14044" y="8662"/>
                  </a:cubicBezTo>
                  <a:cubicBezTo>
                    <a:pt x="14922" y="8662"/>
                    <a:pt x="15804" y="8798"/>
                    <a:pt x="16647" y="9086"/>
                  </a:cubicBezTo>
                  <a:lnTo>
                    <a:pt x="16893" y="9177"/>
                  </a:lnTo>
                  <a:lnTo>
                    <a:pt x="18172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4" name="Google Shape;1594;p33"/>
            <p:cNvSpPr/>
            <p:nvPr/>
          </p:nvSpPr>
          <p:spPr>
            <a:xfrm>
              <a:off x="620350" y="3238075"/>
              <a:ext cx="203900" cy="61350"/>
            </a:xfrm>
            <a:custGeom>
              <a:avLst/>
              <a:gdLst/>
              <a:ahLst/>
              <a:cxnLst/>
              <a:rect l="l" t="t" r="r" b="b"/>
              <a:pathLst>
                <a:path w="8156" h="2454" extrusionOk="0">
                  <a:moveTo>
                    <a:pt x="5183" y="1"/>
                  </a:moveTo>
                  <a:lnTo>
                    <a:pt x="0" y="970"/>
                  </a:lnTo>
                  <a:cubicBezTo>
                    <a:pt x="685" y="1526"/>
                    <a:pt x="1473" y="1927"/>
                    <a:pt x="2326" y="2146"/>
                  </a:cubicBezTo>
                  <a:cubicBezTo>
                    <a:pt x="3173" y="2376"/>
                    <a:pt x="4094" y="2453"/>
                    <a:pt x="4949" y="2453"/>
                  </a:cubicBezTo>
                  <a:cubicBezTo>
                    <a:pt x="6690" y="2453"/>
                    <a:pt x="8155" y="2133"/>
                    <a:pt x="8155" y="2133"/>
                  </a:cubicBezTo>
                  <a:cubicBezTo>
                    <a:pt x="7250" y="1306"/>
                    <a:pt x="6255" y="583"/>
                    <a:pt x="518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5" name="Google Shape;1595;p33"/>
            <p:cNvSpPr/>
            <p:nvPr/>
          </p:nvSpPr>
          <p:spPr>
            <a:xfrm>
              <a:off x="505650" y="4226125"/>
              <a:ext cx="140875" cy="79175"/>
            </a:xfrm>
            <a:custGeom>
              <a:avLst/>
              <a:gdLst/>
              <a:ahLst/>
              <a:cxnLst/>
              <a:rect l="l" t="t" r="r" b="b"/>
              <a:pathLst>
                <a:path w="5635" h="3167" extrusionOk="0">
                  <a:moveTo>
                    <a:pt x="0" y="1"/>
                  </a:moveTo>
                  <a:lnTo>
                    <a:pt x="0" y="1"/>
                  </a:lnTo>
                  <a:cubicBezTo>
                    <a:pt x="349" y="1112"/>
                    <a:pt x="814" y="2172"/>
                    <a:pt x="1396" y="3167"/>
                  </a:cubicBezTo>
                  <a:lnTo>
                    <a:pt x="4433" y="2598"/>
                  </a:lnTo>
                  <a:cubicBezTo>
                    <a:pt x="4433" y="2585"/>
                    <a:pt x="4420" y="2560"/>
                    <a:pt x="4420" y="2547"/>
                  </a:cubicBezTo>
                  <a:cubicBezTo>
                    <a:pt x="4355" y="2327"/>
                    <a:pt x="4511" y="2107"/>
                    <a:pt x="4743" y="2081"/>
                  </a:cubicBezTo>
                  <a:cubicBezTo>
                    <a:pt x="4776" y="2074"/>
                    <a:pt x="4809" y="2070"/>
                    <a:pt x="4841" y="2070"/>
                  </a:cubicBezTo>
                  <a:cubicBezTo>
                    <a:pt x="5029" y="2070"/>
                    <a:pt x="5209" y="2192"/>
                    <a:pt x="5286" y="2379"/>
                  </a:cubicBezTo>
                  <a:cubicBezTo>
                    <a:pt x="5286" y="2392"/>
                    <a:pt x="5299" y="2417"/>
                    <a:pt x="5299" y="2430"/>
                  </a:cubicBezTo>
                  <a:lnTo>
                    <a:pt x="5635" y="2379"/>
                  </a:lnTo>
                  <a:cubicBezTo>
                    <a:pt x="3231" y="763"/>
                    <a:pt x="0" y="1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6" name="Google Shape;1596;p33"/>
            <p:cNvSpPr/>
            <p:nvPr/>
          </p:nvSpPr>
          <p:spPr>
            <a:xfrm>
              <a:off x="501450" y="4022500"/>
              <a:ext cx="64000" cy="68275"/>
            </a:xfrm>
            <a:custGeom>
              <a:avLst/>
              <a:gdLst/>
              <a:ahLst/>
              <a:cxnLst/>
              <a:rect l="l" t="t" r="r" b="b"/>
              <a:pathLst>
                <a:path w="2560" h="2731" extrusionOk="0">
                  <a:moveTo>
                    <a:pt x="738" y="0"/>
                  </a:moveTo>
                  <a:cubicBezTo>
                    <a:pt x="616" y="0"/>
                    <a:pt x="495" y="1"/>
                    <a:pt x="375" y="3"/>
                  </a:cubicBezTo>
                  <a:lnTo>
                    <a:pt x="0" y="2730"/>
                  </a:lnTo>
                  <a:cubicBezTo>
                    <a:pt x="944" y="1942"/>
                    <a:pt x="1809" y="1063"/>
                    <a:pt x="2559" y="81"/>
                  </a:cubicBezTo>
                  <a:cubicBezTo>
                    <a:pt x="1956" y="27"/>
                    <a:pt x="1344" y="0"/>
                    <a:pt x="73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7" name="Google Shape;1597;p33"/>
            <p:cNvSpPr/>
            <p:nvPr/>
          </p:nvSpPr>
          <p:spPr>
            <a:xfrm>
              <a:off x="740200" y="3703025"/>
              <a:ext cx="117650" cy="201975"/>
            </a:xfrm>
            <a:custGeom>
              <a:avLst/>
              <a:gdLst/>
              <a:ahLst/>
              <a:cxnLst/>
              <a:rect l="l" t="t" r="r" b="b"/>
              <a:pathLst>
                <a:path w="4706" h="8079" extrusionOk="0">
                  <a:moveTo>
                    <a:pt x="4705" y="1"/>
                  </a:moveTo>
                  <a:lnTo>
                    <a:pt x="4705" y="1"/>
                  </a:lnTo>
                  <a:cubicBezTo>
                    <a:pt x="3607" y="414"/>
                    <a:pt x="2637" y="1138"/>
                    <a:pt x="1901" y="2068"/>
                  </a:cubicBezTo>
                  <a:cubicBezTo>
                    <a:pt x="505" y="3891"/>
                    <a:pt x="117" y="6489"/>
                    <a:pt x="1" y="7600"/>
                  </a:cubicBezTo>
                  <a:cubicBezTo>
                    <a:pt x="104" y="7626"/>
                    <a:pt x="195" y="7703"/>
                    <a:pt x="234" y="7794"/>
                  </a:cubicBezTo>
                  <a:cubicBezTo>
                    <a:pt x="259" y="7910"/>
                    <a:pt x="208" y="8026"/>
                    <a:pt x="117" y="8078"/>
                  </a:cubicBezTo>
                  <a:cubicBezTo>
                    <a:pt x="1448" y="7535"/>
                    <a:pt x="2715" y="6825"/>
                    <a:pt x="3878" y="5984"/>
                  </a:cubicBezTo>
                  <a:lnTo>
                    <a:pt x="470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8" name="Google Shape;1598;p33"/>
            <p:cNvSpPr/>
            <p:nvPr/>
          </p:nvSpPr>
          <p:spPr>
            <a:xfrm>
              <a:off x="739250" y="3906250"/>
              <a:ext cx="650" cy="350"/>
            </a:xfrm>
            <a:custGeom>
              <a:avLst/>
              <a:gdLst/>
              <a:ahLst/>
              <a:cxnLst/>
              <a:rect l="l" t="t" r="r" b="b"/>
              <a:pathLst>
                <a:path w="26" h="14" extrusionOk="0">
                  <a:moveTo>
                    <a:pt x="0" y="1"/>
                  </a:moveTo>
                  <a:lnTo>
                    <a:pt x="0" y="14"/>
                  </a:lnTo>
                  <a:lnTo>
                    <a:pt x="26" y="1"/>
                  </a:lnTo>
                  <a:close/>
                </a:path>
              </a:pathLst>
            </a:custGeom>
            <a:solidFill>
              <a:srgbClr val="76D9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9" name="Google Shape;1599;p33"/>
            <p:cNvSpPr/>
            <p:nvPr/>
          </p:nvSpPr>
          <p:spPr>
            <a:xfrm>
              <a:off x="748925" y="3421875"/>
              <a:ext cx="146075" cy="108325"/>
            </a:xfrm>
            <a:custGeom>
              <a:avLst/>
              <a:gdLst/>
              <a:ahLst/>
              <a:cxnLst/>
              <a:rect l="l" t="t" r="r" b="b"/>
              <a:pathLst>
                <a:path w="5843" h="4333" extrusionOk="0">
                  <a:moveTo>
                    <a:pt x="3044" y="0"/>
                  </a:moveTo>
                  <a:cubicBezTo>
                    <a:pt x="2882" y="0"/>
                    <a:pt x="2721" y="5"/>
                    <a:pt x="2560" y="16"/>
                  </a:cubicBezTo>
                  <a:cubicBezTo>
                    <a:pt x="2573" y="42"/>
                    <a:pt x="2586" y="67"/>
                    <a:pt x="2586" y="93"/>
                  </a:cubicBezTo>
                  <a:cubicBezTo>
                    <a:pt x="2650" y="365"/>
                    <a:pt x="2469" y="636"/>
                    <a:pt x="2198" y="662"/>
                  </a:cubicBezTo>
                  <a:cubicBezTo>
                    <a:pt x="2155" y="672"/>
                    <a:pt x="2111" y="676"/>
                    <a:pt x="2068" y="676"/>
                  </a:cubicBezTo>
                  <a:cubicBezTo>
                    <a:pt x="1831" y="676"/>
                    <a:pt x="1614" y="530"/>
                    <a:pt x="1526" y="300"/>
                  </a:cubicBezTo>
                  <a:cubicBezTo>
                    <a:pt x="1513" y="248"/>
                    <a:pt x="1500" y="184"/>
                    <a:pt x="1513" y="132"/>
                  </a:cubicBezTo>
                  <a:lnTo>
                    <a:pt x="1513" y="132"/>
                  </a:lnTo>
                  <a:cubicBezTo>
                    <a:pt x="996" y="222"/>
                    <a:pt x="492" y="390"/>
                    <a:pt x="1" y="610"/>
                  </a:cubicBezTo>
                  <a:cubicBezTo>
                    <a:pt x="1" y="610"/>
                    <a:pt x="970" y="2975"/>
                    <a:pt x="4149" y="4022"/>
                  </a:cubicBezTo>
                  <a:cubicBezTo>
                    <a:pt x="4537" y="4151"/>
                    <a:pt x="4925" y="4242"/>
                    <a:pt x="5313" y="4332"/>
                  </a:cubicBezTo>
                  <a:lnTo>
                    <a:pt x="5843" y="494"/>
                  </a:lnTo>
                  <a:lnTo>
                    <a:pt x="5597" y="416"/>
                  </a:lnTo>
                  <a:cubicBezTo>
                    <a:pt x="4770" y="144"/>
                    <a:pt x="3906" y="0"/>
                    <a:pt x="304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0" name="Google Shape;1600;p33"/>
            <p:cNvSpPr/>
            <p:nvPr/>
          </p:nvSpPr>
          <p:spPr>
            <a:xfrm>
              <a:off x="831975" y="3207400"/>
              <a:ext cx="88225" cy="50100"/>
            </a:xfrm>
            <a:custGeom>
              <a:avLst/>
              <a:gdLst/>
              <a:ahLst/>
              <a:cxnLst/>
              <a:rect l="l" t="t" r="r" b="b"/>
              <a:pathLst>
                <a:path w="3529" h="2004" extrusionOk="0">
                  <a:moveTo>
                    <a:pt x="3257" y="0"/>
                  </a:moveTo>
                  <a:lnTo>
                    <a:pt x="0" y="608"/>
                  </a:lnTo>
                  <a:cubicBezTo>
                    <a:pt x="957" y="1409"/>
                    <a:pt x="2146" y="1900"/>
                    <a:pt x="3399" y="2003"/>
                  </a:cubicBezTo>
                  <a:cubicBezTo>
                    <a:pt x="3529" y="1344"/>
                    <a:pt x="3477" y="646"/>
                    <a:pt x="325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1" name="Google Shape;1601;p33"/>
            <p:cNvSpPr/>
            <p:nvPr/>
          </p:nvSpPr>
          <p:spPr>
            <a:xfrm>
              <a:off x="469775" y="4299475"/>
              <a:ext cx="12950" cy="19075"/>
            </a:xfrm>
            <a:custGeom>
              <a:avLst/>
              <a:gdLst/>
              <a:ahLst/>
              <a:cxnLst/>
              <a:rect l="l" t="t" r="r" b="b"/>
              <a:pathLst>
                <a:path w="518" h="763" extrusionOk="0">
                  <a:moveTo>
                    <a:pt x="104" y="0"/>
                  </a:moveTo>
                  <a:lnTo>
                    <a:pt x="1" y="763"/>
                  </a:lnTo>
                  <a:lnTo>
                    <a:pt x="517" y="659"/>
                  </a:lnTo>
                  <a:cubicBezTo>
                    <a:pt x="388" y="453"/>
                    <a:pt x="259" y="220"/>
                    <a:pt x="10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2" name="Google Shape;1602;p33"/>
            <p:cNvSpPr/>
            <p:nvPr/>
          </p:nvSpPr>
          <p:spPr>
            <a:xfrm>
              <a:off x="588025" y="3371850"/>
              <a:ext cx="103750" cy="148000"/>
            </a:xfrm>
            <a:custGeom>
              <a:avLst/>
              <a:gdLst/>
              <a:ahLst/>
              <a:cxnLst/>
              <a:rect l="l" t="t" r="r" b="b"/>
              <a:pathLst>
                <a:path w="4150" h="5920" extrusionOk="0">
                  <a:moveTo>
                    <a:pt x="505" y="1"/>
                  </a:moveTo>
                  <a:lnTo>
                    <a:pt x="1" y="3736"/>
                  </a:lnTo>
                  <a:cubicBezTo>
                    <a:pt x="1758" y="5131"/>
                    <a:pt x="4149" y="5920"/>
                    <a:pt x="4149" y="5920"/>
                  </a:cubicBezTo>
                  <a:cubicBezTo>
                    <a:pt x="4149" y="5920"/>
                    <a:pt x="3658" y="2973"/>
                    <a:pt x="1952" y="1125"/>
                  </a:cubicBezTo>
                  <a:cubicBezTo>
                    <a:pt x="1526" y="673"/>
                    <a:pt x="1048" y="298"/>
                    <a:pt x="50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3" name="Google Shape;1603;p33"/>
            <p:cNvSpPr/>
            <p:nvPr/>
          </p:nvSpPr>
          <p:spPr>
            <a:xfrm>
              <a:off x="663950" y="3981350"/>
              <a:ext cx="145425" cy="134300"/>
            </a:xfrm>
            <a:custGeom>
              <a:avLst/>
              <a:gdLst/>
              <a:ahLst/>
              <a:cxnLst/>
              <a:rect l="l" t="t" r="r" b="b"/>
              <a:pathLst>
                <a:path w="5817" h="5372" extrusionOk="0">
                  <a:moveTo>
                    <a:pt x="446" y="0"/>
                  </a:moveTo>
                  <a:cubicBezTo>
                    <a:pt x="341" y="0"/>
                    <a:pt x="236" y="3"/>
                    <a:pt x="130" y="8"/>
                  </a:cubicBezTo>
                  <a:cubicBezTo>
                    <a:pt x="130" y="8"/>
                    <a:pt x="1" y="1986"/>
                    <a:pt x="1991" y="3614"/>
                  </a:cubicBezTo>
                  <a:cubicBezTo>
                    <a:pt x="3012" y="4428"/>
                    <a:pt x="4382" y="5010"/>
                    <a:pt x="5481" y="5372"/>
                  </a:cubicBezTo>
                  <a:lnTo>
                    <a:pt x="5817" y="2942"/>
                  </a:lnTo>
                  <a:cubicBezTo>
                    <a:pt x="5403" y="2360"/>
                    <a:pt x="4925" y="1843"/>
                    <a:pt x="4382" y="1391"/>
                  </a:cubicBezTo>
                  <a:cubicBezTo>
                    <a:pt x="3263" y="488"/>
                    <a:pt x="1874" y="0"/>
                    <a:pt x="44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4" name="Google Shape;1604;p33"/>
            <p:cNvSpPr/>
            <p:nvPr/>
          </p:nvSpPr>
          <p:spPr>
            <a:xfrm>
              <a:off x="657500" y="4216625"/>
              <a:ext cx="129250" cy="54450"/>
            </a:xfrm>
            <a:custGeom>
              <a:avLst/>
              <a:gdLst/>
              <a:ahLst/>
              <a:cxnLst/>
              <a:rect l="l" t="t" r="r" b="b"/>
              <a:pathLst>
                <a:path w="5170" h="2178" extrusionOk="0">
                  <a:moveTo>
                    <a:pt x="4310" y="1"/>
                  </a:moveTo>
                  <a:cubicBezTo>
                    <a:pt x="4176" y="1"/>
                    <a:pt x="4040" y="6"/>
                    <a:pt x="3903" y="19"/>
                  </a:cubicBezTo>
                  <a:cubicBezTo>
                    <a:pt x="1952" y="174"/>
                    <a:pt x="0" y="1492"/>
                    <a:pt x="0" y="1492"/>
                  </a:cubicBezTo>
                  <a:cubicBezTo>
                    <a:pt x="621" y="1738"/>
                    <a:pt x="1267" y="1932"/>
                    <a:pt x="1926" y="2087"/>
                  </a:cubicBezTo>
                  <a:cubicBezTo>
                    <a:pt x="1965" y="1970"/>
                    <a:pt x="2055" y="1893"/>
                    <a:pt x="2185" y="1867"/>
                  </a:cubicBezTo>
                  <a:cubicBezTo>
                    <a:pt x="2210" y="1861"/>
                    <a:pt x="2236" y="1859"/>
                    <a:pt x="2261" y="1859"/>
                  </a:cubicBezTo>
                  <a:cubicBezTo>
                    <a:pt x="2418" y="1859"/>
                    <a:pt x="2568" y="1957"/>
                    <a:pt x="2624" y="2112"/>
                  </a:cubicBezTo>
                  <a:cubicBezTo>
                    <a:pt x="2624" y="2138"/>
                    <a:pt x="2624" y="2164"/>
                    <a:pt x="2624" y="2177"/>
                  </a:cubicBezTo>
                  <a:lnTo>
                    <a:pt x="4937" y="1751"/>
                  </a:lnTo>
                  <a:lnTo>
                    <a:pt x="5170" y="70"/>
                  </a:lnTo>
                  <a:cubicBezTo>
                    <a:pt x="4880" y="27"/>
                    <a:pt x="4596" y="1"/>
                    <a:pt x="431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5" name="Google Shape;1605;p33"/>
            <p:cNvSpPr/>
            <p:nvPr/>
          </p:nvSpPr>
          <p:spPr>
            <a:xfrm>
              <a:off x="544725" y="3857350"/>
              <a:ext cx="127325" cy="110000"/>
            </a:xfrm>
            <a:custGeom>
              <a:avLst/>
              <a:gdLst/>
              <a:ahLst/>
              <a:cxnLst/>
              <a:rect l="l" t="t" r="r" b="b"/>
              <a:pathLst>
                <a:path w="5093" h="4400" extrusionOk="0">
                  <a:moveTo>
                    <a:pt x="4647" y="1"/>
                  </a:moveTo>
                  <a:cubicBezTo>
                    <a:pt x="3618" y="1"/>
                    <a:pt x="2612" y="373"/>
                    <a:pt x="1823" y="1065"/>
                  </a:cubicBezTo>
                  <a:cubicBezTo>
                    <a:pt x="492" y="2280"/>
                    <a:pt x="1" y="4399"/>
                    <a:pt x="1" y="4399"/>
                  </a:cubicBezTo>
                  <a:cubicBezTo>
                    <a:pt x="1" y="4399"/>
                    <a:pt x="2431" y="3883"/>
                    <a:pt x="3762" y="2668"/>
                  </a:cubicBezTo>
                  <a:cubicBezTo>
                    <a:pt x="5093" y="1453"/>
                    <a:pt x="4847" y="5"/>
                    <a:pt x="4847" y="5"/>
                  </a:cubicBezTo>
                  <a:cubicBezTo>
                    <a:pt x="4781" y="2"/>
                    <a:pt x="4714" y="1"/>
                    <a:pt x="464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6" name="Google Shape;1606;p33"/>
            <p:cNvSpPr/>
            <p:nvPr/>
          </p:nvSpPr>
          <p:spPr>
            <a:xfrm>
              <a:off x="739250" y="3514350"/>
              <a:ext cx="104050" cy="133775"/>
            </a:xfrm>
            <a:custGeom>
              <a:avLst/>
              <a:gdLst/>
              <a:ahLst/>
              <a:cxnLst/>
              <a:rect l="l" t="t" r="r" b="b"/>
              <a:pathLst>
                <a:path w="4162" h="5351" extrusionOk="0">
                  <a:moveTo>
                    <a:pt x="310" y="0"/>
                  </a:moveTo>
                  <a:cubicBezTo>
                    <a:pt x="246" y="168"/>
                    <a:pt x="207" y="349"/>
                    <a:pt x="194" y="543"/>
                  </a:cubicBezTo>
                  <a:lnTo>
                    <a:pt x="129" y="543"/>
                  </a:lnTo>
                  <a:cubicBezTo>
                    <a:pt x="52" y="556"/>
                    <a:pt x="0" y="620"/>
                    <a:pt x="13" y="698"/>
                  </a:cubicBezTo>
                  <a:cubicBezTo>
                    <a:pt x="36" y="767"/>
                    <a:pt x="91" y="816"/>
                    <a:pt x="158" y="816"/>
                  </a:cubicBezTo>
                  <a:cubicBezTo>
                    <a:pt x="165" y="816"/>
                    <a:pt x="173" y="816"/>
                    <a:pt x="181" y="814"/>
                  </a:cubicBezTo>
                  <a:lnTo>
                    <a:pt x="181" y="814"/>
                  </a:lnTo>
                  <a:cubicBezTo>
                    <a:pt x="168" y="1551"/>
                    <a:pt x="401" y="2262"/>
                    <a:pt x="840" y="2843"/>
                  </a:cubicBezTo>
                  <a:cubicBezTo>
                    <a:pt x="1900" y="4317"/>
                    <a:pt x="4162" y="5351"/>
                    <a:pt x="4162" y="5351"/>
                  </a:cubicBezTo>
                  <a:cubicBezTo>
                    <a:pt x="4162" y="5351"/>
                    <a:pt x="4123" y="3166"/>
                    <a:pt x="3063" y="1693"/>
                  </a:cubicBezTo>
                  <a:cubicBezTo>
                    <a:pt x="2391" y="788"/>
                    <a:pt x="1409" y="194"/>
                    <a:pt x="31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7" name="Google Shape;1607;p33"/>
            <p:cNvSpPr/>
            <p:nvPr/>
          </p:nvSpPr>
          <p:spPr>
            <a:xfrm>
              <a:off x="746675" y="3311725"/>
              <a:ext cx="160925" cy="71325"/>
            </a:xfrm>
            <a:custGeom>
              <a:avLst/>
              <a:gdLst/>
              <a:ahLst/>
              <a:cxnLst/>
              <a:rect l="l" t="t" r="r" b="b"/>
              <a:pathLst>
                <a:path w="6437" h="2853" extrusionOk="0">
                  <a:moveTo>
                    <a:pt x="4791" y="0"/>
                  </a:moveTo>
                  <a:cubicBezTo>
                    <a:pt x="4226" y="0"/>
                    <a:pt x="3662" y="103"/>
                    <a:pt x="3128" y="312"/>
                  </a:cubicBezTo>
                  <a:cubicBezTo>
                    <a:pt x="1345" y="997"/>
                    <a:pt x="0" y="2793"/>
                    <a:pt x="0" y="2793"/>
                  </a:cubicBezTo>
                  <a:cubicBezTo>
                    <a:pt x="0" y="2793"/>
                    <a:pt x="524" y="2853"/>
                    <a:pt x="1264" y="2853"/>
                  </a:cubicBezTo>
                  <a:cubicBezTo>
                    <a:pt x="2138" y="2853"/>
                    <a:pt x="3312" y="2770"/>
                    <a:pt x="4278" y="2406"/>
                  </a:cubicBezTo>
                  <a:cubicBezTo>
                    <a:pt x="6049" y="1708"/>
                    <a:pt x="6437" y="299"/>
                    <a:pt x="6437" y="299"/>
                  </a:cubicBezTo>
                  <a:cubicBezTo>
                    <a:pt x="5904" y="100"/>
                    <a:pt x="5347" y="0"/>
                    <a:pt x="479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8" name="Google Shape;1608;p33"/>
            <p:cNvSpPr/>
            <p:nvPr/>
          </p:nvSpPr>
          <p:spPr>
            <a:xfrm>
              <a:off x="541500" y="3700350"/>
              <a:ext cx="205525" cy="101175"/>
            </a:xfrm>
            <a:custGeom>
              <a:avLst/>
              <a:gdLst/>
              <a:ahLst/>
              <a:cxnLst/>
              <a:rect l="l" t="t" r="r" b="b"/>
              <a:pathLst>
                <a:path w="8221" h="4047" extrusionOk="0">
                  <a:moveTo>
                    <a:pt x="3227" y="2612"/>
                  </a:moveTo>
                  <a:cubicBezTo>
                    <a:pt x="3305" y="2612"/>
                    <a:pt x="3377" y="2652"/>
                    <a:pt x="3400" y="2731"/>
                  </a:cubicBezTo>
                  <a:cubicBezTo>
                    <a:pt x="3426" y="2809"/>
                    <a:pt x="3361" y="2899"/>
                    <a:pt x="3283" y="2899"/>
                  </a:cubicBezTo>
                  <a:cubicBezTo>
                    <a:pt x="3267" y="2904"/>
                    <a:pt x="3251" y="2906"/>
                    <a:pt x="3236" y="2906"/>
                  </a:cubicBezTo>
                  <a:cubicBezTo>
                    <a:pt x="3163" y="2906"/>
                    <a:pt x="3098" y="2860"/>
                    <a:pt x="3077" y="2796"/>
                  </a:cubicBezTo>
                  <a:cubicBezTo>
                    <a:pt x="3051" y="2705"/>
                    <a:pt x="3115" y="2628"/>
                    <a:pt x="3206" y="2615"/>
                  </a:cubicBezTo>
                  <a:lnTo>
                    <a:pt x="3193" y="2615"/>
                  </a:lnTo>
                  <a:cubicBezTo>
                    <a:pt x="3204" y="2613"/>
                    <a:pt x="3216" y="2612"/>
                    <a:pt x="3227" y="2612"/>
                  </a:cubicBezTo>
                  <a:close/>
                  <a:moveTo>
                    <a:pt x="6236" y="1"/>
                  </a:moveTo>
                  <a:cubicBezTo>
                    <a:pt x="5396" y="1"/>
                    <a:pt x="4557" y="171"/>
                    <a:pt x="3774" y="508"/>
                  </a:cubicBezTo>
                  <a:cubicBezTo>
                    <a:pt x="2056" y="1258"/>
                    <a:pt x="673" y="2796"/>
                    <a:pt x="65" y="3558"/>
                  </a:cubicBezTo>
                  <a:lnTo>
                    <a:pt x="1" y="4024"/>
                  </a:lnTo>
                  <a:cubicBezTo>
                    <a:pt x="197" y="4036"/>
                    <a:pt x="488" y="4047"/>
                    <a:pt x="845" y="4047"/>
                  </a:cubicBezTo>
                  <a:cubicBezTo>
                    <a:pt x="2039" y="4047"/>
                    <a:pt x="3962" y="3921"/>
                    <a:pt x="5455" y="3274"/>
                  </a:cubicBezTo>
                  <a:cubicBezTo>
                    <a:pt x="7807" y="2253"/>
                    <a:pt x="8220" y="327"/>
                    <a:pt x="8220" y="327"/>
                  </a:cubicBezTo>
                  <a:cubicBezTo>
                    <a:pt x="7577" y="109"/>
                    <a:pt x="6906" y="1"/>
                    <a:pt x="623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9" name="Google Shape;1609;p33"/>
            <p:cNvSpPr/>
            <p:nvPr/>
          </p:nvSpPr>
          <p:spPr>
            <a:xfrm>
              <a:off x="563150" y="3572725"/>
              <a:ext cx="156400" cy="77050"/>
            </a:xfrm>
            <a:custGeom>
              <a:avLst/>
              <a:gdLst/>
              <a:ahLst/>
              <a:cxnLst/>
              <a:rect l="l" t="t" r="r" b="b"/>
              <a:pathLst>
                <a:path w="6256" h="3082" extrusionOk="0">
                  <a:moveTo>
                    <a:pt x="2263" y="0"/>
                  </a:moveTo>
                  <a:cubicBezTo>
                    <a:pt x="2186" y="0"/>
                    <a:pt x="2108" y="2"/>
                    <a:pt x="2030" y="4"/>
                  </a:cubicBezTo>
                  <a:cubicBezTo>
                    <a:pt x="1474" y="30"/>
                    <a:pt x="905" y="108"/>
                    <a:pt x="362" y="250"/>
                  </a:cubicBezTo>
                  <a:lnTo>
                    <a:pt x="1" y="2848"/>
                  </a:lnTo>
                  <a:cubicBezTo>
                    <a:pt x="697" y="3004"/>
                    <a:pt x="1415" y="3082"/>
                    <a:pt x="2135" y="3082"/>
                  </a:cubicBezTo>
                  <a:cubicBezTo>
                    <a:pt x="2190" y="3082"/>
                    <a:pt x="2246" y="3081"/>
                    <a:pt x="2301" y="3080"/>
                  </a:cubicBezTo>
                  <a:cubicBezTo>
                    <a:pt x="4963" y="2990"/>
                    <a:pt x="6256" y="1400"/>
                    <a:pt x="6256" y="1400"/>
                  </a:cubicBezTo>
                  <a:cubicBezTo>
                    <a:pt x="6256" y="1400"/>
                    <a:pt x="4783" y="0"/>
                    <a:pt x="226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0" name="Google Shape;1610;p33"/>
            <p:cNvSpPr/>
            <p:nvPr/>
          </p:nvSpPr>
          <p:spPr>
            <a:xfrm>
              <a:off x="492725" y="4107500"/>
              <a:ext cx="238150" cy="77000"/>
            </a:xfrm>
            <a:custGeom>
              <a:avLst/>
              <a:gdLst/>
              <a:ahLst/>
              <a:cxnLst/>
              <a:rect l="l" t="t" r="r" b="b"/>
              <a:pathLst>
                <a:path w="9526" h="3080" extrusionOk="0">
                  <a:moveTo>
                    <a:pt x="5490" y="0"/>
                  </a:moveTo>
                  <a:cubicBezTo>
                    <a:pt x="5436" y="0"/>
                    <a:pt x="5381" y="1"/>
                    <a:pt x="5325" y="3"/>
                  </a:cubicBezTo>
                  <a:cubicBezTo>
                    <a:pt x="3024" y="41"/>
                    <a:pt x="633" y="1243"/>
                    <a:pt x="26" y="1566"/>
                  </a:cubicBezTo>
                  <a:lnTo>
                    <a:pt x="0" y="1696"/>
                  </a:lnTo>
                  <a:cubicBezTo>
                    <a:pt x="585" y="1975"/>
                    <a:pt x="3106" y="3079"/>
                    <a:pt x="5414" y="3079"/>
                  </a:cubicBezTo>
                  <a:cubicBezTo>
                    <a:pt x="5453" y="3079"/>
                    <a:pt x="5492" y="3079"/>
                    <a:pt x="5532" y="3078"/>
                  </a:cubicBezTo>
                  <a:cubicBezTo>
                    <a:pt x="8207" y="3014"/>
                    <a:pt x="9525" y="1450"/>
                    <a:pt x="9525" y="1450"/>
                  </a:cubicBezTo>
                  <a:cubicBezTo>
                    <a:pt x="9525" y="1450"/>
                    <a:pt x="8051" y="0"/>
                    <a:pt x="5490" y="0"/>
                  </a:cubicBezTo>
                  <a:close/>
                </a:path>
              </a:pathLst>
            </a:custGeom>
            <a:solidFill>
              <a:srgbClr val="52C6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1" name="Google Shape;1611;p33"/>
            <p:cNvSpPr/>
            <p:nvPr/>
          </p:nvSpPr>
          <p:spPr>
            <a:xfrm>
              <a:off x="729550" y="3892475"/>
              <a:ext cx="17150" cy="13600"/>
            </a:xfrm>
            <a:custGeom>
              <a:avLst/>
              <a:gdLst/>
              <a:ahLst/>
              <a:cxnLst/>
              <a:rect l="l" t="t" r="r" b="b"/>
              <a:pathLst>
                <a:path w="686" h="544" extrusionOk="0">
                  <a:moveTo>
                    <a:pt x="336" y="1"/>
                  </a:moveTo>
                  <a:cubicBezTo>
                    <a:pt x="315" y="1"/>
                    <a:pt x="293" y="4"/>
                    <a:pt x="272" y="9"/>
                  </a:cubicBezTo>
                  <a:cubicBezTo>
                    <a:pt x="117" y="22"/>
                    <a:pt x="0" y="177"/>
                    <a:pt x="39" y="332"/>
                  </a:cubicBezTo>
                  <a:cubicBezTo>
                    <a:pt x="85" y="458"/>
                    <a:pt x="212" y="543"/>
                    <a:pt x="348" y="543"/>
                  </a:cubicBezTo>
                  <a:cubicBezTo>
                    <a:pt x="365" y="543"/>
                    <a:pt x="383" y="542"/>
                    <a:pt x="401" y="539"/>
                  </a:cubicBezTo>
                  <a:lnTo>
                    <a:pt x="427" y="539"/>
                  </a:lnTo>
                  <a:cubicBezTo>
                    <a:pt x="466" y="539"/>
                    <a:pt x="517" y="513"/>
                    <a:pt x="543" y="500"/>
                  </a:cubicBezTo>
                  <a:cubicBezTo>
                    <a:pt x="634" y="436"/>
                    <a:pt x="685" y="319"/>
                    <a:pt x="660" y="216"/>
                  </a:cubicBezTo>
                  <a:cubicBezTo>
                    <a:pt x="621" y="125"/>
                    <a:pt x="530" y="48"/>
                    <a:pt x="427" y="22"/>
                  </a:cubicBezTo>
                  <a:cubicBezTo>
                    <a:pt x="397" y="7"/>
                    <a:pt x="366" y="1"/>
                    <a:pt x="33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2" name="Google Shape;1612;p33"/>
            <p:cNvSpPr/>
            <p:nvPr/>
          </p:nvSpPr>
          <p:spPr>
            <a:xfrm>
              <a:off x="752500" y="3396175"/>
              <a:ext cx="17450" cy="13725"/>
            </a:xfrm>
            <a:custGeom>
              <a:avLst/>
              <a:gdLst/>
              <a:ahLst/>
              <a:cxnLst/>
              <a:rect l="l" t="t" r="r" b="b"/>
              <a:pathLst>
                <a:path w="698" h="549" extrusionOk="0">
                  <a:moveTo>
                    <a:pt x="345" y="1"/>
                  </a:moveTo>
                  <a:cubicBezTo>
                    <a:pt x="320" y="1"/>
                    <a:pt x="296" y="4"/>
                    <a:pt x="271" y="10"/>
                  </a:cubicBezTo>
                  <a:cubicBezTo>
                    <a:pt x="103" y="23"/>
                    <a:pt x="0" y="178"/>
                    <a:pt x="39" y="333"/>
                  </a:cubicBezTo>
                  <a:cubicBezTo>
                    <a:pt x="82" y="464"/>
                    <a:pt x="209" y="549"/>
                    <a:pt x="348" y="549"/>
                  </a:cubicBezTo>
                  <a:cubicBezTo>
                    <a:pt x="374" y="549"/>
                    <a:pt x="400" y="546"/>
                    <a:pt x="427" y="540"/>
                  </a:cubicBezTo>
                  <a:cubicBezTo>
                    <a:pt x="582" y="527"/>
                    <a:pt x="698" y="372"/>
                    <a:pt x="659" y="217"/>
                  </a:cubicBezTo>
                  <a:cubicBezTo>
                    <a:pt x="605" y="86"/>
                    <a:pt x="476" y="1"/>
                    <a:pt x="34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3" name="Google Shape;1613;p33"/>
            <p:cNvSpPr/>
            <p:nvPr/>
          </p:nvSpPr>
          <p:spPr>
            <a:xfrm>
              <a:off x="786425" y="3414525"/>
              <a:ext cx="28775" cy="24150"/>
            </a:xfrm>
            <a:custGeom>
              <a:avLst/>
              <a:gdLst/>
              <a:ahLst/>
              <a:cxnLst/>
              <a:rect l="l" t="t" r="r" b="b"/>
              <a:pathLst>
                <a:path w="1151" h="966" extrusionOk="0">
                  <a:moveTo>
                    <a:pt x="544" y="0"/>
                  </a:moveTo>
                  <a:cubicBezTo>
                    <a:pt x="505" y="0"/>
                    <a:pt x="466" y="4"/>
                    <a:pt x="427" y="12"/>
                  </a:cubicBezTo>
                  <a:cubicBezTo>
                    <a:pt x="207" y="51"/>
                    <a:pt x="39" y="219"/>
                    <a:pt x="13" y="426"/>
                  </a:cubicBezTo>
                  <a:cubicBezTo>
                    <a:pt x="0" y="478"/>
                    <a:pt x="13" y="529"/>
                    <a:pt x="26" y="581"/>
                  </a:cubicBezTo>
                  <a:cubicBezTo>
                    <a:pt x="116" y="818"/>
                    <a:pt x="343" y="966"/>
                    <a:pt x="589" y="966"/>
                  </a:cubicBezTo>
                  <a:cubicBezTo>
                    <a:pt x="625" y="966"/>
                    <a:pt x="661" y="963"/>
                    <a:pt x="698" y="956"/>
                  </a:cubicBezTo>
                  <a:cubicBezTo>
                    <a:pt x="969" y="917"/>
                    <a:pt x="1150" y="659"/>
                    <a:pt x="1086" y="387"/>
                  </a:cubicBezTo>
                  <a:cubicBezTo>
                    <a:pt x="1086" y="361"/>
                    <a:pt x="1073" y="323"/>
                    <a:pt x="1060" y="297"/>
                  </a:cubicBezTo>
                  <a:cubicBezTo>
                    <a:pt x="951" y="112"/>
                    <a:pt x="751" y="0"/>
                    <a:pt x="54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4" name="Google Shape;1614;p33"/>
            <p:cNvSpPr/>
            <p:nvPr/>
          </p:nvSpPr>
          <p:spPr>
            <a:xfrm>
              <a:off x="618075" y="3765650"/>
              <a:ext cx="9075" cy="7350"/>
            </a:xfrm>
            <a:custGeom>
              <a:avLst/>
              <a:gdLst/>
              <a:ahLst/>
              <a:cxnLst/>
              <a:rect l="l" t="t" r="r" b="b"/>
              <a:pathLst>
                <a:path w="363" h="294" extrusionOk="0">
                  <a:moveTo>
                    <a:pt x="172" y="0"/>
                  </a:moveTo>
                  <a:cubicBezTo>
                    <a:pt x="162" y="0"/>
                    <a:pt x="153" y="1"/>
                    <a:pt x="143" y="3"/>
                  </a:cubicBezTo>
                  <a:cubicBezTo>
                    <a:pt x="52" y="16"/>
                    <a:pt x="1" y="93"/>
                    <a:pt x="14" y="184"/>
                  </a:cubicBezTo>
                  <a:cubicBezTo>
                    <a:pt x="35" y="248"/>
                    <a:pt x="100" y="294"/>
                    <a:pt x="173" y="294"/>
                  </a:cubicBezTo>
                  <a:cubicBezTo>
                    <a:pt x="188" y="294"/>
                    <a:pt x="204" y="292"/>
                    <a:pt x="220" y="287"/>
                  </a:cubicBezTo>
                  <a:cubicBezTo>
                    <a:pt x="311" y="287"/>
                    <a:pt x="363" y="197"/>
                    <a:pt x="350" y="119"/>
                  </a:cubicBezTo>
                  <a:cubicBezTo>
                    <a:pt x="316" y="40"/>
                    <a:pt x="242" y="0"/>
                    <a:pt x="17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5" name="Google Shape;1615;p33"/>
            <p:cNvSpPr/>
            <p:nvPr/>
          </p:nvSpPr>
          <p:spPr>
            <a:xfrm>
              <a:off x="614850" y="4277875"/>
              <a:ext cx="23600" cy="13225"/>
            </a:xfrm>
            <a:custGeom>
              <a:avLst/>
              <a:gdLst/>
              <a:ahLst/>
              <a:cxnLst/>
              <a:rect l="l" t="t" r="r" b="b"/>
              <a:pathLst>
                <a:path w="944" h="529" extrusionOk="0">
                  <a:moveTo>
                    <a:pt x="478" y="0"/>
                  </a:moveTo>
                  <a:cubicBezTo>
                    <a:pt x="444" y="0"/>
                    <a:pt x="410" y="4"/>
                    <a:pt x="375" y="11"/>
                  </a:cubicBezTo>
                  <a:cubicBezTo>
                    <a:pt x="155" y="37"/>
                    <a:pt x="0" y="257"/>
                    <a:pt x="52" y="477"/>
                  </a:cubicBezTo>
                  <a:cubicBezTo>
                    <a:pt x="52" y="490"/>
                    <a:pt x="65" y="515"/>
                    <a:pt x="78" y="528"/>
                  </a:cubicBezTo>
                  <a:lnTo>
                    <a:pt x="944" y="373"/>
                  </a:lnTo>
                  <a:cubicBezTo>
                    <a:pt x="931" y="347"/>
                    <a:pt x="931" y="322"/>
                    <a:pt x="931" y="309"/>
                  </a:cubicBezTo>
                  <a:cubicBezTo>
                    <a:pt x="854" y="122"/>
                    <a:pt x="674" y="0"/>
                    <a:pt x="47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6" name="Google Shape;1616;p33"/>
            <p:cNvSpPr/>
            <p:nvPr/>
          </p:nvSpPr>
          <p:spPr>
            <a:xfrm>
              <a:off x="705000" y="4263075"/>
              <a:ext cx="18425" cy="11225"/>
            </a:xfrm>
            <a:custGeom>
              <a:avLst/>
              <a:gdLst/>
              <a:ahLst/>
              <a:cxnLst/>
              <a:rect l="l" t="t" r="r" b="b"/>
              <a:pathLst>
                <a:path w="737" h="449" extrusionOk="0">
                  <a:moveTo>
                    <a:pt x="361" y="1"/>
                  </a:moveTo>
                  <a:cubicBezTo>
                    <a:pt x="336" y="1"/>
                    <a:pt x="310" y="3"/>
                    <a:pt x="285" y="9"/>
                  </a:cubicBezTo>
                  <a:cubicBezTo>
                    <a:pt x="155" y="35"/>
                    <a:pt x="65" y="112"/>
                    <a:pt x="26" y="229"/>
                  </a:cubicBezTo>
                  <a:cubicBezTo>
                    <a:pt x="0" y="280"/>
                    <a:pt x="0" y="332"/>
                    <a:pt x="26" y="397"/>
                  </a:cubicBezTo>
                  <a:cubicBezTo>
                    <a:pt x="26" y="410"/>
                    <a:pt x="39" y="435"/>
                    <a:pt x="52" y="448"/>
                  </a:cubicBezTo>
                  <a:lnTo>
                    <a:pt x="737" y="319"/>
                  </a:lnTo>
                  <a:cubicBezTo>
                    <a:pt x="737" y="306"/>
                    <a:pt x="737" y="280"/>
                    <a:pt x="724" y="254"/>
                  </a:cubicBezTo>
                  <a:cubicBezTo>
                    <a:pt x="668" y="99"/>
                    <a:pt x="518" y="1"/>
                    <a:pt x="36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7" name="Google Shape;1617;p33"/>
            <p:cNvSpPr/>
            <p:nvPr/>
          </p:nvSpPr>
          <p:spPr>
            <a:xfrm>
              <a:off x="807425" y="3995425"/>
              <a:ext cx="10025" cy="14900"/>
            </a:xfrm>
            <a:custGeom>
              <a:avLst/>
              <a:gdLst/>
              <a:ahLst/>
              <a:cxnLst/>
              <a:rect l="l" t="t" r="r" b="b"/>
              <a:pathLst>
                <a:path w="401" h="596" extrusionOk="0">
                  <a:moveTo>
                    <a:pt x="401" y="1"/>
                  </a:moveTo>
                  <a:cubicBezTo>
                    <a:pt x="362" y="1"/>
                    <a:pt x="336" y="1"/>
                    <a:pt x="297" y="14"/>
                  </a:cubicBezTo>
                  <a:cubicBezTo>
                    <a:pt x="116" y="27"/>
                    <a:pt x="0" y="195"/>
                    <a:pt x="52" y="363"/>
                  </a:cubicBezTo>
                  <a:cubicBezTo>
                    <a:pt x="91" y="492"/>
                    <a:pt x="194" y="570"/>
                    <a:pt x="323" y="595"/>
                  </a:cubicBezTo>
                  <a:lnTo>
                    <a:pt x="401" y="1"/>
                  </a:lnTo>
                  <a:close/>
                </a:path>
              </a:pathLst>
            </a:custGeom>
            <a:solidFill>
              <a:srgbClr val="52A2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8" name="Google Shape;1618;p33"/>
            <p:cNvSpPr/>
            <p:nvPr/>
          </p:nvSpPr>
          <p:spPr>
            <a:xfrm>
              <a:off x="620675" y="3975575"/>
              <a:ext cx="10025" cy="8300"/>
            </a:xfrm>
            <a:custGeom>
              <a:avLst/>
              <a:gdLst/>
              <a:ahLst/>
              <a:cxnLst/>
              <a:rect l="l" t="t" r="r" b="b"/>
              <a:pathLst>
                <a:path w="401" h="332" extrusionOk="0">
                  <a:moveTo>
                    <a:pt x="197" y="1"/>
                  </a:moveTo>
                  <a:cubicBezTo>
                    <a:pt x="183" y="1"/>
                    <a:pt x="169" y="3"/>
                    <a:pt x="155" y="7"/>
                  </a:cubicBezTo>
                  <a:cubicBezTo>
                    <a:pt x="65" y="19"/>
                    <a:pt x="0" y="110"/>
                    <a:pt x="26" y="200"/>
                  </a:cubicBezTo>
                  <a:cubicBezTo>
                    <a:pt x="49" y="282"/>
                    <a:pt x="135" y="332"/>
                    <a:pt x="218" y="332"/>
                  </a:cubicBezTo>
                  <a:cubicBezTo>
                    <a:pt x="227" y="332"/>
                    <a:pt x="236" y="331"/>
                    <a:pt x="246" y="330"/>
                  </a:cubicBezTo>
                  <a:cubicBezTo>
                    <a:pt x="336" y="317"/>
                    <a:pt x="401" y="226"/>
                    <a:pt x="388" y="136"/>
                  </a:cubicBezTo>
                  <a:cubicBezTo>
                    <a:pt x="355" y="59"/>
                    <a:pt x="275" y="1"/>
                    <a:pt x="19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9" name="Google Shape;1619;p33"/>
            <p:cNvSpPr/>
            <p:nvPr/>
          </p:nvSpPr>
          <p:spPr>
            <a:xfrm>
              <a:off x="637800" y="3362950"/>
              <a:ext cx="9375" cy="7800"/>
            </a:xfrm>
            <a:custGeom>
              <a:avLst/>
              <a:gdLst/>
              <a:ahLst/>
              <a:cxnLst/>
              <a:rect l="l" t="t" r="r" b="b"/>
              <a:pathLst>
                <a:path w="375" h="312" extrusionOk="0">
                  <a:moveTo>
                    <a:pt x="189" y="1"/>
                  </a:moveTo>
                  <a:cubicBezTo>
                    <a:pt x="174" y="1"/>
                    <a:pt x="158" y="3"/>
                    <a:pt x="142" y="8"/>
                  </a:cubicBezTo>
                  <a:cubicBezTo>
                    <a:pt x="52" y="8"/>
                    <a:pt x="0" y="98"/>
                    <a:pt x="13" y="189"/>
                  </a:cubicBezTo>
                  <a:cubicBezTo>
                    <a:pt x="45" y="263"/>
                    <a:pt x="112" y="311"/>
                    <a:pt x="186" y="311"/>
                  </a:cubicBezTo>
                  <a:cubicBezTo>
                    <a:pt x="201" y="311"/>
                    <a:pt x="217" y="309"/>
                    <a:pt x="233" y="305"/>
                  </a:cubicBezTo>
                  <a:cubicBezTo>
                    <a:pt x="323" y="292"/>
                    <a:pt x="375" y="214"/>
                    <a:pt x="362" y="124"/>
                  </a:cubicBezTo>
                  <a:cubicBezTo>
                    <a:pt x="330" y="49"/>
                    <a:pt x="263" y="1"/>
                    <a:pt x="18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0" name="Google Shape;1620;p33"/>
            <p:cNvSpPr/>
            <p:nvPr/>
          </p:nvSpPr>
          <p:spPr>
            <a:xfrm>
              <a:off x="1467825" y="4622575"/>
              <a:ext cx="29425" cy="32325"/>
            </a:xfrm>
            <a:custGeom>
              <a:avLst/>
              <a:gdLst/>
              <a:ahLst/>
              <a:cxnLst/>
              <a:rect l="l" t="t" r="r" b="b"/>
              <a:pathLst>
                <a:path w="1177" h="1293" extrusionOk="0">
                  <a:moveTo>
                    <a:pt x="802" y="0"/>
                  </a:moveTo>
                  <a:cubicBezTo>
                    <a:pt x="569" y="401"/>
                    <a:pt x="298" y="789"/>
                    <a:pt x="1" y="1138"/>
                  </a:cubicBezTo>
                  <a:lnTo>
                    <a:pt x="1177" y="1293"/>
                  </a:lnTo>
                  <a:lnTo>
                    <a:pt x="802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1" name="Google Shape;1621;p33"/>
            <p:cNvSpPr/>
            <p:nvPr/>
          </p:nvSpPr>
          <p:spPr>
            <a:xfrm>
              <a:off x="1064600" y="4502050"/>
              <a:ext cx="414900" cy="138325"/>
            </a:xfrm>
            <a:custGeom>
              <a:avLst/>
              <a:gdLst/>
              <a:ahLst/>
              <a:cxnLst/>
              <a:rect l="l" t="t" r="r" b="b"/>
              <a:pathLst>
                <a:path w="16596" h="5533" extrusionOk="0">
                  <a:moveTo>
                    <a:pt x="1" y="1"/>
                  </a:moveTo>
                  <a:lnTo>
                    <a:pt x="1" y="1"/>
                  </a:lnTo>
                  <a:cubicBezTo>
                    <a:pt x="531" y="298"/>
                    <a:pt x="996" y="699"/>
                    <a:pt x="1358" y="1190"/>
                  </a:cubicBezTo>
                  <a:cubicBezTo>
                    <a:pt x="2017" y="2120"/>
                    <a:pt x="2288" y="3322"/>
                    <a:pt x="2392" y="4085"/>
                  </a:cubicBezTo>
                  <a:lnTo>
                    <a:pt x="5157" y="4460"/>
                  </a:lnTo>
                  <a:cubicBezTo>
                    <a:pt x="5119" y="4434"/>
                    <a:pt x="5106" y="4395"/>
                    <a:pt x="5093" y="4343"/>
                  </a:cubicBezTo>
                  <a:cubicBezTo>
                    <a:pt x="5041" y="4162"/>
                    <a:pt x="5170" y="3981"/>
                    <a:pt x="5351" y="3968"/>
                  </a:cubicBezTo>
                  <a:cubicBezTo>
                    <a:pt x="5378" y="3963"/>
                    <a:pt x="5406" y="3960"/>
                    <a:pt x="5433" y="3960"/>
                  </a:cubicBezTo>
                  <a:cubicBezTo>
                    <a:pt x="5597" y="3960"/>
                    <a:pt x="5748" y="4059"/>
                    <a:pt x="5804" y="4214"/>
                  </a:cubicBezTo>
                  <a:cubicBezTo>
                    <a:pt x="5842" y="4343"/>
                    <a:pt x="5791" y="4472"/>
                    <a:pt x="5674" y="4537"/>
                  </a:cubicBezTo>
                  <a:lnTo>
                    <a:pt x="6734" y="4679"/>
                  </a:lnTo>
                  <a:cubicBezTo>
                    <a:pt x="6695" y="3917"/>
                    <a:pt x="6889" y="3154"/>
                    <a:pt x="7277" y="2482"/>
                  </a:cubicBezTo>
                  <a:lnTo>
                    <a:pt x="7277" y="2482"/>
                  </a:lnTo>
                  <a:cubicBezTo>
                    <a:pt x="7242" y="2489"/>
                    <a:pt x="7207" y="2492"/>
                    <a:pt x="7173" y="2492"/>
                  </a:cubicBezTo>
                  <a:cubicBezTo>
                    <a:pt x="6944" y="2492"/>
                    <a:pt x="6748" y="2347"/>
                    <a:pt x="6669" y="2133"/>
                  </a:cubicBezTo>
                  <a:cubicBezTo>
                    <a:pt x="6605" y="1875"/>
                    <a:pt x="6786" y="1629"/>
                    <a:pt x="7044" y="1590"/>
                  </a:cubicBezTo>
                  <a:cubicBezTo>
                    <a:pt x="7081" y="1583"/>
                    <a:pt x="7119" y="1580"/>
                    <a:pt x="7155" y="1580"/>
                  </a:cubicBezTo>
                  <a:cubicBezTo>
                    <a:pt x="7387" y="1580"/>
                    <a:pt x="7599" y="1716"/>
                    <a:pt x="7678" y="1939"/>
                  </a:cubicBezTo>
                  <a:cubicBezTo>
                    <a:pt x="7742" y="2185"/>
                    <a:pt x="7587" y="2430"/>
                    <a:pt x="7341" y="2469"/>
                  </a:cubicBezTo>
                  <a:cubicBezTo>
                    <a:pt x="7639" y="2586"/>
                    <a:pt x="9448" y="3283"/>
                    <a:pt x="10366" y="5183"/>
                  </a:cubicBezTo>
                  <a:lnTo>
                    <a:pt x="12989" y="5532"/>
                  </a:lnTo>
                  <a:cubicBezTo>
                    <a:pt x="13157" y="5312"/>
                    <a:pt x="13364" y="5119"/>
                    <a:pt x="13597" y="4951"/>
                  </a:cubicBezTo>
                  <a:cubicBezTo>
                    <a:pt x="14488" y="4279"/>
                    <a:pt x="15742" y="3891"/>
                    <a:pt x="16595" y="3697"/>
                  </a:cubicBezTo>
                  <a:lnTo>
                    <a:pt x="16117" y="201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2" name="Google Shape;1622;p33"/>
            <p:cNvSpPr/>
            <p:nvPr/>
          </p:nvSpPr>
          <p:spPr>
            <a:xfrm>
              <a:off x="456200" y="4271675"/>
              <a:ext cx="627175" cy="327000"/>
            </a:xfrm>
            <a:custGeom>
              <a:avLst/>
              <a:gdLst/>
              <a:ahLst/>
              <a:cxnLst/>
              <a:rect l="l" t="t" r="r" b="b"/>
              <a:pathLst>
                <a:path w="25087" h="13080" extrusionOk="0">
                  <a:moveTo>
                    <a:pt x="11029" y="7636"/>
                  </a:moveTo>
                  <a:cubicBezTo>
                    <a:pt x="11083" y="7636"/>
                    <a:pt x="11137" y="7637"/>
                    <a:pt x="11193" y="7639"/>
                  </a:cubicBezTo>
                  <a:cubicBezTo>
                    <a:pt x="13170" y="7704"/>
                    <a:pt x="15316" y="8906"/>
                    <a:pt x="15316" y="8906"/>
                  </a:cubicBezTo>
                  <a:cubicBezTo>
                    <a:pt x="15316" y="8906"/>
                    <a:pt x="13306" y="9916"/>
                    <a:pt x="11380" y="9916"/>
                  </a:cubicBezTo>
                  <a:cubicBezTo>
                    <a:pt x="11322" y="9916"/>
                    <a:pt x="11264" y="9916"/>
                    <a:pt x="11206" y="9914"/>
                  </a:cubicBezTo>
                  <a:cubicBezTo>
                    <a:pt x="9228" y="9862"/>
                    <a:pt x="8169" y="8686"/>
                    <a:pt x="8169" y="8686"/>
                  </a:cubicBezTo>
                  <a:cubicBezTo>
                    <a:pt x="8169" y="8686"/>
                    <a:pt x="9169" y="7636"/>
                    <a:pt x="11029" y="7636"/>
                  </a:cubicBezTo>
                  <a:close/>
                  <a:moveTo>
                    <a:pt x="12000" y="10538"/>
                  </a:moveTo>
                  <a:cubicBezTo>
                    <a:pt x="12150" y="10538"/>
                    <a:pt x="12288" y="10626"/>
                    <a:pt x="12343" y="10780"/>
                  </a:cubicBezTo>
                  <a:cubicBezTo>
                    <a:pt x="12382" y="10948"/>
                    <a:pt x="12266" y="11116"/>
                    <a:pt x="12085" y="11128"/>
                  </a:cubicBezTo>
                  <a:cubicBezTo>
                    <a:pt x="12057" y="11134"/>
                    <a:pt x="12029" y="11137"/>
                    <a:pt x="12002" y="11137"/>
                  </a:cubicBezTo>
                  <a:cubicBezTo>
                    <a:pt x="11851" y="11137"/>
                    <a:pt x="11715" y="11049"/>
                    <a:pt x="11671" y="10896"/>
                  </a:cubicBezTo>
                  <a:cubicBezTo>
                    <a:pt x="11619" y="10728"/>
                    <a:pt x="11749" y="10560"/>
                    <a:pt x="11917" y="10547"/>
                  </a:cubicBezTo>
                  <a:cubicBezTo>
                    <a:pt x="11944" y="10541"/>
                    <a:pt x="11972" y="10538"/>
                    <a:pt x="12000" y="10538"/>
                  </a:cubicBezTo>
                  <a:close/>
                  <a:moveTo>
                    <a:pt x="14200" y="10754"/>
                  </a:moveTo>
                  <a:cubicBezTo>
                    <a:pt x="14374" y="10754"/>
                    <a:pt x="14540" y="10866"/>
                    <a:pt x="14605" y="11051"/>
                  </a:cubicBezTo>
                  <a:cubicBezTo>
                    <a:pt x="14657" y="11258"/>
                    <a:pt x="14514" y="11452"/>
                    <a:pt x="14308" y="11477"/>
                  </a:cubicBezTo>
                  <a:cubicBezTo>
                    <a:pt x="14275" y="11485"/>
                    <a:pt x="14242" y="11489"/>
                    <a:pt x="14210" y="11489"/>
                  </a:cubicBezTo>
                  <a:cubicBezTo>
                    <a:pt x="14025" y="11489"/>
                    <a:pt x="13857" y="11369"/>
                    <a:pt x="13791" y="11193"/>
                  </a:cubicBezTo>
                  <a:cubicBezTo>
                    <a:pt x="13739" y="10986"/>
                    <a:pt x="13881" y="10780"/>
                    <a:pt x="14101" y="10767"/>
                  </a:cubicBezTo>
                  <a:cubicBezTo>
                    <a:pt x="14134" y="10758"/>
                    <a:pt x="14167" y="10754"/>
                    <a:pt x="14200" y="10754"/>
                  </a:cubicBezTo>
                  <a:close/>
                  <a:moveTo>
                    <a:pt x="12938" y="1"/>
                  </a:moveTo>
                  <a:lnTo>
                    <a:pt x="12938" y="1"/>
                  </a:lnTo>
                  <a:cubicBezTo>
                    <a:pt x="12731" y="40"/>
                    <a:pt x="12524" y="78"/>
                    <a:pt x="12317" y="91"/>
                  </a:cubicBezTo>
                  <a:cubicBezTo>
                    <a:pt x="12154" y="103"/>
                    <a:pt x="11992" y="109"/>
                    <a:pt x="11829" y="109"/>
                  </a:cubicBezTo>
                  <a:cubicBezTo>
                    <a:pt x="11450" y="109"/>
                    <a:pt x="11073" y="77"/>
                    <a:pt x="10702" y="14"/>
                  </a:cubicBezTo>
                  <a:cubicBezTo>
                    <a:pt x="10676" y="156"/>
                    <a:pt x="10573" y="272"/>
                    <a:pt x="10430" y="298"/>
                  </a:cubicBezTo>
                  <a:cubicBezTo>
                    <a:pt x="10409" y="301"/>
                    <a:pt x="10387" y="303"/>
                    <a:pt x="10366" y="303"/>
                  </a:cubicBezTo>
                  <a:cubicBezTo>
                    <a:pt x="10221" y="303"/>
                    <a:pt x="10084" y="228"/>
                    <a:pt x="10017" y="104"/>
                  </a:cubicBezTo>
                  <a:lnTo>
                    <a:pt x="7639" y="557"/>
                  </a:lnTo>
                  <a:cubicBezTo>
                    <a:pt x="7949" y="763"/>
                    <a:pt x="8259" y="996"/>
                    <a:pt x="8556" y="1255"/>
                  </a:cubicBezTo>
                  <a:cubicBezTo>
                    <a:pt x="10947" y="3361"/>
                    <a:pt x="10676" y="5830"/>
                    <a:pt x="10676" y="5830"/>
                  </a:cubicBezTo>
                  <a:cubicBezTo>
                    <a:pt x="10641" y="5830"/>
                    <a:pt x="10606" y="5830"/>
                    <a:pt x="10571" y="5830"/>
                  </a:cubicBezTo>
                  <a:cubicBezTo>
                    <a:pt x="8682" y="5830"/>
                    <a:pt x="6850" y="5148"/>
                    <a:pt x="5429" y="3917"/>
                  </a:cubicBezTo>
                  <a:cubicBezTo>
                    <a:pt x="4615" y="3167"/>
                    <a:pt x="3930" y="2301"/>
                    <a:pt x="3387" y="1345"/>
                  </a:cubicBezTo>
                  <a:lnTo>
                    <a:pt x="1073" y="1771"/>
                  </a:lnTo>
                  <a:cubicBezTo>
                    <a:pt x="1422" y="2405"/>
                    <a:pt x="1720" y="3051"/>
                    <a:pt x="1965" y="3736"/>
                  </a:cubicBezTo>
                  <a:cubicBezTo>
                    <a:pt x="1422" y="3620"/>
                    <a:pt x="892" y="3477"/>
                    <a:pt x="363" y="3297"/>
                  </a:cubicBezTo>
                  <a:lnTo>
                    <a:pt x="1" y="5907"/>
                  </a:lnTo>
                  <a:cubicBezTo>
                    <a:pt x="272" y="6372"/>
                    <a:pt x="466" y="6889"/>
                    <a:pt x="556" y="7419"/>
                  </a:cubicBezTo>
                  <a:cubicBezTo>
                    <a:pt x="647" y="7885"/>
                    <a:pt x="660" y="8363"/>
                    <a:pt x="634" y="8828"/>
                  </a:cubicBezTo>
                  <a:cubicBezTo>
                    <a:pt x="1241" y="9513"/>
                    <a:pt x="2081" y="9952"/>
                    <a:pt x="2986" y="10069"/>
                  </a:cubicBezTo>
                  <a:lnTo>
                    <a:pt x="3426" y="10120"/>
                  </a:lnTo>
                  <a:cubicBezTo>
                    <a:pt x="4214" y="8402"/>
                    <a:pt x="5623" y="7032"/>
                    <a:pt x="5623" y="7032"/>
                  </a:cubicBezTo>
                  <a:cubicBezTo>
                    <a:pt x="6114" y="8143"/>
                    <a:pt x="6437" y="9332"/>
                    <a:pt x="6566" y="10547"/>
                  </a:cubicBezTo>
                  <a:lnTo>
                    <a:pt x="14708" y="11658"/>
                  </a:lnTo>
                  <a:cubicBezTo>
                    <a:pt x="15639" y="11309"/>
                    <a:pt x="16621" y="11116"/>
                    <a:pt x="17616" y="11064"/>
                  </a:cubicBezTo>
                  <a:cubicBezTo>
                    <a:pt x="17695" y="11061"/>
                    <a:pt x="17772" y="11060"/>
                    <a:pt x="17849" y="11060"/>
                  </a:cubicBezTo>
                  <a:cubicBezTo>
                    <a:pt x="20370" y="11060"/>
                    <a:pt x="21842" y="12460"/>
                    <a:pt x="21842" y="12460"/>
                  </a:cubicBezTo>
                  <a:cubicBezTo>
                    <a:pt x="21804" y="12511"/>
                    <a:pt x="21752" y="12563"/>
                    <a:pt x="21700" y="12615"/>
                  </a:cubicBezTo>
                  <a:lnTo>
                    <a:pt x="25086" y="13080"/>
                  </a:lnTo>
                  <a:cubicBezTo>
                    <a:pt x="24466" y="12666"/>
                    <a:pt x="23923" y="12149"/>
                    <a:pt x="23471" y="11555"/>
                  </a:cubicBezTo>
                  <a:cubicBezTo>
                    <a:pt x="23031" y="10973"/>
                    <a:pt x="22799" y="10263"/>
                    <a:pt x="22812" y="9539"/>
                  </a:cubicBezTo>
                  <a:cubicBezTo>
                    <a:pt x="22734" y="9539"/>
                    <a:pt x="22669" y="9500"/>
                    <a:pt x="22644" y="9423"/>
                  </a:cubicBezTo>
                  <a:cubicBezTo>
                    <a:pt x="22631" y="9345"/>
                    <a:pt x="22682" y="9280"/>
                    <a:pt x="22760" y="9267"/>
                  </a:cubicBezTo>
                  <a:cubicBezTo>
                    <a:pt x="22773" y="9261"/>
                    <a:pt x="22786" y="9258"/>
                    <a:pt x="22797" y="9258"/>
                  </a:cubicBezTo>
                  <a:cubicBezTo>
                    <a:pt x="22808" y="9258"/>
                    <a:pt x="22818" y="9261"/>
                    <a:pt x="22825" y="9267"/>
                  </a:cubicBezTo>
                  <a:cubicBezTo>
                    <a:pt x="22837" y="9177"/>
                    <a:pt x="22850" y="9099"/>
                    <a:pt x="22863" y="9035"/>
                  </a:cubicBezTo>
                  <a:lnTo>
                    <a:pt x="20692" y="8750"/>
                  </a:lnTo>
                  <a:lnTo>
                    <a:pt x="20692" y="8750"/>
                  </a:lnTo>
                  <a:cubicBezTo>
                    <a:pt x="20718" y="8867"/>
                    <a:pt x="20731" y="8918"/>
                    <a:pt x="20731" y="8918"/>
                  </a:cubicBezTo>
                  <a:cubicBezTo>
                    <a:pt x="20731" y="8918"/>
                    <a:pt x="20459" y="8841"/>
                    <a:pt x="20046" y="8673"/>
                  </a:cubicBezTo>
                  <a:lnTo>
                    <a:pt x="12964" y="7781"/>
                  </a:lnTo>
                  <a:cubicBezTo>
                    <a:pt x="12356" y="7704"/>
                    <a:pt x="11917" y="7200"/>
                    <a:pt x="11994" y="6670"/>
                  </a:cubicBezTo>
                  <a:lnTo>
                    <a:pt x="12821" y="647"/>
                  </a:lnTo>
                  <a:cubicBezTo>
                    <a:pt x="12795" y="608"/>
                    <a:pt x="12783" y="557"/>
                    <a:pt x="12770" y="518"/>
                  </a:cubicBezTo>
                  <a:cubicBezTo>
                    <a:pt x="12718" y="350"/>
                    <a:pt x="12783" y="169"/>
                    <a:pt x="12925" y="78"/>
                  </a:cubicBezTo>
                  <a:lnTo>
                    <a:pt x="1293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3" name="Google Shape;1623;p33"/>
            <p:cNvSpPr/>
            <p:nvPr/>
          </p:nvSpPr>
          <p:spPr>
            <a:xfrm>
              <a:off x="540850" y="4285575"/>
              <a:ext cx="188725" cy="131875"/>
            </a:xfrm>
            <a:custGeom>
              <a:avLst/>
              <a:gdLst/>
              <a:ahLst/>
              <a:cxnLst/>
              <a:rect l="l" t="t" r="r" b="b"/>
              <a:pathLst>
                <a:path w="7549" h="5275" extrusionOk="0">
                  <a:moveTo>
                    <a:pt x="4240" y="1"/>
                  </a:moveTo>
                  <a:lnTo>
                    <a:pt x="3904" y="52"/>
                  </a:lnTo>
                  <a:cubicBezTo>
                    <a:pt x="3917" y="259"/>
                    <a:pt x="3762" y="440"/>
                    <a:pt x="3568" y="466"/>
                  </a:cubicBezTo>
                  <a:cubicBezTo>
                    <a:pt x="3534" y="472"/>
                    <a:pt x="3501" y="475"/>
                    <a:pt x="3469" y="475"/>
                  </a:cubicBezTo>
                  <a:cubicBezTo>
                    <a:pt x="3288" y="475"/>
                    <a:pt x="3126" y="385"/>
                    <a:pt x="3038" y="220"/>
                  </a:cubicBezTo>
                  <a:lnTo>
                    <a:pt x="1" y="789"/>
                  </a:lnTo>
                  <a:cubicBezTo>
                    <a:pt x="544" y="1745"/>
                    <a:pt x="1229" y="2611"/>
                    <a:pt x="2043" y="3361"/>
                  </a:cubicBezTo>
                  <a:cubicBezTo>
                    <a:pt x="3464" y="4592"/>
                    <a:pt x="5284" y="5274"/>
                    <a:pt x="7172" y="5274"/>
                  </a:cubicBezTo>
                  <a:cubicBezTo>
                    <a:pt x="7207" y="5274"/>
                    <a:pt x="7242" y="5274"/>
                    <a:pt x="7277" y="5274"/>
                  </a:cubicBezTo>
                  <a:cubicBezTo>
                    <a:pt x="7277" y="5274"/>
                    <a:pt x="7548" y="2805"/>
                    <a:pt x="5157" y="699"/>
                  </a:cubicBezTo>
                  <a:cubicBezTo>
                    <a:pt x="4873" y="440"/>
                    <a:pt x="4563" y="207"/>
                    <a:pt x="424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4" name="Google Shape;1624;p33"/>
            <p:cNvSpPr/>
            <p:nvPr/>
          </p:nvSpPr>
          <p:spPr>
            <a:xfrm>
              <a:off x="464925" y="4315950"/>
              <a:ext cx="40100" cy="49125"/>
            </a:xfrm>
            <a:custGeom>
              <a:avLst/>
              <a:gdLst/>
              <a:ahLst/>
              <a:cxnLst/>
              <a:rect l="l" t="t" r="r" b="b"/>
              <a:pathLst>
                <a:path w="1604" h="1965" extrusionOk="0">
                  <a:moveTo>
                    <a:pt x="711" y="0"/>
                  </a:moveTo>
                  <a:lnTo>
                    <a:pt x="195" y="104"/>
                  </a:lnTo>
                  <a:lnTo>
                    <a:pt x="1" y="1526"/>
                  </a:lnTo>
                  <a:cubicBezTo>
                    <a:pt x="531" y="1694"/>
                    <a:pt x="1060" y="1849"/>
                    <a:pt x="1603" y="1965"/>
                  </a:cubicBezTo>
                  <a:cubicBezTo>
                    <a:pt x="1358" y="1280"/>
                    <a:pt x="1060" y="634"/>
                    <a:pt x="71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5" name="Google Shape;1625;p33"/>
            <p:cNvSpPr/>
            <p:nvPr/>
          </p:nvSpPr>
          <p:spPr>
            <a:xfrm>
              <a:off x="541500" y="4447450"/>
              <a:ext cx="78550" cy="87900"/>
            </a:xfrm>
            <a:custGeom>
              <a:avLst/>
              <a:gdLst/>
              <a:ahLst/>
              <a:cxnLst/>
              <a:rect l="l" t="t" r="r" b="b"/>
              <a:pathLst>
                <a:path w="3142" h="3516" extrusionOk="0">
                  <a:moveTo>
                    <a:pt x="2198" y="1"/>
                  </a:moveTo>
                  <a:cubicBezTo>
                    <a:pt x="2198" y="1"/>
                    <a:pt x="789" y="1371"/>
                    <a:pt x="1" y="3089"/>
                  </a:cubicBezTo>
                  <a:lnTo>
                    <a:pt x="3141" y="3516"/>
                  </a:lnTo>
                  <a:cubicBezTo>
                    <a:pt x="3012" y="2301"/>
                    <a:pt x="2689" y="1112"/>
                    <a:pt x="219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6" name="Google Shape;1626;p33"/>
            <p:cNvSpPr/>
            <p:nvPr/>
          </p:nvSpPr>
          <p:spPr>
            <a:xfrm>
              <a:off x="1229700" y="4541425"/>
              <a:ext cx="94050" cy="89900"/>
            </a:xfrm>
            <a:custGeom>
              <a:avLst/>
              <a:gdLst/>
              <a:ahLst/>
              <a:cxnLst/>
              <a:rect l="l" t="t" r="r" b="b"/>
              <a:pathLst>
                <a:path w="3762" h="3596" extrusionOk="0">
                  <a:moveTo>
                    <a:pt x="564" y="1"/>
                  </a:moveTo>
                  <a:cubicBezTo>
                    <a:pt x="523" y="1"/>
                    <a:pt x="482" y="5"/>
                    <a:pt x="440" y="15"/>
                  </a:cubicBezTo>
                  <a:cubicBezTo>
                    <a:pt x="169" y="41"/>
                    <a:pt x="1" y="300"/>
                    <a:pt x="65" y="558"/>
                  </a:cubicBezTo>
                  <a:cubicBezTo>
                    <a:pt x="146" y="777"/>
                    <a:pt x="349" y="913"/>
                    <a:pt x="585" y="913"/>
                  </a:cubicBezTo>
                  <a:cubicBezTo>
                    <a:pt x="614" y="913"/>
                    <a:pt x="643" y="911"/>
                    <a:pt x="673" y="907"/>
                  </a:cubicBezTo>
                  <a:lnTo>
                    <a:pt x="673" y="907"/>
                  </a:lnTo>
                  <a:cubicBezTo>
                    <a:pt x="285" y="1579"/>
                    <a:pt x="91" y="2329"/>
                    <a:pt x="130" y="3104"/>
                  </a:cubicBezTo>
                  <a:lnTo>
                    <a:pt x="3762" y="3595"/>
                  </a:lnTo>
                  <a:cubicBezTo>
                    <a:pt x="2844" y="1696"/>
                    <a:pt x="1035" y="998"/>
                    <a:pt x="737" y="894"/>
                  </a:cubicBezTo>
                  <a:cubicBezTo>
                    <a:pt x="983" y="843"/>
                    <a:pt x="1138" y="610"/>
                    <a:pt x="1074" y="364"/>
                  </a:cubicBezTo>
                  <a:cubicBezTo>
                    <a:pt x="997" y="145"/>
                    <a:pt x="791" y="1"/>
                    <a:pt x="56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7" name="Google Shape;1627;p33"/>
            <p:cNvSpPr/>
            <p:nvPr/>
          </p:nvSpPr>
          <p:spPr>
            <a:xfrm>
              <a:off x="957325" y="4488475"/>
              <a:ext cx="17150" cy="6500"/>
            </a:xfrm>
            <a:custGeom>
              <a:avLst/>
              <a:gdLst/>
              <a:ahLst/>
              <a:cxnLst/>
              <a:rect l="l" t="t" r="r" b="b"/>
              <a:pathLst>
                <a:path w="686" h="260" extrusionOk="0">
                  <a:moveTo>
                    <a:pt x="1" y="1"/>
                  </a:moveTo>
                  <a:lnTo>
                    <a:pt x="1" y="1"/>
                  </a:lnTo>
                  <a:cubicBezTo>
                    <a:pt x="414" y="169"/>
                    <a:pt x="686" y="259"/>
                    <a:pt x="686" y="259"/>
                  </a:cubicBezTo>
                  <a:cubicBezTo>
                    <a:pt x="686" y="259"/>
                    <a:pt x="673" y="195"/>
                    <a:pt x="647" y="91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52A2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8" name="Google Shape;1628;p33"/>
            <p:cNvSpPr/>
            <p:nvPr/>
          </p:nvSpPr>
          <p:spPr>
            <a:xfrm>
              <a:off x="723075" y="4260375"/>
              <a:ext cx="57550" cy="14025"/>
            </a:xfrm>
            <a:custGeom>
              <a:avLst/>
              <a:gdLst/>
              <a:ahLst/>
              <a:cxnLst/>
              <a:rect l="l" t="t" r="r" b="b"/>
              <a:pathLst>
                <a:path w="2302" h="561" extrusionOk="0">
                  <a:moveTo>
                    <a:pt x="2301" y="1"/>
                  </a:moveTo>
                  <a:lnTo>
                    <a:pt x="1" y="427"/>
                  </a:lnTo>
                  <a:cubicBezTo>
                    <a:pt x="1" y="440"/>
                    <a:pt x="1" y="453"/>
                    <a:pt x="1" y="466"/>
                  </a:cubicBezTo>
                  <a:cubicBezTo>
                    <a:pt x="381" y="529"/>
                    <a:pt x="761" y="561"/>
                    <a:pt x="1141" y="561"/>
                  </a:cubicBezTo>
                  <a:cubicBezTo>
                    <a:pt x="1304" y="561"/>
                    <a:pt x="1467" y="555"/>
                    <a:pt x="1629" y="543"/>
                  </a:cubicBezTo>
                  <a:cubicBezTo>
                    <a:pt x="1836" y="530"/>
                    <a:pt x="2043" y="492"/>
                    <a:pt x="2250" y="453"/>
                  </a:cubicBezTo>
                  <a:lnTo>
                    <a:pt x="230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9" name="Google Shape;1629;p33"/>
            <p:cNvSpPr/>
            <p:nvPr/>
          </p:nvSpPr>
          <p:spPr>
            <a:xfrm>
              <a:off x="1021950" y="4497525"/>
              <a:ext cx="102125" cy="106650"/>
            </a:xfrm>
            <a:custGeom>
              <a:avLst/>
              <a:gdLst/>
              <a:ahLst/>
              <a:cxnLst/>
              <a:rect l="l" t="t" r="r" b="b"/>
              <a:pathLst>
                <a:path w="4085" h="4266" extrusionOk="0">
                  <a:moveTo>
                    <a:pt x="233" y="1"/>
                  </a:moveTo>
                  <a:cubicBezTo>
                    <a:pt x="220" y="65"/>
                    <a:pt x="207" y="143"/>
                    <a:pt x="195" y="221"/>
                  </a:cubicBezTo>
                  <a:lnTo>
                    <a:pt x="143" y="221"/>
                  </a:lnTo>
                  <a:cubicBezTo>
                    <a:pt x="52" y="233"/>
                    <a:pt x="1" y="311"/>
                    <a:pt x="27" y="389"/>
                  </a:cubicBezTo>
                  <a:cubicBezTo>
                    <a:pt x="39" y="453"/>
                    <a:pt x="104" y="492"/>
                    <a:pt x="182" y="492"/>
                  </a:cubicBezTo>
                  <a:cubicBezTo>
                    <a:pt x="169" y="1229"/>
                    <a:pt x="401" y="1939"/>
                    <a:pt x="841" y="2521"/>
                  </a:cubicBezTo>
                  <a:cubicBezTo>
                    <a:pt x="1293" y="3115"/>
                    <a:pt x="1836" y="3620"/>
                    <a:pt x="2456" y="4033"/>
                  </a:cubicBezTo>
                  <a:lnTo>
                    <a:pt x="4085" y="4266"/>
                  </a:lnTo>
                  <a:cubicBezTo>
                    <a:pt x="3981" y="3490"/>
                    <a:pt x="3710" y="2288"/>
                    <a:pt x="3051" y="1371"/>
                  </a:cubicBezTo>
                  <a:cubicBezTo>
                    <a:pt x="2689" y="880"/>
                    <a:pt x="2237" y="479"/>
                    <a:pt x="1707" y="182"/>
                  </a:cubicBezTo>
                  <a:lnTo>
                    <a:pt x="23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0" name="Google Shape;1630;p33"/>
            <p:cNvSpPr/>
            <p:nvPr/>
          </p:nvSpPr>
          <p:spPr>
            <a:xfrm>
              <a:off x="1389000" y="4594450"/>
              <a:ext cx="98575" cy="56575"/>
            </a:xfrm>
            <a:custGeom>
              <a:avLst/>
              <a:gdLst/>
              <a:ahLst/>
              <a:cxnLst/>
              <a:rect l="l" t="t" r="r" b="b"/>
              <a:pathLst>
                <a:path w="3943" h="2263" extrusionOk="0">
                  <a:moveTo>
                    <a:pt x="3619" y="1"/>
                  </a:moveTo>
                  <a:cubicBezTo>
                    <a:pt x="2766" y="195"/>
                    <a:pt x="1512" y="583"/>
                    <a:pt x="621" y="1255"/>
                  </a:cubicBezTo>
                  <a:cubicBezTo>
                    <a:pt x="388" y="1423"/>
                    <a:pt x="181" y="1616"/>
                    <a:pt x="0" y="1836"/>
                  </a:cubicBezTo>
                  <a:lnTo>
                    <a:pt x="3154" y="2263"/>
                  </a:lnTo>
                  <a:cubicBezTo>
                    <a:pt x="3451" y="1914"/>
                    <a:pt x="3722" y="1526"/>
                    <a:pt x="3942" y="1125"/>
                  </a:cubicBezTo>
                  <a:lnTo>
                    <a:pt x="361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1" name="Google Shape;1631;p33"/>
            <p:cNvSpPr/>
            <p:nvPr/>
          </p:nvSpPr>
          <p:spPr>
            <a:xfrm>
              <a:off x="660400" y="4462575"/>
              <a:ext cx="178700" cy="57025"/>
            </a:xfrm>
            <a:custGeom>
              <a:avLst/>
              <a:gdLst/>
              <a:ahLst/>
              <a:cxnLst/>
              <a:rect l="l" t="t" r="r" b="b"/>
              <a:pathLst>
                <a:path w="7148" h="2281" extrusionOk="0">
                  <a:moveTo>
                    <a:pt x="2860" y="0"/>
                  </a:moveTo>
                  <a:cubicBezTo>
                    <a:pt x="989" y="0"/>
                    <a:pt x="1" y="1050"/>
                    <a:pt x="1" y="1050"/>
                  </a:cubicBezTo>
                  <a:cubicBezTo>
                    <a:pt x="1" y="1050"/>
                    <a:pt x="1060" y="2226"/>
                    <a:pt x="3038" y="2278"/>
                  </a:cubicBezTo>
                  <a:cubicBezTo>
                    <a:pt x="3096" y="2280"/>
                    <a:pt x="3154" y="2280"/>
                    <a:pt x="3212" y="2280"/>
                  </a:cubicBezTo>
                  <a:cubicBezTo>
                    <a:pt x="5138" y="2280"/>
                    <a:pt x="7148" y="1270"/>
                    <a:pt x="7148" y="1270"/>
                  </a:cubicBezTo>
                  <a:cubicBezTo>
                    <a:pt x="7148" y="1270"/>
                    <a:pt x="5002" y="68"/>
                    <a:pt x="3025" y="3"/>
                  </a:cubicBezTo>
                  <a:cubicBezTo>
                    <a:pt x="2969" y="1"/>
                    <a:pt x="2914" y="0"/>
                    <a:pt x="286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2" name="Google Shape;1632;p33"/>
            <p:cNvSpPr/>
            <p:nvPr/>
          </p:nvSpPr>
          <p:spPr>
            <a:xfrm>
              <a:off x="451025" y="4419350"/>
              <a:ext cx="21350" cy="73025"/>
            </a:xfrm>
            <a:custGeom>
              <a:avLst/>
              <a:gdLst/>
              <a:ahLst/>
              <a:cxnLst/>
              <a:rect l="l" t="t" r="r" b="b"/>
              <a:pathLst>
                <a:path w="854" h="2921" extrusionOk="0">
                  <a:moveTo>
                    <a:pt x="195" y="0"/>
                  </a:moveTo>
                  <a:lnTo>
                    <a:pt x="104" y="659"/>
                  </a:lnTo>
                  <a:cubicBezTo>
                    <a:pt x="1" y="1486"/>
                    <a:pt x="259" y="2314"/>
                    <a:pt x="828" y="2921"/>
                  </a:cubicBezTo>
                  <a:cubicBezTo>
                    <a:pt x="854" y="2456"/>
                    <a:pt x="828" y="1978"/>
                    <a:pt x="751" y="1512"/>
                  </a:cubicBezTo>
                  <a:cubicBezTo>
                    <a:pt x="660" y="982"/>
                    <a:pt x="466" y="465"/>
                    <a:pt x="19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3" name="Google Shape;1633;p33"/>
            <p:cNvSpPr/>
            <p:nvPr/>
          </p:nvSpPr>
          <p:spPr>
            <a:xfrm>
              <a:off x="823900" y="4548150"/>
              <a:ext cx="178375" cy="38900"/>
            </a:xfrm>
            <a:custGeom>
              <a:avLst/>
              <a:gdLst/>
              <a:ahLst/>
              <a:cxnLst/>
              <a:rect l="l" t="t" r="r" b="b"/>
              <a:pathLst>
                <a:path w="7135" h="1556" extrusionOk="0">
                  <a:moveTo>
                    <a:pt x="3143" y="1"/>
                  </a:moveTo>
                  <a:cubicBezTo>
                    <a:pt x="3066" y="1"/>
                    <a:pt x="2987" y="2"/>
                    <a:pt x="2908" y="5"/>
                  </a:cubicBezTo>
                  <a:cubicBezTo>
                    <a:pt x="1913" y="57"/>
                    <a:pt x="931" y="263"/>
                    <a:pt x="0" y="599"/>
                  </a:cubicBezTo>
                  <a:lnTo>
                    <a:pt x="6992" y="1556"/>
                  </a:lnTo>
                  <a:cubicBezTo>
                    <a:pt x="7044" y="1504"/>
                    <a:pt x="7096" y="1452"/>
                    <a:pt x="7134" y="1388"/>
                  </a:cubicBezTo>
                  <a:cubicBezTo>
                    <a:pt x="7134" y="1388"/>
                    <a:pt x="5662" y="1"/>
                    <a:pt x="314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4" name="Google Shape;1634;p33"/>
            <p:cNvSpPr/>
            <p:nvPr/>
          </p:nvSpPr>
          <p:spPr>
            <a:xfrm>
              <a:off x="1190625" y="4601250"/>
              <a:ext cx="19725" cy="14250"/>
            </a:xfrm>
            <a:custGeom>
              <a:avLst/>
              <a:gdLst/>
              <a:ahLst/>
              <a:cxnLst/>
              <a:rect l="l" t="t" r="r" b="b"/>
              <a:pathLst>
                <a:path w="789" h="570" extrusionOk="0">
                  <a:moveTo>
                    <a:pt x="409" y="0"/>
                  </a:moveTo>
                  <a:cubicBezTo>
                    <a:pt x="377" y="0"/>
                    <a:pt x="344" y="4"/>
                    <a:pt x="310" y="13"/>
                  </a:cubicBezTo>
                  <a:cubicBezTo>
                    <a:pt x="129" y="26"/>
                    <a:pt x="0" y="207"/>
                    <a:pt x="52" y="388"/>
                  </a:cubicBezTo>
                  <a:cubicBezTo>
                    <a:pt x="65" y="427"/>
                    <a:pt x="78" y="466"/>
                    <a:pt x="103" y="504"/>
                  </a:cubicBezTo>
                  <a:lnTo>
                    <a:pt x="633" y="569"/>
                  </a:lnTo>
                  <a:cubicBezTo>
                    <a:pt x="737" y="504"/>
                    <a:pt x="788" y="375"/>
                    <a:pt x="763" y="259"/>
                  </a:cubicBezTo>
                  <a:cubicBezTo>
                    <a:pt x="698" y="99"/>
                    <a:pt x="564" y="0"/>
                    <a:pt x="40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5" name="Google Shape;1635;p33"/>
            <p:cNvSpPr/>
            <p:nvPr/>
          </p:nvSpPr>
          <p:spPr>
            <a:xfrm>
              <a:off x="616775" y="4286875"/>
              <a:ext cx="22000" cy="10575"/>
            </a:xfrm>
            <a:custGeom>
              <a:avLst/>
              <a:gdLst/>
              <a:ahLst/>
              <a:cxnLst/>
              <a:rect l="l" t="t" r="r" b="b"/>
              <a:pathLst>
                <a:path w="880" h="423" extrusionOk="0">
                  <a:moveTo>
                    <a:pt x="867" y="0"/>
                  </a:moveTo>
                  <a:lnTo>
                    <a:pt x="1" y="168"/>
                  </a:lnTo>
                  <a:cubicBezTo>
                    <a:pt x="89" y="333"/>
                    <a:pt x="251" y="423"/>
                    <a:pt x="432" y="423"/>
                  </a:cubicBezTo>
                  <a:cubicBezTo>
                    <a:pt x="464" y="423"/>
                    <a:pt x="497" y="420"/>
                    <a:pt x="531" y="414"/>
                  </a:cubicBezTo>
                  <a:cubicBezTo>
                    <a:pt x="725" y="388"/>
                    <a:pt x="880" y="207"/>
                    <a:pt x="86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6" name="Google Shape;1636;p33"/>
            <p:cNvSpPr/>
            <p:nvPr/>
          </p:nvSpPr>
          <p:spPr>
            <a:xfrm>
              <a:off x="706275" y="4271050"/>
              <a:ext cx="17150" cy="8225"/>
            </a:xfrm>
            <a:custGeom>
              <a:avLst/>
              <a:gdLst/>
              <a:ahLst/>
              <a:cxnLst/>
              <a:rect l="l" t="t" r="r" b="b"/>
              <a:pathLst>
                <a:path w="686" h="329" extrusionOk="0">
                  <a:moveTo>
                    <a:pt x="686" y="0"/>
                  </a:moveTo>
                  <a:lnTo>
                    <a:pt x="1" y="129"/>
                  </a:lnTo>
                  <a:cubicBezTo>
                    <a:pt x="69" y="253"/>
                    <a:pt x="205" y="328"/>
                    <a:pt x="350" y="328"/>
                  </a:cubicBezTo>
                  <a:cubicBezTo>
                    <a:pt x="371" y="328"/>
                    <a:pt x="393" y="326"/>
                    <a:pt x="414" y="323"/>
                  </a:cubicBezTo>
                  <a:cubicBezTo>
                    <a:pt x="557" y="297"/>
                    <a:pt x="660" y="181"/>
                    <a:pt x="686" y="39"/>
                  </a:cubicBezTo>
                  <a:cubicBezTo>
                    <a:pt x="686" y="26"/>
                    <a:pt x="686" y="13"/>
                    <a:pt x="68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7" name="Google Shape;1637;p33"/>
            <p:cNvSpPr/>
            <p:nvPr/>
          </p:nvSpPr>
          <p:spPr>
            <a:xfrm>
              <a:off x="799650" y="4540525"/>
              <a:ext cx="22975" cy="18375"/>
            </a:xfrm>
            <a:custGeom>
              <a:avLst/>
              <a:gdLst/>
              <a:ahLst/>
              <a:cxnLst/>
              <a:rect l="l" t="t" r="r" b="b"/>
              <a:pathLst>
                <a:path w="919" h="735" extrusionOk="0">
                  <a:moveTo>
                    <a:pt x="462" y="0"/>
                  </a:moveTo>
                  <a:cubicBezTo>
                    <a:pt x="429" y="0"/>
                    <a:pt x="396" y="4"/>
                    <a:pt x="363" y="13"/>
                  </a:cubicBezTo>
                  <a:cubicBezTo>
                    <a:pt x="143" y="26"/>
                    <a:pt x="1" y="232"/>
                    <a:pt x="53" y="439"/>
                  </a:cubicBezTo>
                  <a:cubicBezTo>
                    <a:pt x="119" y="615"/>
                    <a:pt x="287" y="735"/>
                    <a:pt x="472" y="735"/>
                  </a:cubicBezTo>
                  <a:cubicBezTo>
                    <a:pt x="504" y="735"/>
                    <a:pt x="537" y="731"/>
                    <a:pt x="570" y="723"/>
                  </a:cubicBezTo>
                  <a:cubicBezTo>
                    <a:pt x="776" y="698"/>
                    <a:pt x="919" y="504"/>
                    <a:pt x="867" y="297"/>
                  </a:cubicBezTo>
                  <a:cubicBezTo>
                    <a:pt x="802" y="112"/>
                    <a:pt x="636" y="0"/>
                    <a:pt x="46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8" name="Google Shape;1638;p33"/>
            <p:cNvSpPr/>
            <p:nvPr/>
          </p:nvSpPr>
          <p:spPr>
            <a:xfrm>
              <a:off x="746675" y="4535125"/>
              <a:ext cx="19075" cy="15000"/>
            </a:xfrm>
            <a:custGeom>
              <a:avLst/>
              <a:gdLst/>
              <a:ahLst/>
              <a:cxnLst/>
              <a:rect l="l" t="t" r="r" b="b"/>
              <a:pathLst>
                <a:path w="763" h="600" extrusionOk="0">
                  <a:moveTo>
                    <a:pt x="381" y="0"/>
                  </a:moveTo>
                  <a:cubicBezTo>
                    <a:pt x="353" y="0"/>
                    <a:pt x="325" y="3"/>
                    <a:pt x="298" y="9"/>
                  </a:cubicBezTo>
                  <a:cubicBezTo>
                    <a:pt x="130" y="22"/>
                    <a:pt x="0" y="190"/>
                    <a:pt x="52" y="358"/>
                  </a:cubicBezTo>
                  <a:cubicBezTo>
                    <a:pt x="96" y="511"/>
                    <a:pt x="232" y="599"/>
                    <a:pt x="383" y="599"/>
                  </a:cubicBezTo>
                  <a:cubicBezTo>
                    <a:pt x="410" y="599"/>
                    <a:pt x="438" y="596"/>
                    <a:pt x="466" y="590"/>
                  </a:cubicBezTo>
                  <a:cubicBezTo>
                    <a:pt x="647" y="578"/>
                    <a:pt x="763" y="410"/>
                    <a:pt x="724" y="242"/>
                  </a:cubicBezTo>
                  <a:cubicBezTo>
                    <a:pt x="669" y="88"/>
                    <a:pt x="531" y="0"/>
                    <a:pt x="38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9" name="Google Shape;1639;p33"/>
            <p:cNvSpPr/>
            <p:nvPr/>
          </p:nvSpPr>
          <p:spPr>
            <a:xfrm>
              <a:off x="774125" y="4273625"/>
              <a:ext cx="5200" cy="14575"/>
            </a:xfrm>
            <a:custGeom>
              <a:avLst/>
              <a:gdLst/>
              <a:ahLst/>
              <a:cxnLst/>
              <a:rect l="l" t="t" r="r" b="b"/>
              <a:pathLst>
                <a:path w="208" h="583" extrusionOk="0">
                  <a:moveTo>
                    <a:pt x="208" y="0"/>
                  </a:moveTo>
                  <a:lnTo>
                    <a:pt x="208" y="0"/>
                  </a:lnTo>
                  <a:cubicBezTo>
                    <a:pt x="66" y="91"/>
                    <a:pt x="1" y="272"/>
                    <a:pt x="53" y="440"/>
                  </a:cubicBezTo>
                  <a:cubicBezTo>
                    <a:pt x="66" y="479"/>
                    <a:pt x="91" y="530"/>
                    <a:pt x="117" y="582"/>
                  </a:cubicBezTo>
                  <a:lnTo>
                    <a:pt x="208" y="0"/>
                  </a:lnTo>
                  <a:close/>
                </a:path>
              </a:pathLst>
            </a:custGeom>
            <a:solidFill>
              <a:srgbClr val="52A2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0" name="Google Shape;1640;p33"/>
            <p:cNvSpPr/>
            <p:nvPr/>
          </p:nvSpPr>
          <p:spPr>
            <a:xfrm>
              <a:off x="7050675" y="1269750"/>
              <a:ext cx="99550" cy="45275"/>
            </a:xfrm>
            <a:custGeom>
              <a:avLst/>
              <a:gdLst/>
              <a:ahLst/>
              <a:cxnLst/>
              <a:rect l="l" t="t" r="r" b="b"/>
              <a:pathLst>
                <a:path w="3982" h="1811" extrusionOk="0">
                  <a:moveTo>
                    <a:pt x="1" y="1"/>
                  </a:moveTo>
                  <a:lnTo>
                    <a:pt x="1" y="1"/>
                  </a:lnTo>
                  <a:cubicBezTo>
                    <a:pt x="440" y="440"/>
                    <a:pt x="944" y="802"/>
                    <a:pt x="1500" y="1074"/>
                  </a:cubicBezTo>
                  <a:cubicBezTo>
                    <a:pt x="2263" y="1423"/>
                    <a:pt x="3051" y="1668"/>
                    <a:pt x="3878" y="1810"/>
                  </a:cubicBezTo>
                  <a:lnTo>
                    <a:pt x="3917" y="1513"/>
                  </a:lnTo>
                  <a:cubicBezTo>
                    <a:pt x="3981" y="983"/>
                    <a:pt x="3542" y="479"/>
                    <a:pt x="2935" y="402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1" name="Google Shape;1641;p33"/>
            <p:cNvSpPr/>
            <p:nvPr/>
          </p:nvSpPr>
          <p:spPr>
            <a:xfrm>
              <a:off x="6904000" y="1229375"/>
              <a:ext cx="68850" cy="49775"/>
            </a:xfrm>
            <a:custGeom>
              <a:avLst/>
              <a:gdLst/>
              <a:ahLst/>
              <a:cxnLst/>
              <a:rect l="l" t="t" r="r" b="b"/>
              <a:pathLst>
                <a:path w="2754" h="1991" extrusionOk="0">
                  <a:moveTo>
                    <a:pt x="0" y="0"/>
                  </a:moveTo>
                  <a:lnTo>
                    <a:pt x="0" y="0"/>
                  </a:lnTo>
                  <a:cubicBezTo>
                    <a:pt x="1086" y="1189"/>
                    <a:pt x="2753" y="1991"/>
                    <a:pt x="2753" y="1991"/>
                  </a:cubicBezTo>
                  <a:cubicBezTo>
                    <a:pt x="2740" y="1435"/>
                    <a:pt x="2676" y="879"/>
                    <a:pt x="2559" y="324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2" name="Google Shape;1642;p33"/>
            <p:cNvSpPr/>
            <p:nvPr/>
          </p:nvSpPr>
          <p:spPr>
            <a:xfrm>
              <a:off x="7110125" y="1519850"/>
              <a:ext cx="8425" cy="40075"/>
            </a:xfrm>
            <a:custGeom>
              <a:avLst/>
              <a:gdLst/>
              <a:ahLst/>
              <a:cxnLst/>
              <a:rect l="l" t="t" r="r" b="b"/>
              <a:pathLst>
                <a:path w="337" h="1603" extrusionOk="0">
                  <a:moveTo>
                    <a:pt x="53" y="0"/>
                  </a:moveTo>
                  <a:cubicBezTo>
                    <a:pt x="1" y="530"/>
                    <a:pt x="40" y="1073"/>
                    <a:pt x="143" y="1603"/>
                  </a:cubicBezTo>
                  <a:lnTo>
                    <a:pt x="337" y="181"/>
                  </a:lnTo>
                  <a:cubicBezTo>
                    <a:pt x="156" y="65"/>
                    <a:pt x="53" y="0"/>
                    <a:pt x="5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3" name="Google Shape;1643;p33"/>
            <p:cNvSpPr/>
            <p:nvPr/>
          </p:nvSpPr>
          <p:spPr>
            <a:xfrm>
              <a:off x="7114325" y="1376350"/>
              <a:ext cx="13600" cy="11725"/>
            </a:xfrm>
            <a:custGeom>
              <a:avLst/>
              <a:gdLst/>
              <a:ahLst/>
              <a:cxnLst/>
              <a:rect l="l" t="t" r="r" b="b"/>
              <a:pathLst>
                <a:path w="544" h="469" extrusionOk="0">
                  <a:moveTo>
                    <a:pt x="273" y="1"/>
                  </a:moveTo>
                  <a:cubicBezTo>
                    <a:pt x="264" y="1"/>
                    <a:pt x="256" y="1"/>
                    <a:pt x="246" y="2"/>
                  </a:cubicBezTo>
                  <a:cubicBezTo>
                    <a:pt x="104" y="2"/>
                    <a:pt x="1" y="118"/>
                    <a:pt x="1" y="247"/>
                  </a:cubicBezTo>
                  <a:cubicBezTo>
                    <a:pt x="25" y="381"/>
                    <a:pt x="140" y="468"/>
                    <a:pt x="271" y="468"/>
                  </a:cubicBezTo>
                  <a:cubicBezTo>
                    <a:pt x="280" y="468"/>
                    <a:pt x="289" y="468"/>
                    <a:pt x="298" y="467"/>
                  </a:cubicBezTo>
                  <a:cubicBezTo>
                    <a:pt x="427" y="467"/>
                    <a:pt x="544" y="364"/>
                    <a:pt x="531" y="222"/>
                  </a:cubicBezTo>
                  <a:cubicBezTo>
                    <a:pt x="507" y="88"/>
                    <a:pt x="403" y="1"/>
                    <a:pt x="27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4" name="Google Shape;1644;p33"/>
            <p:cNvSpPr/>
            <p:nvPr/>
          </p:nvSpPr>
          <p:spPr>
            <a:xfrm>
              <a:off x="7073950" y="1404425"/>
              <a:ext cx="22000" cy="18500"/>
            </a:xfrm>
            <a:custGeom>
              <a:avLst/>
              <a:gdLst/>
              <a:ahLst/>
              <a:cxnLst/>
              <a:rect l="l" t="t" r="r" b="b"/>
              <a:pathLst>
                <a:path w="880" h="740" extrusionOk="0">
                  <a:moveTo>
                    <a:pt x="449" y="0"/>
                  </a:moveTo>
                  <a:cubicBezTo>
                    <a:pt x="433" y="0"/>
                    <a:pt x="417" y="1"/>
                    <a:pt x="401" y="3"/>
                  </a:cubicBezTo>
                  <a:cubicBezTo>
                    <a:pt x="394" y="3"/>
                    <a:pt x="386" y="3"/>
                    <a:pt x="379" y="3"/>
                  </a:cubicBezTo>
                  <a:cubicBezTo>
                    <a:pt x="169" y="3"/>
                    <a:pt x="0" y="179"/>
                    <a:pt x="0" y="391"/>
                  </a:cubicBezTo>
                  <a:cubicBezTo>
                    <a:pt x="39" y="585"/>
                    <a:pt x="207" y="727"/>
                    <a:pt x="401" y="740"/>
                  </a:cubicBezTo>
                  <a:lnTo>
                    <a:pt x="479" y="740"/>
                  </a:lnTo>
                  <a:cubicBezTo>
                    <a:pt x="517" y="740"/>
                    <a:pt x="556" y="727"/>
                    <a:pt x="608" y="714"/>
                  </a:cubicBezTo>
                  <a:cubicBezTo>
                    <a:pt x="763" y="675"/>
                    <a:pt x="879" y="520"/>
                    <a:pt x="866" y="352"/>
                  </a:cubicBezTo>
                  <a:cubicBezTo>
                    <a:pt x="830" y="149"/>
                    <a:pt x="650" y="0"/>
                    <a:pt x="44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5" name="Google Shape;1645;p33"/>
            <p:cNvSpPr/>
            <p:nvPr/>
          </p:nvSpPr>
          <p:spPr>
            <a:xfrm>
              <a:off x="7044225" y="1554400"/>
              <a:ext cx="26200" cy="25950"/>
            </a:xfrm>
            <a:custGeom>
              <a:avLst/>
              <a:gdLst/>
              <a:ahLst/>
              <a:cxnLst/>
              <a:rect l="l" t="t" r="r" b="b"/>
              <a:pathLst>
                <a:path w="1048" h="1038" extrusionOk="0">
                  <a:moveTo>
                    <a:pt x="361" y="0"/>
                  </a:moveTo>
                  <a:cubicBezTo>
                    <a:pt x="353" y="0"/>
                    <a:pt x="345" y="0"/>
                    <a:pt x="336" y="1"/>
                  </a:cubicBezTo>
                  <a:cubicBezTo>
                    <a:pt x="143" y="1"/>
                    <a:pt x="0" y="156"/>
                    <a:pt x="13" y="337"/>
                  </a:cubicBezTo>
                  <a:cubicBezTo>
                    <a:pt x="26" y="453"/>
                    <a:pt x="91" y="544"/>
                    <a:pt x="194" y="595"/>
                  </a:cubicBezTo>
                  <a:cubicBezTo>
                    <a:pt x="194" y="634"/>
                    <a:pt x="194" y="660"/>
                    <a:pt x="194" y="686"/>
                  </a:cubicBezTo>
                  <a:cubicBezTo>
                    <a:pt x="207" y="789"/>
                    <a:pt x="272" y="880"/>
                    <a:pt x="349" y="944"/>
                  </a:cubicBezTo>
                  <a:cubicBezTo>
                    <a:pt x="428" y="1001"/>
                    <a:pt x="527" y="1037"/>
                    <a:pt x="627" y="1037"/>
                  </a:cubicBezTo>
                  <a:cubicBezTo>
                    <a:pt x="642" y="1037"/>
                    <a:pt x="657" y="1037"/>
                    <a:pt x="672" y="1035"/>
                  </a:cubicBezTo>
                  <a:cubicBezTo>
                    <a:pt x="789" y="1035"/>
                    <a:pt x="905" y="970"/>
                    <a:pt x="970" y="880"/>
                  </a:cubicBezTo>
                  <a:cubicBezTo>
                    <a:pt x="1021" y="815"/>
                    <a:pt x="1047" y="738"/>
                    <a:pt x="1047" y="647"/>
                  </a:cubicBezTo>
                  <a:cubicBezTo>
                    <a:pt x="1008" y="492"/>
                    <a:pt x="892" y="350"/>
                    <a:pt x="737" y="324"/>
                  </a:cubicBezTo>
                  <a:lnTo>
                    <a:pt x="737" y="311"/>
                  </a:lnTo>
                  <a:cubicBezTo>
                    <a:pt x="700" y="126"/>
                    <a:pt x="534" y="0"/>
                    <a:pt x="36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6" name="Google Shape;1646;p33"/>
            <p:cNvSpPr/>
            <p:nvPr/>
          </p:nvSpPr>
          <p:spPr>
            <a:xfrm>
              <a:off x="7062325" y="1665525"/>
              <a:ext cx="16800" cy="14375"/>
            </a:xfrm>
            <a:custGeom>
              <a:avLst/>
              <a:gdLst/>
              <a:ahLst/>
              <a:cxnLst/>
              <a:rect l="l" t="t" r="r" b="b"/>
              <a:pathLst>
                <a:path w="672" h="575" extrusionOk="0">
                  <a:moveTo>
                    <a:pt x="325" y="1"/>
                  </a:moveTo>
                  <a:cubicBezTo>
                    <a:pt x="316" y="1"/>
                    <a:pt x="307" y="1"/>
                    <a:pt x="297" y="2"/>
                  </a:cubicBezTo>
                  <a:cubicBezTo>
                    <a:pt x="129" y="2"/>
                    <a:pt x="0" y="144"/>
                    <a:pt x="0" y="312"/>
                  </a:cubicBezTo>
                  <a:cubicBezTo>
                    <a:pt x="24" y="464"/>
                    <a:pt x="164" y="574"/>
                    <a:pt x="315" y="574"/>
                  </a:cubicBezTo>
                  <a:cubicBezTo>
                    <a:pt x="331" y="574"/>
                    <a:pt x="346" y="573"/>
                    <a:pt x="362" y="570"/>
                  </a:cubicBezTo>
                  <a:cubicBezTo>
                    <a:pt x="369" y="571"/>
                    <a:pt x="376" y="571"/>
                    <a:pt x="383" y="571"/>
                  </a:cubicBezTo>
                  <a:cubicBezTo>
                    <a:pt x="542" y="571"/>
                    <a:pt x="672" y="434"/>
                    <a:pt x="659" y="273"/>
                  </a:cubicBezTo>
                  <a:cubicBezTo>
                    <a:pt x="635" y="114"/>
                    <a:pt x="494" y="1"/>
                    <a:pt x="32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7" name="Google Shape;1647;p33"/>
            <p:cNvSpPr/>
            <p:nvPr/>
          </p:nvSpPr>
          <p:spPr>
            <a:xfrm>
              <a:off x="6994800" y="1629975"/>
              <a:ext cx="12625" cy="10750"/>
            </a:xfrm>
            <a:custGeom>
              <a:avLst/>
              <a:gdLst/>
              <a:ahLst/>
              <a:cxnLst/>
              <a:rect l="l" t="t" r="r" b="b"/>
              <a:pathLst>
                <a:path w="505" h="430" extrusionOk="0">
                  <a:moveTo>
                    <a:pt x="257" y="1"/>
                  </a:moveTo>
                  <a:cubicBezTo>
                    <a:pt x="249" y="1"/>
                    <a:pt x="241" y="1"/>
                    <a:pt x="233" y="2"/>
                  </a:cubicBezTo>
                  <a:cubicBezTo>
                    <a:pt x="226" y="2"/>
                    <a:pt x="220" y="1"/>
                    <a:pt x="213" y="1"/>
                  </a:cubicBezTo>
                  <a:cubicBezTo>
                    <a:pt x="93" y="1"/>
                    <a:pt x="0" y="112"/>
                    <a:pt x="0" y="235"/>
                  </a:cubicBezTo>
                  <a:cubicBezTo>
                    <a:pt x="24" y="344"/>
                    <a:pt x="128" y="430"/>
                    <a:pt x="247" y="430"/>
                  </a:cubicBezTo>
                  <a:cubicBezTo>
                    <a:pt x="255" y="430"/>
                    <a:pt x="263" y="430"/>
                    <a:pt x="271" y="429"/>
                  </a:cubicBezTo>
                  <a:cubicBezTo>
                    <a:pt x="278" y="429"/>
                    <a:pt x="285" y="430"/>
                    <a:pt x="291" y="430"/>
                  </a:cubicBezTo>
                  <a:cubicBezTo>
                    <a:pt x="411" y="430"/>
                    <a:pt x="504" y="319"/>
                    <a:pt x="504" y="209"/>
                  </a:cubicBezTo>
                  <a:cubicBezTo>
                    <a:pt x="480" y="88"/>
                    <a:pt x="376" y="1"/>
                    <a:pt x="25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8" name="Google Shape;1648;p33"/>
            <p:cNvSpPr/>
            <p:nvPr/>
          </p:nvSpPr>
          <p:spPr>
            <a:xfrm>
              <a:off x="7082675" y="1763450"/>
              <a:ext cx="2600" cy="7150"/>
            </a:xfrm>
            <a:custGeom>
              <a:avLst/>
              <a:gdLst/>
              <a:ahLst/>
              <a:cxnLst/>
              <a:rect l="l" t="t" r="r" b="b"/>
              <a:pathLst>
                <a:path w="104" h="286" extrusionOk="0">
                  <a:moveTo>
                    <a:pt x="104" y="1"/>
                  </a:moveTo>
                  <a:lnTo>
                    <a:pt x="104" y="1"/>
                  </a:lnTo>
                  <a:cubicBezTo>
                    <a:pt x="39" y="27"/>
                    <a:pt x="0" y="91"/>
                    <a:pt x="0" y="169"/>
                  </a:cubicBezTo>
                  <a:cubicBezTo>
                    <a:pt x="13" y="208"/>
                    <a:pt x="39" y="259"/>
                    <a:pt x="65" y="285"/>
                  </a:cubicBezTo>
                  <a:lnTo>
                    <a:pt x="104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9" name="Google Shape;1649;p33"/>
            <p:cNvSpPr/>
            <p:nvPr/>
          </p:nvSpPr>
          <p:spPr>
            <a:xfrm>
              <a:off x="6492700" y="1178000"/>
              <a:ext cx="17450" cy="9425"/>
            </a:xfrm>
            <a:custGeom>
              <a:avLst/>
              <a:gdLst/>
              <a:ahLst/>
              <a:cxnLst/>
              <a:rect l="l" t="t" r="r" b="b"/>
              <a:pathLst>
                <a:path w="698" h="377" extrusionOk="0">
                  <a:moveTo>
                    <a:pt x="13" y="0"/>
                  </a:moveTo>
                  <a:cubicBezTo>
                    <a:pt x="0" y="26"/>
                    <a:pt x="0" y="65"/>
                    <a:pt x="13" y="91"/>
                  </a:cubicBezTo>
                  <a:cubicBezTo>
                    <a:pt x="38" y="251"/>
                    <a:pt x="192" y="376"/>
                    <a:pt x="363" y="376"/>
                  </a:cubicBezTo>
                  <a:cubicBezTo>
                    <a:pt x="371" y="376"/>
                    <a:pt x="379" y="376"/>
                    <a:pt x="388" y="375"/>
                  </a:cubicBezTo>
                  <a:cubicBezTo>
                    <a:pt x="543" y="375"/>
                    <a:pt x="685" y="246"/>
                    <a:pt x="698" y="78"/>
                  </a:cubicBez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0" name="Google Shape;1650;p33"/>
            <p:cNvSpPr/>
            <p:nvPr/>
          </p:nvSpPr>
          <p:spPr>
            <a:xfrm>
              <a:off x="7033250" y="1808375"/>
              <a:ext cx="45900" cy="30400"/>
            </a:xfrm>
            <a:custGeom>
              <a:avLst/>
              <a:gdLst/>
              <a:ahLst/>
              <a:cxnLst/>
              <a:rect l="l" t="t" r="r" b="b"/>
              <a:pathLst>
                <a:path w="1836" h="1216" extrusionOk="0">
                  <a:moveTo>
                    <a:pt x="1835" y="0"/>
                  </a:moveTo>
                  <a:lnTo>
                    <a:pt x="0" y="91"/>
                  </a:lnTo>
                  <a:cubicBezTo>
                    <a:pt x="414" y="556"/>
                    <a:pt x="943" y="918"/>
                    <a:pt x="1525" y="1150"/>
                  </a:cubicBezTo>
                  <a:lnTo>
                    <a:pt x="1667" y="1215"/>
                  </a:lnTo>
                  <a:lnTo>
                    <a:pt x="183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1" name="Google Shape;1651;p33"/>
            <p:cNvSpPr/>
            <p:nvPr/>
          </p:nvSpPr>
          <p:spPr>
            <a:xfrm>
              <a:off x="6933075" y="2504975"/>
              <a:ext cx="49775" cy="32325"/>
            </a:xfrm>
            <a:custGeom>
              <a:avLst/>
              <a:gdLst/>
              <a:ahLst/>
              <a:cxnLst/>
              <a:rect l="l" t="t" r="r" b="b"/>
              <a:pathLst>
                <a:path w="1991" h="1293" extrusionOk="0">
                  <a:moveTo>
                    <a:pt x="1991" y="0"/>
                  </a:moveTo>
                  <a:lnTo>
                    <a:pt x="1991" y="0"/>
                  </a:lnTo>
                  <a:cubicBezTo>
                    <a:pt x="1306" y="117"/>
                    <a:pt x="634" y="324"/>
                    <a:pt x="1" y="608"/>
                  </a:cubicBezTo>
                  <a:cubicBezTo>
                    <a:pt x="427" y="840"/>
                    <a:pt x="854" y="1047"/>
                    <a:pt x="1319" y="1215"/>
                  </a:cubicBezTo>
                  <a:cubicBezTo>
                    <a:pt x="1358" y="1138"/>
                    <a:pt x="1435" y="1086"/>
                    <a:pt x="1526" y="1086"/>
                  </a:cubicBezTo>
                  <a:cubicBezTo>
                    <a:pt x="1534" y="1085"/>
                    <a:pt x="1542" y="1085"/>
                    <a:pt x="1550" y="1085"/>
                  </a:cubicBezTo>
                  <a:cubicBezTo>
                    <a:pt x="1669" y="1085"/>
                    <a:pt x="1774" y="1172"/>
                    <a:pt x="1810" y="1293"/>
                  </a:cubicBezTo>
                  <a:lnTo>
                    <a:pt x="199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2" name="Google Shape;1652;p33"/>
            <p:cNvSpPr/>
            <p:nvPr/>
          </p:nvSpPr>
          <p:spPr>
            <a:xfrm>
              <a:off x="6966675" y="2168950"/>
              <a:ext cx="6500" cy="5525"/>
            </a:xfrm>
            <a:custGeom>
              <a:avLst/>
              <a:gdLst/>
              <a:ahLst/>
              <a:cxnLst/>
              <a:rect l="l" t="t" r="r" b="b"/>
              <a:pathLst>
                <a:path w="260" h="221" extrusionOk="0">
                  <a:moveTo>
                    <a:pt x="117" y="0"/>
                  </a:moveTo>
                  <a:cubicBezTo>
                    <a:pt x="52" y="0"/>
                    <a:pt x="1" y="52"/>
                    <a:pt x="14" y="117"/>
                  </a:cubicBezTo>
                  <a:cubicBezTo>
                    <a:pt x="14" y="181"/>
                    <a:pt x="78" y="220"/>
                    <a:pt x="143" y="220"/>
                  </a:cubicBezTo>
                  <a:cubicBezTo>
                    <a:pt x="207" y="220"/>
                    <a:pt x="259" y="168"/>
                    <a:pt x="259" y="104"/>
                  </a:cubicBezTo>
                  <a:cubicBezTo>
                    <a:pt x="246" y="39"/>
                    <a:pt x="182" y="0"/>
                    <a:pt x="11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3" name="Google Shape;1653;p33"/>
            <p:cNvSpPr/>
            <p:nvPr/>
          </p:nvSpPr>
          <p:spPr>
            <a:xfrm>
              <a:off x="6898500" y="2533950"/>
              <a:ext cx="16500" cy="8850"/>
            </a:xfrm>
            <a:custGeom>
              <a:avLst/>
              <a:gdLst/>
              <a:ahLst/>
              <a:cxnLst/>
              <a:rect l="l" t="t" r="r" b="b"/>
              <a:pathLst>
                <a:path w="660" h="354" extrusionOk="0">
                  <a:moveTo>
                    <a:pt x="357" y="1"/>
                  </a:moveTo>
                  <a:cubicBezTo>
                    <a:pt x="342" y="1"/>
                    <a:pt x="327" y="2"/>
                    <a:pt x="311" y="5"/>
                  </a:cubicBezTo>
                  <a:cubicBezTo>
                    <a:pt x="143" y="5"/>
                    <a:pt x="1" y="134"/>
                    <a:pt x="14" y="302"/>
                  </a:cubicBezTo>
                  <a:cubicBezTo>
                    <a:pt x="14" y="315"/>
                    <a:pt x="14" y="328"/>
                    <a:pt x="14" y="354"/>
                  </a:cubicBezTo>
                  <a:lnTo>
                    <a:pt x="660" y="315"/>
                  </a:lnTo>
                  <a:cubicBezTo>
                    <a:pt x="660" y="302"/>
                    <a:pt x="660" y="289"/>
                    <a:pt x="660" y="276"/>
                  </a:cubicBezTo>
                  <a:cubicBezTo>
                    <a:pt x="636" y="112"/>
                    <a:pt x="507" y="1"/>
                    <a:pt x="35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4" name="Google Shape;1654;p33"/>
            <p:cNvSpPr/>
            <p:nvPr/>
          </p:nvSpPr>
          <p:spPr>
            <a:xfrm>
              <a:off x="6965075" y="2532075"/>
              <a:ext cx="13250" cy="7175"/>
            </a:xfrm>
            <a:custGeom>
              <a:avLst/>
              <a:gdLst/>
              <a:ahLst/>
              <a:cxnLst/>
              <a:rect l="l" t="t" r="r" b="b"/>
              <a:pathLst>
                <a:path w="530" h="287" extrusionOk="0">
                  <a:moveTo>
                    <a:pt x="270" y="1"/>
                  </a:moveTo>
                  <a:cubicBezTo>
                    <a:pt x="262" y="1"/>
                    <a:pt x="254" y="1"/>
                    <a:pt x="246" y="2"/>
                  </a:cubicBezTo>
                  <a:cubicBezTo>
                    <a:pt x="155" y="2"/>
                    <a:pt x="78" y="54"/>
                    <a:pt x="39" y="131"/>
                  </a:cubicBezTo>
                  <a:cubicBezTo>
                    <a:pt x="13" y="157"/>
                    <a:pt x="0" y="209"/>
                    <a:pt x="0" y="248"/>
                  </a:cubicBezTo>
                  <a:cubicBezTo>
                    <a:pt x="13" y="261"/>
                    <a:pt x="13" y="273"/>
                    <a:pt x="26" y="286"/>
                  </a:cubicBezTo>
                  <a:lnTo>
                    <a:pt x="517" y="261"/>
                  </a:lnTo>
                  <a:lnTo>
                    <a:pt x="530" y="209"/>
                  </a:lnTo>
                  <a:cubicBezTo>
                    <a:pt x="494" y="88"/>
                    <a:pt x="389" y="1"/>
                    <a:pt x="27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5" name="Google Shape;1655;p33"/>
            <p:cNvSpPr/>
            <p:nvPr/>
          </p:nvSpPr>
          <p:spPr>
            <a:xfrm>
              <a:off x="7032600" y="1884300"/>
              <a:ext cx="6475" cy="5575"/>
            </a:xfrm>
            <a:custGeom>
              <a:avLst/>
              <a:gdLst/>
              <a:ahLst/>
              <a:cxnLst/>
              <a:rect l="l" t="t" r="r" b="b"/>
              <a:pathLst>
                <a:path w="259" h="223" extrusionOk="0">
                  <a:moveTo>
                    <a:pt x="116" y="0"/>
                  </a:moveTo>
                  <a:cubicBezTo>
                    <a:pt x="52" y="0"/>
                    <a:pt x="0" y="52"/>
                    <a:pt x="0" y="117"/>
                  </a:cubicBezTo>
                  <a:cubicBezTo>
                    <a:pt x="12" y="175"/>
                    <a:pt x="54" y="222"/>
                    <a:pt x="119" y="222"/>
                  </a:cubicBezTo>
                  <a:cubicBezTo>
                    <a:pt x="126" y="222"/>
                    <a:pt x="134" y="221"/>
                    <a:pt x="142" y="220"/>
                  </a:cubicBezTo>
                  <a:cubicBezTo>
                    <a:pt x="207" y="220"/>
                    <a:pt x="259" y="168"/>
                    <a:pt x="259" y="104"/>
                  </a:cubicBezTo>
                  <a:cubicBezTo>
                    <a:pt x="233" y="39"/>
                    <a:pt x="181" y="0"/>
                    <a:pt x="11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6" name="Google Shape;1656;p33"/>
            <p:cNvSpPr/>
            <p:nvPr/>
          </p:nvSpPr>
          <p:spPr>
            <a:xfrm>
              <a:off x="6898175" y="2934625"/>
              <a:ext cx="13600" cy="11725"/>
            </a:xfrm>
            <a:custGeom>
              <a:avLst/>
              <a:gdLst/>
              <a:ahLst/>
              <a:cxnLst/>
              <a:rect l="l" t="t" r="r" b="b"/>
              <a:pathLst>
                <a:path w="544" h="469" extrusionOk="0">
                  <a:moveTo>
                    <a:pt x="281" y="1"/>
                  </a:moveTo>
                  <a:cubicBezTo>
                    <a:pt x="269" y="1"/>
                    <a:pt x="258" y="2"/>
                    <a:pt x="246" y="3"/>
                  </a:cubicBezTo>
                  <a:cubicBezTo>
                    <a:pt x="239" y="3"/>
                    <a:pt x="232" y="2"/>
                    <a:pt x="225" y="2"/>
                  </a:cubicBezTo>
                  <a:cubicBezTo>
                    <a:pt x="94" y="2"/>
                    <a:pt x="1" y="114"/>
                    <a:pt x="1" y="249"/>
                  </a:cubicBezTo>
                  <a:cubicBezTo>
                    <a:pt x="14" y="262"/>
                    <a:pt x="14" y="275"/>
                    <a:pt x="27" y="301"/>
                  </a:cubicBezTo>
                  <a:cubicBezTo>
                    <a:pt x="65" y="404"/>
                    <a:pt x="182" y="469"/>
                    <a:pt x="298" y="469"/>
                  </a:cubicBezTo>
                  <a:cubicBezTo>
                    <a:pt x="440" y="469"/>
                    <a:pt x="544" y="352"/>
                    <a:pt x="544" y="223"/>
                  </a:cubicBezTo>
                  <a:cubicBezTo>
                    <a:pt x="531" y="184"/>
                    <a:pt x="518" y="146"/>
                    <a:pt x="492" y="107"/>
                  </a:cubicBezTo>
                  <a:cubicBezTo>
                    <a:pt x="435" y="39"/>
                    <a:pt x="359" y="1"/>
                    <a:pt x="28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7" name="Google Shape;1657;p33"/>
            <p:cNvSpPr/>
            <p:nvPr/>
          </p:nvSpPr>
          <p:spPr>
            <a:xfrm>
              <a:off x="6857800" y="3215750"/>
              <a:ext cx="10025" cy="8500"/>
            </a:xfrm>
            <a:custGeom>
              <a:avLst/>
              <a:gdLst/>
              <a:ahLst/>
              <a:cxnLst/>
              <a:rect l="l" t="t" r="r" b="b"/>
              <a:pathLst>
                <a:path w="401" h="340" extrusionOk="0">
                  <a:moveTo>
                    <a:pt x="207" y="1"/>
                  </a:moveTo>
                  <a:cubicBezTo>
                    <a:pt x="199" y="1"/>
                    <a:pt x="190" y="1"/>
                    <a:pt x="181" y="2"/>
                  </a:cubicBezTo>
                  <a:cubicBezTo>
                    <a:pt x="175" y="1"/>
                    <a:pt x="168" y="1"/>
                    <a:pt x="162" y="1"/>
                  </a:cubicBezTo>
                  <a:cubicBezTo>
                    <a:pt x="68" y="1"/>
                    <a:pt x="0" y="86"/>
                    <a:pt x="0" y="170"/>
                  </a:cubicBezTo>
                  <a:cubicBezTo>
                    <a:pt x="24" y="266"/>
                    <a:pt x="104" y="340"/>
                    <a:pt x="197" y="340"/>
                  </a:cubicBezTo>
                  <a:cubicBezTo>
                    <a:pt x="205" y="340"/>
                    <a:pt x="212" y="339"/>
                    <a:pt x="220" y="338"/>
                  </a:cubicBezTo>
                  <a:cubicBezTo>
                    <a:pt x="310" y="338"/>
                    <a:pt x="401" y="261"/>
                    <a:pt x="388" y="157"/>
                  </a:cubicBezTo>
                  <a:cubicBezTo>
                    <a:pt x="376" y="63"/>
                    <a:pt x="299" y="1"/>
                    <a:pt x="20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8" name="Google Shape;1658;p33"/>
            <p:cNvSpPr/>
            <p:nvPr/>
          </p:nvSpPr>
          <p:spPr>
            <a:xfrm>
              <a:off x="6898825" y="2541800"/>
              <a:ext cx="16175" cy="6525"/>
            </a:xfrm>
            <a:custGeom>
              <a:avLst/>
              <a:gdLst/>
              <a:ahLst/>
              <a:cxnLst/>
              <a:rect l="l" t="t" r="r" b="b"/>
              <a:pathLst>
                <a:path w="647" h="261" extrusionOk="0">
                  <a:moveTo>
                    <a:pt x="647" y="1"/>
                  </a:moveTo>
                  <a:lnTo>
                    <a:pt x="1" y="40"/>
                  </a:lnTo>
                  <a:cubicBezTo>
                    <a:pt x="49" y="173"/>
                    <a:pt x="177" y="260"/>
                    <a:pt x="320" y="260"/>
                  </a:cubicBezTo>
                  <a:cubicBezTo>
                    <a:pt x="330" y="260"/>
                    <a:pt x="340" y="260"/>
                    <a:pt x="350" y="259"/>
                  </a:cubicBezTo>
                  <a:cubicBezTo>
                    <a:pt x="505" y="259"/>
                    <a:pt x="634" y="143"/>
                    <a:pt x="64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9" name="Google Shape;1659;p33"/>
            <p:cNvSpPr/>
            <p:nvPr/>
          </p:nvSpPr>
          <p:spPr>
            <a:xfrm>
              <a:off x="6838425" y="3180825"/>
              <a:ext cx="21975" cy="18575"/>
            </a:xfrm>
            <a:custGeom>
              <a:avLst/>
              <a:gdLst/>
              <a:ahLst/>
              <a:cxnLst/>
              <a:rect l="l" t="t" r="r" b="b"/>
              <a:pathLst>
                <a:path w="879" h="743" extrusionOk="0">
                  <a:moveTo>
                    <a:pt x="448" y="1"/>
                  </a:moveTo>
                  <a:cubicBezTo>
                    <a:pt x="433" y="1"/>
                    <a:pt x="417" y="2"/>
                    <a:pt x="400" y="3"/>
                  </a:cubicBezTo>
                  <a:cubicBezTo>
                    <a:pt x="393" y="3"/>
                    <a:pt x="386" y="3"/>
                    <a:pt x="378" y="3"/>
                  </a:cubicBezTo>
                  <a:cubicBezTo>
                    <a:pt x="169" y="3"/>
                    <a:pt x="0" y="179"/>
                    <a:pt x="13" y="391"/>
                  </a:cubicBezTo>
                  <a:cubicBezTo>
                    <a:pt x="49" y="595"/>
                    <a:pt x="229" y="743"/>
                    <a:pt x="430" y="743"/>
                  </a:cubicBezTo>
                  <a:cubicBezTo>
                    <a:pt x="446" y="743"/>
                    <a:pt x="462" y="742"/>
                    <a:pt x="478" y="740"/>
                  </a:cubicBezTo>
                  <a:cubicBezTo>
                    <a:pt x="485" y="741"/>
                    <a:pt x="493" y="741"/>
                    <a:pt x="500" y="741"/>
                  </a:cubicBezTo>
                  <a:cubicBezTo>
                    <a:pt x="710" y="741"/>
                    <a:pt x="878" y="565"/>
                    <a:pt x="866" y="352"/>
                  </a:cubicBezTo>
                  <a:cubicBezTo>
                    <a:pt x="830" y="149"/>
                    <a:pt x="650" y="1"/>
                    <a:pt x="44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0" name="Google Shape;1660;p33"/>
            <p:cNvSpPr/>
            <p:nvPr/>
          </p:nvSpPr>
          <p:spPr>
            <a:xfrm>
              <a:off x="6965700" y="2538575"/>
              <a:ext cx="12300" cy="4900"/>
            </a:xfrm>
            <a:custGeom>
              <a:avLst/>
              <a:gdLst/>
              <a:ahLst/>
              <a:cxnLst/>
              <a:rect l="l" t="t" r="r" b="b"/>
              <a:pathLst>
                <a:path w="492" h="196" extrusionOk="0">
                  <a:moveTo>
                    <a:pt x="492" y="1"/>
                  </a:moveTo>
                  <a:lnTo>
                    <a:pt x="1" y="26"/>
                  </a:lnTo>
                  <a:cubicBezTo>
                    <a:pt x="36" y="133"/>
                    <a:pt x="137" y="196"/>
                    <a:pt x="243" y="196"/>
                  </a:cubicBezTo>
                  <a:cubicBezTo>
                    <a:pt x="253" y="196"/>
                    <a:pt x="262" y="195"/>
                    <a:pt x="272" y="194"/>
                  </a:cubicBezTo>
                  <a:cubicBezTo>
                    <a:pt x="363" y="194"/>
                    <a:pt x="453" y="143"/>
                    <a:pt x="492" y="52"/>
                  </a:cubicBezTo>
                  <a:lnTo>
                    <a:pt x="492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1" name="Google Shape;1661;p33"/>
            <p:cNvSpPr/>
            <p:nvPr/>
          </p:nvSpPr>
          <p:spPr>
            <a:xfrm>
              <a:off x="6767975" y="3938575"/>
              <a:ext cx="16175" cy="40400"/>
            </a:xfrm>
            <a:custGeom>
              <a:avLst/>
              <a:gdLst/>
              <a:ahLst/>
              <a:cxnLst/>
              <a:rect l="l" t="t" r="r" b="b"/>
              <a:pathLst>
                <a:path w="647" h="1616" extrusionOk="0">
                  <a:moveTo>
                    <a:pt x="0" y="0"/>
                  </a:moveTo>
                  <a:lnTo>
                    <a:pt x="168" y="1616"/>
                  </a:lnTo>
                  <a:lnTo>
                    <a:pt x="453" y="1512"/>
                  </a:lnTo>
                  <a:lnTo>
                    <a:pt x="647" y="117"/>
                  </a:lnTo>
                  <a:cubicBezTo>
                    <a:pt x="440" y="91"/>
                    <a:pt x="246" y="65"/>
                    <a:pt x="52" y="13"/>
                  </a:cubicBezTo>
                  <a:cubicBezTo>
                    <a:pt x="39" y="13"/>
                    <a:pt x="13" y="0"/>
                    <a:pt x="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2" name="Google Shape;1662;p33"/>
            <p:cNvSpPr/>
            <p:nvPr/>
          </p:nvSpPr>
          <p:spPr>
            <a:xfrm>
              <a:off x="6772175" y="3976050"/>
              <a:ext cx="7125" cy="23600"/>
            </a:xfrm>
            <a:custGeom>
              <a:avLst/>
              <a:gdLst/>
              <a:ahLst/>
              <a:cxnLst/>
              <a:rect l="l" t="t" r="r" b="b"/>
              <a:pathLst>
                <a:path w="285" h="944" extrusionOk="0">
                  <a:moveTo>
                    <a:pt x="285" y="0"/>
                  </a:moveTo>
                  <a:lnTo>
                    <a:pt x="0" y="117"/>
                  </a:lnTo>
                  <a:lnTo>
                    <a:pt x="91" y="944"/>
                  </a:lnTo>
                  <a:lnTo>
                    <a:pt x="155" y="944"/>
                  </a:lnTo>
                  <a:lnTo>
                    <a:pt x="28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3" name="Google Shape;1663;p33"/>
            <p:cNvSpPr/>
            <p:nvPr/>
          </p:nvSpPr>
          <p:spPr>
            <a:xfrm>
              <a:off x="6821600" y="3269425"/>
              <a:ext cx="55275" cy="30725"/>
            </a:xfrm>
            <a:custGeom>
              <a:avLst/>
              <a:gdLst/>
              <a:ahLst/>
              <a:cxnLst/>
              <a:rect l="l" t="t" r="r" b="b"/>
              <a:pathLst>
                <a:path w="2211" h="1229" extrusionOk="0">
                  <a:moveTo>
                    <a:pt x="2211" y="1"/>
                  </a:moveTo>
                  <a:lnTo>
                    <a:pt x="1" y="91"/>
                  </a:lnTo>
                  <a:cubicBezTo>
                    <a:pt x="647" y="543"/>
                    <a:pt x="1332" y="918"/>
                    <a:pt x="2043" y="1228"/>
                  </a:cubicBezTo>
                  <a:lnTo>
                    <a:pt x="221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4" name="Google Shape;1664;p33"/>
            <p:cNvSpPr/>
            <p:nvPr/>
          </p:nvSpPr>
          <p:spPr>
            <a:xfrm>
              <a:off x="6763125" y="3896250"/>
              <a:ext cx="26525" cy="44925"/>
            </a:xfrm>
            <a:custGeom>
              <a:avLst/>
              <a:gdLst/>
              <a:ahLst/>
              <a:cxnLst/>
              <a:rect l="l" t="t" r="r" b="b"/>
              <a:pathLst>
                <a:path w="1061" h="1797" extrusionOk="0">
                  <a:moveTo>
                    <a:pt x="1" y="0"/>
                  </a:moveTo>
                  <a:lnTo>
                    <a:pt x="194" y="1693"/>
                  </a:lnTo>
                  <a:cubicBezTo>
                    <a:pt x="207" y="1693"/>
                    <a:pt x="220" y="1706"/>
                    <a:pt x="246" y="1706"/>
                  </a:cubicBezTo>
                  <a:cubicBezTo>
                    <a:pt x="440" y="1758"/>
                    <a:pt x="634" y="1784"/>
                    <a:pt x="841" y="1797"/>
                  </a:cubicBezTo>
                  <a:lnTo>
                    <a:pt x="1060" y="220"/>
                  </a:lnTo>
                  <a:cubicBezTo>
                    <a:pt x="944" y="181"/>
                    <a:pt x="828" y="155"/>
                    <a:pt x="711" y="117"/>
                  </a:cubicBezTo>
                  <a:cubicBezTo>
                    <a:pt x="479" y="65"/>
                    <a:pt x="246" y="26"/>
                    <a:pt x="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5" name="Google Shape;1665;p33"/>
            <p:cNvSpPr/>
            <p:nvPr/>
          </p:nvSpPr>
          <p:spPr>
            <a:xfrm>
              <a:off x="6796425" y="3692625"/>
              <a:ext cx="20350" cy="17300"/>
            </a:xfrm>
            <a:custGeom>
              <a:avLst/>
              <a:gdLst/>
              <a:ahLst/>
              <a:cxnLst/>
              <a:rect l="l" t="t" r="r" b="b"/>
              <a:pathLst>
                <a:path w="814" h="692" extrusionOk="0">
                  <a:moveTo>
                    <a:pt x="423" y="0"/>
                  </a:moveTo>
                  <a:cubicBezTo>
                    <a:pt x="407" y="0"/>
                    <a:pt x="391" y="1"/>
                    <a:pt x="374" y="3"/>
                  </a:cubicBezTo>
                  <a:cubicBezTo>
                    <a:pt x="367" y="3"/>
                    <a:pt x="360" y="2"/>
                    <a:pt x="352" y="2"/>
                  </a:cubicBezTo>
                  <a:cubicBezTo>
                    <a:pt x="156" y="2"/>
                    <a:pt x="0" y="166"/>
                    <a:pt x="13" y="365"/>
                  </a:cubicBezTo>
                  <a:cubicBezTo>
                    <a:pt x="48" y="555"/>
                    <a:pt x="216" y="691"/>
                    <a:pt x="403" y="691"/>
                  </a:cubicBezTo>
                  <a:cubicBezTo>
                    <a:pt x="420" y="691"/>
                    <a:pt x="436" y="690"/>
                    <a:pt x="452" y="688"/>
                  </a:cubicBezTo>
                  <a:cubicBezTo>
                    <a:pt x="460" y="689"/>
                    <a:pt x="467" y="689"/>
                    <a:pt x="474" y="689"/>
                  </a:cubicBezTo>
                  <a:cubicBezTo>
                    <a:pt x="670" y="689"/>
                    <a:pt x="814" y="525"/>
                    <a:pt x="814" y="326"/>
                  </a:cubicBezTo>
                  <a:cubicBezTo>
                    <a:pt x="766" y="136"/>
                    <a:pt x="609" y="0"/>
                    <a:pt x="42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6" name="Google Shape;1666;p33"/>
            <p:cNvSpPr/>
            <p:nvPr/>
          </p:nvSpPr>
          <p:spPr>
            <a:xfrm>
              <a:off x="6795125" y="3822575"/>
              <a:ext cx="5500" cy="6225"/>
            </a:xfrm>
            <a:custGeom>
              <a:avLst/>
              <a:gdLst/>
              <a:ahLst/>
              <a:cxnLst/>
              <a:rect l="l" t="t" r="r" b="b"/>
              <a:pathLst>
                <a:path w="220" h="249" extrusionOk="0">
                  <a:moveTo>
                    <a:pt x="142" y="1"/>
                  </a:moveTo>
                  <a:cubicBezTo>
                    <a:pt x="65" y="1"/>
                    <a:pt x="0" y="52"/>
                    <a:pt x="13" y="130"/>
                  </a:cubicBezTo>
                  <a:cubicBezTo>
                    <a:pt x="25" y="199"/>
                    <a:pt x="78" y="248"/>
                    <a:pt x="144" y="248"/>
                  </a:cubicBezTo>
                  <a:cubicBezTo>
                    <a:pt x="152" y="248"/>
                    <a:pt x="160" y="247"/>
                    <a:pt x="168" y="246"/>
                  </a:cubicBezTo>
                  <a:lnTo>
                    <a:pt x="181" y="246"/>
                  </a:lnTo>
                  <a:lnTo>
                    <a:pt x="220" y="13"/>
                  </a:lnTo>
                  <a:cubicBezTo>
                    <a:pt x="194" y="1"/>
                    <a:pt x="168" y="1"/>
                    <a:pt x="14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7" name="Google Shape;1667;p33"/>
            <p:cNvSpPr/>
            <p:nvPr/>
          </p:nvSpPr>
          <p:spPr>
            <a:xfrm>
              <a:off x="6774425" y="3999300"/>
              <a:ext cx="1650" cy="5850"/>
            </a:xfrm>
            <a:custGeom>
              <a:avLst/>
              <a:gdLst/>
              <a:ahLst/>
              <a:cxnLst/>
              <a:rect l="l" t="t" r="r" b="b"/>
              <a:pathLst>
                <a:path w="66" h="234" extrusionOk="0">
                  <a:moveTo>
                    <a:pt x="65" y="1"/>
                  </a:moveTo>
                  <a:lnTo>
                    <a:pt x="1" y="14"/>
                  </a:lnTo>
                  <a:lnTo>
                    <a:pt x="27" y="234"/>
                  </a:lnTo>
                  <a:lnTo>
                    <a:pt x="65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8" name="Google Shape;1668;p33"/>
            <p:cNvSpPr/>
            <p:nvPr/>
          </p:nvSpPr>
          <p:spPr>
            <a:xfrm>
              <a:off x="6063300" y="1125325"/>
              <a:ext cx="53325" cy="8100"/>
            </a:xfrm>
            <a:custGeom>
              <a:avLst/>
              <a:gdLst/>
              <a:ahLst/>
              <a:cxnLst/>
              <a:rect l="l" t="t" r="r" b="b"/>
              <a:pathLst>
                <a:path w="2133" h="324" extrusionOk="0">
                  <a:moveTo>
                    <a:pt x="452" y="1"/>
                  </a:moveTo>
                  <a:cubicBezTo>
                    <a:pt x="323" y="130"/>
                    <a:pt x="168" y="234"/>
                    <a:pt x="0" y="324"/>
                  </a:cubicBezTo>
                  <a:lnTo>
                    <a:pt x="2133" y="221"/>
                  </a:lnTo>
                  <a:lnTo>
                    <a:pt x="452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9" name="Google Shape;1669;p33"/>
            <p:cNvSpPr/>
            <p:nvPr/>
          </p:nvSpPr>
          <p:spPr>
            <a:xfrm>
              <a:off x="5875575" y="1100450"/>
              <a:ext cx="103075" cy="39450"/>
            </a:xfrm>
            <a:custGeom>
              <a:avLst/>
              <a:gdLst/>
              <a:ahLst/>
              <a:cxnLst/>
              <a:rect l="l" t="t" r="r" b="b"/>
              <a:pathLst>
                <a:path w="4123" h="1578" extrusionOk="0">
                  <a:moveTo>
                    <a:pt x="0" y="1"/>
                  </a:moveTo>
                  <a:lnTo>
                    <a:pt x="0" y="1"/>
                  </a:lnTo>
                  <a:cubicBezTo>
                    <a:pt x="840" y="427"/>
                    <a:pt x="1629" y="957"/>
                    <a:pt x="2339" y="1577"/>
                  </a:cubicBezTo>
                  <a:lnTo>
                    <a:pt x="4110" y="1487"/>
                  </a:lnTo>
                  <a:cubicBezTo>
                    <a:pt x="4097" y="1474"/>
                    <a:pt x="4097" y="1461"/>
                    <a:pt x="4084" y="1448"/>
                  </a:cubicBezTo>
                  <a:cubicBezTo>
                    <a:pt x="4084" y="1397"/>
                    <a:pt x="4097" y="1358"/>
                    <a:pt x="4123" y="1332"/>
                  </a:cubicBezTo>
                  <a:cubicBezTo>
                    <a:pt x="3658" y="1164"/>
                    <a:pt x="3231" y="957"/>
                    <a:pt x="2805" y="724"/>
                  </a:cubicBezTo>
                  <a:cubicBezTo>
                    <a:pt x="2805" y="724"/>
                    <a:pt x="3089" y="595"/>
                    <a:pt x="3516" y="440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0" name="Google Shape;1670;p33"/>
            <p:cNvSpPr/>
            <p:nvPr/>
          </p:nvSpPr>
          <p:spPr>
            <a:xfrm>
              <a:off x="5945675" y="1111450"/>
              <a:ext cx="129275" cy="25550"/>
            </a:xfrm>
            <a:custGeom>
              <a:avLst/>
              <a:gdLst/>
              <a:ahLst/>
              <a:cxnLst/>
              <a:rect l="l" t="t" r="r" b="b"/>
              <a:pathLst>
                <a:path w="5171" h="1022" extrusionOk="0">
                  <a:moveTo>
                    <a:pt x="725" y="0"/>
                  </a:moveTo>
                  <a:cubicBezTo>
                    <a:pt x="285" y="142"/>
                    <a:pt x="1" y="284"/>
                    <a:pt x="1" y="284"/>
                  </a:cubicBezTo>
                  <a:cubicBezTo>
                    <a:pt x="427" y="517"/>
                    <a:pt x="867" y="724"/>
                    <a:pt x="1319" y="892"/>
                  </a:cubicBezTo>
                  <a:cubicBezTo>
                    <a:pt x="1358" y="814"/>
                    <a:pt x="1435" y="763"/>
                    <a:pt x="1526" y="763"/>
                  </a:cubicBezTo>
                  <a:cubicBezTo>
                    <a:pt x="1535" y="762"/>
                    <a:pt x="1544" y="761"/>
                    <a:pt x="1553" y="761"/>
                  </a:cubicBezTo>
                  <a:cubicBezTo>
                    <a:pt x="1682" y="761"/>
                    <a:pt x="1786" y="848"/>
                    <a:pt x="1810" y="969"/>
                  </a:cubicBezTo>
                  <a:cubicBezTo>
                    <a:pt x="1823" y="995"/>
                    <a:pt x="1823" y="1008"/>
                    <a:pt x="1810" y="1021"/>
                  </a:cubicBezTo>
                  <a:lnTo>
                    <a:pt x="4705" y="879"/>
                  </a:lnTo>
                  <a:cubicBezTo>
                    <a:pt x="4873" y="789"/>
                    <a:pt x="5028" y="685"/>
                    <a:pt x="5170" y="556"/>
                  </a:cubicBezTo>
                  <a:lnTo>
                    <a:pt x="72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1" name="Google Shape;1671;p33"/>
            <p:cNvSpPr/>
            <p:nvPr/>
          </p:nvSpPr>
          <p:spPr>
            <a:xfrm>
              <a:off x="5791250" y="1092350"/>
              <a:ext cx="10000" cy="8500"/>
            </a:xfrm>
            <a:custGeom>
              <a:avLst/>
              <a:gdLst/>
              <a:ahLst/>
              <a:cxnLst/>
              <a:rect l="l" t="t" r="r" b="b"/>
              <a:pathLst>
                <a:path w="400" h="340" extrusionOk="0">
                  <a:moveTo>
                    <a:pt x="204" y="0"/>
                  </a:moveTo>
                  <a:cubicBezTo>
                    <a:pt x="196" y="0"/>
                    <a:pt x="189" y="1"/>
                    <a:pt x="181" y="2"/>
                  </a:cubicBezTo>
                  <a:cubicBezTo>
                    <a:pt x="78" y="2"/>
                    <a:pt x="0" y="79"/>
                    <a:pt x="13" y="183"/>
                  </a:cubicBezTo>
                  <a:cubicBezTo>
                    <a:pt x="25" y="277"/>
                    <a:pt x="102" y="339"/>
                    <a:pt x="194" y="339"/>
                  </a:cubicBezTo>
                  <a:cubicBezTo>
                    <a:pt x="202" y="339"/>
                    <a:pt x="211" y="339"/>
                    <a:pt x="220" y="338"/>
                  </a:cubicBezTo>
                  <a:cubicBezTo>
                    <a:pt x="226" y="338"/>
                    <a:pt x="233" y="339"/>
                    <a:pt x="239" y="339"/>
                  </a:cubicBezTo>
                  <a:cubicBezTo>
                    <a:pt x="333" y="339"/>
                    <a:pt x="400" y="254"/>
                    <a:pt x="388" y="170"/>
                  </a:cubicBezTo>
                  <a:cubicBezTo>
                    <a:pt x="376" y="74"/>
                    <a:pt x="297" y="0"/>
                    <a:pt x="20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2" name="Google Shape;1672;p33"/>
            <p:cNvSpPr/>
            <p:nvPr/>
          </p:nvSpPr>
          <p:spPr>
            <a:xfrm>
              <a:off x="5911125" y="1132350"/>
              <a:ext cx="16475" cy="8525"/>
            </a:xfrm>
            <a:custGeom>
              <a:avLst/>
              <a:gdLst/>
              <a:ahLst/>
              <a:cxnLst/>
              <a:rect l="l" t="t" r="r" b="b"/>
              <a:pathLst>
                <a:path w="659" h="341" extrusionOk="0">
                  <a:moveTo>
                    <a:pt x="347" y="1"/>
                  </a:moveTo>
                  <a:cubicBezTo>
                    <a:pt x="331" y="1"/>
                    <a:pt x="314" y="2"/>
                    <a:pt x="297" y="4"/>
                  </a:cubicBezTo>
                  <a:cubicBezTo>
                    <a:pt x="290" y="4"/>
                    <a:pt x="283" y="3"/>
                    <a:pt x="276" y="3"/>
                  </a:cubicBezTo>
                  <a:cubicBezTo>
                    <a:pt x="118" y="3"/>
                    <a:pt x="0" y="141"/>
                    <a:pt x="13" y="301"/>
                  </a:cubicBezTo>
                  <a:cubicBezTo>
                    <a:pt x="13" y="314"/>
                    <a:pt x="13" y="327"/>
                    <a:pt x="13" y="340"/>
                  </a:cubicBezTo>
                  <a:lnTo>
                    <a:pt x="659" y="314"/>
                  </a:lnTo>
                  <a:cubicBezTo>
                    <a:pt x="659" y="301"/>
                    <a:pt x="659" y="289"/>
                    <a:pt x="659" y="276"/>
                  </a:cubicBezTo>
                  <a:cubicBezTo>
                    <a:pt x="636" y="112"/>
                    <a:pt x="506" y="1"/>
                    <a:pt x="34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3" name="Google Shape;1673;p33"/>
            <p:cNvSpPr/>
            <p:nvPr/>
          </p:nvSpPr>
          <p:spPr>
            <a:xfrm>
              <a:off x="5977675" y="1130475"/>
              <a:ext cx="13275" cy="7150"/>
            </a:xfrm>
            <a:custGeom>
              <a:avLst/>
              <a:gdLst/>
              <a:ahLst/>
              <a:cxnLst/>
              <a:rect l="l" t="t" r="r" b="b"/>
              <a:pathLst>
                <a:path w="531" h="286" extrusionOk="0">
                  <a:moveTo>
                    <a:pt x="273" y="0"/>
                  </a:moveTo>
                  <a:cubicBezTo>
                    <a:pt x="264" y="0"/>
                    <a:pt x="255" y="1"/>
                    <a:pt x="246" y="2"/>
                  </a:cubicBezTo>
                  <a:cubicBezTo>
                    <a:pt x="155" y="2"/>
                    <a:pt x="78" y="53"/>
                    <a:pt x="39" y="131"/>
                  </a:cubicBezTo>
                  <a:cubicBezTo>
                    <a:pt x="13" y="157"/>
                    <a:pt x="0" y="196"/>
                    <a:pt x="0" y="247"/>
                  </a:cubicBezTo>
                  <a:cubicBezTo>
                    <a:pt x="13" y="260"/>
                    <a:pt x="13" y="273"/>
                    <a:pt x="26" y="286"/>
                  </a:cubicBezTo>
                  <a:lnTo>
                    <a:pt x="530" y="260"/>
                  </a:lnTo>
                  <a:cubicBezTo>
                    <a:pt x="530" y="247"/>
                    <a:pt x="530" y="234"/>
                    <a:pt x="530" y="221"/>
                  </a:cubicBezTo>
                  <a:cubicBezTo>
                    <a:pt x="506" y="88"/>
                    <a:pt x="402" y="0"/>
                    <a:pt x="27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4" name="Google Shape;1674;p33"/>
            <p:cNvSpPr/>
            <p:nvPr/>
          </p:nvSpPr>
          <p:spPr>
            <a:xfrm>
              <a:off x="6126300" y="1131800"/>
              <a:ext cx="141850" cy="39375"/>
            </a:xfrm>
            <a:custGeom>
              <a:avLst/>
              <a:gdLst/>
              <a:ahLst/>
              <a:cxnLst/>
              <a:rect l="l" t="t" r="r" b="b"/>
              <a:pathLst>
                <a:path w="5674" h="1575" extrusionOk="0">
                  <a:moveTo>
                    <a:pt x="0" y="0"/>
                  </a:moveTo>
                  <a:lnTo>
                    <a:pt x="0" y="0"/>
                  </a:lnTo>
                  <a:cubicBezTo>
                    <a:pt x="414" y="440"/>
                    <a:pt x="918" y="776"/>
                    <a:pt x="1474" y="1008"/>
                  </a:cubicBezTo>
                  <a:cubicBezTo>
                    <a:pt x="2625" y="1491"/>
                    <a:pt x="4071" y="1574"/>
                    <a:pt x="4931" y="1574"/>
                  </a:cubicBezTo>
                  <a:cubicBezTo>
                    <a:pt x="5383" y="1574"/>
                    <a:pt x="5674" y="1551"/>
                    <a:pt x="5674" y="1551"/>
                  </a:cubicBezTo>
                  <a:cubicBezTo>
                    <a:pt x="5403" y="1215"/>
                    <a:pt x="5105" y="905"/>
                    <a:pt x="4808" y="608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5" name="Google Shape;1675;p33"/>
            <p:cNvSpPr/>
            <p:nvPr/>
          </p:nvSpPr>
          <p:spPr>
            <a:xfrm>
              <a:off x="6357950" y="1162175"/>
              <a:ext cx="100200" cy="50200"/>
            </a:xfrm>
            <a:custGeom>
              <a:avLst/>
              <a:gdLst/>
              <a:ahLst/>
              <a:cxnLst/>
              <a:rect l="l" t="t" r="r" b="b"/>
              <a:pathLst>
                <a:path w="4008" h="2008" extrusionOk="0">
                  <a:moveTo>
                    <a:pt x="401" y="0"/>
                  </a:moveTo>
                  <a:cubicBezTo>
                    <a:pt x="130" y="556"/>
                    <a:pt x="1" y="1163"/>
                    <a:pt x="27" y="1784"/>
                  </a:cubicBezTo>
                  <a:cubicBezTo>
                    <a:pt x="52" y="1822"/>
                    <a:pt x="78" y="1874"/>
                    <a:pt x="78" y="1926"/>
                  </a:cubicBezTo>
                  <a:cubicBezTo>
                    <a:pt x="91" y="1952"/>
                    <a:pt x="91" y="1978"/>
                    <a:pt x="78" y="2003"/>
                  </a:cubicBezTo>
                  <a:cubicBezTo>
                    <a:pt x="116" y="2005"/>
                    <a:pt x="183" y="2008"/>
                    <a:pt x="273" y="2008"/>
                  </a:cubicBezTo>
                  <a:cubicBezTo>
                    <a:pt x="857" y="2008"/>
                    <a:pt x="2440" y="1896"/>
                    <a:pt x="3762" y="698"/>
                  </a:cubicBezTo>
                  <a:cubicBezTo>
                    <a:pt x="3839" y="621"/>
                    <a:pt x="3917" y="530"/>
                    <a:pt x="4007" y="453"/>
                  </a:cubicBezTo>
                  <a:lnTo>
                    <a:pt x="40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6" name="Google Shape;1676;p33"/>
            <p:cNvSpPr/>
            <p:nvPr/>
          </p:nvSpPr>
          <p:spPr>
            <a:xfrm>
              <a:off x="5990925" y="1133400"/>
              <a:ext cx="72400" cy="9575"/>
            </a:xfrm>
            <a:custGeom>
              <a:avLst/>
              <a:gdLst/>
              <a:ahLst/>
              <a:cxnLst/>
              <a:rect l="l" t="t" r="r" b="b"/>
              <a:pathLst>
                <a:path w="2896" h="383" extrusionOk="0">
                  <a:moveTo>
                    <a:pt x="2895" y="1"/>
                  </a:moveTo>
                  <a:lnTo>
                    <a:pt x="0" y="143"/>
                  </a:lnTo>
                  <a:cubicBezTo>
                    <a:pt x="0" y="156"/>
                    <a:pt x="0" y="156"/>
                    <a:pt x="0" y="169"/>
                  </a:cubicBezTo>
                  <a:cubicBezTo>
                    <a:pt x="375" y="285"/>
                    <a:pt x="763" y="350"/>
                    <a:pt x="1163" y="376"/>
                  </a:cubicBezTo>
                  <a:cubicBezTo>
                    <a:pt x="1232" y="380"/>
                    <a:pt x="1301" y="382"/>
                    <a:pt x="1370" y="382"/>
                  </a:cubicBezTo>
                  <a:cubicBezTo>
                    <a:pt x="1898" y="382"/>
                    <a:pt x="2427" y="252"/>
                    <a:pt x="289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7" name="Google Shape;1677;p33"/>
            <p:cNvSpPr/>
            <p:nvPr/>
          </p:nvSpPr>
          <p:spPr>
            <a:xfrm>
              <a:off x="6200275" y="1188225"/>
              <a:ext cx="124100" cy="45175"/>
            </a:xfrm>
            <a:custGeom>
              <a:avLst/>
              <a:gdLst/>
              <a:ahLst/>
              <a:cxnLst/>
              <a:rect l="l" t="t" r="r" b="b"/>
              <a:pathLst>
                <a:path w="4964" h="1807" extrusionOk="0">
                  <a:moveTo>
                    <a:pt x="3373" y="1"/>
                  </a:moveTo>
                  <a:cubicBezTo>
                    <a:pt x="3107" y="1"/>
                    <a:pt x="2838" y="32"/>
                    <a:pt x="2573" y="96"/>
                  </a:cubicBezTo>
                  <a:cubicBezTo>
                    <a:pt x="1216" y="419"/>
                    <a:pt x="1" y="1556"/>
                    <a:pt x="1" y="1556"/>
                  </a:cubicBezTo>
                  <a:cubicBezTo>
                    <a:pt x="1" y="1556"/>
                    <a:pt x="983" y="1807"/>
                    <a:pt x="2050" y="1807"/>
                  </a:cubicBezTo>
                  <a:cubicBezTo>
                    <a:pt x="2416" y="1807"/>
                    <a:pt x="2792" y="1777"/>
                    <a:pt x="3141" y="1698"/>
                  </a:cubicBezTo>
                  <a:cubicBezTo>
                    <a:pt x="4511" y="1375"/>
                    <a:pt x="4964" y="406"/>
                    <a:pt x="4964" y="406"/>
                  </a:cubicBezTo>
                  <a:cubicBezTo>
                    <a:pt x="4467" y="136"/>
                    <a:pt x="3924" y="1"/>
                    <a:pt x="337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8" name="Google Shape;1678;p33"/>
            <p:cNvSpPr/>
            <p:nvPr/>
          </p:nvSpPr>
          <p:spPr>
            <a:xfrm>
              <a:off x="6202250" y="1239275"/>
              <a:ext cx="11625" cy="9850"/>
            </a:xfrm>
            <a:custGeom>
              <a:avLst/>
              <a:gdLst/>
              <a:ahLst/>
              <a:cxnLst/>
              <a:rect l="l" t="t" r="r" b="b"/>
              <a:pathLst>
                <a:path w="465" h="394" extrusionOk="0">
                  <a:moveTo>
                    <a:pt x="251" y="0"/>
                  </a:moveTo>
                  <a:cubicBezTo>
                    <a:pt x="236" y="0"/>
                    <a:pt x="221" y="2"/>
                    <a:pt x="206" y="5"/>
                  </a:cubicBezTo>
                  <a:cubicBezTo>
                    <a:pt x="200" y="4"/>
                    <a:pt x="193" y="4"/>
                    <a:pt x="187" y="4"/>
                  </a:cubicBezTo>
                  <a:cubicBezTo>
                    <a:pt x="80" y="4"/>
                    <a:pt x="0" y="101"/>
                    <a:pt x="12" y="199"/>
                  </a:cubicBezTo>
                  <a:cubicBezTo>
                    <a:pt x="37" y="308"/>
                    <a:pt x="129" y="394"/>
                    <a:pt x="236" y="394"/>
                  </a:cubicBezTo>
                  <a:cubicBezTo>
                    <a:pt x="243" y="394"/>
                    <a:pt x="250" y="394"/>
                    <a:pt x="258" y="393"/>
                  </a:cubicBezTo>
                  <a:cubicBezTo>
                    <a:pt x="374" y="393"/>
                    <a:pt x="465" y="302"/>
                    <a:pt x="465" y="186"/>
                  </a:cubicBezTo>
                  <a:cubicBezTo>
                    <a:pt x="442" y="73"/>
                    <a:pt x="351" y="0"/>
                    <a:pt x="25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9" name="Google Shape;1679;p33"/>
            <p:cNvSpPr/>
            <p:nvPr/>
          </p:nvSpPr>
          <p:spPr>
            <a:xfrm>
              <a:off x="5911425" y="1140200"/>
              <a:ext cx="16175" cy="6525"/>
            </a:xfrm>
            <a:custGeom>
              <a:avLst/>
              <a:gdLst/>
              <a:ahLst/>
              <a:cxnLst/>
              <a:rect l="l" t="t" r="r" b="b"/>
              <a:pathLst>
                <a:path w="647" h="261" extrusionOk="0">
                  <a:moveTo>
                    <a:pt x="647" y="0"/>
                  </a:moveTo>
                  <a:lnTo>
                    <a:pt x="1" y="26"/>
                  </a:lnTo>
                  <a:cubicBezTo>
                    <a:pt x="49" y="172"/>
                    <a:pt x="177" y="260"/>
                    <a:pt x="321" y="260"/>
                  </a:cubicBezTo>
                  <a:cubicBezTo>
                    <a:pt x="330" y="260"/>
                    <a:pt x="340" y="260"/>
                    <a:pt x="350" y="259"/>
                  </a:cubicBezTo>
                  <a:cubicBezTo>
                    <a:pt x="505" y="259"/>
                    <a:pt x="634" y="143"/>
                    <a:pt x="64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0" name="Google Shape;1680;p33"/>
            <p:cNvSpPr/>
            <p:nvPr/>
          </p:nvSpPr>
          <p:spPr>
            <a:xfrm>
              <a:off x="5978325" y="1136975"/>
              <a:ext cx="12625" cy="4900"/>
            </a:xfrm>
            <a:custGeom>
              <a:avLst/>
              <a:gdLst/>
              <a:ahLst/>
              <a:cxnLst/>
              <a:rect l="l" t="t" r="r" b="b"/>
              <a:pathLst>
                <a:path w="505" h="196" extrusionOk="0">
                  <a:moveTo>
                    <a:pt x="504" y="0"/>
                  </a:moveTo>
                  <a:lnTo>
                    <a:pt x="0" y="26"/>
                  </a:lnTo>
                  <a:cubicBezTo>
                    <a:pt x="36" y="132"/>
                    <a:pt x="136" y="196"/>
                    <a:pt x="242" y="196"/>
                  </a:cubicBezTo>
                  <a:cubicBezTo>
                    <a:pt x="252" y="196"/>
                    <a:pt x="262" y="195"/>
                    <a:pt x="271" y="194"/>
                  </a:cubicBezTo>
                  <a:cubicBezTo>
                    <a:pt x="375" y="194"/>
                    <a:pt x="465" y="129"/>
                    <a:pt x="504" y="26"/>
                  </a:cubicBezTo>
                  <a:cubicBezTo>
                    <a:pt x="504" y="13"/>
                    <a:pt x="504" y="13"/>
                    <a:pt x="50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1" name="Google Shape;1681;p33"/>
            <p:cNvSpPr/>
            <p:nvPr/>
          </p:nvSpPr>
          <p:spPr>
            <a:xfrm>
              <a:off x="6344700" y="1204125"/>
              <a:ext cx="15225" cy="13350"/>
            </a:xfrm>
            <a:custGeom>
              <a:avLst/>
              <a:gdLst/>
              <a:ahLst/>
              <a:cxnLst/>
              <a:rect l="l" t="t" r="r" b="b"/>
              <a:pathLst>
                <a:path w="609" h="534" extrusionOk="0">
                  <a:moveTo>
                    <a:pt x="304" y="0"/>
                  </a:moveTo>
                  <a:cubicBezTo>
                    <a:pt x="294" y="0"/>
                    <a:pt x="283" y="1"/>
                    <a:pt x="272" y="2"/>
                  </a:cubicBezTo>
                  <a:cubicBezTo>
                    <a:pt x="117" y="2"/>
                    <a:pt x="1" y="119"/>
                    <a:pt x="1" y="274"/>
                  </a:cubicBezTo>
                  <a:cubicBezTo>
                    <a:pt x="25" y="421"/>
                    <a:pt x="166" y="533"/>
                    <a:pt x="313" y="533"/>
                  </a:cubicBezTo>
                  <a:cubicBezTo>
                    <a:pt x="321" y="533"/>
                    <a:pt x="329" y="533"/>
                    <a:pt x="337" y="532"/>
                  </a:cubicBezTo>
                  <a:cubicBezTo>
                    <a:pt x="466" y="532"/>
                    <a:pt x="570" y="442"/>
                    <a:pt x="608" y="325"/>
                  </a:cubicBezTo>
                  <a:cubicBezTo>
                    <a:pt x="608" y="300"/>
                    <a:pt x="608" y="274"/>
                    <a:pt x="608" y="248"/>
                  </a:cubicBezTo>
                  <a:cubicBezTo>
                    <a:pt x="595" y="196"/>
                    <a:pt x="582" y="144"/>
                    <a:pt x="544" y="119"/>
                  </a:cubicBezTo>
                  <a:cubicBezTo>
                    <a:pt x="486" y="49"/>
                    <a:pt x="397" y="0"/>
                    <a:pt x="30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2" name="Google Shape;1682;p33"/>
            <p:cNvSpPr/>
            <p:nvPr/>
          </p:nvSpPr>
          <p:spPr>
            <a:xfrm>
              <a:off x="6124025" y="1204125"/>
              <a:ext cx="6500" cy="5575"/>
            </a:xfrm>
            <a:custGeom>
              <a:avLst/>
              <a:gdLst/>
              <a:ahLst/>
              <a:cxnLst/>
              <a:rect l="l" t="t" r="r" b="b"/>
              <a:pathLst>
                <a:path w="260" h="223" extrusionOk="0">
                  <a:moveTo>
                    <a:pt x="137" y="0"/>
                  </a:moveTo>
                  <a:cubicBezTo>
                    <a:pt x="131" y="0"/>
                    <a:pt x="124" y="1"/>
                    <a:pt x="117" y="2"/>
                  </a:cubicBezTo>
                  <a:cubicBezTo>
                    <a:pt x="53" y="2"/>
                    <a:pt x="1" y="54"/>
                    <a:pt x="1" y="119"/>
                  </a:cubicBezTo>
                  <a:cubicBezTo>
                    <a:pt x="14" y="183"/>
                    <a:pt x="78" y="222"/>
                    <a:pt x="143" y="222"/>
                  </a:cubicBezTo>
                  <a:cubicBezTo>
                    <a:pt x="208" y="222"/>
                    <a:pt x="259" y="170"/>
                    <a:pt x="259" y="106"/>
                  </a:cubicBezTo>
                  <a:cubicBezTo>
                    <a:pt x="248" y="48"/>
                    <a:pt x="195" y="0"/>
                    <a:pt x="13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3" name="Google Shape;1683;p33"/>
            <p:cNvSpPr/>
            <p:nvPr/>
          </p:nvSpPr>
          <p:spPr>
            <a:xfrm>
              <a:off x="6026450" y="1142700"/>
              <a:ext cx="19425" cy="16600"/>
            </a:xfrm>
            <a:custGeom>
              <a:avLst/>
              <a:gdLst/>
              <a:ahLst/>
              <a:cxnLst/>
              <a:rect l="l" t="t" r="r" b="b"/>
              <a:pathLst>
                <a:path w="777" h="664" extrusionOk="0">
                  <a:moveTo>
                    <a:pt x="395" y="1"/>
                  </a:moveTo>
                  <a:cubicBezTo>
                    <a:pt x="380" y="1"/>
                    <a:pt x="365" y="2"/>
                    <a:pt x="350" y="4"/>
                  </a:cubicBezTo>
                  <a:cubicBezTo>
                    <a:pt x="343" y="3"/>
                    <a:pt x="336" y="3"/>
                    <a:pt x="329" y="3"/>
                  </a:cubicBezTo>
                  <a:cubicBezTo>
                    <a:pt x="145" y="3"/>
                    <a:pt x="1" y="166"/>
                    <a:pt x="1" y="353"/>
                  </a:cubicBezTo>
                  <a:cubicBezTo>
                    <a:pt x="38" y="538"/>
                    <a:pt x="204" y="664"/>
                    <a:pt x="388" y="664"/>
                  </a:cubicBezTo>
                  <a:cubicBezTo>
                    <a:pt x="397" y="664"/>
                    <a:pt x="405" y="663"/>
                    <a:pt x="414" y="663"/>
                  </a:cubicBezTo>
                  <a:cubicBezTo>
                    <a:pt x="608" y="663"/>
                    <a:pt x="776" y="508"/>
                    <a:pt x="763" y="314"/>
                  </a:cubicBezTo>
                  <a:cubicBezTo>
                    <a:pt x="728" y="135"/>
                    <a:pt x="571" y="1"/>
                    <a:pt x="39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4" name="Google Shape;1684;p33"/>
            <p:cNvSpPr/>
            <p:nvPr/>
          </p:nvSpPr>
          <p:spPr>
            <a:xfrm>
              <a:off x="6726625" y="3978625"/>
              <a:ext cx="47825" cy="23300"/>
            </a:xfrm>
            <a:custGeom>
              <a:avLst/>
              <a:gdLst/>
              <a:ahLst/>
              <a:cxnLst/>
              <a:rect l="l" t="t" r="r" b="b"/>
              <a:pathLst>
                <a:path w="1913" h="932" extrusionOk="0">
                  <a:moveTo>
                    <a:pt x="1822" y="1"/>
                  </a:moveTo>
                  <a:cubicBezTo>
                    <a:pt x="1189" y="246"/>
                    <a:pt x="569" y="557"/>
                    <a:pt x="0" y="931"/>
                  </a:cubicBezTo>
                  <a:lnTo>
                    <a:pt x="1913" y="841"/>
                  </a:lnTo>
                  <a:lnTo>
                    <a:pt x="1822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5" name="Google Shape;1685;p33"/>
            <p:cNvSpPr/>
            <p:nvPr/>
          </p:nvSpPr>
          <p:spPr>
            <a:xfrm>
              <a:off x="6720800" y="4179600"/>
              <a:ext cx="29425" cy="42025"/>
            </a:xfrm>
            <a:custGeom>
              <a:avLst/>
              <a:gdLst/>
              <a:ahLst/>
              <a:cxnLst/>
              <a:rect l="l" t="t" r="r" b="b"/>
              <a:pathLst>
                <a:path w="1177" h="1681" extrusionOk="0">
                  <a:moveTo>
                    <a:pt x="0" y="1"/>
                  </a:moveTo>
                  <a:cubicBezTo>
                    <a:pt x="272" y="582"/>
                    <a:pt x="608" y="1151"/>
                    <a:pt x="983" y="1681"/>
                  </a:cubicBezTo>
                  <a:lnTo>
                    <a:pt x="1177" y="207"/>
                  </a:lnTo>
                  <a:cubicBezTo>
                    <a:pt x="479" y="52"/>
                    <a:pt x="1" y="1"/>
                    <a:pt x="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6" name="Google Shape;1686;p33"/>
            <p:cNvSpPr/>
            <p:nvPr/>
          </p:nvSpPr>
          <p:spPr>
            <a:xfrm>
              <a:off x="6644225" y="4627750"/>
              <a:ext cx="41375" cy="99850"/>
            </a:xfrm>
            <a:custGeom>
              <a:avLst/>
              <a:gdLst/>
              <a:ahLst/>
              <a:cxnLst/>
              <a:rect l="l" t="t" r="r" b="b"/>
              <a:pathLst>
                <a:path w="1655" h="3994" extrusionOk="0">
                  <a:moveTo>
                    <a:pt x="724" y="1758"/>
                  </a:moveTo>
                  <a:cubicBezTo>
                    <a:pt x="815" y="1758"/>
                    <a:pt x="892" y="1810"/>
                    <a:pt x="918" y="1900"/>
                  </a:cubicBezTo>
                  <a:cubicBezTo>
                    <a:pt x="918" y="1990"/>
                    <a:pt x="841" y="2068"/>
                    <a:pt x="750" y="2068"/>
                  </a:cubicBezTo>
                  <a:cubicBezTo>
                    <a:pt x="660" y="2068"/>
                    <a:pt x="582" y="2016"/>
                    <a:pt x="556" y="1926"/>
                  </a:cubicBezTo>
                  <a:cubicBezTo>
                    <a:pt x="556" y="1835"/>
                    <a:pt x="634" y="1758"/>
                    <a:pt x="724" y="1758"/>
                  </a:cubicBezTo>
                  <a:close/>
                  <a:moveTo>
                    <a:pt x="65" y="0"/>
                  </a:moveTo>
                  <a:lnTo>
                    <a:pt x="65" y="0"/>
                  </a:lnTo>
                  <a:cubicBezTo>
                    <a:pt x="65" y="0"/>
                    <a:pt x="1" y="2146"/>
                    <a:pt x="970" y="3632"/>
                  </a:cubicBezTo>
                  <a:cubicBezTo>
                    <a:pt x="1060" y="3761"/>
                    <a:pt x="1138" y="3877"/>
                    <a:pt x="1241" y="3994"/>
                  </a:cubicBezTo>
                  <a:lnTo>
                    <a:pt x="1655" y="1008"/>
                  </a:lnTo>
                  <a:cubicBezTo>
                    <a:pt x="1151" y="633"/>
                    <a:pt x="621" y="297"/>
                    <a:pt x="6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7" name="Google Shape;1687;p33"/>
            <p:cNvSpPr/>
            <p:nvPr/>
          </p:nvSpPr>
          <p:spPr>
            <a:xfrm>
              <a:off x="6719500" y="4367000"/>
              <a:ext cx="5525" cy="16825"/>
            </a:xfrm>
            <a:custGeom>
              <a:avLst/>
              <a:gdLst/>
              <a:ahLst/>
              <a:cxnLst/>
              <a:rect l="l" t="t" r="r" b="b"/>
              <a:pathLst>
                <a:path w="221" h="673" extrusionOk="0">
                  <a:moveTo>
                    <a:pt x="220" y="0"/>
                  </a:moveTo>
                  <a:lnTo>
                    <a:pt x="220" y="0"/>
                  </a:lnTo>
                  <a:cubicBezTo>
                    <a:pt x="117" y="194"/>
                    <a:pt x="40" y="414"/>
                    <a:pt x="1" y="647"/>
                  </a:cubicBezTo>
                  <a:cubicBezTo>
                    <a:pt x="1" y="647"/>
                    <a:pt x="52" y="660"/>
                    <a:pt x="130" y="673"/>
                  </a:cubicBezTo>
                  <a:lnTo>
                    <a:pt x="22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8" name="Google Shape;1688;p33"/>
            <p:cNvSpPr/>
            <p:nvPr/>
          </p:nvSpPr>
          <p:spPr>
            <a:xfrm>
              <a:off x="6737600" y="4110525"/>
              <a:ext cx="23300" cy="33550"/>
            </a:xfrm>
            <a:custGeom>
              <a:avLst/>
              <a:gdLst/>
              <a:ahLst/>
              <a:cxnLst/>
              <a:rect l="l" t="t" r="r" b="b"/>
              <a:pathLst>
                <a:path w="932" h="1342" extrusionOk="0">
                  <a:moveTo>
                    <a:pt x="683" y="1"/>
                  </a:moveTo>
                  <a:cubicBezTo>
                    <a:pt x="449" y="1"/>
                    <a:pt x="221" y="27"/>
                    <a:pt x="1" y="75"/>
                  </a:cubicBezTo>
                  <a:cubicBezTo>
                    <a:pt x="104" y="566"/>
                    <a:pt x="362" y="1006"/>
                    <a:pt x="737" y="1342"/>
                  </a:cubicBezTo>
                  <a:lnTo>
                    <a:pt x="931" y="11"/>
                  </a:lnTo>
                  <a:cubicBezTo>
                    <a:pt x="848" y="4"/>
                    <a:pt x="765" y="1"/>
                    <a:pt x="68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9" name="Google Shape;1689;p33"/>
            <p:cNvSpPr/>
            <p:nvPr/>
          </p:nvSpPr>
          <p:spPr>
            <a:xfrm>
              <a:off x="6691400" y="4508200"/>
              <a:ext cx="14250" cy="72725"/>
            </a:xfrm>
            <a:custGeom>
              <a:avLst/>
              <a:gdLst/>
              <a:ahLst/>
              <a:cxnLst/>
              <a:rect l="l" t="t" r="r" b="b"/>
              <a:pathLst>
                <a:path w="570" h="2909" extrusionOk="0">
                  <a:moveTo>
                    <a:pt x="569" y="0"/>
                  </a:moveTo>
                  <a:lnTo>
                    <a:pt x="569" y="0"/>
                  </a:lnTo>
                  <a:cubicBezTo>
                    <a:pt x="298" y="517"/>
                    <a:pt x="117" y="1086"/>
                    <a:pt x="39" y="1667"/>
                  </a:cubicBezTo>
                  <a:cubicBezTo>
                    <a:pt x="0" y="2081"/>
                    <a:pt x="39" y="2508"/>
                    <a:pt x="168" y="2908"/>
                  </a:cubicBezTo>
                  <a:lnTo>
                    <a:pt x="56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0" name="Google Shape;1690;p33"/>
            <p:cNvSpPr/>
            <p:nvPr/>
          </p:nvSpPr>
          <p:spPr>
            <a:xfrm>
              <a:off x="6695925" y="4465875"/>
              <a:ext cx="15200" cy="17175"/>
            </a:xfrm>
            <a:custGeom>
              <a:avLst/>
              <a:gdLst/>
              <a:ahLst/>
              <a:cxnLst/>
              <a:rect l="l" t="t" r="r" b="b"/>
              <a:pathLst>
                <a:path w="608" h="687" extrusionOk="0">
                  <a:moveTo>
                    <a:pt x="362" y="0"/>
                  </a:moveTo>
                  <a:cubicBezTo>
                    <a:pt x="155" y="0"/>
                    <a:pt x="0" y="155"/>
                    <a:pt x="13" y="362"/>
                  </a:cubicBezTo>
                  <a:cubicBezTo>
                    <a:pt x="38" y="548"/>
                    <a:pt x="217" y="686"/>
                    <a:pt x="414" y="686"/>
                  </a:cubicBezTo>
                  <a:cubicBezTo>
                    <a:pt x="422" y="686"/>
                    <a:pt x="431" y="686"/>
                    <a:pt x="440" y="685"/>
                  </a:cubicBezTo>
                  <a:cubicBezTo>
                    <a:pt x="466" y="672"/>
                    <a:pt x="491" y="672"/>
                    <a:pt x="530" y="659"/>
                  </a:cubicBezTo>
                  <a:lnTo>
                    <a:pt x="608" y="65"/>
                  </a:lnTo>
                  <a:cubicBezTo>
                    <a:pt x="530" y="26"/>
                    <a:pt x="453" y="0"/>
                    <a:pt x="36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1" name="Google Shape;1691;p33"/>
            <p:cNvSpPr/>
            <p:nvPr/>
          </p:nvSpPr>
          <p:spPr>
            <a:xfrm>
              <a:off x="6675250" y="4219275"/>
              <a:ext cx="5175" cy="4300"/>
            </a:xfrm>
            <a:custGeom>
              <a:avLst/>
              <a:gdLst/>
              <a:ahLst/>
              <a:cxnLst/>
              <a:rect l="l" t="t" r="r" b="b"/>
              <a:pathLst>
                <a:path w="207" h="172" extrusionOk="0">
                  <a:moveTo>
                    <a:pt x="111" y="1"/>
                  </a:moveTo>
                  <a:cubicBezTo>
                    <a:pt x="104" y="1"/>
                    <a:pt x="97" y="2"/>
                    <a:pt x="91" y="3"/>
                  </a:cubicBezTo>
                  <a:cubicBezTo>
                    <a:pt x="85" y="2"/>
                    <a:pt x="80" y="1"/>
                    <a:pt x="75" y="1"/>
                  </a:cubicBezTo>
                  <a:cubicBezTo>
                    <a:pt x="31" y="1"/>
                    <a:pt x="0" y="47"/>
                    <a:pt x="0" y="94"/>
                  </a:cubicBezTo>
                  <a:cubicBezTo>
                    <a:pt x="13" y="145"/>
                    <a:pt x="65" y="171"/>
                    <a:pt x="117" y="171"/>
                  </a:cubicBezTo>
                  <a:cubicBezTo>
                    <a:pt x="168" y="171"/>
                    <a:pt x="207" y="132"/>
                    <a:pt x="207" y="81"/>
                  </a:cubicBezTo>
                  <a:cubicBezTo>
                    <a:pt x="196" y="36"/>
                    <a:pt x="155" y="1"/>
                    <a:pt x="11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2" name="Google Shape;1692;p33"/>
            <p:cNvSpPr/>
            <p:nvPr/>
          </p:nvSpPr>
          <p:spPr>
            <a:xfrm>
              <a:off x="6658450" y="4671650"/>
              <a:ext cx="9050" cy="7800"/>
            </a:xfrm>
            <a:custGeom>
              <a:avLst/>
              <a:gdLst/>
              <a:ahLst/>
              <a:cxnLst/>
              <a:rect l="l" t="t" r="r" b="b"/>
              <a:pathLst>
                <a:path w="362" h="312" extrusionOk="0">
                  <a:moveTo>
                    <a:pt x="178" y="0"/>
                  </a:moveTo>
                  <a:cubicBezTo>
                    <a:pt x="171" y="0"/>
                    <a:pt x="163" y="1"/>
                    <a:pt x="155" y="2"/>
                  </a:cubicBezTo>
                  <a:cubicBezTo>
                    <a:pt x="78" y="2"/>
                    <a:pt x="0" y="79"/>
                    <a:pt x="0" y="170"/>
                  </a:cubicBezTo>
                  <a:cubicBezTo>
                    <a:pt x="13" y="247"/>
                    <a:pt x="104" y="312"/>
                    <a:pt x="194" y="312"/>
                  </a:cubicBezTo>
                  <a:cubicBezTo>
                    <a:pt x="284" y="312"/>
                    <a:pt x="362" y="234"/>
                    <a:pt x="349" y="144"/>
                  </a:cubicBezTo>
                  <a:cubicBezTo>
                    <a:pt x="337" y="61"/>
                    <a:pt x="261" y="0"/>
                    <a:pt x="17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3" name="Google Shape;1693;p33"/>
            <p:cNvSpPr/>
            <p:nvPr/>
          </p:nvSpPr>
          <p:spPr>
            <a:xfrm>
              <a:off x="6523050" y="5207700"/>
              <a:ext cx="350" cy="25"/>
            </a:xfrm>
            <a:custGeom>
              <a:avLst/>
              <a:gdLst/>
              <a:ahLst/>
              <a:cxnLst/>
              <a:rect l="l" t="t" r="r" b="b"/>
              <a:pathLst>
                <a:path w="14" h="1" extrusionOk="0">
                  <a:moveTo>
                    <a:pt x="1" y="1"/>
                  </a:moveTo>
                  <a:lnTo>
                    <a:pt x="14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4" name="Google Shape;1694;p33"/>
            <p:cNvSpPr/>
            <p:nvPr/>
          </p:nvSpPr>
          <p:spPr>
            <a:xfrm>
              <a:off x="6516950" y="5197550"/>
              <a:ext cx="11950" cy="10175"/>
            </a:xfrm>
            <a:custGeom>
              <a:avLst/>
              <a:gdLst/>
              <a:ahLst/>
              <a:cxnLst/>
              <a:rect l="l" t="t" r="r" b="b"/>
              <a:pathLst>
                <a:path w="478" h="407" extrusionOk="0">
                  <a:moveTo>
                    <a:pt x="253" y="1"/>
                  </a:moveTo>
                  <a:cubicBezTo>
                    <a:pt x="242" y="1"/>
                    <a:pt x="230" y="2"/>
                    <a:pt x="219" y="6"/>
                  </a:cubicBezTo>
                  <a:cubicBezTo>
                    <a:pt x="212" y="5"/>
                    <a:pt x="206" y="5"/>
                    <a:pt x="199" y="5"/>
                  </a:cubicBezTo>
                  <a:cubicBezTo>
                    <a:pt x="91" y="5"/>
                    <a:pt x="0" y="103"/>
                    <a:pt x="12" y="213"/>
                  </a:cubicBezTo>
                  <a:cubicBezTo>
                    <a:pt x="25" y="329"/>
                    <a:pt x="129" y="407"/>
                    <a:pt x="245" y="407"/>
                  </a:cubicBezTo>
                  <a:lnTo>
                    <a:pt x="258" y="407"/>
                  </a:lnTo>
                  <a:cubicBezTo>
                    <a:pt x="297" y="394"/>
                    <a:pt x="323" y="394"/>
                    <a:pt x="361" y="381"/>
                  </a:cubicBezTo>
                  <a:cubicBezTo>
                    <a:pt x="426" y="342"/>
                    <a:pt x="478" y="265"/>
                    <a:pt x="478" y="187"/>
                  </a:cubicBezTo>
                  <a:cubicBezTo>
                    <a:pt x="465" y="110"/>
                    <a:pt x="413" y="45"/>
                    <a:pt x="335" y="19"/>
                  </a:cubicBezTo>
                  <a:cubicBezTo>
                    <a:pt x="308" y="10"/>
                    <a:pt x="281" y="1"/>
                    <a:pt x="25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5" name="Google Shape;1695;p33"/>
            <p:cNvSpPr/>
            <p:nvPr/>
          </p:nvSpPr>
          <p:spPr>
            <a:xfrm>
              <a:off x="5298500" y="1028075"/>
              <a:ext cx="78225" cy="92750"/>
            </a:xfrm>
            <a:custGeom>
              <a:avLst/>
              <a:gdLst/>
              <a:ahLst/>
              <a:cxnLst/>
              <a:rect l="l" t="t" r="r" b="b"/>
              <a:pathLst>
                <a:path w="3129" h="3710" extrusionOk="0">
                  <a:moveTo>
                    <a:pt x="1" y="1"/>
                  </a:moveTo>
                  <a:lnTo>
                    <a:pt x="1" y="1"/>
                  </a:lnTo>
                  <a:cubicBezTo>
                    <a:pt x="544" y="1913"/>
                    <a:pt x="2237" y="3710"/>
                    <a:pt x="2237" y="3710"/>
                  </a:cubicBezTo>
                  <a:cubicBezTo>
                    <a:pt x="2237" y="3710"/>
                    <a:pt x="3038" y="2120"/>
                    <a:pt x="3129" y="388"/>
                  </a:cubicBezTo>
                  <a:lnTo>
                    <a:pt x="1694" y="208"/>
                  </a:lnTo>
                  <a:lnTo>
                    <a:pt x="1694" y="208"/>
                  </a:lnTo>
                  <a:cubicBezTo>
                    <a:pt x="1707" y="376"/>
                    <a:pt x="1565" y="518"/>
                    <a:pt x="1397" y="518"/>
                  </a:cubicBezTo>
                  <a:cubicBezTo>
                    <a:pt x="1388" y="518"/>
                    <a:pt x="1380" y="519"/>
                    <a:pt x="1371" y="519"/>
                  </a:cubicBezTo>
                  <a:cubicBezTo>
                    <a:pt x="1213" y="519"/>
                    <a:pt x="1072" y="406"/>
                    <a:pt x="1035" y="246"/>
                  </a:cubicBezTo>
                  <a:cubicBezTo>
                    <a:pt x="1035" y="208"/>
                    <a:pt x="1035" y="169"/>
                    <a:pt x="1048" y="130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6" name="Google Shape;1696;p33"/>
            <p:cNvSpPr/>
            <p:nvPr/>
          </p:nvSpPr>
          <p:spPr>
            <a:xfrm>
              <a:off x="5164100" y="1011275"/>
              <a:ext cx="105025" cy="77250"/>
            </a:xfrm>
            <a:custGeom>
              <a:avLst/>
              <a:gdLst/>
              <a:ahLst/>
              <a:cxnLst/>
              <a:rect l="l" t="t" r="r" b="b"/>
              <a:pathLst>
                <a:path w="4201" h="3090" extrusionOk="0">
                  <a:moveTo>
                    <a:pt x="1" y="1"/>
                  </a:moveTo>
                  <a:lnTo>
                    <a:pt x="1" y="1"/>
                  </a:lnTo>
                  <a:cubicBezTo>
                    <a:pt x="169" y="350"/>
                    <a:pt x="375" y="673"/>
                    <a:pt x="647" y="957"/>
                  </a:cubicBezTo>
                  <a:cubicBezTo>
                    <a:pt x="1875" y="2301"/>
                    <a:pt x="4201" y="3090"/>
                    <a:pt x="4201" y="3090"/>
                  </a:cubicBezTo>
                  <a:cubicBezTo>
                    <a:pt x="4033" y="2146"/>
                    <a:pt x="3710" y="1241"/>
                    <a:pt x="3232" y="401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7" name="Google Shape;1697;p33"/>
            <p:cNvSpPr/>
            <p:nvPr/>
          </p:nvSpPr>
          <p:spPr>
            <a:xfrm>
              <a:off x="5157000" y="1066525"/>
              <a:ext cx="26200" cy="32025"/>
            </a:xfrm>
            <a:custGeom>
              <a:avLst/>
              <a:gdLst/>
              <a:ahLst/>
              <a:cxnLst/>
              <a:rect l="l" t="t" r="r" b="b"/>
              <a:pathLst>
                <a:path w="1048" h="1281" extrusionOk="0">
                  <a:moveTo>
                    <a:pt x="0" y="1"/>
                  </a:moveTo>
                  <a:lnTo>
                    <a:pt x="375" y="1280"/>
                  </a:lnTo>
                  <a:cubicBezTo>
                    <a:pt x="608" y="1177"/>
                    <a:pt x="840" y="1035"/>
                    <a:pt x="1047" y="867"/>
                  </a:cubicBezTo>
                  <a:cubicBezTo>
                    <a:pt x="763" y="518"/>
                    <a:pt x="401" y="233"/>
                    <a:pt x="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8" name="Google Shape;1698;p33"/>
            <p:cNvSpPr/>
            <p:nvPr/>
          </p:nvSpPr>
          <p:spPr>
            <a:xfrm>
              <a:off x="5277200" y="1031925"/>
              <a:ext cx="14225" cy="12050"/>
            </a:xfrm>
            <a:custGeom>
              <a:avLst/>
              <a:gdLst/>
              <a:ahLst/>
              <a:cxnLst/>
              <a:rect l="l" t="t" r="r" b="b"/>
              <a:pathLst>
                <a:path w="569" h="482" extrusionOk="0">
                  <a:moveTo>
                    <a:pt x="285" y="1"/>
                  </a:moveTo>
                  <a:cubicBezTo>
                    <a:pt x="276" y="1"/>
                    <a:pt x="267" y="1"/>
                    <a:pt x="258" y="2"/>
                  </a:cubicBezTo>
                  <a:cubicBezTo>
                    <a:pt x="251" y="1"/>
                    <a:pt x="244" y="1"/>
                    <a:pt x="237" y="1"/>
                  </a:cubicBezTo>
                  <a:cubicBezTo>
                    <a:pt x="105" y="1"/>
                    <a:pt x="1" y="112"/>
                    <a:pt x="13" y="247"/>
                  </a:cubicBezTo>
                  <a:cubicBezTo>
                    <a:pt x="37" y="382"/>
                    <a:pt x="154" y="481"/>
                    <a:pt x="286" y="481"/>
                  </a:cubicBezTo>
                  <a:cubicBezTo>
                    <a:pt x="294" y="481"/>
                    <a:pt x="302" y="481"/>
                    <a:pt x="310" y="480"/>
                  </a:cubicBezTo>
                  <a:cubicBezTo>
                    <a:pt x="452" y="480"/>
                    <a:pt x="569" y="364"/>
                    <a:pt x="556" y="222"/>
                  </a:cubicBezTo>
                  <a:cubicBezTo>
                    <a:pt x="531" y="88"/>
                    <a:pt x="417" y="1"/>
                    <a:pt x="28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9" name="Google Shape;1699;p33"/>
            <p:cNvSpPr/>
            <p:nvPr/>
          </p:nvSpPr>
          <p:spPr>
            <a:xfrm>
              <a:off x="5433900" y="1105900"/>
              <a:ext cx="9050" cy="7550"/>
            </a:xfrm>
            <a:custGeom>
              <a:avLst/>
              <a:gdLst/>
              <a:ahLst/>
              <a:cxnLst/>
              <a:rect l="l" t="t" r="r" b="b"/>
              <a:pathLst>
                <a:path w="362" h="302" extrusionOk="0">
                  <a:moveTo>
                    <a:pt x="191" y="1"/>
                  </a:moveTo>
                  <a:cubicBezTo>
                    <a:pt x="184" y="1"/>
                    <a:pt x="176" y="1"/>
                    <a:pt x="168" y="2"/>
                  </a:cubicBezTo>
                  <a:cubicBezTo>
                    <a:pt x="161" y="1"/>
                    <a:pt x="155" y="1"/>
                    <a:pt x="148" y="1"/>
                  </a:cubicBezTo>
                  <a:cubicBezTo>
                    <a:pt x="67" y="1"/>
                    <a:pt x="0" y="75"/>
                    <a:pt x="0" y="170"/>
                  </a:cubicBezTo>
                  <a:cubicBezTo>
                    <a:pt x="12" y="241"/>
                    <a:pt x="88" y="301"/>
                    <a:pt x="171" y="301"/>
                  </a:cubicBezTo>
                  <a:cubicBezTo>
                    <a:pt x="178" y="301"/>
                    <a:pt x="186" y="301"/>
                    <a:pt x="194" y="300"/>
                  </a:cubicBezTo>
                  <a:cubicBezTo>
                    <a:pt x="201" y="301"/>
                    <a:pt x="207" y="301"/>
                    <a:pt x="214" y="301"/>
                  </a:cubicBezTo>
                  <a:cubicBezTo>
                    <a:pt x="295" y="301"/>
                    <a:pt x="361" y="228"/>
                    <a:pt x="349" y="145"/>
                  </a:cubicBezTo>
                  <a:cubicBezTo>
                    <a:pt x="337" y="62"/>
                    <a:pt x="271" y="1"/>
                    <a:pt x="19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0" name="Google Shape;1700;p33"/>
            <p:cNvSpPr/>
            <p:nvPr/>
          </p:nvSpPr>
          <p:spPr>
            <a:xfrm>
              <a:off x="5552475" y="1087150"/>
              <a:ext cx="8750" cy="7550"/>
            </a:xfrm>
            <a:custGeom>
              <a:avLst/>
              <a:gdLst/>
              <a:ahLst/>
              <a:cxnLst/>
              <a:rect l="l" t="t" r="r" b="b"/>
              <a:pathLst>
                <a:path w="350" h="302" extrusionOk="0">
                  <a:moveTo>
                    <a:pt x="183" y="1"/>
                  </a:moveTo>
                  <a:cubicBezTo>
                    <a:pt x="174" y="1"/>
                    <a:pt x="165" y="2"/>
                    <a:pt x="155" y="3"/>
                  </a:cubicBezTo>
                  <a:cubicBezTo>
                    <a:pt x="149" y="2"/>
                    <a:pt x="142" y="1"/>
                    <a:pt x="136" y="1"/>
                  </a:cubicBezTo>
                  <a:cubicBezTo>
                    <a:pt x="56" y="1"/>
                    <a:pt x="0" y="74"/>
                    <a:pt x="0" y="158"/>
                  </a:cubicBezTo>
                  <a:cubicBezTo>
                    <a:pt x="12" y="241"/>
                    <a:pt x="89" y="302"/>
                    <a:pt x="171" y="302"/>
                  </a:cubicBezTo>
                  <a:cubicBezTo>
                    <a:pt x="179" y="302"/>
                    <a:pt x="186" y="301"/>
                    <a:pt x="194" y="300"/>
                  </a:cubicBezTo>
                  <a:cubicBezTo>
                    <a:pt x="272" y="300"/>
                    <a:pt x="349" y="223"/>
                    <a:pt x="336" y="132"/>
                  </a:cubicBezTo>
                  <a:cubicBezTo>
                    <a:pt x="325" y="51"/>
                    <a:pt x="261" y="1"/>
                    <a:pt x="18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1" name="Google Shape;1701;p33"/>
            <p:cNvSpPr/>
            <p:nvPr/>
          </p:nvSpPr>
          <p:spPr>
            <a:xfrm>
              <a:off x="5243275" y="1090725"/>
              <a:ext cx="11325" cy="9475"/>
            </a:xfrm>
            <a:custGeom>
              <a:avLst/>
              <a:gdLst/>
              <a:ahLst/>
              <a:cxnLst/>
              <a:rect l="l" t="t" r="r" b="b"/>
              <a:pathLst>
                <a:path w="453" h="379" extrusionOk="0">
                  <a:moveTo>
                    <a:pt x="232" y="1"/>
                  </a:moveTo>
                  <a:cubicBezTo>
                    <a:pt x="224" y="1"/>
                    <a:pt x="215" y="1"/>
                    <a:pt x="207" y="2"/>
                  </a:cubicBezTo>
                  <a:cubicBezTo>
                    <a:pt x="200" y="1"/>
                    <a:pt x="194" y="1"/>
                    <a:pt x="187" y="1"/>
                  </a:cubicBezTo>
                  <a:cubicBezTo>
                    <a:pt x="80" y="1"/>
                    <a:pt x="1" y="98"/>
                    <a:pt x="13" y="196"/>
                  </a:cubicBezTo>
                  <a:cubicBezTo>
                    <a:pt x="25" y="304"/>
                    <a:pt x="115" y="378"/>
                    <a:pt x="220" y="378"/>
                  </a:cubicBezTo>
                  <a:cubicBezTo>
                    <a:pt x="229" y="378"/>
                    <a:pt x="237" y="378"/>
                    <a:pt x="246" y="377"/>
                  </a:cubicBezTo>
                  <a:cubicBezTo>
                    <a:pt x="362" y="377"/>
                    <a:pt x="452" y="286"/>
                    <a:pt x="439" y="183"/>
                  </a:cubicBezTo>
                  <a:cubicBezTo>
                    <a:pt x="427" y="75"/>
                    <a:pt x="338" y="1"/>
                    <a:pt x="2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2" name="Google Shape;1702;p33"/>
            <p:cNvSpPr/>
            <p:nvPr/>
          </p:nvSpPr>
          <p:spPr>
            <a:xfrm>
              <a:off x="5324350" y="1031300"/>
              <a:ext cx="16825" cy="9750"/>
            </a:xfrm>
            <a:custGeom>
              <a:avLst/>
              <a:gdLst/>
              <a:ahLst/>
              <a:cxnLst/>
              <a:rect l="l" t="t" r="r" b="b"/>
              <a:pathLst>
                <a:path w="673" h="390" extrusionOk="0">
                  <a:moveTo>
                    <a:pt x="14" y="1"/>
                  </a:moveTo>
                  <a:cubicBezTo>
                    <a:pt x="1" y="40"/>
                    <a:pt x="1" y="79"/>
                    <a:pt x="1" y="117"/>
                  </a:cubicBezTo>
                  <a:cubicBezTo>
                    <a:pt x="38" y="277"/>
                    <a:pt x="179" y="390"/>
                    <a:pt x="337" y="390"/>
                  </a:cubicBezTo>
                  <a:cubicBezTo>
                    <a:pt x="346" y="390"/>
                    <a:pt x="354" y="389"/>
                    <a:pt x="363" y="389"/>
                  </a:cubicBezTo>
                  <a:cubicBezTo>
                    <a:pt x="531" y="389"/>
                    <a:pt x="673" y="247"/>
                    <a:pt x="660" y="79"/>
                  </a:cubicBezTo>
                  <a:lnTo>
                    <a:pt x="14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3" name="Google Shape;1703;p33"/>
            <p:cNvSpPr/>
            <p:nvPr/>
          </p:nvSpPr>
          <p:spPr>
            <a:xfrm>
              <a:off x="5344725" y="1124000"/>
              <a:ext cx="10350" cy="8825"/>
            </a:xfrm>
            <a:custGeom>
              <a:avLst/>
              <a:gdLst/>
              <a:ahLst/>
              <a:cxnLst/>
              <a:rect l="l" t="t" r="r" b="b"/>
              <a:pathLst>
                <a:path w="414" h="353" extrusionOk="0">
                  <a:moveTo>
                    <a:pt x="216" y="1"/>
                  </a:moveTo>
                  <a:cubicBezTo>
                    <a:pt x="209" y="1"/>
                    <a:pt x="202" y="1"/>
                    <a:pt x="194" y="2"/>
                  </a:cubicBezTo>
                  <a:cubicBezTo>
                    <a:pt x="91" y="2"/>
                    <a:pt x="0" y="80"/>
                    <a:pt x="13" y="183"/>
                  </a:cubicBezTo>
                  <a:cubicBezTo>
                    <a:pt x="25" y="279"/>
                    <a:pt x="115" y="353"/>
                    <a:pt x="210" y="353"/>
                  </a:cubicBezTo>
                  <a:cubicBezTo>
                    <a:pt x="218" y="353"/>
                    <a:pt x="225" y="352"/>
                    <a:pt x="233" y="351"/>
                  </a:cubicBezTo>
                  <a:cubicBezTo>
                    <a:pt x="336" y="351"/>
                    <a:pt x="414" y="274"/>
                    <a:pt x="414" y="170"/>
                  </a:cubicBezTo>
                  <a:cubicBezTo>
                    <a:pt x="390" y="74"/>
                    <a:pt x="310" y="1"/>
                    <a:pt x="21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4" name="Google Shape;1704;p33"/>
            <p:cNvSpPr/>
            <p:nvPr/>
          </p:nvSpPr>
          <p:spPr>
            <a:xfrm>
              <a:off x="5757625" y="5111525"/>
              <a:ext cx="84050" cy="37400"/>
            </a:xfrm>
            <a:custGeom>
              <a:avLst/>
              <a:gdLst/>
              <a:ahLst/>
              <a:cxnLst/>
              <a:rect l="l" t="t" r="r" b="b"/>
              <a:pathLst>
                <a:path w="3362" h="1496" extrusionOk="0">
                  <a:moveTo>
                    <a:pt x="3044" y="1"/>
                  </a:moveTo>
                  <a:cubicBezTo>
                    <a:pt x="2927" y="1"/>
                    <a:pt x="2810" y="7"/>
                    <a:pt x="2689" y="22"/>
                  </a:cubicBezTo>
                  <a:cubicBezTo>
                    <a:pt x="2650" y="35"/>
                    <a:pt x="2612" y="48"/>
                    <a:pt x="2573" y="48"/>
                  </a:cubicBezTo>
                  <a:lnTo>
                    <a:pt x="2495" y="48"/>
                  </a:lnTo>
                  <a:cubicBezTo>
                    <a:pt x="1591" y="152"/>
                    <a:pt x="725" y="500"/>
                    <a:pt x="1" y="1030"/>
                  </a:cubicBezTo>
                  <a:lnTo>
                    <a:pt x="3167" y="1496"/>
                  </a:lnTo>
                  <a:cubicBezTo>
                    <a:pt x="3322" y="1017"/>
                    <a:pt x="3361" y="513"/>
                    <a:pt x="3297" y="9"/>
                  </a:cubicBezTo>
                  <a:cubicBezTo>
                    <a:pt x="3211" y="4"/>
                    <a:pt x="3128" y="1"/>
                    <a:pt x="30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5" name="Google Shape;1705;p33"/>
            <p:cNvSpPr/>
            <p:nvPr/>
          </p:nvSpPr>
          <p:spPr>
            <a:xfrm>
              <a:off x="5422250" y="5062925"/>
              <a:ext cx="125725" cy="40775"/>
            </a:xfrm>
            <a:custGeom>
              <a:avLst/>
              <a:gdLst/>
              <a:ahLst/>
              <a:cxnLst/>
              <a:rect l="l" t="t" r="r" b="b"/>
              <a:pathLst>
                <a:path w="5029" h="1631" extrusionOk="0">
                  <a:moveTo>
                    <a:pt x="3229" y="0"/>
                  </a:moveTo>
                  <a:cubicBezTo>
                    <a:pt x="2462" y="0"/>
                    <a:pt x="1697" y="157"/>
                    <a:pt x="983" y="467"/>
                  </a:cubicBezTo>
                  <a:cubicBezTo>
                    <a:pt x="634" y="609"/>
                    <a:pt x="311" y="790"/>
                    <a:pt x="1" y="997"/>
                  </a:cubicBezTo>
                  <a:lnTo>
                    <a:pt x="4317" y="1630"/>
                  </a:lnTo>
                  <a:cubicBezTo>
                    <a:pt x="4653" y="1243"/>
                    <a:pt x="4886" y="790"/>
                    <a:pt x="5028" y="299"/>
                  </a:cubicBezTo>
                  <a:cubicBezTo>
                    <a:pt x="4445" y="99"/>
                    <a:pt x="3837" y="0"/>
                    <a:pt x="32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6" name="Google Shape;1706;p33"/>
            <p:cNvSpPr/>
            <p:nvPr/>
          </p:nvSpPr>
          <p:spPr>
            <a:xfrm>
              <a:off x="6065875" y="5176700"/>
              <a:ext cx="4550" cy="6800"/>
            </a:xfrm>
            <a:custGeom>
              <a:avLst/>
              <a:gdLst/>
              <a:ahLst/>
              <a:cxnLst/>
              <a:rect l="l" t="t" r="r" b="b"/>
              <a:pathLst>
                <a:path w="182" h="272" extrusionOk="0">
                  <a:moveTo>
                    <a:pt x="156" y="0"/>
                  </a:moveTo>
                  <a:cubicBezTo>
                    <a:pt x="65" y="13"/>
                    <a:pt x="0" y="103"/>
                    <a:pt x="13" y="194"/>
                  </a:cubicBezTo>
                  <a:cubicBezTo>
                    <a:pt x="13" y="207"/>
                    <a:pt x="13" y="220"/>
                    <a:pt x="26" y="246"/>
                  </a:cubicBezTo>
                  <a:lnTo>
                    <a:pt x="181" y="271"/>
                  </a:lnTo>
                  <a:lnTo>
                    <a:pt x="15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7" name="Google Shape;1707;p33"/>
            <p:cNvSpPr/>
            <p:nvPr/>
          </p:nvSpPr>
          <p:spPr>
            <a:xfrm>
              <a:off x="5562800" y="5019625"/>
              <a:ext cx="11975" cy="10400"/>
            </a:xfrm>
            <a:custGeom>
              <a:avLst/>
              <a:gdLst/>
              <a:ahLst/>
              <a:cxnLst/>
              <a:rect l="l" t="t" r="r" b="b"/>
              <a:pathLst>
                <a:path w="479" h="416" extrusionOk="0">
                  <a:moveTo>
                    <a:pt x="246" y="1"/>
                  </a:moveTo>
                  <a:cubicBezTo>
                    <a:pt x="237" y="1"/>
                    <a:pt x="229" y="1"/>
                    <a:pt x="221" y="2"/>
                  </a:cubicBezTo>
                  <a:cubicBezTo>
                    <a:pt x="213" y="1"/>
                    <a:pt x="206" y="1"/>
                    <a:pt x="199" y="1"/>
                  </a:cubicBezTo>
                  <a:cubicBezTo>
                    <a:pt x="81" y="1"/>
                    <a:pt x="1" y="99"/>
                    <a:pt x="1" y="209"/>
                  </a:cubicBezTo>
                  <a:cubicBezTo>
                    <a:pt x="27" y="338"/>
                    <a:pt x="143" y="416"/>
                    <a:pt x="259" y="416"/>
                  </a:cubicBezTo>
                  <a:cubicBezTo>
                    <a:pt x="389" y="416"/>
                    <a:pt x="479" y="312"/>
                    <a:pt x="479" y="196"/>
                  </a:cubicBezTo>
                  <a:cubicBezTo>
                    <a:pt x="455" y="76"/>
                    <a:pt x="353" y="1"/>
                    <a:pt x="24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8" name="Google Shape;1708;p33"/>
            <p:cNvSpPr/>
            <p:nvPr/>
          </p:nvSpPr>
          <p:spPr>
            <a:xfrm>
              <a:off x="5340825" y="5064550"/>
              <a:ext cx="22650" cy="14600"/>
            </a:xfrm>
            <a:custGeom>
              <a:avLst/>
              <a:gdLst/>
              <a:ahLst/>
              <a:cxnLst/>
              <a:rect l="l" t="t" r="r" b="b"/>
              <a:pathLst>
                <a:path w="906" h="584" extrusionOk="0">
                  <a:moveTo>
                    <a:pt x="442" y="1"/>
                  </a:moveTo>
                  <a:cubicBezTo>
                    <a:pt x="433" y="1"/>
                    <a:pt x="424" y="1"/>
                    <a:pt x="415" y="1"/>
                  </a:cubicBezTo>
                  <a:cubicBezTo>
                    <a:pt x="195" y="1"/>
                    <a:pt x="1" y="182"/>
                    <a:pt x="14" y="415"/>
                  </a:cubicBezTo>
                  <a:cubicBezTo>
                    <a:pt x="14" y="428"/>
                    <a:pt x="14" y="441"/>
                    <a:pt x="27" y="467"/>
                  </a:cubicBezTo>
                  <a:lnTo>
                    <a:pt x="841" y="583"/>
                  </a:lnTo>
                  <a:cubicBezTo>
                    <a:pt x="893" y="518"/>
                    <a:pt x="906" y="441"/>
                    <a:pt x="893" y="363"/>
                  </a:cubicBezTo>
                  <a:cubicBezTo>
                    <a:pt x="855" y="152"/>
                    <a:pt x="663" y="1"/>
                    <a:pt x="44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9" name="Google Shape;1709;p33"/>
            <p:cNvSpPr/>
            <p:nvPr/>
          </p:nvSpPr>
          <p:spPr>
            <a:xfrm>
              <a:off x="5346650" y="5028350"/>
              <a:ext cx="8100" cy="6875"/>
            </a:xfrm>
            <a:custGeom>
              <a:avLst/>
              <a:gdLst/>
              <a:ahLst/>
              <a:cxnLst/>
              <a:rect l="l" t="t" r="r" b="b"/>
              <a:pathLst>
                <a:path w="324" h="275" extrusionOk="0">
                  <a:moveTo>
                    <a:pt x="166" y="0"/>
                  </a:moveTo>
                  <a:cubicBezTo>
                    <a:pt x="158" y="0"/>
                    <a:pt x="151" y="1"/>
                    <a:pt x="143" y="2"/>
                  </a:cubicBezTo>
                  <a:cubicBezTo>
                    <a:pt x="65" y="2"/>
                    <a:pt x="1" y="67"/>
                    <a:pt x="1" y="144"/>
                  </a:cubicBezTo>
                  <a:cubicBezTo>
                    <a:pt x="12" y="215"/>
                    <a:pt x="78" y="275"/>
                    <a:pt x="149" y="275"/>
                  </a:cubicBezTo>
                  <a:cubicBezTo>
                    <a:pt x="155" y="275"/>
                    <a:pt x="162" y="274"/>
                    <a:pt x="169" y="273"/>
                  </a:cubicBezTo>
                  <a:cubicBezTo>
                    <a:pt x="259" y="273"/>
                    <a:pt x="324" y="209"/>
                    <a:pt x="324" y="131"/>
                  </a:cubicBezTo>
                  <a:cubicBezTo>
                    <a:pt x="300" y="60"/>
                    <a:pt x="244" y="0"/>
                    <a:pt x="16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0" name="Google Shape;1710;p33"/>
            <p:cNvSpPr/>
            <p:nvPr/>
          </p:nvSpPr>
          <p:spPr>
            <a:xfrm>
              <a:off x="5140850" y="4983475"/>
              <a:ext cx="81750" cy="74975"/>
            </a:xfrm>
            <a:custGeom>
              <a:avLst/>
              <a:gdLst/>
              <a:ahLst/>
              <a:cxnLst/>
              <a:rect l="l" t="t" r="r" b="b"/>
              <a:pathLst>
                <a:path w="3270" h="2999" extrusionOk="0">
                  <a:moveTo>
                    <a:pt x="2481" y="2157"/>
                  </a:moveTo>
                  <a:cubicBezTo>
                    <a:pt x="2585" y="2157"/>
                    <a:pt x="2664" y="2231"/>
                    <a:pt x="2688" y="2327"/>
                  </a:cubicBezTo>
                  <a:cubicBezTo>
                    <a:pt x="2688" y="2430"/>
                    <a:pt x="2611" y="2521"/>
                    <a:pt x="2494" y="2521"/>
                  </a:cubicBezTo>
                  <a:cubicBezTo>
                    <a:pt x="2487" y="2522"/>
                    <a:pt x="2479" y="2522"/>
                    <a:pt x="2472" y="2522"/>
                  </a:cubicBezTo>
                  <a:cubicBezTo>
                    <a:pt x="2376" y="2522"/>
                    <a:pt x="2286" y="2448"/>
                    <a:pt x="2262" y="2353"/>
                  </a:cubicBezTo>
                  <a:cubicBezTo>
                    <a:pt x="2262" y="2236"/>
                    <a:pt x="2352" y="2159"/>
                    <a:pt x="2456" y="2159"/>
                  </a:cubicBezTo>
                  <a:cubicBezTo>
                    <a:pt x="2464" y="2158"/>
                    <a:pt x="2473" y="2157"/>
                    <a:pt x="2481" y="2157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491" y="1022"/>
                    <a:pt x="1124" y="1965"/>
                    <a:pt x="1874" y="2805"/>
                  </a:cubicBezTo>
                  <a:lnTo>
                    <a:pt x="3270" y="2999"/>
                  </a:lnTo>
                  <a:lnTo>
                    <a:pt x="3011" y="711"/>
                  </a:lnTo>
                  <a:cubicBezTo>
                    <a:pt x="2029" y="375"/>
                    <a:pt x="1021" y="130"/>
                    <a:pt x="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1" name="Google Shape;1711;p33"/>
            <p:cNvSpPr/>
            <p:nvPr/>
          </p:nvSpPr>
          <p:spPr>
            <a:xfrm>
              <a:off x="5197375" y="5037400"/>
              <a:ext cx="10700" cy="9150"/>
            </a:xfrm>
            <a:custGeom>
              <a:avLst/>
              <a:gdLst/>
              <a:ahLst/>
              <a:cxnLst/>
              <a:rect l="l" t="t" r="r" b="b"/>
              <a:pathLst>
                <a:path w="428" h="366" extrusionOk="0">
                  <a:moveTo>
                    <a:pt x="220" y="0"/>
                  </a:moveTo>
                  <a:cubicBezTo>
                    <a:pt x="212" y="0"/>
                    <a:pt x="203" y="1"/>
                    <a:pt x="195" y="2"/>
                  </a:cubicBezTo>
                  <a:cubicBezTo>
                    <a:pt x="91" y="2"/>
                    <a:pt x="1" y="79"/>
                    <a:pt x="1" y="196"/>
                  </a:cubicBezTo>
                  <a:cubicBezTo>
                    <a:pt x="25" y="291"/>
                    <a:pt x="115" y="365"/>
                    <a:pt x="211" y="365"/>
                  </a:cubicBezTo>
                  <a:cubicBezTo>
                    <a:pt x="218" y="365"/>
                    <a:pt x="226" y="365"/>
                    <a:pt x="233" y="364"/>
                  </a:cubicBezTo>
                  <a:cubicBezTo>
                    <a:pt x="350" y="364"/>
                    <a:pt x="427" y="273"/>
                    <a:pt x="427" y="170"/>
                  </a:cubicBezTo>
                  <a:cubicBezTo>
                    <a:pt x="403" y="74"/>
                    <a:pt x="324" y="0"/>
                    <a:pt x="22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2" name="Google Shape;1712;p33"/>
            <p:cNvSpPr/>
            <p:nvPr/>
          </p:nvSpPr>
          <p:spPr>
            <a:xfrm>
              <a:off x="4160550" y="875900"/>
              <a:ext cx="29425" cy="18775"/>
            </a:xfrm>
            <a:custGeom>
              <a:avLst/>
              <a:gdLst/>
              <a:ahLst/>
              <a:cxnLst/>
              <a:rect l="l" t="t" r="r" b="b"/>
              <a:pathLst>
                <a:path w="1177" h="751" extrusionOk="0">
                  <a:moveTo>
                    <a:pt x="65" y="1"/>
                  </a:moveTo>
                  <a:lnTo>
                    <a:pt x="13" y="375"/>
                  </a:lnTo>
                  <a:lnTo>
                    <a:pt x="1" y="375"/>
                  </a:lnTo>
                  <a:cubicBezTo>
                    <a:pt x="91" y="505"/>
                    <a:pt x="194" y="634"/>
                    <a:pt x="311" y="750"/>
                  </a:cubicBezTo>
                  <a:cubicBezTo>
                    <a:pt x="621" y="582"/>
                    <a:pt x="918" y="388"/>
                    <a:pt x="1177" y="156"/>
                  </a:cubicBezTo>
                  <a:lnTo>
                    <a:pt x="65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3" name="Google Shape;1713;p33"/>
            <p:cNvSpPr/>
            <p:nvPr/>
          </p:nvSpPr>
          <p:spPr>
            <a:xfrm>
              <a:off x="4914025" y="978325"/>
              <a:ext cx="33950" cy="24900"/>
            </a:xfrm>
            <a:custGeom>
              <a:avLst/>
              <a:gdLst/>
              <a:ahLst/>
              <a:cxnLst/>
              <a:rect l="l" t="t" r="r" b="b"/>
              <a:pathLst>
                <a:path w="1358" h="996" extrusionOk="0">
                  <a:moveTo>
                    <a:pt x="0" y="0"/>
                  </a:moveTo>
                  <a:lnTo>
                    <a:pt x="0" y="0"/>
                  </a:lnTo>
                  <a:cubicBezTo>
                    <a:pt x="388" y="349"/>
                    <a:pt x="802" y="685"/>
                    <a:pt x="1228" y="996"/>
                  </a:cubicBezTo>
                  <a:cubicBezTo>
                    <a:pt x="1228" y="996"/>
                    <a:pt x="1293" y="685"/>
                    <a:pt x="1357" y="181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4" name="Google Shape;1714;p33"/>
            <p:cNvSpPr/>
            <p:nvPr/>
          </p:nvSpPr>
          <p:spPr>
            <a:xfrm>
              <a:off x="4831300" y="1040350"/>
              <a:ext cx="114725" cy="129925"/>
            </a:xfrm>
            <a:custGeom>
              <a:avLst/>
              <a:gdLst/>
              <a:ahLst/>
              <a:cxnLst/>
              <a:rect l="l" t="t" r="r" b="b"/>
              <a:pathLst>
                <a:path w="4589" h="5197" extrusionOk="0">
                  <a:moveTo>
                    <a:pt x="3382" y="3032"/>
                  </a:moveTo>
                  <a:cubicBezTo>
                    <a:pt x="3471" y="3032"/>
                    <a:pt x="3561" y="3094"/>
                    <a:pt x="3594" y="3193"/>
                  </a:cubicBezTo>
                  <a:cubicBezTo>
                    <a:pt x="3620" y="3296"/>
                    <a:pt x="3542" y="3400"/>
                    <a:pt x="3439" y="3413"/>
                  </a:cubicBezTo>
                  <a:cubicBezTo>
                    <a:pt x="3421" y="3417"/>
                    <a:pt x="3404" y="3418"/>
                    <a:pt x="3387" y="3418"/>
                  </a:cubicBezTo>
                  <a:cubicBezTo>
                    <a:pt x="3289" y="3418"/>
                    <a:pt x="3200" y="3359"/>
                    <a:pt x="3167" y="3271"/>
                  </a:cubicBezTo>
                  <a:cubicBezTo>
                    <a:pt x="3141" y="3154"/>
                    <a:pt x="3219" y="3051"/>
                    <a:pt x="3335" y="3038"/>
                  </a:cubicBezTo>
                  <a:cubicBezTo>
                    <a:pt x="3350" y="3034"/>
                    <a:pt x="3366" y="3032"/>
                    <a:pt x="3382" y="3032"/>
                  </a:cubicBezTo>
                  <a:close/>
                  <a:moveTo>
                    <a:pt x="2698" y="3590"/>
                  </a:moveTo>
                  <a:cubicBezTo>
                    <a:pt x="2732" y="3590"/>
                    <a:pt x="2769" y="3614"/>
                    <a:pt x="2779" y="3645"/>
                  </a:cubicBezTo>
                  <a:cubicBezTo>
                    <a:pt x="2792" y="3697"/>
                    <a:pt x="2754" y="3736"/>
                    <a:pt x="2715" y="3749"/>
                  </a:cubicBezTo>
                  <a:cubicBezTo>
                    <a:pt x="2663" y="3749"/>
                    <a:pt x="2624" y="3723"/>
                    <a:pt x="2599" y="3684"/>
                  </a:cubicBezTo>
                  <a:cubicBezTo>
                    <a:pt x="2599" y="3645"/>
                    <a:pt x="2624" y="3594"/>
                    <a:pt x="2676" y="3594"/>
                  </a:cubicBezTo>
                  <a:cubicBezTo>
                    <a:pt x="2683" y="3591"/>
                    <a:pt x="2690" y="3590"/>
                    <a:pt x="2698" y="3590"/>
                  </a:cubicBezTo>
                  <a:close/>
                  <a:moveTo>
                    <a:pt x="1" y="1"/>
                  </a:moveTo>
                  <a:lnTo>
                    <a:pt x="1" y="1"/>
                  </a:lnTo>
                  <a:cubicBezTo>
                    <a:pt x="1" y="1"/>
                    <a:pt x="156" y="2185"/>
                    <a:pt x="1306" y="3620"/>
                  </a:cubicBezTo>
                  <a:cubicBezTo>
                    <a:pt x="2017" y="4473"/>
                    <a:pt x="3025" y="5041"/>
                    <a:pt x="4124" y="5196"/>
                  </a:cubicBezTo>
                  <a:cubicBezTo>
                    <a:pt x="4124" y="5196"/>
                    <a:pt x="4589" y="3801"/>
                    <a:pt x="3452" y="2366"/>
                  </a:cubicBezTo>
                  <a:cubicBezTo>
                    <a:pt x="2314" y="931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5" name="Google Shape;1715;p33"/>
            <p:cNvSpPr/>
            <p:nvPr/>
          </p:nvSpPr>
          <p:spPr>
            <a:xfrm>
              <a:off x="4969925" y="1046575"/>
              <a:ext cx="29425" cy="23575"/>
            </a:xfrm>
            <a:custGeom>
              <a:avLst/>
              <a:gdLst/>
              <a:ahLst/>
              <a:cxnLst/>
              <a:rect l="l" t="t" r="r" b="b"/>
              <a:pathLst>
                <a:path w="1177" h="943" extrusionOk="0">
                  <a:moveTo>
                    <a:pt x="562" y="0"/>
                  </a:moveTo>
                  <a:cubicBezTo>
                    <a:pt x="526" y="0"/>
                    <a:pt x="489" y="4"/>
                    <a:pt x="453" y="10"/>
                  </a:cubicBezTo>
                  <a:cubicBezTo>
                    <a:pt x="181" y="49"/>
                    <a:pt x="0" y="308"/>
                    <a:pt x="65" y="566"/>
                  </a:cubicBezTo>
                  <a:cubicBezTo>
                    <a:pt x="142" y="796"/>
                    <a:pt x="357" y="943"/>
                    <a:pt x="595" y="943"/>
                  </a:cubicBezTo>
                  <a:cubicBezTo>
                    <a:pt x="637" y="943"/>
                    <a:pt x="681" y="938"/>
                    <a:pt x="724" y="928"/>
                  </a:cubicBezTo>
                  <a:cubicBezTo>
                    <a:pt x="995" y="902"/>
                    <a:pt x="1176" y="644"/>
                    <a:pt x="1112" y="372"/>
                  </a:cubicBezTo>
                  <a:cubicBezTo>
                    <a:pt x="1022" y="147"/>
                    <a:pt x="804" y="0"/>
                    <a:pt x="56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6" name="Google Shape;1716;p33"/>
            <p:cNvSpPr/>
            <p:nvPr/>
          </p:nvSpPr>
          <p:spPr>
            <a:xfrm>
              <a:off x="4108525" y="882875"/>
              <a:ext cx="12300" cy="9675"/>
            </a:xfrm>
            <a:custGeom>
              <a:avLst/>
              <a:gdLst/>
              <a:ahLst/>
              <a:cxnLst/>
              <a:rect l="l" t="t" r="r" b="b"/>
              <a:pathLst>
                <a:path w="492" h="387" extrusionOk="0">
                  <a:moveTo>
                    <a:pt x="246" y="0"/>
                  </a:moveTo>
                  <a:cubicBezTo>
                    <a:pt x="229" y="0"/>
                    <a:pt x="212" y="2"/>
                    <a:pt x="195" y="6"/>
                  </a:cubicBezTo>
                  <a:cubicBezTo>
                    <a:pt x="78" y="19"/>
                    <a:pt x="1" y="122"/>
                    <a:pt x="40" y="226"/>
                  </a:cubicBezTo>
                  <a:cubicBezTo>
                    <a:pt x="73" y="325"/>
                    <a:pt x="153" y="386"/>
                    <a:pt x="248" y="386"/>
                  </a:cubicBezTo>
                  <a:cubicBezTo>
                    <a:pt x="264" y="386"/>
                    <a:pt x="281" y="384"/>
                    <a:pt x="298" y="381"/>
                  </a:cubicBezTo>
                  <a:cubicBezTo>
                    <a:pt x="414" y="368"/>
                    <a:pt x="492" y="264"/>
                    <a:pt x="466" y="148"/>
                  </a:cubicBezTo>
                  <a:cubicBezTo>
                    <a:pt x="433" y="60"/>
                    <a:pt x="344" y="0"/>
                    <a:pt x="24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7" name="Google Shape;1717;p33"/>
            <p:cNvSpPr/>
            <p:nvPr/>
          </p:nvSpPr>
          <p:spPr>
            <a:xfrm>
              <a:off x="4749250" y="1098475"/>
              <a:ext cx="39425" cy="34750"/>
            </a:xfrm>
            <a:custGeom>
              <a:avLst/>
              <a:gdLst/>
              <a:ahLst/>
              <a:cxnLst/>
              <a:rect l="l" t="t" r="r" b="b"/>
              <a:pathLst>
                <a:path w="1577" h="1390" extrusionOk="0">
                  <a:moveTo>
                    <a:pt x="558" y="0"/>
                  </a:moveTo>
                  <a:cubicBezTo>
                    <a:pt x="519" y="0"/>
                    <a:pt x="479" y="5"/>
                    <a:pt x="440" y="15"/>
                  </a:cubicBezTo>
                  <a:cubicBezTo>
                    <a:pt x="181" y="41"/>
                    <a:pt x="0" y="287"/>
                    <a:pt x="65" y="532"/>
                  </a:cubicBezTo>
                  <a:cubicBezTo>
                    <a:pt x="116" y="687"/>
                    <a:pt x="233" y="816"/>
                    <a:pt x="388" y="855"/>
                  </a:cubicBezTo>
                  <a:cubicBezTo>
                    <a:pt x="388" y="907"/>
                    <a:pt x="388" y="946"/>
                    <a:pt x="401" y="984"/>
                  </a:cubicBezTo>
                  <a:cubicBezTo>
                    <a:pt x="452" y="1127"/>
                    <a:pt x="543" y="1243"/>
                    <a:pt x="672" y="1308"/>
                  </a:cubicBezTo>
                  <a:cubicBezTo>
                    <a:pt x="770" y="1361"/>
                    <a:pt x="875" y="1390"/>
                    <a:pt x="981" y="1390"/>
                  </a:cubicBezTo>
                  <a:cubicBezTo>
                    <a:pt x="1028" y="1390"/>
                    <a:pt x="1076" y="1384"/>
                    <a:pt x="1125" y="1372"/>
                  </a:cubicBezTo>
                  <a:cubicBezTo>
                    <a:pt x="1280" y="1346"/>
                    <a:pt x="1435" y="1243"/>
                    <a:pt x="1512" y="1101"/>
                  </a:cubicBezTo>
                  <a:cubicBezTo>
                    <a:pt x="1564" y="997"/>
                    <a:pt x="1577" y="881"/>
                    <a:pt x="1551" y="765"/>
                  </a:cubicBezTo>
                  <a:cubicBezTo>
                    <a:pt x="1473" y="545"/>
                    <a:pt x="1280" y="390"/>
                    <a:pt x="1047" y="364"/>
                  </a:cubicBezTo>
                  <a:cubicBezTo>
                    <a:pt x="1047" y="364"/>
                    <a:pt x="1047" y="351"/>
                    <a:pt x="1047" y="351"/>
                  </a:cubicBezTo>
                  <a:cubicBezTo>
                    <a:pt x="970" y="143"/>
                    <a:pt x="774" y="0"/>
                    <a:pt x="55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8" name="Google Shape;1718;p33"/>
            <p:cNvSpPr/>
            <p:nvPr/>
          </p:nvSpPr>
          <p:spPr>
            <a:xfrm>
              <a:off x="4909825" y="1116150"/>
              <a:ext cx="12300" cy="9675"/>
            </a:xfrm>
            <a:custGeom>
              <a:avLst/>
              <a:gdLst/>
              <a:ahLst/>
              <a:cxnLst/>
              <a:rect l="l" t="t" r="r" b="b"/>
              <a:pathLst>
                <a:path w="492" h="387" extrusionOk="0">
                  <a:moveTo>
                    <a:pt x="245" y="0"/>
                  </a:moveTo>
                  <a:cubicBezTo>
                    <a:pt x="228" y="0"/>
                    <a:pt x="211" y="2"/>
                    <a:pt x="194" y="6"/>
                  </a:cubicBezTo>
                  <a:cubicBezTo>
                    <a:pt x="78" y="19"/>
                    <a:pt x="0" y="122"/>
                    <a:pt x="26" y="239"/>
                  </a:cubicBezTo>
                  <a:cubicBezTo>
                    <a:pt x="59" y="327"/>
                    <a:pt x="148" y="386"/>
                    <a:pt x="246" y="386"/>
                  </a:cubicBezTo>
                  <a:cubicBezTo>
                    <a:pt x="263" y="386"/>
                    <a:pt x="280" y="385"/>
                    <a:pt x="298" y="381"/>
                  </a:cubicBezTo>
                  <a:cubicBezTo>
                    <a:pt x="414" y="368"/>
                    <a:pt x="491" y="264"/>
                    <a:pt x="466" y="161"/>
                  </a:cubicBezTo>
                  <a:cubicBezTo>
                    <a:pt x="422" y="62"/>
                    <a:pt x="340" y="0"/>
                    <a:pt x="24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9" name="Google Shape;1719;p33"/>
            <p:cNvSpPr/>
            <p:nvPr/>
          </p:nvSpPr>
          <p:spPr>
            <a:xfrm>
              <a:off x="4896250" y="1130100"/>
              <a:ext cx="4875" cy="3975"/>
            </a:xfrm>
            <a:custGeom>
              <a:avLst/>
              <a:gdLst/>
              <a:ahLst/>
              <a:cxnLst/>
              <a:rect l="l" t="t" r="r" b="b"/>
              <a:pathLst>
                <a:path w="195" h="159" extrusionOk="0">
                  <a:moveTo>
                    <a:pt x="100" y="0"/>
                  </a:moveTo>
                  <a:cubicBezTo>
                    <a:pt x="92" y="0"/>
                    <a:pt x="85" y="1"/>
                    <a:pt x="78" y="4"/>
                  </a:cubicBezTo>
                  <a:cubicBezTo>
                    <a:pt x="26" y="4"/>
                    <a:pt x="1" y="55"/>
                    <a:pt x="1" y="94"/>
                  </a:cubicBezTo>
                  <a:cubicBezTo>
                    <a:pt x="26" y="133"/>
                    <a:pt x="65" y="159"/>
                    <a:pt x="117" y="159"/>
                  </a:cubicBezTo>
                  <a:cubicBezTo>
                    <a:pt x="156" y="146"/>
                    <a:pt x="194" y="107"/>
                    <a:pt x="181" y="55"/>
                  </a:cubicBezTo>
                  <a:cubicBezTo>
                    <a:pt x="171" y="24"/>
                    <a:pt x="134" y="0"/>
                    <a:pt x="10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0" name="Google Shape;1720;p33"/>
            <p:cNvSpPr/>
            <p:nvPr/>
          </p:nvSpPr>
          <p:spPr>
            <a:xfrm>
              <a:off x="2691725" y="669125"/>
              <a:ext cx="18125" cy="2600"/>
            </a:xfrm>
            <a:custGeom>
              <a:avLst/>
              <a:gdLst/>
              <a:ahLst/>
              <a:cxnLst/>
              <a:rect l="l" t="t" r="r" b="b"/>
              <a:pathLst>
                <a:path w="725" h="104" extrusionOk="0">
                  <a:moveTo>
                    <a:pt x="1" y="0"/>
                  </a:moveTo>
                  <a:lnTo>
                    <a:pt x="40" y="104"/>
                  </a:lnTo>
                  <a:cubicBezTo>
                    <a:pt x="150" y="97"/>
                    <a:pt x="263" y="94"/>
                    <a:pt x="377" y="94"/>
                  </a:cubicBezTo>
                  <a:cubicBezTo>
                    <a:pt x="492" y="94"/>
                    <a:pt x="608" y="97"/>
                    <a:pt x="725" y="104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1" name="Google Shape;1721;p33"/>
            <p:cNvSpPr/>
            <p:nvPr/>
          </p:nvSpPr>
          <p:spPr>
            <a:xfrm>
              <a:off x="3133425" y="734050"/>
              <a:ext cx="6475" cy="2300"/>
            </a:xfrm>
            <a:custGeom>
              <a:avLst/>
              <a:gdLst/>
              <a:ahLst/>
              <a:cxnLst/>
              <a:rect l="l" t="t" r="r" b="b"/>
              <a:pathLst>
                <a:path w="259" h="92" extrusionOk="0">
                  <a:moveTo>
                    <a:pt x="0" y="1"/>
                  </a:moveTo>
                  <a:cubicBezTo>
                    <a:pt x="0" y="14"/>
                    <a:pt x="13" y="14"/>
                    <a:pt x="13" y="27"/>
                  </a:cubicBezTo>
                  <a:cubicBezTo>
                    <a:pt x="13" y="53"/>
                    <a:pt x="13" y="66"/>
                    <a:pt x="26" y="91"/>
                  </a:cubicBezTo>
                  <a:lnTo>
                    <a:pt x="259" y="40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2" name="Google Shape;1722;p33"/>
            <p:cNvSpPr/>
            <p:nvPr/>
          </p:nvSpPr>
          <p:spPr>
            <a:xfrm>
              <a:off x="2943750" y="706275"/>
              <a:ext cx="1325" cy="25"/>
            </a:xfrm>
            <a:custGeom>
              <a:avLst/>
              <a:gdLst/>
              <a:ahLst/>
              <a:cxnLst/>
              <a:rect l="l" t="t" r="r" b="b"/>
              <a:pathLst>
                <a:path w="53" h="1" extrusionOk="0">
                  <a:moveTo>
                    <a:pt x="1" y="0"/>
                  </a:moveTo>
                  <a:cubicBezTo>
                    <a:pt x="14" y="0"/>
                    <a:pt x="39" y="0"/>
                    <a:pt x="5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3" name="Google Shape;1723;p33"/>
            <p:cNvSpPr/>
            <p:nvPr/>
          </p:nvSpPr>
          <p:spPr>
            <a:xfrm>
              <a:off x="3111125" y="731150"/>
              <a:ext cx="22950" cy="9075"/>
            </a:xfrm>
            <a:custGeom>
              <a:avLst/>
              <a:gdLst/>
              <a:ahLst/>
              <a:cxnLst/>
              <a:rect l="l" t="t" r="r" b="b"/>
              <a:pathLst>
                <a:path w="918" h="363" extrusionOk="0">
                  <a:moveTo>
                    <a:pt x="91" y="1"/>
                  </a:moveTo>
                  <a:cubicBezTo>
                    <a:pt x="26" y="91"/>
                    <a:pt x="0" y="207"/>
                    <a:pt x="39" y="311"/>
                  </a:cubicBezTo>
                  <a:cubicBezTo>
                    <a:pt x="39" y="324"/>
                    <a:pt x="52" y="350"/>
                    <a:pt x="52" y="362"/>
                  </a:cubicBezTo>
                  <a:lnTo>
                    <a:pt x="918" y="207"/>
                  </a:lnTo>
                  <a:cubicBezTo>
                    <a:pt x="918" y="182"/>
                    <a:pt x="918" y="169"/>
                    <a:pt x="918" y="143"/>
                  </a:cubicBezTo>
                  <a:cubicBezTo>
                    <a:pt x="905" y="130"/>
                    <a:pt x="905" y="130"/>
                    <a:pt x="905" y="117"/>
                  </a:cubicBezTo>
                  <a:lnTo>
                    <a:pt x="9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4" name="Google Shape;1724;p33"/>
            <p:cNvSpPr/>
            <p:nvPr/>
          </p:nvSpPr>
          <p:spPr>
            <a:xfrm>
              <a:off x="3525325" y="793175"/>
              <a:ext cx="79200" cy="14175"/>
            </a:xfrm>
            <a:custGeom>
              <a:avLst/>
              <a:gdLst/>
              <a:ahLst/>
              <a:cxnLst/>
              <a:rect l="l" t="t" r="r" b="b"/>
              <a:pathLst>
                <a:path w="3168" h="567" extrusionOk="0">
                  <a:moveTo>
                    <a:pt x="415" y="1"/>
                  </a:moveTo>
                  <a:cubicBezTo>
                    <a:pt x="156" y="298"/>
                    <a:pt x="1" y="505"/>
                    <a:pt x="1" y="505"/>
                  </a:cubicBezTo>
                  <a:cubicBezTo>
                    <a:pt x="412" y="546"/>
                    <a:pt x="826" y="566"/>
                    <a:pt x="1242" y="566"/>
                  </a:cubicBezTo>
                  <a:cubicBezTo>
                    <a:pt x="1885" y="566"/>
                    <a:pt x="2531" y="517"/>
                    <a:pt x="3167" y="415"/>
                  </a:cubicBezTo>
                  <a:lnTo>
                    <a:pt x="415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5" name="Google Shape;1725;p33"/>
            <p:cNvSpPr/>
            <p:nvPr/>
          </p:nvSpPr>
          <p:spPr>
            <a:xfrm>
              <a:off x="3678475" y="898400"/>
              <a:ext cx="14250" cy="11575"/>
            </a:xfrm>
            <a:custGeom>
              <a:avLst/>
              <a:gdLst/>
              <a:ahLst/>
              <a:cxnLst/>
              <a:rect l="l" t="t" r="r" b="b"/>
              <a:pathLst>
                <a:path w="570" h="463" extrusionOk="0">
                  <a:moveTo>
                    <a:pt x="271" y="0"/>
                  </a:moveTo>
                  <a:cubicBezTo>
                    <a:pt x="254" y="0"/>
                    <a:pt x="237" y="2"/>
                    <a:pt x="221" y="5"/>
                  </a:cubicBezTo>
                  <a:cubicBezTo>
                    <a:pt x="78" y="31"/>
                    <a:pt x="1" y="147"/>
                    <a:pt x="27" y="277"/>
                  </a:cubicBezTo>
                  <a:cubicBezTo>
                    <a:pt x="72" y="389"/>
                    <a:pt x="176" y="463"/>
                    <a:pt x="296" y="463"/>
                  </a:cubicBezTo>
                  <a:cubicBezTo>
                    <a:pt x="313" y="463"/>
                    <a:pt x="332" y="461"/>
                    <a:pt x="350" y="458"/>
                  </a:cubicBezTo>
                  <a:cubicBezTo>
                    <a:pt x="479" y="445"/>
                    <a:pt x="570" y="315"/>
                    <a:pt x="544" y="186"/>
                  </a:cubicBezTo>
                  <a:cubicBezTo>
                    <a:pt x="499" y="74"/>
                    <a:pt x="385" y="0"/>
                    <a:pt x="27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6" name="Google Shape;1726;p33"/>
            <p:cNvSpPr/>
            <p:nvPr/>
          </p:nvSpPr>
          <p:spPr>
            <a:xfrm>
              <a:off x="3531150" y="820550"/>
              <a:ext cx="17150" cy="13800"/>
            </a:xfrm>
            <a:custGeom>
              <a:avLst/>
              <a:gdLst/>
              <a:ahLst/>
              <a:cxnLst/>
              <a:rect l="l" t="t" r="r" b="b"/>
              <a:pathLst>
                <a:path w="686" h="552" extrusionOk="0">
                  <a:moveTo>
                    <a:pt x="316" y="0"/>
                  </a:moveTo>
                  <a:cubicBezTo>
                    <a:pt x="297" y="0"/>
                    <a:pt x="278" y="2"/>
                    <a:pt x="259" y="5"/>
                  </a:cubicBezTo>
                  <a:cubicBezTo>
                    <a:pt x="104" y="30"/>
                    <a:pt x="1" y="173"/>
                    <a:pt x="39" y="328"/>
                  </a:cubicBezTo>
                  <a:cubicBezTo>
                    <a:pt x="85" y="465"/>
                    <a:pt x="222" y="552"/>
                    <a:pt x="361" y="552"/>
                  </a:cubicBezTo>
                  <a:cubicBezTo>
                    <a:pt x="379" y="552"/>
                    <a:pt x="396" y="550"/>
                    <a:pt x="414" y="547"/>
                  </a:cubicBezTo>
                  <a:cubicBezTo>
                    <a:pt x="569" y="521"/>
                    <a:pt x="686" y="379"/>
                    <a:pt x="647" y="224"/>
                  </a:cubicBezTo>
                  <a:cubicBezTo>
                    <a:pt x="590" y="87"/>
                    <a:pt x="461" y="0"/>
                    <a:pt x="31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7" name="Google Shape;1727;p33"/>
            <p:cNvSpPr/>
            <p:nvPr/>
          </p:nvSpPr>
          <p:spPr>
            <a:xfrm>
              <a:off x="3565075" y="839075"/>
              <a:ext cx="28775" cy="23975"/>
            </a:xfrm>
            <a:custGeom>
              <a:avLst/>
              <a:gdLst/>
              <a:ahLst/>
              <a:cxnLst/>
              <a:rect l="l" t="t" r="r" b="b"/>
              <a:pathLst>
                <a:path w="1151" h="959" extrusionOk="0">
                  <a:moveTo>
                    <a:pt x="531" y="1"/>
                  </a:moveTo>
                  <a:cubicBezTo>
                    <a:pt x="492" y="1"/>
                    <a:pt x="453" y="5"/>
                    <a:pt x="414" y="13"/>
                  </a:cubicBezTo>
                  <a:cubicBezTo>
                    <a:pt x="207" y="39"/>
                    <a:pt x="39" y="207"/>
                    <a:pt x="1" y="427"/>
                  </a:cubicBezTo>
                  <a:cubicBezTo>
                    <a:pt x="1" y="478"/>
                    <a:pt x="1" y="530"/>
                    <a:pt x="14" y="582"/>
                  </a:cubicBezTo>
                  <a:cubicBezTo>
                    <a:pt x="101" y="812"/>
                    <a:pt x="319" y="958"/>
                    <a:pt x="556" y="958"/>
                  </a:cubicBezTo>
                  <a:cubicBezTo>
                    <a:pt x="599" y="958"/>
                    <a:pt x="642" y="954"/>
                    <a:pt x="686" y="944"/>
                  </a:cubicBezTo>
                  <a:cubicBezTo>
                    <a:pt x="957" y="918"/>
                    <a:pt x="1151" y="646"/>
                    <a:pt x="1086" y="375"/>
                  </a:cubicBezTo>
                  <a:cubicBezTo>
                    <a:pt x="1073" y="349"/>
                    <a:pt x="1060" y="323"/>
                    <a:pt x="1047" y="297"/>
                  </a:cubicBezTo>
                  <a:cubicBezTo>
                    <a:pt x="939" y="113"/>
                    <a:pt x="739" y="1"/>
                    <a:pt x="53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8" name="Google Shape;1728;p33"/>
            <p:cNvSpPr/>
            <p:nvPr/>
          </p:nvSpPr>
          <p:spPr>
            <a:xfrm>
              <a:off x="3112425" y="736325"/>
              <a:ext cx="21975" cy="10550"/>
            </a:xfrm>
            <a:custGeom>
              <a:avLst/>
              <a:gdLst/>
              <a:ahLst/>
              <a:cxnLst/>
              <a:rect l="l" t="t" r="r" b="b"/>
              <a:pathLst>
                <a:path w="879" h="422" extrusionOk="0">
                  <a:moveTo>
                    <a:pt x="866" y="0"/>
                  </a:moveTo>
                  <a:lnTo>
                    <a:pt x="0" y="155"/>
                  </a:lnTo>
                  <a:cubicBezTo>
                    <a:pt x="78" y="322"/>
                    <a:pt x="251" y="422"/>
                    <a:pt x="438" y="422"/>
                  </a:cubicBezTo>
                  <a:cubicBezTo>
                    <a:pt x="468" y="422"/>
                    <a:pt x="499" y="419"/>
                    <a:pt x="530" y="414"/>
                  </a:cubicBezTo>
                  <a:cubicBezTo>
                    <a:pt x="724" y="388"/>
                    <a:pt x="879" y="207"/>
                    <a:pt x="86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9" name="Google Shape;1729;p33"/>
            <p:cNvSpPr/>
            <p:nvPr/>
          </p:nvSpPr>
          <p:spPr>
            <a:xfrm>
              <a:off x="3416125" y="787325"/>
              <a:ext cx="9725" cy="7875"/>
            </a:xfrm>
            <a:custGeom>
              <a:avLst/>
              <a:gdLst/>
              <a:ahLst/>
              <a:cxnLst/>
              <a:rect l="l" t="t" r="r" b="b"/>
              <a:pathLst>
                <a:path w="389" h="315" extrusionOk="0">
                  <a:moveTo>
                    <a:pt x="183" y="0"/>
                  </a:moveTo>
                  <a:cubicBezTo>
                    <a:pt x="174" y="0"/>
                    <a:pt x="165" y="1"/>
                    <a:pt x="156" y="2"/>
                  </a:cubicBezTo>
                  <a:cubicBezTo>
                    <a:pt x="65" y="15"/>
                    <a:pt x="1" y="106"/>
                    <a:pt x="26" y="183"/>
                  </a:cubicBezTo>
                  <a:cubicBezTo>
                    <a:pt x="50" y="265"/>
                    <a:pt x="125" y="314"/>
                    <a:pt x="206" y="314"/>
                  </a:cubicBezTo>
                  <a:cubicBezTo>
                    <a:pt x="215" y="314"/>
                    <a:pt x="224" y="314"/>
                    <a:pt x="233" y="313"/>
                  </a:cubicBezTo>
                  <a:cubicBezTo>
                    <a:pt x="324" y="300"/>
                    <a:pt x="388" y="209"/>
                    <a:pt x="363" y="132"/>
                  </a:cubicBezTo>
                  <a:cubicBezTo>
                    <a:pt x="339" y="50"/>
                    <a:pt x="264" y="0"/>
                    <a:pt x="18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0" name="Google Shape;1730;p33"/>
            <p:cNvSpPr/>
            <p:nvPr/>
          </p:nvSpPr>
          <p:spPr>
            <a:xfrm>
              <a:off x="5050050" y="4972825"/>
              <a:ext cx="84350" cy="72375"/>
            </a:xfrm>
            <a:custGeom>
              <a:avLst/>
              <a:gdLst/>
              <a:ahLst/>
              <a:cxnLst/>
              <a:rect l="l" t="t" r="r" b="b"/>
              <a:pathLst>
                <a:path w="3374" h="2895" extrusionOk="0">
                  <a:moveTo>
                    <a:pt x="2559" y="0"/>
                  </a:moveTo>
                  <a:cubicBezTo>
                    <a:pt x="2172" y="711"/>
                    <a:pt x="1642" y="1357"/>
                    <a:pt x="996" y="1861"/>
                  </a:cubicBezTo>
                  <a:cubicBezTo>
                    <a:pt x="698" y="2094"/>
                    <a:pt x="362" y="2275"/>
                    <a:pt x="0" y="2417"/>
                  </a:cubicBezTo>
                  <a:lnTo>
                    <a:pt x="3231" y="2895"/>
                  </a:lnTo>
                  <a:cubicBezTo>
                    <a:pt x="3283" y="2856"/>
                    <a:pt x="3322" y="2817"/>
                    <a:pt x="3374" y="2779"/>
                  </a:cubicBezTo>
                  <a:lnTo>
                    <a:pt x="255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1" name="Google Shape;1731;p33"/>
            <p:cNvSpPr/>
            <p:nvPr/>
          </p:nvSpPr>
          <p:spPr>
            <a:xfrm>
              <a:off x="4158300" y="4797375"/>
              <a:ext cx="93725" cy="117300"/>
            </a:xfrm>
            <a:custGeom>
              <a:avLst/>
              <a:gdLst/>
              <a:ahLst/>
              <a:cxnLst/>
              <a:rect l="l" t="t" r="r" b="b"/>
              <a:pathLst>
                <a:path w="3749" h="4692" extrusionOk="0">
                  <a:moveTo>
                    <a:pt x="2585" y="0"/>
                  </a:moveTo>
                  <a:cubicBezTo>
                    <a:pt x="2585" y="0"/>
                    <a:pt x="530" y="2003"/>
                    <a:pt x="0" y="4175"/>
                  </a:cubicBezTo>
                  <a:lnTo>
                    <a:pt x="3515" y="4692"/>
                  </a:lnTo>
                  <a:cubicBezTo>
                    <a:pt x="3748" y="2495"/>
                    <a:pt x="2585" y="0"/>
                    <a:pt x="258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2" name="Google Shape;1732;p33"/>
            <p:cNvSpPr/>
            <p:nvPr/>
          </p:nvSpPr>
          <p:spPr>
            <a:xfrm>
              <a:off x="4396100" y="4898075"/>
              <a:ext cx="232650" cy="66350"/>
            </a:xfrm>
            <a:custGeom>
              <a:avLst/>
              <a:gdLst/>
              <a:ahLst/>
              <a:cxnLst/>
              <a:rect l="l" t="t" r="r" b="b"/>
              <a:pathLst>
                <a:path w="9306" h="2654" extrusionOk="0">
                  <a:moveTo>
                    <a:pt x="5310" y="1"/>
                  </a:moveTo>
                  <a:cubicBezTo>
                    <a:pt x="5234" y="1"/>
                    <a:pt x="5157" y="2"/>
                    <a:pt x="5079" y="5"/>
                  </a:cubicBezTo>
                  <a:cubicBezTo>
                    <a:pt x="2973" y="82"/>
                    <a:pt x="801" y="1129"/>
                    <a:pt x="0" y="1555"/>
                  </a:cubicBezTo>
                  <a:lnTo>
                    <a:pt x="1008" y="1711"/>
                  </a:lnTo>
                  <a:cubicBezTo>
                    <a:pt x="1034" y="1698"/>
                    <a:pt x="1047" y="1698"/>
                    <a:pt x="1060" y="1685"/>
                  </a:cubicBezTo>
                  <a:cubicBezTo>
                    <a:pt x="1078" y="1682"/>
                    <a:pt x="1095" y="1681"/>
                    <a:pt x="1113" y="1681"/>
                  </a:cubicBezTo>
                  <a:cubicBezTo>
                    <a:pt x="1198" y="1681"/>
                    <a:pt x="1282" y="1706"/>
                    <a:pt x="1357" y="1749"/>
                  </a:cubicBezTo>
                  <a:lnTo>
                    <a:pt x="7457" y="2654"/>
                  </a:lnTo>
                  <a:cubicBezTo>
                    <a:pt x="8155" y="2383"/>
                    <a:pt x="8789" y="1956"/>
                    <a:pt x="9305" y="1413"/>
                  </a:cubicBezTo>
                  <a:cubicBezTo>
                    <a:pt x="9305" y="1413"/>
                    <a:pt x="7832" y="1"/>
                    <a:pt x="53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3" name="Google Shape;1733;p33"/>
            <p:cNvSpPr/>
            <p:nvPr/>
          </p:nvSpPr>
          <p:spPr>
            <a:xfrm>
              <a:off x="5130825" y="5042275"/>
              <a:ext cx="4550" cy="3575"/>
            </a:xfrm>
            <a:custGeom>
              <a:avLst/>
              <a:gdLst/>
              <a:ahLst/>
              <a:cxnLst/>
              <a:rect l="l" t="t" r="r" b="b"/>
              <a:pathLst>
                <a:path w="182" h="143" extrusionOk="0">
                  <a:moveTo>
                    <a:pt x="143" y="1"/>
                  </a:moveTo>
                  <a:cubicBezTo>
                    <a:pt x="91" y="39"/>
                    <a:pt x="52" y="78"/>
                    <a:pt x="0" y="117"/>
                  </a:cubicBezTo>
                  <a:lnTo>
                    <a:pt x="181" y="143"/>
                  </a:lnTo>
                  <a:lnTo>
                    <a:pt x="143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4" name="Google Shape;1734;p33"/>
            <p:cNvSpPr/>
            <p:nvPr/>
          </p:nvSpPr>
          <p:spPr>
            <a:xfrm>
              <a:off x="4817100" y="4951275"/>
              <a:ext cx="20050" cy="15950"/>
            </a:xfrm>
            <a:custGeom>
              <a:avLst/>
              <a:gdLst/>
              <a:ahLst/>
              <a:cxnLst/>
              <a:rect l="l" t="t" r="r" b="b"/>
              <a:pathLst>
                <a:path w="802" h="638" extrusionOk="0">
                  <a:moveTo>
                    <a:pt x="391" y="1"/>
                  </a:moveTo>
                  <a:cubicBezTo>
                    <a:pt x="365" y="1"/>
                    <a:pt x="338" y="4"/>
                    <a:pt x="310" y="9"/>
                  </a:cubicBezTo>
                  <a:cubicBezTo>
                    <a:pt x="129" y="22"/>
                    <a:pt x="0" y="203"/>
                    <a:pt x="39" y="384"/>
                  </a:cubicBezTo>
                  <a:cubicBezTo>
                    <a:pt x="106" y="539"/>
                    <a:pt x="248" y="637"/>
                    <a:pt x="410" y="637"/>
                  </a:cubicBezTo>
                  <a:cubicBezTo>
                    <a:pt x="437" y="637"/>
                    <a:pt x="464" y="635"/>
                    <a:pt x="491" y="629"/>
                  </a:cubicBezTo>
                  <a:cubicBezTo>
                    <a:pt x="672" y="604"/>
                    <a:pt x="801" y="436"/>
                    <a:pt x="763" y="255"/>
                  </a:cubicBezTo>
                  <a:cubicBezTo>
                    <a:pt x="696" y="99"/>
                    <a:pt x="553" y="1"/>
                    <a:pt x="39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5" name="Google Shape;1735;p33"/>
            <p:cNvSpPr/>
            <p:nvPr/>
          </p:nvSpPr>
          <p:spPr>
            <a:xfrm>
              <a:off x="4421625" y="4940100"/>
              <a:ext cx="8425" cy="1725"/>
            </a:xfrm>
            <a:custGeom>
              <a:avLst/>
              <a:gdLst/>
              <a:ahLst/>
              <a:cxnLst/>
              <a:rect l="l" t="t" r="r" b="b"/>
              <a:pathLst>
                <a:path w="337" h="69" extrusionOk="0">
                  <a:moveTo>
                    <a:pt x="92" y="0"/>
                  </a:moveTo>
                  <a:cubicBezTo>
                    <a:pt x="74" y="0"/>
                    <a:pt x="57" y="1"/>
                    <a:pt x="39" y="4"/>
                  </a:cubicBezTo>
                  <a:cubicBezTo>
                    <a:pt x="26" y="17"/>
                    <a:pt x="13" y="17"/>
                    <a:pt x="0" y="30"/>
                  </a:cubicBezTo>
                  <a:lnTo>
                    <a:pt x="336" y="68"/>
                  </a:lnTo>
                  <a:cubicBezTo>
                    <a:pt x="261" y="25"/>
                    <a:pt x="177" y="0"/>
                    <a:pt x="9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6" name="Google Shape;1736;p33"/>
            <p:cNvSpPr/>
            <p:nvPr/>
          </p:nvSpPr>
          <p:spPr>
            <a:xfrm>
              <a:off x="4048750" y="4879375"/>
              <a:ext cx="24275" cy="10100"/>
            </a:xfrm>
            <a:custGeom>
              <a:avLst/>
              <a:gdLst/>
              <a:ahLst/>
              <a:cxnLst/>
              <a:rect l="l" t="t" r="r" b="b"/>
              <a:pathLst>
                <a:path w="971" h="404" extrusionOk="0">
                  <a:moveTo>
                    <a:pt x="476" y="0"/>
                  </a:moveTo>
                  <a:cubicBezTo>
                    <a:pt x="434" y="0"/>
                    <a:pt x="392" y="5"/>
                    <a:pt x="350" y="16"/>
                  </a:cubicBezTo>
                  <a:cubicBezTo>
                    <a:pt x="195" y="29"/>
                    <a:pt x="65" y="119"/>
                    <a:pt x="1" y="261"/>
                  </a:cubicBezTo>
                  <a:lnTo>
                    <a:pt x="970" y="404"/>
                  </a:lnTo>
                  <a:cubicBezTo>
                    <a:pt x="970" y="391"/>
                    <a:pt x="970" y="365"/>
                    <a:pt x="970" y="352"/>
                  </a:cubicBezTo>
                  <a:cubicBezTo>
                    <a:pt x="894" y="135"/>
                    <a:pt x="691" y="0"/>
                    <a:pt x="47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7" name="Google Shape;1737;p33"/>
            <p:cNvSpPr/>
            <p:nvPr/>
          </p:nvSpPr>
          <p:spPr>
            <a:xfrm>
              <a:off x="4426150" y="4890775"/>
              <a:ext cx="22950" cy="18275"/>
            </a:xfrm>
            <a:custGeom>
              <a:avLst/>
              <a:gdLst/>
              <a:ahLst/>
              <a:cxnLst/>
              <a:rect l="l" t="t" r="r" b="b"/>
              <a:pathLst>
                <a:path w="918" h="731" extrusionOk="0">
                  <a:moveTo>
                    <a:pt x="454" y="0"/>
                  </a:moveTo>
                  <a:cubicBezTo>
                    <a:pt x="419" y="0"/>
                    <a:pt x="384" y="4"/>
                    <a:pt x="349" y="12"/>
                  </a:cubicBezTo>
                  <a:cubicBezTo>
                    <a:pt x="142" y="25"/>
                    <a:pt x="0" y="232"/>
                    <a:pt x="52" y="439"/>
                  </a:cubicBezTo>
                  <a:cubicBezTo>
                    <a:pt x="119" y="619"/>
                    <a:pt x="295" y="730"/>
                    <a:pt x="476" y="730"/>
                  </a:cubicBezTo>
                  <a:cubicBezTo>
                    <a:pt x="503" y="730"/>
                    <a:pt x="529" y="728"/>
                    <a:pt x="556" y="723"/>
                  </a:cubicBezTo>
                  <a:cubicBezTo>
                    <a:pt x="776" y="697"/>
                    <a:pt x="918" y="490"/>
                    <a:pt x="866" y="284"/>
                  </a:cubicBezTo>
                  <a:cubicBezTo>
                    <a:pt x="801" y="110"/>
                    <a:pt x="635" y="0"/>
                    <a:pt x="45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8" name="Google Shape;1738;p33"/>
            <p:cNvSpPr/>
            <p:nvPr/>
          </p:nvSpPr>
          <p:spPr>
            <a:xfrm>
              <a:off x="4373150" y="4885050"/>
              <a:ext cx="19100" cy="15300"/>
            </a:xfrm>
            <a:custGeom>
              <a:avLst/>
              <a:gdLst/>
              <a:ahLst/>
              <a:cxnLst/>
              <a:rect l="l" t="t" r="r" b="b"/>
              <a:pathLst>
                <a:path w="764" h="612" extrusionOk="0">
                  <a:moveTo>
                    <a:pt x="374" y="0"/>
                  </a:moveTo>
                  <a:cubicBezTo>
                    <a:pt x="349" y="0"/>
                    <a:pt x="323" y="3"/>
                    <a:pt x="298" y="9"/>
                  </a:cubicBezTo>
                  <a:cubicBezTo>
                    <a:pt x="117" y="34"/>
                    <a:pt x="1" y="202"/>
                    <a:pt x="39" y="370"/>
                  </a:cubicBezTo>
                  <a:cubicBezTo>
                    <a:pt x="95" y="515"/>
                    <a:pt x="236" y="611"/>
                    <a:pt x="389" y="611"/>
                  </a:cubicBezTo>
                  <a:cubicBezTo>
                    <a:pt x="415" y="611"/>
                    <a:pt x="440" y="609"/>
                    <a:pt x="466" y="603"/>
                  </a:cubicBezTo>
                  <a:cubicBezTo>
                    <a:pt x="647" y="590"/>
                    <a:pt x="763" y="422"/>
                    <a:pt x="724" y="241"/>
                  </a:cubicBezTo>
                  <a:cubicBezTo>
                    <a:pt x="669" y="97"/>
                    <a:pt x="528" y="0"/>
                    <a:pt x="37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9" name="Google Shape;1739;p33"/>
            <p:cNvSpPr/>
            <p:nvPr/>
          </p:nvSpPr>
          <p:spPr>
            <a:xfrm>
              <a:off x="1926000" y="560875"/>
              <a:ext cx="103400" cy="64000"/>
            </a:xfrm>
            <a:custGeom>
              <a:avLst/>
              <a:gdLst/>
              <a:ahLst/>
              <a:cxnLst/>
              <a:rect l="l" t="t" r="r" b="b"/>
              <a:pathLst>
                <a:path w="4136" h="2560" extrusionOk="0">
                  <a:moveTo>
                    <a:pt x="1150" y="1"/>
                  </a:moveTo>
                  <a:cubicBezTo>
                    <a:pt x="620" y="776"/>
                    <a:pt x="233" y="1642"/>
                    <a:pt x="0" y="2560"/>
                  </a:cubicBezTo>
                  <a:cubicBezTo>
                    <a:pt x="0" y="2560"/>
                    <a:pt x="2417" y="2043"/>
                    <a:pt x="3761" y="828"/>
                  </a:cubicBezTo>
                  <a:cubicBezTo>
                    <a:pt x="3890" y="711"/>
                    <a:pt x="4019" y="569"/>
                    <a:pt x="4136" y="427"/>
                  </a:cubicBezTo>
                  <a:lnTo>
                    <a:pt x="115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0" name="Google Shape;1740;p33"/>
            <p:cNvSpPr/>
            <p:nvPr/>
          </p:nvSpPr>
          <p:spPr>
            <a:xfrm>
              <a:off x="1464600" y="488500"/>
              <a:ext cx="18125" cy="24575"/>
            </a:xfrm>
            <a:custGeom>
              <a:avLst/>
              <a:gdLst/>
              <a:ahLst/>
              <a:cxnLst/>
              <a:rect l="l" t="t" r="r" b="b"/>
              <a:pathLst>
                <a:path w="725" h="983" extrusionOk="0">
                  <a:moveTo>
                    <a:pt x="1" y="1"/>
                  </a:moveTo>
                  <a:lnTo>
                    <a:pt x="285" y="983"/>
                  </a:lnTo>
                  <a:cubicBezTo>
                    <a:pt x="440" y="699"/>
                    <a:pt x="595" y="414"/>
                    <a:pt x="724" y="104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1" name="Google Shape;1741;p33"/>
            <p:cNvSpPr/>
            <p:nvPr/>
          </p:nvSpPr>
          <p:spPr>
            <a:xfrm>
              <a:off x="2480425" y="638100"/>
              <a:ext cx="74675" cy="55600"/>
            </a:xfrm>
            <a:custGeom>
              <a:avLst/>
              <a:gdLst/>
              <a:ahLst/>
              <a:cxnLst/>
              <a:rect l="l" t="t" r="r" b="b"/>
              <a:pathLst>
                <a:path w="2987" h="2224" extrusionOk="0">
                  <a:moveTo>
                    <a:pt x="1" y="0"/>
                  </a:moveTo>
                  <a:lnTo>
                    <a:pt x="1" y="0"/>
                  </a:lnTo>
                  <a:cubicBezTo>
                    <a:pt x="350" y="892"/>
                    <a:pt x="957" y="1668"/>
                    <a:pt x="1745" y="2223"/>
                  </a:cubicBezTo>
                  <a:cubicBezTo>
                    <a:pt x="2301" y="1745"/>
                    <a:pt x="2741" y="1125"/>
                    <a:pt x="2986" y="440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2" name="Google Shape;1742;p33"/>
            <p:cNvSpPr/>
            <p:nvPr/>
          </p:nvSpPr>
          <p:spPr>
            <a:xfrm>
              <a:off x="2289150" y="689200"/>
              <a:ext cx="24575" cy="19975"/>
            </a:xfrm>
            <a:custGeom>
              <a:avLst/>
              <a:gdLst/>
              <a:ahLst/>
              <a:cxnLst/>
              <a:rect l="l" t="t" r="r" b="b"/>
              <a:pathLst>
                <a:path w="983" h="799" extrusionOk="0">
                  <a:moveTo>
                    <a:pt x="478" y="0"/>
                  </a:moveTo>
                  <a:cubicBezTo>
                    <a:pt x="444" y="0"/>
                    <a:pt x="410" y="4"/>
                    <a:pt x="375" y="11"/>
                  </a:cubicBezTo>
                  <a:cubicBezTo>
                    <a:pt x="143" y="37"/>
                    <a:pt x="1" y="257"/>
                    <a:pt x="52" y="477"/>
                  </a:cubicBezTo>
                  <a:cubicBezTo>
                    <a:pt x="129" y="675"/>
                    <a:pt x="310" y="798"/>
                    <a:pt x="506" y="798"/>
                  </a:cubicBezTo>
                  <a:cubicBezTo>
                    <a:pt x="539" y="798"/>
                    <a:pt x="574" y="794"/>
                    <a:pt x="608" y="787"/>
                  </a:cubicBezTo>
                  <a:cubicBezTo>
                    <a:pt x="828" y="761"/>
                    <a:pt x="983" y="541"/>
                    <a:pt x="931" y="322"/>
                  </a:cubicBezTo>
                  <a:cubicBezTo>
                    <a:pt x="854" y="123"/>
                    <a:pt x="674" y="0"/>
                    <a:pt x="47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3" name="Google Shape;1743;p33"/>
            <p:cNvSpPr/>
            <p:nvPr/>
          </p:nvSpPr>
          <p:spPr>
            <a:xfrm>
              <a:off x="2188675" y="653075"/>
              <a:ext cx="18750" cy="14975"/>
            </a:xfrm>
            <a:custGeom>
              <a:avLst/>
              <a:gdLst/>
              <a:ahLst/>
              <a:cxnLst/>
              <a:rect l="l" t="t" r="r" b="b"/>
              <a:pathLst>
                <a:path w="750" h="599" extrusionOk="0">
                  <a:moveTo>
                    <a:pt x="380" y="0"/>
                  </a:moveTo>
                  <a:cubicBezTo>
                    <a:pt x="353" y="0"/>
                    <a:pt x="325" y="3"/>
                    <a:pt x="298" y="9"/>
                  </a:cubicBezTo>
                  <a:cubicBezTo>
                    <a:pt x="117" y="22"/>
                    <a:pt x="0" y="190"/>
                    <a:pt x="39" y="358"/>
                  </a:cubicBezTo>
                  <a:cubicBezTo>
                    <a:pt x="95" y="502"/>
                    <a:pt x="236" y="599"/>
                    <a:pt x="389" y="599"/>
                  </a:cubicBezTo>
                  <a:cubicBezTo>
                    <a:pt x="414" y="599"/>
                    <a:pt x="440" y="596"/>
                    <a:pt x="466" y="590"/>
                  </a:cubicBezTo>
                  <a:cubicBezTo>
                    <a:pt x="634" y="578"/>
                    <a:pt x="750" y="410"/>
                    <a:pt x="711" y="242"/>
                  </a:cubicBezTo>
                  <a:cubicBezTo>
                    <a:pt x="656" y="88"/>
                    <a:pt x="528" y="0"/>
                    <a:pt x="38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4" name="Google Shape;1744;p33"/>
            <p:cNvSpPr/>
            <p:nvPr/>
          </p:nvSpPr>
          <p:spPr>
            <a:xfrm>
              <a:off x="2001925" y="633100"/>
              <a:ext cx="10025" cy="8300"/>
            </a:xfrm>
            <a:custGeom>
              <a:avLst/>
              <a:gdLst/>
              <a:ahLst/>
              <a:cxnLst/>
              <a:rect l="l" t="t" r="r" b="b"/>
              <a:pathLst>
                <a:path w="401" h="332" extrusionOk="0">
                  <a:moveTo>
                    <a:pt x="197" y="1"/>
                  </a:moveTo>
                  <a:cubicBezTo>
                    <a:pt x="183" y="1"/>
                    <a:pt x="169" y="3"/>
                    <a:pt x="155" y="7"/>
                  </a:cubicBezTo>
                  <a:cubicBezTo>
                    <a:pt x="65" y="20"/>
                    <a:pt x="0" y="110"/>
                    <a:pt x="13" y="200"/>
                  </a:cubicBezTo>
                  <a:cubicBezTo>
                    <a:pt x="48" y="282"/>
                    <a:pt x="124" y="332"/>
                    <a:pt x="215" y="332"/>
                  </a:cubicBezTo>
                  <a:cubicBezTo>
                    <a:pt x="225" y="332"/>
                    <a:pt x="235" y="331"/>
                    <a:pt x="246" y="330"/>
                  </a:cubicBezTo>
                  <a:cubicBezTo>
                    <a:pt x="336" y="317"/>
                    <a:pt x="401" y="226"/>
                    <a:pt x="375" y="136"/>
                  </a:cubicBezTo>
                  <a:cubicBezTo>
                    <a:pt x="353" y="59"/>
                    <a:pt x="275" y="1"/>
                    <a:pt x="19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5" name="Google Shape;1745;p33"/>
            <p:cNvSpPr/>
            <p:nvPr/>
          </p:nvSpPr>
          <p:spPr>
            <a:xfrm>
              <a:off x="3256525" y="4775200"/>
              <a:ext cx="69800" cy="10550"/>
            </a:xfrm>
            <a:custGeom>
              <a:avLst/>
              <a:gdLst/>
              <a:ahLst/>
              <a:cxnLst/>
              <a:rect l="l" t="t" r="r" b="b"/>
              <a:pathLst>
                <a:path w="2792" h="422" extrusionOk="0">
                  <a:moveTo>
                    <a:pt x="850" y="1"/>
                  </a:moveTo>
                  <a:cubicBezTo>
                    <a:pt x="705" y="1"/>
                    <a:pt x="559" y="8"/>
                    <a:pt x="414" y="21"/>
                  </a:cubicBezTo>
                  <a:cubicBezTo>
                    <a:pt x="272" y="34"/>
                    <a:pt x="142" y="47"/>
                    <a:pt x="0" y="73"/>
                  </a:cubicBezTo>
                  <a:lnTo>
                    <a:pt x="2792" y="422"/>
                  </a:lnTo>
                  <a:cubicBezTo>
                    <a:pt x="2186" y="146"/>
                    <a:pt x="1520" y="1"/>
                    <a:pt x="85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6" name="Google Shape;1746;p33"/>
            <p:cNvSpPr/>
            <p:nvPr/>
          </p:nvSpPr>
          <p:spPr>
            <a:xfrm>
              <a:off x="2734075" y="4673150"/>
              <a:ext cx="11000" cy="8725"/>
            </a:xfrm>
            <a:custGeom>
              <a:avLst/>
              <a:gdLst/>
              <a:ahLst/>
              <a:cxnLst/>
              <a:rect l="l" t="t" r="r" b="b"/>
              <a:pathLst>
                <a:path w="440" h="349" extrusionOk="0">
                  <a:moveTo>
                    <a:pt x="227" y="1"/>
                  </a:moveTo>
                  <a:cubicBezTo>
                    <a:pt x="212" y="1"/>
                    <a:pt x="197" y="3"/>
                    <a:pt x="181" y="6"/>
                  </a:cubicBezTo>
                  <a:cubicBezTo>
                    <a:pt x="78" y="19"/>
                    <a:pt x="0" y="110"/>
                    <a:pt x="39" y="213"/>
                  </a:cubicBezTo>
                  <a:cubicBezTo>
                    <a:pt x="61" y="290"/>
                    <a:pt x="139" y="348"/>
                    <a:pt x="225" y="348"/>
                  </a:cubicBezTo>
                  <a:cubicBezTo>
                    <a:pt x="240" y="348"/>
                    <a:pt x="256" y="346"/>
                    <a:pt x="271" y="342"/>
                  </a:cubicBezTo>
                  <a:cubicBezTo>
                    <a:pt x="375" y="342"/>
                    <a:pt x="439" y="239"/>
                    <a:pt x="414" y="136"/>
                  </a:cubicBezTo>
                  <a:cubicBezTo>
                    <a:pt x="381" y="59"/>
                    <a:pt x="311" y="1"/>
                    <a:pt x="22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7" name="Google Shape;1747;p33"/>
            <p:cNvSpPr/>
            <p:nvPr/>
          </p:nvSpPr>
          <p:spPr>
            <a:xfrm>
              <a:off x="3411925" y="4796075"/>
              <a:ext cx="4225" cy="1000"/>
            </a:xfrm>
            <a:custGeom>
              <a:avLst/>
              <a:gdLst/>
              <a:ahLst/>
              <a:cxnLst/>
              <a:rect l="l" t="t" r="r" b="b"/>
              <a:pathLst>
                <a:path w="169" h="40" extrusionOk="0">
                  <a:moveTo>
                    <a:pt x="117" y="1"/>
                  </a:moveTo>
                  <a:lnTo>
                    <a:pt x="1" y="14"/>
                  </a:lnTo>
                  <a:lnTo>
                    <a:pt x="169" y="39"/>
                  </a:lnTo>
                  <a:lnTo>
                    <a:pt x="11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8" name="Google Shape;1748;p33"/>
            <p:cNvSpPr/>
            <p:nvPr/>
          </p:nvSpPr>
          <p:spPr>
            <a:xfrm>
              <a:off x="3414825" y="4771850"/>
              <a:ext cx="201000" cy="50425"/>
            </a:xfrm>
            <a:custGeom>
              <a:avLst/>
              <a:gdLst/>
              <a:ahLst/>
              <a:cxnLst/>
              <a:rect l="l" t="t" r="r" b="b"/>
              <a:pathLst>
                <a:path w="8040" h="2017" extrusionOk="0">
                  <a:moveTo>
                    <a:pt x="5183" y="0"/>
                  </a:moveTo>
                  <a:lnTo>
                    <a:pt x="1" y="970"/>
                  </a:lnTo>
                  <a:lnTo>
                    <a:pt x="53" y="1008"/>
                  </a:lnTo>
                  <a:lnTo>
                    <a:pt x="8040" y="2016"/>
                  </a:lnTo>
                  <a:cubicBezTo>
                    <a:pt x="7161" y="1241"/>
                    <a:pt x="6204" y="556"/>
                    <a:pt x="518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9" name="Google Shape;1749;p33"/>
            <p:cNvSpPr/>
            <p:nvPr/>
          </p:nvSpPr>
          <p:spPr>
            <a:xfrm>
              <a:off x="1229700" y="895275"/>
              <a:ext cx="26850" cy="127975"/>
            </a:xfrm>
            <a:custGeom>
              <a:avLst/>
              <a:gdLst/>
              <a:ahLst/>
              <a:cxnLst/>
              <a:rect l="l" t="t" r="r" b="b"/>
              <a:pathLst>
                <a:path w="1074" h="5119" extrusionOk="0">
                  <a:moveTo>
                    <a:pt x="673" y="1"/>
                  </a:moveTo>
                  <a:lnTo>
                    <a:pt x="1" y="4847"/>
                  </a:lnTo>
                  <a:cubicBezTo>
                    <a:pt x="195" y="5028"/>
                    <a:pt x="324" y="5119"/>
                    <a:pt x="324" y="5119"/>
                  </a:cubicBezTo>
                  <a:cubicBezTo>
                    <a:pt x="324" y="5119"/>
                    <a:pt x="1074" y="2508"/>
                    <a:pt x="67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0" name="Google Shape;1750;p33"/>
            <p:cNvSpPr/>
            <p:nvPr/>
          </p:nvSpPr>
          <p:spPr>
            <a:xfrm>
              <a:off x="1284000" y="508225"/>
              <a:ext cx="49775" cy="144750"/>
            </a:xfrm>
            <a:custGeom>
              <a:avLst/>
              <a:gdLst/>
              <a:ahLst/>
              <a:cxnLst/>
              <a:rect l="l" t="t" r="r" b="b"/>
              <a:pathLst>
                <a:path w="1991" h="5790" extrusionOk="0">
                  <a:moveTo>
                    <a:pt x="646" y="0"/>
                  </a:moveTo>
                  <a:lnTo>
                    <a:pt x="0" y="4666"/>
                  </a:lnTo>
                  <a:cubicBezTo>
                    <a:pt x="427" y="5066"/>
                    <a:pt x="892" y="5441"/>
                    <a:pt x="1370" y="5790"/>
                  </a:cubicBezTo>
                  <a:cubicBezTo>
                    <a:pt x="1370" y="5790"/>
                    <a:pt x="1990" y="2908"/>
                    <a:pt x="1021" y="711"/>
                  </a:cubicBezTo>
                  <a:cubicBezTo>
                    <a:pt x="918" y="465"/>
                    <a:pt x="788" y="220"/>
                    <a:pt x="64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1" name="Google Shape;1751;p33"/>
            <p:cNvSpPr/>
            <p:nvPr/>
          </p:nvSpPr>
          <p:spPr>
            <a:xfrm>
              <a:off x="1259425" y="728250"/>
              <a:ext cx="60125" cy="91775"/>
            </a:xfrm>
            <a:custGeom>
              <a:avLst/>
              <a:gdLst/>
              <a:ahLst/>
              <a:cxnLst/>
              <a:rect l="l" t="t" r="r" b="b"/>
              <a:pathLst>
                <a:path w="2405" h="3671" extrusionOk="0">
                  <a:moveTo>
                    <a:pt x="1186" y="1510"/>
                  </a:moveTo>
                  <a:cubicBezTo>
                    <a:pt x="1288" y="1510"/>
                    <a:pt x="1376" y="1563"/>
                    <a:pt x="1422" y="1667"/>
                  </a:cubicBezTo>
                  <a:cubicBezTo>
                    <a:pt x="1448" y="1771"/>
                    <a:pt x="1371" y="1874"/>
                    <a:pt x="1254" y="1887"/>
                  </a:cubicBezTo>
                  <a:cubicBezTo>
                    <a:pt x="1237" y="1891"/>
                    <a:pt x="1220" y="1893"/>
                    <a:pt x="1203" y="1893"/>
                  </a:cubicBezTo>
                  <a:cubicBezTo>
                    <a:pt x="1109" y="1893"/>
                    <a:pt x="1029" y="1833"/>
                    <a:pt x="996" y="1745"/>
                  </a:cubicBezTo>
                  <a:cubicBezTo>
                    <a:pt x="970" y="1629"/>
                    <a:pt x="1048" y="1525"/>
                    <a:pt x="1151" y="1512"/>
                  </a:cubicBezTo>
                  <a:cubicBezTo>
                    <a:pt x="1163" y="1511"/>
                    <a:pt x="1174" y="1510"/>
                    <a:pt x="1186" y="1510"/>
                  </a:cubicBezTo>
                  <a:close/>
                  <a:moveTo>
                    <a:pt x="513" y="2065"/>
                  </a:moveTo>
                  <a:cubicBezTo>
                    <a:pt x="547" y="2065"/>
                    <a:pt x="585" y="2090"/>
                    <a:pt x="595" y="2133"/>
                  </a:cubicBezTo>
                  <a:cubicBezTo>
                    <a:pt x="608" y="2171"/>
                    <a:pt x="582" y="2223"/>
                    <a:pt x="531" y="2223"/>
                  </a:cubicBezTo>
                  <a:cubicBezTo>
                    <a:pt x="524" y="2225"/>
                    <a:pt x="517" y="2226"/>
                    <a:pt x="510" y="2226"/>
                  </a:cubicBezTo>
                  <a:cubicBezTo>
                    <a:pt x="475" y="2226"/>
                    <a:pt x="438" y="2201"/>
                    <a:pt x="427" y="2159"/>
                  </a:cubicBezTo>
                  <a:cubicBezTo>
                    <a:pt x="414" y="2120"/>
                    <a:pt x="440" y="2068"/>
                    <a:pt x="492" y="2068"/>
                  </a:cubicBezTo>
                  <a:cubicBezTo>
                    <a:pt x="499" y="2066"/>
                    <a:pt x="506" y="2065"/>
                    <a:pt x="513" y="2065"/>
                  </a:cubicBezTo>
                  <a:close/>
                  <a:moveTo>
                    <a:pt x="401" y="0"/>
                  </a:moveTo>
                  <a:lnTo>
                    <a:pt x="1" y="2908"/>
                  </a:lnTo>
                  <a:cubicBezTo>
                    <a:pt x="582" y="3322"/>
                    <a:pt x="1242" y="3580"/>
                    <a:pt x="1939" y="3671"/>
                  </a:cubicBezTo>
                  <a:cubicBezTo>
                    <a:pt x="1939" y="3671"/>
                    <a:pt x="2405" y="2288"/>
                    <a:pt x="1267" y="840"/>
                  </a:cubicBezTo>
                  <a:cubicBezTo>
                    <a:pt x="1009" y="530"/>
                    <a:pt x="725" y="246"/>
                    <a:pt x="40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2" name="Google Shape;1752;p33"/>
            <p:cNvSpPr/>
            <p:nvPr/>
          </p:nvSpPr>
          <p:spPr>
            <a:xfrm>
              <a:off x="1268475" y="822775"/>
              <a:ext cx="11650" cy="9250"/>
            </a:xfrm>
            <a:custGeom>
              <a:avLst/>
              <a:gdLst/>
              <a:ahLst/>
              <a:cxnLst/>
              <a:rect l="l" t="t" r="r" b="b"/>
              <a:pathLst>
                <a:path w="466" h="370" extrusionOk="0">
                  <a:moveTo>
                    <a:pt x="233" y="0"/>
                  </a:moveTo>
                  <a:cubicBezTo>
                    <a:pt x="216" y="0"/>
                    <a:pt x="199" y="2"/>
                    <a:pt x="182" y="6"/>
                  </a:cubicBezTo>
                  <a:cubicBezTo>
                    <a:pt x="78" y="19"/>
                    <a:pt x="1" y="122"/>
                    <a:pt x="27" y="226"/>
                  </a:cubicBezTo>
                  <a:cubicBezTo>
                    <a:pt x="61" y="319"/>
                    <a:pt x="159" y="370"/>
                    <a:pt x="253" y="370"/>
                  </a:cubicBezTo>
                  <a:cubicBezTo>
                    <a:pt x="264" y="370"/>
                    <a:pt x="275" y="369"/>
                    <a:pt x="285" y="368"/>
                  </a:cubicBezTo>
                  <a:cubicBezTo>
                    <a:pt x="388" y="355"/>
                    <a:pt x="466" y="252"/>
                    <a:pt x="440" y="148"/>
                  </a:cubicBezTo>
                  <a:cubicBezTo>
                    <a:pt x="407" y="60"/>
                    <a:pt x="327" y="0"/>
                    <a:pt x="23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3" name="Google Shape;1753;p33"/>
            <p:cNvSpPr/>
            <p:nvPr/>
          </p:nvSpPr>
          <p:spPr>
            <a:xfrm>
              <a:off x="1342150" y="986900"/>
              <a:ext cx="12950" cy="10625"/>
            </a:xfrm>
            <a:custGeom>
              <a:avLst/>
              <a:gdLst/>
              <a:ahLst/>
              <a:cxnLst/>
              <a:rect l="l" t="t" r="r" b="b"/>
              <a:pathLst>
                <a:path w="518" h="425" extrusionOk="0">
                  <a:moveTo>
                    <a:pt x="259" y="1"/>
                  </a:moveTo>
                  <a:cubicBezTo>
                    <a:pt x="241" y="1"/>
                    <a:pt x="224" y="3"/>
                    <a:pt x="207" y="6"/>
                  </a:cubicBezTo>
                  <a:cubicBezTo>
                    <a:pt x="78" y="19"/>
                    <a:pt x="0" y="136"/>
                    <a:pt x="26" y="252"/>
                  </a:cubicBezTo>
                  <a:cubicBezTo>
                    <a:pt x="71" y="353"/>
                    <a:pt x="165" y="425"/>
                    <a:pt x="274" y="425"/>
                  </a:cubicBezTo>
                  <a:cubicBezTo>
                    <a:pt x="290" y="425"/>
                    <a:pt x="307" y="423"/>
                    <a:pt x="323" y="420"/>
                  </a:cubicBezTo>
                  <a:cubicBezTo>
                    <a:pt x="440" y="407"/>
                    <a:pt x="517" y="291"/>
                    <a:pt x="491" y="174"/>
                  </a:cubicBezTo>
                  <a:cubicBezTo>
                    <a:pt x="458" y="64"/>
                    <a:pt x="359" y="1"/>
                    <a:pt x="25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4" name="Google Shape;1754;p33"/>
            <p:cNvSpPr/>
            <p:nvPr/>
          </p:nvSpPr>
          <p:spPr>
            <a:xfrm>
              <a:off x="1283350" y="766200"/>
              <a:ext cx="12300" cy="9375"/>
            </a:xfrm>
            <a:custGeom>
              <a:avLst/>
              <a:gdLst/>
              <a:ahLst/>
              <a:cxnLst/>
              <a:rect l="l" t="t" r="r" b="b"/>
              <a:pathLst>
                <a:path w="492" h="375" extrusionOk="0">
                  <a:moveTo>
                    <a:pt x="252" y="1"/>
                  </a:moveTo>
                  <a:cubicBezTo>
                    <a:pt x="233" y="1"/>
                    <a:pt x="214" y="3"/>
                    <a:pt x="194" y="7"/>
                  </a:cubicBezTo>
                  <a:cubicBezTo>
                    <a:pt x="78" y="7"/>
                    <a:pt x="0" y="111"/>
                    <a:pt x="39" y="227"/>
                  </a:cubicBezTo>
                  <a:cubicBezTo>
                    <a:pt x="72" y="315"/>
                    <a:pt x="152" y="375"/>
                    <a:pt x="246" y="375"/>
                  </a:cubicBezTo>
                  <a:cubicBezTo>
                    <a:pt x="263" y="375"/>
                    <a:pt x="280" y="373"/>
                    <a:pt x="297" y="369"/>
                  </a:cubicBezTo>
                  <a:cubicBezTo>
                    <a:pt x="414" y="356"/>
                    <a:pt x="491" y="253"/>
                    <a:pt x="465" y="149"/>
                  </a:cubicBezTo>
                  <a:cubicBezTo>
                    <a:pt x="423" y="53"/>
                    <a:pt x="344" y="1"/>
                    <a:pt x="25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5" name="Google Shape;1755;p33"/>
            <p:cNvSpPr/>
            <p:nvPr/>
          </p:nvSpPr>
          <p:spPr>
            <a:xfrm>
              <a:off x="1226800" y="1028150"/>
              <a:ext cx="13925" cy="12075"/>
            </a:xfrm>
            <a:custGeom>
              <a:avLst/>
              <a:gdLst/>
              <a:ahLst/>
              <a:cxnLst/>
              <a:rect l="l" t="t" r="r" b="b"/>
              <a:pathLst>
                <a:path w="557" h="483" extrusionOk="0">
                  <a:moveTo>
                    <a:pt x="268" y="1"/>
                  </a:moveTo>
                  <a:cubicBezTo>
                    <a:pt x="244" y="1"/>
                    <a:pt x="219" y="4"/>
                    <a:pt x="194" y="11"/>
                  </a:cubicBezTo>
                  <a:cubicBezTo>
                    <a:pt x="130" y="24"/>
                    <a:pt x="65" y="49"/>
                    <a:pt x="26" y="101"/>
                  </a:cubicBezTo>
                  <a:lnTo>
                    <a:pt x="0" y="321"/>
                  </a:lnTo>
                  <a:cubicBezTo>
                    <a:pt x="54" y="429"/>
                    <a:pt x="153" y="482"/>
                    <a:pt x="259" y="482"/>
                  </a:cubicBezTo>
                  <a:cubicBezTo>
                    <a:pt x="281" y="482"/>
                    <a:pt x="302" y="480"/>
                    <a:pt x="324" y="476"/>
                  </a:cubicBezTo>
                  <a:cubicBezTo>
                    <a:pt x="466" y="463"/>
                    <a:pt x="556" y="334"/>
                    <a:pt x="530" y="192"/>
                  </a:cubicBezTo>
                  <a:cubicBezTo>
                    <a:pt x="488" y="74"/>
                    <a:pt x="383" y="1"/>
                    <a:pt x="26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6" name="Google Shape;1756;p33"/>
            <p:cNvSpPr/>
            <p:nvPr/>
          </p:nvSpPr>
          <p:spPr>
            <a:xfrm>
              <a:off x="1269775" y="779850"/>
              <a:ext cx="4875" cy="4075"/>
            </a:xfrm>
            <a:custGeom>
              <a:avLst/>
              <a:gdLst/>
              <a:ahLst/>
              <a:cxnLst/>
              <a:rect l="l" t="t" r="r" b="b"/>
              <a:pathLst>
                <a:path w="195" h="163" extrusionOk="0">
                  <a:moveTo>
                    <a:pt x="99" y="1"/>
                  </a:moveTo>
                  <a:cubicBezTo>
                    <a:pt x="92" y="1"/>
                    <a:pt x="85" y="2"/>
                    <a:pt x="78" y="4"/>
                  </a:cubicBezTo>
                  <a:cubicBezTo>
                    <a:pt x="26" y="4"/>
                    <a:pt x="0" y="56"/>
                    <a:pt x="13" y="95"/>
                  </a:cubicBezTo>
                  <a:cubicBezTo>
                    <a:pt x="24" y="137"/>
                    <a:pt x="61" y="162"/>
                    <a:pt x="96" y="162"/>
                  </a:cubicBezTo>
                  <a:cubicBezTo>
                    <a:pt x="103" y="162"/>
                    <a:pt x="110" y="161"/>
                    <a:pt x="117" y="159"/>
                  </a:cubicBezTo>
                  <a:cubicBezTo>
                    <a:pt x="168" y="159"/>
                    <a:pt x="194" y="107"/>
                    <a:pt x="181" y="69"/>
                  </a:cubicBezTo>
                  <a:cubicBezTo>
                    <a:pt x="171" y="26"/>
                    <a:pt x="133" y="1"/>
                    <a:pt x="9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7" name="Google Shape;1757;p33"/>
            <p:cNvSpPr/>
            <p:nvPr/>
          </p:nvSpPr>
          <p:spPr>
            <a:xfrm>
              <a:off x="1072675" y="2121775"/>
              <a:ext cx="17150" cy="27800"/>
            </a:xfrm>
            <a:custGeom>
              <a:avLst/>
              <a:gdLst/>
              <a:ahLst/>
              <a:cxnLst/>
              <a:rect l="l" t="t" r="r" b="b"/>
              <a:pathLst>
                <a:path w="686" h="1112" extrusionOk="0">
                  <a:moveTo>
                    <a:pt x="169" y="1"/>
                  </a:moveTo>
                  <a:lnTo>
                    <a:pt x="1" y="1112"/>
                  </a:lnTo>
                  <a:lnTo>
                    <a:pt x="686" y="983"/>
                  </a:lnTo>
                  <a:cubicBezTo>
                    <a:pt x="492" y="647"/>
                    <a:pt x="324" y="311"/>
                    <a:pt x="16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8" name="Google Shape;1758;p33"/>
            <p:cNvSpPr/>
            <p:nvPr/>
          </p:nvSpPr>
          <p:spPr>
            <a:xfrm>
              <a:off x="1111450" y="1865550"/>
              <a:ext cx="3250" cy="4225"/>
            </a:xfrm>
            <a:custGeom>
              <a:avLst/>
              <a:gdLst/>
              <a:ahLst/>
              <a:cxnLst/>
              <a:rect l="l" t="t" r="r" b="b"/>
              <a:pathLst>
                <a:path w="130" h="169" extrusionOk="0">
                  <a:moveTo>
                    <a:pt x="26" y="1"/>
                  </a:moveTo>
                  <a:lnTo>
                    <a:pt x="1" y="169"/>
                  </a:lnTo>
                  <a:cubicBezTo>
                    <a:pt x="91" y="65"/>
                    <a:pt x="130" y="14"/>
                    <a:pt x="130" y="14"/>
                  </a:cubicBezTo>
                  <a:lnTo>
                    <a:pt x="2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9" name="Google Shape;1759;p33"/>
            <p:cNvSpPr/>
            <p:nvPr/>
          </p:nvSpPr>
          <p:spPr>
            <a:xfrm>
              <a:off x="1301750" y="1237225"/>
              <a:ext cx="17150" cy="14025"/>
            </a:xfrm>
            <a:custGeom>
              <a:avLst/>
              <a:gdLst/>
              <a:ahLst/>
              <a:cxnLst/>
              <a:rect l="l" t="t" r="r" b="b"/>
              <a:pathLst>
                <a:path w="686" h="561" extrusionOk="0">
                  <a:moveTo>
                    <a:pt x="345" y="1"/>
                  </a:moveTo>
                  <a:cubicBezTo>
                    <a:pt x="321" y="1"/>
                    <a:pt x="296" y="4"/>
                    <a:pt x="272" y="10"/>
                  </a:cubicBezTo>
                  <a:cubicBezTo>
                    <a:pt x="104" y="22"/>
                    <a:pt x="1" y="178"/>
                    <a:pt x="40" y="333"/>
                  </a:cubicBezTo>
                  <a:cubicBezTo>
                    <a:pt x="84" y="466"/>
                    <a:pt x="214" y="560"/>
                    <a:pt x="356" y="560"/>
                  </a:cubicBezTo>
                  <a:cubicBezTo>
                    <a:pt x="379" y="560"/>
                    <a:pt x="403" y="558"/>
                    <a:pt x="427" y="552"/>
                  </a:cubicBezTo>
                  <a:cubicBezTo>
                    <a:pt x="582" y="526"/>
                    <a:pt x="686" y="371"/>
                    <a:pt x="647" y="229"/>
                  </a:cubicBezTo>
                  <a:cubicBezTo>
                    <a:pt x="603" y="87"/>
                    <a:pt x="477" y="1"/>
                    <a:pt x="34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0" name="Google Shape;1760;p33"/>
            <p:cNvSpPr/>
            <p:nvPr/>
          </p:nvSpPr>
          <p:spPr>
            <a:xfrm>
              <a:off x="1167025" y="1606700"/>
              <a:ext cx="9400" cy="7350"/>
            </a:xfrm>
            <a:custGeom>
              <a:avLst/>
              <a:gdLst/>
              <a:ahLst/>
              <a:cxnLst/>
              <a:rect l="l" t="t" r="r" b="b"/>
              <a:pathLst>
                <a:path w="376" h="294" extrusionOk="0">
                  <a:moveTo>
                    <a:pt x="185" y="0"/>
                  </a:moveTo>
                  <a:cubicBezTo>
                    <a:pt x="175" y="0"/>
                    <a:pt x="165" y="1"/>
                    <a:pt x="156" y="3"/>
                  </a:cubicBezTo>
                  <a:cubicBezTo>
                    <a:pt x="65" y="16"/>
                    <a:pt x="1" y="93"/>
                    <a:pt x="26" y="184"/>
                  </a:cubicBezTo>
                  <a:cubicBezTo>
                    <a:pt x="48" y="247"/>
                    <a:pt x="113" y="294"/>
                    <a:pt x="185" y="294"/>
                  </a:cubicBezTo>
                  <a:cubicBezTo>
                    <a:pt x="201" y="294"/>
                    <a:pt x="217" y="292"/>
                    <a:pt x="233" y="287"/>
                  </a:cubicBezTo>
                  <a:cubicBezTo>
                    <a:pt x="324" y="287"/>
                    <a:pt x="375" y="197"/>
                    <a:pt x="362" y="119"/>
                  </a:cubicBezTo>
                  <a:cubicBezTo>
                    <a:pt x="328" y="40"/>
                    <a:pt x="255" y="0"/>
                    <a:pt x="18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1" name="Google Shape;1761;p33"/>
            <p:cNvSpPr/>
            <p:nvPr/>
          </p:nvSpPr>
          <p:spPr>
            <a:xfrm>
              <a:off x="1169925" y="1816600"/>
              <a:ext cx="10050" cy="8325"/>
            </a:xfrm>
            <a:custGeom>
              <a:avLst/>
              <a:gdLst/>
              <a:ahLst/>
              <a:cxnLst/>
              <a:rect l="l" t="t" r="r" b="b"/>
              <a:pathLst>
                <a:path w="402" h="333" extrusionOk="0">
                  <a:moveTo>
                    <a:pt x="203" y="1"/>
                  </a:moveTo>
                  <a:cubicBezTo>
                    <a:pt x="187" y="1"/>
                    <a:pt x="171" y="3"/>
                    <a:pt x="156" y="7"/>
                  </a:cubicBezTo>
                  <a:cubicBezTo>
                    <a:pt x="65" y="20"/>
                    <a:pt x="1" y="111"/>
                    <a:pt x="27" y="201"/>
                  </a:cubicBezTo>
                  <a:cubicBezTo>
                    <a:pt x="50" y="282"/>
                    <a:pt x="136" y="332"/>
                    <a:pt x="218" y="332"/>
                  </a:cubicBezTo>
                  <a:cubicBezTo>
                    <a:pt x="228" y="332"/>
                    <a:pt x="237" y="332"/>
                    <a:pt x="246" y="330"/>
                  </a:cubicBezTo>
                  <a:cubicBezTo>
                    <a:pt x="337" y="305"/>
                    <a:pt x="402" y="227"/>
                    <a:pt x="389" y="137"/>
                  </a:cubicBezTo>
                  <a:cubicBezTo>
                    <a:pt x="356" y="51"/>
                    <a:pt x="280" y="1"/>
                    <a:pt x="20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2" name="Google Shape;1762;p33"/>
            <p:cNvSpPr/>
            <p:nvPr/>
          </p:nvSpPr>
          <p:spPr>
            <a:xfrm>
              <a:off x="1010975" y="2567325"/>
              <a:ext cx="14225" cy="28150"/>
            </a:xfrm>
            <a:custGeom>
              <a:avLst/>
              <a:gdLst/>
              <a:ahLst/>
              <a:cxnLst/>
              <a:rect l="l" t="t" r="r" b="b"/>
              <a:pathLst>
                <a:path w="569" h="1126" extrusionOk="0">
                  <a:moveTo>
                    <a:pt x="168" y="1"/>
                  </a:moveTo>
                  <a:lnTo>
                    <a:pt x="0" y="1125"/>
                  </a:lnTo>
                  <a:cubicBezTo>
                    <a:pt x="194" y="1099"/>
                    <a:pt x="375" y="1048"/>
                    <a:pt x="569" y="996"/>
                  </a:cubicBezTo>
                  <a:cubicBezTo>
                    <a:pt x="478" y="647"/>
                    <a:pt x="336" y="311"/>
                    <a:pt x="16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3" name="Google Shape;1763;p33"/>
            <p:cNvSpPr/>
            <p:nvPr/>
          </p:nvSpPr>
          <p:spPr>
            <a:xfrm>
              <a:off x="1049100" y="2532625"/>
              <a:ext cx="33300" cy="26675"/>
            </a:xfrm>
            <a:custGeom>
              <a:avLst/>
              <a:gdLst/>
              <a:ahLst/>
              <a:cxnLst/>
              <a:rect l="l" t="t" r="r" b="b"/>
              <a:pathLst>
                <a:path w="1332" h="1067" extrusionOk="0">
                  <a:moveTo>
                    <a:pt x="663" y="1"/>
                  </a:moveTo>
                  <a:cubicBezTo>
                    <a:pt x="615" y="1"/>
                    <a:pt x="566" y="7"/>
                    <a:pt x="517" y="19"/>
                  </a:cubicBezTo>
                  <a:cubicBezTo>
                    <a:pt x="207" y="45"/>
                    <a:pt x="0" y="342"/>
                    <a:pt x="78" y="652"/>
                  </a:cubicBezTo>
                  <a:cubicBezTo>
                    <a:pt x="177" y="907"/>
                    <a:pt x="419" y="1066"/>
                    <a:pt x="682" y="1066"/>
                  </a:cubicBezTo>
                  <a:cubicBezTo>
                    <a:pt x="725" y="1066"/>
                    <a:pt x="770" y="1062"/>
                    <a:pt x="814" y="1053"/>
                  </a:cubicBezTo>
                  <a:cubicBezTo>
                    <a:pt x="1125" y="1027"/>
                    <a:pt x="1331" y="730"/>
                    <a:pt x="1267" y="419"/>
                  </a:cubicBezTo>
                  <a:cubicBezTo>
                    <a:pt x="1169" y="169"/>
                    <a:pt x="924" y="1"/>
                    <a:pt x="66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4" name="Google Shape;1764;p33"/>
            <p:cNvSpPr/>
            <p:nvPr/>
          </p:nvSpPr>
          <p:spPr>
            <a:xfrm>
              <a:off x="1043600" y="2441875"/>
              <a:ext cx="5525" cy="4400"/>
            </a:xfrm>
            <a:custGeom>
              <a:avLst/>
              <a:gdLst/>
              <a:ahLst/>
              <a:cxnLst/>
              <a:rect l="l" t="t" r="r" b="b"/>
              <a:pathLst>
                <a:path w="221" h="176" extrusionOk="0">
                  <a:moveTo>
                    <a:pt x="113" y="1"/>
                  </a:moveTo>
                  <a:cubicBezTo>
                    <a:pt x="105" y="1"/>
                    <a:pt x="98" y="2"/>
                    <a:pt x="91" y="4"/>
                  </a:cubicBezTo>
                  <a:cubicBezTo>
                    <a:pt x="39" y="4"/>
                    <a:pt x="1" y="56"/>
                    <a:pt x="13" y="108"/>
                  </a:cubicBezTo>
                  <a:cubicBezTo>
                    <a:pt x="24" y="150"/>
                    <a:pt x="62" y="176"/>
                    <a:pt x="103" y="176"/>
                  </a:cubicBezTo>
                  <a:cubicBezTo>
                    <a:pt x="112" y="176"/>
                    <a:pt x="121" y="174"/>
                    <a:pt x="130" y="172"/>
                  </a:cubicBezTo>
                  <a:cubicBezTo>
                    <a:pt x="182" y="172"/>
                    <a:pt x="220" y="121"/>
                    <a:pt x="207" y="69"/>
                  </a:cubicBezTo>
                  <a:cubicBezTo>
                    <a:pt x="197" y="26"/>
                    <a:pt x="150" y="1"/>
                    <a:pt x="11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5" name="Google Shape;1765;p33"/>
            <p:cNvSpPr/>
            <p:nvPr/>
          </p:nvSpPr>
          <p:spPr>
            <a:xfrm>
              <a:off x="1047475" y="2483175"/>
              <a:ext cx="12300" cy="9675"/>
            </a:xfrm>
            <a:custGeom>
              <a:avLst/>
              <a:gdLst/>
              <a:ahLst/>
              <a:cxnLst/>
              <a:rect l="l" t="t" r="r" b="b"/>
              <a:pathLst>
                <a:path w="492" h="387" extrusionOk="0">
                  <a:moveTo>
                    <a:pt x="246" y="1"/>
                  </a:moveTo>
                  <a:cubicBezTo>
                    <a:pt x="229" y="1"/>
                    <a:pt x="212" y="3"/>
                    <a:pt x="195" y="6"/>
                  </a:cubicBezTo>
                  <a:cubicBezTo>
                    <a:pt x="78" y="19"/>
                    <a:pt x="1" y="123"/>
                    <a:pt x="39" y="226"/>
                  </a:cubicBezTo>
                  <a:cubicBezTo>
                    <a:pt x="72" y="325"/>
                    <a:pt x="153" y="387"/>
                    <a:pt x="247" y="387"/>
                  </a:cubicBezTo>
                  <a:cubicBezTo>
                    <a:pt x="264" y="387"/>
                    <a:pt x="281" y="385"/>
                    <a:pt x="298" y="381"/>
                  </a:cubicBezTo>
                  <a:cubicBezTo>
                    <a:pt x="414" y="368"/>
                    <a:pt x="492" y="265"/>
                    <a:pt x="466" y="149"/>
                  </a:cubicBezTo>
                  <a:cubicBezTo>
                    <a:pt x="433" y="61"/>
                    <a:pt x="344" y="1"/>
                    <a:pt x="24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6" name="Google Shape;1766;p33"/>
            <p:cNvSpPr/>
            <p:nvPr/>
          </p:nvSpPr>
          <p:spPr>
            <a:xfrm>
              <a:off x="1024850" y="2751450"/>
              <a:ext cx="30400" cy="24325"/>
            </a:xfrm>
            <a:custGeom>
              <a:avLst/>
              <a:gdLst/>
              <a:ahLst/>
              <a:cxnLst/>
              <a:rect l="l" t="t" r="r" b="b"/>
              <a:pathLst>
                <a:path w="1216" h="973" extrusionOk="0">
                  <a:moveTo>
                    <a:pt x="609" y="1"/>
                  </a:moveTo>
                  <a:cubicBezTo>
                    <a:pt x="566" y="1"/>
                    <a:pt x="523" y="5"/>
                    <a:pt x="479" y="15"/>
                  </a:cubicBezTo>
                  <a:cubicBezTo>
                    <a:pt x="195" y="41"/>
                    <a:pt x="1" y="313"/>
                    <a:pt x="66" y="584"/>
                  </a:cubicBezTo>
                  <a:cubicBezTo>
                    <a:pt x="154" y="816"/>
                    <a:pt x="384" y="973"/>
                    <a:pt x="627" y="973"/>
                  </a:cubicBezTo>
                  <a:cubicBezTo>
                    <a:pt x="668" y="973"/>
                    <a:pt x="709" y="968"/>
                    <a:pt x="751" y="959"/>
                  </a:cubicBezTo>
                  <a:cubicBezTo>
                    <a:pt x="1022" y="920"/>
                    <a:pt x="1216" y="662"/>
                    <a:pt x="1151" y="377"/>
                  </a:cubicBezTo>
                  <a:cubicBezTo>
                    <a:pt x="1064" y="147"/>
                    <a:pt x="846" y="1"/>
                    <a:pt x="6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7" name="Google Shape;1767;p33"/>
            <p:cNvSpPr/>
            <p:nvPr/>
          </p:nvSpPr>
          <p:spPr>
            <a:xfrm>
              <a:off x="1192225" y="2943950"/>
              <a:ext cx="14250" cy="11575"/>
            </a:xfrm>
            <a:custGeom>
              <a:avLst/>
              <a:gdLst/>
              <a:ahLst/>
              <a:cxnLst/>
              <a:rect l="l" t="t" r="r" b="b"/>
              <a:pathLst>
                <a:path w="570" h="463" extrusionOk="0">
                  <a:moveTo>
                    <a:pt x="275" y="0"/>
                  </a:moveTo>
                  <a:cubicBezTo>
                    <a:pt x="257" y="0"/>
                    <a:pt x="239" y="2"/>
                    <a:pt x="220" y="5"/>
                  </a:cubicBezTo>
                  <a:cubicBezTo>
                    <a:pt x="91" y="18"/>
                    <a:pt x="1" y="147"/>
                    <a:pt x="26" y="277"/>
                  </a:cubicBezTo>
                  <a:cubicBezTo>
                    <a:pt x="71" y="389"/>
                    <a:pt x="185" y="462"/>
                    <a:pt x="299" y="462"/>
                  </a:cubicBezTo>
                  <a:cubicBezTo>
                    <a:pt x="316" y="462"/>
                    <a:pt x="333" y="461"/>
                    <a:pt x="350" y="457"/>
                  </a:cubicBezTo>
                  <a:cubicBezTo>
                    <a:pt x="479" y="445"/>
                    <a:pt x="569" y="315"/>
                    <a:pt x="543" y="186"/>
                  </a:cubicBezTo>
                  <a:cubicBezTo>
                    <a:pt x="498" y="74"/>
                    <a:pt x="395" y="0"/>
                    <a:pt x="27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8" name="Google Shape;1768;p33"/>
            <p:cNvSpPr/>
            <p:nvPr/>
          </p:nvSpPr>
          <p:spPr>
            <a:xfrm>
              <a:off x="1157975" y="2827375"/>
              <a:ext cx="9400" cy="7550"/>
            </a:xfrm>
            <a:custGeom>
              <a:avLst/>
              <a:gdLst/>
              <a:ahLst/>
              <a:cxnLst/>
              <a:rect l="l" t="t" r="r" b="b"/>
              <a:pathLst>
                <a:path w="376" h="302" extrusionOk="0">
                  <a:moveTo>
                    <a:pt x="177" y="0"/>
                  </a:moveTo>
                  <a:cubicBezTo>
                    <a:pt x="165" y="0"/>
                    <a:pt x="154" y="1"/>
                    <a:pt x="143" y="3"/>
                  </a:cubicBezTo>
                  <a:cubicBezTo>
                    <a:pt x="52" y="15"/>
                    <a:pt x="1" y="93"/>
                    <a:pt x="27" y="184"/>
                  </a:cubicBezTo>
                  <a:cubicBezTo>
                    <a:pt x="50" y="253"/>
                    <a:pt x="125" y="302"/>
                    <a:pt x="205" y="302"/>
                  </a:cubicBezTo>
                  <a:cubicBezTo>
                    <a:pt x="215" y="302"/>
                    <a:pt x="224" y="301"/>
                    <a:pt x="233" y="300"/>
                  </a:cubicBezTo>
                  <a:cubicBezTo>
                    <a:pt x="311" y="287"/>
                    <a:pt x="375" y="209"/>
                    <a:pt x="350" y="119"/>
                  </a:cubicBezTo>
                  <a:cubicBezTo>
                    <a:pt x="327" y="40"/>
                    <a:pt x="255" y="0"/>
                    <a:pt x="17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9" name="Google Shape;1769;p33"/>
            <p:cNvSpPr/>
            <p:nvPr/>
          </p:nvSpPr>
          <p:spPr>
            <a:xfrm>
              <a:off x="1054275" y="2931000"/>
              <a:ext cx="11000" cy="8725"/>
            </a:xfrm>
            <a:custGeom>
              <a:avLst/>
              <a:gdLst/>
              <a:ahLst/>
              <a:cxnLst/>
              <a:rect l="l" t="t" r="r" b="b"/>
              <a:pathLst>
                <a:path w="440" h="349" extrusionOk="0">
                  <a:moveTo>
                    <a:pt x="215" y="0"/>
                  </a:moveTo>
                  <a:cubicBezTo>
                    <a:pt x="199" y="0"/>
                    <a:pt x="184" y="2"/>
                    <a:pt x="168" y="6"/>
                  </a:cubicBezTo>
                  <a:cubicBezTo>
                    <a:pt x="65" y="19"/>
                    <a:pt x="0" y="110"/>
                    <a:pt x="26" y="213"/>
                  </a:cubicBezTo>
                  <a:cubicBezTo>
                    <a:pt x="58" y="299"/>
                    <a:pt x="135" y="349"/>
                    <a:pt x="219" y="349"/>
                  </a:cubicBezTo>
                  <a:cubicBezTo>
                    <a:pt x="236" y="349"/>
                    <a:pt x="254" y="347"/>
                    <a:pt x="271" y="342"/>
                  </a:cubicBezTo>
                  <a:cubicBezTo>
                    <a:pt x="375" y="342"/>
                    <a:pt x="439" y="239"/>
                    <a:pt x="414" y="135"/>
                  </a:cubicBezTo>
                  <a:cubicBezTo>
                    <a:pt x="381" y="59"/>
                    <a:pt x="301" y="0"/>
                    <a:pt x="2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0" name="Google Shape;1770;p33"/>
            <p:cNvSpPr/>
            <p:nvPr/>
          </p:nvSpPr>
          <p:spPr>
            <a:xfrm>
              <a:off x="1206450" y="2673600"/>
              <a:ext cx="18750" cy="15650"/>
            </a:xfrm>
            <a:custGeom>
              <a:avLst/>
              <a:gdLst/>
              <a:ahLst/>
              <a:cxnLst/>
              <a:rect l="l" t="t" r="r" b="b"/>
              <a:pathLst>
                <a:path w="750" h="626" extrusionOk="0">
                  <a:moveTo>
                    <a:pt x="381" y="1"/>
                  </a:moveTo>
                  <a:cubicBezTo>
                    <a:pt x="200" y="1"/>
                    <a:pt x="38" y="102"/>
                    <a:pt x="26" y="260"/>
                  </a:cubicBezTo>
                  <a:cubicBezTo>
                    <a:pt x="0" y="441"/>
                    <a:pt x="142" y="596"/>
                    <a:pt x="336" y="622"/>
                  </a:cubicBezTo>
                  <a:cubicBezTo>
                    <a:pt x="354" y="625"/>
                    <a:pt x="373" y="626"/>
                    <a:pt x="390" y="626"/>
                  </a:cubicBezTo>
                  <a:cubicBezTo>
                    <a:pt x="563" y="626"/>
                    <a:pt x="712" y="516"/>
                    <a:pt x="724" y="364"/>
                  </a:cubicBezTo>
                  <a:cubicBezTo>
                    <a:pt x="750" y="196"/>
                    <a:pt x="608" y="28"/>
                    <a:pt x="414" y="2"/>
                  </a:cubicBezTo>
                  <a:cubicBezTo>
                    <a:pt x="403" y="1"/>
                    <a:pt x="392" y="1"/>
                    <a:pt x="38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1" name="Google Shape;1771;p33"/>
            <p:cNvSpPr/>
            <p:nvPr/>
          </p:nvSpPr>
          <p:spPr>
            <a:xfrm>
              <a:off x="1899825" y="4606300"/>
              <a:ext cx="22000" cy="3375"/>
            </a:xfrm>
            <a:custGeom>
              <a:avLst/>
              <a:gdLst/>
              <a:ahLst/>
              <a:cxnLst/>
              <a:rect l="l" t="t" r="r" b="b"/>
              <a:pathLst>
                <a:path w="880" h="135" extrusionOk="0">
                  <a:moveTo>
                    <a:pt x="395" y="0"/>
                  </a:moveTo>
                  <a:cubicBezTo>
                    <a:pt x="261" y="0"/>
                    <a:pt x="128" y="6"/>
                    <a:pt x="0" y="18"/>
                  </a:cubicBezTo>
                  <a:lnTo>
                    <a:pt x="879" y="134"/>
                  </a:lnTo>
                  <a:lnTo>
                    <a:pt x="879" y="31"/>
                  </a:lnTo>
                  <a:cubicBezTo>
                    <a:pt x="723" y="10"/>
                    <a:pt x="558" y="0"/>
                    <a:pt x="39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2" name="Google Shape;1772;p33"/>
            <p:cNvSpPr/>
            <p:nvPr/>
          </p:nvSpPr>
          <p:spPr>
            <a:xfrm>
              <a:off x="2044900" y="4624075"/>
              <a:ext cx="18750" cy="3375"/>
            </a:xfrm>
            <a:custGeom>
              <a:avLst/>
              <a:gdLst/>
              <a:ahLst/>
              <a:cxnLst/>
              <a:rect l="l" t="t" r="r" b="b"/>
              <a:pathLst>
                <a:path w="750" h="135" extrusionOk="0">
                  <a:moveTo>
                    <a:pt x="553" y="0"/>
                  </a:moveTo>
                  <a:cubicBezTo>
                    <a:pt x="368" y="0"/>
                    <a:pt x="184" y="15"/>
                    <a:pt x="0" y="44"/>
                  </a:cubicBezTo>
                  <a:lnTo>
                    <a:pt x="750" y="134"/>
                  </a:lnTo>
                  <a:cubicBezTo>
                    <a:pt x="737" y="57"/>
                    <a:pt x="737" y="5"/>
                    <a:pt x="737" y="5"/>
                  </a:cubicBezTo>
                  <a:cubicBezTo>
                    <a:pt x="675" y="2"/>
                    <a:pt x="614" y="0"/>
                    <a:pt x="55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3" name="Google Shape;1773;p33"/>
            <p:cNvSpPr/>
            <p:nvPr/>
          </p:nvSpPr>
          <p:spPr>
            <a:xfrm>
              <a:off x="2259100" y="4649450"/>
              <a:ext cx="18450" cy="4800"/>
            </a:xfrm>
            <a:custGeom>
              <a:avLst/>
              <a:gdLst/>
              <a:ahLst/>
              <a:cxnLst/>
              <a:rect l="l" t="t" r="r" b="b"/>
              <a:pathLst>
                <a:path w="738" h="192" extrusionOk="0">
                  <a:moveTo>
                    <a:pt x="319" y="0"/>
                  </a:moveTo>
                  <a:cubicBezTo>
                    <a:pt x="282" y="0"/>
                    <a:pt x="244" y="4"/>
                    <a:pt x="208" y="11"/>
                  </a:cubicBezTo>
                  <a:cubicBezTo>
                    <a:pt x="130" y="24"/>
                    <a:pt x="65" y="50"/>
                    <a:pt x="1" y="101"/>
                  </a:cubicBezTo>
                  <a:lnTo>
                    <a:pt x="737" y="192"/>
                  </a:lnTo>
                  <a:cubicBezTo>
                    <a:pt x="633" y="66"/>
                    <a:pt x="477" y="0"/>
                    <a:pt x="31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4" name="Google Shape;1774;p33"/>
            <p:cNvSpPr/>
            <p:nvPr/>
          </p:nvSpPr>
          <p:spPr>
            <a:xfrm>
              <a:off x="2414850" y="4667025"/>
              <a:ext cx="10675" cy="5650"/>
            </a:xfrm>
            <a:custGeom>
              <a:avLst/>
              <a:gdLst/>
              <a:ahLst/>
              <a:cxnLst/>
              <a:rect l="l" t="t" r="r" b="b"/>
              <a:pathLst>
                <a:path w="427" h="226" extrusionOk="0">
                  <a:moveTo>
                    <a:pt x="207" y="0"/>
                  </a:moveTo>
                  <a:cubicBezTo>
                    <a:pt x="190" y="0"/>
                    <a:pt x="173" y="2"/>
                    <a:pt x="155" y="6"/>
                  </a:cubicBezTo>
                  <a:cubicBezTo>
                    <a:pt x="78" y="19"/>
                    <a:pt x="0" y="83"/>
                    <a:pt x="0" y="174"/>
                  </a:cubicBezTo>
                  <a:lnTo>
                    <a:pt x="427" y="226"/>
                  </a:lnTo>
                  <a:cubicBezTo>
                    <a:pt x="427" y="200"/>
                    <a:pt x="427" y="174"/>
                    <a:pt x="427" y="148"/>
                  </a:cubicBezTo>
                  <a:cubicBezTo>
                    <a:pt x="394" y="60"/>
                    <a:pt x="304" y="0"/>
                    <a:pt x="20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5" name="Google Shape;1775;p33"/>
            <p:cNvSpPr/>
            <p:nvPr/>
          </p:nvSpPr>
          <p:spPr>
            <a:xfrm>
              <a:off x="970575" y="2854900"/>
              <a:ext cx="10700" cy="34900"/>
            </a:xfrm>
            <a:custGeom>
              <a:avLst/>
              <a:gdLst/>
              <a:ahLst/>
              <a:cxnLst/>
              <a:rect l="l" t="t" r="r" b="b"/>
              <a:pathLst>
                <a:path w="428" h="1396" extrusionOk="0">
                  <a:moveTo>
                    <a:pt x="195" y="0"/>
                  </a:moveTo>
                  <a:lnTo>
                    <a:pt x="1" y="1396"/>
                  </a:lnTo>
                  <a:cubicBezTo>
                    <a:pt x="130" y="1202"/>
                    <a:pt x="272" y="1008"/>
                    <a:pt x="427" y="814"/>
                  </a:cubicBezTo>
                  <a:lnTo>
                    <a:pt x="19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6" name="Google Shape;1776;p33"/>
            <p:cNvSpPr/>
            <p:nvPr/>
          </p:nvSpPr>
          <p:spPr>
            <a:xfrm>
              <a:off x="955725" y="2875250"/>
              <a:ext cx="56875" cy="135725"/>
            </a:xfrm>
            <a:custGeom>
              <a:avLst/>
              <a:gdLst/>
              <a:ahLst/>
              <a:cxnLst/>
              <a:rect l="l" t="t" r="r" b="b"/>
              <a:pathLst>
                <a:path w="2275" h="5429" extrusionOk="0">
                  <a:moveTo>
                    <a:pt x="1021" y="0"/>
                  </a:moveTo>
                  <a:cubicBezTo>
                    <a:pt x="866" y="181"/>
                    <a:pt x="724" y="388"/>
                    <a:pt x="582" y="582"/>
                  </a:cubicBezTo>
                  <a:lnTo>
                    <a:pt x="0" y="4808"/>
                  </a:lnTo>
                  <a:cubicBezTo>
                    <a:pt x="91" y="5028"/>
                    <a:pt x="194" y="5235"/>
                    <a:pt x="310" y="5428"/>
                  </a:cubicBezTo>
                  <a:cubicBezTo>
                    <a:pt x="1034" y="5196"/>
                    <a:pt x="1706" y="4821"/>
                    <a:pt x="2275" y="4304"/>
                  </a:cubicBezTo>
                  <a:lnTo>
                    <a:pt x="102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7" name="Google Shape;1777;p33"/>
            <p:cNvSpPr/>
            <p:nvPr/>
          </p:nvSpPr>
          <p:spPr>
            <a:xfrm>
              <a:off x="949250" y="3098700"/>
              <a:ext cx="12625" cy="10325"/>
            </a:xfrm>
            <a:custGeom>
              <a:avLst/>
              <a:gdLst/>
              <a:ahLst/>
              <a:cxnLst/>
              <a:rect l="l" t="t" r="r" b="b"/>
              <a:pathLst>
                <a:path w="505" h="413" extrusionOk="0">
                  <a:moveTo>
                    <a:pt x="246" y="0"/>
                  </a:moveTo>
                  <a:cubicBezTo>
                    <a:pt x="229" y="0"/>
                    <a:pt x="212" y="2"/>
                    <a:pt x="195" y="6"/>
                  </a:cubicBezTo>
                  <a:cubicBezTo>
                    <a:pt x="78" y="19"/>
                    <a:pt x="1" y="135"/>
                    <a:pt x="27" y="251"/>
                  </a:cubicBezTo>
                  <a:cubicBezTo>
                    <a:pt x="60" y="350"/>
                    <a:pt x="158" y="412"/>
                    <a:pt x="259" y="412"/>
                  </a:cubicBezTo>
                  <a:cubicBezTo>
                    <a:pt x="276" y="412"/>
                    <a:pt x="294" y="410"/>
                    <a:pt x="311" y="406"/>
                  </a:cubicBezTo>
                  <a:cubicBezTo>
                    <a:pt x="427" y="381"/>
                    <a:pt x="505" y="277"/>
                    <a:pt x="466" y="161"/>
                  </a:cubicBezTo>
                  <a:cubicBezTo>
                    <a:pt x="433" y="62"/>
                    <a:pt x="344" y="0"/>
                    <a:pt x="24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8" name="Google Shape;1778;p33"/>
            <p:cNvSpPr/>
            <p:nvPr/>
          </p:nvSpPr>
          <p:spPr>
            <a:xfrm>
              <a:off x="780925" y="4218700"/>
              <a:ext cx="53650" cy="41700"/>
            </a:xfrm>
            <a:custGeom>
              <a:avLst/>
              <a:gdLst/>
              <a:ahLst/>
              <a:cxnLst/>
              <a:rect l="l" t="t" r="r" b="b"/>
              <a:pathLst>
                <a:path w="2146" h="1668" extrusionOk="0">
                  <a:moveTo>
                    <a:pt x="233" y="0"/>
                  </a:moveTo>
                  <a:lnTo>
                    <a:pt x="0" y="1668"/>
                  </a:lnTo>
                  <a:lnTo>
                    <a:pt x="1577" y="1370"/>
                  </a:lnTo>
                  <a:cubicBezTo>
                    <a:pt x="1797" y="1215"/>
                    <a:pt x="1991" y="1034"/>
                    <a:pt x="2146" y="828"/>
                  </a:cubicBezTo>
                  <a:cubicBezTo>
                    <a:pt x="1590" y="401"/>
                    <a:pt x="931" y="117"/>
                    <a:pt x="23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9" name="Google Shape;1779;p33"/>
            <p:cNvSpPr/>
            <p:nvPr/>
          </p:nvSpPr>
          <p:spPr>
            <a:xfrm>
              <a:off x="907900" y="3625800"/>
              <a:ext cx="20050" cy="16075"/>
            </a:xfrm>
            <a:custGeom>
              <a:avLst/>
              <a:gdLst/>
              <a:ahLst/>
              <a:cxnLst/>
              <a:rect l="l" t="t" r="r" b="b"/>
              <a:pathLst>
                <a:path w="802" h="643" extrusionOk="0">
                  <a:moveTo>
                    <a:pt x="411" y="0"/>
                  </a:moveTo>
                  <a:cubicBezTo>
                    <a:pt x="378" y="0"/>
                    <a:pt x="344" y="5"/>
                    <a:pt x="311" y="14"/>
                  </a:cubicBezTo>
                  <a:cubicBezTo>
                    <a:pt x="130" y="27"/>
                    <a:pt x="0" y="208"/>
                    <a:pt x="52" y="389"/>
                  </a:cubicBezTo>
                  <a:cubicBezTo>
                    <a:pt x="108" y="544"/>
                    <a:pt x="259" y="642"/>
                    <a:pt x="415" y="642"/>
                  </a:cubicBezTo>
                  <a:cubicBezTo>
                    <a:pt x="440" y="642"/>
                    <a:pt x="466" y="640"/>
                    <a:pt x="492" y="634"/>
                  </a:cubicBezTo>
                  <a:cubicBezTo>
                    <a:pt x="685" y="608"/>
                    <a:pt x="802" y="427"/>
                    <a:pt x="763" y="259"/>
                  </a:cubicBezTo>
                  <a:cubicBezTo>
                    <a:pt x="710" y="99"/>
                    <a:pt x="568" y="0"/>
                    <a:pt x="41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0" name="Google Shape;1780;p33"/>
            <p:cNvSpPr/>
            <p:nvPr/>
          </p:nvSpPr>
          <p:spPr>
            <a:xfrm>
              <a:off x="860400" y="3670600"/>
              <a:ext cx="32025" cy="26000"/>
            </a:xfrm>
            <a:custGeom>
              <a:avLst/>
              <a:gdLst/>
              <a:ahLst/>
              <a:cxnLst/>
              <a:rect l="l" t="t" r="r" b="b"/>
              <a:pathLst>
                <a:path w="1281" h="1040" extrusionOk="0">
                  <a:moveTo>
                    <a:pt x="645" y="0"/>
                  </a:moveTo>
                  <a:cubicBezTo>
                    <a:pt x="599" y="0"/>
                    <a:pt x="551" y="6"/>
                    <a:pt x="505" y="18"/>
                  </a:cubicBezTo>
                  <a:cubicBezTo>
                    <a:pt x="195" y="44"/>
                    <a:pt x="1" y="328"/>
                    <a:pt x="65" y="626"/>
                  </a:cubicBezTo>
                  <a:cubicBezTo>
                    <a:pt x="152" y="875"/>
                    <a:pt x="396" y="1040"/>
                    <a:pt x="656" y="1040"/>
                  </a:cubicBezTo>
                  <a:cubicBezTo>
                    <a:pt x="666" y="1040"/>
                    <a:pt x="676" y="1040"/>
                    <a:pt x="686" y="1039"/>
                  </a:cubicBezTo>
                  <a:cubicBezTo>
                    <a:pt x="724" y="1039"/>
                    <a:pt x="763" y="1026"/>
                    <a:pt x="789" y="1026"/>
                  </a:cubicBezTo>
                  <a:cubicBezTo>
                    <a:pt x="854" y="1013"/>
                    <a:pt x="905" y="1000"/>
                    <a:pt x="957" y="975"/>
                  </a:cubicBezTo>
                  <a:cubicBezTo>
                    <a:pt x="1177" y="871"/>
                    <a:pt x="1280" y="639"/>
                    <a:pt x="1228" y="406"/>
                  </a:cubicBezTo>
                  <a:cubicBezTo>
                    <a:pt x="1130" y="166"/>
                    <a:pt x="895" y="0"/>
                    <a:pt x="64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1" name="Google Shape;1781;p33"/>
            <p:cNvSpPr/>
            <p:nvPr/>
          </p:nvSpPr>
          <p:spPr>
            <a:xfrm>
              <a:off x="900150" y="3474025"/>
              <a:ext cx="14225" cy="11500"/>
            </a:xfrm>
            <a:custGeom>
              <a:avLst/>
              <a:gdLst/>
              <a:ahLst/>
              <a:cxnLst/>
              <a:rect l="l" t="t" r="r" b="b"/>
              <a:pathLst>
                <a:path w="569" h="460" extrusionOk="0">
                  <a:moveTo>
                    <a:pt x="289" y="0"/>
                  </a:moveTo>
                  <a:cubicBezTo>
                    <a:pt x="266" y="0"/>
                    <a:pt x="243" y="4"/>
                    <a:pt x="220" y="10"/>
                  </a:cubicBezTo>
                  <a:cubicBezTo>
                    <a:pt x="91" y="23"/>
                    <a:pt x="0" y="153"/>
                    <a:pt x="26" y="282"/>
                  </a:cubicBezTo>
                  <a:cubicBezTo>
                    <a:pt x="69" y="388"/>
                    <a:pt x="173" y="460"/>
                    <a:pt x="281" y="460"/>
                  </a:cubicBezTo>
                  <a:cubicBezTo>
                    <a:pt x="304" y="460"/>
                    <a:pt x="327" y="457"/>
                    <a:pt x="349" y="450"/>
                  </a:cubicBezTo>
                  <a:cubicBezTo>
                    <a:pt x="478" y="437"/>
                    <a:pt x="569" y="308"/>
                    <a:pt x="543" y="178"/>
                  </a:cubicBezTo>
                  <a:cubicBezTo>
                    <a:pt x="500" y="72"/>
                    <a:pt x="396" y="0"/>
                    <a:pt x="28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2" name="Google Shape;1782;p33"/>
            <p:cNvSpPr/>
            <p:nvPr/>
          </p:nvSpPr>
          <p:spPr>
            <a:xfrm>
              <a:off x="815500" y="3995425"/>
              <a:ext cx="11000" cy="15150"/>
            </a:xfrm>
            <a:custGeom>
              <a:avLst/>
              <a:gdLst/>
              <a:ahLst/>
              <a:cxnLst/>
              <a:rect l="l" t="t" r="r" b="b"/>
              <a:pathLst>
                <a:path w="440" h="606" extrusionOk="0">
                  <a:moveTo>
                    <a:pt x="78" y="1"/>
                  </a:moveTo>
                  <a:lnTo>
                    <a:pt x="0" y="595"/>
                  </a:lnTo>
                  <a:cubicBezTo>
                    <a:pt x="20" y="602"/>
                    <a:pt x="42" y="605"/>
                    <a:pt x="66" y="605"/>
                  </a:cubicBezTo>
                  <a:cubicBezTo>
                    <a:pt x="91" y="605"/>
                    <a:pt x="117" y="602"/>
                    <a:pt x="142" y="595"/>
                  </a:cubicBezTo>
                  <a:cubicBezTo>
                    <a:pt x="310" y="582"/>
                    <a:pt x="440" y="414"/>
                    <a:pt x="388" y="246"/>
                  </a:cubicBezTo>
                  <a:cubicBezTo>
                    <a:pt x="349" y="104"/>
                    <a:pt x="220" y="14"/>
                    <a:pt x="7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3" name="Google Shape;1783;p33"/>
            <p:cNvSpPr/>
            <p:nvPr/>
          </p:nvSpPr>
          <p:spPr>
            <a:xfrm>
              <a:off x="936975" y="3321575"/>
              <a:ext cx="22325" cy="18500"/>
            </a:xfrm>
            <a:custGeom>
              <a:avLst/>
              <a:gdLst/>
              <a:ahLst/>
              <a:cxnLst/>
              <a:rect l="l" t="t" r="r" b="b"/>
              <a:pathLst>
                <a:path w="893" h="740" extrusionOk="0">
                  <a:moveTo>
                    <a:pt x="438" y="0"/>
                  </a:moveTo>
                  <a:cubicBezTo>
                    <a:pt x="408" y="0"/>
                    <a:pt x="379" y="3"/>
                    <a:pt x="350" y="8"/>
                  </a:cubicBezTo>
                  <a:cubicBezTo>
                    <a:pt x="143" y="34"/>
                    <a:pt x="1" y="241"/>
                    <a:pt x="52" y="448"/>
                  </a:cubicBezTo>
                  <a:cubicBezTo>
                    <a:pt x="120" y="628"/>
                    <a:pt x="296" y="739"/>
                    <a:pt x="485" y="739"/>
                  </a:cubicBezTo>
                  <a:cubicBezTo>
                    <a:pt x="513" y="739"/>
                    <a:pt x="541" y="737"/>
                    <a:pt x="569" y="732"/>
                  </a:cubicBezTo>
                  <a:cubicBezTo>
                    <a:pt x="737" y="706"/>
                    <a:pt x="867" y="577"/>
                    <a:pt x="892" y="409"/>
                  </a:cubicBezTo>
                  <a:cubicBezTo>
                    <a:pt x="892" y="370"/>
                    <a:pt x="879" y="331"/>
                    <a:pt x="879" y="293"/>
                  </a:cubicBezTo>
                  <a:cubicBezTo>
                    <a:pt x="854" y="215"/>
                    <a:pt x="815" y="150"/>
                    <a:pt x="750" y="112"/>
                  </a:cubicBezTo>
                  <a:cubicBezTo>
                    <a:pt x="668" y="40"/>
                    <a:pt x="553" y="0"/>
                    <a:pt x="43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4" name="Google Shape;1784;p33"/>
            <p:cNvSpPr/>
            <p:nvPr/>
          </p:nvSpPr>
          <p:spPr>
            <a:xfrm>
              <a:off x="779300" y="4252950"/>
              <a:ext cx="41075" cy="18425"/>
            </a:xfrm>
            <a:custGeom>
              <a:avLst/>
              <a:gdLst/>
              <a:ahLst/>
              <a:cxnLst/>
              <a:rect l="l" t="t" r="r" b="b"/>
              <a:pathLst>
                <a:path w="1643" h="737" extrusionOk="0">
                  <a:moveTo>
                    <a:pt x="1642" y="0"/>
                  </a:moveTo>
                  <a:lnTo>
                    <a:pt x="65" y="298"/>
                  </a:lnTo>
                  <a:lnTo>
                    <a:pt x="1" y="737"/>
                  </a:lnTo>
                  <a:cubicBezTo>
                    <a:pt x="595" y="621"/>
                    <a:pt x="1164" y="362"/>
                    <a:pt x="164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5" name="Google Shape;1785;p33"/>
            <p:cNvSpPr/>
            <p:nvPr/>
          </p:nvSpPr>
          <p:spPr>
            <a:xfrm>
              <a:off x="1027775" y="4489450"/>
              <a:ext cx="36850" cy="12625"/>
            </a:xfrm>
            <a:custGeom>
              <a:avLst/>
              <a:gdLst/>
              <a:ahLst/>
              <a:cxnLst/>
              <a:rect l="l" t="t" r="r" b="b"/>
              <a:pathLst>
                <a:path w="1474" h="505" extrusionOk="0">
                  <a:moveTo>
                    <a:pt x="78" y="1"/>
                  </a:moveTo>
                  <a:cubicBezTo>
                    <a:pt x="52" y="104"/>
                    <a:pt x="13" y="207"/>
                    <a:pt x="0" y="324"/>
                  </a:cubicBezTo>
                  <a:lnTo>
                    <a:pt x="1474" y="505"/>
                  </a:lnTo>
                  <a:cubicBezTo>
                    <a:pt x="1047" y="259"/>
                    <a:pt x="569" y="91"/>
                    <a:pt x="7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6" name="Google Shape;1786;p33"/>
            <p:cNvSpPr/>
            <p:nvPr/>
          </p:nvSpPr>
          <p:spPr>
            <a:xfrm>
              <a:off x="1271075" y="4472600"/>
              <a:ext cx="7125" cy="5950"/>
            </a:xfrm>
            <a:custGeom>
              <a:avLst/>
              <a:gdLst/>
              <a:ahLst/>
              <a:cxnLst/>
              <a:rect l="l" t="t" r="r" b="b"/>
              <a:pathLst>
                <a:path w="285" h="238" extrusionOk="0">
                  <a:moveTo>
                    <a:pt x="126" y="0"/>
                  </a:moveTo>
                  <a:cubicBezTo>
                    <a:pt x="62" y="0"/>
                    <a:pt x="13" y="37"/>
                    <a:pt x="13" y="93"/>
                  </a:cubicBezTo>
                  <a:cubicBezTo>
                    <a:pt x="0" y="158"/>
                    <a:pt x="52" y="222"/>
                    <a:pt x="129" y="235"/>
                  </a:cubicBezTo>
                  <a:cubicBezTo>
                    <a:pt x="137" y="237"/>
                    <a:pt x="145" y="237"/>
                    <a:pt x="153" y="237"/>
                  </a:cubicBezTo>
                  <a:cubicBezTo>
                    <a:pt x="220" y="237"/>
                    <a:pt x="273" y="190"/>
                    <a:pt x="284" y="132"/>
                  </a:cubicBezTo>
                  <a:cubicBezTo>
                    <a:pt x="284" y="67"/>
                    <a:pt x="233" y="3"/>
                    <a:pt x="155" y="3"/>
                  </a:cubicBezTo>
                  <a:cubicBezTo>
                    <a:pt x="145" y="1"/>
                    <a:pt x="135" y="0"/>
                    <a:pt x="12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7" name="Google Shape;1787;p33"/>
            <p:cNvSpPr/>
            <p:nvPr/>
          </p:nvSpPr>
          <p:spPr>
            <a:xfrm>
              <a:off x="1182850" y="4449275"/>
              <a:ext cx="14250" cy="11575"/>
            </a:xfrm>
            <a:custGeom>
              <a:avLst/>
              <a:gdLst/>
              <a:ahLst/>
              <a:cxnLst/>
              <a:rect l="l" t="t" r="r" b="b"/>
              <a:pathLst>
                <a:path w="570" h="463" extrusionOk="0">
                  <a:moveTo>
                    <a:pt x="271" y="0"/>
                  </a:moveTo>
                  <a:cubicBezTo>
                    <a:pt x="254" y="0"/>
                    <a:pt x="237" y="2"/>
                    <a:pt x="221" y="5"/>
                  </a:cubicBezTo>
                  <a:cubicBezTo>
                    <a:pt x="91" y="18"/>
                    <a:pt x="1" y="147"/>
                    <a:pt x="27" y="277"/>
                  </a:cubicBezTo>
                  <a:cubicBezTo>
                    <a:pt x="72" y="389"/>
                    <a:pt x="185" y="462"/>
                    <a:pt x="299" y="462"/>
                  </a:cubicBezTo>
                  <a:cubicBezTo>
                    <a:pt x="316" y="462"/>
                    <a:pt x="333" y="461"/>
                    <a:pt x="350" y="457"/>
                  </a:cubicBezTo>
                  <a:cubicBezTo>
                    <a:pt x="479" y="445"/>
                    <a:pt x="569" y="315"/>
                    <a:pt x="544" y="186"/>
                  </a:cubicBezTo>
                  <a:cubicBezTo>
                    <a:pt x="499" y="74"/>
                    <a:pt x="385" y="0"/>
                    <a:pt x="27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8" name="Google Shape;1788;p33"/>
            <p:cNvSpPr/>
            <p:nvPr/>
          </p:nvSpPr>
          <p:spPr>
            <a:xfrm>
              <a:off x="920175" y="4338200"/>
              <a:ext cx="9725" cy="7675"/>
            </a:xfrm>
            <a:custGeom>
              <a:avLst/>
              <a:gdLst/>
              <a:ahLst/>
              <a:cxnLst/>
              <a:rect l="l" t="t" r="r" b="b"/>
              <a:pathLst>
                <a:path w="389" h="307" extrusionOk="0">
                  <a:moveTo>
                    <a:pt x="184" y="0"/>
                  </a:moveTo>
                  <a:cubicBezTo>
                    <a:pt x="174" y="0"/>
                    <a:pt x="165" y="1"/>
                    <a:pt x="156" y="2"/>
                  </a:cubicBezTo>
                  <a:cubicBezTo>
                    <a:pt x="65" y="15"/>
                    <a:pt x="1" y="106"/>
                    <a:pt x="26" y="183"/>
                  </a:cubicBezTo>
                  <a:cubicBezTo>
                    <a:pt x="58" y="258"/>
                    <a:pt x="126" y="306"/>
                    <a:pt x="199" y="306"/>
                  </a:cubicBezTo>
                  <a:cubicBezTo>
                    <a:pt x="215" y="306"/>
                    <a:pt x="230" y="304"/>
                    <a:pt x="246" y="300"/>
                  </a:cubicBezTo>
                  <a:cubicBezTo>
                    <a:pt x="337" y="300"/>
                    <a:pt x="388" y="209"/>
                    <a:pt x="375" y="119"/>
                  </a:cubicBezTo>
                  <a:cubicBezTo>
                    <a:pt x="341" y="49"/>
                    <a:pt x="264" y="0"/>
                    <a:pt x="18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9" name="Google Shape;1789;p33"/>
            <p:cNvSpPr/>
            <p:nvPr/>
          </p:nvSpPr>
          <p:spPr>
            <a:xfrm>
              <a:off x="777050" y="4270675"/>
              <a:ext cx="24900" cy="22600"/>
            </a:xfrm>
            <a:custGeom>
              <a:avLst/>
              <a:gdLst/>
              <a:ahLst/>
              <a:cxnLst/>
              <a:rect l="l" t="t" r="r" b="b"/>
              <a:pathLst>
                <a:path w="996" h="904" extrusionOk="0">
                  <a:moveTo>
                    <a:pt x="422" y="0"/>
                  </a:moveTo>
                  <a:cubicBezTo>
                    <a:pt x="381" y="0"/>
                    <a:pt x="339" y="5"/>
                    <a:pt x="298" y="15"/>
                  </a:cubicBezTo>
                  <a:cubicBezTo>
                    <a:pt x="220" y="28"/>
                    <a:pt x="142" y="67"/>
                    <a:pt x="78" y="118"/>
                  </a:cubicBezTo>
                  <a:lnTo>
                    <a:pt x="0" y="687"/>
                  </a:lnTo>
                  <a:cubicBezTo>
                    <a:pt x="108" y="827"/>
                    <a:pt x="277" y="904"/>
                    <a:pt x="450" y="904"/>
                  </a:cubicBezTo>
                  <a:cubicBezTo>
                    <a:pt x="485" y="904"/>
                    <a:pt x="521" y="900"/>
                    <a:pt x="556" y="894"/>
                  </a:cubicBezTo>
                  <a:cubicBezTo>
                    <a:pt x="814" y="868"/>
                    <a:pt x="995" y="622"/>
                    <a:pt x="931" y="364"/>
                  </a:cubicBezTo>
                  <a:cubicBezTo>
                    <a:pt x="854" y="145"/>
                    <a:pt x="648" y="0"/>
                    <a:pt x="42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0" name="Google Shape;1790;p33"/>
            <p:cNvSpPr/>
            <p:nvPr/>
          </p:nvSpPr>
          <p:spPr>
            <a:xfrm>
              <a:off x="3617425" y="875900"/>
              <a:ext cx="3532800" cy="4340825"/>
            </a:xfrm>
            <a:custGeom>
              <a:avLst/>
              <a:gdLst/>
              <a:ahLst/>
              <a:cxnLst/>
              <a:rect l="l" t="t" r="r" b="b"/>
              <a:pathLst>
                <a:path w="141312" h="173633" extrusionOk="0">
                  <a:moveTo>
                    <a:pt x="21790" y="1"/>
                  </a:moveTo>
                  <a:lnTo>
                    <a:pt x="0" y="157467"/>
                  </a:lnTo>
                  <a:lnTo>
                    <a:pt x="118475" y="173622"/>
                  </a:lnTo>
                  <a:cubicBezTo>
                    <a:pt x="118530" y="173629"/>
                    <a:pt x="118585" y="173632"/>
                    <a:pt x="118639" y="173632"/>
                  </a:cubicBezTo>
                  <a:cubicBezTo>
                    <a:pt x="119181" y="173632"/>
                    <a:pt x="119657" y="173289"/>
                    <a:pt x="119715" y="172808"/>
                  </a:cubicBezTo>
                  <a:lnTo>
                    <a:pt x="141247" y="17267"/>
                  </a:lnTo>
                  <a:cubicBezTo>
                    <a:pt x="141311" y="16737"/>
                    <a:pt x="140872" y="16233"/>
                    <a:pt x="140265" y="16156"/>
                  </a:cubicBezTo>
                  <a:lnTo>
                    <a:pt x="21790" y="1"/>
                  </a:lnTo>
                  <a:close/>
                </a:path>
              </a:pathLst>
            </a:custGeom>
            <a:solidFill>
              <a:srgbClr val="F4F0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1" name="Google Shape;1791;p33"/>
            <p:cNvSpPr/>
            <p:nvPr/>
          </p:nvSpPr>
          <p:spPr>
            <a:xfrm>
              <a:off x="6593500" y="1308350"/>
              <a:ext cx="524725" cy="563925"/>
            </a:xfrm>
            <a:custGeom>
              <a:avLst/>
              <a:gdLst/>
              <a:ahLst/>
              <a:cxnLst/>
              <a:rect l="l" t="t" r="r" b="b"/>
              <a:pathLst>
                <a:path w="20989" h="22557" extrusionOk="0">
                  <a:moveTo>
                    <a:pt x="16675" y="1"/>
                  </a:moveTo>
                  <a:cubicBezTo>
                    <a:pt x="15640" y="1"/>
                    <a:pt x="14616" y="450"/>
                    <a:pt x="13907" y="1313"/>
                  </a:cubicBezTo>
                  <a:lnTo>
                    <a:pt x="1241" y="16796"/>
                  </a:lnTo>
                  <a:cubicBezTo>
                    <a:pt x="0" y="18321"/>
                    <a:pt x="220" y="20570"/>
                    <a:pt x="1745" y="21824"/>
                  </a:cubicBezTo>
                  <a:cubicBezTo>
                    <a:pt x="1887" y="21940"/>
                    <a:pt x="2042" y="22043"/>
                    <a:pt x="2197" y="22134"/>
                  </a:cubicBezTo>
                  <a:cubicBezTo>
                    <a:pt x="2688" y="22417"/>
                    <a:pt x="3220" y="22557"/>
                    <a:pt x="3754" y="22557"/>
                  </a:cubicBezTo>
                  <a:cubicBezTo>
                    <a:pt x="4753" y="22557"/>
                    <a:pt x="5761" y="22069"/>
                    <a:pt x="6527" y="21126"/>
                  </a:cubicBezTo>
                  <a:lnTo>
                    <a:pt x="16143" y="9391"/>
                  </a:lnTo>
                  <a:cubicBezTo>
                    <a:pt x="16659" y="8757"/>
                    <a:pt x="16931" y="7956"/>
                    <a:pt x="16892" y="7129"/>
                  </a:cubicBezTo>
                  <a:cubicBezTo>
                    <a:pt x="16879" y="6366"/>
                    <a:pt x="16543" y="5656"/>
                    <a:pt x="15975" y="5152"/>
                  </a:cubicBezTo>
                  <a:lnTo>
                    <a:pt x="15651" y="4893"/>
                  </a:lnTo>
                  <a:cubicBezTo>
                    <a:pt x="15237" y="4556"/>
                    <a:pt x="14726" y="4395"/>
                    <a:pt x="14191" y="4395"/>
                  </a:cubicBezTo>
                  <a:cubicBezTo>
                    <a:pt x="13290" y="4395"/>
                    <a:pt x="12321" y="4851"/>
                    <a:pt x="11632" y="5694"/>
                  </a:cubicBezTo>
                  <a:lnTo>
                    <a:pt x="5907" y="12699"/>
                  </a:lnTo>
                  <a:lnTo>
                    <a:pt x="6605" y="13268"/>
                  </a:lnTo>
                  <a:lnTo>
                    <a:pt x="12330" y="6276"/>
                  </a:lnTo>
                  <a:cubicBezTo>
                    <a:pt x="12847" y="5641"/>
                    <a:pt x="13552" y="5289"/>
                    <a:pt x="14180" y="5289"/>
                  </a:cubicBezTo>
                  <a:cubicBezTo>
                    <a:pt x="14511" y="5289"/>
                    <a:pt x="14820" y="5386"/>
                    <a:pt x="15070" y="5591"/>
                  </a:cubicBezTo>
                  <a:lnTo>
                    <a:pt x="15393" y="5849"/>
                  </a:lnTo>
                  <a:cubicBezTo>
                    <a:pt x="15768" y="6198"/>
                    <a:pt x="15987" y="6677"/>
                    <a:pt x="15987" y="7168"/>
                  </a:cubicBezTo>
                  <a:cubicBezTo>
                    <a:pt x="16013" y="7775"/>
                    <a:pt x="15819" y="8357"/>
                    <a:pt x="15445" y="8822"/>
                  </a:cubicBezTo>
                  <a:lnTo>
                    <a:pt x="5829" y="20557"/>
                  </a:lnTo>
                  <a:cubicBezTo>
                    <a:pt x="5245" y="21280"/>
                    <a:pt x="4495" y="21655"/>
                    <a:pt x="3756" y="21655"/>
                  </a:cubicBezTo>
                  <a:cubicBezTo>
                    <a:pt x="3252" y="21655"/>
                    <a:pt x="2753" y="21481"/>
                    <a:pt x="2314" y="21126"/>
                  </a:cubicBezTo>
                  <a:cubicBezTo>
                    <a:pt x="1177" y="20195"/>
                    <a:pt x="1008" y="18515"/>
                    <a:pt x="1939" y="17378"/>
                  </a:cubicBezTo>
                  <a:lnTo>
                    <a:pt x="14605" y="1895"/>
                  </a:lnTo>
                  <a:cubicBezTo>
                    <a:pt x="15131" y="1252"/>
                    <a:pt x="15896" y="919"/>
                    <a:pt x="16668" y="919"/>
                  </a:cubicBezTo>
                  <a:cubicBezTo>
                    <a:pt x="17261" y="919"/>
                    <a:pt x="17858" y="1115"/>
                    <a:pt x="18353" y="1520"/>
                  </a:cubicBezTo>
                  <a:lnTo>
                    <a:pt x="18818" y="1895"/>
                  </a:lnTo>
                  <a:cubicBezTo>
                    <a:pt x="19399" y="2386"/>
                    <a:pt x="19787" y="3071"/>
                    <a:pt x="19903" y="3820"/>
                  </a:cubicBezTo>
                  <a:cubicBezTo>
                    <a:pt x="20046" y="4531"/>
                    <a:pt x="19878" y="5268"/>
                    <a:pt x="19438" y="5837"/>
                  </a:cubicBezTo>
                  <a:lnTo>
                    <a:pt x="10275" y="17042"/>
                  </a:lnTo>
                  <a:lnTo>
                    <a:pt x="10973" y="17610"/>
                  </a:lnTo>
                  <a:lnTo>
                    <a:pt x="20136" y="6405"/>
                  </a:lnTo>
                  <a:cubicBezTo>
                    <a:pt x="20743" y="5630"/>
                    <a:pt x="20989" y="4635"/>
                    <a:pt x="20795" y="3665"/>
                  </a:cubicBezTo>
                  <a:cubicBezTo>
                    <a:pt x="20640" y="2696"/>
                    <a:pt x="20149" y="1817"/>
                    <a:pt x="19399" y="1184"/>
                  </a:cubicBezTo>
                  <a:lnTo>
                    <a:pt x="18934" y="809"/>
                  </a:lnTo>
                  <a:cubicBezTo>
                    <a:pt x="18267" y="265"/>
                    <a:pt x="17468" y="1"/>
                    <a:pt x="16675" y="1"/>
                  </a:cubicBezTo>
                  <a:close/>
                </a:path>
              </a:pathLst>
            </a:custGeom>
            <a:solidFill>
              <a:srgbClr val="29486D">
                <a:alpha val="236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2" name="Google Shape;1792;p33"/>
            <p:cNvSpPr/>
            <p:nvPr/>
          </p:nvSpPr>
          <p:spPr>
            <a:xfrm>
              <a:off x="6387350" y="1093175"/>
              <a:ext cx="289200" cy="672250"/>
            </a:xfrm>
            <a:custGeom>
              <a:avLst/>
              <a:gdLst/>
              <a:ahLst/>
              <a:cxnLst/>
              <a:rect l="l" t="t" r="r" b="b"/>
              <a:pathLst>
                <a:path w="11568" h="26890" extrusionOk="0">
                  <a:moveTo>
                    <a:pt x="7008" y="1"/>
                  </a:moveTo>
                  <a:cubicBezTo>
                    <a:pt x="5290" y="1"/>
                    <a:pt x="3770" y="1246"/>
                    <a:pt x="3490" y="3006"/>
                  </a:cubicBezTo>
                  <a:lnTo>
                    <a:pt x="311" y="22754"/>
                  </a:lnTo>
                  <a:cubicBezTo>
                    <a:pt x="1" y="24705"/>
                    <a:pt x="1332" y="26527"/>
                    <a:pt x="3271" y="26851"/>
                  </a:cubicBezTo>
                  <a:cubicBezTo>
                    <a:pt x="3452" y="26876"/>
                    <a:pt x="3633" y="26889"/>
                    <a:pt x="3813" y="26889"/>
                  </a:cubicBezTo>
                  <a:cubicBezTo>
                    <a:pt x="5442" y="26889"/>
                    <a:pt x="6773" y="25674"/>
                    <a:pt x="7044" y="23839"/>
                  </a:cubicBezTo>
                  <a:lnTo>
                    <a:pt x="9448" y="8860"/>
                  </a:lnTo>
                  <a:cubicBezTo>
                    <a:pt x="9591" y="8046"/>
                    <a:pt x="9410" y="7219"/>
                    <a:pt x="8970" y="6521"/>
                  </a:cubicBezTo>
                  <a:cubicBezTo>
                    <a:pt x="8582" y="5875"/>
                    <a:pt x="7923" y="5423"/>
                    <a:pt x="7187" y="5280"/>
                  </a:cubicBezTo>
                  <a:lnTo>
                    <a:pt x="6773" y="5216"/>
                  </a:lnTo>
                  <a:cubicBezTo>
                    <a:pt x="6658" y="5197"/>
                    <a:pt x="6543" y="5187"/>
                    <a:pt x="6428" y="5187"/>
                  </a:cubicBezTo>
                  <a:cubicBezTo>
                    <a:pt x="5145" y="5187"/>
                    <a:pt x="3958" y="6352"/>
                    <a:pt x="3697" y="7930"/>
                  </a:cubicBezTo>
                  <a:lnTo>
                    <a:pt x="2276" y="16847"/>
                  </a:lnTo>
                  <a:lnTo>
                    <a:pt x="3167" y="17002"/>
                  </a:lnTo>
                  <a:lnTo>
                    <a:pt x="4602" y="8072"/>
                  </a:lnTo>
                  <a:cubicBezTo>
                    <a:pt x="4782" y="6932"/>
                    <a:pt x="5586" y="6092"/>
                    <a:pt x="6435" y="6092"/>
                  </a:cubicBezTo>
                  <a:cubicBezTo>
                    <a:pt x="6500" y="6092"/>
                    <a:pt x="6565" y="6097"/>
                    <a:pt x="6631" y="6108"/>
                  </a:cubicBezTo>
                  <a:lnTo>
                    <a:pt x="7044" y="6172"/>
                  </a:lnTo>
                  <a:cubicBezTo>
                    <a:pt x="7536" y="6276"/>
                    <a:pt x="7962" y="6586"/>
                    <a:pt x="8208" y="7012"/>
                  </a:cubicBezTo>
                  <a:cubicBezTo>
                    <a:pt x="8531" y="7516"/>
                    <a:pt x="8660" y="8124"/>
                    <a:pt x="8570" y="8718"/>
                  </a:cubicBezTo>
                  <a:lnTo>
                    <a:pt x="6153" y="23684"/>
                  </a:lnTo>
                  <a:cubicBezTo>
                    <a:pt x="5944" y="25088"/>
                    <a:pt x="5006" y="25981"/>
                    <a:pt x="3826" y="25981"/>
                  </a:cubicBezTo>
                  <a:cubicBezTo>
                    <a:pt x="3691" y="25981"/>
                    <a:pt x="3553" y="25970"/>
                    <a:pt x="3413" y="25946"/>
                  </a:cubicBezTo>
                  <a:cubicBezTo>
                    <a:pt x="1965" y="25713"/>
                    <a:pt x="970" y="24356"/>
                    <a:pt x="1203" y="22896"/>
                  </a:cubicBezTo>
                  <a:lnTo>
                    <a:pt x="4382" y="3148"/>
                  </a:lnTo>
                  <a:cubicBezTo>
                    <a:pt x="4592" y="1842"/>
                    <a:pt x="5728" y="904"/>
                    <a:pt x="7011" y="904"/>
                  </a:cubicBezTo>
                  <a:cubicBezTo>
                    <a:pt x="7150" y="904"/>
                    <a:pt x="7291" y="915"/>
                    <a:pt x="7432" y="938"/>
                  </a:cubicBezTo>
                  <a:lnTo>
                    <a:pt x="8027" y="1041"/>
                  </a:lnTo>
                  <a:cubicBezTo>
                    <a:pt x="8776" y="1171"/>
                    <a:pt x="9448" y="1558"/>
                    <a:pt x="9939" y="2153"/>
                  </a:cubicBezTo>
                  <a:cubicBezTo>
                    <a:pt x="10418" y="2696"/>
                    <a:pt x="10637" y="3419"/>
                    <a:pt x="10534" y="4130"/>
                  </a:cubicBezTo>
                  <a:lnTo>
                    <a:pt x="8246" y="18424"/>
                  </a:lnTo>
                  <a:lnTo>
                    <a:pt x="9138" y="18566"/>
                  </a:lnTo>
                  <a:lnTo>
                    <a:pt x="11426" y="4285"/>
                  </a:lnTo>
                  <a:cubicBezTo>
                    <a:pt x="11568" y="3303"/>
                    <a:pt x="11271" y="2321"/>
                    <a:pt x="10637" y="1571"/>
                  </a:cubicBezTo>
                  <a:cubicBezTo>
                    <a:pt x="10017" y="822"/>
                    <a:pt x="9138" y="305"/>
                    <a:pt x="8169" y="150"/>
                  </a:cubicBezTo>
                  <a:lnTo>
                    <a:pt x="7574" y="46"/>
                  </a:lnTo>
                  <a:cubicBezTo>
                    <a:pt x="7384" y="16"/>
                    <a:pt x="7195" y="1"/>
                    <a:pt x="7008" y="1"/>
                  </a:cubicBezTo>
                  <a:close/>
                </a:path>
              </a:pathLst>
            </a:custGeom>
            <a:solidFill>
              <a:srgbClr val="29486D">
                <a:alpha val="236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3" name="Google Shape;1793;p33"/>
            <p:cNvSpPr/>
            <p:nvPr/>
          </p:nvSpPr>
          <p:spPr>
            <a:xfrm>
              <a:off x="3616450" y="885275"/>
              <a:ext cx="3419075" cy="4388625"/>
            </a:xfrm>
            <a:custGeom>
              <a:avLst/>
              <a:gdLst/>
              <a:ahLst/>
              <a:cxnLst/>
              <a:rect l="l" t="t" r="r" b="b"/>
              <a:pathLst>
                <a:path w="136763" h="175545" extrusionOk="0">
                  <a:moveTo>
                    <a:pt x="21777" y="0"/>
                  </a:moveTo>
                  <a:lnTo>
                    <a:pt x="1" y="157467"/>
                  </a:lnTo>
                  <a:lnTo>
                    <a:pt x="113603" y="175534"/>
                  </a:lnTo>
                  <a:cubicBezTo>
                    <a:pt x="113658" y="175541"/>
                    <a:pt x="113712" y="175545"/>
                    <a:pt x="113766" y="175545"/>
                  </a:cubicBezTo>
                  <a:cubicBezTo>
                    <a:pt x="114307" y="175545"/>
                    <a:pt x="114773" y="175202"/>
                    <a:pt x="114843" y="174720"/>
                  </a:cubicBezTo>
                  <a:lnTo>
                    <a:pt x="136698" y="16763"/>
                  </a:lnTo>
                  <a:cubicBezTo>
                    <a:pt x="136762" y="16233"/>
                    <a:pt x="136336" y="15729"/>
                    <a:pt x="135729" y="15651"/>
                  </a:cubicBezTo>
                  <a:lnTo>
                    <a:pt x="21777" y="0"/>
                  </a:lnTo>
                  <a:close/>
                </a:path>
              </a:pathLst>
            </a:custGeom>
            <a:solidFill>
              <a:srgbClr val="29486D">
                <a:alpha val="236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4" name="Google Shape;1794;p33"/>
            <p:cNvSpPr/>
            <p:nvPr/>
          </p:nvSpPr>
          <p:spPr>
            <a:xfrm>
              <a:off x="6478475" y="2829700"/>
              <a:ext cx="721175" cy="489500"/>
            </a:xfrm>
            <a:custGeom>
              <a:avLst/>
              <a:gdLst/>
              <a:ahLst/>
              <a:cxnLst/>
              <a:rect l="l" t="t" r="r" b="b"/>
              <a:pathLst>
                <a:path w="28847" h="19580" extrusionOk="0">
                  <a:moveTo>
                    <a:pt x="517" y="0"/>
                  </a:moveTo>
                  <a:lnTo>
                    <a:pt x="0" y="18804"/>
                  </a:lnTo>
                  <a:lnTo>
                    <a:pt x="28330" y="19580"/>
                  </a:lnTo>
                  <a:lnTo>
                    <a:pt x="24117" y="10055"/>
                  </a:lnTo>
                  <a:lnTo>
                    <a:pt x="28847" y="763"/>
                  </a:lnTo>
                  <a:lnTo>
                    <a:pt x="517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5" name="Google Shape;1795;p33"/>
            <p:cNvSpPr/>
            <p:nvPr/>
          </p:nvSpPr>
          <p:spPr>
            <a:xfrm>
              <a:off x="6543425" y="2830975"/>
              <a:ext cx="64625" cy="23300"/>
            </a:xfrm>
            <a:custGeom>
              <a:avLst/>
              <a:gdLst/>
              <a:ahLst/>
              <a:cxnLst/>
              <a:rect l="l" t="t" r="r" b="b"/>
              <a:pathLst>
                <a:path w="2585" h="932" extrusionOk="0">
                  <a:moveTo>
                    <a:pt x="0" y="1"/>
                  </a:moveTo>
                  <a:lnTo>
                    <a:pt x="0" y="1"/>
                  </a:lnTo>
                  <a:cubicBezTo>
                    <a:pt x="194" y="544"/>
                    <a:pt x="698" y="918"/>
                    <a:pt x="1267" y="931"/>
                  </a:cubicBezTo>
                  <a:cubicBezTo>
                    <a:pt x="1278" y="932"/>
                    <a:pt x="1288" y="932"/>
                    <a:pt x="1299" y="932"/>
                  </a:cubicBezTo>
                  <a:cubicBezTo>
                    <a:pt x="1867" y="932"/>
                    <a:pt x="2369" y="598"/>
                    <a:pt x="2585" y="65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rgbClr val="52A2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6" name="Google Shape;1796;p33"/>
            <p:cNvSpPr/>
            <p:nvPr/>
          </p:nvSpPr>
          <p:spPr>
            <a:xfrm>
              <a:off x="6697525" y="2835175"/>
              <a:ext cx="64650" cy="23300"/>
            </a:xfrm>
            <a:custGeom>
              <a:avLst/>
              <a:gdLst/>
              <a:ahLst/>
              <a:cxnLst/>
              <a:rect l="l" t="t" r="r" b="b"/>
              <a:pathLst>
                <a:path w="2586" h="932" extrusionOk="0">
                  <a:moveTo>
                    <a:pt x="1" y="1"/>
                  </a:moveTo>
                  <a:lnTo>
                    <a:pt x="1" y="1"/>
                  </a:lnTo>
                  <a:cubicBezTo>
                    <a:pt x="182" y="544"/>
                    <a:pt x="686" y="918"/>
                    <a:pt x="1268" y="931"/>
                  </a:cubicBezTo>
                  <a:cubicBezTo>
                    <a:pt x="1278" y="932"/>
                    <a:pt x="1289" y="932"/>
                    <a:pt x="1299" y="932"/>
                  </a:cubicBezTo>
                  <a:cubicBezTo>
                    <a:pt x="1856" y="932"/>
                    <a:pt x="2370" y="598"/>
                    <a:pt x="2586" y="78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52A2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7" name="Google Shape;1797;p33"/>
            <p:cNvSpPr/>
            <p:nvPr/>
          </p:nvSpPr>
          <p:spPr>
            <a:xfrm>
              <a:off x="6851325" y="2839375"/>
              <a:ext cx="64650" cy="23625"/>
            </a:xfrm>
            <a:custGeom>
              <a:avLst/>
              <a:gdLst/>
              <a:ahLst/>
              <a:cxnLst/>
              <a:rect l="l" t="t" r="r" b="b"/>
              <a:pathLst>
                <a:path w="2586" h="945" extrusionOk="0">
                  <a:moveTo>
                    <a:pt x="1" y="1"/>
                  </a:moveTo>
                  <a:lnTo>
                    <a:pt x="1" y="1"/>
                  </a:lnTo>
                  <a:cubicBezTo>
                    <a:pt x="182" y="544"/>
                    <a:pt x="686" y="918"/>
                    <a:pt x="1267" y="944"/>
                  </a:cubicBezTo>
                  <a:cubicBezTo>
                    <a:pt x="1278" y="944"/>
                    <a:pt x="1288" y="945"/>
                    <a:pt x="1299" y="945"/>
                  </a:cubicBezTo>
                  <a:cubicBezTo>
                    <a:pt x="1867" y="945"/>
                    <a:pt x="2370" y="599"/>
                    <a:pt x="2586" y="78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8" name="Google Shape;1798;p33"/>
            <p:cNvSpPr/>
            <p:nvPr/>
          </p:nvSpPr>
          <p:spPr>
            <a:xfrm>
              <a:off x="7005450" y="2843575"/>
              <a:ext cx="64650" cy="23300"/>
            </a:xfrm>
            <a:custGeom>
              <a:avLst/>
              <a:gdLst/>
              <a:ahLst/>
              <a:cxnLst/>
              <a:rect l="l" t="t" r="r" b="b"/>
              <a:pathLst>
                <a:path w="2586" h="932" extrusionOk="0">
                  <a:moveTo>
                    <a:pt x="1" y="1"/>
                  </a:moveTo>
                  <a:lnTo>
                    <a:pt x="1" y="1"/>
                  </a:lnTo>
                  <a:cubicBezTo>
                    <a:pt x="181" y="544"/>
                    <a:pt x="686" y="905"/>
                    <a:pt x="1267" y="931"/>
                  </a:cubicBezTo>
                  <a:cubicBezTo>
                    <a:pt x="1278" y="932"/>
                    <a:pt x="1288" y="932"/>
                    <a:pt x="1299" y="932"/>
                  </a:cubicBezTo>
                  <a:cubicBezTo>
                    <a:pt x="1855" y="932"/>
                    <a:pt x="2370" y="598"/>
                    <a:pt x="2585" y="6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9" name="Google Shape;1799;p33"/>
            <p:cNvSpPr/>
            <p:nvPr/>
          </p:nvSpPr>
          <p:spPr>
            <a:xfrm>
              <a:off x="7159250" y="2847775"/>
              <a:ext cx="40400" cy="23300"/>
            </a:xfrm>
            <a:custGeom>
              <a:avLst/>
              <a:gdLst/>
              <a:ahLst/>
              <a:cxnLst/>
              <a:rect l="l" t="t" r="r" b="b"/>
              <a:pathLst>
                <a:path w="1616" h="932" extrusionOk="0">
                  <a:moveTo>
                    <a:pt x="0" y="1"/>
                  </a:moveTo>
                  <a:lnTo>
                    <a:pt x="0" y="1"/>
                  </a:lnTo>
                  <a:cubicBezTo>
                    <a:pt x="168" y="505"/>
                    <a:pt x="621" y="867"/>
                    <a:pt x="1164" y="931"/>
                  </a:cubicBezTo>
                  <a:lnTo>
                    <a:pt x="1616" y="40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52A2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0" name="Google Shape;1800;p33"/>
            <p:cNvSpPr/>
            <p:nvPr/>
          </p:nvSpPr>
          <p:spPr>
            <a:xfrm>
              <a:off x="6488175" y="2875250"/>
              <a:ext cx="43625" cy="69500"/>
            </a:xfrm>
            <a:custGeom>
              <a:avLst/>
              <a:gdLst/>
              <a:ahLst/>
              <a:cxnLst/>
              <a:rect l="l" t="t" r="r" b="b"/>
              <a:pathLst>
                <a:path w="1745" h="2780" extrusionOk="0">
                  <a:moveTo>
                    <a:pt x="375" y="0"/>
                  </a:moveTo>
                  <a:cubicBezTo>
                    <a:pt x="272" y="0"/>
                    <a:pt x="181" y="13"/>
                    <a:pt x="78" y="26"/>
                  </a:cubicBezTo>
                  <a:lnTo>
                    <a:pt x="0" y="2740"/>
                  </a:lnTo>
                  <a:cubicBezTo>
                    <a:pt x="104" y="2753"/>
                    <a:pt x="194" y="2766"/>
                    <a:pt x="297" y="2779"/>
                  </a:cubicBezTo>
                  <a:cubicBezTo>
                    <a:pt x="306" y="2779"/>
                    <a:pt x="314" y="2779"/>
                    <a:pt x="322" y="2779"/>
                  </a:cubicBezTo>
                  <a:cubicBezTo>
                    <a:pt x="1074" y="2779"/>
                    <a:pt x="1706" y="2189"/>
                    <a:pt x="1719" y="1422"/>
                  </a:cubicBezTo>
                  <a:cubicBezTo>
                    <a:pt x="1745" y="659"/>
                    <a:pt x="1137" y="26"/>
                    <a:pt x="375" y="0"/>
                  </a:cubicBezTo>
                  <a:close/>
                </a:path>
              </a:pathLst>
            </a:custGeom>
            <a:solidFill>
              <a:srgbClr val="52A2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1" name="Google Shape;1801;p33"/>
            <p:cNvSpPr/>
            <p:nvPr/>
          </p:nvSpPr>
          <p:spPr>
            <a:xfrm>
              <a:off x="6604425" y="2879425"/>
              <a:ext cx="81500" cy="69525"/>
            </a:xfrm>
            <a:custGeom>
              <a:avLst/>
              <a:gdLst/>
              <a:ahLst/>
              <a:cxnLst/>
              <a:rect l="l" t="t" r="r" b="b"/>
              <a:pathLst>
                <a:path w="3260" h="2781" extrusionOk="0">
                  <a:moveTo>
                    <a:pt x="1842" y="1"/>
                  </a:moveTo>
                  <a:cubicBezTo>
                    <a:pt x="632" y="1"/>
                    <a:pt x="1" y="1460"/>
                    <a:pt x="843" y="2341"/>
                  </a:cubicBezTo>
                  <a:cubicBezTo>
                    <a:pt x="1129" y="2644"/>
                    <a:pt x="1490" y="2780"/>
                    <a:pt x="1844" y="2780"/>
                  </a:cubicBezTo>
                  <a:cubicBezTo>
                    <a:pt x="2544" y="2780"/>
                    <a:pt x="3217" y="2247"/>
                    <a:pt x="3234" y="1423"/>
                  </a:cubicBezTo>
                  <a:cubicBezTo>
                    <a:pt x="3260" y="660"/>
                    <a:pt x="2652" y="27"/>
                    <a:pt x="1890" y="1"/>
                  </a:cubicBezTo>
                  <a:cubicBezTo>
                    <a:pt x="1874" y="1"/>
                    <a:pt x="1858" y="1"/>
                    <a:pt x="1842" y="1"/>
                  </a:cubicBezTo>
                  <a:close/>
                </a:path>
              </a:pathLst>
            </a:custGeom>
            <a:solidFill>
              <a:srgbClr val="52A2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2" name="Google Shape;1802;p33"/>
            <p:cNvSpPr/>
            <p:nvPr/>
          </p:nvSpPr>
          <p:spPr>
            <a:xfrm>
              <a:off x="6758150" y="2883650"/>
              <a:ext cx="81575" cy="69500"/>
            </a:xfrm>
            <a:custGeom>
              <a:avLst/>
              <a:gdLst/>
              <a:ahLst/>
              <a:cxnLst/>
              <a:rect l="l" t="t" r="r" b="b"/>
              <a:pathLst>
                <a:path w="3263" h="2780" extrusionOk="0">
                  <a:moveTo>
                    <a:pt x="1860" y="0"/>
                  </a:moveTo>
                  <a:cubicBezTo>
                    <a:pt x="641" y="0"/>
                    <a:pt x="0" y="1456"/>
                    <a:pt x="846" y="2340"/>
                  </a:cubicBezTo>
                  <a:cubicBezTo>
                    <a:pt x="1133" y="2644"/>
                    <a:pt x="1494" y="2780"/>
                    <a:pt x="1848" y="2780"/>
                  </a:cubicBezTo>
                  <a:cubicBezTo>
                    <a:pt x="2548" y="2780"/>
                    <a:pt x="3220" y="2250"/>
                    <a:pt x="3237" y="1435"/>
                  </a:cubicBezTo>
                  <a:cubicBezTo>
                    <a:pt x="3263" y="659"/>
                    <a:pt x="2655" y="26"/>
                    <a:pt x="1893" y="0"/>
                  </a:cubicBezTo>
                  <a:cubicBezTo>
                    <a:pt x="1882" y="0"/>
                    <a:pt x="1871" y="0"/>
                    <a:pt x="186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3" name="Google Shape;1803;p33"/>
            <p:cNvSpPr/>
            <p:nvPr/>
          </p:nvSpPr>
          <p:spPr>
            <a:xfrm>
              <a:off x="6912250" y="2887850"/>
              <a:ext cx="81275" cy="69525"/>
            </a:xfrm>
            <a:custGeom>
              <a:avLst/>
              <a:gdLst/>
              <a:ahLst/>
              <a:cxnLst/>
              <a:rect l="l" t="t" r="r" b="b"/>
              <a:pathLst>
                <a:path w="3251" h="2781" extrusionOk="0">
                  <a:moveTo>
                    <a:pt x="1849" y="0"/>
                  </a:moveTo>
                  <a:cubicBezTo>
                    <a:pt x="641" y="0"/>
                    <a:pt x="1" y="1456"/>
                    <a:pt x="834" y="2340"/>
                  </a:cubicBezTo>
                  <a:cubicBezTo>
                    <a:pt x="1120" y="2644"/>
                    <a:pt x="1482" y="2780"/>
                    <a:pt x="1837" y="2780"/>
                  </a:cubicBezTo>
                  <a:cubicBezTo>
                    <a:pt x="2537" y="2780"/>
                    <a:pt x="3212" y="2250"/>
                    <a:pt x="3237" y="1435"/>
                  </a:cubicBezTo>
                  <a:cubicBezTo>
                    <a:pt x="3250" y="659"/>
                    <a:pt x="2643" y="26"/>
                    <a:pt x="1880" y="0"/>
                  </a:cubicBezTo>
                  <a:cubicBezTo>
                    <a:pt x="1870" y="0"/>
                    <a:pt x="1859" y="0"/>
                    <a:pt x="184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4" name="Google Shape;1804;p33"/>
            <p:cNvSpPr/>
            <p:nvPr/>
          </p:nvSpPr>
          <p:spPr>
            <a:xfrm>
              <a:off x="7077175" y="2892175"/>
              <a:ext cx="81175" cy="69375"/>
            </a:xfrm>
            <a:custGeom>
              <a:avLst/>
              <a:gdLst/>
              <a:ahLst/>
              <a:cxnLst/>
              <a:rect l="l" t="t" r="r" b="b"/>
              <a:pathLst>
                <a:path w="3247" h="2775" extrusionOk="0">
                  <a:moveTo>
                    <a:pt x="1417" y="1"/>
                  </a:moveTo>
                  <a:cubicBezTo>
                    <a:pt x="717" y="1"/>
                    <a:pt x="44" y="528"/>
                    <a:pt x="27" y="1352"/>
                  </a:cubicBezTo>
                  <a:cubicBezTo>
                    <a:pt x="1" y="2115"/>
                    <a:pt x="608" y="2748"/>
                    <a:pt x="1371" y="2774"/>
                  </a:cubicBezTo>
                  <a:cubicBezTo>
                    <a:pt x="1386" y="2775"/>
                    <a:pt x="1402" y="2775"/>
                    <a:pt x="1418" y="2775"/>
                  </a:cubicBezTo>
                  <a:cubicBezTo>
                    <a:pt x="2615" y="2775"/>
                    <a:pt x="3247" y="1315"/>
                    <a:pt x="2417" y="435"/>
                  </a:cubicBezTo>
                  <a:cubicBezTo>
                    <a:pt x="2131" y="135"/>
                    <a:pt x="1770" y="1"/>
                    <a:pt x="141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5" name="Google Shape;1805;p33"/>
            <p:cNvSpPr/>
            <p:nvPr/>
          </p:nvSpPr>
          <p:spPr>
            <a:xfrm>
              <a:off x="6524950" y="2969900"/>
              <a:ext cx="81175" cy="69200"/>
            </a:xfrm>
            <a:custGeom>
              <a:avLst/>
              <a:gdLst/>
              <a:ahLst/>
              <a:cxnLst/>
              <a:rect l="l" t="t" r="r" b="b"/>
              <a:pathLst>
                <a:path w="3247" h="2768" extrusionOk="0">
                  <a:moveTo>
                    <a:pt x="1829" y="0"/>
                  </a:moveTo>
                  <a:cubicBezTo>
                    <a:pt x="632" y="0"/>
                    <a:pt x="1" y="1447"/>
                    <a:pt x="843" y="2327"/>
                  </a:cubicBezTo>
                  <a:cubicBezTo>
                    <a:pt x="1129" y="2632"/>
                    <a:pt x="1489" y="2768"/>
                    <a:pt x="1842" y="2768"/>
                  </a:cubicBezTo>
                  <a:cubicBezTo>
                    <a:pt x="2539" y="2768"/>
                    <a:pt x="3208" y="2238"/>
                    <a:pt x="3234" y="1423"/>
                  </a:cubicBezTo>
                  <a:cubicBezTo>
                    <a:pt x="3246" y="647"/>
                    <a:pt x="2652" y="14"/>
                    <a:pt x="1877" y="1"/>
                  </a:cubicBezTo>
                  <a:cubicBezTo>
                    <a:pt x="1861" y="1"/>
                    <a:pt x="1845" y="0"/>
                    <a:pt x="1829" y="0"/>
                  </a:cubicBezTo>
                  <a:close/>
                </a:path>
              </a:pathLst>
            </a:custGeom>
            <a:solidFill>
              <a:srgbClr val="52A2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6" name="Google Shape;1806;p33"/>
            <p:cNvSpPr/>
            <p:nvPr/>
          </p:nvSpPr>
          <p:spPr>
            <a:xfrm>
              <a:off x="6678750" y="2974100"/>
              <a:ext cx="81500" cy="69300"/>
            </a:xfrm>
            <a:custGeom>
              <a:avLst/>
              <a:gdLst/>
              <a:ahLst/>
              <a:cxnLst/>
              <a:rect l="l" t="t" r="r" b="b"/>
              <a:pathLst>
                <a:path w="3260" h="2772" extrusionOk="0">
                  <a:moveTo>
                    <a:pt x="1841" y="0"/>
                  </a:moveTo>
                  <a:cubicBezTo>
                    <a:pt x="632" y="0"/>
                    <a:pt x="0" y="1447"/>
                    <a:pt x="842" y="2340"/>
                  </a:cubicBezTo>
                  <a:cubicBezTo>
                    <a:pt x="1127" y="2638"/>
                    <a:pt x="1484" y="2772"/>
                    <a:pt x="1835" y="2772"/>
                  </a:cubicBezTo>
                  <a:cubicBezTo>
                    <a:pt x="2534" y="2772"/>
                    <a:pt x="3208" y="2240"/>
                    <a:pt x="3233" y="1423"/>
                  </a:cubicBezTo>
                  <a:cubicBezTo>
                    <a:pt x="3259" y="660"/>
                    <a:pt x="2652" y="14"/>
                    <a:pt x="1889" y="1"/>
                  </a:cubicBezTo>
                  <a:cubicBezTo>
                    <a:pt x="1873" y="1"/>
                    <a:pt x="1857" y="0"/>
                    <a:pt x="1841" y="0"/>
                  </a:cubicBezTo>
                  <a:close/>
                </a:path>
              </a:pathLst>
            </a:custGeom>
            <a:solidFill>
              <a:srgbClr val="52A2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7" name="Google Shape;1807;p33"/>
            <p:cNvSpPr/>
            <p:nvPr/>
          </p:nvSpPr>
          <p:spPr>
            <a:xfrm>
              <a:off x="6832875" y="2978300"/>
              <a:ext cx="81175" cy="69200"/>
            </a:xfrm>
            <a:custGeom>
              <a:avLst/>
              <a:gdLst/>
              <a:ahLst/>
              <a:cxnLst/>
              <a:rect l="l" t="t" r="r" b="b"/>
              <a:pathLst>
                <a:path w="3247" h="2768" extrusionOk="0">
                  <a:moveTo>
                    <a:pt x="1829" y="0"/>
                  </a:moveTo>
                  <a:cubicBezTo>
                    <a:pt x="632" y="0"/>
                    <a:pt x="0" y="1447"/>
                    <a:pt x="842" y="2327"/>
                  </a:cubicBezTo>
                  <a:cubicBezTo>
                    <a:pt x="1125" y="2632"/>
                    <a:pt x="1483" y="2768"/>
                    <a:pt x="1836" y="2768"/>
                  </a:cubicBezTo>
                  <a:cubicBezTo>
                    <a:pt x="2533" y="2768"/>
                    <a:pt x="3207" y="2238"/>
                    <a:pt x="3233" y="1423"/>
                  </a:cubicBezTo>
                  <a:cubicBezTo>
                    <a:pt x="3246" y="660"/>
                    <a:pt x="2652" y="14"/>
                    <a:pt x="1876" y="1"/>
                  </a:cubicBezTo>
                  <a:cubicBezTo>
                    <a:pt x="1860" y="1"/>
                    <a:pt x="1844" y="0"/>
                    <a:pt x="182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8" name="Google Shape;1808;p33"/>
            <p:cNvSpPr/>
            <p:nvPr/>
          </p:nvSpPr>
          <p:spPr>
            <a:xfrm>
              <a:off x="6986675" y="2982500"/>
              <a:ext cx="81475" cy="69375"/>
            </a:xfrm>
            <a:custGeom>
              <a:avLst/>
              <a:gdLst/>
              <a:ahLst/>
              <a:cxnLst/>
              <a:rect l="l" t="t" r="r" b="b"/>
              <a:pathLst>
                <a:path w="3259" h="2775" extrusionOk="0">
                  <a:moveTo>
                    <a:pt x="1841" y="0"/>
                  </a:moveTo>
                  <a:cubicBezTo>
                    <a:pt x="631" y="0"/>
                    <a:pt x="0" y="1447"/>
                    <a:pt x="842" y="2340"/>
                  </a:cubicBezTo>
                  <a:cubicBezTo>
                    <a:pt x="1124" y="2640"/>
                    <a:pt x="1482" y="2775"/>
                    <a:pt x="1834" y="2775"/>
                  </a:cubicBezTo>
                  <a:cubicBezTo>
                    <a:pt x="2531" y="2775"/>
                    <a:pt x="3207" y="2247"/>
                    <a:pt x="3233" y="1423"/>
                  </a:cubicBezTo>
                  <a:cubicBezTo>
                    <a:pt x="3259" y="660"/>
                    <a:pt x="2651" y="14"/>
                    <a:pt x="1889" y="1"/>
                  </a:cubicBezTo>
                  <a:cubicBezTo>
                    <a:pt x="1873" y="1"/>
                    <a:pt x="1857" y="0"/>
                    <a:pt x="184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9" name="Google Shape;1809;p33"/>
            <p:cNvSpPr/>
            <p:nvPr/>
          </p:nvSpPr>
          <p:spPr>
            <a:xfrm>
              <a:off x="6483325" y="3060050"/>
              <a:ext cx="43325" cy="69200"/>
            </a:xfrm>
            <a:custGeom>
              <a:avLst/>
              <a:gdLst/>
              <a:ahLst/>
              <a:cxnLst/>
              <a:rect l="l" t="t" r="r" b="b"/>
              <a:pathLst>
                <a:path w="1733" h="2768" extrusionOk="0">
                  <a:moveTo>
                    <a:pt x="362" y="1"/>
                  </a:moveTo>
                  <a:cubicBezTo>
                    <a:pt x="272" y="1"/>
                    <a:pt x="168" y="1"/>
                    <a:pt x="78" y="27"/>
                  </a:cubicBezTo>
                  <a:lnTo>
                    <a:pt x="0" y="2728"/>
                  </a:lnTo>
                  <a:cubicBezTo>
                    <a:pt x="91" y="2754"/>
                    <a:pt x="194" y="2767"/>
                    <a:pt x="285" y="2767"/>
                  </a:cubicBezTo>
                  <a:cubicBezTo>
                    <a:pt x="301" y="2767"/>
                    <a:pt x="316" y="2767"/>
                    <a:pt x="332" y="2767"/>
                  </a:cubicBezTo>
                  <a:cubicBezTo>
                    <a:pt x="1086" y="2767"/>
                    <a:pt x="1694" y="2169"/>
                    <a:pt x="1719" y="1423"/>
                  </a:cubicBezTo>
                  <a:cubicBezTo>
                    <a:pt x="1732" y="660"/>
                    <a:pt x="1125" y="27"/>
                    <a:pt x="362" y="1"/>
                  </a:cubicBezTo>
                  <a:close/>
                </a:path>
              </a:pathLst>
            </a:custGeom>
            <a:solidFill>
              <a:srgbClr val="52A2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0" name="Google Shape;1810;p33"/>
            <p:cNvSpPr/>
            <p:nvPr/>
          </p:nvSpPr>
          <p:spPr>
            <a:xfrm>
              <a:off x="6599275" y="3064250"/>
              <a:ext cx="81475" cy="69375"/>
            </a:xfrm>
            <a:custGeom>
              <a:avLst/>
              <a:gdLst/>
              <a:ahLst/>
              <a:cxnLst/>
              <a:rect l="l" t="t" r="r" b="b"/>
              <a:pathLst>
                <a:path w="3259" h="2775" extrusionOk="0">
                  <a:moveTo>
                    <a:pt x="1842" y="0"/>
                  </a:moveTo>
                  <a:cubicBezTo>
                    <a:pt x="632" y="0"/>
                    <a:pt x="0" y="1460"/>
                    <a:pt x="842" y="2340"/>
                  </a:cubicBezTo>
                  <a:cubicBezTo>
                    <a:pt x="1128" y="2640"/>
                    <a:pt x="1488" y="2774"/>
                    <a:pt x="1840" y="2774"/>
                  </a:cubicBezTo>
                  <a:cubicBezTo>
                    <a:pt x="2537" y="2774"/>
                    <a:pt x="3207" y="2247"/>
                    <a:pt x="3233" y="1423"/>
                  </a:cubicBezTo>
                  <a:cubicBezTo>
                    <a:pt x="3259" y="660"/>
                    <a:pt x="2651" y="27"/>
                    <a:pt x="1889" y="1"/>
                  </a:cubicBezTo>
                  <a:cubicBezTo>
                    <a:pt x="1873" y="0"/>
                    <a:pt x="1857" y="0"/>
                    <a:pt x="1842" y="0"/>
                  </a:cubicBezTo>
                  <a:close/>
                </a:path>
              </a:pathLst>
            </a:custGeom>
            <a:solidFill>
              <a:srgbClr val="52A2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1" name="Google Shape;1811;p33"/>
            <p:cNvSpPr/>
            <p:nvPr/>
          </p:nvSpPr>
          <p:spPr>
            <a:xfrm>
              <a:off x="6753375" y="3068450"/>
              <a:ext cx="81175" cy="69375"/>
            </a:xfrm>
            <a:custGeom>
              <a:avLst/>
              <a:gdLst/>
              <a:ahLst/>
              <a:cxnLst/>
              <a:rect l="l" t="t" r="r" b="b"/>
              <a:pathLst>
                <a:path w="3247" h="2775" extrusionOk="0">
                  <a:moveTo>
                    <a:pt x="1829" y="0"/>
                  </a:moveTo>
                  <a:cubicBezTo>
                    <a:pt x="632" y="0"/>
                    <a:pt x="1" y="1447"/>
                    <a:pt x="830" y="2340"/>
                  </a:cubicBezTo>
                  <a:cubicBezTo>
                    <a:pt x="1116" y="2640"/>
                    <a:pt x="1477" y="2774"/>
                    <a:pt x="1831" y="2774"/>
                  </a:cubicBezTo>
                  <a:cubicBezTo>
                    <a:pt x="2531" y="2774"/>
                    <a:pt x="3204" y="2247"/>
                    <a:pt x="3221" y="1423"/>
                  </a:cubicBezTo>
                  <a:cubicBezTo>
                    <a:pt x="3247" y="660"/>
                    <a:pt x="2639" y="27"/>
                    <a:pt x="1877" y="1"/>
                  </a:cubicBezTo>
                  <a:cubicBezTo>
                    <a:pt x="1861" y="0"/>
                    <a:pt x="1845" y="0"/>
                    <a:pt x="182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2" name="Google Shape;1812;p33"/>
            <p:cNvSpPr/>
            <p:nvPr/>
          </p:nvSpPr>
          <p:spPr>
            <a:xfrm>
              <a:off x="6907175" y="3072975"/>
              <a:ext cx="81175" cy="69200"/>
            </a:xfrm>
            <a:custGeom>
              <a:avLst/>
              <a:gdLst/>
              <a:ahLst/>
              <a:cxnLst/>
              <a:rect l="l" t="t" r="r" b="b"/>
              <a:pathLst>
                <a:path w="3247" h="2768" extrusionOk="0">
                  <a:moveTo>
                    <a:pt x="1842" y="0"/>
                  </a:moveTo>
                  <a:cubicBezTo>
                    <a:pt x="632" y="0"/>
                    <a:pt x="1" y="1447"/>
                    <a:pt x="843" y="2327"/>
                  </a:cubicBezTo>
                  <a:cubicBezTo>
                    <a:pt x="1125" y="2631"/>
                    <a:pt x="1484" y="2768"/>
                    <a:pt x="1837" y="2768"/>
                  </a:cubicBezTo>
                  <a:cubicBezTo>
                    <a:pt x="2533" y="2768"/>
                    <a:pt x="3208" y="2237"/>
                    <a:pt x="3234" y="1422"/>
                  </a:cubicBezTo>
                  <a:cubicBezTo>
                    <a:pt x="3247" y="647"/>
                    <a:pt x="2652" y="14"/>
                    <a:pt x="1890" y="1"/>
                  </a:cubicBezTo>
                  <a:cubicBezTo>
                    <a:pt x="1873" y="0"/>
                    <a:pt x="1858" y="0"/>
                    <a:pt x="184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3" name="Google Shape;1813;p33"/>
            <p:cNvSpPr/>
            <p:nvPr/>
          </p:nvSpPr>
          <p:spPr>
            <a:xfrm>
              <a:off x="7072000" y="3086225"/>
              <a:ext cx="38475" cy="60125"/>
            </a:xfrm>
            <a:custGeom>
              <a:avLst/>
              <a:gdLst/>
              <a:ahLst/>
              <a:cxnLst/>
              <a:rect l="l" t="t" r="r" b="b"/>
              <a:pathLst>
                <a:path w="1539" h="2405" extrusionOk="0">
                  <a:moveTo>
                    <a:pt x="479" y="1"/>
                  </a:moveTo>
                  <a:cubicBezTo>
                    <a:pt x="195" y="246"/>
                    <a:pt x="40" y="595"/>
                    <a:pt x="27" y="970"/>
                  </a:cubicBezTo>
                  <a:cubicBezTo>
                    <a:pt x="1" y="1745"/>
                    <a:pt x="608" y="2379"/>
                    <a:pt x="1371" y="2405"/>
                  </a:cubicBezTo>
                  <a:lnTo>
                    <a:pt x="1539" y="2405"/>
                  </a:lnTo>
                  <a:lnTo>
                    <a:pt x="47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4" name="Google Shape;1814;p33"/>
            <p:cNvSpPr/>
            <p:nvPr/>
          </p:nvSpPr>
          <p:spPr>
            <a:xfrm>
              <a:off x="6519700" y="3154400"/>
              <a:ext cx="81575" cy="69525"/>
            </a:xfrm>
            <a:custGeom>
              <a:avLst/>
              <a:gdLst/>
              <a:ahLst/>
              <a:cxnLst/>
              <a:rect l="l" t="t" r="r" b="b"/>
              <a:pathLst>
                <a:path w="3263" h="2781" extrusionOk="0">
                  <a:moveTo>
                    <a:pt x="1860" y="0"/>
                  </a:moveTo>
                  <a:cubicBezTo>
                    <a:pt x="641" y="0"/>
                    <a:pt x="0" y="1456"/>
                    <a:pt x="846" y="2340"/>
                  </a:cubicBezTo>
                  <a:cubicBezTo>
                    <a:pt x="1128" y="2644"/>
                    <a:pt x="1487" y="2780"/>
                    <a:pt x="1840" y="2780"/>
                  </a:cubicBezTo>
                  <a:cubicBezTo>
                    <a:pt x="2536" y="2780"/>
                    <a:pt x="3211" y="2250"/>
                    <a:pt x="3237" y="1435"/>
                  </a:cubicBezTo>
                  <a:cubicBezTo>
                    <a:pt x="3263" y="660"/>
                    <a:pt x="2655" y="27"/>
                    <a:pt x="1893" y="1"/>
                  </a:cubicBezTo>
                  <a:cubicBezTo>
                    <a:pt x="1882" y="0"/>
                    <a:pt x="1871" y="0"/>
                    <a:pt x="1860" y="0"/>
                  </a:cubicBezTo>
                  <a:close/>
                </a:path>
              </a:pathLst>
            </a:custGeom>
            <a:solidFill>
              <a:srgbClr val="52A2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5" name="Google Shape;1815;p33"/>
            <p:cNvSpPr/>
            <p:nvPr/>
          </p:nvSpPr>
          <p:spPr>
            <a:xfrm>
              <a:off x="6673800" y="3158600"/>
              <a:ext cx="81275" cy="69525"/>
            </a:xfrm>
            <a:custGeom>
              <a:avLst/>
              <a:gdLst/>
              <a:ahLst/>
              <a:cxnLst/>
              <a:rect l="l" t="t" r="r" b="b"/>
              <a:pathLst>
                <a:path w="3251" h="2781" extrusionOk="0">
                  <a:moveTo>
                    <a:pt x="1849" y="0"/>
                  </a:moveTo>
                  <a:cubicBezTo>
                    <a:pt x="641" y="0"/>
                    <a:pt x="1" y="1456"/>
                    <a:pt x="834" y="2340"/>
                  </a:cubicBezTo>
                  <a:cubicBezTo>
                    <a:pt x="1121" y="2644"/>
                    <a:pt x="1482" y="2780"/>
                    <a:pt x="1836" y="2780"/>
                  </a:cubicBezTo>
                  <a:cubicBezTo>
                    <a:pt x="2536" y="2780"/>
                    <a:pt x="3207" y="2250"/>
                    <a:pt x="3225" y="1435"/>
                  </a:cubicBezTo>
                  <a:cubicBezTo>
                    <a:pt x="3250" y="660"/>
                    <a:pt x="2643" y="27"/>
                    <a:pt x="1880" y="1"/>
                  </a:cubicBezTo>
                  <a:cubicBezTo>
                    <a:pt x="1870" y="0"/>
                    <a:pt x="1859" y="0"/>
                    <a:pt x="1849" y="0"/>
                  </a:cubicBezTo>
                  <a:close/>
                </a:path>
              </a:pathLst>
            </a:custGeom>
            <a:solidFill>
              <a:srgbClr val="52A2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6" name="Google Shape;1816;p33"/>
            <p:cNvSpPr/>
            <p:nvPr/>
          </p:nvSpPr>
          <p:spPr>
            <a:xfrm>
              <a:off x="6827600" y="3162800"/>
              <a:ext cx="81275" cy="69525"/>
            </a:xfrm>
            <a:custGeom>
              <a:avLst/>
              <a:gdLst/>
              <a:ahLst/>
              <a:cxnLst/>
              <a:rect l="l" t="t" r="r" b="b"/>
              <a:pathLst>
                <a:path w="3251" h="2781" extrusionOk="0">
                  <a:moveTo>
                    <a:pt x="1861" y="0"/>
                  </a:moveTo>
                  <a:cubicBezTo>
                    <a:pt x="641" y="0"/>
                    <a:pt x="1" y="1456"/>
                    <a:pt x="846" y="2340"/>
                  </a:cubicBezTo>
                  <a:cubicBezTo>
                    <a:pt x="1129" y="2644"/>
                    <a:pt x="1487" y="2780"/>
                    <a:pt x="1840" y="2780"/>
                  </a:cubicBezTo>
                  <a:cubicBezTo>
                    <a:pt x="2537" y="2780"/>
                    <a:pt x="3212" y="2250"/>
                    <a:pt x="3237" y="1435"/>
                  </a:cubicBezTo>
                  <a:cubicBezTo>
                    <a:pt x="3250" y="660"/>
                    <a:pt x="2656" y="27"/>
                    <a:pt x="1893" y="1"/>
                  </a:cubicBezTo>
                  <a:cubicBezTo>
                    <a:pt x="1882" y="0"/>
                    <a:pt x="1872" y="0"/>
                    <a:pt x="186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7" name="Google Shape;1817;p33"/>
            <p:cNvSpPr/>
            <p:nvPr/>
          </p:nvSpPr>
          <p:spPr>
            <a:xfrm>
              <a:off x="6981400" y="3167000"/>
              <a:ext cx="81575" cy="69525"/>
            </a:xfrm>
            <a:custGeom>
              <a:avLst/>
              <a:gdLst/>
              <a:ahLst/>
              <a:cxnLst/>
              <a:rect l="l" t="t" r="r" b="b"/>
              <a:pathLst>
                <a:path w="3263" h="2781" extrusionOk="0">
                  <a:moveTo>
                    <a:pt x="1861" y="0"/>
                  </a:moveTo>
                  <a:cubicBezTo>
                    <a:pt x="654" y="0"/>
                    <a:pt x="1" y="1456"/>
                    <a:pt x="846" y="2340"/>
                  </a:cubicBezTo>
                  <a:cubicBezTo>
                    <a:pt x="1133" y="2644"/>
                    <a:pt x="1495" y="2780"/>
                    <a:pt x="1849" y="2780"/>
                  </a:cubicBezTo>
                  <a:cubicBezTo>
                    <a:pt x="2548" y="2780"/>
                    <a:pt x="3220" y="2250"/>
                    <a:pt x="3237" y="1435"/>
                  </a:cubicBezTo>
                  <a:cubicBezTo>
                    <a:pt x="3263" y="660"/>
                    <a:pt x="2656" y="27"/>
                    <a:pt x="1893" y="1"/>
                  </a:cubicBezTo>
                  <a:cubicBezTo>
                    <a:pt x="1882" y="0"/>
                    <a:pt x="1872" y="0"/>
                    <a:pt x="186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8" name="Google Shape;1818;p33"/>
            <p:cNvSpPr/>
            <p:nvPr/>
          </p:nvSpPr>
          <p:spPr>
            <a:xfrm>
              <a:off x="6478475" y="3244875"/>
              <a:ext cx="52700" cy="55925"/>
            </a:xfrm>
            <a:custGeom>
              <a:avLst/>
              <a:gdLst/>
              <a:ahLst/>
              <a:cxnLst/>
              <a:rect l="l" t="t" r="r" b="b"/>
              <a:pathLst>
                <a:path w="2108" h="2237" extrusionOk="0">
                  <a:moveTo>
                    <a:pt x="362" y="0"/>
                  </a:moveTo>
                  <a:cubicBezTo>
                    <a:pt x="259" y="0"/>
                    <a:pt x="156" y="0"/>
                    <a:pt x="65" y="26"/>
                  </a:cubicBezTo>
                  <a:lnTo>
                    <a:pt x="0" y="2197"/>
                  </a:lnTo>
                  <a:lnTo>
                    <a:pt x="1409" y="2236"/>
                  </a:lnTo>
                  <a:cubicBezTo>
                    <a:pt x="2107" y="1332"/>
                    <a:pt x="1500" y="26"/>
                    <a:pt x="362" y="0"/>
                  </a:cubicBezTo>
                  <a:close/>
                </a:path>
              </a:pathLst>
            </a:custGeom>
            <a:solidFill>
              <a:srgbClr val="52A2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9" name="Google Shape;1819;p33"/>
            <p:cNvSpPr/>
            <p:nvPr/>
          </p:nvSpPr>
          <p:spPr>
            <a:xfrm>
              <a:off x="6605450" y="3249050"/>
              <a:ext cx="79825" cy="55950"/>
            </a:xfrm>
            <a:custGeom>
              <a:avLst/>
              <a:gdLst/>
              <a:ahLst/>
              <a:cxnLst/>
              <a:rect l="l" t="t" r="r" b="b"/>
              <a:pathLst>
                <a:path w="3193" h="2238" extrusionOk="0">
                  <a:moveTo>
                    <a:pt x="1388" y="1"/>
                  </a:moveTo>
                  <a:cubicBezTo>
                    <a:pt x="647" y="1"/>
                    <a:pt x="39" y="599"/>
                    <a:pt x="14" y="1346"/>
                  </a:cubicBezTo>
                  <a:cubicBezTo>
                    <a:pt x="1" y="1643"/>
                    <a:pt x="91" y="1927"/>
                    <a:pt x="259" y="2173"/>
                  </a:cubicBezTo>
                  <a:lnTo>
                    <a:pt x="2495" y="2237"/>
                  </a:lnTo>
                  <a:cubicBezTo>
                    <a:pt x="3193" y="1333"/>
                    <a:pt x="2572" y="27"/>
                    <a:pt x="1435" y="1"/>
                  </a:cubicBezTo>
                  <a:cubicBezTo>
                    <a:pt x="1419" y="1"/>
                    <a:pt x="1404" y="1"/>
                    <a:pt x="1388" y="1"/>
                  </a:cubicBezTo>
                  <a:close/>
                </a:path>
              </a:pathLst>
            </a:custGeom>
            <a:solidFill>
              <a:srgbClr val="52A2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0" name="Google Shape;1820;p33"/>
            <p:cNvSpPr/>
            <p:nvPr/>
          </p:nvSpPr>
          <p:spPr>
            <a:xfrm>
              <a:off x="6759575" y="3253250"/>
              <a:ext cx="79500" cy="55950"/>
            </a:xfrm>
            <a:custGeom>
              <a:avLst/>
              <a:gdLst/>
              <a:ahLst/>
              <a:cxnLst/>
              <a:rect l="l" t="t" r="r" b="b"/>
              <a:pathLst>
                <a:path w="3180" h="2238" extrusionOk="0">
                  <a:moveTo>
                    <a:pt x="1387" y="1"/>
                  </a:moveTo>
                  <a:cubicBezTo>
                    <a:pt x="634" y="1"/>
                    <a:pt x="26" y="599"/>
                    <a:pt x="0" y="1346"/>
                  </a:cubicBezTo>
                  <a:cubicBezTo>
                    <a:pt x="0" y="1643"/>
                    <a:pt x="78" y="1927"/>
                    <a:pt x="259" y="2173"/>
                  </a:cubicBezTo>
                  <a:lnTo>
                    <a:pt x="2482" y="2237"/>
                  </a:lnTo>
                  <a:cubicBezTo>
                    <a:pt x="3180" y="1333"/>
                    <a:pt x="2572" y="27"/>
                    <a:pt x="1435" y="1"/>
                  </a:cubicBezTo>
                  <a:cubicBezTo>
                    <a:pt x="1419" y="1"/>
                    <a:pt x="1403" y="1"/>
                    <a:pt x="138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1" name="Google Shape;1821;p33"/>
            <p:cNvSpPr/>
            <p:nvPr/>
          </p:nvSpPr>
          <p:spPr>
            <a:xfrm>
              <a:off x="6903925" y="3257450"/>
              <a:ext cx="89275" cy="55950"/>
            </a:xfrm>
            <a:custGeom>
              <a:avLst/>
              <a:gdLst/>
              <a:ahLst/>
              <a:cxnLst/>
              <a:rect l="l" t="t" r="r" b="b"/>
              <a:pathLst>
                <a:path w="3571" h="2238" extrusionOk="0">
                  <a:moveTo>
                    <a:pt x="1762" y="1"/>
                  </a:moveTo>
                  <a:cubicBezTo>
                    <a:pt x="655" y="1"/>
                    <a:pt x="0" y="1256"/>
                    <a:pt x="637" y="2173"/>
                  </a:cubicBezTo>
                  <a:lnTo>
                    <a:pt x="2873" y="2237"/>
                  </a:lnTo>
                  <a:cubicBezTo>
                    <a:pt x="3570" y="1333"/>
                    <a:pt x="2950" y="27"/>
                    <a:pt x="1813" y="1"/>
                  </a:cubicBezTo>
                  <a:cubicBezTo>
                    <a:pt x="1796" y="1"/>
                    <a:pt x="1779" y="1"/>
                    <a:pt x="176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2" name="Google Shape;1822;p33"/>
            <p:cNvSpPr/>
            <p:nvPr/>
          </p:nvSpPr>
          <p:spPr>
            <a:xfrm>
              <a:off x="7057700" y="3261650"/>
              <a:ext cx="89300" cy="55950"/>
            </a:xfrm>
            <a:custGeom>
              <a:avLst/>
              <a:gdLst/>
              <a:ahLst/>
              <a:cxnLst/>
              <a:rect l="l" t="t" r="r" b="b"/>
              <a:pathLst>
                <a:path w="3572" h="2238" extrusionOk="0">
                  <a:moveTo>
                    <a:pt x="1763" y="1"/>
                  </a:moveTo>
                  <a:cubicBezTo>
                    <a:pt x="656" y="1"/>
                    <a:pt x="1" y="1256"/>
                    <a:pt x="638" y="2173"/>
                  </a:cubicBezTo>
                  <a:lnTo>
                    <a:pt x="2873" y="2237"/>
                  </a:lnTo>
                  <a:cubicBezTo>
                    <a:pt x="3571" y="1333"/>
                    <a:pt x="2951" y="27"/>
                    <a:pt x="1814" y="1"/>
                  </a:cubicBezTo>
                  <a:cubicBezTo>
                    <a:pt x="1797" y="1"/>
                    <a:pt x="1780" y="1"/>
                    <a:pt x="176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3" name="Google Shape;1823;p33"/>
            <p:cNvSpPr/>
            <p:nvPr/>
          </p:nvSpPr>
          <p:spPr>
            <a:xfrm>
              <a:off x="6424525" y="3508525"/>
              <a:ext cx="554450" cy="459150"/>
            </a:xfrm>
            <a:custGeom>
              <a:avLst/>
              <a:gdLst/>
              <a:ahLst/>
              <a:cxnLst/>
              <a:rect l="l" t="t" r="r" b="b"/>
              <a:pathLst>
                <a:path w="22178" h="18366" extrusionOk="0">
                  <a:moveTo>
                    <a:pt x="4666" y="0"/>
                  </a:moveTo>
                  <a:lnTo>
                    <a:pt x="2326" y="5855"/>
                  </a:lnTo>
                  <a:lnTo>
                    <a:pt x="0" y="11722"/>
                  </a:lnTo>
                  <a:lnTo>
                    <a:pt x="16698" y="18365"/>
                  </a:lnTo>
                  <a:lnTo>
                    <a:pt x="22178" y="13739"/>
                  </a:lnTo>
                  <a:lnTo>
                    <a:pt x="21364" y="6630"/>
                  </a:lnTo>
                  <a:lnTo>
                    <a:pt x="4666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4" name="Google Shape;1824;p33"/>
            <p:cNvSpPr/>
            <p:nvPr/>
          </p:nvSpPr>
          <p:spPr>
            <a:xfrm>
              <a:off x="6903350" y="3652300"/>
              <a:ext cx="51725" cy="239450"/>
            </a:xfrm>
            <a:custGeom>
              <a:avLst/>
              <a:gdLst/>
              <a:ahLst/>
              <a:cxnLst/>
              <a:rect l="l" t="t" r="r" b="b"/>
              <a:pathLst>
                <a:path w="2069" h="9578" extrusionOk="0">
                  <a:moveTo>
                    <a:pt x="1" y="1"/>
                  </a:moveTo>
                  <a:lnTo>
                    <a:pt x="1138" y="9577"/>
                  </a:lnTo>
                  <a:lnTo>
                    <a:pt x="2068" y="8789"/>
                  </a:lnTo>
                  <a:lnTo>
                    <a:pt x="1086" y="42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5" name="Google Shape;1825;p33"/>
            <p:cNvSpPr/>
            <p:nvPr/>
          </p:nvSpPr>
          <p:spPr>
            <a:xfrm>
              <a:off x="6842600" y="3628075"/>
              <a:ext cx="59800" cy="308250"/>
            </a:xfrm>
            <a:custGeom>
              <a:avLst/>
              <a:gdLst/>
              <a:ahLst/>
              <a:cxnLst/>
              <a:rect l="l" t="t" r="r" b="b"/>
              <a:pathLst>
                <a:path w="2392" h="12330" extrusionOk="0">
                  <a:moveTo>
                    <a:pt x="1" y="0"/>
                  </a:moveTo>
                  <a:lnTo>
                    <a:pt x="1461" y="12330"/>
                  </a:lnTo>
                  <a:lnTo>
                    <a:pt x="2392" y="11541"/>
                  </a:lnTo>
                  <a:lnTo>
                    <a:pt x="1074" y="427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6" name="Google Shape;1826;p33"/>
            <p:cNvSpPr/>
            <p:nvPr/>
          </p:nvSpPr>
          <p:spPr>
            <a:xfrm>
              <a:off x="6781875" y="3604150"/>
              <a:ext cx="67875" cy="363525"/>
            </a:xfrm>
            <a:custGeom>
              <a:avLst/>
              <a:gdLst/>
              <a:ahLst/>
              <a:cxnLst/>
              <a:rect l="l" t="t" r="r" b="b"/>
              <a:pathLst>
                <a:path w="2715" h="14541" extrusionOk="0">
                  <a:moveTo>
                    <a:pt x="0" y="1"/>
                  </a:moveTo>
                  <a:lnTo>
                    <a:pt x="1693" y="14256"/>
                  </a:lnTo>
                  <a:lnTo>
                    <a:pt x="2404" y="14540"/>
                  </a:lnTo>
                  <a:lnTo>
                    <a:pt x="2714" y="14269"/>
                  </a:lnTo>
                  <a:lnTo>
                    <a:pt x="1073" y="427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7" name="Google Shape;1827;p33"/>
            <p:cNvSpPr/>
            <p:nvPr/>
          </p:nvSpPr>
          <p:spPr>
            <a:xfrm>
              <a:off x="6721125" y="3579925"/>
              <a:ext cx="69175" cy="367075"/>
            </a:xfrm>
            <a:custGeom>
              <a:avLst/>
              <a:gdLst/>
              <a:ahLst/>
              <a:cxnLst/>
              <a:rect l="l" t="t" r="r" b="b"/>
              <a:pathLst>
                <a:path w="2767" h="14683" extrusionOk="0">
                  <a:moveTo>
                    <a:pt x="0" y="1"/>
                  </a:moveTo>
                  <a:lnTo>
                    <a:pt x="1693" y="14256"/>
                  </a:lnTo>
                  <a:lnTo>
                    <a:pt x="2766" y="14682"/>
                  </a:lnTo>
                  <a:lnTo>
                    <a:pt x="1073" y="427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8" name="Google Shape;1828;p33"/>
            <p:cNvSpPr/>
            <p:nvPr/>
          </p:nvSpPr>
          <p:spPr>
            <a:xfrm>
              <a:off x="6660375" y="3555700"/>
              <a:ext cx="69175" cy="367050"/>
            </a:xfrm>
            <a:custGeom>
              <a:avLst/>
              <a:gdLst/>
              <a:ahLst/>
              <a:cxnLst/>
              <a:rect l="l" t="t" r="r" b="b"/>
              <a:pathLst>
                <a:path w="2767" h="14682" extrusionOk="0">
                  <a:moveTo>
                    <a:pt x="1" y="0"/>
                  </a:moveTo>
                  <a:lnTo>
                    <a:pt x="1694" y="14255"/>
                  </a:lnTo>
                  <a:lnTo>
                    <a:pt x="2766" y="14682"/>
                  </a:lnTo>
                  <a:lnTo>
                    <a:pt x="1073" y="427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9" name="Google Shape;1829;p33"/>
            <p:cNvSpPr/>
            <p:nvPr/>
          </p:nvSpPr>
          <p:spPr>
            <a:xfrm>
              <a:off x="6599625" y="3531450"/>
              <a:ext cx="69175" cy="367075"/>
            </a:xfrm>
            <a:custGeom>
              <a:avLst/>
              <a:gdLst/>
              <a:ahLst/>
              <a:cxnLst/>
              <a:rect l="l" t="t" r="r" b="b"/>
              <a:pathLst>
                <a:path w="2767" h="14683" extrusionOk="0">
                  <a:moveTo>
                    <a:pt x="1" y="1"/>
                  </a:moveTo>
                  <a:lnTo>
                    <a:pt x="1681" y="14256"/>
                  </a:lnTo>
                  <a:lnTo>
                    <a:pt x="2767" y="14683"/>
                  </a:lnTo>
                  <a:lnTo>
                    <a:pt x="1074" y="42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E0C5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0" name="Google Shape;1830;p33"/>
            <p:cNvSpPr/>
            <p:nvPr/>
          </p:nvSpPr>
          <p:spPr>
            <a:xfrm>
              <a:off x="6539225" y="3508525"/>
              <a:ext cx="68525" cy="366100"/>
            </a:xfrm>
            <a:custGeom>
              <a:avLst/>
              <a:gdLst/>
              <a:ahLst/>
              <a:cxnLst/>
              <a:rect l="l" t="t" r="r" b="b"/>
              <a:pathLst>
                <a:path w="2741" h="14644" extrusionOk="0">
                  <a:moveTo>
                    <a:pt x="78" y="0"/>
                  </a:moveTo>
                  <a:lnTo>
                    <a:pt x="0" y="168"/>
                  </a:lnTo>
                  <a:lnTo>
                    <a:pt x="1667" y="14217"/>
                  </a:lnTo>
                  <a:lnTo>
                    <a:pt x="2740" y="14643"/>
                  </a:lnTo>
                  <a:lnTo>
                    <a:pt x="1047" y="388"/>
                  </a:lnTo>
                  <a:lnTo>
                    <a:pt x="78" y="0"/>
                  </a:lnTo>
                  <a:close/>
                </a:path>
              </a:pathLst>
            </a:custGeom>
            <a:solidFill>
              <a:srgbClr val="E0C5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1" name="Google Shape;1831;p33"/>
            <p:cNvSpPr/>
            <p:nvPr/>
          </p:nvSpPr>
          <p:spPr>
            <a:xfrm>
              <a:off x="6494625" y="3575400"/>
              <a:ext cx="52375" cy="274975"/>
            </a:xfrm>
            <a:custGeom>
              <a:avLst/>
              <a:gdLst/>
              <a:ahLst/>
              <a:cxnLst/>
              <a:rect l="l" t="t" r="r" b="b"/>
              <a:pathLst>
                <a:path w="2095" h="10999" extrusionOk="0">
                  <a:moveTo>
                    <a:pt x="789" y="1"/>
                  </a:moveTo>
                  <a:lnTo>
                    <a:pt x="1" y="1991"/>
                  </a:lnTo>
                  <a:lnTo>
                    <a:pt x="1022" y="10573"/>
                  </a:lnTo>
                  <a:lnTo>
                    <a:pt x="2094" y="10999"/>
                  </a:lnTo>
                  <a:lnTo>
                    <a:pt x="789" y="1"/>
                  </a:lnTo>
                  <a:close/>
                </a:path>
              </a:pathLst>
            </a:custGeom>
            <a:solidFill>
              <a:srgbClr val="E0C5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2" name="Google Shape;1832;p33"/>
            <p:cNvSpPr/>
            <p:nvPr/>
          </p:nvSpPr>
          <p:spPr>
            <a:xfrm>
              <a:off x="6450050" y="3687850"/>
              <a:ext cx="36200" cy="138300"/>
            </a:xfrm>
            <a:custGeom>
              <a:avLst/>
              <a:gdLst/>
              <a:ahLst/>
              <a:cxnLst/>
              <a:rect l="l" t="t" r="r" b="b"/>
              <a:pathLst>
                <a:path w="1448" h="5532" extrusionOk="0">
                  <a:moveTo>
                    <a:pt x="789" y="0"/>
                  </a:moveTo>
                  <a:lnTo>
                    <a:pt x="0" y="1978"/>
                  </a:lnTo>
                  <a:lnTo>
                    <a:pt x="375" y="5105"/>
                  </a:lnTo>
                  <a:lnTo>
                    <a:pt x="1448" y="5532"/>
                  </a:lnTo>
                  <a:lnTo>
                    <a:pt x="789" y="0"/>
                  </a:lnTo>
                  <a:close/>
                </a:path>
              </a:pathLst>
            </a:custGeom>
            <a:solidFill>
              <a:srgbClr val="E0C5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3" name="Google Shape;1833;p33"/>
            <p:cNvSpPr/>
            <p:nvPr/>
          </p:nvSpPr>
          <p:spPr>
            <a:xfrm>
              <a:off x="6424525" y="3800275"/>
              <a:ext cx="975" cy="1650"/>
            </a:xfrm>
            <a:custGeom>
              <a:avLst/>
              <a:gdLst/>
              <a:ahLst/>
              <a:cxnLst/>
              <a:rect l="l" t="t" r="r" b="b"/>
              <a:pathLst>
                <a:path w="39" h="66" extrusionOk="0">
                  <a:moveTo>
                    <a:pt x="26" y="1"/>
                  </a:moveTo>
                  <a:lnTo>
                    <a:pt x="0" y="52"/>
                  </a:lnTo>
                  <a:lnTo>
                    <a:pt x="39" y="65"/>
                  </a:lnTo>
                  <a:lnTo>
                    <a:pt x="26" y="1"/>
                  </a:lnTo>
                  <a:close/>
                </a:path>
              </a:pathLst>
            </a:custGeom>
            <a:solidFill>
              <a:srgbClr val="F7E9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4" name="Google Shape;1834;p33"/>
            <p:cNvSpPr/>
            <p:nvPr/>
          </p:nvSpPr>
          <p:spPr>
            <a:xfrm>
              <a:off x="6669750" y="2241975"/>
              <a:ext cx="707625" cy="383850"/>
            </a:xfrm>
            <a:custGeom>
              <a:avLst/>
              <a:gdLst/>
              <a:ahLst/>
              <a:cxnLst/>
              <a:rect l="l" t="t" r="r" b="b"/>
              <a:pathLst>
                <a:path w="28305" h="15354" extrusionOk="0">
                  <a:moveTo>
                    <a:pt x="2301" y="0"/>
                  </a:moveTo>
                  <a:lnTo>
                    <a:pt x="0" y="11309"/>
                  </a:lnTo>
                  <a:lnTo>
                    <a:pt x="19891" y="15354"/>
                  </a:lnTo>
                  <a:lnTo>
                    <a:pt x="28304" y="5273"/>
                  </a:lnTo>
                  <a:lnTo>
                    <a:pt x="2301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5" name="Google Shape;1835;p33"/>
            <p:cNvSpPr/>
            <p:nvPr/>
          </p:nvSpPr>
          <p:spPr>
            <a:xfrm>
              <a:off x="7345025" y="2368950"/>
              <a:ext cx="32350" cy="43975"/>
            </a:xfrm>
            <a:custGeom>
              <a:avLst/>
              <a:gdLst/>
              <a:ahLst/>
              <a:cxnLst/>
              <a:rect l="l" t="t" r="r" b="b"/>
              <a:pathLst>
                <a:path w="1294" h="1759" extrusionOk="0">
                  <a:moveTo>
                    <a:pt x="350" y="0"/>
                  </a:moveTo>
                  <a:lnTo>
                    <a:pt x="1" y="1758"/>
                  </a:lnTo>
                  <a:lnTo>
                    <a:pt x="1293" y="194"/>
                  </a:lnTo>
                  <a:lnTo>
                    <a:pt x="350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6" name="Google Shape;1836;p33"/>
            <p:cNvSpPr/>
            <p:nvPr/>
          </p:nvSpPr>
          <p:spPr>
            <a:xfrm>
              <a:off x="7270075" y="2357950"/>
              <a:ext cx="53000" cy="144475"/>
            </a:xfrm>
            <a:custGeom>
              <a:avLst/>
              <a:gdLst/>
              <a:ahLst/>
              <a:cxnLst/>
              <a:rect l="l" t="t" r="r" b="b"/>
              <a:pathLst>
                <a:path w="2120" h="5779" extrusionOk="0">
                  <a:moveTo>
                    <a:pt x="1163" y="1"/>
                  </a:moveTo>
                  <a:lnTo>
                    <a:pt x="0" y="5778"/>
                  </a:lnTo>
                  <a:lnTo>
                    <a:pt x="1306" y="4227"/>
                  </a:lnTo>
                  <a:lnTo>
                    <a:pt x="2120" y="195"/>
                  </a:lnTo>
                  <a:lnTo>
                    <a:pt x="1163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7" name="Google Shape;1837;p33"/>
            <p:cNvSpPr/>
            <p:nvPr/>
          </p:nvSpPr>
          <p:spPr>
            <a:xfrm>
              <a:off x="7195100" y="2346975"/>
              <a:ext cx="73375" cy="245250"/>
            </a:xfrm>
            <a:custGeom>
              <a:avLst/>
              <a:gdLst/>
              <a:ahLst/>
              <a:cxnLst/>
              <a:rect l="l" t="t" r="r" b="b"/>
              <a:pathLst>
                <a:path w="2935" h="9810" extrusionOk="0">
                  <a:moveTo>
                    <a:pt x="1991" y="1"/>
                  </a:moveTo>
                  <a:lnTo>
                    <a:pt x="1" y="9810"/>
                  </a:lnTo>
                  <a:lnTo>
                    <a:pt x="1306" y="8246"/>
                  </a:lnTo>
                  <a:lnTo>
                    <a:pt x="2935" y="194"/>
                  </a:lnTo>
                  <a:lnTo>
                    <a:pt x="1991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8" name="Google Shape;1838;p33"/>
            <p:cNvSpPr/>
            <p:nvPr/>
          </p:nvSpPr>
          <p:spPr>
            <a:xfrm>
              <a:off x="7133400" y="2336325"/>
              <a:ext cx="81125" cy="287575"/>
            </a:xfrm>
            <a:custGeom>
              <a:avLst/>
              <a:gdLst/>
              <a:ahLst/>
              <a:cxnLst/>
              <a:rect l="l" t="t" r="r" b="b"/>
              <a:pathLst>
                <a:path w="3245" h="11503" extrusionOk="0">
                  <a:moveTo>
                    <a:pt x="2301" y="0"/>
                  </a:moveTo>
                  <a:lnTo>
                    <a:pt x="0" y="11309"/>
                  </a:lnTo>
                  <a:lnTo>
                    <a:pt x="957" y="11502"/>
                  </a:lnTo>
                  <a:lnTo>
                    <a:pt x="3244" y="181"/>
                  </a:lnTo>
                  <a:lnTo>
                    <a:pt x="2301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9" name="Google Shape;1839;p33"/>
            <p:cNvSpPr/>
            <p:nvPr/>
          </p:nvSpPr>
          <p:spPr>
            <a:xfrm>
              <a:off x="7078800" y="2325000"/>
              <a:ext cx="81125" cy="287925"/>
            </a:xfrm>
            <a:custGeom>
              <a:avLst/>
              <a:gdLst/>
              <a:ahLst/>
              <a:cxnLst/>
              <a:rect l="l" t="t" r="r" b="b"/>
              <a:pathLst>
                <a:path w="3245" h="11517" extrusionOk="0">
                  <a:moveTo>
                    <a:pt x="2301" y="1"/>
                  </a:moveTo>
                  <a:lnTo>
                    <a:pt x="0" y="11322"/>
                  </a:lnTo>
                  <a:lnTo>
                    <a:pt x="957" y="11516"/>
                  </a:lnTo>
                  <a:lnTo>
                    <a:pt x="3244" y="195"/>
                  </a:lnTo>
                  <a:lnTo>
                    <a:pt x="2301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0" name="Google Shape;1840;p33"/>
            <p:cNvSpPr/>
            <p:nvPr/>
          </p:nvSpPr>
          <p:spPr>
            <a:xfrm>
              <a:off x="7023550" y="2313375"/>
              <a:ext cx="80800" cy="287900"/>
            </a:xfrm>
            <a:custGeom>
              <a:avLst/>
              <a:gdLst/>
              <a:ahLst/>
              <a:cxnLst/>
              <a:rect l="l" t="t" r="r" b="b"/>
              <a:pathLst>
                <a:path w="3232" h="11516" extrusionOk="0">
                  <a:moveTo>
                    <a:pt x="2288" y="0"/>
                  </a:moveTo>
                  <a:lnTo>
                    <a:pt x="0" y="11322"/>
                  </a:lnTo>
                  <a:lnTo>
                    <a:pt x="944" y="11516"/>
                  </a:lnTo>
                  <a:lnTo>
                    <a:pt x="3231" y="194"/>
                  </a:lnTo>
                  <a:lnTo>
                    <a:pt x="2288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1" name="Google Shape;1841;p33"/>
            <p:cNvSpPr/>
            <p:nvPr/>
          </p:nvSpPr>
          <p:spPr>
            <a:xfrm>
              <a:off x="6968950" y="2302400"/>
              <a:ext cx="81125" cy="287900"/>
            </a:xfrm>
            <a:custGeom>
              <a:avLst/>
              <a:gdLst/>
              <a:ahLst/>
              <a:cxnLst/>
              <a:rect l="l" t="t" r="r" b="b"/>
              <a:pathLst>
                <a:path w="3245" h="11516" extrusionOk="0">
                  <a:moveTo>
                    <a:pt x="2301" y="0"/>
                  </a:moveTo>
                  <a:lnTo>
                    <a:pt x="0" y="11321"/>
                  </a:lnTo>
                  <a:lnTo>
                    <a:pt x="944" y="11515"/>
                  </a:lnTo>
                  <a:lnTo>
                    <a:pt x="3244" y="194"/>
                  </a:lnTo>
                  <a:lnTo>
                    <a:pt x="2301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2" name="Google Shape;1842;p33"/>
            <p:cNvSpPr/>
            <p:nvPr/>
          </p:nvSpPr>
          <p:spPr>
            <a:xfrm>
              <a:off x="6914325" y="2291400"/>
              <a:ext cx="81125" cy="287575"/>
            </a:xfrm>
            <a:custGeom>
              <a:avLst/>
              <a:gdLst/>
              <a:ahLst/>
              <a:cxnLst/>
              <a:rect l="l" t="t" r="r" b="b"/>
              <a:pathLst>
                <a:path w="3245" h="11503" extrusionOk="0">
                  <a:moveTo>
                    <a:pt x="2301" y="1"/>
                  </a:moveTo>
                  <a:lnTo>
                    <a:pt x="1" y="11309"/>
                  </a:lnTo>
                  <a:lnTo>
                    <a:pt x="957" y="11503"/>
                  </a:lnTo>
                  <a:lnTo>
                    <a:pt x="3245" y="194"/>
                  </a:lnTo>
                  <a:lnTo>
                    <a:pt x="2301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3" name="Google Shape;1843;p33"/>
            <p:cNvSpPr/>
            <p:nvPr/>
          </p:nvSpPr>
          <p:spPr>
            <a:xfrm>
              <a:off x="6860050" y="2280425"/>
              <a:ext cx="81125" cy="287575"/>
            </a:xfrm>
            <a:custGeom>
              <a:avLst/>
              <a:gdLst/>
              <a:ahLst/>
              <a:cxnLst/>
              <a:rect l="l" t="t" r="r" b="b"/>
              <a:pathLst>
                <a:path w="3245" h="11503" extrusionOk="0">
                  <a:moveTo>
                    <a:pt x="2288" y="0"/>
                  </a:moveTo>
                  <a:lnTo>
                    <a:pt x="1" y="11309"/>
                  </a:lnTo>
                  <a:lnTo>
                    <a:pt x="944" y="11503"/>
                  </a:lnTo>
                  <a:lnTo>
                    <a:pt x="3245" y="194"/>
                  </a:lnTo>
                  <a:lnTo>
                    <a:pt x="2288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4" name="Google Shape;1844;p33"/>
            <p:cNvSpPr/>
            <p:nvPr/>
          </p:nvSpPr>
          <p:spPr>
            <a:xfrm>
              <a:off x="6806425" y="2269750"/>
              <a:ext cx="81125" cy="287925"/>
            </a:xfrm>
            <a:custGeom>
              <a:avLst/>
              <a:gdLst/>
              <a:ahLst/>
              <a:cxnLst/>
              <a:rect l="l" t="t" r="r" b="b"/>
              <a:pathLst>
                <a:path w="3245" h="11517" extrusionOk="0">
                  <a:moveTo>
                    <a:pt x="2301" y="1"/>
                  </a:moveTo>
                  <a:lnTo>
                    <a:pt x="0" y="11322"/>
                  </a:lnTo>
                  <a:lnTo>
                    <a:pt x="957" y="11516"/>
                  </a:lnTo>
                  <a:lnTo>
                    <a:pt x="3244" y="195"/>
                  </a:lnTo>
                  <a:lnTo>
                    <a:pt x="2301" y="1"/>
                  </a:lnTo>
                  <a:close/>
                </a:path>
              </a:pathLst>
            </a:custGeom>
            <a:solidFill>
              <a:srgbClr val="B2D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5" name="Google Shape;1845;p33"/>
            <p:cNvSpPr/>
            <p:nvPr/>
          </p:nvSpPr>
          <p:spPr>
            <a:xfrm>
              <a:off x="6752150" y="2258775"/>
              <a:ext cx="81125" cy="287575"/>
            </a:xfrm>
            <a:custGeom>
              <a:avLst/>
              <a:gdLst/>
              <a:ahLst/>
              <a:cxnLst/>
              <a:rect l="l" t="t" r="r" b="b"/>
              <a:pathLst>
                <a:path w="3245" h="11503" extrusionOk="0">
                  <a:moveTo>
                    <a:pt x="2288" y="0"/>
                  </a:moveTo>
                  <a:lnTo>
                    <a:pt x="0" y="11322"/>
                  </a:lnTo>
                  <a:lnTo>
                    <a:pt x="944" y="11503"/>
                  </a:lnTo>
                  <a:lnTo>
                    <a:pt x="3244" y="194"/>
                  </a:lnTo>
                  <a:lnTo>
                    <a:pt x="2288" y="0"/>
                  </a:lnTo>
                  <a:close/>
                </a:path>
              </a:pathLst>
            </a:custGeom>
            <a:solidFill>
              <a:srgbClr val="B2D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6" name="Google Shape;1846;p33"/>
            <p:cNvSpPr/>
            <p:nvPr/>
          </p:nvSpPr>
          <p:spPr>
            <a:xfrm>
              <a:off x="6696575" y="2247150"/>
              <a:ext cx="81125" cy="287900"/>
            </a:xfrm>
            <a:custGeom>
              <a:avLst/>
              <a:gdLst/>
              <a:ahLst/>
              <a:cxnLst/>
              <a:rect l="l" t="t" r="r" b="b"/>
              <a:pathLst>
                <a:path w="3245" h="11516" extrusionOk="0">
                  <a:moveTo>
                    <a:pt x="2301" y="0"/>
                  </a:moveTo>
                  <a:lnTo>
                    <a:pt x="0" y="11321"/>
                  </a:lnTo>
                  <a:lnTo>
                    <a:pt x="944" y="11515"/>
                  </a:lnTo>
                  <a:lnTo>
                    <a:pt x="3244" y="194"/>
                  </a:lnTo>
                  <a:lnTo>
                    <a:pt x="2301" y="0"/>
                  </a:lnTo>
                  <a:close/>
                </a:path>
              </a:pathLst>
            </a:custGeom>
            <a:solidFill>
              <a:srgbClr val="B2D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7" name="Google Shape;1847;p33"/>
            <p:cNvSpPr/>
            <p:nvPr/>
          </p:nvSpPr>
          <p:spPr>
            <a:xfrm>
              <a:off x="3616450" y="885275"/>
              <a:ext cx="3406475" cy="4353175"/>
            </a:xfrm>
            <a:custGeom>
              <a:avLst/>
              <a:gdLst/>
              <a:ahLst/>
              <a:cxnLst/>
              <a:rect l="l" t="t" r="r" b="b"/>
              <a:pathLst>
                <a:path w="136259" h="174127" extrusionOk="0">
                  <a:moveTo>
                    <a:pt x="21777" y="0"/>
                  </a:moveTo>
                  <a:lnTo>
                    <a:pt x="1" y="157479"/>
                  </a:lnTo>
                  <a:lnTo>
                    <a:pt x="113099" y="174113"/>
                  </a:lnTo>
                  <a:cubicBezTo>
                    <a:pt x="113161" y="174122"/>
                    <a:pt x="113223" y="174126"/>
                    <a:pt x="113284" y="174126"/>
                  </a:cubicBezTo>
                  <a:cubicBezTo>
                    <a:pt x="113813" y="174126"/>
                    <a:pt x="114257" y="173786"/>
                    <a:pt x="114326" y="173311"/>
                  </a:cubicBezTo>
                  <a:lnTo>
                    <a:pt x="136181" y="15341"/>
                  </a:lnTo>
                  <a:cubicBezTo>
                    <a:pt x="136258" y="14811"/>
                    <a:pt x="135819" y="14320"/>
                    <a:pt x="135212" y="14230"/>
                  </a:cubicBezTo>
                  <a:lnTo>
                    <a:pt x="21777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8" name="Google Shape;1848;p33"/>
            <p:cNvSpPr/>
            <p:nvPr/>
          </p:nvSpPr>
          <p:spPr>
            <a:xfrm>
              <a:off x="6415150" y="1078650"/>
              <a:ext cx="289525" cy="672225"/>
            </a:xfrm>
            <a:custGeom>
              <a:avLst/>
              <a:gdLst/>
              <a:ahLst/>
              <a:cxnLst/>
              <a:rect l="l" t="t" r="r" b="b"/>
              <a:pathLst>
                <a:path w="11581" h="26889" extrusionOk="0">
                  <a:moveTo>
                    <a:pt x="7008" y="1"/>
                  </a:moveTo>
                  <a:cubicBezTo>
                    <a:pt x="5281" y="1"/>
                    <a:pt x="3770" y="1256"/>
                    <a:pt x="3490" y="3005"/>
                  </a:cubicBezTo>
                  <a:lnTo>
                    <a:pt x="311" y="22753"/>
                  </a:lnTo>
                  <a:cubicBezTo>
                    <a:pt x="0" y="24705"/>
                    <a:pt x="1319" y="26527"/>
                    <a:pt x="3270" y="26850"/>
                  </a:cubicBezTo>
                  <a:cubicBezTo>
                    <a:pt x="3451" y="26876"/>
                    <a:pt x="3632" y="26889"/>
                    <a:pt x="3813" y="26889"/>
                  </a:cubicBezTo>
                  <a:cubicBezTo>
                    <a:pt x="5441" y="26889"/>
                    <a:pt x="6760" y="25687"/>
                    <a:pt x="7057" y="23839"/>
                  </a:cubicBezTo>
                  <a:lnTo>
                    <a:pt x="9461" y="8873"/>
                  </a:lnTo>
                  <a:cubicBezTo>
                    <a:pt x="9590" y="8058"/>
                    <a:pt x="9422" y="7218"/>
                    <a:pt x="8983" y="6533"/>
                  </a:cubicBezTo>
                  <a:cubicBezTo>
                    <a:pt x="8582" y="5887"/>
                    <a:pt x="7936" y="5435"/>
                    <a:pt x="7199" y="5293"/>
                  </a:cubicBezTo>
                  <a:lnTo>
                    <a:pt x="6785" y="5228"/>
                  </a:lnTo>
                  <a:cubicBezTo>
                    <a:pt x="6670" y="5209"/>
                    <a:pt x="6556" y="5200"/>
                    <a:pt x="6444" y="5200"/>
                  </a:cubicBezTo>
                  <a:cubicBezTo>
                    <a:pt x="5188" y="5200"/>
                    <a:pt x="4164" y="6365"/>
                    <a:pt x="3903" y="7955"/>
                  </a:cubicBezTo>
                  <a:cubicBezTo>
                    <a:pt x="3903" y="7955"/>
                    <a:pt x="2249" y="19160"/>
                    <a:pt x="2133" y="20013"/>
                  </a:cubicBezTo>
                  <a:cubicBezTo>
                    <a:pt x="2070" y="20467"/>
                    <a:pt x="2287" y="20687"/>
                    <a:pt x="2513" y="20687"/>
                  </a:cubicBezTo>
                  <a:cubicBezTo>
                    <a:pt x="2706" y="20687"/>
                    <a:pt x="2905" y="20529"/>
                    <a:pt x="2947" y="20220"/>
                  </a:cubicBezTo>
                  <a:cubicBezTo>
                    <a:pt x="3102" y="18902"/>
                    <a:pt x="4575" y="8084"/>
                    <a:pt x="4575" y="8084"/>
                  </a:cubicBezTo>
                  <a:cubicBezTo>
                    <a:pt x="4767" y="6933"/>
                    <a:pt x="5593" y="6105"/>
                    <a:pt x="6445" y="6105"/>
                  </a:cubicBezTo>
                  <a:cubicBezTo>
                    <a:pt x="6511" y="6105"/>
                    <a:pt x="6577" y="6110"/>
                    <a:pt x="6643" y="6120"/>
                  </a:cubicBezTo>
                  <a:lnTo>
                    <a:pt x="7057" y="6184"/>
                  </a:lnTo>
                  <a:cubicBezTo>
                    <a:pt x="7548" y="6288"/>
                    <a:pt x="7974" y="6598"/>
                    <a:pt x="8233" y="7025"/>
                  </a:cubicBezTo>
                  <a:cubicBezTo>
                    <a:pt x="8556" y="7529"/>
                    <a:pt x="8672" y="8136"/>
                    <a:pt x="8582" y="8731"/>
                  </a:cubicBezTo>
                  <a:lnTo>
                    <a:pt x="6178" y="23709"/>
                  </a:lnTo>
                  <a:cubicBezTo>
                    <a:pt x="5944" y="25105"/>
                    <a:pt x="4997" y="26000"/>
                    <a:pt x="3800" y="26000"/>
                  </a:cubicBezTo>
                  <a:cubicBezTo>
                    <a:pt x="3678" y="26000"/>
                    <a:pt x="3553" y="25990"/>
                    <a:pt x="3425" y="25971"/>
                  </a:cubicBezTo>
                  <a:cubicBezTo>
                    <a:pt x="1978" y="25726"/>
                    <a:pt x="983" y="24369"/>
                    <a:pt x="1215" y="22908"/>
                  </a:cubicBezTo>
                  <a:lnTo>
                    <a:pt x="4395" y="3160"/>
                  </a:lnTo>
                  <a:cubicBezTo>
                    <a:pt x="4604" y="1854"/>
                    <a:pt x="5730" y="917"/>
                    <a:pt x="7020" y="917"/>
                  </a:cubicBezTo>
                  <a:cubicBezTo>
                    <a:pt x="7160" y="917"/>
                    <a:pt x="7302" y="928"/>
                    <a:pt x="7445" y="950"/>
                  </a:cubicBezTo>
                  <a:lnTo>
                    <a:pt x="8039" y="1054"/>
                  </a:lnTo>
                  <a:cubicBezTo>
                    <a:pt x="8789" y="1183"/>
                    <a:pt x="9461" y="1571"/>
                    <a:pt x="9939" y="2165"/>
                  </a:cubicBezTo>
                  <a:cubicBezTo>
                    <a:pt x="10417" y="2708"/>
                    <a:pt x="10637" y="3432"/>
                    <a:pt x="10546" y="4155"/>
                  </a:cubicBezTo>
                  <a:lnTo>
                    <a:pt x="8246" y="18436"/>
                  </a:lnTo>
                  <a:cubicBezTo>
                    <a:pt x="8195" y="18772"/>
                    <a:pt x="8456" y="18967"/>
                    <a:pt x="8710" y="18967"/>
                  </a:cubicBezTo>
                  <a:cubicBezTo>
                    <a:pt x="8907" y="18967"/>
                    <a:pt x="9098" y="18851"/>
                    <a:pt x="9138" y="18592"/>
                  </a:cubicBezTo>
                  <a:lnTo>
                    <a:pt x="11438" y="4298"/>
                  </a:lnTo>
                  <a:cubicBezTo>
                    <a:pt x="11580" y="3315"/>
                    <a:pt x="11283" y="2320"/>
                    <a:pt x="10624" y="1584"/>
                  </a:cubicBezTo>
                  <a:cubicBezTo>
                    <a:pt x="10004" y="821"/>
                    <a:pt x="9138" y="317"/>
                    <a:pt x="8168" y="149"/>
                  </a:cubicBezTo>
                  <a:lnTo>
                    <a:pt x="7574" y="46"/>
                  </a:lnTo>
                  <a:cubicBezTo>
                    <a:pt x="7384" y="15"/>
                    <a:pt x="7195" y="1"/>
                    <a:pt x="700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9" name="Google Shape;1849;p33"/>
            <p:cNvSpPr/>
            <p:nvPr/>
          </p:nvSpPr>
          <p:spPr>
            <a:xfrm>
              <a:off x="6624525" y="1309775"/>
              <a:ext cx="524725" cy="563800"/>
            </a:xfrm>
            <a:custGeom>
              <a:avLst/>
              <a:gdLst/>
              <a:ahLst/>
              <a:cxnLst/>
              <a:rect l="l" t="t" r="r" b="b"/>
              <a:pathLst>
                <a:path w="20989" h="22552" extrusionOk="0">
                  <a:moveTo>
                    <a:pt x="16675" y="1"/>
                  </a:moveTo>
                  <a:cubicBezTo>
                    <a:pt x="15641" y="1"/>
                    <a:pt x="14615" y="446"/>
                    <a:pt x="13906" y="1308"/>
                  </a:cubicBezTo>
                  <a:lnTo>
                    <a:pt x="1254" y="16791"/>
                  </a:lnTo>
                  <a:cubicBezTo>
                    <a:pt x="0" y="18316"/>
                    <a:pt x="233" y="20565"/>
                    <a:pt x="1745" y="21818"/>
                  </a:cubicBezTo>
                  <a:cubicBezTo>
                    <a:pt x="1887" y="21935"/>
                    <a:pt x="2042" y="22038"/>
                    <a:pt x="2197" y="22128"/>
                  </a:cubicBezTo>
                  <a:cubicBezTo>
                    <a:pt x="2688" y="22412"/>
                    <a:pt x="3221" y="22551"/>
                    <a:pt x="3757" y="22551"/>
                  </a:cubicBezTo>
                  <a:cubicBezTo>
                    <a:pt x="4760" y="22551"/>
                    <a:pt x="5773" y="22064"/>
                    <a:pt x="6540" y="21120"/>
                  </a:cubicBezTo>
                  <a:lnTo>
                    <a:pt x="16142" y="9385"/>
                  </a:lnTo>
                  <a:cubicBezTo>
                    <a:pt x="16659" y="8739"/>
                    <a:pt x="16931" y="7938"/>
                    <a:pt x="16892" y="7124"/>
                  </a:cubicBezTo>
                  <a:cubicBezTo>
                    <a:pt x="16879" y="6361"/>
                    <a:pt x="16543" y="5637"/>
                    <a:pt x="15974" y="5146"/>
                  </a:cubicBezTo>
                  <a:lnTo>
                    <a:pt x="15651" y="4875"/>
                  </a:lnTo>
                  <a:cubicBezTo>
                    <a:pt x="15260" y="4557"/>
                    <a:pt x="14805" y="4408"/>
                    <a:pt x="14331" y="4408"/>
                  </a:cubicBezTo>
                  <a:cubicBezTo>
                    <a:pt x="13456" y="4408"/>
                    <a:pt x="12516" y="4913"/>
                    <a:pt x="11787" y="5792"/>
                  </a:cubicBezTo>
                  <a:cubicBezTo>
                    <a:pt x="11787" y="5792"/>
                    <a:pt x="4717" y="14645"/>
                    <a:pt x="4200" y="15317"/>
                  </a:cubicBezTo>
                  <a:cubicBezTo>
                    <a:pt x="3835" y="15781"/>
                    <a:pt x="4060" y="16140"/>
                    <a:pt x="4370" y="16140"/>
                  </a:cubicBezTo>
                  <a:cubicBezTo>
                    <a:pt x="4510" y="16140"/>
                    <a:pt x="4667" y="16067"/>
                    <a:pt x="4795" y="15899"/>
                  </a:cubicBezTo>
                  <a:cubicBezTo>
                    <a:pt x="5609" y="14852"/>
                    <a:pt x="12304" y="6232"/>
                    <a:pt x="12304" y="6232"/>
                  </a:cubicBezTo>
                  <a:cubicBezTo>
                    <a:pt x="12823" y="5604"/>
                    <a:pt x="13532" y="5263"/>
                    <a:pt x="14164" y="5263"/>
                  </a:cubicBezTo>
                  <a:cubicBezTo>
                    <a:pt x="14507" y="5263"/>
                    <a:pt x="14828" y="5364"/>
                    <a:pt x="15082" y="5573"/>
                  </a:cubicBezTo>
                  <a:lnTo>
                    <a:pt x="15406" y="5831"/>
                  </a:lnTo>
                  <a:cubicBezTo>
                    <a:pt x="15780" y="6180"/>
                    <a:pt x="15987" y="6658"/>
                    <a:pt x="15987" y="7149"/>
                  </a:cubicBezTo>
                  <a:cubicBezTo>
                    <a:pt x="16013" y="7757"/>
                    <a:pt x="15819" y="8338"/>
                    <a:pt x="15444" y="8804"/>
                  </a:cubicBezTo>
                  <a:lnTo>
                    <a:pt x="5842" y="20539"/>
                  </a:lnTo>
                  <a:cubicBezTo>
                    <a:pt x="5249" y="21263"/>
                    <a:pt x="4495" y="21642"/>
                    <a:pt x="3756" y="21642"/>
                  </a:cubicBezTo>
                  <a:cubicBezTo>
                    <a:pt x="3255" y="21642"/>
                    <a:pt x="2760" y="21468"/>
                    <a:pt x="2326" y="21107"/>
                  </a:cubicBezTo>
                  <a:cubicBezTo>
                    <a:pt x="1189" y="20177"/>
                    <a:pt x="1021" y="18497"/>
                    <a:pt x="1952" y="17359"/>
                  </a:cubicBezTo>
                  <a:lnTo>
                    <a:pt x="14617" y="1876"/>
                  </a:lnTo>
                  <a:cubicBezTo>
                    <a:pt x="15143" y="1233"/>
                    <a:pt x="15905" y="900"/>
                    <a:pt x="16675" y="900"/>
                  </a:cubicBezTo>
                  <a:cubicBezTo>
                    <a:pt x="17268" y="900"/>
                    <a:pt x="17865" y="1097"/>
                    <a:pt x="18365" y="1502"/>
                  </a:cubicBezTo>
                  <a:lnTo>
                    <a:pt x="18830" y="1876"/>
                  </a:lnTo>
                  <a:cubicBezTo>
                    <a:pt x="19412" y="2368"/>
                    <a:pt x="19787" y="3053"/>
                    <a:pt x="19916" y="3802"/>
                  </a:cubicBezTo>
                  <a:cubicBezTo>
                    <a:pt x="20058" y="4513"/>
                    <a:pt x="19877" y="5250"/>
                    <a:pt x="19438" y="5818"/>
                  </a:cubicBezTo>
                  <a:lnTo>
                    <a:pt x="10275" y="17023"/>
                  </a:lnTo>
                  <a:cubicBezTo>
                    <a:pt x="9990" y="17366"/>
                    <a:pt x="10299" y="17771"/>
                    <a:pt x="10631" y="17771"/>
                  </a:cubicBezTo>
                  <a:cubicBezTo>
                    <a:pt x="10751" y="17771"/>
                    <a:pt x="10874" y="17718"/>
                    <a:pt x="10973" y="17592"/>
                  </a:cubicBezTo>
                  <a:lnTo>
                    <a:pt x="20136" y="6387"/>
                  </a:lnTo>
                  <a:cubicBezTo>
                    <a:pt x="20743" y="5624"/>
                    <a:pt x="20989" y="4616"/>
                    <a:pt x="20808" y="3660"/>
                  </a:cubicBezTo>
                  <a:cubicBezTo>
                    <a:pt x="20653" y="2691"/>
                    <a:pt x="20149" y="1812"/>
                    <a:pt x="19399" y="1191"/>
                  </a:cubicBezTo>
                  <a:lnTo>
                    <a:pt x="18934" y="804"/>
                  </a:lnTo>
                  <a:cubicBezTo>
                    <a:pt x="18271" y="264"/>
                    <a:pt x="17471" y="1"/>
                    <a:pt x="1667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0" name="Google Shape;1850;p33"/>
            <p:cNvSpPr/>
            <p:nvPr/>
          </p:nvSpPr>
          <p:spPr>
            <a:xfrm>
              <a:off x="4381979" y="1189396"/>
              <a:ext cx="1906982" cy="1799691"/>
            </a:xfrm>
            <a:custGeom>
              <a:avLst/>
              <a:gdLst/>
              <a:ahLst/>
              <a:cxnLst/>
              <a:rect l="l" t="t" r="r" b="b"/>
              <a:pathLst>
                <a:path w="55135" h="52033" extrusionOk="0">
                  <a:moveTo>
                    <a:pt x="44188" y="1"/>
                  </a:moveTo>
                  <a:lnTo>
                    <a:pt x="34986" y="45700"/>
                  </a:lnTo>
                  <a:lnTo>
                    <a:pt x="1" y="50857"/>
                  </a:lnTo>
                  <a:lnTo>
                    <a:pt x="1" y="52033"/>
                  </a:lnTo>
                  <a:lnTo>
                    <a:pt x="55135" y="45118"/>
                  </a:lnTo>
                  <a:lnTo>
                    <a:pt x="44188" y="1"/>
                  </a:lnTo>
                  <a:close/>
                </a:path>
              </a:pathLst>
            </a:custGeom>
            <a:solidFill>
              <a:srgbClr val="29486D">
                <a:alpha val="236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1" name="Google Shape;1851;p33"/>
            <p:cNvSpPr/>
            <p:nvPr/>
          </p:nvSpPr>
          <p:spPr>
            <a:xfrm>
              <a:off x="4167435" y="1023551"/>
              <a:ext cx="1977160" cy="1886437"/>
            </a:xfrm>
            <a:custGeom>
              <a:avLst/>
              <a:gdLst/>
              <a:ahLst/>
              <a:cxnLst/>
              <a:rect l="l" t="t" r="r" b="b"/>
              <a:pathLst>
                <a:path w="57164" h="54541" extrusionOk="0">
                  <a:moveTo>
                    <a:pt x="49887" y="1"/>
                  </a:moveTo>
                  <a:lnTo>
                    <a:pt x="0" y="6980"/>
                  </a:lnTo>
                  <a:lnTo>
                    <a:pt x="6204" y="54540"/>
                  </a:lnTo>
                  <a:cubicBezTo>
                    <a:pt x="6204" y="54540"/>
                    <a:pt x="14889" y="54062"/>
                    <a:pt x="34701" y="52046"/>
                  </a:cubicBezTo>
                  <a:cubicBezTo>
                    <a:pt x="54527" y="50030"/>
                    <a:pt x="57163" y="44149"/>
                    <a:pt x="57163" y="44149"/>
                  </a:cubicBezTo>
                  <a:cubicBezTo>
                    <a:pt x="54992" y="37338"/>
                    <a:pt x="49887" y="1"/>
                    <a:pt x="4988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2" name="Google Shape;1852;p33"/>
            <p:cNvSpPr/>
            <p:nvPr/>
          </p:nvSpPr>
          <p:spPr>
            <a:xfrm>
              <a:off x="6085250" y="3253925"/>
              <a:ext cx="199700" cy="455275"/>
            </a:xfrm>
            <a:custGeom>
              <a:avLst/>
              <a:gdLst/>
              <a:ahLst/>
              <a:cxnLst/>
              <a:rect l="l" t="t" r="r" b="b"/>
              <a:pathLst>
                <a:path w="7988" h="18211" extrusionOk="0">
                  <a:moveTo>
                    <a:pt x="2379" y="0"/>
                  </a:moveTo>
                  <a:lnTo>
                    <a:pt x="2366" y="26"/>
                  </a:lnTo>
                  <a:cubicBezTo>
                    <a:pt x="2237" y="272"/>
                    <a:pt x="1151" y="2624"/>
                    <a:pt x="3116" y="6113"/>
                  </a:cubicBezTo>
                  <a:cubicBezTo>
                    <a:pt x="2935" y="11192"/>
                    <a:pt x="1552" y="15121"/>
                    <a:pt x="1" y="17965"/>
                  </a:cubicBezTo>
                  <a:cubicBezTo>
                    <a:pt x="1" y="18042"/>
                    <a:pt x="14" y="18133"/>
                    <a:pt x="14" y="18210"/>
                  </a:cubicBezTo>
                  <a:cubicBezTo>
                    <a:pt x="699" y="16982"/>
                    <a:pt x="1267" y="15703"/>
                    <a:pt x="1733" y="14385"/>
                  </a:cubicBezTo>
                  <a:cubicBezTo>
                    <a:pt x="1965" y="14333"/>
                    <a:pt x="4912" y="13661"/>
                    <a:pt x="7988" y="9499"/>
                  </a:cubicBezTo>
                  <a:lnTo>
                    <a:pt x="7988" y="9499"/>
                  </a:lnTo>
                  <a:cubicBezTo>
                    <a:pt x="7988" y="9499"/>
                    <a:pt x="4498" y="9564"/>
                    <a:pt x="1810" y="14217"/>
                  </a:cubicBezTo>
                  <a:lnTo>
                    <a:pt x="1759" y="14294"/>
                  </a:lnTo>
                  <a:cubicBezTo>
                    <a:pt x="1978" y="13635"/>
                    <a:pt x="2198" y="12950"/>
                    <a:pt x="2379" y="12213"/>
                  </a:cubicBezTo>
                  <a:cubicBezTo>
                    <a:pt x="2702" y="10947"/>
                    <a:pt x="2935" y="9667"/>
                    <a:pt x="3077" y="8362"/>
                  </a:cubicBezTo>
                  <a:cubicBezTo>
                    <a:pt x="3284" y="8310"/>
                    <a:pt x="4395" y="7949"/>
                    <a:pt x="5778" y="6669"/>
                  </a:cubicBezTo>
                  <a:lnTo>
                    <a:pt x="5933" y="6514"/>
                  </a:lnTo>
                  <a:cubicBezTo>
                    <a:pt x="6657" y="5816"/>
                    <a:pt x="7290" y="5028"/>
                    <a:pt x="7846" y="4175"/>
                  </a:cubicBezTo>
                  <a:lnTo>
                    <a:pt x="7846" y="4175"/>
                  </a:lnTo>
                  <a:cubicBezTo>
                    <a:pt x="7445" y="4239"/>
                    <a:pt x="7070" y="4343"/>
                    <a:pt x="6708" y="4511"/>
                  </a:cubicBezTo>
                  <a:cubicBezTo>
                    <a:pt x="6282" y="4705"/>
                    <a:pt x="5868" y="4950"/>
                    <a:pt x="5494" y="5247"/>
                  </a:cubicBezTo>
                  <a:cubicBezTo>
                    <a:pt x="4692" y="5855"/>
                    <a:pt x="3826" y="6798"/>
                    <a:pt x="3090" y="8297"/>
                  </a:cubicBezTo>
                  <a:cubicBezTo>
                    <a:pt x="3154" y="7651"/>
                    <a:pt x="3206" y="6992"/>
                    <a:pt x="3232" y="6307"/>
                  </a:cubicBezTo>
                  <a:cubicBezTo>
                    <a:pt x="3271" y="6191"/>
                    <a:pt x="4046" y="3865"/>
                    <a:pt x="2379" y="26"/>
                  </a:cubicBezTo>
                  <a:cubicBezTo>
                    <a:pt x="2379" y="13"/>
                    <a:pt x="2379" y="13"/>
                    <a:pt x="237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3" name="Google Shape;1853;p33"/>
            <p:cNvSpPr/>
            <p:nvPr/>
          </p:nvSpPr>
          <p:spPr>
            <a:xfrm>
              <a:off x="5949875" y="3789950"/>
              <a:ext cx="77900" cy="82075"/>
            </a:xfrm>
            <a:custGeom>
              <a:avLst/>
              <a:gdLst/>
              <a:ahLst/>
              <a:cxnLst/>
              <a:rect l="l" t="t" r="r" b="b"/>
              <a:pathLst>
                <a:path w="3116" h="3283" extrusionOk="0">
                  <a:moveTo>
                    <a:pt x="3115" y="0"/>
                  </a:moveTo>
                  <a:cubicBezTo>
                    <a:pt x="2198" y="1138"/>
                    <a:pt x="1151" y="2184"/>
                    <a:pt x="14" y="3102"/>
                  </a:cubicBezTo>
                  <a:cubicBezTo>
                    <a:pt x="14" y="3167"/>
                    <a:pt x="1" y="3218"/>
                    <a:pt x="1" y="3283"/>
                  </a:cubicBezTo>
                  <a:cubicBezTo>
                    <a:pt x="1099" y="2404"/>
                    <a:pt x="2107" y="1409"/>
                    <a:pt x="3012" y="310"/>
                  </a:cubicBezTo>
                  <a:cubicBezTo>
                    <a:pt x="3038" y="207"/>
                    <a:pt x="3077" y="104"/>
                    <a:pt x="311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4" name="Google Shape;1854;p33"/>
            <p:cNvSpPr/>
            <p:nvPr/>
          </p:nvSpPr>
          <p:spPr>
            <a:xfrm>
              <a:off x="6064900" y="3362800"/>
              <a:ext cx="87275" cy="139275"/>
            </a:xfrm>
            <a:custGeom>
              <a:avLst/>
              <a:gdLst/>
              <a:ahLst/>
              <a:cxnLst/>
              <a:rect l="l" t="t" r="r" b="b"/>
              <a:pathLst>
                <a:path w="3491" h="5571" extrusionOk="0">
                  <a:moveTo>
                    <a:pt x="388" y="1"/>
                  </a:moveTo>
                  <a:cubicBezTo>
                    <a:pt x="388" y="1"/>
                    <a:pt x="1" y="2857"/>
                    <a:pt x="3490" y="5571"/>
                  </a:cubicBezTo>
                  <a:cubicBezTo>
                    <a:pt x="3490" y="5571"/>
                    <a:pt x="3426" y="3064"/>
                    <a:pt x="38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5" name="Google Shape;1855;p33"/>
            <p:cNvSpPr/>
            <p:nvPr/>
          </p:nvSpPr>
          <p:spPr>
            <a:xfrm>
              <a:off x="6016125" y="3473300"/>
              <a:ext cx="97600" cy="182900"/>
            </a:xfrm>
            <a:custGeom>
              <a:avLst/>
              <a:gdLst/>
              <a:ahLst/>
              <a:cxnLst/>
              <a:rect l="l" t="t" r="r" b="b"/>
              <a:pathLst>
                <a:path w="3904" h="7316" extrusionOk="0">
                  <a:moveTo>
                    <a:pt x="504" y="1"/>
                  </a:moveTo>
                  <a:cubicBezTo>
                    <a:pt x="504" y="1"/>
                    <a:pt x="0" y="2185"/>
                    <a:pt x="1745" y="4989"/>
                  </a:cubicBezTo>
                  <a:cubicBezTo>
                    <a:pt x="1822" y="5106"/>
                    <a:pt x="1913" y="5235"/>
                    <a:pt x="1990" y="5364"/>
                  </a:cubicBezTo>
                  <a:cubicBezTo>
                    <a:pt x="2482" y="6062"/>
                    <a:pt x="3037" y="6721"/>
                    <a:pt x="3658" y="7316"/>
                  </a:cubicBezTo>
                  <a:cubicBezTo>
                    <a:pt x="3658" y="7316"/>
                    <a:pt x="3903" y="4188"/>
                    <a:pt x="50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6" name="Google Shape;1856;p33"/>
            <p:cNvSpPr/>
            <p:nvPr/>
          </p:nvSpPr>
          <p:spPr>
            <a:xfrm>
              <a:off x="6084950" y="3658950"/>
              <a:ext cx="154775" cy="72850"/>
            </a:xfrm>
            <a:custGeom>
              <a:avLst/>
              <a:gdLst/>
              <a:ahLst/>
              <a:cxnLst/>
              <a:rect l="l" t="t" r="r" b="b"/>
              <a:pathLst>
                <a:path w="6191" h="2914" extrusionOk="0">
                  <a:moveTo>
                    <a:pt x="5403" y="0"/>
                  </a:moveTo>
                  <a:cubicBezTo>
                    <a:pt x="4332" y="0"/>
                    <a:pt x="2288" y="325"/>
                    <a:pt x="39" y="2371"/>
                  </a:cubicBezTo>
                  <a:cubicBezTo>
                    <a:pt x="39" y="2526"/>
                    <a:pt x="13" y="2720"/>
                    <a:pt x="0" y="2914"/>
                  </a:cubicBezTo>
                  <a:cubicBezTo>
                    <a:pt x="1008" y="2836"/>
                    <a:pt x="3321" y="2371"/>
                    <a:pt x="6191" y="71"/>
                  </a:cubicBezTo>
                  <a:cubicBezTo>
                    <a:pt x="6191" y="71"/>
                    <a:pt x="5902" y="0"/>
                    <a:pt x="540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7" name="Google Shape;1857;p33"/>
            <p:cNvSpPr/>
            <p:nvPr/>
          </p:nvSpPr>
          <p:spPr>
            <a:xfrm>
              <a:off x="5984775" y="3601575"/>
              <a:ext cx="54950" cy="172550"/>
            </a:xfrm>
            <a:custGeom>
              <a:avLst/>
              <a:gdLst/>
              <a:ahLst/>
              <a:cxnLst/>
              <a:rect l="l" t="t" r="r" b="b"/>
              <a:pathLst>
                <a:path w="2198" h="6902" extrusionOk="0">
                  <a:moveTo>
                    <a:pt x="350" y="1"/>
                  </a:moveTo>
                  <a:cubicBezTo>
                    <a:pt x="194" y="414"/>
                    <a:pt x="117" y="841"/>
                    <a:pt x="91" y="1280"/>
                  </a:cubicBezTo>
                  <a:cubicBezTo>
                    <a:pt x="1" y="2508"/>
                    <a:pt x="233" y="4511"/>
                    <a:pt x="1939" y="6902"/>
                  </a:cubicBezTo>
                  <a:cubicBezTo>
                    <a:pt x="2004" y="6721"/>
                    <a:pt x="2081" y="6540"/>
                    <a:pt x="2172" y="6346"/>
                  </a:cubicBezTo>
                  <a:cubicBezTo>
                    <a:pt x="2198" y="5377"/>
                    <a:pt x="2055" y="3568"/>
                    <a:pt x="944" y="1177"/>
                  </a:cubicBezTo>
                  <a:cubicBezTo>
                    <a:pt x="763" y="789"/>
                    <a:pt x="569" y="414"/>
                    <a:pt x="35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8" name="Google Shape;1858;p33"/>
            <p:cNvSpPr/>
            <p:nvPr/>
          </p:nvSpPr>
          <p:spPr>
            <a:xfrm>
              <a:off x="6113700" y="3810250"/>
              <a:ext cx="140900" cy="41575"/>
            </a:xfrm>
            <a:custGeom>
              <a:avLst/>
              <a:gdLst/>
              <a:ahLst/>
              <a:cxnLst/>
              <a:rect l="l" t="t" r="r" b="b"/>
              <a:pathLst>
                <a:path w="5636" h="1663" extrusionOk="0">
                  <a:moveTo>
                    <a:pt x="1239" y="0"/>
                  </a:moveTo>
                  <a:cubicBezTo>
                    <a:pt x="438" y="0"/>
                    <a:pt x="0" y="132"/>
                    <a:pt x="0" y="132"/>
                  </a:cubicBezTo>
                  <a:cubicBezTo>
                    <a:pt x="1820" y="1354"/>
                    <a:pt x="3373" y="1663"/>
                    <a:pt x="4478" y="1663"/>
                  </a:cubicBezTo>
                  <a:cubicBezTo>
                    <a:pt x="4950" y="1663"/>
                    <a:pt x="5341" y="1606"/>
                    <a:pt x="5635" y="1540"/>
                  </a:cubicBezTo>
                  <a:cubicBezTo>
                    <a:pt x="5583" y="1359"/>
                    <a:pt x="5558" y="1179"/>
                    <a:pt x="5532" y="1010"/>
                  </a:cubicBezTo>
                  <a:cubicBezTo>
                    <a:pt x="3668" y="188"/>
                    <a:pt x="2195" y="0"/>
                    <a:pt x="123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9" name="Google Shape;1859;p33"/>
            <p:cNvSpPr/>
            <p:nvPr/>
          </p:nvSpPr>
          <p:spPr>
            <a:xfrm>
              <a:off x="5819025" y="3666525"/>
              <a:ext cx="503750" cy="484350"/>
            </a:xfrm>
            <a:custGeom>
              <a:avLst/>
              <a:gdLst/>
              <a:ahLst/>
              <a:cxnLst/>
              <a:rect l="l" t="t" r="r" b="b"/>
              <a:pathLst>
                <a:path w="20150" h="19374" extrusionOk="0">
                  <a:moveTo>
                    <a:pt x="17034" y="0"/>
                  </a:moveTo>
                  <a:lnTo>
                    <a:pt x="17034" y="0"/>
                  </a:lnTo>
                  <a:cubicBezTo>
                    <a:pt x="13816" y="2404"/>
                    <a:pt x="13222" y="4692"/>
                    <a:pt x="13157" y="5015"/>
                  </a:cubicBezTo>
                  <a:cubicBezTo>
                    <a:pt x="11296" y="5855"/>
                    <a:pt x="9538" y="6902"/>
                    <a:pt x="7923" y="8129"/>
                  </a:cubicBezTo>
                  <a:cubicBezTo>
                    <a:pt x="9887" y="5958"/>
                    <a:pt x="10495" y="3981"/>
                    <a:pt x="10637" y="2611"/>
                  </a:cubicBezTo>
                  <a:cubicBezTo>
                    <a:pt x="10650" y="2417"/>
                    <a:pt x="10663" y="2236"/>
                    <a:pt x="10663" y="2068"/>
                  </a:cubicBezTo>
                  <a:lnTo>
                    <a:pt x="10663" y="1706"/>
                  </a:lnTo>
                  <a:cubicBezTo>
                    <a:pt x="10663" y="1616"/>
                    <a:pt x="10663" y="1538"/>
                    <a:pt x="10650" y="1461"/>
                  </a:cubicBezTo>
                  <a:cubicBezTo>
                    <a:pt x="10637" y="1202"/>
                    <a:pt x="10598" y="944"/>
                    <a:pt x="10534" y="698"/>
                  </a:cubicBezTo>
                  <a:cubicBezTo>
                    <a:pt x="9849" y="1655"/>
                    <a:pt x="9267" y="2663"/>
                    <a:pt x="8802" y="3735"/>
                  </a:cubicBezTo>
                  <a:cubicBezTo>
                    <a:pt x="8711" y="3929"/>
                    <a:pt x="8634" y="4123"/>
                    <a:pt x="8569" y="4304"/>
                  </a:cubicBezTo>
                  <a:cubicBezTo>
                    <a:pt x="8479" y="4524"/>
                    <a:pt x="8414" y="4730"/>
                    <a:pt x="8349" y="4937"/>
                  </a:cubicBezTo>
                  <a:cubicBezTo>
                    <a:pt x="8311" y="5041"/>
                    <a:pt x="8272" y="5144"/>
                    <a:pt x="8246" y="5247"/>
                  </a:cubicBezTo>
                  <a:cubicBezTo>
                    <a:pt x="7742" y="6966"/>
                    <a:pt x="7845" y="8039"/>
                    <a:pt x="7858" y="8181"/>
                  </a:cubicBezTo>
                  <a:cubicBezTo>
                    <a:pt x="6488" y="9228"/>
                    <a:pt x="5248" y="10404"/>
                    <a:pt x="4123" y="11709"/>
                  </a:cubicBezTo>
                  <a:cubicBezTo>
                    <a:pt x="4149" y="11671"/>
                    <a:pt x="4162" y="11632"/>
                    <a:pt x="4175" y="11593"/>
                  </a:cubicBezTo>
                  <a:lnTo>
                    <a:pt x="4175" y="11593"/>
                  </a:lnTo>
                  <a:cubicBezTo>
                    <a:pt x="4123" y="11645"/>
                    <a:pt x="4072" y="11696"/>
                    <a:pt x="4020" y="11748"/>
                  </a:cubicBezTo>
                  <a:cubicBezTo>
                    <a:pt x="4020" y="11774"/>
                    <a:pt x="4033" y="11787"/>
                    <a:pt x="4046" y="11800"/>
                  </a:cubicBezTo>
                  <a:cubicBezTo>
                    <a:pt x="3542" y="12394"/>
                    <a:pt x="3115" y="12963"/>
                    <a:pt x="2753" y="13493"/>
                  </a:cubicBezTo>
                  <a:cubicBezTo>
                    <a:pt x="1913" y="14682"/>
                    <a:pt x="1202" y="15948"/>
                    <a:pt x="634" y="17293"/>
                  </a:cubicBezTo>
                  <a:cubicBezTo>
                    <a:pt x="440" y="18016"/>
                    <a:pt x="233" y="18714"/>
                    <a:pt x="1" y="19373"/>
                  </a:cubicBezTo>
                  <a:lnTo>
                    <a:pt x="52" y="19296"/>
                  </a:lnTo>
                  <a:cubicBezTo>
                    <a:pt x="143" y="18947"/>
                    <a:pt x="789" y="16595"/>
                    <a:pt x="2728" y="13751"/>
                  </a:cubicBezTo>
                  <a:cubicBezTo>
                    <a:pt x="4005" y="14171"/>
                    <a:pt x="5117" y="14325"/>
                    <a:pt x="6061" y="14325"/>
                  </a:cubicBezTo>
                  <a:cubicBezTo>
                    <a:pt x="8662" y="14325"/>
                    <a:pt x="9991" y="13157"/>
                    <a:pt x="9991" y="13157"/>
                  </a:cubicBezTo>
                  <a:cubicBezTo>
                    <a:pt x="8840" y="12930"/>
                    <a:pt x="7826" y="12844"/>
                    <a:pt x="6948" y="12844"/>
                  </a:cubicBezTo>
                  <a:cubicBezTo>
                    <a:pt x="4422" y="12844"/>
                    <a:pt x="3022" y="13559"/>
                    <a:pt x="2753" y="13713"/>
                  </a:cubicBezTo>
                  <a:lnTo>
                    <a:pt x="2844" y="13558"/>
                  </a:lnTo>
                  <a:cubicBezTo>
                    <a:pt x="4860" y="10675"/>
                    <a:pt x="8647" y="6734"/>
                    <a:pt x="15277" y="4278"/>
                  </a:cubicBezTo>
                  <a:cubicBezTo>
                    <a:pt x="15962" y="4407"/>
                    <a:pt x="16673" y="4472"/>
                    <a:pt x="17383" y="4472"/>
                  </a:cubicBezTo>
                  <a:cubicBezTo>
                    <a:pt x="17422" y="4317"/>
                    <a:pt x="17461" y="4175"/>
                    <a:pt x="17513" y="4033"/>
                  </a:cubicBezTo>
                  <a:cubicBezTo>
                    <a:pt x="17603" y="4175"/>
                    <a:pt x="17668" y="4317"/>
                    <a:pt x="17732" y="4446"/>
                  </a:cubicBezTo>
                  <a:cubicBezTo>
                    <a:pt x="18572" y="4407"/>
                    <a:pt x="19387" y="4201"/>
                    <a:pt x="20149" y="3852"/>
                  </a:cubicBezTo>
                  <a:cubicBezTo>
                    <a:pt x="19968" y="3554"/>
                    <a:pt x="19813" y="3283"/>
                    <a:pt x="19684" y="3012"/>
                  </a:cubicBezTo>
                  <a:cubicBezTo>
                    <a:pt x="16608" y="3076"/>
                    <a:pt x="15135" y="4149"/>
                    <a:pt x="15044" y="4226"/>
                  </a:cubicBezTo>
                  <a:cubicBezTo>
                    <a:pt x="14463" y="4446"/>
                    <a:pt x="13894" y="4679"/>
                    <a:pt x="13351" y="4924"/>
                  </a:cubicBezTo>
                  <a:cubicBezTo>
                    <a:pt x="16995" y="2766"/>
                    <a:pt x="17034" y="0"/>
                    <a:pt x="1703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0" name="Google Shape;1860;p33"/>
            <p:cNvSpPr/>
            <p:nvPr/>
          </p:nvSpPr>
          <p:spPr>
            <a:xfrm>
              <a:off x="5981225" y="3894675"/>
              <a:ext cx="198400" cy="43675"/>
            </a:xfrm>
            <a:custGeom>
              <a:avLst/>
              <a:gdLst/>
              <a:ahLst/>
              <a:cxnLst/>
              <a:rect l="l" t="t" r="r" b="b"/>
              <a:pathLst>
                <a:path w="7936" h="1747" extrusionOk="0">
                  <a:moveTo>
                    <a:pt x="2564" y="1"/>
                  </a:moveTo>
                  <a:cubicBezTo>
                    <a:pt x="898" y="1"/>
                    <a:pt x="0" y="373"/>
                    <a:pt x="0" y="373"/>
                  </a:cubicBezTo>
                  <a:cubicBezTo>
                    <a:pt x="1992" y="1432"/>
                    <a:pt x="3679" y="1746"/>
                    <a:pt x="4978" y="1746"/>
                  </a:cubicBezTo>
                  <a:cubicBezTo>
                    <a:pt x="6866" y="1746"/>
                    <a:pt x="7936" y="1084"/>
                    <a:pt x="7936" y="1084"/>
                  </a:cubicBezTo>
                  <a:cubicBezTo>
                    <a:pt x="5702" y="237"/>
                    <a:pt x="3890" y="1"/>
                    <a:pt x="2564" y="1"/>
                  </a:cubicBezTo>
                  <a:close/>
                </a:path>
              </a:pathLst>
            </a:custGeom>
            <a:solidFill>
              <a:srgbClr val="52A2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1" name="Google Shape;1861;p33"/>
            <p:cNvSpPr/>
            <p:nvPr/>
          </p:nvSpPr>
          <p:spPr>
            <a:xfrm>
              <a:off x="4545375" y="3240550"/>
              <a:ext cx="1484975" cy="1679075"/>
            </a:xfrm>
            <a:custGeom>
              <a:avLst/>
              <a:gdLst/>
              <a:ahLst/>
              <a:cxnLst/>
              <a:rect l="l" t="t" r="r" b="b"/>
              <a:pathLst>
                <a:path w="59399" h="67163" extrusionOk="0">
                  <a:moveTo>
                    <a:pt x="46097" y="1"/>
                  </a:moveTo>
                  <a:cubicBezTo>
                    <a:pt x="46081" y="1"/>
                    <a:pt x="46065" y="2"/>
                    <a:pt x="46048" y="5"/>
                  </a:cubicBezTo>
                  <a:lnTo>
                    <a:pt x="233" y="10642"/>
                  </a:lnTo>
                  <a:cubicBezTo>
                    <a:pt x="91" y="10668"/>
                    <a:pt x="0" y="10810"/>
                    <a:pt x="26" y="10965"/>
                  </a:cubicBezTo>
                  <a:lnTo>
                    <a:pt x="13027" y="66952"/>
                  </a:lnTo>
                  <a:cubicBezTo>
                    <a:pt x="13050" y="67078"/>
                    <a:pt x="13164" y="67163"/>
                    <a:pt x="13298" y="67163"/>
                  </a:cubicBezTo>
                  <a:cubicBezTo>
                    <a:pt x="13315" y="67163"/>
                    <a:pt x="13333" y="67162"/>
                    <a:pt x="13351" y="67159"/>
                  </a:cubicBezTo>
                  <a:lnTo>
                    <a:pt x="59153" y="56535"/>
                  </a:lnTo>
                  <a:cubicBezTo>
                    <a:pt x="59308" y="56496"/>
                    <a:pt x="59399" y="56341"/>
                    <a:pt x="59360" y="56199"/>
                  </a:cubicBezTo>
                  <a:lnTo>
                    <a:pt x="46371" y="212"/>
                  </a:lnTo>
                  <a:cubicBezTo>
                    <a:pt x="46337" y="86"/>
                    <a:pt x="46222" y="1"/>
                    <a:pt x="46097" y="1"/>
                  </a:cubicBezTo>
                  <a:close/>
                </a:path>
              </a:pathLst>
            </a:custGeom>
            <a:solidFill>
              <a:srgbClr val="29486D">
                <a:alpha val="236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2" name="Google Shape;1862;p33"/>
            <p:cNvSpPr/>
            <p:nvPr/>
          </p:nvSpPr>
          <p:spPr>
            <a:xfrm>
              <a:off x="732450" y="499550"/>
              <a:ext cx="3429100" cy="4323375"/>
            </a:xfrm>
            <a:custGeom>
              <a:avLst/>
              <a:gdLst/>
              <a:ahLst/>
              <a:cxnLst/>
              <a:rect l="l" t="t" r="r" b="b"/>
              <a:pathLst>
                <a:path w="137164" h="172935" extrusionOk="0">
                  <a:moveTo>
                    <a:pt x="23010" y="1"/>
                  </a:moveTo>
                  <a:cubicBezTo>
                    <a:pt x="22469" y="1"/>
                    <a:pt x="22003" y="343"/>
                    <a:pt x="21933" y="825"/>
                  </a:cubicBezTo>
                  <a:lnTo>
                    <a:pt x="78" y="158821"/>
                  </a:lnTo>
                  <a:cubicBezTo>
                    <a:pt x="1" y="159351"/>
                    <a:pt x="440" y="159842"/>
                    <a:pt x="1048" y="159933"/>
                  </a:cubicBezTo>
                  <a:lnTo>
                    <a:pt x="115373" y="172934"/>
                  </a:lnTo>
                  <a:lnTo>
                    <a:pt x="137163" y="15442"/>
                  </a:lnTo>
                  <a:lnTo>
                    <a:pt x="23174" y="11"/>
                  </a:lnTo>
                  <a:cubicBezTo>
                    <a:pt x="23118" y="4"/>
                    <a:pt x="23064" y="1"/>
                    <a:pt x="230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863" name="Google Shape;1863;p33"/>
          <p:cNvSpPr/>
          <p:nvPr/>
        </p:nvSpPr>
        <p:spPr>
          <a:xfrm flipH="1">
            <a:off x="4554564" y="-109733"/>
            <a:ext cx="4004394" cy="5117344"/>
          </a:xfrm>
          <a:custGeom>
            <a:avLst/>
            <a:gdLst/>
            <a:ahLst/>
            <a:cxnLst/>
            <a:rect l="l" t="t" r="r" b="b"/>
            <a:pathLst>
              <a:path w="136285" h="174163" extrusionOk="0">
                <a:moveTo>
                  <a:pt x="23000" y="1"/>
                </a:moveTo>
                <a:cubicBezTo>
                  <a:pt x="22469" y="1"/>
                  <a:pt x="22003" y="344"/>
                  <a:pt x="21933" y="825"/>
                </a:cubicBezTo>
                <a:lnTo>
                  <a:pt x="78" y="158821"/>
                </a:lnTo>
                <a:cubicBezTo>
                  <a:pt x="1" y="159351"/>
                  <a:pt x="427" y="159842"/>
                  <a:pt x="1047" y="159933"/>
                </a:cubicBezTo>
                <a:lnTo>
                  <a:pt x="114494" y="174162"/>
                </a:lnTo>
                <a:lnTo>
                  <a:pt x="136284" y="16670"/>
                </a:lnTo>
                <a:lnTo>
                  <a:pt x="23160" y="11"/>
                </a:lnTo>
                <a:cubicBezTo>
                  <a:pt x="23106" y="4"/>
                  <a:pt x="23053" y="1"/>
                  <a:pt x="23000" y="1"/>
                </a:cubicBezTo>
                <a:close/>
              </a:path>
            </a:pathLst>
          </a:custGeom>
          <a:solidFill>
            <a:srgbClr val="F4F0ED">
              <a:alpha val="219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ru-KZ"/>
          </a:p>
        </p:txBody>
      </p:sp>
      <p:sp>
        <p:nvSpPr>
          <p:cNvPr id="1864" name="Google Shape;1864;p33"/>
          <p:cNvSpPr/>
          <p:nvPr/>
        </p:nvSpPr>
        <p:spPr>
          <a:xfrm rot="-447007">
            <a:off x="4136453" y="1795642"/>
            <a:ext cx="3927052" cy="1594614"/>
          </a:xfrm>
          <a:custGeom>
            <a:avLst/>
            <a:gdLst/>
            <a:ahLst/>
            <a:cxnLst/>
            <a:rect l="l" t="t" r="r" b="b"/>
            <a:pathLst>
              <a:path w="74854" h="11115" extrusionOk="0">
                <a:moveTo>
                  <a:pt x="1335" y="1719"/>
                </a:moveTo>
                <a:cubicBezTo>
                  <a:pt x="1338" y="1720"/>
                  <a:pt x="1341" y="1720"/>
                  <a:pt x="1345" y="1721"/>
                </a:cubicBezTo>
                <a:lnTo>
                  <a:pt x="1345" y="1721"/>
                </a:lnTo>
                <a:cubicBezTo>
                  <a:pt x="1342" y="1720"/>
                  <a:pt x="1338" y="1720"/>
                  <a:pt x="1335" y="1719"/>
                </a:cubicBezTo>
                <a:close/>
                <a:moveTo>
                  <a:pt x="11544" y="1"/>
                </a:moveTo>
                <a:cubicBezTo>
                  <a:pt x="8868" y="1"/>
                  <a:pt x="6202" y="171"/>
                  <a:pt x="3536" y="552"/>
                </a:cubicBezTo>
                <a:cubicBezTo>
                  <a:pt x="3670" y="552"/>
                  <a:pt x="3836" y="585"/>
                  <a:pt x="4003" y="652"/>
                </a:cubicBezTo>
                <a:cubicBezTo>
                  <a:pt x="3703" y="719"/>
                  <a:pt x="3369" y="752"/>
                  <a:pt x="3069" y="785"/>
                </a:cubicBezTo>
                <a:cubicBezTo>
                  <a:pt x="2836" y="785"/>
                  <a:pt x="2402" y="1119"/>
                  <a:pt x="2202" y="1252"/>
                </a:cubicBezTo>
                <a:cubicBezTo>
                  <a:pt x="2073" y="1317"/>
                  <a:pt x="1574" y="1721"/>
                  <a:pt x="1358" y="1721"/>
                </a:cubicBezTo>
                <a:cubicBezTo>
                  <a:pt x="1354" y="1721"/>
                  <a:pt x="1349" y="1721"/>
                  <a:pt x="1345" y="1721"/>
                </a:cubicBezTo>
                <a:lnTo>
                  <a:pt x="1345" y="1721"/>
                </a:lnTo>
                <a:cubicBezTo>
                  <a:pt x="1875" y="1787"/>
                  <a:pt x="2405" y="1820"/>
                  <a:pt x="2902" y="1920"/>
                </a:cubicBezTo>
                <a:lnTo>
                  <a:pt x="1702" y="1920"/>
                </a:lnTo>
                <a:cubicBezTo>
                  <a:pt x="1635" y="1920"/>
                  <a:pt x="1168" y="2787"/>
                  <a:pt x="1135" y="2820"/>
                </a:cubicBezTo>
                <a:cubicBezTo>
                  <a:pt x="1135" y="2820"/>
                  <a:pt x="968" y="3120"/>
                  <a:pt x="834" y="3387"/>
                </a:cubicBezTo>
                <a:cubicBezTo>
                  <a:pt x="634" y="3387"/>
                  <a:pt x="401" y="3387"/>
                  <a:pt x="234" y="3321"/>
                </a:cubicBezTo>
                <a:cubicBezTo>
                  <a:pt x="167" y="3321"/>
                  <a:pt x="34" y="5656"/>
                  <a:pt x="0" y="5656"/>
                </a:cubicBezTo>
                <a:lnTo>
                  <a:pt x="167" y="5656"/>
                </a:lnTo>
                <a:cubicBezTo>
                  <a:pt x="234" y="5989"/>
                  <a:pt x="367" y="6423"/>
                  <a:pt x="367" y="6423"/>
                </a:cubicBezTo>
                <a:cubicBezTo>
                  <a:pt x="367" y="6423"/>
                  <a:pt x="634" y="7490"/>
                  <a:pt x="701" y="7557"/>
                </a:cubicBezTo>
                <a:cubicBezTo>
                  <a:pt x="2235" y="7624"/>
                  <a:pt x="3803" y="7724"/>
                  <a:pt x="5338" y="7757"/>
                </a:cubicBezTo>
                <a:cubicBezTo>
                  <a:pt x="5304" y="7790"/>
                  <a:pt x="5271" y="7890"/>
                  <a:pt x="5271" y="7890"/>
                </a:cubicBezTo>
                <a:cubicBezTo>
                  <a:pt x="6505" y="7957"/>
                  <a:pt x="7773" y="7991"/>
                  <a:pt x="9007" y="8091"/>
                </a:cubicBezTo>
                <a:cubicBezTo>
                  <a:pt x="7839" y="8157"/>
                  <a:pt x="6638" y="8291"/>
                  <a:pt x="5471" y="8424"/>
                </a:cubicBezTo>
                <a:cubicBezTo>
                  <a:pt x="5304" y="8424"/>
                  <a:pt x="5104" y="8558"/>
                  <a:pt x="4871" y="8624"/>
                </a:cubicBezTo>
                <a:cubicBezTo>
                  <a:pt x="3836" y="8724"/>
                  <a:pt x="2802" y="8824"/>
                  <a:pt x="1735" y="8958"/>
                </a:cubicBezTo>
                <a:cubicBezTo>
                  <a:pt x="2002" y="8958"/>
                  <a:pt x="2402" y="9158"/>
                  <a:pt x="2669" y="9258"/>
                </a:cubicBezTo>
                <a:cubicBezTo>
                  <a:pt x="2969" y="9325"/>
                  <a:pt x="3303" y="9458"/>
                  <a:pt x="3570" y="9558"/>
                </a:cubicBezTo>
                <a:cubicBezTo>
                  <a:pt x="6510" y="10382"/>
                  <a:pt x="9502" y="10816"/>
                  <a:pt x="12478" y="10816"/>
                </a:cubicBezTo>
                <a:cubicBezTo>
                  <a:pt x="12878" y="10816"/>
                  <a:pt x="13278" y="10808"/>
                  <a:pt x="13677" y="10793"/>
                </a:cubicBezTo>
                <a:cubicBezTo>
                  <a:pt x="17379" y="10926"/>
                  <a:pt x="21082" y="10993"/>
                  <a:pt x="24818" y="11059"/>
                </a:cubicBezTo>
                <a:cubicBezTo>
                  <a:pt x="28433" y="11098"/>
                  <a:pt x="32059" y="11115"/>
                  <a:pt x="35684" y="11115"/>
                </a:cubicBezTo>
                <a:cubicBezTo>
                  <a:pt x="38247" y="11115"/>
                  <a:pt x="40809" y="11107"/>
                  <a:pt x="43365" y="11093"/>
                </a:cubicBezTo>
                <a:cubicBezTo>
                  <a:pt x="52538" y="11059"/>
                  <a:pt x="61711" y="10826"/>
                  <a:pt x="70884" y="10559"/>
                </a:cubicBezTo>
                <a:cubicBezTo>
                  <a:pt x="71151" y="10559"/>
                  <a:pt x="71351" y="10392"/>
                  <a:pt x="71451" y="10159"/>
                </a:cubicBezTo>
                <a:lnTo>
                  <a:pt x="71785" y="10159"/>
                </a:lnTo>
                <a:cubicBezTo>
                  <a:pt x="71862" y="10159"/>
                  <a:pt x="71941" y="10159"/>
                  <a:pt x="72019" y="10159"/>
                </a:cubicBezTo>
                <a:cubicBezTo>
                  <a:pt x="72686" y="10159"/>
                  <a:pt x="73356" y="10106"/>
                  <a:pt x="73386" y="9091"/>
                </a:cubicBezTo>
                <a:cubicBezTo>
                  <a:pt x="73386" y="8758"/>
                  <a:pt x="73286" y="8491"/>
                  <a:pt x="73186" y="8291"/>
                </a:cubicBezTo>
                <a:cubicBezTo>
                  <a:pt x="73786" y="8257"/>
                  <a:pt x="74520" y="8157"/>
                  <a:pt x="74554" y="7157"/>
                </a:cubicBezTo>
                <a:cubicBezTo>
                  <a:pt x="74554" y="6556"/>
                  <a:pt x="74287" y="6256"/>
                  <a:pt x="73920" y="6089"/>
                </a:cubicBezTo>
                <a:cubicBezTo>
                  <a:pt x="74420" y="5922"/>
                  <a:pt x="74854" y="5656"/>
                  <a:pt x="74854" y="4888"/>
                </a:cubicBezTo>
                <a:cubicBezTo>
                  <a:pt x="74854" y="3754"/>
                  <a:pt x="73886" y="3721"/>
                  <a:pt x="73186" y="3721"/>
                </a:cubicBezTo>
                <a:cubicBezTo>
                  <a:pt x="72686" y="3721"/>
                  <a:pt x="72219" y="3754"/>
                  <a:pt x="71718" y="3754"/>
                </a:cubicBezTo>
                <a:cubicBezTo>
                  <a:pt x="71985" y="3587"/>
                  <a:pt x="72085" y="3287"/>
                  <a:pt x="72085" y="2820"/>
                </a:cubicBezTo>
                <a:cubicBezTo>
                  <a:pt x="72085" y="2720"/>
                  <a:pt x="72052" y="2587"/>
                  <a:pt x="72052" y="2453"/>
                </a:cubicBezTo>
                <a:cubicBezTo>
                  <a:pt x="72719" y="2420"/>
                  <a:pt x="73419" y="2220"/>
                  <a:pt x="73386" y="1219"/>
                </a:cubicBezTo>
                <a:cubicBezTo>
                  <a:pt x="73353" y="118"/>
                  <a:pt x="72586" y="118"/>
                  <a:pt x="71885" y="118"/>
                </a:cubicBezTo>
                <a:cubicBezTo>
                  <a:pt x="61892" y="409"/>
                  <a:pt x="51874" y="598"/>
                  <a:pt x="41875" y="598"/>
                </a:cubicBezTo>
                <a:cubicBezTo>
                  <a:pt x="40392" y="598"/>
                  <a:pt x="38909" y="594"/>
                  <a:pt x="37427" y="585"/>
                </a:cubicBezTo>
                <a:cubicBezTo>
                  <a:pt x="32557" y="552"/>
                  <a:pt x="27687" y="452"/>
                  <a:pt x="22817" y="318"/>
                </a:cubicBezTo>
                <a:cubicBezTo>
                  <a:pt x="20348" y="285"/>
                  <a:pt x="17880" y="218"/>
                  <a:pt x="15478" y="118"/>
                </a:cubicBezTo>
                <a:cubicBezTo>
                  <a:pt x="14163" y="42"/>
                  <a:pt x="12852" y="1"/>
                  <a:pt x="11544" y="1"/>
                </a:cubicBezTo>
                <a:close/>
              </a:path>
            </a:pathLst>
          </a:custGeom>
          <a:solidFill>
            <a:srgbClr val="FFCF0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66" name="Google Shape;1866;p33"/>
          <p:cNvSpPr txBox="1">
            <a:spLocks noGrp="1"/>
          </p:cNvSpPr>
          <p:nvPr>
            <p:ph type="ctrTitle"/>
          </p:nvPr>
        </p:nvSpPr>
        <p:spPr>
          <a:xfrm rot="-453654" flipH="1">
            <a:off x="3992519" y="1862840"/>
            <a:ext cx="4148243" cy="1294156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kk-KZ" sz="36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Функцияның шегі және туындысы</a:t>
            </a:r>
            <a:endParaRPr sz="11500" dirty="0"/>
          </a:p>
        </p:txBody>
      </p:sp>
      <p:grpSp>
        <p:nvGrpSpPr>
          <p:cNvPr id="1867" name="Google Shape;1867;p33"/>
          <p:cNvGrpSpPr/>
          <p:nvPr/>
        </p:nvGrpSpPr>
        <p:grpSpPr>
          <a:xfrm>
            <a:off x="6978500" y="851186"/>
            <a:ext cx="584238" cy="393281"/>
            <a:chOff x="2036625" y="1283600"/>
            <a:chExt cx="333450" cy="224450"/>
          </a:xfrm>
        </p:grpSpPr>
        <p:sp>
          <p:nvSpPr>
            <p:cNvPr id="1868" name="Google Shape;1868;p33"/>
            <p:cNvSpPr/>
            <p:nvPr/>
          </p:nvSpPr>
          <p:spPr>
            <a:xfrm>
              <a:off x="2161050" y="1309575"/>
              <a:ext cx="91125" cy="62200"/>
            </a:xfrm>
            <a:custGeom>
              <a:avLst/>
              <a:gdLst/>
              <a:ahLst/>
              <a:cxnLst/>
              <a:rect l="l" t="t" r="r" b="b"/>
              <a:pathLst>
                <a:path w="3645" h="2488" extrusionOk="0">
                  <a:moveTo>
                    <a:pt x="194" y="1"/>
                  </a:moveTo>
                  <a:cubicBezTo>
                    <a:pt x="101" y="1"/>
                    <a:pt x="1" y="117"/>
                    <a:pt x="60" y="206"/>
                  </a:cubicBezTo>
                  <a:cubicBezTo>
                    <a:pt x="1061" y="1107"/>
                    <a:pt x="2262" y="1774"/>
                    <a:pt x="3363" y="2474"/>
                  </a:cubicBezTo>
                  <a:cubicBezTo>
                    <a:pt x="3386" y="2484"/>
                    <a:pt x="3409" y="2488"/>
                    <a:pt x="3430" y="2488"/>
                  </a:cubicBezTo>
                  <a:cubicBezTo>
                    <a:pt x="3562" y="2488"/>
                    <a:pt x="3644" y="2332"/>
                    <a:pt x="3530" y="2274"/>
                  </a:cubicBezTo>
                  <a:cubicBezTo>
                    <a:pt x="2496" y="1474"/>
                    <a:pt x="1395" y="540"/>
                    <a:pt x="227" y="6"/>
                  </a:cubicBezTo>
                  <a:cubicBezTo>
                    <a:pt x="217" y="2"/>
                    <a:pt x="205" y="1"/>
                    <a:pt x="19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9" name="Google Shape;1869;p33"/>
            <p:cNvSpPr/>
            <p:nvPr/>
          </p:nvSpPr>
          <p:spPr>
            <a:xfrm>
              <a:off x="2187625" y="1317500"/>
              <a:ext cx="51900" cy="71475"/>
            </a:xfrm>
            <a:custGeom>
              <a:avLst/>
              <a:gdLst/>
              <a:ahLst/>
              <a:cxnLst/>
              <a:rect l="l" t="t" r="r" b="b"/>
              <a:pathLst>
                <a:path w="2076" h="2859" extrusionOk="0">
                  <a:moveTo>
                    <a:pt x="1955" y="0"/>
                  </a:moveTo>
                  <a:cubicBezTo>
                    <a:pt x="1935" y="0"/>
                    <a:pt x="1916" y="7"/>
                    <a:pt x="1900" y="23"/>
                  </a:cubicBezTo>
                  <a:cubicBezTo>
                    <a:pt x="1232" y="857"/>
                    <a:pt x="599" y="1791"/>
                    <a:pt x="65" y="2658"/>
                  </a:cubicBezTo>
                  <a:cubicBezTo>
                    <a:pt x="1" y="2765"/>
                    <a:pt x="60" y="2858"/>
                    <a:pt x="146" y="2858"/>
                  </a:cubicBezTo>
                  <a:cubicBezTo>
                    <a:pt x="194" y="2858"/>
                    <a:pt x="251" y="2829"/>
                    <a:pt x="298" y="2758"/>
                  </a:cubicBezTo>
                  <a:cubicBezTo>
                    <a:pt x="932" y="1924"/>
                    <a:pt x="1499" y="1023"/>
                    <a:pt x="2000" y="89"/>
                  </a:cubicBezTo>
                  <a:cubicBezTo>
                    <a:pt x="2076" y="64"/>
                    <a:pt x="2017" y="0"/>
                    <a:pt x="195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0" name="Google Shape;1870;p33"/>
            <p:cNvSpPr/>
            <p:nvPr/>
          </p:nvSpPr>
          <p:spPr>
            <a:xfrm>
              <a:off x="2207575" y="1296950"/>
              <a:ext cx="16700" cy="105550"/>
            </a:xfrm>
            <a:custGeom>
              <a:avLst/>
              <a:gdLst/>
              <a:ahLst/>
              <a:cxnLst/>
              <a:rect l="l" t="t" r="r" b="b"/>
              <a:pathLst>
                <a:path w="668" h="4222" extrusionOk="0">
                  <a:moveTo>
                    <a:pt x="139" y="0"/>
                  </a:moveTo>
                  <a:cubicBezTo>
                    <a:pt x="91" y="0"/>
                    <a:pt x="34" y="33"/>
                    <a:pt x="34" y="111"/>
                  </a:cubicBezTo>
                  <a:cubicBezTo>
                    <a:pt x="1" y="1345"/>
                    <a:pt x="1" y="2946"/>
                    <a:pt x="334" y="4147"/>
                  </a:cubicBezTo>
                  <a:cubicBezTo>
                    <a:pt x="348" y="4200"/>
                    <a:pt x="377" y="4222"/>
                    <a:pt x="407" y="4222"/>
                  </a:cubicBezTo>
                  <a:cubicBezTo>
                    <a:pt x="453" y="4222"/>
                    <a:pt x="501" y="4174"/>
                    <a:pt x="501" y="4114"/>
                  </a:cubicBezTo>
                  <a:cubicBezTo>
                    <a:pt x="668" y="2846"/>
                    <a:pt x="434" y="1312"/>
                    <a:pt x="201" y="44"/>
                  </a:cubicBezTo>
                  <a:cubicBezTo>
                    <a:pt x="201" y="16"/>
                    <a:pt x="172" y="0"/>
                    <a:pt x="13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1" name="Google Shape;1871;p33"/>
            <p:cNvSpPr/>
            <p:nvPr/>
          </p:nvSpPr>
          <p:spPr>
            <a:xfrm>
              <a:off x="2156700" y="1337025"/>
              <a:ext cx="117625" cy="23575"/>
            </a:xfrm>
            <a:custGeom>
              <a:avLst/>
              <a:gdLst/>
              <a:ahLst/>
              <a:cxnLst/>
              <a:rect l="l" t="t" r="r" b="b"/>
              <a:pathLst>
                <a:path w="4705" h="943" extrusionOk="0">
                  <a:moveTo>
                    <a:pt x="4254" y="0"/>
                  </a:moveTo>
                  <a:cubicBezTo>
                    <a:pt x="2895" y="0"/>
                    <a:pt x="1448" y="310"/>
                    <a:pt x="168" y="676"/>
                  </a:cubicBezTo>
                  <a:cubicBezTo>
                    <a:pt x="1" y="709"/>
                    <a:pt x="34" y="943"/>
                    <a:pt x="201" y="943"/>
                  </a:cubicBezTo>
                  <a:cubicBezTo>
                    <a:pt x="1669" y="743"/>
                    <a:pt x="3203" y="509"/>
                    <a:pt x="4604" y="109"/>
                  </a:cubicBezTo>
                  <a:cubicBezTo>
                    <a:pt x="4704" y="109"/>
                    <a:pt x="4704" y="9"/>
                    <a:pt x="4638" y="9"/>
                  </a:cubicBezTo>
                  <a:cubicBezTo>
                    <a:pt x="4511" y="3"/>
                    <a:pt x="4383" y="0"/>
                    <a:pt x="425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2" name="Google Shape;1872;p33"/>
            <p:cNvSpPr/>
            <p:nvPr/>
          </p:nvSpPr>
          <p:spPr>
            <a:xfrm>
              <a:off x="2318500" y="1414650"/>
              <a:ext cx="33375" cy="92325"/>
            </a:xfrm>
            <a:custGeom>
              <a:avLst/>
              <a:gdLst/>
              <a:ahLst/>
              <a:cxnLst/>
              <a:rect l="l" t="t" r="r" b="b"/>
              <a:pathLst>
                <a:path w="1335" h="3693" extrusionOk="0">
                  <a:moveTo>
                    <a:pt x="1237" y="0"/>
                  </a:moveTo>
                  <a:cubicBezTo>
                    <a:pt x="1208" y="0"/>
                    <a:pt x="1180" y="22"/>
                    <a:pt x="1168" y="73"/>
                  </a:cubicBezTo>
                  <a:cubicBezTo>
                    <a:pt x="901" y="640"/>
                    <a:pt x="734" y="1240"/>
                    <a:pt x="534" y="1807"/>
                  </a:cubicBezTo>
                  <a:cubicBezTo>
                    <a:pt x="334" y="2408"/>
                    <a:pt x="67" y="2975"/>
                    <a:pt x="0" y="3609"/>
                  </a:cubicBezTo>
                  <a:cubicBezTo>
                    <a:pt x="0" y="3651"/>
                    <a:pt x="40" y="3693"/>
                    <a:pt x="87" y="3693"/>
                  </a:cubicBezTo>
                  <a:cubicBezTo>
                    <a:pt x="113" y="3693"/>
                    <a:pt x="142" y="3679"/>
                    <a:pt x="167" y="3642"/>
                  </a:cubicBezTo>
                  <a:cubicBezTo>
                    <a:pt x="434" y="3142"/>
                    <a:pt x="567" y="2575"/>
                    <a:pt x="734" y="2007"/>
                  </a:cubicBezTo>
                  <a:cubicBezTo>
                    <a:pt x="934" y="1374"/>
                    <a:pt x="1168" y="773"/>
                    <a:pt x="1335" y="139"/>
                  </a:cubicBezTo>
                  <a:cubicBezTo>
                    <a:pt x="1335" y="57"/>
                    <a:pt x="1284" y="0"/>
                    <a:pt x="123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3" name="Google Shape;1873;p33"/>
            <p:cNvSpPr/>
            <p:nvPr/>
          </p:nvSpPr>
          <p:spPr>
            <a:xfrm>
              <a:off x="2294950" y="1444800"/>
              <a:ext cx="67625" cy="36000"/>
            </a:xfrm>
            <a:custGeom>
              <a:avLst/>
              <a:gdLst/>
              <a:ahLst/>
              <a:cxnLst/>
              <a:rect l="l" t="t" r="r" b="b"/>
              <a:pathLst>
                <a:path w="2705" h="1440" extrusionOk="0">
                  <a:moveTo>
                    <a:pt x="308" y="1"/>
                  </a:moveTo>
                  <a:cubicBezTo>
                    <a:pt x="305" y="10"/>
                    <a:pt x="302" y="19"/>
                    <a:pt x="297" y="28"/>
                  </a:cubicBezTo>
                  <a:lnTo>
                    <a:pt x="297" y="28"/>
                  </a:lnTo>
                  <a:cubicBezTo>
                    <a:pt x="275" y="17"/>
                    <a:pt x="253" y="12"/>
                    <a:pt x="232" y="12"/>
                  </a:cubicBezTo>
                  <a:cubicBezTo>
                    <a:pt x="98" y="12"/>
                    <a:pt x="1" y="211"/>
                    <a:pt x="142" y="268"/>
                  </a:cubicBezTo>
                  <a:cubicBezTo>
                    <a:pt x="142" y="268"/>
                    <a:pt x="142" y="268"/>
                    <a:pt x="142" y="268"/>
                  </a:cubicBezTo>
                  <a:lnTo>
                    <a:pt x="142" y="268"/>
                  </a:lnTo>
                  <a:cubicBezTo>
                    <a:pt x="203" y="314"/>
                    <a:pt x="243" y="339"/>
                    <a:pt x="282" y="355"/>
                  </a:cubicBezTo>
                  <a:lnTo>
                    <a:pt x="282" y="355"/>
                  </a:lnTo>
                  <a:cubicBezTo>
                    <a:pt x="981" y="785"/>
                    <a:pt x="1762" y="1154"/>
                    <a:pt x="2543" y="1435"/>
                  </a:cubicBezTo>
                  <a:cubicBezTo>
                    <a:pt x="2555" y="1438"/>
                    <a:pt x="2567" y="1440"/>
                    <a:pt x="2577" y="1440"/>
                  </a:cubicBezTo>
                  <a:cubicBezTo>
                    <a:pt x="2682" y="1440"/>
                    <a:pt x="2704" y="1299"/>
                    <a:pt x="2643" y="1268"/>
                  </a:cubicBezTo>
                  <a:cubicBezTo>
                    <a:pt x="1962" y="782"/>
                    <a:pt x="1155" y="390"/>
                    <a:pt x="375" y="62"/>
                  </a:cubicBezTo>
                  <a:lnTo>
                    <a:pt x="375" y="62"/>
                  </a:lnTo>
                  <a:cubicBezTo>
                    <a:pt x="352" y="41"/>
                    <a:pt x="329" y="21"/>
                    <a:pt x="30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4" name="Google Shape;1874;p33"/>
            <p:cNvSpPr/>
            <p:nvPr/>
          </p:nvSpPr>
          <p:spPr>
            <a:xfrm>
              <a:off x="2290275" y="1438750"/>
              <a:ext cx="79800" cy="61225"/>
            </a:xfrm>
            <a:custGeom>
              <a:avLst/>
              <a:gdLst/>
              <a:ahLst/>
              <a:cxnLst/>
              <a:rect l="l" t="t" r="r" b="b"/>
              <a:pathLst>
                <a:path w="3192" h="2449" extrusionOk="0">
                  <a:moveTo>
                    <a:pt x="3099" y="1"/>
                  </a:moveTo>
                  <a:cubicBezTo>
                    <a:pt x="3088" y="1"/>
                    <a:pt x="3076" y="3"/>
                    <a:pt x="3064" y="9"/>
                  </a:cubicBezTo>
                  <a:cubicBezTo>
                    <a:pt x="2530" y="343"/>
                    <a:pt x="1997" y="777"/>
                    <a:pt x="1496" y="1144"/>
                  </a:cubicBezTo>
                  <a:cubicBezTo>
                    <a:pt x="1029" y="1477"/>
                    <a:pt x="495" y="1811"/>
                    <a:pt x="62" y="2211"/>
                  </a:cubicBezTo>
                  <a:cubicBezTo>
                    <a:pt x="1" y="2302"/>
                    <a:pt x="106" y="2449"/>
                    <a:pt x="201" y="2449"/>
                  </a:cubicBezTo>
                  <a:cubicBezTo>
                    <a:pt x="211" y="2449"/>
                    <a:pt x="220" y="2447"/>
                    <a:pt x="229" y="2444"/>
                  </a:cubicBezTo>
                  <a:cubicBezTo>
                    <a:pt x="829" y="2144"/>
                    <a:pt x="1329" y="1677"/>
                    <a:pt x="1830" y="1310"/>
                  </a:cubicBezTo>
                  <a:cubicBezTo>
                    <a:pt x="2297" y="943"/>
                    <a:pt x="2730" y="610"/>
                    <a:pt x="3164" y="143"/>
                  </a:cubicBezTo>
                  <a:cubicBezTo>
                    <a:pt x="3191" y="60"/>
                    <a:pt x="3151" y="1"/>
                    <a:pt x="309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5" name="Google Shape;1875;p33"/>
            <p:cNvSpPr/>
            <p:nvPr/>
          </p:nvSpPr>
          <p:spPr>
            <a:xfrm>
              <a:off x="2315150" y="1422175"/>
              <a:ext cx="36725" cy="85875"/>
            </a:xfrm>
            <a:custGeom>
              <a:avLst/>
              <a:gdLst/>
              <a:ahLst/>
              <a:cxnLst/>
              <a:rect l="l" t="t" r="r" b="b"/>
              <a:pathLst>
                <a:path w="1469" h="3435" extrusionOk="0">
                  <a:moveTo>
                    <a:pt x="93" y="1"/>
                  </a:moveTo>
                  <a:cubicBezTo>
                    <a:pt x="74" y="1"/>
                    <a:pt x="55" y="2"/>
                    <a:pt x="34" y="5"/>
                  </a:cubicBezTo>
                  <a:cubicBezTo>
                    <a:pt x="1" y="5"/>
                    <a:pt x="1" y="172"/>
                    <a:pt x="68" y="172"/>
                  </a:cubicBezTo>
                  <a:cubicBezTo>
                    <a:pt x="401" y="272"/>
                    <a:pt x="735" y="1640"/>
                    <a:pt x="835" y="1940"/>
                  </a:cubicBezTo>
                  <a:cubicBezTo>
                    <a:pt x="1002" y="2440"/>
                    <a:pt x="1068" y="2941"/>
                    <a:pt x="1335" y="3374"/>
                  </a:cubicBezTo>
                  <a:cubicBezTo>
                    <a:pt x="1349" y="3416"/>
                    <a:pt x="1375" y="3435"/>
                    <a:pt x="1400" y="3435"/>
                  </a:cubicBezTo>
                  <a:cubicBezTo>
                    <a:pt x="1435" y="3435"/>
                    <a:pt x="1469" y="3399"/>
                    <a:pt x="1469" y="3341"/>
                  </a:cubicBezTo>
                  <a:cubicBezTo>
                    <a:pt x="1469" y="2507"/>
                    <a:pt x="1035" y="1640"/>
                    <a:pt x="701" y="873"/>
                  </a:cubicBezTo>
                  <a:cubicBezTo>
                    <a:pt x="574" y="618"/>
                    <a:pt x="477" y="1"/>
                    <a:pt x="9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6" name="Google Shape;1876;p33"/>
            <p:cNvSpPr/>
            <p:nvPr/>
          </p:nvSpPr>
          <p:spPr>
            <a:xfrm>
              <a:off x="2074150" y="1283600"/>
              <a:ext cx="20425" cy="14475"/>
            </a:xfrm>
            <a:custGeom>
              <a:avLst/>
              <a:gdLst/>
              <a:ahLst/>
              <a:cxnLst/>
              <a:rect l="l" t="t" r="r" b="b"/>
              <a:pathLst>
                <a:path w="817" h="579" extrusionOk="0">
                  <a:moveTo>
                    <a:pt x="393" y="0"/>
                  </a:moveTo>
                  <a:cubicBezTo>
                    <a:pt x="351" y="0"/>
                    <a:pt x="309" y="13"/>
                    <a:pt x="267" y="44"/>
                  </a:cubicBezTo>
                  <a:cubicBezTo>
                    <a:pt x="201" y="44"/>
                    <a:pt x="167" y="78"/>
                    <a:pt x="134" y="144"/>
                  </a:cubicBezTo>
                  <a:cubicBezTo>
                    <a:pt x="1" y="345"/>
                    <a:pt x="134" y="578"/>
                    <a:pt x="368" y="578"/>
                  </a:cubicBezTo>
                  <a:cubicBezTo>
                    <a:pt x="401" y="578"/>
                    <a:pt x="468" y="578"/>
                    <a:pt x="534" y="545"/>
                  </a:cubicBezTo>
                  <a:cubicBezTo>
                    <a:pt x="816" y="404"/>
                    <a:pt x="621" y="0"/>
                    <a:pt x="39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7" name="Google Shape;1877;p33"/>
            <p:cNvSpPr/>
            <p:nvPr/>
          </p:nvSpPr>
          <p:spPr>
            <a:xfrm>
              <a:off x="2036625" y="1335575"/>
              <a:ext cx="17550" cy="14200"/>
            </a:xfrm>
            <a:custGeom>
              <a:avLst/>
              <a:gdLst/>
              <a:ahLst/>
              <a:cxnLst/>
              <a:rect l="l" t="t" r="r" b="b"/>
              <a:pathLst>
                <a:path w="702" h="568" extrusionOk="0">
                  <a:moveTo>
                    <a:pt x="367" y="0"/>
                  </a:moveTo>
                  <a:cubicBezTo>
                    <a:pt x="1" y="0"/>
                    <a:pt x="1" y="567"/>
                    <a:pt x="367" y="567"/>
                  </a:cubicBezTo>
                  <a:cubicBezTo>
                    <a:pt x="701" y="567"/>
                    <a:pt x="701" y="0"/>
                    <a:pt x="36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8" name="Google Shape;1878;p33"/>
            <p:cNvSpPr/>
            <p:nvPr/>
          </p:nvSpPr>
          <p:spPr>
            <a:xfrm>
              <a:off x="2081650" y="1327225"/>
              <a:ext cx="15875" cy="11700"/>
            </a:xfrm>
            <a:custGeom>
              <a:avLst/>
              <a:gdLst/>
              <a:ahLst/>
              <a:cxnLst/>
              <a:rect l="l" t="t" r="r" b="b"/>
              <a:pathLst>
                <a:path w="635" h="468" extrusionOk="0">
                  <a:moveTo>
                    <a:pt x="334" y="1"/>
                  </a:moveTo>
                  <a:cubicBezTo>
                    <a:pt x="1" y="1"/>
                    <a:pt x="1" y="468"/>
                    <a:pt x="334" y="468"/>
                  </a:cubicBezTo>
                  <a:cubicBezTo>
                    <a:pt x="635" y="468"/>
                    <a:pt x="635" y="1"/>
                    <a:pt x="3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879" name="Google Shape;1879;p33"/>
          <p:cNvGrpSpPr/>
          <p:nvPr/>
        </p:nvGrpSpPr>
        <p:grpSpPr>
          <a:xfrm rot="-8298370" flipH="1">
            <a:off x="5285532" y="3423555"/>
            <a:ext cx="584233" cy="393287"/>
            <a:chOff x="2036625" y="1283600"/>
            <a:chExt cx="333450" cy="224450"/>
          </a:xfrm>
        </p:grpSpPr>
        <p:sp>
          <p:nvSpPr>
            <p:cNvPr id="1880" name="Google Shape;1880;p33"/>
            <p:cNvSpPr/>
            <p:nvPr/>
          </p:nvSpPr>
          <p:spPr>
            <a:xfrm>
              <a:off x="2161050" y="1309575"/>
              <a:ext cx="91125" cy="62200"/>
            </a:xfrm>
            <a:custGeom>
              <a:avLst/>
              <a:gdLst/>
              <a:ahLst/>
              <a:cxnLst/>
              <a:rect l="l" t="t" r="r" b="b"/>
              <a:pathLst>
                <a:path w="3645" h="2488" extrusionOk="0">
                  <a:moveTo>
                    <a:pt x="194" y="1"/>
                  </a:moveTo>
                  <a:cubicBezTo>
                    <a:pt x="101" y="1"/>
                    <a:pt x="1" y="117"/>
                    <a:pt x="60" y="206"/>
                  </a:cubicBezTo>
                  <a:cubicBezTo>
                    <a:pt x="1061" y="1107"/>
                    <a:pt x="2262" y="1774"/>
                    <a:pt x="3363" y="2474"/>
                  </a:cubicBezTo>
                  <a:cubicBezTo>
                    <a:pt x="3386" y="2484"/>
                    <a:pt x="3409" y="2488"/>
                    <a:pt x="3430" y="2488"/>
                  </a:cubicBezTo>
                  <a:cubicBezTo>
                    <a:pt x="3562" y="2488"/>
                    <a:pt x="3644" y="2332"/>
                    <a:pt x="3530" y="2274"/>
                  </a:cubicBezTo>
                  <a:cubicBezTo>
                    <a:pt x="2496" y="1474"/>
                    <a:pt x="1395" y="540"/>
                    <a:pt x="227" y="6"/>
                  </a:cubicBezTo>
                  <a:cubicBezTo>
                    <a:pt x="217" y="2"/>
                    <a:pt x="205" y="1"/>
                    <a:pt x="19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1" name="Google Shape;1881;p33"/>
            <p:cNvSpPr/>
            <p:nvPr/>
          </p:nvSpPr>
          <p:spPr>
            <a:xfrm>
              <a:off x="2187625" y="1317500"/>
              <a:ext cx="51900" cy="71475"/>
            </a:xfrm>
            <a:custGeom>
              <a:avLst/>
              <a:gdLst/>
              <a:ahLst/>
              <a:cxnLst/>
              <a:rect l="l" t="t" r="r" b="b"/>
              <a:pathLst>
                <a:path w="2076" h="2859" extrusionOk="0">
                  <a:moveTo>
                    <a:pt x="1955" y="0"/>
                  </a:moveTo>
                  <a:cubicBezTo>
                    <a:pt x="1935" y="0"/>
                    <a:pt x="1916" y="7"/>
                    <a:pt x="1900" y="23"/>
                  </a:cubicBezTo>
                  <a:cubicBezTo>
                    <a:pt x="1232" y="857"/>
                    <a:pt x="599" y="1791"/>
                    <a:pt x="65" y="2658"/>
                  </a:cubicBezTo>
                  <a:cubicBezTo>
                    <a:pt x="1" y="2765"/>
                    <a:pt x="60" y="2858"/>
                    <a:pt x="146" y="2858"/>
                  </a:cubicBezTo>
                  <a:cubicBezTo>
                    <a:pt x="194" y="2858"/>
                    <a:pt x="251" y="2829"/>
                    <a:pt x="298" y="2758"/>
                  </a:cubicBezTo>
                  <a:cubicBezTo>
                    <a:pt x="932" y="1924"/>
                    <a:pt x="1499" y="1023"/>
                    <a:pt x="2000" y="89"/>
                  </a:cubicBezTo>
                  <a:cubicBezTo>
                    <a:pt x="2076" y="64"/>
                    <a:pt x="2017" y="0"/>
                    <a:pt x="195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2" name="Google Shape;1882;p33"/>
            <p:cNvSpPr/>
            <p:nvPr/>
          </p:nvSpPr>
          <p:spPr>
            <a:xfrm>
              <a:off x="2207575" y="1296950"/>
              <a:ext cx="16700" cy="105550"/>
            </a:xfrm>
            <a:custGeom>
              <a:avLst/>
              <a:gdLst/>
              <a:ahLst/>
              <a:cxnLst/>
              <a:rect l="l" t="t" r="r" b="b"/>
              <a:pathLst>
                <a:path w="668" h="4222" extrusionOk="0">
                  <a:moveTo>
                    <a:pt x="139" y="0"/>
                  </a:moveTo>
                  <a:cubicBezTo>
                    <a:pt x="91" y="0"/>
                    <a:pt x="34" y="33"/>
                    <a:pt x="34" y="111"/>
                  </a:cubicBezTo>
                  <a:cubicBezTo>
                    <a:pt x="1" y="1345"/>
                    <a:pt x="1" y="2946"/>
                    <a:pt x="334" y="4147"/>
                  </a:cubicBezTo>
                  <a:cubicBezTo>
                    <a:pt x="348" y="4200"/>
                    <a:pt x="377" y="4222"/>
                    <a:pt x="407" y="4222"/>
                  </a:cubicBezTo>
                  <a:cubicBezTo>
                    <a:pt x="453" y="4222"/>
                    <a:pt x="501" y="4174"/>
                    <a:pt x="501" y="4114"/>
                  </a:cubicBezTo>
                  <a:cubicBezTo>
                    <a:pt x="668" y="2846"/>
                    <a:pt x="434" y="1312"/>
                    <a:pt x="201" y="44"/>
                  </a:cubicBezTo>
                  <a:cubicBezTo>
                    <a:pt x="201" y="16"/>
                    <a:pt x="172" y="0"/>
                    <a:pt x="13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3" name="Google Shape;1883;p33"/>
            <p:cNvSpPr/>
            <p:nvPr/>
          </p:nvSpPr>
          <p:spPr>
            <a:xfrm>
              <a:off x="2156700" y="1337025"/>
              <a:ext cx="117625" cy="23575"/>
            </a:xfrm>
            <a:custGeom>
              <a:avLst/>
              <a:gdLst/>
              <a:ahLst/>
              <a:cxnLst/>
              <a:rect l="l" t="t" r="r" b="b"/>
              <a:pathLst>
                <a:path w="4705" h="943" extrusionOk="0">
                  <a:moveTo>
                    <a:pt x="4254" y="0"/>
                  </a:moveTo>
                  <a:cubicBezTo>
                    <a:pt x="2895" y="0"/>
                    <a:pt x="1448" y="310"/>
                    <a:pt x="168" y="676"/>
                  </a:cubicBezTo>
                  <a:cubicBezTo>
                    <a:pt x="1" y="709"/>
                    <a:pt x="34" y="943"/>
                    <a:pt x="201" y="943"/>
                  </a:cubicBezTo>
                  <a:cubicBezTo>
                    <a:pt x="1669" y="743"/>
                    <a:pt x="3203" y="509"/>
                    <a:pt x="4604" y="109"/>
                  </a:cubicBezTo>
                  <a:cubicBezTo>
                    <a:pt x="4704" y="109"/>
                    <a:pt x="4704" y="9"/>
                    <a:pt x="4638" y="9"/>
                  </a:cubicBezTo>
                  <a:cubicBezTo>
                    <a:pt x="4511" y="3"/>
                    <a:pt x="4383" y="0"/>
                    <a:pt x="425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4" name="Google Shape;1884;p33"/>
            <p:cNvSpPr/>
            <p:nvPr/>
          </p:nvSpPr>
          <p:spPr>
            <a:xfrm>
              <a:off x="2318500" y="1414650"/>
              <a:ext cx="33375" cy="92325"/>
            </a:xfrm>
            <a:custGeom>
              <a:avLst/>
              <a:gdLst/>
              <a:ahLst/>
              <a:cxnLst/>
              <a:rect l="l" t="t" r="r" b="b"/>
              <a:pathLst>
                <a:path w="1335" h="3693" extrusionOk="0">
                  <a:moveTo>
                    <a:pt x="1237" y="0"/>
                  </a:moveTo>
                  <a:cubicBezTo>
                    <a:pt x="1208" y="0"/>
                    <a:pt x="1180" y="22"/>
                    <a:pt x="1168" y="73"/>
                  </a:cubicBezTo>
                  <a:cubicBezTo>
                    <a:pt x="901" y="640"/>
                    <a:pt x="734" y="1240"/>
                    <a:pt x="534" y="1807"/>
                  </a:cubicBezTo>
                  <a:cubicBezTo>
                    <a:pt x="334" y="2408"/>
                    <a:pt x="67" y="2975"/>
                    <a:pt x="0" y="3609"/>
                  </a:cubicBezTo>
                  <a:cubicBezTo>
                    <a:pt x="0" y="3651"/>
                    <a:pt x="40" y="3693"/>
                    <a:pt x="87" y="3693"/>
                  </a:cubicBezTo>
                  <a:cubicBezTo>
                    <a:pt x="113" y="3693"/>
                    <a:pt x="142" y="3679"/>
                    <a:pt x="167" y="3642"/>
                  </a:cubicBezTo>
                  <a:cubicBezTo>
                    <a:pt x="434" y="3142"/>
                    <a:pt x="567" y="2575"/>
                    <a:pt x="734" y="2007"/>
                  </a:cubicBezTo>
                  <a:cubicBezTo>
                    <a:pt x="934" y="1374"/>
                    <a:pt x="1168" y="773"/>
                    <a:pt x="1335" y="139"/>
                  </a:cubicBezTo>
                  <a:cubicBezTo>
                    <a:pt x="1335" y="57"/>
                    <a:pt x="1284" y="0"/>
                    <a:pt x="123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5" name="Google Shape;1885;p33"/>
            <p:cNvSpPr/>
            <p:nvPr/>
          </p:nvSpPr>
          <p:spPr>
            <a:xfrm>
              <a:off x="2294950" y="1444800"/>
              <a:ext cx="67625" cy="36000"/>
            </a:xfrm>
            <a:custGeom>
              <a:avLst/>
              <a:gdLst/>
              <a:ahLst/>
              <a:cxnLst/>
              <a:rect l="l" t="t" r="r" b="b"/>
              <a:pathLst>
                <a:path w="2705" h="1440" extrusionOk="0">
                  <a:moveTo>
                    <a:pt x="308" y="1"/>
                  </a:moveTo>
                  <a:cubicBezTo>
                    <a:pt x="305" y="10"/>
                    <a:pt x="302" y="19"/>
                    <a:pt x="297" y="28"/>
                  </a:cubicBezTo>
                  <a:lnTo>
                    <a:pt x="297" y="28"/>
                  </a:lnTo>
                  <a:cubicBezTo>
                    <a:pt x="275" y="17"/>
                    <a:pt x="253" y="12"/>
                    <a:pt x="232" y="12"/>
                  </a:cubicBezTo>
                  <a:cubicBezTo>
                    <a:pt x="98" y="12"/>
                    <a:pt x="1" y="211"/>
                    <a:pt x="142" y="268"/>
                  </a:cubicBezTo>
                  <a:cubicBezTo>
                    <a:pt x="142" y="268"/>
                    <a:pt x="142" y="268"/>
                    <a:pt x="142" y="268"/>
                  </a:cubicBezTo>
                  <a:lnTo>
                    <a:pt x="142" y="268"/>
                  </a:lnTo>
                  <a:cubicBezTo>
                    <a:pt x="203" y="314"/>
                    <a:pt x="243" y="339"/>
                    <a:pt x="282" y="355"/>
                  </a:cubicBezTo>
                  <a:lnTo>
                    <a:pt x="282" y="355"/>
                  </a:lnTo>
                  <a:cubicBezTo>
                    <a:pt x="981" y="785"/>
                    <a:pt x="1762" y="1154"/>
                    <a:pt x="2543" y="1435"/>
                  </a:cubicBezTo>
                  <a:cubicBezTo>
                    <a:pt x="2555" y="1438"/>
                    <a:pt x="2567" y="1440"/>
                    <a:pt x="2577" y="1440"/>
                  </a:cubicBezTo>
                  <a:cubicBezTo>
                    <a:pt x="2682" y="1440"/>
                    <a:pt x="2704" y="1299"/>
                    <a:pt x="2643" y="1268"/>
                  </a:cubicBezTo>
                  <a:cubicBezTo>
                    <a:pt x="1962" y="782"/>
                    <a:pt x="1155" y="390"/>
                    <a:pt x="375" y="62"/>
                  </a:cubicBezTo>
                  <a:lnTo>
                    <a:pt x="375" y="62"/>
                  </a:lnTo>
                  <a:cubicBezTo>
                    <a:pt x="352" y="41"/>
                    <a:pt x="329" y="21"/>
                    <a:pt x="30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6" name="Google Shape;1886;p33"/>
            <p:cNvSpPr/>
            <p:nvPr/>
          </p:nvSpPr>
          <p:spPr>
            <a:xfrm>
              <a:off x="2290275" y="1438750"/>
              <a:ext cx="79800" cy="61225"/>
            </a:xfrm>
            <a:custGeom>
              <a:avLst/>
              <a:gdLst/>
              <a:ahLst/>
              <a:cxnLst/>
              <a:rect l="l" t="t" r="r" b="b"/>
              <a:pathLst>
                <a:path w="3192" h="2449" extrusionOk="0">
                  <a:moveTo>
                    <a:pt x="3099" y="1"/>
                  </a:moveTo>
                  <a:cubicBezTo>
                    <a:pt x="3088" y="1"/>
                    <a:pt x="3076" y="3"/>
                    <a:pt x="3064" y="9"/>
                  </a:cubicBezTo>
                  <a:cubicBezTo>
                    <a:pt x="2530" y="343"/>
                    <a:pt x="1997" y="777"/>
                    <a:pt x="1496" y="1144"/>
                  </a:cubicBezTo>
                  <a:cubicBezTo>
                    <a:pt x="1029" y="1477"/>
                    <a:pt x="495" y="1811"/>
                    <a:pt x="62" y="2211"/>
                  </a:cubicBezTo>
                  <a:cubicBezTo>
                    <a:pt x="1" y="2302"/>
                    <a:pt x="106" y="2449"/>
                    <a:pt x="201" y="2449"/>
                  </a:cubicBezTo>
                  <a:cubicBezTo>
                    <a:pt x="211" y="2449"/>
                    <a:pt x="220" y="2447"/>
                    <a:pt x="229" y="2444"/>
                  </a:cubicBezTo>
                  <a:cubicBezTo>
                    <a:pt x="829" y="2144"/>
                    <a:pt x="1329" y="1677"/>
                    <a:pt x="1830" y="1310"/>
                  </a:cubicBezTo>
                  <a:cubicBezTo>
                    <a:pt x="2297" y="943"/>
                    <a:pt x="2730" y="610"/>
                    <a:pt x="3164" y="143"/>
                  </a:cubicBezTo>
                  <a:cubicBezTo>
                    <a:pt x="3191" y="60"/>
                    <a:pt x="3151" y="1"/>
                    <a:pt x="309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7" name="Google Shape;1887;p33"/>
            <p:cNvSpPr/>
            <p:nvPr/>
          </p:nvSpPr>
          <p:spPr>
            <a:xfrm>
              <a:off x="2315150" y="1422175"/>
              <a:ext cx="36725" cy="85875"/>
            </a:xfrm>
            <a:custGeom>
              <a:avLst/>
              <a:gdLst/>
              <a:ahLst/>
              <a:cxnLst/>
              <a:rect l="l" t="t" r="r" b="b"/>
              <a:pathLst>
                <a:path w="1469" h="3435" extrusionOk="0">
                  <a:moveTo>
                    <a:pt x="93" y="1"/>
                  </a:moveTo>
                  <a:cubicBezTo>
                    <a:pt x="74" y="1"/>
                    <a:pt x="55" y="2"/>
                    <a:pt x="34" y="5"/>
                  </a:cubicBezTo>
                  <a:cubicBezTo>
                    <a:pt x="1" y="5"/>
                    <a:pt x="1" y="172"/>
                    <a:pt x="68" y="172"/>
                  </a:cubicBezTo>
                  <a:cubicBezTo>
                    <a:pt x="401" y="272"/>
                    <a:pt x="735" y="1640"/>
                    <a:pt x="835" y="1940"/>
                  </a:cubicBezTo>
                  <a:cubicBezTo>
                    <a:pt x="1002" y="2440"/>
                    <a:pt x="1068" y="2941"/>
                    <a:pt x="1335" y="3374"/>
                  </a:cubicBezTo>
                  <a:cubicBezTo>
                    <a:pt x="1349" y="3416"/>
                    <a:pt x="1375" y="3435"/>
                    <a:pt x="1400" y="3435"/>
                  </a:cubicBezTo>
                  <a:cubicBezTo>
                    <a:pt x="1435" y="3435"/>
                    <a:pt x="1469" y="3399"/>
                    <a:pt x="1469" y="3341"/>
                  </a:cubicBezTo>
                  <a:cubicBezTo>
                    <a:pt x="1469" y="2507"/>
                    <a:pt x="1035" y="1640"/>
                    <a:pt x="701" y="873"/>
                  </a:cubicBezTo>
                  <a:cubicBezTo>
                    <a:pt x="574" y="618"/>
                    <a:pt x="477" y="1"/>
                    <a:pt x="9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8" name="Google Shape;1888;p33"/>
            <p:cNvSpPr/>
            <p:nvPr/>
          </p:nvSpPr>
          <p:spPr>
            <a:xfrm>
              <a:off x="2074150" y="1283600"/>
              <a:ext cx="20425" cy="14475"/>
            </a:xfrm>
            <a:custGeom>
              <a:avLst/>
              <a:gdLst/>
              <a:ahLst/>
              <a:cxnLst/>
              <a:rect l="l" t="t" r="r" b="b"/>
              <a:pathLst>
                <a:path w="817" h="579" extrusionOk="0">
                  <a:moveTo>
                    <a:pt x="393" y="0"/>
                  </a:moveTo>
                  <a:cubicBezTo>
                    <a:pt x="351" y="0"/>
                    <a:pt x="309" y="13"/>
                    <a:pt x="267" y="44"/>
                  </a:cubicBezTo>
                  <a:cubicBezTo>
                    <a:pt x="201" y="44"/>
                    <a:pt x="167" y="78"/>
                    <a:pt x="134" y="144"/>
                  </a:cubicBezTo>
                  <a:cubicBezTo>
                    <a:pt x="1" y="345"/>
                    <a:pt x="134" y="578"/>
                    <a:pt x="368" y="578"/>
                  </a:cubicBezTo>
                  <a:cubicBezTo>
                    <a:pt x="401" y="578"/>
                    <a:pt x="468" y="578"/>
                    <a:pt x="534" y="545"/>
                  </a:cubicBezTo>
                  <a:cubicBezTo>
                    <a:pt x="816" y="404"/>
                    <a:pt x="621" y="0"/>
                    <a:pt x="39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9" name="Google Shape;1889;p33"/>
            <p:cNvSpPr/>
            <p:nvPr/>
          </p:nvSpPr>
          <p:spPr>
            <a:xfrm>
              <a:off x="2036625" y="1335575"/>
              <a:ext cx="17550" cy="14200"/>
            </a:xfrm>
            <a:custGeom>
              <a:avLst/>
              <a:gdLst/>
              <a:ahLst/>
              <a:cxnLst/>
              <a:rect l="l" t="t" r="r" b="b"/>
              <a:pathLst>
                <a:path w="702" h="568" extrusionOk="0">
                  <a:moveTo>
                    <a:pt x="367" y="0"/>
                  </a:moveTo>
                  <a:cubicBezTo>
                    <a:pt x="1" y="0"/>
                    <a:pt x="1" y="567"/>
                    <a:pt x="367" y="567"/>
                  </a:cubicBezTo>
                  <a:cubicBezTo>
                    <a:pt x="701" y="567"/>
                    <a:pt x="701" y="0"/>
                    <a:pt x="36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0" name="Google Shape;1890;p33"/>
            <p:cNvSpPr/>
            <p:nvPr/>
          </p:nvSpPr>
          <p:spPr>
            <a:xfrm>
              <a:off x="2081650" y="1327225"/>
              <a:ext cx="15875" cy="11700"/>
            </a:xfrm>
            <a:custGeom>
              <a:avLst/>
              <a:gdLst/>
              <a:ahLst/>
              <a:cxnLst/>
              <a:rect l="l" t="t" r="r" b="b"/>
              <a:pathLst>
                <a:path w="635" h="468" extrusionOk="0">
                  <a:moveTo>
                    <a:pt x="334" y="1"/>
                  </a:moveTo>
                  <a:cubicBezTo>
                    <a:pt x="1" y="1"/>
                    <a:pt x="1" y="468"/>
                    <a:pt x="334" y="468"/>
                  </a:cubicBezTo>
                  <a:cubicBezTo>
                    <a:pt x="635" y="468"/>
                    <a:pt x="635" y="1"/>
                    <a:pt x="3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891" name="Google Shape;1891;p33"/>
          <p:cNvSpPr/>
          <p:nvPr/>
        </p:nvSpPr>
        <p:spPr>
          <a:xfrm flipH="1">
            <a:off x="2851447" y="213298"/>
            <a:ext cx="227097" cy="612273"/>
          </a:xfrm>
          <a:custGeom>
            <a:avLst/>
            <a:gdLst/>
            <a:ahLst/>
            <a:cxnLst/>
            <a:rect l="l" t="t" r="r" b="b"/>
            <a:pathLst>
              <a:path w="7729" h="20838" extrusionOk="0">
                <a:moveTo>
                  <a:pt x="3567" y="1"/>
                </a:moveTo>
                <a:cubicBezTo>
                  <a:pt x="3458" y="1"/>
                  <a:pt x="3346" y="5"/>
                  <a:pt x="3231" y="13"/>
                </a:cubicBezTo>
                <a:cubicBezTo>
                  <a:pt x="3192" y="13"/>
                  <a:pt x="3167" y="26"/>
                  <a:pt x="3141" y="39"/>
                </a:cubicBezTo>
                <a:lnTo>
                  <a:pt x="3050" y="39"/>
                </a:lnTo>
                <a:cubicBezTo>
                  <a:pt x="621" y="387"/>
                  <a:pt x="0" y="2236"/>
                  <a:pt x="13" y="3179"/>
                </a:cubicBezTo>
                <a:lnTo>
                  <a:pt x="13" y="3231"/>
                </a:lnTo>
                <a:lnTo>
                  <a:pt x="866" y="11011"/>
                </a:lnTo>
                <a:lnTo>
                  <a:pt x="1706" y="18597"/>
                </a:lnTo>
                <a:lnTo>
                  <a:pt x="1706" y="18649"/>
                </a:lnTo>
                <a:cubicBezTo>
                  <a:pt x="1852" y="19440"/>
                  <a:pt x="2571" y="20837"/>
                  <a:pt x="4120" y="20837"/>
                </a:cubicBezTo>
                <a:cubicBezTo>
                  <a:pt x="4217" y="20837"/>
                  <a:pt x="4317" y="20832"/>
                  <a:pt x="4420" y="20820"/>
                </a:cubicBezTo>
                <a:cubicBezTo>
                  <a:pt x="6178" y="20626"/>
                  <a:pt x="6617" y="18972"/>
                  <a:pt x="6604" y="18119"/>
                </a:cubicBezTo>
                <a:lnTo>
                  <a:pt x="6604" y="18068"/>
                </a:lnTo>
                <a:lnTo>
                  <a:pt x="5377" y="6940"/>
                </a:lnTo>
                <a:lnTo>
                  <a:pt x="4252" y="7069"/>
                </a:lnTo>
                <a:lnTo>
                  <a:pt x="5467" y="18158"/>
                </a:lnTo>
                <a:cubicBezTo>
                  <a:pt x="5467" y="18378"/>
                  <a:pt x="5402" y="19567"/>
                  <a:pt x="4304" y="19683"/>
                </a:cubicBezTo>
                <a:cubicBezTo>
                  <a:pt x="4251" y="19689"/>
                  <a:pt x="4199" y="19691"/>
                  <a:pt x="4150" y="19691"/>
                </a:cubicBezTo>
                <a:cubicBezTo>
                  <a:pt x="3176" y="19691"/>
                  <a:pt x="2893" y="18651"/>
                  <a:pt x="2843" y="18442"/>
                </a:cubicBezTo>
                <a:lnTo>
                  <a:pt x="2003" y="10882"/>
                </a:lnTo>
                <a:lnTo>
                  <a:pt x="1163" y="3140"/>
                </a:lnTo>
                <a:cubicBezTo>
                  <a:pt x="1163" y="2882"/>
                  <a:pt x="1293" y="1408"/>
                  <a:pt x="3257" y="1150"/>
                </a:cubicBezTo>
                <a:cubicBezTo>
                  <a:pt x="3368" y="1141"/>
                  <a:pt x="3474" y="1136"/>
                  <a:pt x="3575" y="1136"/>
                </a:cubicBezTo>
                <a:cubicBezTo>
                  <a:pt x="5284" y="1136"/>
                  <a:pt x="5690" y="2404"/>
                  <a:pt x="5738" y="2636"/>
                </a:cubicBezTo>
                <a:lnTo>
                  <a:pt x="6617" y="10585"/>
                </a:lnTo>
                <a:lnTo>
                  <a:pt x="7729" y="10585"/>
                </a:lnTo>
                <a:lnTo>
                  <a:pt x="6876" y="2481"/>
                </a:lnTo>
                <a:lnTo>
                  <a:pt x="6863" y="2442"/>
                </a:lnTo>
                <a:cubicBezTo>
                  <a:pt x="6678" y="1556"/>
                  <a:pt x="5755" y="1"/>
                  <a:pt x="3567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892" name="Google Shape;1892;p33"/>
          <p:cNvGrpSpPr/>
          <p:nvPr/>
        </p:nvGrpSpPr>
        <p:grpSpPr>
          <a:xfrm rot="909654">
            <a:off x="2318216" y="3191471"/>
            <a:ext cx="1480191" cy="1730123"/>
            <a:chOff x="541275" y="1516262"/>
            <a:chExt cx="3512844" cy="3511100"/>
          </a:xfrm>
        </p:grpSpPr>
        <p:sp>
          <p:nvSpPr>
            <p:cNvPr id="1893" name="Google Shape;1893;p33"/>
            <p:cNvSpPr/>
            <p:nvPr/>
          </p:nvSpPr>
          <p:spPr>
            <a:xfrm>
              <a:off x="541275" y="1575902"/>
              <a:ext cx="3453249" cy="3451460"/>
            </a:xfrm>
            <a:custGeom>
              <a:avLst/>
              <a:gdLst/>
              <a:ahLst/>
              <a:cxnLst/>
              <a:rect l="l" t="t" r="r" b="b"/>
              <a:pathLst>
                <a:path w="65648" h="65614" extrusionOk="0">
                  <a:moveTo>
                    <a:pt x="0" y="0"/>
                  </a:moveTo>
                  <a:lnTo>
                    <a:pt x="0" y="65614"/>
                  </a:lnTo>
                  <a:lnTo>
                    <a:pt x="65647" y="65614"/>
                  </a:lnTo>
                  <a:lnTo>
                    <a:pt x="65647" y="0"/>
                  </a:lnTo>
                  <a:close/>
                </a:path>
              </a:pathLst>
            </a:custGeom>
            <a:solidFill>
              <a:srgbClr val="29486D">
                <a:alpha val="236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894" name="Google Shape;1894;p33"/>
            <p:cNvGrpSpPr/>
            <p:nvPr/>
          </p:nvGrpSpPr>
          <p:grpSpPr>
            <a:xfrm>
              <a:off x="600984" y="1516262"/>
              <a:ext cx="3453134" cy="3475578"/>
              <a:chOff x="-4724638" y="738299"/>
              <a:chExt cx="4413515" cy="4442201"/>
            </a:xfrm>
          </p:grpSpPr>
          <p:sp>
            <p:nvSpPr>
              <p:cNvPr id="1895" name="Google Shape;1895;p33"/>
              <p:cNvSpPr/>
              <p:nvPr/>
            </p:nvSpPr>
            <p:spPr>
              <a:xfrm>
                <a:off x="-3154819" y="882503"/>
                <a:ext cx="154763" cy="235574"/>
              </a:xfrm>
              <a:custGeom>
                <a:avLst/>
                <a:gdLst/>
                <a:ahLst/>
                <a:cxnLst/>
                <a:rect l="l" t="t" r="r" b="b"/>
                <a:pathLst>
                  <a:path w="2302" h="3504" extrusionOk="0">
                    <a:moveTo>
                      <a:pt x="1134" y="368"/>
                    </a:moveTo>
                    <a:cubicBezTo>
                      <a:pt x="1334" y="368"/>
                      <a:pt x="1501" y="434"/>
                      <a:pt x="1601" y="534"/>
                    </a:cubicBezTo>
                    <a:cubicBezTo>
                      <a:pt x="1701" y="601"/>
                      <a:pt x="1768" y="768"/>
                      <a:pt x="1768" y="935"/>
                    </a:cubicBezTo>
                    <a:cubicBezTo>
                      <a:pt x="1768" y="1101"/>
                      <a:pt x="1701" y="1235"/>
                      <a:pt x="1601" y="1335"/>
                    </a:cubicBezTo>
                    <a:cubicBezTo>
                      <a:pt x="1501" y="1435"/>
                      <a:pt x="1334" y="1468"/>
                      <a:pt x="1134" y="1468"/>
                    </a:cubicBezTo>
                    <a:cubicBezTo>
                      <a:pt x="968" y="1468"/>
                      <a:pt x="801" y="1435"/>
                      <a:pt x="701" y="1335"/>
                    </a:cubicBezTo>
                    <a:cubicBezTo>
                      <a:pt x="567" y="1235"/>
                      <a:pt x="534" y="1101"/>
                      <a:pt x="534" y="935"/>
                    </a:cubicBezTo>
                    <a:cubicBezTo>
                      <a:pt x="534" y="768"/>
                      <a:pt x="567" y="601"/>
                      <a:pt x="701" y="534"/>
                    </a:cubicBezTo>
                    <a:cubicBezTo>
                      <a:pt x="801" y="434"/>
                      <a:pt x="968" y="368"/>
                      <a:pt x="1134" y="368"/>
                    </a:cubicBezTo>
                    <a:close/>
                    <a:moveTo>
                      <a:pt x="1134" y="1835"/>
                    </a:moveTo>
                    <a:cubicBezTo>
                      <a:pt x="1368" y="1835"/>
                      <a:pt x="1535" y="1902"/>
                      <a:pt x="1668" y="2002"/>
                    </a:cubicBezTo>
                    <a:cubicBezTo>
                      <a:pt x="1768" y="2135"/>
                      <a:pt x="1835" y="2269"/>
                      <a:pt x="1835" y="2469"/>
                    </a:cubicBezTo>
                    <a:cubicBezTo>
                      <a:pt x="1835" y="2669"/>
                      <a:pt x="1768" y="2836"/>
                      <a:pt x="1668" y="2969"/>
                    </a:cubicBezTo>
                    <a:cubicBezTo>
                      <a:pt x="1535" y="3069"/>
                      <a:pt x="1368" y="3136"/>
                      <a:pt x="1134" y="3136"/>
                    </a:cubicBezTo>
                    <a:cubicBezTo>
                      <a:pt x="934" y="3136"/>
                      <a:pt x="767" y="3069"/>
                      <a:pt x="634" y="2969"/>
                    </a:cubicBezTo>
                    <a:cubicBezTo>
                      <a:pt x="534" y="2836"/>
                      <a:pt x="467" y="2703"/>
                      <a:pt x="467" y="2469"/>
                    </a:cubicBezTo>
                    <a:cubicBezTo>
                      <a:pt x="467" y="2269"/>
                      <a:pt x="534" y="2135"/>
                      <a:pt x="634" y="2002"/>
                    </a:cubicBezTo>
                    <a:cubicBezTo>
                      <a:pt x="767" y="1902"/>
                      <a:pt x="934" y="1835"/>
                      <a:pt x="1134" y="1835"/>
                    </a:cubicBezTo>
                    <a:close/>
                    <a:moveTo>
                      <a:pt x="1134" y="1"/>
                    </a:moveTo>
                    <a:cubicBezTo>
                      <a:pt x="834" y="1"/>
                      <a:pt x="567" y="101"/>
                      <a:pt x="367" y="234"/>
                    </a:cubicBezTo>
                    <a:cubicBezTo>
                      <a:pt x="167" y="401"/>
                      <a:pt x="67" y="601"/>
                      <a:pt x="67" y="868"/>
                    </a:cubicBezTo>
                    <a:cubicBezTo>
                      <a:pt x="67" y="1068"/>
                      <a:pt x="134" y="1235"/>
                      <a:pt x="234" y="1368"/>
                    </a:cubicBezTo>
                    <a:cubicBezTo>
                      <a:pt x="334" y="1502"/>
                      <a:pt x="501" y="1602"/>
                      <a:pt x="701" y="1635"/>
                    </a:cubicBezTo>
                    <a:cubicBezTo>
                      <a:pt x="467" y="1702"/>
                      <a:pt x="300" y="1802"/>
                      <a:pt x="200" y="1935"/>
                    </a:cubicBezTo>
                    <a:cubicBezTo>
                      <a:pt x="67" y="2102"/>
                      <a:pt x="0" y="2269"/>
                      <a:pt x="0" y="2469"/>
                    </a:cubicBezTo>
                    <a:cubicBezTo>
                      <a:pt x="0" y="2803"/>
                      <a:pt x="100" y="3069"/>
                      <a:pt x="300" y="3236"/>
                    </a:cubicBezTo>
                    <a:cubicBezTo>
                      <a:pt x="501" y="3403"/>
                      <a:pt x="767" y="3503"/>
                      <a:pt x="1134" y="3503"/>
                    </a:cubicBezTo>
                    <a:cubicBezTo>
                      <a:pt x="1535" y="3503"/>
                      <a:pt x="1801" y="3403"/>
                      <a:pt x="2002" y="3236"/>
                    </a:cubicBezTo>
                    <a:cubicBezTo>
                      <a:pt x="2202" y="3069"/>
                      <a:pt x="2302" y="2803"/>
                      <a:pt x="2302" y="2469"/>
                    </a:cubicBezTo>
                    <a:cubicBezTo>
                      <a:pt x="2302" y="2269"/>
                      <a:pt x="2235" y="2102"/>
                      <a:pt x="2102" y="1935"/>
                    </a:cubicBezTo>
                    <a:cubicBezTo>
                      <a:pt x="2002" y="1802"/>
                      <a:pt x="1835" y="1702"/>
                      <a:pt x="1601" y="1635"/>
                    </a:cubicBezTo>
                    <a:cubicBezTo>
                      <a:pt x="1801" y="1602"/>
                      <a:pt x="1935" y="1502"/>
                      <a:pt x="2068" y="1368"/>
                    </a:cubicBezTo>
                    <a:cubicBezTo>
                      <a:pt x="2168" y="1235"/>
                      <a:pt x="2235" y="1068"/>
                      <a:pt x="2235" y="868"/>
                    </a:cubicBezTo>
                    <a:cubicBezTo>
                      <a:pt x="2235" y="601"/>
                      <a:pt x="2135" y="401"/>
                      <a:pt x="1935" y="234"/>
                    </a:cubicBezTo>
                    <a:cubicBezTo>
                      <a:pt x="1735" y="101"/>
                      <a:pt x="1468" y="1"/>
                      <a:pt x="1134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6" name="Google Shape;1896;p33"/>
              <p:cNvSpPr/>
              <p:nvPr/>
            </p:nvSpPr>
            <p:spPr>
              <a:xfrm>
                <a:off x="-2946271" y="1075385"/>
                <a:ext cx="31464" cy="38187"/>
              </a:xfrm>
              <a:custGeom>
                <a:avLst/>
                <a:gdLst/>
                <a:ahLst/>
                <a:cxnLst/>
                <a:rect l="l" t="t" r="r" b="b"/>
                <a:pathLst>
                  <a:path w="468" h="568" extrusionOk="0">
                    <a:moveTo>
                      <a:pt x="0" y="0"/>
                    </a:moveTo>
                    <a:lnTo>
                      <a:pt x="0" y="567"/>
                    </a:lnTo>
                    <a:lnTo>
                      <a:pt x="467" y="567"/>
                    </a:lnTo>
                    <a:lnTo>
                      <a:pt x="467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7" name="Google Shape;1897;p33"/>
              <p:cNvSpPr/>
              <p:nvPr/>
            </p:nvSpPr>
            <p:spPr>
              <a:xfrm>
                <a:off x="-4370336" y="844384"/>
                <a:ext cx="9076" cy="67"/>
              </a:xfrm>
              <a:custGeom>
                <a:avLst/>
                <a:gdLst/>
                <a:ahLst/>
                <a:cxnLst/>
                <a:rect l="l" t="t" r="r" b="b"/>
                <a:pathLst>
                  <a:path w="135" h="1" fill="none" extrusionOk="0">
                    <a:moveTo>
                      <a:pt x="1" y="1"/>
                    </a:moveTo>
                    <a:lnTo>
                      <a:pt x="134" y="1"/>
                    </a:lnTo>
                  </a:path>
                </a:pathLst>
              </a:custGeom>
              <a:solidFill>
                <a:schemeClr val="accent1"/>
              </a:solidFill>
              <a:ln w="10850" cap="rnd" cmpd="sng">
                <a:solidFill>
                  <a:srgbClr val="FFC999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8" name="Google Shape;1898;p33"/>
              <p:cNvSpPr/>
              <p:nvPr/>
            </p:nvSpPr>
            <p:spPr>
              <a:xfrm>
                <a:off x="-4370336" y="1153842"/>
                <a:ext cx="9076" cy="67"/>
              </a:xfrm>
              <a:custGeom>
                <a:avLst/>
                <a:gdLst/>
                <a:ahLst/>
                <a:cxnLst/>
                <a:rect l="l" t="t" r="r" b="b"/>
                <a:pathLst>
                  <a:path w="135" h="1" fill="none" extrusionOk="0">
                    <a:moveTo>
                      <a:pt x="1" y="1"/>
                    </a:moveTo>
                    <a:lnTo>
                      <a:pt x="134" y="1"/>
                    </a:lnTo>
                  </a:path>
                </a:pathLst>
              </a:custGeom>
              <a:solidFill>
                <a:schemeClr val="accent1"/>
              </a:solidFill>
              <a:ln w="10850" cap="rnd" cmpd="sng">
                <a:solidFill>
                  <a:srgbClr val="FFC999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9" name="Google Shape;1899;p33"/>
              <p:cNvSpPr/>
              <p:nvPr/>
            </p:nvSpPr>
            <p:spPr>
              <a:xfrm>
                <a:off x="-4370336" y="1458863"/>
                <a:ext cx="9076" cy="67"/>
              </a:xfrm>
              <a:custGeom>
                <a:avLst/>
                <a:gdLst/>
                <a:ahLst/>
                <a:cxnLst/>
                <a:rect l="l" t="t" r="r" b="b"/>
                <a:pathLst>
                  <a:path w="135" h="1" fill="none" extrusionOk="0">
                    <a:moveTo>
                      <a:pt x="1" y="0"/>
                    </a:moveTo>
                    <a:lnTo>
                      <a:pt x="134" y="0"/>
                    </a:lnTo>
                  </a:path>
                </a:pathLst>
              </a:custGeom>
              <a:solidFill>
                <a:schemeClr val="accent1"/>
              </a:solidFill>
              <a:ln w="10850" cap="rnd" cmpd="sng">
                <a:solidFill>
                  <a:srgbClr val="FFC999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0" name="Google Shape;1900;p33"/>
              <p:cNvSpPr/>
              <p:nvPr/>
            </p:nvSpPr>
            <p:spPr>
              <a:xfrm>
                <a:off x="-4370336" y="1761599"/>
                <a:ext cx="9076" cy="67"/>
              </a:xfrm>
              <a:custGeom>
                <a:avLst/>
                <a:gdLst/>
                <a:ahLst/>
                <a:cxnLst/>
                <a:rect l="l" t="t" r="r" b="b"/>
                <a:pathLst>
                  <a:path w="135" h="1" fill="none" extrusionOk="0">
                    <a:moveTo>
                      <a:pt x="1" y="1"/>
                    </a:moveTo>
                    <a:lnTo>
                      <a:pt x="134" y="1"/>
                    </a:lnTo>
                  </a:path>
                </a:pathLst>
              </a:custGeom>
              <a:solidFill>
                <a:schemeClr val="accent1"/>
              </a:solidFill>
              <a:ln w="10850" cap="rnd" cmpd="sng">
                <a:solidFill>
                  <a:srgbClr val="FFC999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1" name="Google Shape;1901;p33"/>
              <p:cNvSpPr/>
              <p:nvPr/>
            </p:nvSpPr>
            <p:spPr>
              <a:xfrm>
                <a:off x="-4291811" y="2492722"/>
                <a:ext cx="49347" cy="38187"/>
              </a:xfrm>
              <a:custGeom>
                <a:avLst/>
                <a:gdLst/>
                <a:ahLst/>
                <a:cxnLst/>
                <a:rect l="l" t="t" r="r" b="b"/>
                <a:pathLst>
                  <a:path w="734" h="568" extrusionOk="0">
                    <a:moveTo>
                      <a:pt x="367" y="0"/>
                    </a:moveTo>
                    <a:cubicBezTo>
                      <a:pt x="0" y="0"/>
                      <a:pt x="0" y="567"/>
                      <a:pt x="367" y="567"/>
                    </a:cubicBezTo>
                    <a:cubicBezTo>
                      <a:pt x="734" y="567"/>
                      <a:pt x="734" y="0"/>
                      <a:pt x="367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2" name="Google Shape;1902;p33"/>
              <p:cNvSpPr/>
              <p:nvPr/>
            </p:nvSpPr>
            <p:spPr>
              <a:xfrm>
                <a:off x="-4329931" y="2371574"/>
                <a:ext cx="47128" cy="39330"/>
              </a:xfrm>
              <a:custGeom>
                <a:avLst/>
                <a:gdLst/>
                <a:ahLst/>
                <a:cxnLst/>
                <a:rect l="l" t="t" r="r" b="b"/>
                <a:pathLst>
                  <a:path w="701" h="585" extrusionOk="0">
                    <a:moveTo>
                      <a:pt x="334" y="1"/>
                    </a:moveTo>
                    <a:cubicBezTo>
                      <a:pt x="100" y="1"/>
                      <a:pt x="0" y="201"/>
                      <a:pt x="100" y="434"/>
                    </a:cubicBezTo>
                    <a:cubicBezTo>
                      <a:pt x="167" y="535"/>
                      <a:pt x="250" y="585"/>
                      <a:pt x="334" y="585"/>
                    </a:cubicBezTo>
                    <a:cubicBezTo>
                      <a:pt x="417" y="585"/>
                      <a:pt x="500" y="535"/>
                      <a:pt x="567" y="434"/>
                    </a:cubicBezTo>
                    <a:cubicBezTo>
                      <a:pt x="701" y="268"/>
                      <a:pt x="534" y="1"/>
                      <a:pt x="334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3" name="Google Shape;1903;p33"/>
              <p:cNvSpPr/>
              <p:nvPr/>
            </p:nvSpPr>
            <p:spPr>
              <a:xfrm>
                <a:off x="-4430910" y="2507244"/>
                <a:ext cx="31464" cy="34825"/>
              </a:xfrm>
              <a:custGeom>
                <a:avLst/>
                <a:gdLst/>
                <a:ahLst/>
                <a:cxnLst/>
                <a:rect l="l" t="t" r="r" b="b"/>
                <a:pathLst>
                  <a:path w="468" h="518" extrusionOk="0">
                    <a:moveTo>
                      <a:pt x="243" y="1"/>
                    </a:moveTo>
                    <a:cubicBezTo>
                      <a:pt x="126" y="1"/>
                      <a:pt x="1" y="84"/>
                      <a:pt x="1" y="251"/>
                    </a:cubicBezTo>
                    <a:lnTo>
                      <a:pt x="1" y="318"/>
                    </a:lnTo>
                    <a:cubicBezTo>
                      <a:pt x="1" y="418"/>
                      <a:pt x="68" y="518"/>
                      <a:pt x="168" y="518"/>
                    </a:cubicBezTo>
                    <a:lnTo>
                      <a:pt x="268" y="518"/>
                    </a:lnTo>
                    <a:cubicBezTo>
                      <a:pt x="368" y="485"/>
                      <a:pt x="435" y="418"/>
                      <a:pt x="435" y="318"/>
                    </a:cubicBezTo>
                    <a:lnTo>
                      <a:pt x="435" y="251"/>
                    </a:lnTo>
                    <a:cubicBezTo>
                      <a:pt x="468" y="84"/>
                      <a:pt x="360" y="1"/>
                      <a:pt x="243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4" name="Google Shape;1904;p33"/>
              <p:cNvSpPr/>
              <p:nvPr/>
            </p:nvSpPr>
            <p:spPr>
              <a:xfrm>
                <a:off x="-4635088" y="2128001"/>
                <a:ext cx="76441" cy="395312"/>
              </a:xfrm>
              <a:custGeom>
                <a:avLst/>
                <a:gdLst/>
                <a:ahLst/>
                <a:cxnLst/>
                <a:rect l="l" t="t" r="r" b="b"/>
                <a:pathLst>
                  <a:path w="1137" h="5880" extrusionOk="0">
                    <a:moveTo>
                      <a:pt x="169" y="0"/>
                    </a:moveTo>
                    <a:cubicBezTo>
                      <a:pt x="75" y="0"/>
                      <a:pt x="1" y="50"/>
                      <a:pt x="36" y="155"/>
                    </a:cubicBezTo>
                    <a:cubicBezTo>
                      <a:pt x="236" y="1989"/>
                      <a:pt x="403" y="3924"/>
                      <a:pt x="803" y="5759"/>
                    </a:cubicBezTo>
                    <a:cubicBezTo>
                      <a:pt x="831" y="5842"/>
                      <a:pt x="894" y="5880"/>
                      <a:pt x="958" y="5880"/>
                    </a:cubicBezTo>
                    <a:cubicBezTo>
                      <a:pt x="1046" y="5880"/>
                      <a:pt x="1137" y="5808"/>
                      <a:pt x="1137" y="5692"/>
                    </a:cubicBezTo>
                    <a:cubicBezTo>
                      <a:pt x="1137" y="3891"/>
                      <a:pt x="770" y="1923"/>
                      <a:pt x="403" y="121"/>
                    </a:cubicBezTo>
                    <a:cubicBezTo>
                      <a:pt x="355" y="42"/>
                      <a:pt x="254" y="0"/>
                      <a:pt x="169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5" name="Google Shape;1905;p33"/>
              <p:cNvSpPr/>
              <p:nvPr/>
            </p:nvSpPr>
            <p:spPr>
              <a:xfrm>
                <a:off x="-4701511" y="2209013"/>
                <a:ext cx="193824" cy="273290"/>
              </a:xfrm>
              <a:custGeom>
                <a:avLst/>
                <a:gdLst/>
                <a:ahLst/>
                <a:cxnLst/>
                <a:rect l="l" t="t" r="r" b="b"/>
                <a:pathLst>
                  <a:path w="2883" h="4065" extrusionOk="0">
                    <a:moveTo>
                      <a:pt x="2714" y="1"/>
                    </a:moveTo>
                    <a:cubicBezTo>
                      <a:pt x="2683" y="1"/>
                      <a:pt x="2652" y="15"/>
                      <a:pt x="2625" y="50"/>
                    </a:cubicBezTo>
                    <a:cubicBezTo>
                      <a:pt x="1724" y="1218"/>
                      <a:pt x="857" y="2519"/>
                      <a:pt x="90" y="3753"/>
                    </a:cubicBezTo>
                    <a:cubicBezTo>
                      <a:pt x="1" y="3931"/>
                      <a:pt x="119" y="4064"/>
                      <a:pt x="258" y="4064"/>
                    </a:cubicBezTo>
                    <a:cubicBezTo>
                      <a:pt x="327" y="4064"/>
                      <a:pt x="401" y="4031"/>
                      <a:pt x="457" y="3953"/>
                    </a:cubicBezTo>
                    <a:cubicBezTo>
                      <a:pt x="1357" y="2786"/>
                      <a:pt x="2191" y="1451"/>
                      <a:pt x="2858" y="184"/>
                    </a:cubicBezTo>
                    <a:cubicBezTo>
                      <a:pt x="2883" y="110"/>
                      <a:pt x="2799" y="1"/>
                      <a:pt x="2714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6" name="Google Shape;1906;p33"/>
              <p:cNvSpPr/>
              <p:nvPr/>
            </p:nvSpPr>
            <p:spPr>
              <a:xfrm>
                <a:off x="-4724638" y="741253"/>
                <a:ext cx="4413515" cy="4411229"/>
              </a:xfrm>
              <a:custGeom>
                <a:avLst/>
                <a:gdLst/>
                <a:ahLst/>
                <a:cxnLst/>
                <a:rect l="l" t="t" r="r" b="b"/>
                <a:pathLst>
                  <a:path w="65648" h="65614" extrusionOk="0">
                    <a:moveTo>
                      <a:pt x="0" y="0"/>
                    </a:moveTo>
                    <a:lnTo>
                      <a:pt x="0" y="65614"/>
                    </a:lnTo>
                    <a:lnTo>
                      <a:pt x="65647" y="65614"/>
                    </a:lnTo>
                    <a:lnTo>
                      <a:pt x="65647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7" name="Google Shape;1907;p33"/>
              <p:cNvSpPr/>
              <p:nvPr/>
            </p:nvSpPr>
            <p:spPr>
              <a:xfrm>
                <a:off x="-4619289" y="810769"/>
                <a:ext cx="67364" cy="300316"/>
              </a:xfrm>
              <a:custGeom>
                <a:avLst/>
                <a:gdLst/>
                <a:ahLst/>
                <a:cxnLst/>
                <a:rect l="l" t="t" r="r" b="b"/>
                <a:pathLst>
                  <a:path w="1002" h="4467" extrusionOk="0">
                    <a:moveTo>
                      <a:pt x="668" y="0"/>
                    </a:moveTo>
                    <a:lnTo>
                      <a:pt x="668" y="200"/>
                    </a:lnTo>
                    <a:lnTo>
                      <a:pt x="635" y="200"/>
                    </a:lnTo>
                    <a:lnTo>
                      <a:pt x="635" y="34"/>
                    </a:lnTo>
                    <a:cubicBezTo>
                      <a:pt x="635" y="67"/>
                      <a:pt x="401" y="67"/>
                      <a:pt x="401" y="100"/>
                    </a:cubicBezTo>
                    <a:lnTo>
                      <a:pt x="401" y="200"/>
                    </a:lnTo>
                    <a:cubicBezTo>
                      <a:pt x="368" y="234"/>
                      <a:pt x="335" y="267"/>
                      <a:pt x="335" y="334"/>
                    </a:cubicBezTo>
                    <a:lnTo>
                      <a:pt x="335" y="601"/>
                    </a:lnTo>
                    <a:cubicBezTo>
                      <a:pt x="335" y="601"/>
                      <a:pt x="335" y="567"/>
                      <a:pt x="301" y="567"/>
                    </a:cubicBezTo>
                    <a:lnTo>
                      <a:pt x="301" y="267"/>
                    </a:lnTo>
                    <a:cubicBezTo>
                      <a:pt x="301" y="367"/>
                      <a:pt x="234" y="434"/>
                      <a:pt x="234" y="534"/>
                    </a:cubicBezTo>
                    <a:cubicBezTo>
                      <a:pt x="168" y="1701"/>
                      <a:pt x="68" y="2836"/>
                      <a:pt x="1" y="4003"/>
                    </a:cubicBezTo>
                    <a:lnTo>
                      <a:pt x="34" y="4003"/>
                    </a:lnTo>
                    <a:lnTo>
                      <a:pt x="34" y="4170"/>
                    </a:lnTo>
                    <a:lnTo>
                      <a:pt x="301" y="4203"/>
                    </a:lnTo>
                    <a:lnTo>
                      <a:pt x="301" y="4170"/>
                    </a:lnTo>
                    <a:lnTo>
                      <a:pt x="335" y="4170"/>
                    </a:lnTo>
                    <a:lnTo>
                      <a:pt x="335" y="4437"/>
                    </a:lnTo>
                    <a:cubicBezTo>
                      <a:pt x="335" y="4437"/>
                      <a:pt x="438" y="4466"/>
                      <a:pt x="508" y="4466"/>
                    </a:cubicBezTo>
                    <a:cubicBezTo>
                      <a:pt x="542" y="4466"/>
                      <a:pt x="568" y="4459"/>
                      <a:pt x="568" y="4437"/>
                    </a:cubicBezTo>
                    <a:lnTo>
                      <a:pt x="568" y="4403"/>
                    </a:lnTo>
                    <a:lnTo>
                      <a:pt x="835" y="4403"/>
                    </a:lnTo>
                    <a:lnTo>
                      <a:pt x="835" y="4203"/>
                    </a:lnTo>
                    <a:lnTo>
                      <a:pt x="968" y="4203"/>
                    </a:lnTo>
                    <a:lnTo>
                      <a:pt x="968" y="4003"/>
                    </a:lnTo>
                    <a:lnTo>
                      <a:pt x="1002" y="4003"/>
                    </a:lnTo>
                    <a:cubicBezTo>
                      <a:pt x="968" y="3136"/>
                      <a:pt x="968" y="2202"/>
                      <a:pt x="968" y="1334"/>
                    </a:cubicBezTo>
                    <a:lnTo>
                      <a:pt x="968" y="567"/>
                    </a:lnTo>
                    <a:cubicBezTo>
                      <a:pt x="968" y="501"/>
                      <a:pt x="902" y="400"/>
                      <a:pt x="902" y="334"/>
                    </a:cubicBezTo>
                    <a:cubicBezTo>
                      <a:pt x="902" y="467"/>
                      <a:pt x="902" y="534"/>
                      <a:pt x="868" y="667"/>
                    </a:cubicBezTo>
                    <a:cubicBezTo>
                      <a:pt x="839" y="696"/>
                      <a:pt x="835" y="725"/>
                      <a:pt x="835" y="732"/>
                    </a:cubicBezTo>
                    <a:lnTo>
                      <a:pt x="835" y="732"/>
                    </a:lnTo>
                    <a:cubicBezTo>
                      <a:pt x="835" y="507"/>
                      <a:pt x="839" y="299"/>
                      <a:pt x="868" y="67"/>
                    </a:cubicBezTo>
                    <a:cubicBezTo>
                      <a:pt x="868" y="67"/>
                      <a:pt x="668" y="34"/>
                      <a:pt x="668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8" name="Google Shape;1908;p33"/>
              <p:cNvSpPr/>
              <p:nvPr/>
            </p:nvSpPr>
            <p:spPr>
              <a:xfrm>
                <a:off x="-4460021" y="911681"/>
                <a:ext cx="69583" cy="258970"/>
              </a:xfrm>
              <a:custGeom>
                <a:avLst/>
                <a:gdLst/>
                <a:ahLst/>
                <a:cxnLst/>
                <a:rect l="l" t="t" r="r" b="b"/>
                <a:pathLst>
                  <a:path w="1035" h="3852" extrusionOk="0">
                    <a:moveTo>
                      <a:pt x="667" y="0"/>
                    </a:moveTo>
                    <a:lnTo>
                      <a:pt x="667" y="200"/>
                    </a:lnTo>
                    <a:lnTo>
                      <a:pt x="634" y="200"/>
                    </a:lnTo>
                    <a:lnTo>
                      <a:pt x="634" y="34"/>
                    </a:lnTo>
                    <a:cubicBezTo>
                      <a:pt x="634" y="67"/>
                      <a:pt x="434" y="67"/>
                      <a:pt x="434" y="100"/>
                    </a:cubicBezTo>
                    <a:lnTo>
                      <a:pt x="434" y="200"/>
                    </a:lnTo>
                    <a:cubicBezTo>
                      <a:pt x="367" y="234"/>
                      <a:pt x="334" y="267"/>
                      <a:pt x="334" y="334"/>
                    </a:cubicBezTo>
                    <a:lnTo>
                      <a:pt x="334" y="601"/>
                    </a:lnTo>
                    <a:cubicBezTo>
                      <a:pt x="334" y="601"/>
                      <a:pt x="334" y="567"/>
                      <a:pt x="301" y="567"/>
                    </a:cubicBezTo>
                    <a:lnTo>
                      <a:pt x="301" y="334"/>
                    </a:lnTo>
                    <a:cubicBezTo>
                      <a:pt x="301" y="401"/>
                      <a:pt x="301" y="434"/>
                      <a:pt x="267" y="534"/>
                    </a:cubicBezTo>
                    <a:lnTo>
                      <a:pt x="267" y="567"/>
                    </a:lnTo>
                    <a:cubicBezTo>
                      <a:pt x="167" y="1501"/>
                      <a:pt x="100" y="2435"/>
                      <a:pt x="0" y="3369"/>
                    </a:cubicBezTo>
                    <a:lnTo>
                      <a:pt x="34" y="3369"/>
                    </a:lnTo>
                    <a:lnTo>
                      <a:pt x="34" y="3536"/>
                    </a:lnTo>
                    <a:lnTo>
                      <a:pt x="301" y="3569"/>
                    </a:lnTo>
                    <a:lnTo>
                      <a:pt x="301" y="3536"/>
                    </a:lnTo>
                    <a:lnTo>
                      <a:pt x="367" y="3536"/>
                    </a:lnTo>
                    <a:lnTo>
                      <a:pt x="367" y="3836"/>
                    </a:lnTo>
                    <a:cubicBezTo>
                      <a:pt x="367" y="3836"/>
                      <a:pt x="486" y="3851"/>
                      <a:pt x="565" y="3851"/>
                    </a:cubicBezTo>
                    <a:cubicBezTo>
                      <a:pt x="604" y="3851"/>
                      <a:pt x="634" y="3847"/>
                      <a:pt x="634" y="3836"/>
                    </a:cubicBezTo>
                    <a:lnTo>
                      <a:pt x="634" y="3770"/>
                    </a:lnTo>
                    <a:lnTo>
                      <a:pt x="868" y="3770"/>
                    </a:lnTo>
                    <a:lnTo>
                      <a:pt x="868" y="3569"/>
                    </a:lnTo>
                    <a:lnTo>
                      <a:pt x="1001" y="3569"/>
                    </a:lnTo>
                    <a:lnTo>
                      <a:pt x="1001" y="3369"/>
                    </a:lnTo>
                    <a:lnTo>
                      <a:pt x="1034" y="3369"/>
                    </a:lnTo>
                    <a:cubicBezTo>
                      <a:pt x="968" y="2669"/>
                      <a:pt x="968" y="1935"/>
                      <a:pt x="968" y="1234"/>
                    </a:cubicBezTo>
                    <a:lnTo>
                      <a:pt x="968" y="567"/>
                    </a:lnTo>
                    <a:cubicBezTo>
                      <a:pt x="968" y="501"/>
                      <a:pt x="934" y="401"/>
                      <a:pt x="934" y="334"/>
                    </a:cubicBezTo>
                    <a:cubicBezTo>
                      <a:pt x="934" y="434"/>
                      <a:pt x="934" y="567"/>
                      <a:pt x="868" y="667"/>
                    </a:cubicBezTo>
                    <a:cubicBezTo>
                      <a:pt x="848" y="687"/>
                      <a:pt x="840" y="695"/>
                      <a:pt x="837" y="705"/>
                    </a:cubicBezTo>
                    <a:lnTo>
                      <a:pt x="837" y="705"/>
                    </a:lnTo>
                    <a:cubicBezTo>
                      <a:pt x="844" y="490"/>
                      <a:pt x="868" y="290"/>
                      <a:pt x="868" y="67"/>
                    </a:cubicBezTo>
                    <a:cubicBezTo>
                      <a:pt x="868" y="67"/>
                      <a:pt x="667" y="34"/>
                      <a:pt x="667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9" name="Google Shape;1909;p33"/>
              <p:cNvSpPr/>
              <p:nvPr/>
            </p:nvSpPr>
            <p:spPr>
              <a:xfrm>
                <a:off x="-4294097" y="808483"/>
                <a:ext cx="71869" cy="216346"/>
              </a:xfrm>
              <a:custGeom>
                <a:avLst/>
                <a:gdLst/>
                <a:ahLst/>
                <a:cxnLst/>
                <a:rect l="l" t="t" r="r" b="b"/>
                <a:pathLst>
                  <a:path w="1069" h="3218" extrusionOk="0">
                    <a:moveTo>
                      <a:pt x="601" y="1"/>
                    </a:moveTo>
                    <a:lnTo>
                      <a:pt x="601" y="201"/>
                    </a:lnTo>
                    <a:lnTo>
                      <a:pt x="568" y="201"/>
                    </a:lnTo>
                    <a:lnTo>
                      <a:pt x="568" y="34"/>
                    </a:lnTo>
                    <a:cubicBezTo>
                      <a:pt x="568" y="68"/>
                      <a:pt x="368" y="68"/>
                      <a:pt x="368" y="101"/>
                    </a:cubicBezTo>
                    <a:lnTo>
                      <a:pt x="368" y="201"/>
                    </a:lnTo>
                    <a:cubicBezTo>
                      <a:pt x="334" y="234"/>
                      <a:pt x="268" y="268"/>
                      <a:pt x="268" y="334"/>
                    </a:cubicBezTo>
                    <a:lnTo>
                      <a:pt x="268" y="535"/>
                    </a:lnTo>
                    <a:cubicBezTo>
                      <a:pt x="268" y="434"/>
                      <a:pt x="268" y="368"/>
                      <a:pt x="234" y="268"/>
                    </a:cubicBezTo>
                    <a:cubicBezTo>
                      <a:pt x="234" y="368"/>
                      <a:pt x="201" y="434"/>
                      <a:pt x="201" y="535"/>
                    </a:cubicBezTo>
                    <a:cubicBezTo>
                      <a:pt x="101" y="1268"/>
                      <a:pt x="67" y="2002"/>
                      <a:pt x="1" y="2736"/>
                    </a:cubicBezTo>
                    <a:lnTo>
                      <a:pt x="34" y="2736"/>
                    </a:lnTo>
                    <a:lnTo>
                      <a:pt x="34" y="2903"/>
                    </a:lnTo>
                    <a:cubicBezTo>
                      <a:pt x="34" y="2903"/>
                      <a:pt x="138" y="2918"/>
                      <a:pt x="207" y="2918"/>
                    </a:cubicBezTo>
                    <a:cubicBezTo>
                      <a:pt x="242" y="2918"/>
                      <a:pt x="268" y="2914"/>
                      <a:pt x="268" y="2903"/>
                    </a:cubicBezTo>
                    <a:lnTo>
                      <a:pt x="368" y="2903"/>
                    </a:lnTo>
                    <a:cubicBezTo>
                      <a:pt x="368" y="3003"/>
                      <a:pt x="368" y="3070"/>
                      <a:pt x="334" y="3203"/>
                    </a:cubicBezTo>
                    <a:cubicBezTo>
                      <a:pt x="334" y="3203"/>
                      <a:pt x="438" y="3218"/>
                      <a:pt x="507" y="3218"/>
                    </a:cubicBezTo>
                    <a:cubicBezTo>
                      <a:pt x="542" y="3218"/>
                      <a:pt x="568" y="3214"/>
                      <a:pt x="568" y="3203"/>
                    </a:cubicBezTo>
                    <a:lnTo>
                      <a:pt x="568" y="3170"/>
                    </a:lnTo>
                    <a:cubicBezTo>
                      <a:pt x="568" y="3170"/>
                      <a:pt x="657" y="3185"/>
                      <a:pt x="736" y="3185"/>
                    </a:cubicBezTo>
                    <a:cubicBezTo>
                      <a:pt x="775" y="3185"/>
                      <a:pt x="812" y="3181"/>
                      <a:pt x="835" y="3170"/>
                    </a:cubicBezTo>
                    <a:lnTo>
                      <a:pt x="835" y="3003"/>
                    </a:lnTo>
                    <a:lnTo>
                      <a:pt x="935" y="3003"/>
                    </a:lnTo>
                    <a:cubicBezTo>
                      <a:pt x="935" y="2903"/>
                      <a:pt x="935" y="2836"/>
                      <a:pt x="1001" y="2769"/>
                    </a:cubicBezTo>
                    <a:cubicBezTo>
                      <a:pt x="1068" y="2102"/>
                      <a:pt x="1068" y="1435"/>
                      <a:pt x="968" y="735"/>
                    </a:cubicBezTo>
                    <a:lnTo>
                      <a:pt x="968" y="568"/>
                    </a:lnTo>
                    <a:lnTo>
                      <a:pt x="968" y="535"/>
                    </a:lnTo>
                    <a:cubicBezTo>
                      <a:pt x="968" y="434"/>
                      <a:pt x="901" y="368"/>
                      <a:pt x="901" y="268"/>
                    </a:cubicBezTo>
                    <a:cubicBezTo>
                      <a:pt x="901" y="401"/>
                      <a:pt x="901" y="535"/>
                      <a:pt x="868" y="601"/>
                    </a:cubicBezTo>
                    <a:lnTo>
                      <a:pt x="835" y="668"/>
                    </a:lnTo>
                    <a:lnTo>
                      <a:pt x="835" y="68"/>
                    </a:lnTo>
                    <a:cubicBezTo>
                      <a:pt x="835" y="34"/>
                      <a:pt x="601" y="34"/>
                      <a:pt x="601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0" name="Google Shape;1910;p33"/>
              <p:cNvSpPr/>
              <p:nvPr/>
            </p:nvSpPr>
            <p:spPr>
              <a:xfrm>
                <a:off x="-4125888" y="963246"/>
                <a:ext cx="67364" cy="217624"/>
              </a:xfrm>
              <a:custGeom>
                <a:avLst/>
                <a:gdLst/>
                <a:ahLst/>
                <a:cxnLst/>
                <a:rect l="l" t="t" r="r" b="b"/>
                <a:pathLst>
                  <a:path w="1002" h="3237" extrusionOk="0">
                    <a:moveTo>
                      <a:pt x="434" y="0"/>
                    </a:moveTo>
                    <a:lnTo>
                      <a:pt x="434" y="234"/>
                    </a:lnTo>
                    <a:lnTo>
                      <a:pt x="401" y="234"/>
                    </a:lnTo>
                    <a:lnTo>
                      <a:pt x="401" y="67"/>
                    </a:lnTo>
                    <a:cubicBezTo>
                      <a:pt x="401" y="101"/>
                      <a:pt x="201" y="134"/>
                      <a:pt x="201" y="134"/>
                    </a:cubicBezTo>
                    <a:lnTo>
                      <a:pt x="201" y="234"/>
                    </a:lnTo>
                    <a:cubicBezTo>
                      <a:pt x="167" y="267"/>
                      <a:pt x="101" y="301"/>
                      <a:pt x="101" y="334"/>
                    </a:cubicBezTo>
                    <a:lnTo>
                      <a:pt x="101" y="301"/>
                    </a:lnTo>
                    <a:cubicBezTo>
                      <a:pt x="101" y="401"/>
                      <a:pt x="67" y="467"/>
                      <a:pt x="67" y="568"/>
                    </a:cubicBezTo>
                    <a:cubicBezTo>
                      <a:pt x="34" y="1301"/>
                      <a:pt x="1" y="2069"/>
                      <a:pt x="1" y="2769"/>
                    </a:cubicBezTo>
                    <a:lnTo>
                      <a:pt x="34" y="2769"/>
                    </a:lnTo>
                    <a:lnTo>
                      <a:pt x="34" y="2936"/>
                    </a:lnTo>
                    <a:lnTo>
                      <a:pt x="301" y="2936"/>
                    </a:lnTo>
                    <a:lnTo>
                      <a:pt x="301" y="2903"/>
                    </a:lnTo>
                    <a:lnTo>
                      <a:pt x="334" y="2903"/>
                    </a:lnTo>
                    <a:lnTo>
                      <a:pt x="334" y="3169"/>
                    </a:lnTo>
                    <a:lnTo>
                      <a:pt x="568" y="3236"/>
                    </a:lnTo>
                    <a:lnTo>
                      <a:pt x="568" y="3136"/>
                    </a:lnTo>
                    <a:lnTo>
                      <a:pt x="834" y="3136"/>
                    </a:lnTo>
                    <a:lnTo>
                      <a:pt x="834" y="2969"/>
                    </a:lnTo>
                    <a:lnTo>
                      <a:pt x="1001" y="2969"/>
                    </a:lnTo>
                    <a:cubicBezTo>
                      <a:pt x="768" y="2936"/>
                      <a:pt x="768" y="2836"/>
                      <a:pt x="834" y="2769"/>
                    </a:cubicBezTo>
                    <a:cubicBezTo>
                      <a:pt x="768" y="2202"/>
                      <a:pt x="768" y="1602"/>
                      <a:pt x="734" y="1035"/>
                    </a:cubicBezTo>
                    <a:lnTo>
                      <a:pt x="734" y="568"/>
                    </a:lnTo>
                    <a:cubicBezTo>
                      <a:pt x="734" y="467"/>
                      <a:pt x="701" y="401"/>
                      <a:pt x="701" y="301"/>
                    </a:cubicBezTo>
                    <a:lnTo>
                      <a:pt x="701" y="634"/>
                    </a:lnTo>
                    <a:cubicBezTo>
                      <a:pt x="701" y="701"/>
                      <a:pt x="668" y="701"/>
                      <a:pt x="668" y="734"/>
                    </a:cubicBezTo>
                    <a:lnTo>
                      <a:pt x="668" y="101"/>
                    </a:lnTo>
                    <a:cubicBezTo>
                      <a:pt x="668" y="67"/>
                      <a:pt x="434" y="67"/>
                      <a:pt x="434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1" name="Google Shape;1911;p33"/>
              <p:cNvSpPr/>
              <p:nvPr/>
            </p:nvSpPr>
            <p:spPr>
              <a:xfrm>
                <a:off x="-3986856" y="833156"/>
                <a:ext cx="67364" cy="181723"/>
              </a:xfrm>
              <a:custGeom>
                <a:avLst/>
                <a:gdLst/>
                <a:ahLst/>
                <a:cxnLst/>
                <a:rect l="l" t="t" r="r" b="b"/>
                <a:pathLst>
                  <a:path w="1002" h="2703" extrusionOk="0">
                    <a:moveTo>
                      <a:pt x="468" y="1"/>
                    </a:moveTo>
                    <a:lnTo>
                      <a:pt x="468" y="201"/>
                    </a:lnTo>
                    <a:lnTo>
                      <a:pt x="434" y="201"/>
                    </a:lnTo>
                    <a:lnTo>
                      <a:pt x="434" y="34"/>
                    </a:lnTo>
                    <a:cubicBezTo>
                      <a:pt x="434" y="67"/>
                      <a:pt x="201" y="67"/>
                      <a:pt x="201" y="134"/>
                    </a:cubicBezTo>
                    <a:lnTo>
                      <a:pt x="201" y="201"/>
                    </a:lnTo>
                    <a:cubicBezTo>
                      <a:pt x="167" y="234"/>
                      <a:pt x="134" y="301"/>
                      <a:pt x="134" y="334"/>
                    </a:cubicBezTo>
                    <a:lnTo>
                      <a:pt x="134" y="234"/>
                    </a:lnTo>
                    <a:cubicBezTo>
                      <a:pt x="134" y="334"/>
                      <a:pt x="101" y="401"/>
                      <a:pt x="101" y="501"/>
                    </a:cubicBezTo>
                    <a:cubicBezTo>
                      <a:pt x="34" y="1068"/>
                      <a:pt x="1" y="1669"/>
                      <a:pt x="1" y="2236"/>
                    </a:cubicBezTo>
                    <a:lnTo>
                      <a:pt x="34" y="2236"/>
                    </a:lnTo>
                    <a:lnTo>
                      <a:pt x="34" y="2402"/>
                    </a:lnTo>
                    <a:cubicBezTo>
                      <a:pt x="34" y="2402"/>
                      <a:pt x="153" y="2432"/>
                      <a:pt x="232" y="2432"/>
                    </a:cubicBezTo>
                    <a:cubicBezTo>
                      <a:pt x="271" y="2432"/>
                      <a:pt x="301" y="2425"/>
                      <a:pt x="301" y="2402"/>
                    </a:cubicBezTo>
                    <a:lnTo>
                      <a:pt x="334" y="2402"/>
                    </a:lnTo>
                    <a:lnTo>
                      <a:pt x="334" y="2703"/>
                    </a:lnTo>
                    <a:lnTo>
                      <a:pt x="601" y="2703"/>
                    </a:lnTo>
                    <a:lnTo>
                      <a:pt x="601" y="2669"/>
                    </a:lnTo>
                    <a:lnTo>
                      <a:pt x="835" y="2669"/>
                    </a:lnTo>
                    <a:lnTo>
                      <a:pt x="835" y="2503"/>
                    </a:lnTo>
                    <a:lnTo>
                      <a:pt x="1001" y="2503"/>
                    </a:lnTo>
                    <a:lnTo>
                      <a:pt x="1001" y="2269"/>
                    </a:lnTo>
                    <a:lnTo>
                      <a:pt x="835" y="2336"/>
                    </a:lnTo>
                    <a:cubicBezTo>
                      <a:pt x="801" y="1869"/>
                      <a:pt x="801" y="1402"/>
                      <a:pt x="768" y="968"/>
                    </a:cubicBezTo>
                    <a:lnTo>
                      <a:pt x="768" y="568"/>
                    </a:lnTo>
                    <a:cubicBezTo>
                      <a:pt x="768" y="501"/>
                      <a:pt x="735" y="401"/>
                      <a:pt x="735" y="334"/>
                    </a:cubicBezTo>
                    <a:lnTo>
                      <a:pt x="735" y="668"/>
                    </a:lnTo>
                    <a:lnTo>
                      <a:pt x="668" y="701"/>
                    </a:lnTo>
                    <a:lnTo>
                      <a:pt x="668" y="67"/>
                    </a:lnTo>
                    <a:cubicBezTo>
                      <a:pt x="668" y="34"/>
                      <a:pt x="468" y="34"/>
                      <a:pt x="468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2" name="Google Shape;1912;p33"/>
              <p:cNvSpPr/>
              <p:nvPr/>
            </p:nvSpPr>
            <p:spPr>
              <a:xfrm>
                <a:off x="-3872498" y="1041703"/>
                <a:ext cx="65146" cy="141385"/>
              </a:xfrm>
              <a:custGeom>
                <a:avLst/>
                <a:gdLst/>
                <a:ahLst/>
                <a:cxnLst/>
                <a:rect l="l" t="t" r="r" b="b"/>
                <a:pathLst>
                  <a:path w="969" h="2103" extrusionOk="0">
                    <a:moveTo>
                      <a:pt x="635" y="1"/>
                    </a:moveTo>
                    <a:lnTo>
                      <a:pt x="635" y="234"/>
                    </a:lnTo>
                    <a:lnTo>
                      <a:pt x="601" y="234"/>
                    </a:lnTo>
                    <a:lnTo>
                      <a:pt x="601" y="68"/>
                    </a:lnTo>
                    <a:cubicBezTo>
                      <a:pt x="601" y="101"/>
                      <a:pt x="401" y="101"/>
                      <a:pt x="401" y="134"/>
                    </a:cubicBezTo>
                    <a:lnTo>
                      <a:pt x="401" y="234"/>
                    </a:lnTo>
                    <a:lnTo>
                      <a:pt x="301" y="301"/>
                    </a:lnTo>
                    <a:cubicBezTo>
                      <a:pt x="301" y="401"/>
                      <a:pt x="268" y="468"/>
                      <a:pt x="268" y="568"/>
                    </a:cubicBezTo>
                    <a:lnTo>
                      <a:pt x="268" y="268"/>
                    </a:lnTo>
                    <a:cubicBezTo>
                      <a:pt x="168" y="701"/>
                      <a:pt x="101" y="1135"/>
                      <a:pt x="1" y="1569"/>
                    </a:cubicBezTo>
                    <a:cubicBezTo>
                      <a:pt x="1" y="1569"/>
                      <a:pt x="68" y="1569"/>
                      <a:pt x="68" y="1602"/>
                    </a:cubicBezTo>
                    <a:cubicBezTo>
                      <a:pt x="68" y="1635"/>
                      <a:pt x="68" y="1736"/>
                      <a:pt x="1" y="1769"/>
                    </a:cubicBezTo>
                    <a:cubicBezTo>
                      <a:pt x="1" y="1802"/>
                      <a:pt x="268" y="1802"/>
                      <a:pt x="268" y="1802"/>
                    </a:cubicBezTo>
                    <a:lnTo>
                      <a:pt x="334" y="1802"/>
                    </a:lnTo>
                    <a:cubicBezTo>
                      <a:pt x="334" y="1902"/>
                      <a:pt x="334" y="1969"/>
                      <a:pt x="301" y="2069"/>
                    </a:cubicBezTo>
                    <a:cubicBezTo>
                      <a:pt x="301" y="2102"/>
                      <a:pt x="568" y="2102"/>
                      <a:pt x="568" y="2102"/>
                    </a:cubicBezTo>
                    <a:lnTo>
                      <a:pt x="568" y="2036"/>
                    </a:lnTo>
                    <a:cubicBezTo>
                      <a:pt x="568" y="2052"/>
                      <a:pt x="618" y="2061"/>
                      <a:pt x="672" y="2061"/>
                    </a:cubicBezTo>
                    <a:cubicBezTo>
                      <a:pt x="726" y="2061"/>
                      <a:pt x="785" y="2052"/>
                      <a:pt x="801" y="2036"/>
                    </a:cubicBezTo>
                    <a:lnTo>
                      <a:pt x="801" y="1802"/>
                    </a:lnTo>
                    <a:lnTo>
                      <a:pt x="935" y="1802"/>
                    </a:lnTo>
                    <a:lnTo>
                      <a:pt x="935" y="1602"/>
                    </a:lnTo>
                    <a:lnTo>
                      <a:pt x="968" y="1602"/>
                    </a:lnTo>
                    <a:cubicBezTo>
                      <a:pt x="935" y="1302"/>
                      <a:pt x="935" y="1068"/>
                      <a:pt x="935" y="802"/>
                    </a:cubicBezTo>
                    <a:lnTo>
                      <a:pt x="935" y="568"/>
                    </a:lnTo>
                    <a:cubicBezTo>
                      <a:pt x="935" y="468"/>
                      <a:pt x="902" y="401"/>
                      <a:pt x="902" y="301"/>
                    </a:cubicBezTo>
                    <a:cubicBezTo>
                      <a:pt x="835" y="435"/>
                      <a:pt x="835" y="601"/>
                      <a:pt x="801" y="735"/>
                    </a:cubicBezTo>
                    <a:lnTo>
                      <a:pt x="801" y="768"/>
                    </a:lnTo>
                    <a:lnTo>
                      <a:pt x="801" y="835"/>
                    </a:lnTo>
                    <a:lnTo>
                      <a:pt x="768" y="835"/>
                    </a:lnTo>
                    <a:lnTo>
                      <a:pt x="835" y="101"/>
                    </a:lnTo>
                    <a:cubicBezTo>
                      <a:pt x="835" y="101"/>
                      <a:pt x="635" y="68"/>
                      <a:pt x="635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3" name="Google Shape;1913;p33"/>
              <p:cNvSpPr/>
              <p:nvPr/>
            </p:nvSpPr>
            <p:spPr>
              <a:xfrm>
                <a:off x="-3708793" y="810769"/>
                <a:ext cx="69650" cy="163167"/>
              </a:xfrm>
              <a:custGeom>
                <a:avLst/>
                <a:gdLst/>
                <a:ahLst/>
                <a:cxnLst/>
                <a:rect l="l" t="t" r="r" b="b"/>
                <a:pathLst>
                  <a:path w="1036" h="2427" extrusionOk="0">
                    <a:moveTo>
                      <a:pt x="668" y="0"/>
                    </a:moveTo>
                    <a:cubicBezTo>
                      <a:pt x="668" y="67"/>
                      <a:pt x="668" y="100"/>
                      <a:pt x="635" y="200"/>
                    </a:cubicBezTo>
                    <a:lnTo>
                      <a:pt x="568" y="200"/>
                    </a:lnTo>
                    <a:lnTo>
                      <a:pt x="568" y="34"/>
                    </a:lnTo>
                    <a:cubicBezTo>
                      <a:pt x="568" y="67"/>
                      <a:pt x="368" y="67"/>
                      <a:pt x="368" y="100"/>
                    </a:cubicBezTo>
                    <a:lnTo>
                      <a:pt x="368" y="234"/>
                    </a:lnTo>
                    <a:lnTo>
                      <a:pt x="301" y="334"/>
                    </a:lnTo>
                    <a:cubicBezTo>
                      <a:pt x="301" y="367"/>
                      <a:pt x="234" y="467"/>
                      <a:pt x="234" y="501"/>
                    </a:cubicBezTo>
                    <a:lnTo>
                      <a:pt x="234" y="267"/>
                    </a:lnTo>
                    <a:cubicBezTo>
                      <a:pt x="34" y="834"/>
                      <a:pt x="1" y="1401"/>
                      <a:pt x="68" y="1935"/>
                    </a:cubicBezTo>
                    <a:lnTo>
                      <a:pt x="68" y="2102"/>
                    </a:lnTo>
                    <a:cubicBezTo>
                      <a:pt x="68" y="2135"/>
                      <a:pt x="134" y="2152"/>
                      <a:pt x="201" y="2152"/>
                    </a:cubicBezTo>
                    <a:cubicBezTo>
                      <a:pt x="268" y="2152"/>
                      <a:pt x="335" y="2135"/>
                      <a:pt x="335" y="2102"/>
                    </a:cubicBezTo>
                    <a:lnTo>
                      <a:pt x="368" y="2102"/>
                    </a:lnTo>
                    <a:lnTo>
                      <a:pt x="368" y="2402"/>
                    </a:lnTo>
                    <a:cubicBezTo>
                      <a:pt x="368" y="2419"/>
                      <a:pt x="435" y="2427"/>
                      <a:pt x="501" y="2427"/>
                    </a:cubicBezTo>
                    <a:cubicBezTo>
                      <a:pt x="568" y="2427"/>
                      <a:pt x="635" y="2419"/>
                      <a:pt x="635" y="2402"/>
                    </a:cubicBezTo>
                    <a:lnTo>
                      <a:pt x="635" y="2369"/>
                    </a:lnTo>
                    <a:cubicBezTo>
                      <a:pt x="635" y="2385"/>
                      <a:pt x="693" y="2394"/>
                      <a:pt x="752" y="2394"/>
                    </a:cubicBezTo>
                    <a:cubicBezTo>
                      <a:pt x="810" y="2394"/>
                      <a:pt x="868" y="2385"/>
                      <a:pt x="868" y="2369"/>
                    </a:cubicBezTo>
                    <a:lnTo>
                      <a:pt x="868" y="2202"/>
                    </a:lnTo>
                    <a:lnTo>
                      <a:pt x="1035" y="2202"/>
                    </a:lnTo>
                    <a:lnTo>
                      <a:pt x="1035" y="2002"/>
                    </a:lnTo>
                    <a:lnTo>
                      <a:pt x="1002" y="2002"/>
                    </a:lnTo>
                    <a:cubicBezTo>
                      <a:pt x="1002" y="1568"/>
                      <a:pt x="968" y="1168"/>
                      <a:pt x="968" y="734"/>
                    </a:cubicBezTo>
                    <a:lnTo>
                      <a:pt x="968" y="534"/>
                    </a:lnTo>
                    <a:cubicBezTo>
                      <a:pt x="968" y="467"/>
                      <a:pt x="902" y="367"/>
                      <a:pt x="902" y="267"/>
                    </a:cubicBezTo>
                    <a:cubicBezTo>
                      <a:pt x="868" y="434"/>
                      <a:pt x="835" y="601"/>
                      <a:pt x="802" y="834"/>
                    </a:cubicBezTo>
                    <a:cubicBezTo>
                      <a:pt x="802" y="567"/>
                      <a:pt x="835" y="334"/>
                      <a:pt x="868" y="67"/>
                    </a:cubicBezTo>
                    <a:cubicBezTo>
                      <a:pt x="868" y="67"/>
                      <a:pt x="668" y="34"/>
                      <a:pt x="668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4" name="Google Shape;1914;p33"/>
              <p:cNvSpPr/>
              <p:nvPr/>
            </p:nvSpPr>
            <p:spPr>
              <a:xfrm>
                <a:off x="-3536080" y="1012592"/>
                <a:ext cx="69583" cy="186160"/>
              </a:xfrm>
              <a:custGeom>
                <a:avLst/>
                <a:gdLst/>
                <a:ahLst/>
                <a:cxnLst/>
                <a:rect l="l" t="t" r="r" b="b"/>
                <a:pathLst>
                  <a:path w="1035" h="2769" extrusionOk="0">
                    <a:moveTo>
                      <a:pt x="467" y="0"/>
                    </a:moveTo>
                    <a:lnTo>
                      <a:pt x="467" y="200"/>
                    </a:lnTo>
                    <a:lnTo>
                      <a:pt x="434" y="200"/>
                    </a:lnTo>
                    <a:lnTo>
                      <a:pt x="434" y="34"/>
                    </a:lnTo>
                    <a:cubicBezTo>
                      <a:pt x="434" y="67"/>
                      <a:pt x="234" y="67"/>
                      <a:pt x="234" y="100"/>
                    </a:cubicBezTo>
                    <a:lnTo>
                      <a:pt x="234" y="200"/>
                    </a:lnTo>
                    <a:cubicBezTo>
                      <a:pt x="167" y="234"/>
                      <a:pt x="134" y="267"/>
                      <a:pt x="134" y="334"/>
                    </a:cubicBezTo>
                    <a:lnTo>
                      <a:pt x="134" y="234"/>
                    </a:lnTo>
                    <a:cubicBezTo>
                      <a:pt x="134" y="334"/>
                      <a:pt x="101" y="401"/>
                      <a:pt x="101" y="501"/>
                    </a:cubicBezTo>
                    <a:cubicBezTo>
                      <a:pt x="67" y="1101"/>
                      <a:pt x="0" y="1702"/>
                      <a:pt x="0" y="2335"/>
                    </a:cubicBezTo>
                    <a:lnTo>
                      <a:pt x="67" y="2335"/>
                    </a:lnTo>
                    <a:lnTo>
                      <a:pt x="67" y="2502"/>
                    </a:lnTo>
                    <a:cubicBezTo>
                      <a:pt x="67" y="2502"/>
                      <a:pt x="171" y="2517"/>
                      <a:pt x="240" y="2517"/>
                    </a:cubicBezTo>
                    <a:cubicBezTo>
                      <a:pt x="275" y="2517"/>
                      <a:pt x="301" y="2513"/>
                      <a:pt x="301" y="2502"/>
                    </a:cubicBezTo>
                    <a:lnTo>
                      <a:pt x="367" y="2502"/>
                    </a:lnTo>
                    <a:lnTo>
                      <a:pt x="367" y="2769"/>
                    </a:lnTo>
                    <a:lnTo>
                      <a:pt x="601" y="2769"/>
                    </a:lnTo>
                    <a:lnTo>
                      <a:pt x="601" y="2736"/>
                    </a:lnTo>
                    <a:lnTo>
                      <a:pt x="868" y="2736"/>
                    </a:lnTo>
                    <a:lnTo>
                      <a:pt x="868" y="2569"/>
                    </a:lnTo>
                    <a:lnTo>
                      <a:pt x="1035" y="2569"/>
                    </a:lnTo>
                    <a:lnTo>
                      <a:pt x="1035" y="2369"/>
                    </a:lnTo>
                    <a:lnTo>
                      <a:pt x="868" y="2335"/>
                    </a:lnTo>
                    <a:cubicBezTo>
                      <a:pt x="801" y="1868"/>
                      <a:pt x="801" y="1401"/>
                      <a:pt x="768" y="934"/>
                    </a:cubicBezTo>
                    <a:lnTo>
                      <a:pt x="768" y="534"/>
                    </a:lnTo>
                    <a:cubicBezTo>
                      <a:pt x="768" y="434"/>
                      <a:pt x="734" y="367"/>
                      <a:pt x="734" y="267"/>
                    </a:cubicBezTo>
                    <a:lnTo>
                      <a:pt x="734" y="601"/>
                    </a:lnTo>
                    <a:cubicBezTo>
                      <a:pt x="734" y="667"/>
                      <a:pt x="701" y="667"/>
                      <a:pt x="701" y="701"/>
                    </a:cubicBezTo>
                    <a:lnTo>
                      <a:pt x="701" y="67"/>
                    </a:lnTo>
                    <a:cubicBezTo>
                      <a:pt x="701" y="34"/>
                      <a:pt x="467" y="34"/>
                      <a:pt x="467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5" name="Google Shape;1915;p33"/>
              <p:cNvSpPr/>
              <p:nvPr/>
            </p:nvSpPr>
            <p:spPr>
              <a:xfrm>
                <a:off x="-4655122" y="1265981"/>
                <a:ext cx="67297" cy="177218"/>
              </a:xfrm>
              <a:custGeom>
                <a:avLst/>
                <a:gdLst/>
                <a:ahLst/>
                <a:cxnLst/>
                <a:rect l="l" t="t" r="r" b="b"/>
                <a:pathLst>
                  <a:path w="1001" h="2636" extrusionOk="0">
                    <a:moveTo>
                      <a:pt x="434" y="1"/>
                    </a:moveTo>
                    <a:lnTo>
                      <a:pt x="434" y="234"/>
                    </a:lnTo>
                    <a:lnTo>
                      <a:pt x="401" y="234"/>
                    </a:lnTo>
                    <a:lnTo>
                      <a:pt x="401" y="67"/>
                    </a:lnTo>
                    <a:cubicBezTo>
                      <a:pt x="401" y="101"/>
                      <a:pt x="200" y="101"/>
                      <a:pt x="200" y="134"/>
                    </a:cubicBezTo>
                    <a:lnTo>
                      <a:pt x="200" y="234"/>
                    </a:lnTo>
                    <a:cubicBezTo>
                      <a:pt x="167" y="268"/>
                      <a:pt x="100" y="301"/>
                      <a:pt x="100" y="368"/>
                    </a:cubicBezTo>
                    <a:lnTo>
                      <a:pt x="100" y="268"/>
                    </a:lnTo>
                    <a:cubicBezTo>
                      <a:pt x="100" y="334"/>
                      <a:pt x="67" y="434"/>
                      <a:pt x="67" y="501"/>
                    </a:cubicBezTo>
                    <a:cubicBezTo>
                      <a:pt x="34" y="1068"/>
                      <a:pt x="0" y="1602"/>
                      <a:pt x="0" y="2169"/>
                    </a:cubicBezTo>
                    <a:lnTo>
                      <a:pt x="34" y="2169"/>
                    </a:lnTo>
                    <a:lnTo>
                      <a:pt x="34" y="2336"/>
                    </a:lnTo>
                    <a:lnTo>
                      <a:pt x="334" y="2336"/>
                    </a:lnTo>
                    <a:lnTo>
                      <a:pt x="334" y="2636"/>
                    </a:lnTo>
                    <a:lnTo>
                      <a:pt x="567" y="2636"/>
                    </a:lnTo>
                    <a:lnTo>
                      <a:pt x="567" y="2603"/>
                    </a:lnTo>
                    <a:lnTo>
                      <a:pt x="834" y="2603"/>
                    </a:lnTo>
                    <a:lnTo>
                      <a:pt x="834" y="2436"/>
                    </a:lnTo>
                    <a:lnTo>
                      <a:pt x="1001" y="2436"/>
                    </a:lnTo>
                    <a:lnTo>
                      <a:pt x="1001" y="2236"/>
                    </a:lnTo>
                    <a:cubicBezTo>
                      <a:pt x="945" y="2247"/>
                      <a:pt x="908" y="2250"/>
                      <a:pt x="884" y="2250"/>
                    </a:cubicBezTo>
                    <a:cubicBezTo>
                      <a:pt x="834" y="2250"/>
                      <a:pt x="834" y="2236"/>
                      <a:pt x="834" y="2236"/>
                    </a:cubicBezTo>
                    <a:cubicBezTo>
                      <a:pt x="767" y="1802"/>
                      <a:pt x="767" y="1335"/>
                      <a:pt x="734" y="935"/>
                    </a:cubicBezTo>
                    <a:lnTo>
                      <a:pt x="734" y="601"/>
                    </a:lnTo>
                    <a:cubicBezTo>
                      <a:pt x="734" y="501"/>
                      <a:pt x="701" y="434"/>
                      <a:pt x="701" y="334"/>
                    </a:cubicBezTo>
                    <a:lnTo>
                      <a:pt x="701" y="668"/>
                    </a:lnTo>
                    <a:lnTo>
                      <a:pt x="667" y="735"/>
                    </a:lnTo>
                    <a:lnTo>
                      <a:pt x="667" y="101"/>
                    </a:lnTo>
                    <a:cubicBezTo>
                      <a:pt x="667" y="67"/>
                      <a:pt x="434" y="67"/>
                      <a:pt x="434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6" name="Google Shape;1916;p33"/>
              <p:cNvSpPr/>
              <p:nvPr/>
            </p:nvSpPr>
            <p:spPr>
              <a:xfrm>
                <a:off x="-4473467" y="1333278"/>
                <a:ext cx="67297" cy="210833"/>
              </a:xfrm>
              <a:custGeom>
                <a:avLst/>
                <a:gdLst/>
                <a:ahLst/>
                <a:cxnLst/>
                <a:rect l="l" t="t" r="r" b="b"/>
                <a:pathLst>
                  <a:path w="1001" h="3136" extrusionOk="0">
                    <a:moveTo>
                      <a:pt x="501" y="0"/>
                    </a:moveTo>
                    <a:lnTo>
                      <a:pt x="501" y="234"/>
                    </a:lnTo>
                    <a:lnTo>
                      <a:pt x="467" y="234"/>
                    </a:lnTo>
                    <a:lnTo>
                      <a:pt x="467" y="67"/>
                    </a:lnTo>
                    <a:cubicBezTo>
                      <a:pt x="467" y="100"/>
                      <a:pt x="234" y="100"/>
                      <a:pt x="234" y="134"/>
                    </a:cubicBezTo>
                    <a:lnTo>
                      <a:pt x="234" y="234"/>
                    </a:lnTo>
                    <a:cubicBezTo>
                      <a:pt x="200" y="267"/>
                      <a:pt x="167" y="301"/>
                      <a:pt x="167" y="334"/>
                    </a:cubicBezTo>
                    <a:lnTo>
                      <a:pt x="167" y="634"/>
                    </a:lnTo>
                    <a:cubicBezTo>
                      <a:pt x="167" y="634"/>
                      <a:pt x="167" y="601"/>
                      <a:pt x="134" y="601"/>
                    </a:cubicBezTo>
                    <a:lnTo>
                      <a:pt x="134" y="301"/>
                    </a:lnTo>
                    <a:cubicBezTo>
                      <a:pt x="134" y="401"/>
                      <a:pt x="67" y="467"/>
                      <a:pt x="67" y="567"/>
                    </a:cubicBezTo>
                    <a:cubicBezTo>
                      <a:pt x="34" y="1268"/>
                      <a:pt x="0" y="1968"/>
                      <a:pt x="0" y="2702"/>
                    </a:cubicBezTo>
                    <a:lnTo>
                      <a:pt x="34" y="2702"/>
                    </a:lnTo>
                    <a:lnTo>
                      <a:pt x="34" y="2836"/>
                    </a:lnTo>
                    <a:lnTo>
                      <a:pt x="334" y="2836"/>
                    </a:lnTo>
                    <a:lnTo>
                      <a:pt x="334" y="3136"/>
                    </a:lnTo>
                    <a:lnTo>
                      <a:pt x="567" y="3136"/>
                    </a:lnTo>
                    <a:lnTo>
                      <a:pt x="567" y="3103"/>
                    </a:lnTo>
                    <a:lnTo>
                      <a:pt x="834" y="3103"/>
                    </a:lnTo>
                    <a:lnTo>
                      <a:pt x="834" y="2936"/>
                    </a:lnTo>
                    <a:lnTo>
                      <a:pt x="1001" y="2936"/>
                    </a:lnTo>
                    <a:cubicBezTo>
                      <a:pt x="834" y="2802"/>
                      <a:pt x="834" y="2769"/>
                      <a:pt x="867" y="2702"/>
                    </a:cubicBezTo>
                    <a:cubicBezTo>
                      <a:pt x="834" y="2102"/>
                      <a:pt x="834" y="1568"/>
                      <a:pt x="801" y="968"/>
                    </a:cubicBezTo>
                    <a:lnTo>
                      <a:pt x="801" y="567"/>
                    </a:lnTo>
                    <a:cubicBezTo>
                      <a:pt x="801" y="467"/>
                      <a:pt x="734" y="401"/>
                      <a:pt x="734" y="301"/>
                    </a:cubicBezTo>
                    <a:lnTo>
                      <a:pt x="734" y="634"/>
                    </a:lnTo>
                    <a:cubicBezTo>
                      <a:pt x="734" y="668"/>
                      <a:pt x="701" y="668"/>
                      <a:pt x="701" y="734"/>
                    </a:cubicBezTo>
                    <a:lnTo>
                      <a:pt x="701" y="100"/>
                    </a:lnTo>
                    <a:cubicBezTo>
                      <a:pt x="701" y="67"/>
                      <a:pt x="501" y="67"/>
                      <a:pt x="50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7" name="Google Shape;1917;p33"/>
              <p:cNvSpPr/>
              <p:nvPr/>
            </p:nvSpPr>
            <p:spPr>
              <a:xfrm>
                <a:off x="-4619289" y="1656183"/>
                <a:ext cx="67364" cy="199135"/>
              </a:xfrm>
              <a:custGeom>
                <a:avLst/>
                <a:gdLst/>
                <a:ahLst/>
                <a:cxnLst/>
                <a:rect l="l" t="t" r="r" b="b"/>
                <a:pathLst>
                  <a:path w="1002" h="2962" extrusionOk="0">
                    <a:moveTo>
                      <a:pt x="860" y="2703"/>
                    </a:moveTo>
                    <a:cubicBezTo>
                      <a:pt x="869" y="2716"/>
                      <a:pt x="885" y="2725"/>
                      <a:pt x="911" y="2725"/>
                    </a:cubicBezTo>
                    <a:cubicBezTo>
                      <a:pt x="933" y="2725"/>
                      <a:pt x="963" y="2718"/>
                      <a:pt x="1002" y="2703"/>
                    </a:cubicBezTo>
                    <a:close/>
                    <a:moveTo>
                      <a:pt x="501" y="1"/>
                    </a:moveTo>
                    <a:lnTo>
                      <a:pt x="501" y="201"/>
                    </a:lnTo>
                    <a:lnTo>
                      <a:pt x="468" y="201"/>
                    </a:lnTo>
                    <a:lnTo>
                      <a:pt x="468" y="34"/>
                    </a:lnTo>
                    <a:cubicBezTo>
                      <a:pt x="468" y="101"/>
                      <a:pt x="234" y="101"/>
                      <a:pt x="234" y="134"/>
                    </a:cubicBezTo>
                    <a:lnTo>
                      <a:pt x="234" y="201"/>
                    </a:lnTo>
                    <a:cubicBezTo>
                      <a:pt x="201" y="268"/>
                      <a:pt x="168" y="301"/>
                      <a:pt x="168" y="334"/>
                    </a:cubicBezTo>
                    <a:lnTo>
                      <a:pt x="168" y="301"/>
                    </a:lnTo>
                    <a:cubicBezTo>
                      <a:pt x="168" y="368"/>
                      <a:pt x="168" y="434"/>
                      <a:pt x="134" y="501"/>
                    </a:cubicBezTo>
                    <a:lnTo>
                      <a:pt x="134" y="535"/>
                    </a:lnTo>
                    <a:cubicBezTo>
                      <a:pt x="68" y="1168"/>
                      <a:pt x="34" y="1835"/>
                      <a:pt x="1" y="2469"/>
                    </a:cubicBezTo>
                    <a:lnTo>
                      <a:pt x="34" y="2469"/>
                    </a:lnTo>
                    <a:lnTo>
                      <a:pt x="34" y="2636"/>
                    </a:lnTo>
                    <a:cubicBezTo>
                      <a:pt x="34" y="2653"/>
                      <a:pt x="101" y="2661"/>
                      <a:pt x="168" y="2661"/>
                    </a:cubicBezTo>
                    <a:cubicBezTo>
                      <a:pt x="234" y="2661"/>
                      <a:pt x="301" y="2653"/>
                      <a:pt x="301" y="2636"/>
                    </a:cubicBezTo>
                    <a:lnTo>
                      <a:pt x="335" y="2636"/>
                    </a:lnTo>
                    <a:lnTo>
                      <a:pt x="335" y="2936"/>
                    </a:lnTo>
                    <a:cubicBezTo>
                      <a:pt x="335" y="2953"/>
                      <a:pt x="393" y="2961"/>
                      <a:pt x="451" y="2961"/>
                    </a:cubicBezTo>
                    <a:cubicBezTo>
                      <a:pt x="510" y="2961"/>
                      <a:pt x="568" y="2953"/>
                      <a:pt x="568" y="2936"/>
                    </a:cubicBezTo>
                    <a:lnTo>
                      <a:pt x="568" y="2870"/>
                    </a:lnTo>
                    <a:cubicBezTo>
                      <a:pt x="568" y="2870"/>
                      <a:pt x="687" y="2899"/>
                      <a:pt x="766" y="2899"/>
                    </a:cubicBezTo>
                    <a:cubicBezTo>
                      <a:pt x="805" y="2899"/>
                      <a:pt x="835" y="2892"/>
                      <a:pt x="835" y="2870"/>
                    </a:cubicBezTo>
                    <a:lnTo>
                      <a:pt x="835" y="2703"/>
                    </a:lnTo>
                    <a:lnTo>
                      <a:pt x="860" y="2703"/>
                    </a:lnTo>
                    <a:cubicBezTo>
                      <a:pt x="843" y="2678"/>
                      <a:pt x="852" y="2636"/>
                      <a:pt x="868" y="2603"/>
                    </a:cubicBezTo>
                    <a:cubicBezTo>
                      <a:pt x="868" y="2069"/>
                      <a:pt x="835" y="1502"/>
                      <a:pt x="835" y="968"/>
                    </a:cubicBezTo>
                    <a:lnTo>
                      <a:pt x="835" y="635"/>
                    </a:lnTo>
                    <a:lnTo>
                      <a:pt x="835" y="601"/>
                    </a:lnTo>
                    <a:cubicBezTo>
                      <a:pt x="835" y="501"/>
                      <a:pt x="802" y="434"/>
                      <a:pt x="802" y="334"/>
                    </a:cubicBezTo>
                    <a:cubicBezTo>
                      <a:pt x="802" y="468"/>
                      <a:pt x="802" y="535"/>
                      <a:pt x="735" y="668"/>
                    </a:cubicBezTo>
                    <a:cubicBezTo>
                      <a:pt x="701" y="735"/>
                      <a:pt x="701" y="735"/>
                      <a:pt x="701" y="768"/>
                    </a:cubicBezTo>
                    <a:lnTo>
                      <a:pt x="701" y="101"/>
                    </a:lnTo>
                    <a:cubicBezTo>
                      <a:pt x="701" y="34"/>
                      <a:pt x="501" y="34"/>
                      <a:pt x="501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8" name="Google Shape;1918;p33"/>
              <p:cNvSpPr/>
              <p:nvPr/>
            </p:nvSpPr>
            <p:spPr>
              <a:xfrm>
                <a:off x="-4482476" y="1842342"/>
                <a:ext cx="74087" cy="178227"/>
              </a:xfrm>
              <a:custGeom>
                <a:avLst/>
                <a:gdLst/>
                <a:ahLst/>
                <a:cxnLst/>
                <a:rect l="l" t="t" r="r" b="b"/>
                <a:pathLst>
                  <a:path w="1102" h="2651" extrusionOk="0">
                    <a:moveTo>
                      <a:pt x="601" y="0"/>
                    </a:moveTo>
                    <a:lnTo>
                      <a:pt x="601" y="201"/>
                    </a:lnTo>
                    <a:lnTo>
                      <a:pt x="534" y="201"/>
                    </a:lnTo>
                    <a:lnTo>
                      <a:pt x="534" y="34"/>
                    </a:lnTo>
                    <a:cubicBezTo>
                      <a:pt x="534" y="67"/>
                      <a:pt x="334" y="134"/>
                      <a:pt x="334" y="134"/>
                    </a:cubicBezTo>
                    <a:lnTo>
                      <a:pt x="334" y="201"/>
                    </a:lnTo>
                    <a:cubicBezTo>
                      <a:pt x="301" y="234"/>
                      <a:pt x="268" y="301"/>
                      <a:pt x="268" y="334"/>
                    </a:cubicBezTo>
                    <a:lnTo>
                      <a:pt x="268" y="501"/>
                    </a:lnTo>
                    <a:cubicBezTo>
                      <a:pt x="268" y="401"/>
                      <a:pt x="268" y="367"/>
                      <a:pt x="201" y="301"/>
                    </a:cubicBezTo>
                    <a:cubicBezTo>
                      <a:pt x="201" y="334"/>
                      <a:pt x="201" y="401"/>
                      <a:pt x="168" y="501"/>
                    </a:cubicBezTo>
                    <a:cubicBezTo>
                      <a:pt x="101" y="1035"/>
                      <a:pt x="34" y="1635"/>
                      <a:pt x="1" y="2169"/>
                    </a:cubicBezTo>
                    <a:lnTo>
                      <a:pt x="34" y="2169"/>
                    </a:lnTo>
                    <a:lnTo>
                      <a:pt x="34" y="2335"/>
                    </a:lnTo>
                    <a:cubicBezTo>
                      <a:pt x="34" y="2335"/>
                      <a:pt x="153" y="2350"/>
                      <a:pt x="232" y="2350"/>
                    </a:cubicBezTo>
                    <a:cubicBezTo>
                      <a:pt x="271" y="2350"/>
                      <a:pt x="301" y="2347"/>
                      <a:pt x="301" y="2335"/>
                    </a:cubicBezTo>
                    <a:lnTo>
                      <a:pt x="368" y="2335"/>
                    </a:lnTo>
                    <a:cubicBezTo>
                      <a:pt x="368" y="2402"/>
                      <a:pt x="334" y="2502"/>
                      <a:pt x="334" y="2636"/>
                    </a:cubicBezTo>
                    <a:cubicBezTo>
                      <a:pt x="334" y="2636"/>
                      <a:pt x="453" y="2651"/>
                      <a:pt x="532" y="2651"/>
                    </a:cubicBezTo>
                    <a:cubicBezTo>
                      <a:pt x="572" y="2651"/>
                      <a:pt x="601" y="2647"/>
                      <a:pt x="601" y="2636"/>
                    </a:cubicBezTo>
                    <a:lnTo>
                      <a:pt x="601" y="2569"/>
                    </a:lnTo>
                    <a:cubicBezTo>
                      <a:pt x="601" y="2569"/>
                      <a:pt x="690" y="2599"/>
                      <a:pt x="749" y="2599"/>
                    </a:cubicBezTo>
                    <a:cubicBezTo>
                      <a:pt x="779" y="2599"/>
                      <a:pt x="801" y="2591"/>
                      <a:pt x="801" y="2569"/>
                    </a:cubicBezTo>
                    <a:cubicBezTo>
                      <a:pt x="801" y="2536"/>
                      <a:pt x="801" y="2436"/>
                      <a:pt x="835" y="2402"/>
                    </a:cubicBezTo>
                    <a:lnTo>
                      <a:pt x="968" y="2402"/>
                    </a:lnTo>
                    <a:cubicBezTo>
                      <a:pt x="968" y="2335"/>
                      <a:pt x="1001" y="2235"/>
                      <a:pt x="1001" y="2202"/>
                    </a:cubicBezTo>
                    <a:cubicBezTo>
                      <a:pt x="1102" y="1568"/>
                      <a:pt x="1035" y="968"/>
                      <a:pt x="868" y="334"/>
                    </a:cubicBezTo>
                    <a:cubicBezTo>
                      <a:pt x="868" y="467"/>
                      <a:pt x="835" y="568"/>
                      <a:pt x="835" y="668"/>
                    </a:cubicBezTo>
                    <a:cubicBezTo>
                      <a:pt x="835" y="467"/>
                      <a:pt x="835" y="301"/>
                      <a:pt x="801" y="67"/>
                    </a:cubicBezTo>
                    <a:cubicBezTo>
                      <a:pt x="801" y="34"/>
                      <a:pt x="601" y="34"/>
                      <a:pt x="60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9" name="Google Shape;1919;p33"/>
              <p:cNvSpPr/>
              <p:nvPr/>
            </p:nvSpPr>
            <p:spPr>
              <a:xfrm>
                <a:off x="-4686518" y="2109244"/>
                <a:ext cx="67297" cy="283576"/>
              </a:xfrm>
              <a:custGeom>
                <a:avLst/>
                <a:gdLst/>
                <a:ahLst/>
                <a:cxnLst/>
                <a:rect l="l" t="t" r="r" b="b"/>
                <a:pathLst>
                  <a:path w="1001" h="4218" extrusionOk="0">
                    <a:moveTo>
                      <a:pt x="634" y="0"/>
                    </a:moveTo>
                    <a:lnTo>
                      <a:pt x="634" y="200"/>
                    </a:lnTo>
                    <a:lnTo>
                      <a:pt x="567" y="200"/>
                    </a:lnTo>
                    <a:lnTo>
                      <a:pt x="567" y="33"/>
                    </a:lnTo>
                    <a:cubicBezTo>
                      <a:pt x="567" y="67"/>
                      <a:pt x="367" y="67"/>
                      <a:pt x="367" y="100"/>
                    </a:cubicBezTo>
                    <a:lnTo>
                      <a:pt x="367" y="200"/>
                    </a:lnTo>
                    <a:cubicBezTo>
                      <a:pt x="334" y="234"/>
                      <a:pt x="300" y="267"/>
                      <a:pt x="300" y="334"/>
                    </a:cubicBezTo>
                    <a:lnTo>
                      <a:pt x="300" y="600"/>
                    </a:lnTo>
                    <a:cubicBezTo>
                      <a:pt x="300" y="600"/>
                      <a:pt x="300" y="567"/>
                      <a:pt x="234" y="567"/>
                    </a:cubicBezTo>
                    <a:lnTo>
                      <a:pt x="234" y="267"/>
                    </a:lnTo>
                    <a:cubicBezTo>
                      <a:pt x="234" y="367"/>
                      <a:pt x="200" y="434"/>
                      <a:pt x="200" y="534"/>
                    </a:cubicBezTo>
                    <a:cubicBezTo>
                      <a:pt x="134" y="1568"/>
                      <a:pt x="67" y="2669"/>
                      <a:pt x="0" y="3703"/>
                    </a:cubicBezTo>
                    <a:lnTo>
                      <a:pt x="34" y="3703"/>
                    </a:lnTo>
                    <a:lnTo>
                      <a:pt x="34" y="3869"/>
                    </a:lnTo>
                    <a:lnTo>
                      <a:pt x="300" y="3903"/>
                    </a:lnTo>
                    <a:lnTo>
                      <a:pt x="334" y="3903"/>
                    </a:lnTo>
                    <a:lnTo>
                      <a:pt x="334" y="4203"/>
                    </a:lnTo>
                    <a:cubicBezTo>
                      <a:pt x="334" y="4203"/>
                      <a:pt x="438" y="4218"/>
                      <a:pt x="507" y="4218"/>
                    </a:cubicBezTo>
                    <a:cubicBezTo>
                      <a:pt x="541" y="4218"/>
                      <a:pt x="567" y="4214"/>
                      <a:pt x="567" y="4203"/>
                    </a:cubicBezTo>
                    <a:lnTo>
                      <a:pt x="567" y="4170"/>
                    </a:lnTo>
                    <a:lnTo>
                      <a:pt x="834" y="4170"/>
                    </a:lnTo>
                    <a:lnTo>
                      <a:pt x="834" y="3936"/>
                    </a:lnTo>
                    <a:lnTo>
                      <a:pt x="968" y="3936"/>
                    </a:lnTo>
                    <a:lnTo>
                      <a:pt x="968" y="3736"/>
                    </a:lnTo>
                    <a:lnTo>
                      <a:pt x="1001" y="3736"/>
                    </a:lnTo>
                    <a:cubicBezTo>
                      <a:pt x="868" y="2935"/>
                      <a:pt x="901" y="2168"/>
                      <a:pt x="901" y="1368"/>
                    </a:cubicBezTo>
                    <a:lnTo>
                      <a:pt x="901" y="567"/>
                    </a:lnTo>
                    <a:cubicBezTo>
                      <a:pt x="901" y="500"/>
                      <a:pt x="868" y="400"/>
                      <a:pt x="868" y="334"/>
                    </a:cubicBezTo>
                    <a:cubicBezTo>
                      <a:pt x="868" y="434"/>
                      <a:pt x="868" y="534"/>
                      <a:pt x="834" y="667"/>
                    </a:cubicBezTo>
                    <a:cubicBezTo>
                      <a:pt x="805" y="696"/>
                      <a:pt x="801" y="725"/>
                      <a:pt x="801" y="732"/>
                    </a:cubicBezTo>
                    <a:lnTo>
                      <a:pt x="801" y="732"/>
                    </a:lnTo>
                    <a:cubicBezTo>
                      <a:pt x="801" y="506"/>
                      <a:pt x="805" y="299"/>
                      <a:pt x="834" y="67"/>
                    </a:cubicBezTo>
                    <a:cubicBezTo>
                      <a:pt x="834" y="67"/>
                      <a:pt x="634" y="33"/>
                      <a:pt x="634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0" name="Google Shape;1920;p33"/>
              <p:cNvSpPr/>
              <p:nvPr/>
            </p:nvSpPr>
            <p:spPr>
              <a:xfrm>
                <a:off x="-4538545" y="2275167"/>
                <a:ext cx="67364" cy="256684"/>
              </a:xfrm>
              <a:custGeom>
                <a:avLst/>
                <a:gdLst/>
                <a:ahLst/>
                <a:cxnLst/>
                <a:rect l="l" t="t" r="r" b="b"/>
                <a:pathLst>
                  <a:path w="1002" h="3818" extrusionOk="0">
                    <a:moveTo>
                      <a:pt x="635" y="0"/>
                    </a:moveTo>
                    <a:lnTo>
                      <a:pt x="635" y="234"/>
                    </a:lnTo>
                    <a:lnTo>
                      <a:pt x="601" y="234"/>
                    </a:lnTo>
                    <a:lnTo>
                      <a:pt x="601" y="67"/>
                    </a:lnTo>
                    <a:cubicBezTo>
                      <a:pt x="601" y="101"/>
                      <a:pt x="368" y="101"/>
                      <a:pt x="368" y="134"/>
                    </a:cubicBezTo>
                    <a:lnTo>
                      <a:pt x="368" y="234"/>
                    </a:lnTo>
                    <a:cubicBezTo>
                      <a:pt x="334" y="267"/>
                      <a:pt x="301" y="301"/>
                      <a:pt x="301" y="334"/>
                    </a:cubicBezTo>
                    <a:lnTo>
                      <a:pt x="301" y="634"/>
                    </a:lnTo>
                    <a:cubicBezTo>
                      <a:pt x="301" y="634"/>
                      <a:pt x="301" y="601"/>
                      <a:pt x="268" y="601"/>
                    </a:cubicBezTo>
                    <a:lnTo>
                      <a:pt x="268" y="301"/>
                    </a:lnTo>
                    <a:cubicBezTo>
                      <a:pt x="268" y="401"/>
                      <a:pt x="201" y="467"/>
                      <a:pt x="201" y="568"/>
                    </a:cubicBezTo>
                    <a:cubicBezTo>
                      <a:pt x="134" y="1468"/>
                      <a:pt x="34" y="2436"/>
                      <a:pt x="1" y="3336"/>
                    </a:cubicBezTo>
                    <a:lnTo>
                      <a:pt x="34" y="3336"/>
                    </a:lnTo>
                    <a:lnTo>
                      <a:pt x="34" y="3503"/>
                    </a:lnTo>
                    <a:lnTo>
                      <a:pt x="301" y="3570"/>
                    </a:lnTo>
                    <a:lnTo>
                      <a:pt x="301" y="3503"/>
                    </a:lnTo>
                    <a:lnTo>
                      <a:pt x="334" y="3503"/>
                    </a:lnTo>
                    <a:lnTo>
                      <a:pt x="334" y="3803"/>
                    </a:lnTo>
                    <a:cubicBezTo>
                      <a:pt x="334" y="3803"/>
                      <a:pt x="453" y="3818"/>
                      <a:pt x="532" y="3818"/>
                    </a:cubicBezTo>
                    <a:cubicBezTo>
                      <a:pt x="572" y="3818"/>
                      <a:pt x="601" y="3814"/>
                      <a:pt x="601" y="3803"/>
                    </a:cubicBezTo>
                    <a:lnTo>
                      <a:pt x="601" y="3770"/>
                    </a:lnTo>
                    <a:lnTo>
                      <a:pt x="835" y="3770"/>
                    </a:lnTo>
                    <a:lnTo>
                      <a:pt x="835" y="3570"/>
                    </a:lnTo>
                    <a:lnTo>
                      <a:pt x="968" y="3570"/>
                    </a:lnTo>
                    <a:lnTo>
                      <a:pt x="968" y="3336"/>
                    </a:lnTo>
                    <a:lnTo>
                      <a:pt x="1002" y="3336"/>
                    </a:lnTo>
                    <a:cubicBezTo>
                      <a:pt x="868" y="2636"/>
                      <a:pt x="868" y="1902"/>
                      <a:pt x="935" y="1135"/>
                    </a:cubicBezTo>
                    <a:lnTo>
                      <a:pt x="935" y="601"/>
                    </a:lnTo>
                    <a:lnTo>
                      <a:pt x="935" y="568"/>
                    </a:lnTo>
                    <a:cubicBezTo>
                      <a:pt x="935" y="467"/>
                      <a:pt x="868" y="401"/>
                      <a:pt x="868" y="301"/>
                    </a:cubicBezTo>
                    <a:cubicBezTo>
                      <a:pt x="868" y="434"/>
                      <a:pt x="868" y="568"/>
                      <a:pt x="835" y="634"/>
                    </a:cubicBezTo>
                    <a:cubicBezTo>
                      <a:pt x="805" y="694"/>
                      <a:pt x="802" y="700"/>
                      <a:pt x="801" y="725"/>
                    </a:cubicBezTo>
                    <a:lnTo>
                      <a:pt x="801" y="725"/>
                    </a:lnTo>
                    <a:cubicBezTo>
                      <a:pt x="802" y="510"/>
                      <a:pt x="805" y="276"/>
                      <a:pt x="835" y="67"/>
                    </a:cubicBezTo>
                    <a:lnTo>
                      <a:pt x="635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1" name="Google Shape;1921;p33"/>
              <p:cNvSpPr/>
              <p:nvPr/>
            </p:nvSpPr>
            <p:spPr>
              <a:xfrm>
                <a:off x="-4670854" y="2647418"/>
                <a:ext cx="74087" cy="161554"/>
              </a:xfrm>
              <a:custGeom>
                <a:avLst/>
                <a:gdLst/>
                <a:ahLst/>
                <a:cxnLst/>
                <a:rect l="l" t="t" r="r" b="b"/>
                <a:pathLst>
                  <a:path w="1102" h="2403" extrusionOk="0">
                    <a:moveTo>
                      <a:pt x="668" y="1"/>
                    </a:moveTo>
                    <a:lnTo>
                      <a:pt x="668" y="201"/>
                    </a:lnTo>
                    <a:lnTo>
                      <a:pt x="635" y="201"/>
                    </a:lnTo>
                    <a:lnTo>
                      <a:pt x="635" y="34"/>
                    </a:lnTo>
                    <a:cubicBezTo>
                      <a:pt x="635" y="67"/>
                      <a:pt x="434" y="67"/>
                      <a:pt x="434" y="101"/>
                    </a:cubicBezTo>
                    <a:lnTo>
                      <a:pt x="434" y="201"/>
                    </a:lnTo>
                    <a:lnTo>
                      <a:pt x="334" y="268"/>
                    </a:lnTo>
                    <a:lnTo>
                      <a:pt x="334" y="234"/>
                    </a:lnTo>
                    <a:cubicBezTo>
                      <a:pt x="234" y="768"/>
                      <a:pt x="101" y="1368"/>
                      <a:pt x="1" y="1902"/>
                    </a:cubicBezTo>
                    <a:cubicBezTo>
                      <a:pt x="1" y="1902"/>
                      <a:pt x="67" y="1902"/>
                      <a:pt x="101" y="1935"/>
                    </a:cubicBezTo>
                    <a:cubicBezTo>
                      <a:pt x="101" y="2002"/>
                      <a:pt x="67" y="2069"/>
                      <a:pt x="67" y="2102"/>
                    </a:cubicBezTo>
                    <a:cubicBezTo>
                      <a:pt x="67" y="2102"/>
                      <a:pt x="215" y="2176"/>
                      <a:pt x="278" y="2176"/>
                    </a:cubicBezTo>
                    <a:cubicBezTo>
                      <a:pt x="288" y="2176"/>
                      <a:pt x="296" y="2174"/>
                      <a:pt x="301" y="2169"/>
                    </a:cubicBezTo>
                    <a:lnTo>
                      <a:pt x="301" y="2102"/>
                    </a:lnTo>
                    <a:lnTo>
                      <a:pt x="434" y="2102"/>
                    </a:lnTo>
                    <a:cubicBezTo>
                      <a:pt x="434" y="2202"/>
                      <a:pt x="401" y="2269"/>
                      <a:pt x="401" y="2369"/>
                    </a:cubicBezTo>
                    <a:cubicBezTo>
                      <a:pt x="401" y="2369"/>
                      <a:pt x="601" y="2402"/>
                      <a:pt x="635" y="2402"/>
                    </a:cubicBezTo>
                    <a:lnTo>
                      <a:pt x="635" y="2336"/>
                    </a:lnTo>
                    <a:cubicBezTo>
                      <a:pt x="668" y="2336"/>
                      <a:pt x="835" y="2369"/>
                      <a:pt x="835" y="2369"/>
                    </a:cubicBezTo>
                    <a:cubicBezTo>
                      <a:pt x="835" y="2269"/>
                      <a:pt x="901" y="2236"/>
                      <a:pt x="901" y="2169"/>
                    </a:cubicBezTo>
                    <a:lnTo>
                      <a:pt x="968" y="2169"/>
                    </a:lnTo>
                    <a:lnTo>
                      <a:pt x="1102" y="1669"/>
                    </a:lnTo>
                    <a:cubicBezTo>
                      <a:pt x="1001" y="1368"/>
                      <a:pt x="1001" y="1035"/>
                      <a:pt x="968" y="701"/>
                    </a:cubicBezTo>
                    <a:lnTo>
                      <a:pt x="968" y="534"/>
                    </a:lnTo>
                    <a:cubicBezTo>
                      <a:pt x="968" y="434"/>
                      <a:pt x="935" y="368"/>
                      <a:pt x="935" y="268"/>
                    </a:cubicBezTo>
                    <a:cubicBezTo>
                      <a:pt x="913" y="355"/>
                      <a:pt x="905" y="456"/>
                      <a:pt x="884" y="553"/>
                    </a:cubicBezTo>
                    <a:lnTo>
                      <a:pt x="884" y="553"/>
                    </a:lnTo>
                    <a:cubicBezTo>
                      <a:pt x="901" y="393"/>
                      <a:pt x="901" y="237"/>
                      <a:pt x="901" y="67"/>
                    </a:cubicBezTo>
                    <a:cubicBezTo>
                      <a:pt x="901" y="67"/>
                      <a:pt x="668" y="34"/>
                      <a:pt x="668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2" name="Google Shape;1922;p33"/>
              <p:cNvSpPr/>
              <p:nvPr/>
            </p:nvSpPr>
            <p:spPr>
              <a:xfrm>
                <a:off x="-4540764" y="2750615"/>
                <a:ext cx="69583" cy="182664"/>
              </a:xfrm>
              <a:custGeom>
                <a:avLst/>
                <a:gdLst/>
                <a:ahLst/>
                <a:cxnLst/>
                <a:rect l="l" t="t" r="r" b="b"/>
                <a:pathLst>
                  <a:path w="1035" h="2717" extrusionOk="0">
                    <a:moveTo>
                      <a:pt x="634" y="0"/>
                    </a:moveTo>
                    <a:lnTo>
                      <a:pt x="634" y="200"/>
                    </a:lnTo>
                    <a:lnTo>
                      <a:pt x="568" y="200"/>
                    </a:lnTo>
                    <a:lnTo>
                      <a:pt x="568" y="34"/>
                    </a:lnTo>
                    <a:cubicBezTo>
                      <a:pt x="568" y="67"/>
                      <a:pt x="367" y="67"/>
                      <a:pt x="367" y="100"/>
                    </a:cubicBezTo>
                    <a:lnTo>
                      <a:pt x="367" y="200"/>
                    </a:lnTo>
                    <a:cubicBezTo>
                      <a:pt x="334" y="234"/>
                      <a:pt x="301" y="267"/>
                      <a:pt x="301" y="334"/>
                    </a:cubicBezTo>
                    <a:cubicBezTo>
                      <a:pt x="301" y="400"/>
                      <a:pt x="301" y="501"/>
                      <a:pt x="234" y="567"/>
                    </a:cubicBezTo>
                    <a:lnTo>
                      <a:pt x="234" y="534"/>
                    </a:lnTo>
                    <a:lnTo>
                      <a:pt x="234" y="234"/>
                    </a:lnTo>
                    <a:cubicBezTo>
                      <a:pt x="167" y="901"/>
                      <a:pt x="67" y="1535"/>
                      <a:pt x="0" y="2202"/>
                    </a:cubicBezTo>
                    <a:lnTo>
                      <a:pt x="34" y="2202"/>
                    </a:lnTo>
                    <a:lnTo>
                      <a:pt x="34" y="2369"/>
                    </a:lnTo>
                    <a:lnTo>
                      <a:pt x="301" y="2402"/>
                    </a:lnTo>
                    <a:lnTo>
                      <a:pt x="367" y="2402"/>
                    </a:lnTo>
                    <a:lnTo>
                      <a:pt x="367" y="2702"/>
                    </a:lnTo>
                    <a:cubicBezTo>
                      <a:pt x="367" y="2702"/>
                      <a:pt x="486" y="2717"/>
                      <a:pt x="565" y="2717"/>
                    </a:cubicBezTo>
                    <a:cubicBezTo>
                      <a:pt x="605" y="2717"/>
                      <a:pt x="634" y="2713"/>
                      <a:pt x="634" y="2702"/>
                    </a:cubicBezTo>
                    <a:lnTo>
                      <a:pt x="634" y="2669"/>
                    </a:lnTo>
                    <a:cubicBezTo>
                      <a:pt x="634" y="2669"/>
                      <a:pt x="738" y="2684"/>
                      <a:pt x="807" y="2684"/>
                    </a:cubicBezTo>
                    <a:cubicBezTo>
                      <a:pt x="842" y="2684"/>
                      <a:pt x="868" y="2680"/>
                      <a:pt x="868" y="2669"/>
                    </a:cubicBezTo>
                    <a:lnTo>
                      <a:pt x="868" y="2435"/>
                    </a:lnTo>
                    <a:lnTo>
                      <a:pt x="1001" y="2435"/>
                    </a:lnTo>
                    <a:lnTo>
                      <a:pt x="1001" y="2235"/>
                    </a:lnTo>
                    <a:lnTo>
                      <a:pt x="1035" y="2235"/>
                    </a:lnTo>
                    <a:cubicBezTo>
                      <a:pt x="901" y="1868"/>
                      <a:pt x="901" y="1468"/>
                      <a:pt x="901" y="1068"/>
                    </a:cubicBezTo>
                    <a:lnTo>
                      <a:pt x="901" y="534"/>
                    </a:lnTo>
                    <a:cubicBezTo>
                      <a:pt x="901" y="467"/>
                      <a:pt x="868" y="367"/>
                      <a:pt x="868" y="267"/>
                    </a:cubicBezTo>
                    <a:cubicBezTo>
                      <a:pt x="868" y="400"/>
                      <a:pt x="834" y="534"/>
                      <a:pt x="834" y="667"/>
                    </a:cubicBezTo>
                    <a:cubicBezTo>
                      <a:pt x="815" y="687"/>
                      <a:pt x="807" y="695"/>
                      <a:pt x="803" y="705"/>
                    </a:cubicBezTo>
                    <a:lnTo>
                      <a:pt x="803" y="705"/>
                    </a:lnTo>
                    <a:cubicBezTo>
                      <a:pt x="811" y="490"/>
                      <a:pt x="834" y="290"/>
                      <a:pt x="834" y="67"/>
                    </a:cubicBezTo>
                    <a:cubicBezTo>
                      <a:pt x="834" y="67"/>
                      <a:pt x="634" y="34"/>
                      <a:pt x="634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3" name="Google Shape;1923;p33"/>
              <p:cNvSpPr/>
              <p:nvPr/>
            </p:nvSpPr>
            <p:spPr>
              <a:xfrm>
                <a:off x="-4650685" y="3122866"/>
                <a:ext cx="67364" cy="217624"/>
              </a:xfrm>
              <a:custGeom>
                <a:avLst/>
                <a:gdLst/>
                <a:ahLst/>
                <a:cxnLst/>
                <a:rect l="l" t="t" r="r" b="b"/>
                <a:pathLst>
                  <a:path w="1002" h="3237" extrusionOk="0">
                    <a:moveTo>
                      <a:pt x="468" y="0"/>
                    </a:moveTo>
                    <a:lnTo>
                      <a:pt x="468" y="201"/>
                    </a:lnTo>
                    <a:lnTo>
                      <a:pt x="435" y="201"/>
                    </a:lnTo>
                    <a:lnTo>
                      <a:pt x="435" y="34"/>
                    </a:lnTo>
                    <a:cubicBezTo>
                      <a:pt x="435" y="101"/>
                      <a:pt x="201" y="101"/>
                      <a:pt x="201" y="134"/>
                    </a:cubicBezTo>
                    <a:lnTo>
                      <a:pt x="201" y="201"/>
                    </a:lnTo>
                    <a:cubicBezTo>
                      <a:pt x="168" y="267"/>
                      <a:pt x="134" y="301"/>
                      <a:pt x="134" y="334"/>
                    </a:cubicBezTo>
                    <a:lnTo>
                      <a:pt x="134" y="634"/>
                    </a:lnTo>
                    <a:cubicBezTo>
                      <a:pt x="134" y="634"/>
                      <a:pt x="134" y="568"/>
                      <a:pt x="101" y="568"/>
                    </a:cubicBezTo>
                    <a:lnTo>
                      <a:pt x="101" y="868"/>
                    </a:lnTo>
                    <a:cubicBezTo>
                      <a:pt x="34" y="1502"/>
                      <a:pt x="34" y="2169"/>
                      <a:pt x="1" y="2802"/>
                    </a:cubicBezTo>
                    <a:lnTo>
                      <a:pt x="34" y="2802"/>
                    </a:lnTo>
                    <a:lnTo>
                      <a:pt x="34" y="2969"/>
                    </a:lnTo>
                    <a:cubicBezTo>
                      <a:pt x="34" y="2969"/>
                      <a:pt x="153" y="2984"/>
                      <a:pt x="232" y="2984"/>
                    </a:cubicBezTo>
                    <a:cubicBezTo>
                      <a:pt x="272" y="2984"/>
                      <a:pt x="301" y="2980"/>
                      <a:pt x="301" y="2969"/>
                    </a:cubicBezTo>
                    <a:lnTo>
                      <a:pt x="335" y="2969"/>
                    </a:lnTo>
                    <a:lnTo>
                      <a:pt x="335" y="3236"/>
                    </a:lnTo>
                    <a:lnTo>
                      <a:pt x="601" y="3236"/>
                    </a:lnTo>
                    <a:lnTo>
                      <a:pt x="601" y="3203"/>
                    </a:lnTo>
                    <a:lnTo>
                      <a:pt x="835" y="3203"/>
                    </a:lnTo>
                    <a:lnTo>
                      <a:pt x="835" y="3036"/>
                    </a:lnTo>
                    <a:lnTo>
                      <a:pt x="1002" y="3036"/>
                    </a:lnTo>
                    <a:cubicBezTo>
                      <a:pt x="802" y="3036"/>
                      <a:pt x="802" y="2969"/>
                      <a:pt x="835" y="2869"/>
                    </a:cubicBezTo>
                    <a:lnTo>
                      <a:pt x="768" y="768"/>
                    </a:lnTo>
                    <a:lnTo>
                      <a:pt x="768" y="534"/>
                    </a:lnTo>
                    <a:cubicBezTo>
                      <a:pt x="768" y="467"/>
                      <a:pt x="701" y="367"/>
                      <a:pt x="701" y="301"/>
                    </a:cubicBezTo>
                    <a:lnTo>
                      <a:pt x="701" y="634"/>
                    </a:lnTo>
                    <a:cubicBezTo>
                      <a:pt x="701" y="668"/>
                      <a:pt x="668" y="668"/>
                      <a:pt x="668" y="701"/>
                    </a:cubicBezTo>
                    <a:lnTo>
                      <a:pt x="668" y="67"/>
                    </a:lnTo>
                    <a:cubicBezTo>
                      <a:pt x="668" y="34"/>
                      <a:pt x="468" y="34"/>
                      <a:pt x="468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4" name="Google Shape;1924;p33"/>
              <p:cNvSpPr/>
              <p:nvPr/>
            </p:nvSpPr>
            <p:spPr>
              <a:xfrm>
                <a:off x="-4502645" y="3208113"/>
                <a:ext cx="67364" cy="208615"/>
              </a:xfrm>
              <a:custGeom>
                <a:avLst/>
                <a:gdLst/>
                <a:ahLst/>
                <a:cxnLst/>
                <a:rect l="l" t="t" r="r" b="b"/>
                <a:pathLst>
                  <a:path w="1002" h="3103" extrusionOk="0">
                    <a:moveTo>
                      <a:pt x="468" y="0"/>
                    </a:moveTo>
                    <a:lnTo>
                      <a:pt x="468" y="200"/>
                    </a:lnTo>
                    <a:lnTo>
                      <a:pt x="434" y="200"/>
                    </a:lnTo>
                    <a:lnTo>
                      <a:pt x="434" y="33"/>
                    </a:lnTo>
                    <a:cubicBezTo>
                      <a:pt x="434" y="67"/>
                      <a:pt x="234" y="100"/>
                      <a:pt x="234" y="100"/>
                    </a:cubicBezTo>
                    <a:lnTo>
                      <a:pt x="234" y="200"/>
                    </a:lnTo>
                    <a:cubicBezTo>
                      <a:pt x="167" y="234"/>
                      <a:pt x="134" y="267"/>
                      <a:pt x="134" y="334"/>
                    </a:cubicBezTo>
                    <a:lnTo>
                      <a:pt x="134" y="267"/>
                    </a:lnTo>
                    <a:cubicBezTo>
                      <a:pt x="134" y="367"/>
                      <a:pt x="101" y="434"/>
                      <a:pt x="101" y="534"/>
                    </a:cubicBezTo>
                    <a:cubicBezTo>
                      <a:pt x="67" y="1234"/>
                      <a:pt x="1" y="1935"/>
                      <a:pt x="1" y="2669"/>
                    </a:cubicBezTo>
                    <a:lnTo>
                      <a:pt x="67" y="2669"/>
                    </a:lnTo>
                    <a:lnTo>
                      <a:pt x="67" y="2835"/>
                    </a:lnTo>
                    <a:cubicBezTo>
                      <a:pt x="67" y="2835"/>
                      <a:pt x="171" y="2850"/>
                      <a:pt x="240" y="2850"/>
                    </a:cubicBezTo>
                    <a:cubicBezTo>
                      <a:pt x="275" y="2850"/>
                      <a:pt x="301" y="2847"/>
                      <a:pt x="301" y="2835"/>
                    </a:cubicBezTo>
                    <a:lnTo>
                      <a:pt x="334" y="2835"/>
                    </a:lnTo>
                    <a:lnTo>
                      <a:pt x="334" y="3102"/>
                    </a:lnTo>
                    <a:lnTo>
                      <a:pt x="601" y="3102"/>
                    </a:lnTo>
                    <a:lnTo>
                      <a:pt x="601" y="3069"/>
                    </a:lnTo>
                    <a:lnTo>
                      <a:pt x="834" y="3069"/>
                    </a:lnTo>
                    <a:lnTo>
                      <a:pt x="834" y="2902"/>
                    </a:lnTo>
                    <a:lnTo>
                      <a:pt x="1001" y="2902"/>
                    </a:lnTo>
                    <a:cubicBezTo>
                      <a:pt x="801" y="2835"/>
                      <a:pt x="801" y="2735"/>
                      <a:pt x="834" y="2669"/>
                    </a:cubicBezTo>
                    <a:cubicBezTo>
                      <a:pt x="801" y="2102"/>
                      <a:pt x="801" y="1568"/>
                      <a:pt x="768" y="1001"/>
                    </a:cubicBezTo>
                    <a:lnTo>
                      <a:pt x="768" y="534"/>
                    </a:lnTo>
                    <a:cubicBezTo>
                      <a:pt x="768" y="434"/>
                      <a:pt x="734" y="367"/>
                      <a:pt x="734" y="267"/>
                    </a:cubicBezTo>
                    <a:lnTo>
                      <a:pt x="734" y="600"/>
                    </a:lnTo>
                    <a:cubicBezTo>
                      <a:pt x="668" y="667"/>
                      <a:pt x="668" y="667"/>
                      <a:pt x="668" y="701"/>
                    </a:cubicBezTo>
                    <a:lnTo>
                      <a:pt x="668" y="67"/>
                    </a:lnTo>
                    <a:cubicBezTo>
                      <a:pt x="668" y="33"/>
                      <a:pt x="468" y="33"/>
                      <a:pt x="468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5" name="Google Shape;1925;p33"/>
              <p:cNvSpPr/>
              <p:nvPr/>
            </p:nvSpPr>
            <p:spPr>
              <a:xfrm>
                <a:off x="-4641676" y="3519790"/>
                <a:ext cx="76306" cy="186227"/>
              </a:xfrm>
              <a:custGeom>
                <a:avLst/>
                <a:gdLst/>
                <a:ahLst/>
                <a:cxnLst/>
                <a:rect l="l" t="t" r="r" b="b"/>
                <a:pathLst>
                  <a:path w="1135" h="2770" extrusionOk="0">
                    <a:moveTo>
                      <a:pt x="801" y="1"/>
                    </a:moveTo>
                    <a:cubicBezTo>
                      <a:pt x="801" y="101"/>
                      <a:pt x="801" y="134"/>
                      <a:pt x="734" y="234"/>
                    </a:cubicBezTo>
                    <a:lnTo>
                      <a:pt x="701" y="234"/>
                    </a:lnTo>
                    <a:lnTo>
                      <a:pt x="701" y="67"/>
                    </a:lnTo>
                    <a:cubicBezTo>
                      <a:pt x="701" y="101"/>
                      <a:pt x="501" y="101"/>
                      <a:pt x="501" y="134"/>
                    </a:cubicBezTo>
                    <a:lnTo>
                      <a:pt x="501" y="268"/>
                    </a:lnTo>
                    <a:lnTo>
                      <a:pt x="401" y="368"/>
                    </a:lnTo>
                    <a:cubicBezTo>
                      <a:pt x="401" y="434"/>
                      <a:pt x="367" y="501"/>
                      <a:pt x="367" y="601"/>
                    </a:cubicBezTo>
                    <a:lnTo>
                      <a:pt x="367" y="568"/>
                    </a:lnTo>
                    <a:lnTo>
                      <a:pt x="367" y="301"/>
                    </a:lnTo>
                    <a:cubicBezTo>
                      <a:pt x="234" y="968"/>
                      <a:pt x="134" y="1602"/>
                      <a:pt x="0" y="2269"/>
                    </a:cubicBezTo>
                    <a:cubicBezTo>
                      <a:pt x="0" y="2269"/>
                      <a:pt x="34" y="2269"/>
                      <a:pt x="34" y="2302"/>
                    </a:cubicBezTo>
                    <a:cubicBezTo>
                      <a:pt x="34" y="2369"/>
                      <a:pt x="34" y="2436"/>
                      <a:pt x="0" y="2469"/>
                    </a:cubicBezTo>
                    <a:cubicBezTo>
                      <a:pt x="0" y="2502"/>
                      <a:pt x="234" y="2502"/>
                      <a:pt x="234" y="2502"/>
                    </a:cubicBezTo>
                    <a:lnTo>
                      <a:pt x="234" y="2469"/>
                    </a:lnTo>
                    <a:lnTo>
                      <a:pt x="334" y="2469"/>
                    </a:lnTo>
                    <a:cubicBezTo>
                      <a:pt x="334" y="2569"/>
                      <a:pt x="301" y="2636"/>
                      <a:pt x="301" y="2736"/>
                    </a:cubicBezTo>
                    <a:cubicBezTo>
                      <a:pt x="301" y="2769"/>
                      <a:pt x="534" y="2769"/>
                      <a:pt x="534" y="2769"/>
                    </a:cubicBezTo>
                    <a:lnTo>
                      <a:pt x="534" y="2703"/>
                    </a:lnTo>
                    <a:lnTo>
                      <a:pt x="734" y="2736"/>
                    </a:lnTo>
                    <a:cubicBezTo>
                      <a:pt x="734" y="2636"/>
                      <a:pt x="734" y="2603"/>
                      <a:pt x="801" y="2536"/>
                    </a:cubicBezTo>
                    <a:lnTo>
                      <a:pt x="901" y="2536"/>
                    </a:lnTo>
                    <a:lnTo>
                      <a:pt x="901" y="2302"/>
                    </a:lnTo>
                    <a:cubicBezTo>
                      <a:pt x="1001" y="1902"/>
                      <a:pt x="1034" y="1535"/>
                      <a:pt x="1068" y="1101"/>
                    </a:cubicBezTo>
                    <a:cubicBezTo>
                      <a:pt x="1068" y="935"/>
                      <a:pt x="1135" y="735"/>
                      <a:pt x="1135" y="568"/>
                    </a:cubicBezTo>
                    <a:cubicBezTo>
                      <a:pt x="1135" y="468"/>
                      <a:pt x="1068" y="401"/>
                      <a:pt x="1068" y="301"/>
                    </a:cubicBezTo>
                    <a:cubicBezTo>
                      <a:pt x="1034" y="434"/>
                      <a:pt x="1034" y="601"/>
                      <a:pt x="1001" y="735"/>
                    </a:cubicBezTo>
                    <a:lnTo>
                      <a:pt x="1001" y="768"/>
                    </a:lnTo>
                    <a:lnTo>
                      <a:pt x="1001" y="835"/>
                    </a:lnTo>
                    <a:lnTo>
                      <a:pt x="901" y="835"/>
                    </a:lnTo>
                    <a:cubicBezTo>
                      <a:pt x="968" y="601"/>
                      <a:pt x="968" y="368"/>
                      <a:pt x="1001" y="101"/>
                    </a:cubicBezTo>
                    <a:cubicBezTo>
                      <a:pt x="1001" y="101"/>
                      <a:pt x="801" y="67"/>
                      <a:pt x="801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6" name="Google Shape;1926;p33"/>
              <p:cNvSpPr/>
              <p:nvPr/>
            </p:nvSpPr>
            <p:spPr>
              <a:xfrm>
                <a:off x="-4451079" y="3618484"/>
                <a:ext cx="67364" cy="192950"/>
              </a:xfrm>
              <a:custGeom>
                <a:avLst/>
                <a:gdLst/>
                <a:ahLst/>
                <a:cxnLst/>
                <a:rect l="l" t="t" r="r" b="b"/>
                <a:pathLst>
                  <a:path w="1002" h="2870" extrusionOk="0">
                    <a:moveTo>
                      <a:pt x="468" y="0"/>
                    </a:moveTo>
                    <a:lnTo>
                      <a:pt x="468" y="201"/>
                    </a:lnTo>
                    <a:lnTo>
                      <a:pt x="401" y="201"/>
                    </a:lnTo>
                    <a:lnTo>
                      <a:pt x="401" y="67"/>
                    </a:lnTo>
                    <a:cubicBezTo>
                      <a:pt x="401" y="100"/>
                      <a:pt x="201" y="134"/>
                      <a:pt x="201" y="134"/>
                    </a:cubicBezTo>
                    <a:lnTo>
                      <a:pt x="201" y="201"/>
                    </a:lnTo>
                    <a:cubicBezTo>
                      <a:pt x="168" y="267"/>
                      <a:pt x="134" y="301"/>
                      <a:pt x="134" y="334"/>
                    </a:cubicBezTo>
                    <a:lnTo>
                      <a:pt x="134" y="267"/>
                    </a:lnTo>
                    <a:cubicBezTo>
                      <a:pt x="134" y="334"/>
                      <a:pt x="67" y="434"/>
                      <a:pt x="67" y="501"/>
                    </a:cubicBezTo>
                    <a:cubicBezTo>
                      <a:pt x="34" y="1135"/>
                      <a:pt x="1" y="1802"/>
                      <a:pt x="1" y="2435"/>
                    </a:cubicBezTo>
                    <a:lnTo>
                      <a:pt x="34" y="2435"/>
                    </a:lnTo>
                    <a:lnTo>
                      <a:pt x="34" y="2602"/>
                    </a:lnTo>
                    <a:cubicBezTo>
                      <a:pt x="34" y="2602"/>
                      <a:pt x="153" y="2617"/>
                      <a:pt x="232" y="2617"/>
                    </a:cubicBezTo>
                    <a:cubicBezTo>
                      <a:pt x="271" y="2617"/>
                      <a:pt x="301" y="2613"/>
                      <a:pt x="301" y="2602"/>
                    </a:cubicBezTo>
                    <a:lnTo>
                      <a:pt x="334" y="2602"/>
                    </a:lnTo>
                    <a:lnTo>
                      <a:pt x="334" y="2869"/>
                    </a:lnTo>
                    <a:lnTo>
                      <a:pt x="568" y="2869"/>
                    </a:lnTo>
                    <a:lnTo>
                      <a:pt x="568" y="2836"/>
                    </a:lnTo>
                    <a:lnTo>
                      <a:pt x="835" y="2836"/>
                    </a:lnTo>
                    <a:lnTo>
                      <a:pt x="835" y="2669"/>
                    </a:lnTo>
                    <a:lnTo>
                      <a:pt x="1001" y="2669"/>
                    </a:lnTo>
                    <a:lnTo>
                      <a:pt x="1001" y="2469"/>
                    </a:lnTo>
                    <a:lnTo>
                      <a:pt x="835" y="2569"/>
                    </a:lnTo>
                    <a:cubicBezTo>
                      <a:pt x="801" y="2002"/>
                      <a:pt x="801" y="1468"/>
                      <a:pt x="735" y="934"/>
                    </a:cubicBezTo>
                    <a:lnTo>
                      <a:pt x="735" y="601"/>
                    </a:lnTo>
                    <a:lnTo>
                      <a:pt x="735" y="567"/>
                    </a:lnTo>
                    <a:cubicBezTo>
                      <a:pt x="735" y="467"/>
                      <a:pt x="701" y="401"/>
                      <a:pt x="701" y="301"/>
                    </a:cubicBezTo>
                    <a:lnTo>
                      <a:pt x="701" y="634"/>
                    </a:lnTo>
                    <a:cubicBezTo>
                      <a:pt x="668" y="668"/>
                      <a:pt x="668" y="668"/>
                      <a:pt x="668" y="701"/>
                    </a:cubicBezTo>
                    <a:lnTo>
                      <a:pt x="668" y="100"/>
                    </a:lnTo>
                    <a:cubicBezTo>
                      <a:pt x="668" y="34"/>
                      <a:pt x="468" y="34"/>
                      <a:pt x="468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7" name="Google Shape;1927;p33"/>
              <p:cNvSpPr/>
              <p:nvPr/>
            </p:nvSpPr>
            <p:spPr>
              <a:xfrm>
                <a:off x="-4661845" y="4019912"/>
                <a:ext cx="67297" cy="169957"/>
              </a:xfrm>
              <a:custGeom>
                <a:avLst/>
                <a:gdLst/>
                <a:ahLst/>
                <a:cxnLst/>
                <a:rect l="l" t="t" r="r" b="b"/>
                <a:pathLst>
                  <a:path w="1001" h="2528" extrusionOk="0">
                    <a:moveTo>
                      <a:pt x="467" y="0"/>
                    </a:moveTo>
                    <a:lnTo>
                      <a:pt x="467" y="200"/>
                    </a:lnTo>
                    <a:lnTo>
                      <a:pt x="434" y="200"/>
                    </a:lnTo>
                    <a:lnTo>
                      <a:pt x="434" y="34"/>
                    </a:lnTo>
                    <a:cubicBezTo>
                      <a:pt x="434" y="100"/>
                      <a:pt x="200" y="100"/>
                      <a:pt x="200" y="134"/>
                    </a:cubicBezTo>
                    <a:lnTo>
                      <a:pt x="200" y="200"/>
                    </a:lnTo>
                    <a:cubicBezTo>
                      <a:pt x="167" y="267"/>
                      <a:pt x="134" y="301"/>
                      <a:pt x="134" y="334"/>
                    </a:cubicBezTo>
                    <a:lnTo>
                      <a:pt x="134" y="234"/>
                    </a:lnTo>
                    <a:cubicBezTo>
                      <a:pt x="134" y="334"/>
                      <a:pt x="100" y="401"/>
                      <a:pt x="100" y="501"/>
                    </a:cubicBezTo>
                    <a:cubicBezTo>
                      <a:pt x="34" y="1001"/>
                      <a:pt x="0" y="1535"/>
                      <a:pt x="0" y="2035"/>
                    </a:cubicBezTo>
                    <a:lnTo>
                      <a:pt x="34" y="2035"/>
                    </a:lnTo>
                    <a:lnTo>
                      <a:pt x="34" y="2202"/>
                    </a:lnTo>
                    <a:cubicBezTo>
                      <a:pt x="34" y="2219"/>
                      <a:pt x="100" y="2227"/>
                      <a:pt x="167" y="2227"/>
                    </a:cubicBezTo>
                    <a:cubicBezTo>
                      <a:pt x="234" y="2227"/>
                      <a:pt x="300" y="2219"/>
                      <a:pt x="300" y="2202"/>
                    </a:cubicBezTo>
                    <a:lnTo>
                      <a:pt x="334" y="2202"/>
                    </a:lnTo>
                    <a:lnTo>
                      <a:pt x="334" y="2502"/>
                    </a:lnTo>
                    <a:cubicBezTo>
                      <a:pt x="334" y="2519"/>
                      <a:pt x="400" y="2527"/>
                      <a:pt x="467" y="2527"/>
                    </a:cubicBezTo>
                    <a:cubicBezTo>
                      <a:pt x="534" y="2527"/>
                      <a:pt x="601" y="2519"/>
                      <a:pt x="601" y="2502"/>
                    </a:cubicBezTo>
                    <a:lnTo>
                      <a:pt x="601" y="2469"/>
                    </a:lnTo>
                    <a:cubicBezTo>
                      <a:pt x="601" y="2485"/>
                      <a:pt x="659" y="2494"/>
                      <a:pt x="717" y="2494"/>
                    </a:cubicBezTo>
                    <a:cubicBezTo>
                      <a:pt x="776" y="2494"/>
                      <a:pt x="834" y="2485"/>
                      <a:pt x="834" y="2469"/>
                    </a:cubicBezTo>
                    <a:lnTo>
                      <a:pt x="834" y="2302"/>
                    </a:lnTo>
                    <a:lnTo>
                      <a:pt x="1001" y="2302"/>
                    </a:lnTo>
                    <a:lnTo>
                      <a:pt x="1001" y="2068"/>
                    </a:lnTo>
                    <a:cubicBezTo>
                      <a:pt x="874" y="2132"/>
                      <a:pt x="841" y="2155"/>
                      <a:pt x="834" y="2164"/>
                    </a:cubicBezTo>
                    <a:lnTo>
                      <a:pt x="834" y="2164"/>
                    </a:lnTo>
                    <a:cubicBezTo>
                      <a:pt x="801" y="1765"/>
                      <a:pt x="801" y="1300"/>
                      <a:pt x="767" y="868"/>
                    </a:cubicBezTo>
                    <a:lnTo>
                      <a:pt x="767" y="634"/>
                    </a:lnTo>
                    <a:lnTo>
                      <a:pt x="767" y="567"/>
                    </a:lnTo>
                    <a:cubicBezTo>
                      <a:pt x="767" y="501"/>
                      <a:pt x="701" y="434"/>
                      <a:pt x="701" y="334"/>
                    </a:cubicBezTo>
                    <a:lnTo>
                      <a:pt x="701" y="667"/>
                    </a:lnTo>
                    <a:lnTo>
                      <a:pt x="667" y="701"/>
                    </a:lnTo>
                    <a:lnTo>
                      <a:pt x="667" y="67"/>
                    </a:lnTo>
                    <a:cubicBezTo>
                      <a:pt x="667" y="34"/>
                      <a:pt x="467" y="34"/>
                      <a:pt x="467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8" name="Google Shape;1928;p33"/>
              <p:cNvSpPr/>
              <p:nvPr/>
            </p:nvSpPr>
            <p:spPr>
              <a:xfrm>
                <a:off x="-4565437" y="3851704"/>
                <a:ext cx="62860" cy="165991"/>
              </a:xfrm>
              <a:custGeom>
                <a:avLst/>
                <a:gdLst/>
                <a:ahLst/>
                <a:cxnLst/>
                <a:rect l="l" t="t" r="r" b="b"/>
                <a:pathLst>
                  <a:path w="935" h="2469" extrusionOk="0">
                    <a:moveTo>
                      <a:pt x="434" y="1"/>
                    </a:moveTo>
                    <a:lnTo>
                      <a:pt x="434" y="201"/>
                    </a:lnTo>
                    <a:lnTo>
                      <a:pt x="401" y="201"/>
                    </a:lnTo>
                    <a:lnTo>
                      <a:pt x="401" y="34"/>
                    </a:lnTo>
                    <a:cubicBezTo>
                      <a:pt x="401" y="101"/>
                      <a:pt x="201" y="101"/>
                      <a:pt x="201" y="134"/>
                    </a:cubicBezTo>
                    <a:lnTo>
                      <a:pt x="201" y="201"/>
                    </a:lnTo>
                    <a:cubicBezTo>
                      <a:pt x="167" y="267"/>
                      <a:pt x="101" y="301"/>
                      <a:pt x="101" y="334"/>
                    </a:cubicBezTo>
                    <a:lnTo>
                      <a:pt x="101" y="267"/>
                    </a:lnTo>
                    <a:cubicBezTo>
                      <a:pt x="101" y="334"/>
                      <a:pt x="67" y="434"/>
                      <a:pt x="67" y="501"/>
                    </a:cubicBezTo>
                    <a:cubicBezTo>
                      <a:pt x="34" y="1001"/>
                      <a:pt x="1" y="1468"/>
                      <a:pt x="1" y="1969"/>
                    </a:cubicBezTo>
                    <a:lnTo>
                      <a:pt x="34" y="1969"/>
                    </a:lnTo>
                    <a:lnTo>
                      <a:pt x="34" y="2135"/>
                    </a:lnTo>
                    <a:lnTo>
                      <a:pt x="267" y="2169"/>
                    </a:lnTo>
                    <a:lnTo>
                      <a:pt x="267" y="2135"/>
                    </a:lnTo>
                    <a:lnTo>
                      <a:pt x="334" y="2135"/>
                    </a:lnTo>
                    <a:lnTo>
                      <a:pt x="334" y="2436"/>
                    </a:lnTo>
                    <a:lnTo>
                      <a:pt x="534" y="2469"/>
                    </a:lnTo>
                    <a:lnTo>
                      <a:pt x="534" y="2369"/>
                    </a:lnTo>
                    <a:lnTo>
                      <a:pt x="768" y="2369"/>
                    </a:lnTo>
                    <a:lnTo>
                      <a:pt x="768" y="2169"/>
                    </a:lnTo>
                    <a:lnTo>
                      <a:pt x="935" y="2169"/>
                    </a:lnTo>
                    <a:lnTo>
                      <a:pt x="935" y="1969"/>
                    </a:lnTo>
                    <a:cubicBezTo>
                      <a:pt x="863" y="2088"/>
                      <a:pt x="843" y="2105"/>
                      <a:pt x="837" y="2105"/>
                    </a:cubicBezTo>
                    <a:cubicBezTo>
                      <a:pt x="834" y="2105"/>
                      <a:pt x="834" y="2102"/>
                      <a:pt x="834" y="2102"/>
                    </a:cubicBezTo>
                    <a:cubicBezTo>
                      <a:pt x="768" y="1668"/>
                      <a:pt x="768" y="1268"/>
                      <a:pt x="734" y="834"/>
                    </a:cubicBezTo>
                    <a:lnTo>
                      <a:pt x="734" y="634"/>
                    </a:lnTo>
                    <a:lnTo>
                      <a:pt x="734" y="601"/>
                    </a:lnTo>
                    <a:cubicBezTo>
                      <a:pt x="734" y="501"/>
                      <a:pt x="701" y="434"/>
                      <a:pt x="701" y="334"/>
                    </a:cubicBezTo>
                    <a:lnTo>
                      <a:pt x="701" y="668"/>
                    </a:lnTo>
                    <a:lnTo>
                      <a:pt x="668" y="701"/>
                    </a:lnTo>
                    <a:lnTo>
                      <a:pt x="668" y="101"/>
                    </a:lnTo>
                    <a:cubicBezTo>
                      <a:pt x="668" y="34"/>
                      <a:pt x="434" y="34"/>
                      <a:pt x="434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9" name="Google Shape;1929;p33"/>
              <p:cNvSpPr/>
              <p:nvPr/>
            </p:nvSpPr>
            <p:spPr>
              <a:xfrm>
                <a:off x="-4475753" y="4107378"/>
                <a:ext cx="67364" cy="158730"/>
              </a:xfrm>
              <a:custGeom>
                <a:avLst/>
                <a:gdLst/>
                <a:ahLst/>
                <a:cxnLst/>
                <a:rect l="l" t="t" r="r" b="b"/>
                <a:pathLst>
                  <a:path w="1002" h="2361" extrusionOk="0">
                    <a:moveTo>
                      <a:pt x="501" y="0"/>
                    </a:moveTo>
                    <a:lnTo>
                      <a:pt x="501" y="200"/>
                    </a:lnTo>
                    <a:lnTo>
                      <a:pt x="434" y="200"/>
                    </a:lnTo>
                    <a:lnTo>
                      <a:pt x="434" y="34"/>
                    </a:lnTo>
                    <a:cubicBezTo>
                      <a:pt x="434" y="67"/>
                      <a:pt x="234" y="67"/>
                      <a:pt x="234" y="134"/>
                    </a:cubicBezTo>
                    <a:lnTo>
                      <a:pt x="234" y="200"/>
                    </a:lnTo>
                    <a:cubicBezTo>
                      <a:pt x="201" y="234"/>
                      <a:pt x="168" y="300"/>
                      <a:pt x="168" y="334"/>
                    </a:cubicBezTo>
                    <a:lnTo>
                      <a:pt x="168" y="634"/>
                    </a:lnTo>
                    <a:cubicBezTo>
                      <a:pt x="168" y="501"/>
                      <a:pt x="168" y="401"/>
                      <a:pt x="101" y="300"/>
                    </a:cubicBezTo>
                    <a:cubicBezTo>
                      <a:pt x="101" y="367"/>
                      <a:pt x="68" y="434"/>
                      <a:pt x="68" y="534"/>
                    </a:cubicBezTo>
                    <a:cubicBezTo>
                      <a:pt x="34" y="1001"/>
                      <a:pt x="1" y="1468"/>
                      <a:pt x="1" y="1868"/>
                    </a:cubicBezTo>
                    <a:lnTo>
                      <a:pt x="34" y="1868"/>
                    </a:lnTo>
                    <a:lnTo>
                      <a:pt x="34" y="2035"/>
                    </a:lnTo>
                    <a:cubicBezTo>
                      <a:pt x="34" y="2052"/>
                      <a:pt x="93" y="2060"/>
                      <a:pt x="151" y="2060"/>
                    </a:cubicBezTo>
                    <a:cubicBezTo>
                      <a:pt x="209" y="2060"/>
                      <a:pt x="268" y="2052"/>
                      <a:pt x="268" y="2035"/>
                    </a:cubicBezTo>
                    <a:lnTo>
                      <a:pt x="334" y="2035"/>
                    </a:lnTo>
                    <a:lnTo>
                      <a:pt x="334" y="2335"/>
                    </a:lnTo>
                    <a:cubicBezTo>
                      <a:pt x="334" y="2352"/>
                      <a:pt x="393" y="2360"/>
                      <a:pt x="451" y="2360"/>
                    </a:cubicBezTo>
                    <a:cubicBezTo>
                      <a:pt x="510" y="2360"/>
                      <a:pt x="568" y="2352"/>
                      <a:pt x="568" y="2335"/>
                    </a:cubicBezTo>
                    <a:lnTo>
                      <a:pt x="568" y="2269"/>
                    </a:lnTo>
                    <a:cubicBezTo>
                      <a:pt x="568" y="2302"/>
                      <a:pt x="635" y="2319"/>
                      <a:pt x="701" y="2319"/>
                    </a:cubicBezTo>
                    <a:cubicBezTo>
                      <a:pt x="768" y="2319"/>
                      <a:pt x="835" y="2302"/>
                      <a:pt x="835" y="2269"/>
                    </a:cubicBezTo>
                    <a:lnTo>
                      <a:pt x="835" y="2102"/>
                    </a:lnTo>
                    <a:lnTo>
                      <a:pt x="1002" y="2102"/>
                    </a:lnTo>
                    <a:lnTo>
                      <a:pt x="1002" y="1902"/>
                    </a:lnTo>
                    <a:lnTo>
                      <a:pt x="901" y="1902"/>
                    </a:lnTo>
                    <a:cubicBezTo>
                      <a:pt x="868" y="1535"/>
                      <a:pt x="868" y="1168"/>
                      <a:pt x="835" y="834"/>
                    </a:cubicBezTo>
                    <a:lnTo>
                      <a:pt x="835" y="567"/>
                    </a:lnTo>
                    <a:cubicBezTo>
                      <a:pt x="835" y="501"/>
                      <a:pt x="768" y="401"/>
                      <a:pt x="768" y="334"/>
                    </a:cubicBezTo>
                    <a:cubicBezTo>
                      <a:pt x="768" y="434"/>
                      <a:pt x="768" y="534"/>
                      <a:pt x="735" y="667"/>
                    </a:cubicBezTo>
                    <a:lnTo>
                      <a:pt x="701" y="701"/>
                    </a:lnTo>
                    <a:lnTo>
                      <a:pt x="701" y="67"/>
                    </a:lnTo>
                    <a:cubicBezTo>
                      <a:pt x="701" y="34"/>
                      <a:pt x="501" y="34"/>
                      <a:pt x="50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0" name="Google Shape;1930;p33"/>
              <p:cNvSpPr/>
              <p:nvPr/>
            </p:nvSpPr>
            <p:spPr>
              <a:xfrm>
                <a:off x="-4715696" y="4468402"/>
                <a:ext cx="74087" cy="184009"/>
              </a:xfrm>
              <a:custGeom>
                <a:avLst/>
                <a:gdLst/>
                <a:ahLst/>
                <a:cxnLst/>
                <a:rect l="l" t="t" r="r" b="b"/>
                <a:pathLst>
                  <a:path w="1102" h="2737" extrusionOk="0">
                    <a:moveTo>
                      <a:pt x="801" y="1"/>
                    </a:moveTo>
                    <a:cubicBezTo>
                      <a:pt x="801" y="68"/>
                      <a:pt x="801" y="134"/>
                      <a:pt x="768" y="201"/>
                    </a:cubicBezTo>
                    <a:lnTo>
                      <a:pt x="734" y="201"/>
                    </a:lnTo>
                    <a:lnTo>
                      <a:pt x="734" y="34"/>
                    </a:lnTo>
                    <a:cubicBezTo>
                      <a:pt x="734" y="101"/>
                      <a:pt x="501" y="101"/>
                      <a:pt x="501" y="134"/>
                    </a:cubicBezTo>
                    <a:lnTo>
                      <a:pt x="501" y="201"/>
                    </a:lnTo>
                    <a:lnTo>
                      <a:pt x="434" y="301"/>
                    </a:lnTo>
                    <a:cubicBezTo>
                      <a:pt x="434" y="368"/>
                      <a:pt x="401" y="468"/>
                      <a:pt x="401" y="535"/>
                    </a:cubicBezTo>
                    <a:lnTo>
                      <a:pt x="401" y="501"/>
                    </a:lnTo>
                    <a:lnTo>
                      <a:pt x="401" y="234"/>
                    </a:lnTo>
                    <a:cubicBezTo>
                      <a:pt x="267" y="901"/>
                      <a:pt x="134" y="1635"/>
                      <a:pt x="1" y="2302"/>
                    </a:cubicBezTo>
                    <a:lnTo>
                      <a:pt x="67" y="2302"/>
                    </a:lnTo>
                    <a:cubicBezTo>
                      <a:pt x="67" y="2336"/>
                      <a:pt x="67" y="2403"/>
                      <a:pt x="1" y="2469"/>
                    </a:cubicBezTo>
                    <a:cubicBezTo>
                      <a:pt x="1" y="2503"/>
                      <a:pt x="267" y="2503"/>
                      <a:pt x="267" y="2503"/>
                    </a:cubicBezTo>
                    <a:lnTo>
                      <a:pt x="267" y="2469"/>
                    </a:lnTo>
                    <a:lnTo>
                      <a:pt x="334" y="2469"/>
                    </a:lnTo>
                    <a:lnTo>
                      <a:pt x="301" y="2703"/>
                    </a:lnTo>
                    <a:lnTo>
                      <a:pt x="568" y="2736"/>
                    </a:lnTo>
                    <a:lnTo>
                      <a:pt x="568" y="2669"/>
                    </a:lnTo>
                    <a:cubicBezTo>
                      <a:pt x="568" y="2669"/>
                      <a:pt x="657" y="2684"/>
                      <a:pt x="716" y="2684"/>
                    </a:cubicBezTo>
                    <a:cubicBezTo>
                      <a:pt x="746" y="2684"/>
                      <a:pt x="768" y="2680"/>
                      <a:pt x="768" y="2669"/>
                    </a:cubicBezTo>
                    <a:cubicBezTo>
                      <a:pt x="768" y="2569"/>
                      <a:pt x="768" y="2536"/>
                      <a:pt x="801" y="2469"/>
                    </a:cubicBezTo>
                    <a:lnTo>
                      <a:pt x="935" y="2469"/>
                    </a:lnTo>
                    <a:lnTo>
                      <a:pt x="935" y="2236"/>
                    </a:lnTo>
                    <a:cubicBezTo>
                      <a:pt x="968" y="2036"/>
                      <a:pt x="1001" y="1669"/>
                      <a:pt x="1068" y="1302"/>
                    </a:cubicBezTo>
                    <a:cubicBezTo>
                      <a:pt x="1068" y="1035"/>
                      <a:pt x="1101" y="835"/>
                      <a:pt x="1101" y="601"/>
                    </a:cubicBezTo>
                    <a:cubicBezTo>
                      <a:pt x="1101" y="501"/>
                      <a:pt x="1068" y="434"/>
                      <a:pt x="1068" y="334"/>
                    </a:cubicBezTo>
                    <a:cubicBezTo>
                      <a:pt x="1001" y="468"/>
                      <a:pt x="1001" y="601"/>
                      <a:pt x="968" y="701"/>
                    </a:cubicBezTo>
                    <a:lnTo>
                      <a:pt x="968" y="768"/>
                    </a:lnTo>
                    <a:lnTo>
                      <a:pt x="968" y="835"/>
                    </a:lnTo>
                    <a:lnTo>
                      <a:pt x="935" y="835"/>
                    </a:lnTo>
                    <a:cubicBezTo>
                      <a:pt x="968" y="568"/>
                      <a:pt x="968" y="334"/>
                      <a:pt x="1001" y="68"/>
                    </a:cubicBezTo>
                    <a:cubicBezTo>
                      <a:pt x="1001" y="68"/>
                      <a:pt x="801" y="34"/>
                      <a:pt x="801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1" name="Google Shape;1931;p33"/>
              <p:cNvSpPr/>
              <p:nvPr/>
            </p:nvSpPr>
            <p:spPr>
              <a:xfrm>
                <a:off x="-4581102" y="4380936"/>
                <a:ext cx="67297" cy="197455"/>
              </a:xfrm>
              <a:custGeom>
                <a:avLst/>
                <a:gdLst/>
                <a:ahLst/>
                <a:cxnLst/>
                <a:rect l="l" t="t" r="r" b="b"/>
                <a:pathLst>
                  <a:path w="1001" h="2937" extrusionOk="0">
                    <a:moveTo>
                      <a:pt x="467" y="1"/>
                    </a:moveTo>
                    <a:lnTo>
                      <a:pt x="467" y="201"/>
                    </a:lnTo>
                    <a:lnTo>
                      <a:pt x="434" y="201"/>
                    </a:lnTo>
                    <a:lnTo>
                      <a:pt x="434" y="68"/>
                    </a:lnTo>
                    <a:cubicBezTo>
                      <a:pt x="434" y="101"/>
                      <a:pt x="234" y="101"/>
                      <a:pt x="234" y="134"/>
                    </a:cubicBezTo>
                    <a:lnTo>
                      <a:pt x="234" y="201"/>
                    </a:lnTo>
                    <a:cubicBezTo>
                      <a:pt x="167" y="268"/>
                      <a:pt x="133" y="301"/>
                      <a:pt x="133" y="334"/>
                    </a:cubicBezTo>
                    <a:lnTo>
                      <a:pt x="133" y="268"/>
                    </a:lnTo>
                    <a:cubicBezTo>
                      <a:pt x="133" y="334"/>
                      <a:pt x="100" y="435"/>
                      <a:pt x="100" y="501"/>
                    </a:cubicBezTo>
                    <a:cubicBezTo>
                      <a:pt x="67" y="1168"/>
                      <a:pt x="0" y="1802"/>
                      <a:pt x="0" y="2469"/>
                    </a:cubicBezTo>
                    <a:lnTo>
                      <a:pt x="67" y="2469"/>
                    </a:lnTo>
                    <a:lnTo>
                      <a:pt x="67" y="2636"/>
                    </a:lnTo>
                    <a:lnTo>
                      <a:pt x="300" y="2636"/>
                    </a:lnTo>
                    <a:lnTo>
                      <a:pt x="300" y="2603"/>
                    </a:lnTo>
                    <a:lnTo>
                      <a:pt x="334" y="2603"/>
                    </a:lnTo>
                    <a:lnTo>
                      <a:pt x="334" y="2870"/>
                    </a:lnTo>
                    <a:lnTo>
                      <a:pt x="600" y="2936"/>
                    </a:lnTo>
                    <a:lnTo>
                      <a:pt x="600" y="2836"/>
                    </a:lnTo>
                    <a:lnTo>
                      <a:pt x="834" y="2836"/>
                    </a:lnTo>
                    <a:lnTo>
                      <a:pt x="834" y="2669"/>
                    </a:lnTo>
                    <a:lnTo>
                      <a:pt x="1001" y="2669"/>
                    </a:lnTo>
                    <a:lnTo>
                      <a:pt x="1001" y="2469"/>
                    </a:lnTo>
                    <a:cubicBezTo>
                      <a:pt x="945" y="2480"/>
                      <a:pt x="908" y="2484"/>
                      <a:pt x="883" y="2484"/>
                    </a:cubicBezTo>
                    <a:cubicBezTo>
                      <a:pt x="834" y="2484"/>
                      <a:pt x="834" y="2469"/>
                      <a:pt x="834" y="2469"/>
                    </a:cubicBezTo>
                    <a:cubicBezTo>
                      <a:pt x="801" y="1936"/>
                      <a:pt x="801" y="1435"/>
                      <a:pt x="767" y="902"/>
                    </a:cubicBezTo>
                    <a:lnTo>
                      <a:pt x="767" y="535"/>
                    </a:lnTo>
                    <a:cubicBezTo>
                      <a:pt x="767" y="468"/>
                      <a:pt x="734" y="401"/>
                      <a:pt x="734" y="301"/>
                    </a:cubicBezTo>
                    <a:lnTo>
                      <a:pt x="734" y="635"/>
                    </a:lnTo>
                    <a:cubicBezTo>
                      <a:pt x="734" y="668"/>
                      <a:pt x="667" y="668"/>
                      <a:pt x="667" y="701"/>
                    </a:cubicBezTo>
                    <a:lnTo>
                      <a:pt x="667" y="101"/>
                    </a:lnTo>
                    <a:cubicBezTo>
                      <a:pt x="667" y="34"/>
                      <a:pt x="467" y="34"/>
                      <a:pt x="467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2" name="Google Shape;1932;p33"/>
              <p:cNvSpPr/>
              <p:nvPr/>
            </p:nvSpPr>
            <p:spPr>
              <a:xfrm>
                <a:off x="-4426406" y="4654561"/>
                <a:ext cx="69583" cy="186227"/>
              </a:xfrm>
              <a:custGeom>
                <a:avLst/>
                <a:gdLst/>
                <a:ahLst/>
                <a:cxnLst/>
                <a:rect l="l" t="t" r="r" b="b"/>
                <a:pathLst>
                  <a:path w="1035" h="2770" extrusionOk="0">
                    <a:moveTo>
                      <a:pt x="634" y="0"/>
                    </a:moveTo>
                    <a:lnTo>
                      <a:pt x="634" y="201"/>
                    </a:lnTo>
                    <a:lnTo>
                      <a:pt x="601" y="201"/>
                    </a:lnTo>
                    <a:lnTo>
                      <a:pt x="601" y="34"/>
                    </a:lnTo>
                    <a:cubicBezTo>
                      <a:pt x="601" y="67"/>
                      <a:pt x="368" y="67"/>
                      <a:pt x="368" y="101"/>
                    </a:cubicBezTo>
                    <a:lnTo>
                      <a:pt x="368" y="201"/>
                    </a:lnTo>
                    <a:lnTo>
                      <a:pt x="301" y="267"/>
                    </a:lnTo>
                    <a:cubicBezTo>
                      <a:pt x="301" y="367"/>
                      <a:pt x="268" y="401"/>
                      <a:pt x="268" y="501"/>
                    </a:cubicBezTo>
                    <a:lnTo>
                      <a:pt x="268" y="234"/>
                    </a:lnTo>
                    <a:cubicBezTo>
                      <a:pt x="34" y="901"/>
                      <a:pt x="1" y="1602"/>
                      <a:pt x="101" y="2302"/>
                    </a:cubicBezTo>
                    <a:lnTo>
                      <a:pt x="101" y="2469"/>
                    </a:lnTo>
                    <a:cubicBezTo>
                      <a:pt x="101" y="2502"/>
                      <a:pt x="159" y="2519"/>
                      <a:pt x="218" y="2519"/>
                    </a:cubicBezTo>
                    <a:cubicBezTo>
                      <a:pt x="276" y="2519"/>
                      <a:pt x="334" y="2502"/>
                      <a:pt x="334" y="2469"/>
                    </a:cubicBezTo>
                    <a:lnTo>
                      <a:pt x="368" y="2469"/>
                    </a:lnTo>
                    <a:lnTo>
                      <a:pt x="368" y="2769"/>
                    </a:lnTo>
                    <a:lnTo>
                      <a:pt x="634" y="2769"/>
                    </a:lnTo>
                    <a:lnTo>
                      <a:pt x="634" y="2736"/>
                    </a:lnTo>
                    <a:lnTo>
                      <a:pt x="868" y="2736"/>
                    </a:lnTo>
                    <a:lnTo>
                      <a:pt x="868" y="2569"/>
                    </a:lnTo>
                    <a:lnTo>
                      <a:pt x="1035" y="2569"/>
                    </a:lnTo>
                    <a:cubicBezTo>
                      <a:pt x="935" y="2569"/>
                      <a:pt x="935" y="2502"/>
                      <a:pt x="968" y="2402"/>
                    </a:cubicBezTo>
                    <a:cubicBezTo>
                      <a:pt x="968" y="1868"/>
                      <a:pt x="935" y="1335"/>
                      <a:pt x="935" y="768"/>
                    </a:cubicBezTo>
                    <a:lnTo>
                      <a:pt x="935" y="568"/>
                    </a:lnTo>
                    <a:cubicBezTo>
                      <a:pt x="935" y="501"/>
                      <a:pt x="868" y="401"/>
                      <a:pt x="868" y="334"/>
                    </a:cubicBezTo>
                    <a:cubicBezTo>
                      <a:pt x="835" y="501"/>
                      <a:pt x="801" y="668"/>
                      <a:pt x="801" y="834"/>
                    </a:cubicBezTo>
                    <a:cubicBezTo>
                      <a:pt x="801" y="568"/>
                      <a:pt x="801" y="334"/>
                      <a:pt x="835" y="67"/>
                    </a:cubicBezTo>
                    <a:cubicBezTo>
                      <a:pt x="835" y="67"/>
                      <a:pt x="634" y="34"/>
                      <a:pt x="634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3" name="Google Shape;1933;p33"/>
              <p:cNvSpPr/>
              <p:nvPr/>
            </p:nvSpPr>
            <p:spPr>
              <a:xfrm>
                <a:off x="-4666349" y="4840720"/>
                <a:ext cx="69583" cy="173857"/>
              </a:xfrm>
              <a:custGeom>
                <a:avLst/>
                <a:gdLst/>
                <a:ahLst/>
                <a:cxnLst/>
                <a:rect l="l" t="t" r="r" b="b"/>
                <a:pathLst>
                  <a:path w="1035" h="2586" extrusionOk="0">
                    <a:moveTo>
                      <a:pt x="568" y="0"/>
                    </a:moveTo>
                    <a:lnTo>
                      <a:pt x="568" y="200"/>
                    </a:lnTo>
                    <a:lnTo>
                      <a:pt x="534" y="200"/>
                    </a:lnTo>
                    <a:lnTo>
                      <a:pt x="534" y="33"/>
                    </a:lnTo>
                    <a:cubicBezTo>
                      <a:pt x="534" y="100"/>
                      <a:pt x="334" y="100"/>
                      <a:pt x="334" y="134"/>
                    </a:cubicBezTo>
                    <a:lnTo>
                      <a:pt x="334" y="200"/>
                    </a:lnTo>
                    <a:cubicBezTo>
                      <a:pt x="267" y="267"/>
                      <a:pt x="234" y="300"/>
                      <a:pt x="234" y="334"/>
                    </a:cubicBezTo>
                    <a:cubicBezTo>
                      <a:pt x="234" y="434"/>
                      <a:pt x="234" y="500"/>
                      <a:pt x="201" y="601"/>
                    </a:cubicBezTo>
                    <a:lnTo>
                      <a:pt x="201" y="534"/>
                    </a:lnTo>
                    <a:lnTo>
                      <a:pt x="201" y="367"/>
                    </a:lnTo>
                    <a:cubicBezTo>
                      <a:pt x="101" y="934"/>
                      <a:pt x="34" y="1468"/>
                      <a:pt x="0" y="2035"/>
                    </a:cubicBezTo>
                    <a:lnTo>
                      <a:pt x="34" y="2035"/>
                    </a:lnTo>
                    <a:lnTo>
                      <a:pt x="34" y="2202"/>
                    </a:lnTo>
                    <a:cubicBezTo>
                      <a:pt x="34" y="2268"/>
                      <a:pt x="267" y="2268"/>
                      <a:pt x="267" y="2268"/>
                    </a:cubicBezTo>
                    <a:lnTo>
                      <a:pt x="367" y="2268"/>
                    </a:lnTo>
                    <a:lnTo>
                      <a:pt x="367" y="2535"/>
                    </a:lnTo>
                    <a:cubicBezTo>
                      <a:pt x="367" y="2569"/>
                      <a:pt x="426" y="2585"/>
                      <a:pt x="484" y="2585"/>
                    </a:cubicBezTo>
                    <a:cubicBezTo>
                      <a:pt x="543" y="2585"/>
                      <a:pt x="601" y="2569"/>
                      <a:pt x="601" y="2535"/>
                    </a:cubicBezTo>
                    <a:lnTo>
                      <a:pt x="601" y="2502"/>
                    </a:lnTo>
                    <a:cubicBezTo>
                      <a:pt x="601" y="2502"/>
                      <a:pt x="720" y="2517"/>
                      <a:pt x="799" y="2517"/>
                    </a:cubicBezTo>
                    <a:cubicBezTo>
                      <a:pt x="838" y="2517"/>
                      <a:pt x="868" y="2513"/>
                      <a:pt x="868" y="2502"/>
                    </a:cubicBezTo>
                    <a:lnTo>
                      <a:pt x="868" y="2335"/>
                    </a:lnTo>
                    <a:lnTo>
                      <a:pt x="1001" y="2335"/>
                    </a:lnTo>
                    <a:lnTo>
                      <a:pt x="1001" y="2135"/>
                    </a:lnTo>
                    <a:lnTo>
                      <a:pt x="1035" y="2135"/>
                    </a:lnTo>
                    <a:cubicBezTo>
                      <a:pt x="901" y="1735"/>
                      <a:pt x="901" y="1401"/>
                      <a:pt x="901" y="1001"/>
                    </a:cubicBezTo>
                    <a:lnTo>
                      <a:pt x="901" y="567"/>
                    </a:lnTo>
                    <a:cubicBezTo>
                      <a:pt x="901" y="467"/>
                      <a:pt x="868" y="400"/>
                      <a:pt x="868" y="300"/>
                    </a:cubicBezTo>
                    <a:lnTo>
                      <a:pt x="834" y="667"/>
                    </a:lnTo>
                    <a:cubicBezTo>
                      <a:pt x="768" y="734"/>
                      <a:pt x="768" y="734"/>
                      <a:pt x="768" y="767"/>
                    </a:cubicBezTo>
                    <a:lnTo>
                      <a:pt x="768" y="834"/>
                    </a:lnTo>
                    <a:lnTo>
                      <a:pt x="734" y="834"/>
                    </a:lnTo>
                    <a:cubicBezTo>
                      <a:pt x="734" y="601"/>
                      <a:pt x="768" y="334"/>
                      <a:pt x="768" y="100"/>
                    </a:cubicBezTo>
                    <a:cubicBezTo>
                      <a:pt x="768" y="100"/>
                      <a:pt x="568" y="33"/>
                      <a:pt x="568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4" name="Google Shape;1934;p33"/>
              <p:cNvSpPr/>
              <p:nvPr/>
            </p:nvSpPr>
            <p:spPr>
              <a:xfrm>
                <a:off x="-4511586" y="5006643"/>
                <a:ext cx="81079" cy="78592"/>
              </a:xfrm>
              <a:custGeom>
                <a:avLst/>
                <a:gdLst/>
                <a:ahLst/>
                <a:cxnLst/>
                <a:rect l="l" t="t" r="r" b="b"/>
                <a:pathLst>
                  <a:path w="1206" h="1169" extrusionOk="0">
                    <a:moveTo>
                      <a:pt x="767" y="1"/>
                    </a:moveTo>
                    <a:cubicBezTo>
                      <a:pt x="634" y="1"/>
                      <a:pt x="634" y="101"/>
                      <a:pt x="634" y="167"/>
                    </a:cubicBezTo>
                    <a:cubicBezTo>
                      <a:pt x="601" y="167"/>
                      <a:pt x="601" y="134"/>
                      <a:pt x="567" y="134"/>
                    </a:cubicBezTo>
                    <a:cubicBezTo>
                      <a:pt x="467" y="134"/>
                      <a:pt x="434" y="201"/>
                      <a:pt x="434" y="267"/>
                    </a:cubicBezTo>
                    <a:lnTo>
                      <a:pt x="400" y="267"/>
                    </a:lnTo>
                    <a:cubicBezTo>
                      <a:pt x="267" y="267"/>
                      <a:pt x="267" y="334"/>
                      <a:pt x="267" y="401"/>
                    </a:cubicBezTo>
                    <a:cubicBezTo>
                      <a:pt x="200" y="401"/>
                      <a:pt x="134" y="468"/>
                      <a:pt x="134" y="534"/>
                    </a:cubicBezTo>
                    <a:cubicBezTo>
                      <a:pt x="0" y="601"/>
                      <a:pt x="167" y="868"/>
                      <a:pt x="300" y="868"/>
                    </a:cubicBezTo>
                    <a:cubicBezTo>
                      <a:pt x="434" y="1001"/>
                      <a:pt x="601" y="1168"/>
                      <a:pt x="667" y="1168"/>
                    </a:cubicBezTo>
                    <a:cubicBezTo>
                      <a:pt x="767" y="1168"/>
                      <a:pt x="767" y="1101"/>
                      <a:pt x="667" y="1001"/>
                    </a:cubicBezTo>
                    <a:lnTo>
                      <a:pt x="667" y="1001"/>
                    </a:lnTo>
                    <a:cubicBezTo>
                      <a:pt x="767" y="1101"/>
                      <a:pt x="867" y="1168"/>
                      <a:pt x="934" y="1168"/>
                    </a:cubicBezTo>
                    <a:cubicBezTo>
                      <a:pt x="1101" y="1168"/>
                      <a:pt x="767" y="701"/>
                      <a:pt x="567" y="534"/>
                    </a:cubicBezTo>
                    <a:cubicBezTo>
                      <a:pt x="567" y="534"/>
                      <a:pt x="601" y="534"/>
                      <a:pt x="601" y="501"/>
                    </a:cubicBezTo>
                    <a:lnTo>
                      <a:pt x="734" y="634"/>
                    </a:lnTo>
                    <a:cubicBezTo>
                      <a:pt x="867" y="801"/>
                      <a:pt x="1001" y="901"/>
                      <a:pt x="1101" y="901"/>
                    </a:cubicBezTo>
                    <a:cubicBezTo>
                      <a:pt x="1168" y="901"/>
                      <a:pt x="1134" y="801"/>
                      <a:pt x="1068" y="668"/>
                    </a:cubicBezTo>
                    <a:cubicBezTo>
                      <a:pt x="1101" y="668"/>
                      <a:pt x="1101" y="701"/>
                      <a:pt x="1134" y="701"/>
                    </a:cubicBezTo>
                    <a:cubicBezTo>
                      <a:pt x="1145" y="708"/>
                      <a:pt x="1153" y="712"/>
                      <a:pt x="1159" y="712"/>
                    </a:cubicBezTo>
                    <a:cubicBezTo>
                      <a:pt x="1205" y="712"/>
                      <a:pt x="1083" y="483"/>
                      <a:pt x="934" y="334"/>
                    </a:cubicBezTo>
                    <a:cubicBezTo>
                      <a:pt x="1068" y="267"/>
                      <a:pt x="901" y="1"/>
                      <a:pt x="767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5" name="Google Shape;1935;p33"/>
              <p:cNvSpPr/>
              <p:nvPr/>
            </p:nvSpPr>
            <p:spPr>
              <a:xfrm>
                <a:off x="-4486913" y="4993197"/>
                <a:ext cx="67297" cy="111602"/>
              </a:xfrm>
              <a:custGeom>
                <a:avLst/>
                <a:gdLst/>
                <a:ahLst/>
                <a:cxnLst/>
                <a:rect l="l" t="t" r="r" b="b"/>
                <a:pathLst>
                  <a:path w="1001" h="1660" extrusionOk="0">
                    <a:moveTo>
                      <a:pt x="434" y="1068"/>
                    </a:moveTo>
                    <a:cubicBezTo>
                      <a:pt x="500" y="1135"/>
                      <a:pt x="434" y="1135"/>
                      <a:pt x="434" y="1168"/>
                    </a:cubicBezTo>
                    <a:lnTo>
                      <a:pt x="434" y="1068"/>
                    </a:lnTo>
                    <a:close/>
                    <a:moveTo>
                      <a:pt x="500" y="0"/>
                    </a:moveTo>
                    <a:lnTo>
                      <a:pt x="500" y="201"/>
                    </a:lnTo>
                    <a:lnTo>
                      <a:pt x="434" y="201"/>
                    </a:lnTo>
                    <a:lnTo>
                      <a:pt x="434" y="34"/>
                    </a:lnTo>
                    <a:cubicBezTo>
                      <a:pt x="434" y="67"/>
                      <a:pt x="234" y="67"/>
                      <a:pt x="234" y="134"/>
                    </a:cubicBezTo>
                    <a:lnTo>
                      <a:pt x="234" y="201"/>
                    </a:lnTo>
                    <a:cubicBezTo>
                      <a:pt x="200" y="234"/>
                      <a:pt x="167" y="301"/>
                      <a:pt x="167" y="334"/>
                    </a:cubicBezTo>
                    <a:lnTo>
                      <a:pt x="167" y="534"/>
                    </a:lnTo>
                    <a:cubicBezTo>
                      <a:pt x="167" y="467"/>
                      <a:pt x="167" y="367"/>
                      <a:pt x="100" y="301"/>
                    </a:cubicBezTo>
                    <a:lnTo>
                      <a:pt x="0" y="1168"/>
                    </a:lnTo>
                    <a:lnTo>
                      <a:pt x="33" y="1201"/>
                    </a:lnTo>
                    <a:lnTo>
                      <a:pt x="33" y="1368"/>
                    </a:lnTo>
                    <a:cubicBezTo>
                      <a:pt x="33" y="1385"/>
                      <a:pt x="83" y="1393"/>
                      <a:pt x="133" y="1393"/>
                    </a:cubicBezTo>
                    <a:cubicBezTo>
                      <a:pt x="184" y="1393"/>
                      <a:pt x="234" y="1385"/>
                      <a:pt x="234" y="1368"/>
                    </a:cubicBezTo>
                    <a:lnTo>
                      <a:pt x="334" y="1368"/>
                    </a:lnTo>
                    <a:lnTo>
                      <a:pt x="334" y="1635"/>
                    </a:lnTo>
                    <a:cubicBezTo>
                      <a:pt x="334" y="1652"/>
                      <a:pt x="392" y="1660"/>
                      <a:pt x="450" y="1660"/>
                    </a:cubicBezTo>
                    <a:cubicBezTo>
                      <a:pt x="509" y="1660"/>
                      <a:pt x="567" y="1652"/>
                      <a:pt x="567" y="1635"/>
                    </a:cubicBezTo>
                    <a:lnTo>
                      <a:pt x="567" y="1535"/>
                    </a:lnTo>
                    <a:cubicBezTo>
                      <a:pt x="567" y="1551"/>
                      <a:pt x="634" y="1560"/>
                      <a:pt x="701" y="1560"/>
                    </a:cubicBezTo>
                    <a:cubicBezTo>
                      <a:pt x="767" y="1560"/>
                      <a:pt x="834" y="1551"/>
                      <a:pt x="834" y="1535"/>
                    </a:cubicBezTo>
                    <a:lnTo>
                      <a:pt x="834" y="1368"/>
                    </a:lnTo>
                    <a:cubicBezTo>
                      <a:pt x="901" y="1368"/>
                      <a:pt x="1001" y="1368"/>
                      <a:pt x="1001" y="1335"/>
                    </a:cubicBezTo>
                    <a:lnTo>
                      <a:pt x="1001" y="1135"/>
                    </a:lnTo>
                    <a:cubicBezTo>
                      <a:pt x="916" y="1198"/>
                      <a:pt x="899" y="1221"/>
                      <a:pt x="897" y="1221"/>
                    </a:cubicBezTo>
                    <a:cubicBezTo>
                      <a:pt x="896" y="1221"/>
                      <a:pt x="901" y="1213"/>
                      <a:pt x="901" y="1201"/>
                    </a:cubicBezTo>
                    <a:cubicBezTo>
                      <a:pt x="867" y="1001"/>
                      <a:pt x="867" y="834"/>
                      <a:pt x="834" y="634"/>
                    </a:cubicBezTo>
                    <a:lnTo>
                      <a:pt x="834" y="534"/>
                    </a:lnTo>
                    <a:lnTo>
                      <a:pt x="834" y="501"/>
                    </a:lnTo>
                    <a:cubicBezTo>
                      <a:pt x="834" y="401"/>
                      <a:pt x="767" y="367"/>
                      <a:pt x="767" y="301"/>
                    </a:cubicBezTo>
                    <a:cubicBezTo>
                      <a:pt x="767" y="401"/>
                      <a:pt x="734" y="534"/>
                      <a:pt x="734" y="668"/>
                    </a:cubicBezTo>
                    <a:lnTo>
                      <a:pt x="701" y="701"/>
                    </a:lnTo>
                    <a:lnTo>
                      <a:pt x="701" y="67"/>
                    </a:lnTo>
                    <a:cubicBezTo>
                      <a:pt x="701" y="34"/>
                      <a:pt x="500" y="34"/>
                      <a:pt x="500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6" name="Google Shape;1936;p33"/>
              <p:cNvSpPr/>
              <p:nvPr/>
            </p:nvSpPr>
            <p:spPr>
              <a:xfrm>
                <a:off x="-4278365" y="4849662"/>
                <a:ext cx="71802" cy="234297"/>
              </a:xfrm>
              <a:custGeom>
                <a:avLst/>
                <a:gdLst/>
                <a:ahLst/>
                <a:cxnLst/>
                <a:rect l="l" t="t" r="r" b="b"/>
                <a:pathLst>
                  <a:path w="1068" h="3485" extrusionOk="0">
                    <a:moveTo>
                      <a:pt x="634" y="1"/>
                    </a:moveTo>
                    <a:lnTo>
                      <a:pt x="634" y="201"/>
                    </a:lnTo>
                    <a:lnTo>
                      <a:pt x="601" y="201"/>
                    </a:lnTo>
                    <a:lnTo>
                      <a:pt x="601" y="34"/>
                    </a:lnTo>
                    <a:cubicBezTo>
                      <a:pt x="601" y="101"/>
                      <a:pt x="367" y="101"/>
                      <a:pt x="367" y="134"/>
                    </a:cubicBezTo>
                    <a:lnTo>
                      <a:pt x="367" y="201"/>
                    </a:lnTo>
                    <a:cubicBezTo>
                      <a:pt x="334" y="267"/>
                      <a:pt x="300" y="301"/>
                      <a:pt x="300" y="334"/>
                    </a:cubicBezTo>
                    <a:lnTo>
                      <a:pt x="300" y="634"/>
                    </a:lnTo>
                    <a:cubicBezTo>
                      <a:pt x="300" y="634"/>
                      <a:pt x="300" y="601"/>
                      <a:pt x="267" y="601"/>
                    </a:cubicBezTo>
                    <a:lnTo>
                      <a:pt x="267" y="301"/>
                    </a:lnTo>
                    <a:cubicBezTo>
                      <a:pt x="267" y="367"/>
                      <a:pt x="200" y="468"/>
                      <a:pt x="200" y="534"/>
                    </a:cubicBezTo>
                    <a:cubicBezTo>
                      <a:pt x="134" y="1335"/>
                      <a:pt x="100" y="2135"/>
                      <a:pt x="0" y="2969"/>
                    </a:cubicBezTo>
                    <a:lnTo>
                      <a:pt x="34" y="2969"/>
                    </a:lnTo>
                    <a:lnTo>
                      <a:pt x="34" y="3136"/>
                    </a:lnTo>
                    <a:lnTo>
                      <a:pt x="300" y="3169"/>
                    </a:lnTo>
                    <a:lnTo>
                      <a:pt x="367" y="3169"/>
                    </a:lnTo>
                    <a:lnTo>
                      <a:pt x="367" y="3470"/>
                    </a:lnTo>
                    <a:cubicBezTo>
                      <a:pt x="367" y="3470"/>
                      <a:pt x="486" y="3484"/>
                      <a:pt x="565" y="3484"/>
                    </a:cubicBezTo>
                    <a:cubicBezTo>
                      <a:pt x="604" y="3484"/>
                      <a:pt x="634" y="3481"/>
                      <a:pt x="634" y="3470"/>
                    </a:cubicBezTo>
                    <a:lnTo>
                      <a:pt x="634" y="3436"/>
                    </a:lnTo>
                    <a:cubicBezTo>
                      <a:pt x="634" y="3436"/>
                      <a:pt x="753" y="3451"/>
                      <a:pt x="832" y="3451"/>
                    </a:cubicBezTo>
                    <a:cubicBezTo>
                      <a:pt x="871" y="3451"/>
                      <a:pt x="901" y="3447"/>
                      <a:pt x="901" y="3436"/>
                    </a:cubicBezTo>
                    <a:lnTo>
                      <a:pt x="901" y="3270"/>
                    </a:lnTo>
                    <a:lnTo>
                      <a:pt x="1001" y="3270"/>
                    </a:lnTo>
                    <a:lnTo>
                      <a:pt x="1001" y="3036"/>
                    </a:lnTo>
                    <a:lnTo>
                      <a:pt x="1068" y="3036"/>
                    </a:lnTo>
                    <a:cubicBezTo>
                      <a:pt x="934" y="2436"/>
                      <a:pt x="934" y="1802"/>
                      <a:pt x="934" y="1168"/>
                    </a:cubicBezTo>
                    <a:lnTo>
                      <a:pt x="934" y="601"/>
                    </a:lnTo>
                    <a:cubicBezTo>
                      <a:pt x="934" y="501"/>
                      <a:pt x="901" y="434"/>
                      <a:pt x="901" y="334"/>
                    </a:cubicBezTo>
                    <a:cubicBezTo>
                      <a:pt x="901" y="468"/>
                      <a:pt x="901" y="601"/>
                      <a:pt x="834" y="668"/>
                    </a:cubicBezTo>
                    <a:cubicBezTo>
                      <a:pt x="815" y="687"/>
                      <a:pt x="807" y="695"/>
                      <a:pt x="803" y="711"/>
                    </a:cubicBezTo>
                    <a:lnTo>
                      <a:pt x="803" y="711"/>
                    </a:lnTo>
                    <a:cubicBezTo>
                      <a:pt x="811" y="510"/>
                      <a:pt x="834" y="294"/>
                      <a:pt x="834" y="101"/>
                    </a:cubicBezTo>
                    <a:cubicBezTo>
                      <a:pt x="834" y="101"/>
                      <a:pt x="634" y="34"/>
                      <a:pt x="634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7" name="Google Shape;1937;p33"/>
              <p:cNvSpPr/>
              <p:nvPr/>
            </p:nvSpPr>
            <p:spPr>
              <a:xfrm>
                <a:off x="-4092273" y="5031316"/>
                <a:ext cx="67364" cy="149183"/>
              </a:xfrm>
              <a:custGeom>
                <a:avLst/>
                <a:gdLst/>
                <a:ahLst/>
                <a:cxnLst/>
                <a:rect l="l" t="t" r="r" b="b"/>
                <a:pathLst>
                  <a:path w="1002" h="2219" extrusionOk="0">
                    <a:moveTo>
                      <a:pt x="501" y="0"/>
                    </a:moveTo>
                    <a:lnTo>
                      <a:pt x="501" y="234"/>
                    </a:lnTo>
                    <a:lnTo>
                      <a:pt x="435" y="234"/>
                    </a:lnTo>
                    <a:lnTo>
                      <a:pt x="435" y="67"/>
                    </a:lnTo>
                    <a:cubicBezTo>
                      <a:pt x="435" y="101"/>
                      <a:pt x="234" y="101"/>
                      <a:pt x="234" y="134"/>
                    </a:cubicBezTo>
                    <a:lnTo>
                      <a:pt x="234" y="234"/>
                    </a:lnTo>
                    <a:cubicBezTo>
                      <a:pt x="201" y="267"/>
                      <a:pt x="168" y="301"/>
                      <a:pt x="168" y="334"/>
                    </a:cubicBezTo>
                    <a:lnTo>
                      <a:pt x="168" y="634"/>
                    </a:lnTo>
                    <a:cubicBezTo>
                      <a:pt x="168" y="501"/>
                      <a:pt x="168" y="434"/>
                      <a:pt x="101" y="301"/>
                    </a:cubicBezTo>
                    <a:cubicBezTo>
                      <a:pt x="101" y="401"/>
                      <a:pt x="68" y="467"/>
                      <a:pt x="68" y="568"/>
                    </a:cubicBezTo>
                    <a:cubicBezTo>
                      <a:pt x="34" y="934"/>
                      <a:pt x="1" y="1335"/>
                      <a:pt x="1" y="1735"/>
                    </a:cubicBezTo>
                    <a:lnTo>
                      <a:pt x="34" y="1735"/>
                    </a:lnTo>
                    <a:lnTo>
                      <a:pt x="34" y="1902"/>
                    </a:lnTo>
                    <a:cubicBezTo>
                      <a:pt x="34" y="1918"/>
                      <a:pt x="93" y="1927"/>
                      <a:pt x="151" y="1927"/>
                    </a:cubicBezTo>
                    <a:cubicBezTo>
                      <a:pt x="209" y="1927"/>
                      <a:pt x="268" y="1918"/>
                      <a:pt x="268" y="1902"/>
                    </a:cubicBezTo>
                    <a:lnTo>
                      <a:pt x="334" y="1902"/>
                    </a:lnTo>
                    <a:lnTo>
                      <a:pt x="334" y="2169"/>
                    </a:lnTo>
                    <a:cubicBezTo>
                      <a:pt x="334" y="2202"/>
                      <a:pt x="393" y="2219"/>
                      <a:pt x="451" y="2219"/>
                    </a:cubicBezTo>
                    <a:cubicBezTo>
                      <a:pt x="510" y="2219"/>
                      <a:pt x="568" y="2202"/>
                      <a:pt x="568" y="2169"/>
                    </a:cubicBezTo>
                    <a:lnTo>
                      <a:pt x="568" y="2102"/>
                    </a:lnTo>
                    <a:cubicBezTo>
                      <a:pt x="568" y="2119"/>
                      <a:pt x="635" y="2127"/>
                      <a:pt x="701" y="2127"/>
                    </a:cubicBezTo>
                    <a:cubicBezTo>
                      <a:pt x="768" y="2127"/>
                      <a:pt x="835" y="2119"/>
                      <a:pt x="835" y="2102"/>
                    </a:cubicBezTo>
                    <a:lnTo>
                      <a:pt x="835" y="1935"/>
                    </a:lnTo>
                    <a:cubicBezTo>
                      <a:pt x="902" y="1935"/>
                      <a:pt x="1002" y="1935"/>
                      <a:pt x="1002" y="1902"/>
                    </a:cubicBezTo>
                    <a:lnTo>
                      <a:pt x="1002" y="1668"/>
                    </a:lnTo>
                    <a:cubicBezTo>
                      <a:pt x="931" y="1739"/>
                      <a:pt x="907" y="1772"/>
                      <a:pt x="900" y="1788"/>
                    </a:cubicBezTo>
                    <a:lnTo>
                      <a:pt x="900" y="1788"/>
                    </a:lnTo>
                    <a:cubicBezTo>
                      <a:pt x="868" y="1460"/>
                      <a:pt x="868" y="1163"/>
                      <a:pt x="835" y="834"/>
                    </a:cubicBezTo>
                    <a:lnTo>
                      <a:pt x="835" y="634"/>
                    </a:lnTo>
                    <a:lnTo>
                      <a:pt x="835" y="601"/>
                    </a:lnTo>
                    <a:cubicBezTo>
                      <a:pt x="835" y="501"/>
                      <a:pt x="768" y="434"/>
                      <a:pt x="768" y="334"/>
                    </a:cubicBezTo>
                    <a:cubicBezTo>
                      <a:pt x="768" y="467"/>
                      <a:pt x="768" y="601"/>
                      <a:pt x="735" y="668"/>
                    </a:cubicBezTo>
                    <a:lnTo>
                      <a:pt x="701" y="734"/>
                    </a:lnTo>
                    <a:lnTo>
                      <a:pt x="701" y="101"/>
                    </a:lnTo>
                    <a:cubicBezTo>
                      <a:pt x="701" y="34"/>
                      <a:pt x="501" y="34"/>
                      <a:pt x="50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8" name="Google Shape;1938;p33"/>
              <p:cNvSpPr/>
              <p:nvPr/>
            </p:nvSpPr>
            <p:spPr>
              <a:xfrm>
                <a:off x="-3980133" y="4840720"/>
                <a:ext cx="67364" cy="197387"/>
              </a:xfrm>
              <a:custGeom>
                <a:avLst/>
                <a:gdLst/>
                <a:ahLst/>
                <a:cxnLst/>
                <a:rect l="l" t="t" r="r" b="b"/>
                <a:pathLst>
                  <a:path w="1002" h="2936" extrusionOk="0">
                    <a:moveTo>
                      <a:pt x="434" y="0"/>
                    </a:moveTo>
                    <a:lnTo>
                      <a:pt x="434" y="234"/>
                    </a:lnTo>
                    <a:lnTo>
                      <a:pt x="401" y="234"/>
                    </a:lnTo>
                    <a:lnTo>
                      <a:pt x="401" y="67"/>
                    </a:lnTo>
                    <a:cubicBezTo>
                      <a:pt x="401" y="100"/>
                      <a:pt x="201" y="100"/>
                      <a:pt x="201" y="134"/>
                    </a:cubicBezTo>
                    <a:lnTo>
                      <a:pt x="201" y="234"/>
                    </a:lnTo>
                    <a:cubicBezTo>
                      <a:pt x="168" y="267"/>
                      <a:pt x="101" y="300"/>
                      <a:pt x="101" y="334"/>
                    </a:cubicBezTo>
                    <a:lnTo>
                      <a:pt x="101" y="300"/>
                    </a:lnTo>
                    <a:cubicBezTo>
                      <a:pt x="101" y="367"/>
                      <a:pt x="101" y="434"/>
                      <a:pt x="67" y="500"/>
                    </a:cubicBezTo>
                    <a:lnTo>
                      <a:pt x="67" y="567"/>
                    </a:lnTo>
                    <a:lnTo>
                      <a:pt x="1" y="2469"/>
                    </a:lnTo>
                    <a:lnTo>
                      <a:pt x="34" y="2469"/>
                    </a:lnTo>
                    <a:lnTo>
                      <a:pt x="34" y="2635"/>
                    </a:lnTo>
                    <a:cubicBezTo>
                      <a:pt x="34" y="2635"/>
                      <a:pt x="138" y="2650"/>
                      <a:pt x="207" y="2650"/>
                    </a:cubicBezTo>
                    <a:cubicBezTo>
                      <a:pt x="242" y="2650"/>
                      <a:pt x="268" y="2646"/>
                      <a:pt x="268" y="2635"/>
                    </a:cubicBezTo>
                    <a:lnTo>
                      <a:pt x="334" y="2635"/>
                    </a:lnTo>
                    <a:lnTo>
                      <a:pt x="334" y="2936"/>
                    </a:lnTo>
                    <a:lnTo>
                      <a:pt x="568" y="2936"/>
                    </a:lnTo>
                    <a:lnTo>
                      <a:pt x="568" y="2869"/>
                    </a:lnTo>
                    <a:lnTo>
                      <a:pt x="835" y="2869"/>
                    </a:lnTo>
                    <a:lnTo>
                      <a:pt x="835" y="2735"/>
                    </a:lnTo>
                    <a:lnTo>
                      <a:pt x="1001" y="2735"/>
                    </a:lnTo>
                    <a:lnTo>
                      <a:pt x="1001" y="2502"/>
                    </a:lnTo>
                    <a:lnTo>
                      <a:pt x="835" y="2469"/>
                    </a:lnTo>
                    <a:cubicBezTo>
                      <a:pt x="768" y="1968"/>
                      <a:pt x="768" y="1468"/>
                      <a:pt x="735" y="967"/>
                    </a:cubicBezTo>
                    <a:lnTo>
                      <a:pt x="735" y="567"/>
                    </a:lnTo>
                    <a:cubicBezTo>
                      <a:pt x="735" y="467"/>
                      <a:pt x="701" y="400"/>
                      <a:pt x="701" y="300"/>
                    </a:cubicBezTo>
                    <a:lnTo>
                      <a:pt x="701" y="634"/>
                    </a:lnTo>
                    <a:cubicBezTo>
                      <a:pt x="668" y="667"/>
                      <a:pt x="668" y="667"/>
                      <a:pt x="668" y="734"/>
                    </a:cubicBezTo>
                    <a:lnTo>
                      <a:pt x="668" y="100"/>
                    </a:lnTo>
                    <a:cubicBezTo>
                      <a:pt x="668" y="33"/>
                      <a:pt x="434" y="33"/>
                      <a:pt x="434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9" name="Google Shape;1939;p33"/>
              <p:cNvSpPr/>
              <p:nvPr/>
            </p:nvSpPr>
            <p:spPr>
              <a:xfrm>
                <a:off x="-3793974" y="4973028"/>
                <a:ext cx="76306" cy="199606"/>
              </a:xfrm>
              <a:custGeom>
                <a:avLst/>
                <a:gdLst/>
                <a:ahLst/>
                <a:cxnLst/>
                <a:rect l="l" t="t" r="r" b="b"/>
                <a:pathLst>
                  <a:path w="1135" h="2969" extrusionOk="0">
                    <a:moveTo>
                      <a:pt x="701" y="0"/>
                    </a:moveTo>
                    <a:cubicBezTo>
                      <a:pt x="701" y="67"/>
                      <a:pt x="701" y="134"/>
                      <a:pt x="634" y="200"/>
                    </a:cubicBezTo>
                    <a:lnTo>
                      <a:pt x="601" y="200"/>
                    </a:lnTo>
                    <a:lnTo>
                      <a:pt x="601" y="34"/>
                    </a:lnTo>
                    <a:cubicBezTo>
                      <a:pt x="601" y="100"/>
                      <a:pt x="401" y="100"/>
                      <a:pt x="401" y="134"/>
                    </a:cubicBezTo>
                    <a:lnTo>
                      <a:pt x="401" y="267"/>
                    </a:lnTo>
                    <a:lnTo>
                      <a:pt x="301" y="334"/>
                    </a:lnTo>
                    <a:cubicBezTo>
                      <a:pt x="301" y="434"/>
                      <a:pt x="301" y="467"/>
                      <a:pt x="267" y="534"/>
                    </a:cubicBezTo>
                    <a:lnTo>
                      <a:pt x="267" y="300"/>
                    </a:lnTo>
                    <a:cubicBezTo>
                      <a:pt x="67" y="1001"/>
                      <a:pt x="0" y="1735"/>
                      <a:pt x="134" y="2469"/>
                    </a:cubicBezTo>
                    <a:cubicBezTo>
                      <a:pt x="134" y="2535"/>
                      <a:pt x="134" y="2569"/>
                      <a:pt x="167" y="2669"/>
                    </a:cubicBezTo>
                    <a:cubicBezTo>
                      <a:pt x="167" y="2680"/>
                      <a:pt x="197" y="2684"/>
                      <a:pt x="236" y="2684"/>
                    </a:cubicBezTo>
                    <a:cubicBezTo>
                      <a:pt x="315" y="2684"/>
                      <a:pt x="434" y="2669"/>
                      <a:pt x="434" y="2669"/>
                    </a:cubicBezTo>
                    <a:cubicBezTo>
                      <a:pt x="434" y="2735"/>
                      <a:pt x="434" y="2869"/>
                      <a:pt x="467" y="2969"/>
                    </a:cubicBezTo>
                    <a:lnTo>
                      <a:pt x="734" y="2969"/>
                    </a:lnTo>
                    <a:cubicBezTo>
                      <a:pt x="726" y="2912"/>
                      <a:pt x="720" y="2854"/>
                      <a:pt x="714" y="2797"/>
                    </a:cubicBezTo>
                    <a:lnTo>
                      <a:pt x="714" y="2797"/>
                    </a:lnTo>
                    <a:cubicBezTo>
                      <a:pt x="722" y="2832"/>
                      <a:pt x="728" y="2867"/>
                      <a:pt x="734" y="2902"/>
                    </a:cubicBezTo>
                    <a:lnTo>
                      <a:pt x="968" y="2902"/>
                    </a:lnTo>
                    <a:lnTo>
                      <a:pt x="968" y="2735"/>
                    </a:lnTo>
                    <a:lnTo>
                      <a:pt x="1135" y="2735"/>
                    </a:lnTo>
                    <a:cubicBezTo>
                      <a:pt x="1101" y="2669"/>
                      <a:pt x="1101" y="2602"/>
                      <a:pt x="1101" y="2502"/>
                    </a:cubicBezTo>
                    <a:lnTo>
                      <a:pt x="1135" y="2502"/>
                    </a:lnTo>
                    <a:cubicBezTo>
                      <a:pt x="1068" y="1935"/>
                      <a:pt x="1068" y="1301"/>
                      <a:pt x="1034" y="701"/>
                    </a:cubicBezTo>
                    <a:lnTo>
                      <a:pt x="1034" y="601"/>
                    </a:lnTo>
                    <a:cubicBezTo>
                      <a:pt x="1034" y="501"/>
                      <a:pt x="968" y="434"/>
                      <a:pt x="968" y="334"/>
                    </a:cubicBezTo>
                    <a:lnTo>
                      <a:pt x="834" y="834"/>
                    </a:lnTo>
                    <a:cubicBezTo>
                      <a:pt x="834" y="567"/>
                      <a:pt x="901" y="334"/>
                      <a:pt x="901" y="67"/>
                    </a:cubicBezTo>
                    <a:cubicBezTo>
                      <a:pt x="901" y="67"/>
                      <a:pt x="701" y="34"/>
                      <a:pt x="70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0" name="Google Shape;1940;p33"/>
              <p:cNvSpPr/>
              <p:nvPr/>
            </p:nvSpPr>
            <p:spPr>
              <a:xfrm>
                <a:off x="-3654942" y="4804819"/>
                <a:ext cx="67364" cy="181723"/>
              </a:xfrm>
              <a:custGeom>
                <a:avLst/>
                <a:gdLst/>
                <a:ahLst/>
                <a:cxnLst/>
                <a:rect l="l" t="t" r="r" b="b"/>
                <a:pathLst>
                  <a:path w="1002" h="2703" extrusionOk="0">
                    <a:moveTo>
                      <a:pt x="434" y="0"/>
                    </a:moveTo>
                    <a:lnTo>
                      <a:pt x="434" y="201"/>
                    </a:lnTo>
                    <a:lnTo>
                      <a:pt x="401" y="201"/>
                    </a:lnTo>
                    <a:lnTo>
                      <a:pt x="401" y="34"/>
                    </a:lnTo>
                    <a:cubicBezTo>
                      <a:pt x="401" y="100"/>
                      <a:pt x="201" y="100"/>
                      <a:pt x="201" y="134"/>
                    </a:cubicBezTo>
                    <a:lnTo>
                      <a:pt x="201" y="201"/>
                    </a:lnTo>
                    <a:cubicBezTo>
                      <a:pt x="167" y="267"/>
                      <a:pt x="101" y="301"/>
                      <a:pt x="101" y="334"/>
                    </a:cubicBezTo>
                    <a:lnTo>
                      <a:pt x="101" y="267"/>
                    </a:lnTo>
                    <a:cubicBezTo>
                      <a:pt x="101" y="334"/>
                      <a:pt x="67" y="434"/>
                      <a:pt x="67" y="501"/>
                    </a:cubicBezTo>
                    <a:cubicBezTo>
                      <a:pt x="34" y="1101"/>
                      <a:pt x="1" y="1668"/>
                      <a:pt x="1" y="2269"/>
                    </a:cubicBezTo>
                    <a:lnTo>
                      <a:pt x="34" y="2269"/>
                    </a:lnTo>
                    <a:lnTo>
                      <a:pt x="34" y="2435"/>
                    </a:lnTo>
                    <a:cubicBezTo>
                      <a:pt x="34" y="2435"/>
                      <a:pt x="153" y="2450"/>
                      <a:pt x="232" y="2450"/>
                    </a:cubicBezTo>
                    <a:cubicBezTo>
                      <a:pt x="271" y="2450"/>
                      <a:pt x="301" y="2447"/>
                      <a:pt x="301" y="2435"/>
                    </a:cubicBezTo>
                    <a:lnTo>
                      <a:pt x="334" y="2435"/>
                    </a:lnTo>
                    <a:lnTo>
                      <a:pt x="334" y="2702"/>
                    </a:lnTo>
                    <a:lnTo>
                      <a:pt x="568" y="2702"/>
                    </a:lnTo>
                    <a:lnTo>
                      <a:pt x="568" y="2669"/>
                    </a:lnTo>
                    <a:lnTo>
                      <a:pt x="834" y="2669"/>
                    </a:lnTo>
                    <a:lnTo>
                      <a:pt x="834" y="2502"/>
                    </a:lnTo>
                    <a:lnTo>
                      <a:pt x="1001" y="2502"/>
                    </a:lnTo>
                    <a:lnTo>
                      <a:pt x="1001" y="2302"/>
                    </a:lnTo>
                    <a:lnTo>
                      <a:pt x="834" y="2335"/>
                    </a:lnTo>
                    <a:cubicBezTo>
                      <a:pt x="801" y="1868"/>
                      <a:pt x="801" y="1435"/>
                      <a:pt x="734" y="968"/>
                    </a:cubicBezTo>
                    <a:lnTo>
                      <a:pt x="734" y="601"/>
                    </a:lnTo>
                    <a:cubicBezTo>
                      <a:pt x="734" y="501"/>
                      <a:pt x="701" y="434"/>
                      <a:pt x="701" y="334"/>
                    </a:cubicBezTo>
                    <a:lnTo>
                      <a:pt x="701" y="668"/>
                    </a:lnTo>
                    <a:lnTo>
                      <a:pt x="668" y="701"/>
                    </a:lnTo>
                    <a:lnTo>
                      <a:pt x="668" y="100"/>
                    </a:lnTo>
                    <a:cubicBezTo>
                      <a:pt x="668" y="34"/>
                      <a:pt x="434" y="34"/>
                      <a:pt x="434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1" name="Google Shape;1941;p33"/>
              <p:cNvSpPr/>
              <p:nvPr/>
            </p:nvSpPr>
            <p:spPr>
              <a:xfrm>
                <a:off x="-3493456" y="5020089"/>
                <a:ext cx="74087" cy="130157"/>
              </a:xfrm>
              <a:custGeom>
                <a:avLst/>
                <a:gdLst/>
                <a:ahLst/>
                <a:cxnLst/>
                <a:rect l="l" t="t" r="r" b="b"/>
                <a:pathLst>
                  <a:path w="1102" h="1936" extrusionOk="0">
                    <a:moveTo>
                      <a:pt x="701" y="1"/>
                    </a:moveTo>
                    <a:cubicBezTo>
                      <a:pt x="701" y="101"/>
                      <a:pt x="701" y="134"/>
                      <a:pt x="667" y="201"/>
                    </a:cubicBezTo>
                    <a:lnTo>
                      <a:pt x="634" y="201"/>
                    </a:lnTo>
                    <a:lnTo>
                      <a:pt x="634" y="67"/>
                    </a:lnTo>
                    <a:cubicBezTo>
                      <a:pt x="634" y="101"/>
                      <a:pt x="434" y="101"/>
                      <a:pt x="434" y="134"/>
                    </a:cubicBezTo>
                    <a:cubicBezTo>
                      <a:pt x="434" y="167"/>
                      <a:pt x="434" y="201"/>
                      <a:pt x="367" y="268"/>
                    </a:cubicBezTo>
                    <a:lnTo>
                      <a:pt x="300" y="334"/>
                    </a:lnTo>
                    <a:cubicBezTo>
                      <a:pt x="300" y="401"/>
                      <a:pt x="267" y="434"/>
                      <a:pt x="267" y="434"/>
                    </a:cubicBezTo>
                    <a:lnTo>
                      <a:pt x="267" y="301"/>
                    </a:lnTo>
                    <a:cubicBezTo>
                      <a:pt x="34" y="668"/>
                      <a:pt x="0" y="1035"/>
                      <a:pt x="100" y="1435"/>
                    </a:cubicBezTo>
                    <a:lnTo>
                      <a:pt x="100" y="1635"/>
                    </a:lnTo>
                    <a:lnTo>
                      <a:pt x="334" y="1669"/>
                    </a:lnTo>
                    <a:lnTo>
                      <a:pt x="334" y="1635"/>
                    </a:lnTo>
                    <a:lnTo>
                      <a:pt x="367" y="1635"/>
                    </a:lnTo>
                    <a:lnTo>
                      <a:pt x="367" y="1935"/>
                    </a:lnTo>
                    <a:lnTo>
                      <a:pt x="634" y="1935"/>
                    </a:lnTo>
                    <a:lnTo>
                      <a:pt x="634" y="1869"/>
                    </a:lnTo>
                    <a:lnTo>
                      <a:pt x="901" y="1869"/>
                    </a:lnTo>
                    <a:lnTo>
                      <a:pt x="901" y="1669"/>
                    </a:lnTo>
                    <a:lnTo>
                      <a:pt x="1034" y="1669"/>
                    </a:lnTo>
                    <a:lnTo>
                      <a:pt x="1034" y="1468"/>
                    </a:lnTo>
                    <a:lnTo>
                      <a:pt x="1101" y="1502"/>
                    </a:lnTo>
                    <a:cubicBezTo>
                      <a:pt x="1101" y="1268"/>
                      <a:pt x="1034" y="1001"/>
                      <a:pt x="1034" y="735"/>
                    </a:cubicBezTo>
                    <a:lnTo>
                      <a:pt x="1034" y="601"/>
                    </a:lnTo>
                    <a:cubicBezTo>
                      <a:pt x="1034" y="501"/>
                      <a:pt x="1001" y="434"/>
                      <a:pt x="1001" y="334"/>
                    </a:cubicBezTo>
                    <a:lnTo>
                      <a:pt x="868" y="701"/>
                    </a:lnTo>
                    <a:cubicBezTo>
                      <a:pt x="868" y="501"/>
                      <a:pt x="868" y="301"/>
                      <a:pt x="934" y="101"/>
                    </a:cubicBezTo>
                    <a:cubicBezTo>
                      <a:pt x="934" y="101"/>
                      <a:pt x="701" y="34"/>
                      <a:pt x="701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2" name="Google Shape;1942;p33"/>
              <p:cNvSpPr/>
              <p:nvPr/>
            </p:nvSpPr>
            <p:spPr>
              <a:xfrm>
                <a:off x="-3358929" y="4840720"/>
                <a:ext cx="69583" cy="178227"/>
              </a:xfrm>
              <a:custGeom>
                <a:avLst/>
                <a:gdLst/>
                <a:ahLst/>
                <a:cxnLst/>
                <a:rect l="l" t="t" r="r" b="b"/>
                <a:pathLst>
                  <a:path w="1035" h="2651" extrusionOk="0">
                    <a:moveTo>
                      <a:pt x="634" y="0"/>
                    </a:moveTo>
                    <a:lnTo>
                      <a:pt x="634" y="200"/>
                    </a:lnTo>
                    <a:lnTo>
                      <a:pt x="601" y="200"/>
                    </a:lnTo>
                    <a:lnTo>
                      <a:pt x="601" y="33"/>
                    </a:lnTo>
                    <a:cubicBezTo>
                      <a:pt x="601" y="100"/>
                      <a:pt x="368" y="100"/>
                      <a:pt x="368" y="134"/>
                    </a:cubicBezTo>
                    <a:lnTo>
                      <a:pt x="368" y="200"/>
                    </a:lnTo>
                    <a:cubicBezTo>
                      <a:pt x="334" y="267"/>
                      <a:pt x="301" y="300"/>
                      <a:pt x="301" y="334"/>
                    </a:cubicBezTo>
                    <a:cubicBezTo>
                      <a:pt x="301" y="434"/>
                      <a:pt x="301" y="500"/>
                      <a:pt x="268" y="601"/>
                    </a:cubicBezTo>
                    <a:lnTo>
                      <a:pt x="268" y="534"/>
                    </a:lnTo>
                    <a:lnTo>
                      <a:pt x="268" y="300"/>
                    </a:lnTo>
                    <a:cubicBezTo>
                      <a:pt x="167" y="934"/>
                      <a:pt x="101" y="1501"/>
                      <a:pt x="1" y="2135"/>
                    </a:cubicBezTo>
                    <a:lnTo>
                      <a:pt x="34" y="2135"/>
                    </a:lnTo>
                    <a:lnTo>
                      <a:pt x="34" y="2302"/>
                    </a:lnTo>
                    <a:cubicBezTo>
                      <a:pt x="34" y="2335"/>
                      <a:pt x="301" y="2335"/>
                      <a:pt x="301" y="2335"/>
                    </a:cubicBezTo>
                    <a:lnTo>
                      <a:pt x="368" y="2335"/>
                    </a:lnTo>
                    <a:lnTo>
                      <a:pt x="368" y="2635"/>
                    </a:lnTo>
                    <a:cubicBezTo>
                      <a:pt x="368" y="2635"/>
                      <a:pt x="486" y="2650"/>
                      <a:pt x="565" y="2650"/>
                    </a:cubicBezTo>
                    <a:cubicBezTo>
                      <a:pt x="605" y="2650"/>
                      <a:pt x="634" y="2646"/>
                      <a:pt x="634" y="2635"/>
                    </a:cubicBezTo>
                    <a:lnTo>
                      <a:pt x="634" y="2602"/>
                    </a:lnTo>
                    <a:cubicBezTo>
                      <a:pt x="634" y="2602"/>
                      <a:pt x="738" y="2617"/>
                      <a:pt x="807" y="2617"/>
                    </a:cubicBezTo>
                    <a:cubicBezTo>
                      <a:pt x="842" y="2617"/>
                      <a:pt x="868" y="2613"/>
                      <a:pt x="868" y="2602"/>
                    </a:cubicBezTo>
                    <a:lnTo>
                      <a:pt x="868" y="2368"/>
                    </a:lnTo>
                    <a:lnTo>
                      <a:pt x="1001" y="2368"/>
                    </a:lnTo>
                    <a:lnTo>
                      <a:pt x="1001" y="2168"/>
                    </a:lnTo>
                    <a:lnTo>
                      <a:pt x="1035" y="2168"/>
                    </a:lnTo>
                    <a:cubicBezTo>
                      <a:pt x="968" y="1835"/>
                      <a:pt x="968" y="1468"/>
                      <a:pt x="968" y="1101"/>
                    </a:cubicBezTo>
                    <a:lnTo>
                      <a:pt x="968" y="567"/>
                    </a:lnTo>
                    <a:cubicBezTo>
                      <a:pt x="968" y="467"/>
                      <a:pt x="935" y="400"/>
                      <a:pt x="935" y="300"/>
                    </a:cubicBezTo>
                    <a:cubicBezTo>
                      <a:pt x="935" y="434"/>
                      <a:pt x="868" y="567"/>
                      <a:pt x="868" y="667"/>
                    </a:cubicBezTo>
                    <a:cubicBezTo>
                      <a:pt x="835" y="734"/>
                      <a:pt x="835" y="734"/>
                      <a:pt x="835" y="767"/>
                    </a:cubicBezTo>
                    <a:lnTo>
                      <a:pt x="835" y="834"/>
                    </a:lnTo>
                    <a:lnTo>
                      <a:pt x="801" y="834"/>
                    </a:lnTo>
                    <a:cubicBezTo>
                      <a:pt x="801" y="601"/>
                      <a:pt x="835" y="334"/>
                      <a:pt x="835" y="100"/>
                    </a:cubicBezTo>
                    <a:cubicBezTo>
                      <a:pt x="835" y="100"/>
                      <a:pt x="634" y="33"/>
                      <a:pt x="634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3" name="Google Shape;1943;p33"/>
              <p:cNvSpPr/>
              <p:nvPr/>
            </p:nvSpPr>
            <p:spPr>
              <a:xfrm>
                <a:off x="-3201947" y="5002139"/>
                <a:ext cx="67364" cy="125115"/>
              </a:xfrm>
              <a:custGeom>
                <a:avLst/>
                <a:gdLst/>
                <a:ahLst/>
                <a:cxnLst/>
                <a:rect l="l" t="t" r="r" b="b"/>
                <a:pathLst>
                  <a:path w="1002" h="1861" extrusionOk="0">
                    <a:moveTo>
                      <a:pt x="501" y="1"/>
                    </a:moveTo>
                    <a:lnTo>
                      <a:pt x="501" y="201"/>
                    </a:lnTo>
                    <a:lnTo>
                      <a:pt x="468" y="201"/>
                    </a:lnTo>
                    <a:lnTo>
                      <a:pt x="468" y="34"/>
                    </a:lnTo>
                    <a:cubicBezTo>
                      <a:pt x="468" y="68"/>
                      <a:pt x="268" y="68"/>
                      <a:pt x="268" y="101"/>
                    </a:cubicBezTo>
                    <a:lnTo>
                      <a:pt x="268" y="201"/>
                    </a:lnTo>
                    <a:cubicBezTo>
                      <a:pt x="201" y="234"/>
                      <a:pt x="167" y="268"/>
                      <a:pt x="167" y="334"/>
                    </a:cubicBezTo>
                    <a:lnTo>
                      <a:pt x="167" y="568"/>
                    </a:lnTo>
                    <a:lnTo>
                      <a:pt x="134" y="268"/>
                    </a:lnTo>
                    <a:cubicBezTo>
                      <a:pt x="101" y="668"/>
                      <a:pt x="34" y="1002"/>
                      <a:pt x="1" y="1368"/>
                    </a:cubicBezTo>
                    <a:lnTo>
                      <a:pt x="34" y="1368"/>
                    </a:lnTo>
                    <a:lnTo>
                      <a:pt x="34" y="1535"/>
                    </a:lnTo>
                    <a:cubicBezTo>
                      <a:pt x="34" y="1552"/>
                      <a:pt x="92" y="1560"/>
                      <a:pt x="155" y="1560"/>
                    </a:cubicBezTo>
                    <a:cubicBezTo>
                      <a:pt x="218" y="1560"/>
                      <a:pt x="284" y="1552"/>
                      <a:pt x="301" y="1535"/>
                    </a:cubicBezTo>
                    <a:lnTo>
                      <a:pt x="334" y="1535"/>
                    </a:lnTo>
                    <a:lnTo>
                      <a:pt x="334" y="1835"/>
                    </a:lnTo>
                    <a:cubicBezTo>
                      <a:pt x="334" y="1852"/>
                      <a:pt x="401" y="1860"/>
                      <a:pt x="468" y="1860"/>
                    </a:cubicBezTo>
                    <a:cubicBezTo>
                      <a:pt x="534" y="1860"/>
                      <a:pt x="601" y="1852"/>
                      <a:pt x="601" y="1835"/>
                    </a:cubicBezTo>
                    <a:lnTo>
                      <a:pt x="601" y="1735"/>
                    </a:lnTo>
                    <a:cubicBezTo>
                      <a:pt x="601" y="1752"/>
                      <a:pt x="659" y="1760"/>
                      <a:pt x="718" y="1760"/>
                    </a:cubicBezTo>
                    <a:cubicBezTo>
                      <a:pt x="776" y="1760"/>
                      <a:pt x="835" y="1752"/>
                      <a:pt x="835" y="1735"/>
                    </a:cubicBezTo>
                    <a:lnTo>
                      <a:pt x="835" y="1569"/>
                    </a:lnTo>
                    <a:cubicBezTo>
                      <a:pt x="935" y="1569"/>
                      <a:pt x="1001" y="1569"/>
                      <a:pt x="1001" y="1535"/>
                    </a:cubicBezTo>
                    <a:lnTo>
                      <a:pt x="1001" y="1335"/>
                    </a:lnTo>
                    <a:cubicBezTo>
                      <a:pt x="962" y="1374"/>
                      <a:pt x="946" y="1390"/>
                      <a:pt x="939" y="1390"/>
                    </a:cubicBezTo>
                    <a:cubicBezTo>
                      <a:pt x="935" y="1390"/>
                      <a:pt x="935" y="1382"/>
                      <a:pt x="935" y="1368"/>
                    </a:cubicBezTo>
                    <a:cubicBezTo>
                      <a:pt x="868" y="1168"/>
                      <a:pt x="868" y="901"/>
                      <a:pt x="835" y="701"/>
                    </a:cubicBezTo>
                    <a:lnTo>
                      <a:pt x="835" y="568"/>
                    </a:lnTo>
                    <a:cubicBezTo>
                      <a:pt x="835" y="501"/>
                      <a:pt x="835" y="401"/>
                      <a:pt x="801" y="334"/>
                    </a:cubicBezTo>
                    <a:cubicBezTo>
                      <a:pt x="801" y="434"/>
                      <a:pt x="768" y="568"/>
                      <a:pt x="768" y="668"/>
                    </a:cubicBezTo>
                    <a:lnTo>
                      <a:pt x="701" y="701"/>
                    </a:lnTo>
                    <a:lnTo>
                      <a:pt x="701" y="68"/>
                    </a:lnTo>
                    <a:cubicBezTo>
                      <a:pt x="701" y="34"/>
                      <a:pt x="501" y="34"/>
                      <a:pt x="501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4" name="Google Shape;1944;p33"/>
              <p:cNvSpPr/>
              <p:nvPr/>
            </p:nvSpPr>
            <p:spPr>
              <a:xfrm>
                <a:off x="-3024796" y="4840720"/>
                <a:ext cx="69583" cy="166999"/>
              </a:xfrm>
              <a:custGeom>
                <a:avLst/>
                <a:gdLst/>
                <a:ahLst/>
                <a:cxnLst/>
                <a:rect l="l" t="t" r="r" b="b"/>
                <a:pathLst>
                  <a:path w="1035" h="2484" extrusionOk="0">
                    <a:moveTo>
                      <a:pt x="435" y="0"/>
                    </a:moveTo>
                    <a:cubicBezTo>
                      <a:pt x="435" y="100"/>
                      <a:pt x="435" y="134"/>
                      <a:pt x="468" y="234"/>
                    </a:cubicBezTo>
                    <a:lnTo>
                      <a:pt x="435" y="234"/>
                    </a:lnTo>
                    <a:cubicBezTo>
                      <a:pt x="435" y="167"/>
                      <a:pt x="435" y="100"/>
                      <a:pt x="368" y="67"/>
                    </a:cubicBezTo>
                    <a:lnTo>
                      <a:pt x="168" y="134"/>
                    </a:lnTo>
                    <a:lnTo>
                      <a:pt x="168" y="234"/>
                    </a:lnTo>
                    <a:cubicBezTo>
                      <a:pt x="134" y="267"/>
                      <a:pt x="34" y="300"/>
                      <a:pt x="101" y="334"/>
                    </a:cubicBezTo>
                    <a:lnTo>
                      <a:pt x="101" y="467"/>
                    </a:lnTo>
                    <a:cubicBezTo>
                      <a:pt x="101" y="434"/>
                      <a:pt x="34" y="334"/>
                      <a:pt x="34" y="300"/>
                    </a:cubicBezTo>
                    <a:cubicBezTo>
                      <a:pt x="34" y="400"/>
                      <a:pt x="1" y="467"/>
                      <a:pt x="1" y="567"/>
                    </a:cubicBezTo>
                    <a:lnTo>
                      <a:pt x="1" y="2002"/>
                    </a:lnTo>
                    <a:lnTo>
                      <a:pt x="34" y="2002"/>
                    </a:lnTo>
                    <a:lnTo>
                      <a:pt x="34" y="2168"/>
                    </a:lnTo>
                    <a:lnTo>
                      <a:pt x="334" y="2168"/>
                    </a:lnTo>
                    <a:lnTo>
                      <a:pt x="334" y="2469"/>
                    </a:lnTo>
                    <a:cubicBezTo>
                      <a:pt x="334" y="2480"/>
                      <a:pt x="364" y="2483"/>
                      <a:pt x="404" y="2483"/>
                    </a:cubicBezTo>
                    <a:cubicBezTo>
                      <a:pt x="483" y="2483"/>
                      <a:pt x="601" y="2469"/>
                      <a:pt x="601" y="2469"/>
                    </a:cubicBezTo>
                    <a:cubicBezTo>
                      <a:pt x="601" y="2480"/>
                      <a:pt x="627" y="2483"/>
                      <a:pt x="662" y="2483"/>
                    </a:cubicBezTo>
                    <a:cubicBezTo>
                      <a:pt x="731" y="2483"/>
                      <a:pt x="835" y="2469"/>
                      <a:pt x="835" y="2469"/>
                    </a:cubicBezTo>
                    <a:lnTo>
                      <a:pt x="835" y="2302"/>
                    </a:lnTo>
                    <a:cubicBezTo>
                      <a:pt x="935" y="2302"/>
                      <a:pt x="1002" y="2302"/>
                      <a:pt x="1002" y="2268"/>
                    </a:cubicBezTo>
                    <a:lnTo>
                      <a:pt x="1002" y="2068"/>
                    </a:lnTo>
                    <a:lnTo>
                      <a:pt x="1035" y="2068"/>
                    </a:lnTo>
                    <a:cubicBezTo>
                      <a:pt x="1002" y="1401"/>
                      <a:pt x="935" y="834"/>
                      <a:pt x="701" y="300"/>
                    </a:cubicBezTo>
                    <a:lnTo>
                      <a:pt x="701" y="601"/>
                    </a:lnTo>
                    <a:cubicBezTo>
                      <a:pt x="701" y="434"/>
                      <a:pt x="668" y="234"/>
                      <a:pt x="635" y="67"/>
                    </a:cubicBezTo>
                    <a:cubicBezTo>
                      <a:pt x="635" y="0"/>
                      <a:pt x="435" y="0"/>
                      <a:pt x="435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5" name="Google Shape;1945;p33"/>
              <p:cNvSpPr/>
              <p:nvPr/>
            </p:nvSpPr>
            <p:spPr>
              <a:xfrm>
                <a:off x="-2856587" y="5002139"/>
                <a:ext cx="67364" cy="112207"/>
              </a:xfrm>
              <a:custGeom>
                <a:avLst/>
                <a:gdLst/>
                <a:ahLst/>
                <a:cxnLst/>
                <a:rect l="l" t="t" r="r" b="b"/>
                <a:pathLst>
                  <a:path w="1002" h="1669" extrusionOk="0">
                    <a:moveTo>
                      <a:pt x="501" y="1"/>
                    </a:moveTo>
                    <a:lnTo>
                      <a:pt x="501" y="201"/>
                    </a:lnTo>
                    <a:lnTo>
                      <a:pt x="468" y="201"/>
                    </a:lnTo>
                    <a:lnTo>
                      <a:pt x="468" y="34"/>
                    </a:lnTo>
                    <a:cubicBezTo>
                      <a:pt x="468" y="68"/>
                      <a:pt x="234" y="68"/>
                      <a:pt x="234" y="101"/>
                    </a:cubicBezTo>
                    <a:lnTo>
                      <a:pt x="234" y="201"/>
                    </a:lnTo>
                    <a:cubicBezTo>
                      <a:pt x="201" y="234"/>
                      <a:pt x="167" y="268"/>
                      <a:pt x="167" y="334"/>
                    </a:cubicBezTo>
                    <a:lnTo>
                      <a:pt x="167" y="535"/>
                    </a:lnTo>
                    <a:cubicBezTo>
                      <a:pt x="167" y="434"/>
                      <a:pt x="167" y="368"/>
                      <a:pt x="134" y="268"/>
                    </a:cubicBezTo>
                    <a:cubicBezTo>
                      <a:pt x="134" y="334"/>
                      <a:pt x="67" y="434"/>
                      <a:pt x="67" y="501"/>
                    </a:cubicBezTo>
                    <a:cubicBezTo>
                      <a:pt x="34" y="735"/>
                      <a:pt x="1" y="1002"/>
                      <a:pt x="1" y="1202"/>
                    </a:cubicBezTo>
                    <a:lnTo>
                      <a:pt x="34" y="1202"/>
                    </a:lnTo>
                    <a:lnTo>
                      <a:pt x="34" y="1368"/>
                    </a:lnTo>
                    <a:lnTo>
                      <a:pt x="334" y="1368"/>
                    </a:lnTo>
                    <a:lnTo>
                      <a:pt x="334" y="1669"/>
                    </a:lnTo>
                    <a:lnTo>
                      <a:pt x="601" y="1669"/>
                    </a:lnTo>
                    <a:lnTo>
                      <a:pt x="601" y="1602"/>
                    </a:lnTo>
                    <a:cubicBezTo>
                      <a:pt x="601" y="1624"/>
                      <a:pt x="627" y="1632"/>
                      <a:pt x="662" y="1632"/>
                    </a:cubicBezTo>
                    <a:cubicBezTo>
                      <a:pt x="731" y="1632"/>
                      <a:pt x="835" y="1602"/>
                      <a:pt x="835" y="1602"/>
                    </a:cubicBezTo>
                    <a:lnTo>
                      <a:pt x="835" y="1435"/>
                    </a:lnTo>
                    <a:lnTo>
                      <a:pt x="1001" y="1435"/>
                    </a:lnTo>
                    <a:lnTo>
                      <a:pt x="1001" y="1235"/>
                    </a:lnTo>
                    <a:cubicBezTo>
                      <a:pt x="868" y="1202"/>
                      <a:pt x="935" y="1202"/>
                      <a:pt x="935" y="1202"/>
                    </a:cubicBezTo>
                    <a:cubicBezTo>
                      <a:pt x="868" y="1002"/>
                      <a:pt x="868" y="768"/>
                      <a:pt x="835" y="601"/>
                    </a:cubicBezTo>
                    <a:lnTo>
                      <a:pt x="835" y="535"/>
                    </a:lnTo>
                    <a:cubicBezTo>
                      <a:pt x="835" y="434"/>
                      <a:pt x="801" y="368"/>
                      <a:pt x="801" y="268"/>
                    </a:cubicBezTo>
                    <a:cubicBezTo>
                      <a:pt x="801" y="401"/>
                      <a:pt x="735" y="535"/>
                      <a:pt x="735" y="668"/>
                    </a:cubicBezTo>
                    <a:cubicBezTo>
                      <a:pt x="735" y="668"/>
                      <a:pt x="735" y="701"/>
                      <a:pt x="701" y="701"/>
                    </a:cubicBezTo>
                    <a:lnTo>
                      <a:pt x="701" y="68"/>
                    </a:lnTo>
                    <a:cubicBezTo>
                      <a:pt x="701" y="34"/>
                      <a:pt x="501" y="34"/>
                      <a:pt x="501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6" name="Google Shape;1946;p33"/>
              <p:cNvSpPr/>
              <p:nvPr/>
            </p:nvSpPr>
            <p:spPr>
              <a:xfrm>
                <a:off x="-2665923" y="4807038"/>
                <a:ext cx="78525" cy="172512"/>
              </a:xfrm>
              <a:custGeom>
                <a:avLst/>
                <a:gdLst/>
                <a:ahLst/>
                <a:cxnLst/>
                <a:rect l="l" t="t" r="r" b="b"/>
                <a:pathLst>
                  <a:path w="1168" h="2566" extrusionOk="0">
                    <a:moveTo>
                      <a:pt x="600" y="1"/>
                    </a:moveTo>
                    <a:lnTo>
                      <a:pt x="600" y="234"/>
                    </a:lnTo>
                    <a:lnTo>
                      <a:pt x="534" y="234"/>
                    </a:lnTo>
                    <a:lnTo>
                      <a:pt x="534" y="67"/>
                    </a:lnTo>
                    <a:cubicBezTo>
                      <a:pt x="534" y="101"/>
                      <a:pt x="334" y="101"/>
                      <a:pt x="334" y="134"/>
                    </a:cubicBezTo>
                    <a:lnTo>
                      <a:pt x="334" y="234"/>
                    </a:lnTo>
                    <a:lnTo>
                      <a:pt x="267" y="301"/>
                    </a:lnTo>
                    <a:cubicBezTo>
                      <a:pt x="267" y="334"/>
                      <a:pt x="267" y="434"/>
                      <a:pt x="200" y="468"/>
                    </a:cubicBezTo>
                    <a:lnTo>
                      <a:pt x="200" y="268"/>
                    </a:lnTo>
                    <a:cubicBezTo>
                      <a:pt x="33" y="835"/>
                      <a:pt x="0" y="1435"/>
                      <a:pt x="133" y="2069"/>
                    </a:cubicBezTo>
                    <a:cubicBezTo>
                      <a:pt x="133" y="2136"/>
                      <a:pt x="133" y="2169"/>
                      <a:pt x="167" y="2269"/>
                    </a:cubicBezTo>
                    <a:cubicBezTo>
                      <a:pt x="167" y="2280"/>
                      <a:pt x="189" y="2284"/>
                      <a:pt x="221" y="2284"/>
                    </a:cubicBezTo>
                    <a:cubicBezTo>
                      <a:pt x="285" y="2284"/>
                      <a:pt x="389" y="2269"/>
                      <a:pt x="434" y="2269"/>
                    </a:cubicBezTo>
                    <a:lnTo>
                      <a:pt x="467" y="2269"/>
                    </a:lnTo>
                    <a:cubicBezTo>
                      <a:pt x="467" y="2336"/>
                      <a:pt x="467" y="2469"/>
                      <a:pt x="500" y="2536"/>
                    </a:cubicBezTo>
                    <a:cubicBezTo>
                      <a:pt x="500" y="2558"/>
                      <a:pt x="530" y="2566"/>
                      <a:pt x="570" y="2566"/>
                    </a:cubicBezTo>
                    <a:cubicBezTo>
                      <a:pt x="649" y="2566"/>
                      <a:pt x="767" y="2536"/>
                      <a:pt x="767" y="2536"/>
                    </a:cubicBezTo>
                    <a:lnTo>
                      <a:pt x="767" y="2503"/>
                    </a:lnTo>
                    <a:cubicBezTo>
                      <a:pt x="767" y="2525"/>
                      <a:pt x="793" y="2532"/>
                      <a:pt x="828" y="2532"/>
                    </a:cubicBezTo>
                    <a:cubicBezTo>
                      <a:pt x="897" y="2532"/>
                      <a:pt x="1001" y="2503"/>
                      <a:pt x="1001" y="2503"/>
                    </a:cubicBezTo>
                    <a:lnTo>
                      <a:pt x="1001" y="2336"/>
                    </a:lnTo>
                    <a:cubicBezTo>
                      <a:pt x="1101" y="2336"/>
                      <a:pt x="1168" y="2336"/>
                      <a:pt x="1168" y="2302"/>
                    </a:cubicBezTo>
                    <a:cubicBezTo>
                      <a:pt x="1034" y="2269"/>
                      <a:pt x="1034" y="2236"/>
                      <a:pt x="1001" y="2136"/>
                    </a:cubicBezTo>
                    <a:lnTo>
                      <a:pt x="1034" y="2136"/>
                    </a:lnTo>
                    <a:cubicBezTo>
                      <a:pt x="1001" y="1635"/>
                      <a:pt x="967" y="1168"/>
                      <a:pt x="934" y="668"/>
                    </a:cubicBezTo>
                    <a:lnTo>
                      <a:pt x="934" y="601"/>
                    </a:lnTo>
                    <a:cubicBezTo>
                      <a:pt x="934" y="501"/>
                      <a:pt x="867" y="434"/>
                      <a:pt x="867" y="334"/>
                    </a:cubicBezTo>
                    <a:cubicBezTo>
                      <a:pt x="834" y="468"/>
                      <a:pt x="834" y="635"/>
                      <a:pt x="801" y="768"/>
                    </a:cubicBezTo>
                    <a:lnTo>
                      <a:pt x="801" y="101"/>
                    </a:lnTo>
                    <a:cubicBezTo>
                      <a:pt x="801" y="101"/>
                      <a:pt x="600" y="34"/>
                      <a:pt x="600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7" name="Google Shape;1947;p33"/>
              <p:cNvSpPr/>
              <p:nvPr/>
            </p:nvSpPr>
            <p:spPr>
              <a:xfrm>
                <a:off x="-2482049" y="4912454"/>
                <a:ext cx="69583" cy="204178"/>
              </a:xfrm>
              <a:custGeom>
                <a:avLst/>
                <a:gdLst/>
                <a:ahLst/>
                <a:cxnLst/>
                <a:rect l="l" t="t" r="r" b="b"/>
                <a:pathLst>
                  <a:path w="1035" h="3037" extrusionOk="0">
                    <a:moveTo>
                      <a:pt x="467" y="1"/>
                    </a:moveTo>
                    <a:lnTo>
                      <a:pt x="467" y="201"/>
                    </a:lnTo>
                    <a:lnTo>
                      <a:pt x="434" y="201"/>
                    </a:lnTo>
                    <a:lnTo>
                      <a:pt x="434" y="34"/>
                    </a:lnTo>
                    <a:cubicBezTo>
                      <a:pt x="434" y="67"/>
                      <a:pt x="234" y="101"/>
                      <a:pt x="234" y="101"/>
                    </a:cubicBezTo>
                    <a:lnTo>
                      <a:pt x="234" y="201"/>
                    </a:lnTo>
                    <a:cubicBezTo>
                      <a:pt x="167" y="234"/>
                      <a:pt x="134" y="267"/>
                      <a:pt x="134" y="334"/>
                    </a:cubicBezTo>
                    <a:lnTo>
                      <a:pt x="134" y="501"/>
                    </a:lnTo>
                    <a:cubicBezTo>
                      <a:pt x="134" y="401"/>
                      <a:pt x="100" y="367"/>
                      <a:pt x="100" y="267"/>
                    </a:cubicBezTo>
                    <a:cubicBezTo>
                      <a:pt x="100" y="367"/>
                      <a:pt x="67" y="434"/>
                      <a:pt x="67" y="534"/>
                    </a:cubicBezTo>
                    <a:cubicBezTo>
                      <a:pt x="67" y="1201"/>
                      <a:pt x="0" y="1869"/>
                      <a:pt x="0" y="2569"/>
                    </a:cubicBezTo>
                    <a:lnTo>
                      <a:pt x="67" y="2569"/>
                    </a:lnTo>
                    <a:lnTo>
                      <a:pt x="67" y="2736"/>
                    </a:lnTo>
                    <a:cubicBezTo>
                      <a:pt x="67" y="2736"/>
                      <a:pt x="171" y="2751"/>
                      <a:pt x="240" y="2751"/>
                    </a:cubicBezTo>
                    <a:cubicBezTo>
                      <a:pt x="275" y="2751"/>
                      <a:pt x="301" y="2747"/>
                      <a:pt x="301" y="2736"/>
                    </a:cubicBezTo>
                    <a:lnTo>
                      <a:pt x="334" y="2736"/>
                    </a:lnTo>
                    <a:lnTo>
                      <a:pt x="334" y="3036"/>
                    </a:lnTo>
                    <a:lnTo>
                      <a:pt x="601" y="3036"/>
                    </a:lnTo>
                    <a:lnTo>
                      <a:pt x="601" y="3003"/>
                    </a:lnTo>
                    <a:lnTo>
                      <a:pt x="868" y="3003"/>
                    </a:lnTo>
                    <a:lnTo>
                      <a:pt x="868" y="2836"/>
                    </a:lnTo>
                    <a:cubicBezTo>
                      <a:pt x="934" y="2836"/>
                      <a:pt x="968" y="2836"/>
                      <a:pt x="968" y="2769"/>
                    </a:cubicBezTo>
                    <a:lnTo>
                      <a:pt x="968" y="2569"/>
                    </a:lnTo>
                    <a:lnTo>
                      <a:pt x="1034" y="2569"/>
                    </a:lnTo>
                    <a:cubicBezTo>
                      <a:pt x="1034" y="1768"/>
                      <a:pt x="934" y="1035"/>
                      <a:pt x="734" y="267"/>
                    </a:cubicBezTo>
                    <a:lnTo>
                      <a:pt x="734" y="601"/>
                    </a:lnTo>
                    <a:cubicBezTo>
                      <a:pt x="734" y="434"/>
                      <a:pt x="667" y="234"/>
                      <a:pt x="667" y="67"/>
                    </a:cubicBezTo>
                    <a:cubicBezTo>
                      <a:pt x="667" y="34"/>
                      <a:pt x="467" y="34"/>
                      <a:pt x="467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8" name="Google Shape;1948;p33"/>
              <p:cNvSpPr/>
              <p:nvPr/>
            </p:nvSpPr>
            <p:spPr>
              <a:xfrm>
                <a:off x="-2271283" y="4961801"/>
                <a:ext cx="67364" cy="154226"/>
              </a:xfrm>
              <a:custGeom>
                <a:avLst/>
                <a:gdLst/>
                <a:ahLst/>
                <a:cxnLst/>
                <a:rect l="l" t="t" r="r" b="b"/>
                <a:pathLst>
                  <a:path w="1002" h="2294" extrusionOk="0">
                    <a:moveTo>
                      <a:pt x="501" y="0"/>
                    </a:moveTo>
                    <a:lnTo>
                      <a:pt x="501" y="201"/>
                    </a:lnTo>
                    <a:lnTo>
                      <a:pt x="468" y="201"/>
                    </a:lnTo>
                    <a:lnTo>
                      <a:pt x="468" y="34"/>
                    </a:lnTo>
                    <a:cubicBezTo>
                      <a:pt x="468" y="100"/>
                      <a:pt x="268" y="100"/>
                      <a:pt x="268" y="134"/>
                    </a:cubicBezTo>
                    <a:lnTo>
                      <a:pt x="268" y="201"/>
                    </a:lnTo>
                    <a:cubicBezTo>
                      <a:pt x="201" y="267"/>
                      <a:pt x="168" y="301"/>
                      <a:pt x="168" y="334"/>
                    </a:cubicBezTo>
                    <a:lnTo>
                      <a:pt x="168" y="634"/>
                    </a:lnTo>
                    <a:cubicBezTo>
                      <a:pt x="168" y="501"/>
                      <a:pt x="168" y="434"/>
                      <a:pt x="134" y="301"/>
                    </a:cubicBezTo>
                    <a:cubicBezTo>
                      <a:pt x="134" y="367"/>
                      <a:pt x="101" y="467"/>
                      <a:pt x="101" y="534"/>
                    </a:cubicBezTo>
                    <a:cubicBezTo>
                      <a:pt x="34" y="968"/>
                      <a:pt x="1" y="1368"/>
                      <a:pt x="1" y="1802"/>
                    </a:cubicBezTo>
                    <a:lnTo>
                      <a:pt x="34" y="1802"/>
                    </a:lnTo>
                    <a:lnTo>
                      <a:pt x="34" y="1968"/>
                    </a:lnTo>
                    <a:cubicBezTo>
                      <a:pt x="34" y="1985"/>
                      <a:pt x="101" y="1993"/>
                      <a:pt x="168" y="1993"/>
                    </a:cubicBezTo>
                    <a:cubicBezTo>
                      <a:pt x="234" y="1993"/>
                      <a:pt x="301" y="1985"/>
                      <a:pt x="301" y="1968"/>
                    </a:cubicBezTo>
                    <a:lnTo>
                      <a:pt x="334" y="1968"/>
                    </a:lnTo>
                    <a:lnTo>
                      <a:pt x="334" y="2269"/>
                    </a:lnTo>
                    <a:cubicBezTo>
                      <a:pt x="334" y="2285"/>
                      <a:pt x="401" y="2294"/>
                      <a:pt x="468" y="2294"/>
                    </a:cubicBezTo>
                    <a:cubicBezTo>
                      <a:pt x="535" y="2294"/>
                      <a:pt x="601" y="2285"/>
                      <a:pt x="601" y="2269"/>
                    </a:cubicBezTo>
                    <a:lnTo>
                      <a:pt x="601" y="2202"/>
                    </a:lnTo>
                    <a:cubicBezTo>
                      <a:pt x="601" y="2235"/>
                      <a:pt x="660" y="2252"/>
                      <a:pt x="718" y="2252"/>
                    </a:cubicBezTo>
                    <a:cubicBezTo>
                      <a:pt x="776" y="2252"/>
                      <a:pt x="835" y="2235"/>
                      <a:pt x="835" y="2202"/>
                    </a:cubicBezTo>
                    <a:lnTo>
                      <a:pt x="835" y="2035"/>
                    </a:lnTo>
                    <a:lnTo>
                      <a:pt x="1002" y="2035"/>
                    </a:lnTo>
                    <a:lnTo>
                      <a:pt x="1002" y="1835"/>
                    </a:lnTo>
                    <a:cubicBezTo>
                      <a:pt x="965" y="1890"/>
                      <a:pt x="948" y="1915"/>
                      <a:pt x="941" y="1915"/>
                    </a:cubicBezTo>
                    <a:cubicBezTo>
                      <a:pt x="935" y="1915"/>
                      <a:pt x="935" y="1898"/>
                      <a:pt x="935" y="1868"/>
                    </a:cubicBezTo>
                    <a:cubicBezTo>
                      <a:pt x="868" y="1501"/>
                      <a:pt x="868" y="1168"/>
                      <a:pt x="835" y="801"/>
                    </a:cubicBezTo>
                    <a:lnTo>
                      <a:pt x="835" y="634"/>
                    </a:lnTo>
                    <a:lnTo>
                      <a:pt x="835" y="601"/>
                    </a:lnTo>
                    <a:cubicBezTo>
                      <a:pt x="835" y="501"/>
                      <a:pt x="801" y="434"/>
                      <a:pt x="801" y="334"/>
                    </a:cubicBezTo>
                    <a:cubicBezTo>
                      <a:pt x="801" y="467"/>
                      <a:pt x="801" y="601"/>
                      <a:pt x="768" y="668"/>
                    </a:cubicBezTo>
                    <a:lnTo>
                      <a:pt x="701" y="701"/>
                    </a:lnTo>
                    <a:lnTo>
                      <a:pt x="701" y="100"/>
                    </a:lnTo>
                    <a:cubicBezTo>
                      <a:pt x="701" y="34"/>
                      <a:pt x="501" y="34"/>
                      <a:pt x="50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9" name="Google Shape;1949;p33"/>
              <p:cNvSpPr/>
              <p:nvPr/>
            </p:nvSpPr>
            <p:spPr>
              <a:xfrm>
                <a:off x="-2145697" y="4809324"/>
                <a:ext cx="71869" cy="166999"/>
              </a:xfrm>
              <a:custGeom>
                <a:avLst/>
                <a:gdLst/>
                <a:ahLst/>
                <a:cxnLst/>
                <a:rect l="l" t="t" r="r" b="b"/>
                <a:pathLst>
                  <a:path w="1069" h="2484" extrusionOk="0">
                    <a:moveTo>
                      <a:pt x="635" y="0"/>
                    </a:moveTo>
                    <a:lnTo>
                      <a:pt x="635" y="234"/>
                    </a:lnTo>
                    <a:lnTo>
                      <a:pt x="601" y="234"/>
                    </a:lnTo>
                    <a:lnTo>
                      <a:pt x="601" y="67"/>
                    </a:lnTo>
                    <a:cubicBezTo>
                      <a:pt x="601" y="100"/>
                      <a:pt x="401" y="100"/>
                      <a:pt x="401" y="134"/>
                    </a:cubicBezTo>
                    <a:lnTo>
                      <a:pt x="401" y="234"/>
                    </a:lnTo>
                    <a:lnTo>
                      <a:pt x="301" y="300"/>
                    </a:lnTo>
                    <a:cubicBezTo>
                      <a:pt x="301" y="400"/>
                      <a:pt x="301" y="467"/>
                      <a:pt x="268" y="567"/>
                    </a:cubicBezTo>
                    <a:lnTo>
                      <a:pt x="268" y="500"/>
                    </a:lnTo>
                    <a:lnTo>
                      <a:pt x="268" y="234"/>
                    </a:lnTo>
                    <a:lnTo>
                      <a:pt x="1" y="1968"/>
                    </a:lnTo>
                    <a:lnTo>
                      <a:pt x="68" y="1968"/>
                    </a:lnTo>
                    <a:lnTo>
                      <a:pt x="68" y="2135"/>
                    </a:lnTo>
                    <a:cubicBezTo>
                      <a:pt x="68" y="2168"/>
                      <a:pt x="301" y="2168"/>
                      <a:pt x="301" y="2168"/>
                    </a:cubicBezTo>
                    <a:lnTo>
                      <a:pt x="401" y="2168"/>
                    </a:lnTo>
                    <a:lnTo>
                      <a:pt x="401" y="2469"/>
                    </a:lnTo>
                    <a:cubicBezTo>
                      <a:pt x="401" y="2469"/>
                      <a:pt x="505" y="2483"/>
                      <a:pt x="574" y="2483"/>
                    </a:cubicBezTo>
                    <a:cubicBezTo>
                      <a:pt x="609" y="2483"/>
                      <a:pt x="635" y="2480"/>
                      <a:pt x="635" y="2469"/>
                    </a:cubicBezTo>
                    <a:lnTo>
                      <a:pt x="635" y="2435"/>
                    </a:lnTo>
                    <a:cubicBezTo>
                      <a:pt x="635" y="2435"/>
                      <a:pt x="753" y="2450"/>
                      <a:pt x="832" y="2450"/>
                    </a:cubicBezTo>
                    <a:cubicBezTo>
                      <a:pt x="872" y="2450"/>
                      <a:pt x="902" y="2446"/>
                      <a:pt x="902" y="2435"/>
                    </a:cubicBezTo>
                    <a:lnTo>
                      <a:pt x="902" y="2235"/>
                    </a:lnTo>
                    <a:lnTo>
                      <a:pt x="1035" y="2235"/>
                    </a:lnTo>
                    <a:lnTo>
                      <a:pt x="1035" y="2002"/>
                    </a:lnTo>
                    <a:lnTo>
                      <a:pt x="1068" y="2002"/>
                    </a:lnTo>
                    <a:cubicBezTo>
                      <a:pt x="968" y="1768"/>
                      <a:pt x="968" y="1368"/>
                      <a:pt x="968" y="934"/>
                    </a:cubicBezTo>
                    <a:lnTo>
                      <a:pt x="968" y="601"/>
                    </a:lnTo>
                    <a:lnTo>
                      <a:pt x="968" y="567"/>
                    </a:lnTo>
                    <a:cubicBezTo>
                      <a:pt x="968" y="467"/>
                      <a:pt x="935" y="400"/>
                      <a:pt x="935" y="300"/>
                    </a:cubicBezTo>
                    <a:lnTo>
                      <a:pt x="902" y="667"/>
                    </a:lnTo>
                    <a:cubicBezTo>
                      <a:pt x="902" y="734"/>
                      <a:pt x="835" y="734"/>
                      <a:pt x="835" y="767"/>
                    </a:cubicBezTo>
                    <a:lnTo>
                      <a:pt x="835" y="834"/>
                    </a:lnTo>
                    <a:lnTo>
                      <a:pt x="801" y="834"/>
                    </a:lnTo>
                    <a:cubicBezTo>
                      <a:pt x="801" y="601"/>
                      <a:pt x="835" y="334"/>
                      <a:pt x="835" y="100"/>
                    </a:cubicBezTo>
                    <a:cubicBezTo>
                      <a:pt x="835" y="100"/>
                      <a:pt x="635" y="67"/>
                      <a:pt x="635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0" name="Google Shape;1950;p33"/>
              <p:cNvSpPr/>
              <p:nvPr/>
            </p:nvSpPr>
            <p:spPr>
              <a:xfrm>
                <a:off x="-1990934" y="4997701"/>
                <a:ext cx="76306" cy="127603"/>
              </a:xfrm>
              <a:custGeom>
                <a:avLst/>
                <a:gdLst/>
                <a:ahLst/>
                <a:cxnLst/>
                <a:rect l="l" t="t" r="r" b="b"/>
                <a:pathLst>
                  <a:path w="1135" h="1898" extrusionOk="0">
                    <a:moveTo>
                      <a:pt x="634" y="0"/>
                    </a:moveTo>
                    <a:cubicBezTo>
                      <a:pt x="634" y="100"/>
                      <a:pt x="634" y="134"/>
                      <a:pt x="601" y="234"/>
                    </a:cubicBezTo>
                    <a:lnTo>
                      <a:pt x="534" y="234"/>
                    </a:lnTo>
                    <a:lnTo>
                      <a:pt x="534" y="67"/>
                    </a:lnTo>
                    <a:cubicBezTo>
                      <a:pt x="534" y="100"/>
                      <a:pt x="334" y="100"/>
                      <a:pt x="334" y="134"/>
                    </a:cubicBezTo>
                    <a:lnTo>
                      <a:pt x="334" y="267"/>
                    </a:lnTo>
                    <a:lnTo>
                      <a:pt x="267" y="334"/>
                    </a:lnTo>
                    <a:cubicBezTo>
                      <a:pt x="267" y="400"/>
                      <a:pt x="267" y="400"/>
                      <a:pt x="201" y="434"/>
                    </a:cubicBezTo>
                    <a:lnTo>
                      <a:pt x="201" y="300"/>
                    </a:lnTo>
                    <a:cubicBezTo>
                      <a:pt x="34" y="601"/>
                      <a:pt x="1" y="934"/>
                      <a:pt x="101" y="1234"/>
                    </a:cubicBezTo>
                    <a:cubicBezTo>
                      <a:pt x="101" y="1334"/>
                      <a:pt x="134" y="1468"/>
                      <a:pt x="167" y="1601"/>
                    </a:cubicBezTo>
                    <a:cubicBezTo>
                      <a:pt x="167" y="1612"/>
                      <a:pt x="186" y="1616"/>
                      <a:pt x="212" y="1616"/>
                    </a:cubicBezTo>
                    <a:cubicBezTo>
                      <a:pt x="264" y="1616"/>
                      <a:pt x="345" y="1601"/>
                      <a:pt x="367" y="1601"/>
                    </a:cubicBezTo>
                    <a:cubicBezTo>
                      <a:pt x="367" y="1668"/>
                      <a:pt x="434" y="1768"/>
                      <a:pt x="468" y="1868"/>
                    </a:cubicBezTo>
                    <a:cubicBezTo>
                      <a:pt x="468" y="1890"/>
                      <a:pt x="494" y="1898"/>
                      <a:pt x="528" y="1898"/>
                    </a:cubicBezTo>
                    <a:cubicBezTo>
                      <a:pt x="597" y="1898"/>
                      <a:pt x="701" y="1868"/>
                      <a:pt x="701" y="1868"/>
                    </a:cubicBezTo>
                    <a:cubicBezTo>
                      <a:pt x="634" y="1668"/>
                      <a:pt x="634" y="1468"/>
                      <a:pt x="634" y="1268"/>
                    </a:cubicBezTo>
                    <a:lnTo>
                      <a:pt x="634" y="1268"/>
                    </a:lnTo>
                    <a:cubicBezTo>
                      <a:pt x="634" y="1468"/>
                      <a:pt x="668" y="1668"/>
                      <a:pt x="701" y="1868"/>
                    </a:cubicBezTo>
                    <a:cubicBezTo>
                      <a:pt x="701" y="1890"/>
                      <a:pt x="731" y="1898"/>
                      <a:pt x="770" y="1898"/>
                    </a:cubicBezTo>
                    <a:cubicBezTo>
                      <a:pt x="849" y="1898"/>
                      <a:pt x="968" y="1868"/>
                      <a:pt x="968" y="1868"/>
                    </a:cubicBezTo>
                    <a:cubicBezTo>
                      <a:pt x="968" y="1835"/>
                      <a:pt x="935" y="1768"/>
                      <a:pt x="935" y="1735"/>
                    </a:cubicBezTo>
                    <a:cubicBezTo>
                      <a:pt x="1001" y="1735"/>
                      <a:pt x="1135" y="1735"/>
                      <a:pt x="1101" y="1668"/>
                    </a:cubicBezTo>
                    <a:cubicBezTo>
                      <a:pt x="1068" y="1601"/>
                      <a:pt x="1068" y="1501"/>
                      <a:pt x="1068" y="1468"/>
                    </a:cubicBezTo>
                    <a:cubicBezTo>
                      <a:pt x="1101" y="1468"/>
                      <a:pt x="1135" y="1468"/>
                      <a:pt x="1135" y="1434"/>
                    </a:cubicBezTo>
                    <a:cubicBezTo>
                      <a:pt x="1068" y="1068"/>
                      <a:pt x="1001" y="734"/>
                      <a:pt x="935" y="334"/>
                    </a:cubicBezTo>
                    <a:cubicBezTo>
                      <a:pt x="868" y="434"/>
                      <a:pt x="834" y="500"/>
                      <a:pt x="834" y="601"/>
                    </a:cubicBezTo>
                    <a:lnTo>
                      <a:pt x="834" y="100"/>
                    </a:lnTo>
                    <a:cubicBezTo>
                      <a:pt x="834" y="100"/>
                      <a:pt x="634" y="67"/>
                      <a:pt x="634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1" name="Google Shape;1951;p33"/>
              <p:cNvSpPr/>
              <p:nvPr/>
            </p:nvSpPr>
            <p:spPr>
              <a:xfrm>
                <a:off x="-1867567" y="4937127"/>
                <a:ext cx="71802" cy="127334"/>
              </a:xfrm>
              <a:custGeom>
                <a:avLst/>
                <a:gdLst/>
                <a:ahLst/>
                <a:cxnLst/>
                <a:rect l="l" t="t" r="r" b="b"/>
                <a:pathLst>
                  <a:path w="1068" h="1894" extrusionOk="0">
                    <a:moveTo>
                      <a:pt x="501" y="0"/>
                    </a:moveTo>
                    <a:cubicBezTo>
                      <a:pt x="501" y="67"/>
                      <a:pt x="567" y="134"/>
                      <a:pt x="567" y="201"/>
                    </a:cubicBezTo>
                    <a:lnTo>
                      <a:pt x="501" y="201"/>
                    </a:lnTo>
                    <a:cubicBezTo>
                      <a:pt x="501" y="167"/>
                      <a:pt x="467" y="67"/>
                      <a:pt x="467" y="34"/>
                    </a:cubicBezTo>
                    <a:lnTo>
                      <a:pt x="267" y="134"/>
                    </a:lnTo>
                    <a:lnTo>
                      <a:pt x="267" y="201"/>
                    </a:lnTo>
                    <a:cubicBezTo>
                      <a:pt x="234" y="234"/>
                      <a:pt x="134" y="301"/>
                      <a:pt x="134" y="334"/>
                    </a:cubicBezTo>
                    <a:lnTo>
                      <a:pt x="134" y="367"/>
                    </a:lnTo>
                    <a:cubicBezTo>
                      <a:pt x="134" y="334"/>
                      <a:pt x="100" y="301"/>
                      <a:pt x="100" y="301"/>
                    </a:cubicBezTo>
                    <a:cubicBezTo>
                      <a:pt x="100" y="334"/>
                      <a:pt x="34" y="467"/>
                      <a:pt x="34" y="534"/>
                    </a:cubicBezTo>
                    <a:cubicBezTo>
                      <a:pt x="34" y="834"/>
                      <a:pt x="34" y="1135"/>
                      <a:pt x="0" y="1401"/>
                    </a:cubicBezTo>
                    <a:lnTo>
                      <a:pt x="34" y="1401"/>
                    </a:lnTo>
                    <a:lnTo>
                      <a:pt x="34" y="1568"/>
                    </a:lnTo>
                    <a:cubicBezTo>
                      <a:pt x="34" y="1568"/>
                      <a:pt x="108" y="1598"/>
                      <a:pt x="177" y="1598"/>
                    </a:cubicBezTo>
                    <a:cubicBezTo>
                      <a:pt x="211" y="1598"/>
                      <a:pt x="245" y="1590"/>
                      <a:pt x="267" y="1568"/>
                    </a:cubicBezTo>
                    <a:lnTo>
                      <a:pt x="334" y="1568"/>
                    </a:lnTo>
                    <a:cubicBezTo>
                      <a:pt x="334" y="1668"/>
                      <a:pt x="334" y="1735"/>
                      <a:pt x="300" y="1868"/>
                    </a:cubicBezTo>
                    <a:cubicBezTo>
                      <a:pt x="300" y="1885"/>
                      <a:pt x="359" y="1893"/>
                      <a:pt x="417" y="1893"/>
                    </a:cubicBezTo>
                    <a:cubicBezTo>
                      <a:pt x="476" y="1893"/>
                      <a:pt x="534" y="1885"/>
                      <a:pt x="534" y="1868"/>
                    </a:cubicBezTo>
                    <a:lnTo>
                      <a:pt x="534" y="1835"/>
                    </a:lnTo>
                    <a:cubicBezTo>
                      <a:pt x="534" y="1846"/>
                      <a:pt x="564" y="1850"/>
                      <a:pt x="603" y="1850"/>
                    </a:cubicBezTo>
                    <a:cubicBezTo>
                      <a:pt x="682" y="1850"/>
                      <a:pt x="801" y="1835"/>
                      <a:pt x="801" y="1835"/>
                    </a:cubicBezTo>
                    <a:lnTo>
                      <a:pt x="801" y="1668"/>
                    </a:lnTo>
                    <a:cubicBezTo>
                      <a:pt x="867" y="1668"/>
                      <a:pt x="934" y="1668"/>
                      <a:pt x="934" y="1635"/>
                    </a:cubicBezTo>
                    <a:cubicBezTo>
                      <a:pt x="934" y="1535"/>
                      <a:pt x="934" y="1502"/>
                      <a:pt x="968" y="1401"/>
                    </a:cubicBezTo>
                    <a:cubicBezTo>
                      <a:pt x="1068" y="1001"/>
                      <a:pt x="1001" y="634"/>
                      <a:pt x="801" y="301"/>
                    </a:cubicBezTo>
                    <a:cubicBezTo>
                      <a:pt x="801" y="234"/>
                      <a:pt x="767" y="167"/>
                      <a:pt x="734" y="67"/>
                    </a:cubicBezTo>
                    <a:cubicBezTo>
                      <a:pt x="734" y="34"/>
                      <a:pt x="501" y="34"/>
                      <a:pt x="50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2" name="Google Shape;1952;p33"/>
              <p:cNvSpPr/>
              <p:nvPr/>
            </p:nvSpPr>
            <p:spPr>
              <a:xfrm>
                <a:off x="-1611959" y="4782365"/>
                <a:ext cx="65146" cy="197455"/>
              </a:xfrm>
              <a:custGeom>
                <a:avLst/>
                <a:gdLst/>
                <a:ahLst/>
                <a:cxnLst/>
                <a:rect l="l" t="t" r="r" b="b"/>
                <a:pathLst>
                  <a:path w="969" h="2937" extrusionOk="0">
                    <a:moveTo>
                      <a:pt x="401" y="1"/>
                    </a:moveTo>
                    <a:lnTo>
                      <a:pt x="401" y="201"/>
                    </a:lnTo>
                    <a:lnTo>
                      <a:pt x="368" y="201"/>
                    </a:lnTo>
                    <a:lnTo>
                      <a:pt x="368" y="34"/>
                    </a:lnTo>
                    <a:cubicBezTo>
                      <a:pt x="368" y="101"/>
                      <a:pt x="168" y="134"/>
                      <a:pt x="168" y="134"/>
                    </a:cubicBezTo>
                    <a:lnTo>
                      <a:pt x="168" y="201"/>
                    </a:lnTo>
                    <a:cubicBezTo>
                      <a:pt x="134" y="268"/>
                      <a:pt x="68" y="301"/>
                      <a:pt x="68" y="334"/>
                    </a:cubicBezTo>
                    <a:lnTo>
                      <a:pt x="68" y="635"/>
                    </a:lnTo>
                    <a:cubicBezTo>
                      <a:pt x="68" y="501"/>
                      <a:pt x="34" y="434"/>
                      <a:pt x="34" y="301"/>
                    </a:cubicBezTo>
                    <a:cubicBezTo>
                      <a:pt x="34" y="368"/>
                      <a:pt x="34" y="434"/>
                      <a:pt x="1" y="501"/>
                    </a:cubicBezTo>
                    <a:lnTo>
                      <a:pt x="1" y="535"/>
                    </a:lnTo>
                    <a:lnTo>
                      <a:pt x="1" y="2469"/>
                    </a:lnTo>
                    <a:lnTo>
                      <a:pt x="34" y="2469"/>
                    </a:lnTo>
                    <a:lnTo>
                      <a:pt x="34" y="2636"/>
                    </a:lnTo>
                    <a:lnTo>
                      <a:pt x="301" y="2636"/>
                    </a:lnTo>
                    <a:lnTo>
                      <a:pt x="301" y="2936"/>
                    </a:lnTo>
                    <a:lnTo>
                      <a:pt x="735" y="2936"/>
                    </a:lnTo>
                    <a:lnTo>
                      <a:pt x="735" y="2769"/>
                    </a:lnTo>
                    <a:cubicBezTo>
                      <a:pt x="835" y="2769"/>
                      <a:pt x="902" y="2769"/>
                      <a:pt x="902" y="2703"/>
                    </a:cubicBezTo>
                    <a:lnTo>
                      <a:pt x="935" y="2436"/>
                    </a:lnTo>
                    <a:lnTo>
                      <a:pt x="968" y="2436"/>
                    </a:lnTo>
                    <a:cubicBezTo>
                      <a:pt x="935" y="1936"/>
                      <a:pt x="835" y="1435"/>
                      <a:pt x="801" y="935"/>
                    </a:cubicBezTo>
                    <a:cubicBezTo>
                      <a:pt x="801" y="801"/>
                      <a:pt x="801" y="668"/>
                      <a:pt x="768" y="501"/>
                    </a:cubicBezTo>
                    <a:cubicBezTo>
                      <a:pt x="768" y="434"/>
                      <a:pt x="701" y="334"/>
                      <a:pt x="701" y="301"/>
                    </a:cubicBezTo>
                    <a:lnTo>
                      <a:pt x="701" y="635"/>
                    </a:lnTo>
                    <a:lnTo>
                      <a:pt x="668" y="668"/>
                    </a:lnTo>
                    <a:cubicBezTo>
                      <a:pt x="668" y="468"/>
                      <a:pt x="635" y="301"/>
                      <a:pt x="635" y="101"/>
                    </a:cubicBezTo>
                    <a:cubicBezTo>
                      <a:pt x="635" y="34"/>
                      <a:pt x="401" y="34"/>
                      <a:pt x="401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3" name="Google Shape;1953;p33"/>
              <p:cNvSpPr/>
              <p:nvPr/>
            </p:nvSpPr>
            <p:spPr>
              <a:xfrm>
                <a:off x="-1497533" y="5008862"/>
                <a:ext cx="85248" cy="150797"/>
              </a:xfrm>
              <a:custGeom>
                <a:avLst/>
                <a:gdLst/>
                <a:ahLst/>
                <a:cxnLst/>
                <a:rect l="l" t="t" r="r" b="b"/>
                <a:pathLst>
                  <a:path w="1268" h="2243" extrusionOk="0">
                    <a:moveTo>
                      <a:pt x="601" y="1"/>
                    </a:moveTo>
                    <a:cubicBezTo>
                      <a:pt x="601" y="101"/>
                      <a:pt x="601" y="134"/>
                      <a:pt x="567" y="234"/>
                    </a:cubicBezTo>
                    <a:lnTo>
                      <a:pt x="500" y="234"/>
                    </a:lnTo>
                    <a:lnTo>
                      <a:pt x="500" y="68"/>
                    </a:lnTo>
                    <a:cubicBezTo>
                      <a:pt x="500" y="101"/>
                      <a:pt x="300" y="101"/>
                      <a:pt x="300" y="134"/>
                    </a:cubicBezTo>
                    <a:lnTo>
                      <a:pt x="300" y="268"/>
                    </a:lnTo>
                    <a:lnTo>
                      <a:pt x="200" y="334"/>
                    </a:lnTo>
                    <a:cubicBezTo>
                      <a:pt x="200" y="401"/>
                      <a:pt x="200" y="468"/>
                      <a:pt x="167" y="501"/>
                    </a:cubicBezTo>
                    <a:lnTo>
                      <a:pt x="167" y="301"/>
                    </a:lnTo>
                    <a:cubicBezTo>
                      <a:pt x="33" y="635"/>
                      <a:pt x="0" y="935"/>
                      <a:pt x="33" y="1235"/>
                    </a:cubicBezTo>
                    <a:cubicBezTo>
                      <a:pt x="100" y="1469"/>
                      <a:pt x="167" y="1669"/>
                      <a:pt x="300" y="1936"/>
                    </a:cubicBezTo>
                    <a:lnTo>
                      <a:pt x="434" y="1936"/>
                    </a:lnTo>
                    <a:cubicBezTo>
                      <a:pt x="467" y="2002"/>
                      <a:pt x="500" y="2136"/>
                      <a:pt x="601" y="2236"/>
                    </a:cubicBezTo>
                    <a:cubicBezTo>
                      <a:pt x="601" y="2241"/>
                      <a:pt x="605" y="2243"/>
                      <a:pt x="613" y="2243"/>
                    </a:cubicBezTo>
                    <a:cubicBezTo>
                      <a:pt x="663" y="2243"/>
                      <a:pt x="834" y="2169"/>
                      <a:pt x="834" y="2169"/>
                    </a:cubicBezTo>
                    <a:cubicBezTo>
                      <a:pt x="801" y="2102"/>
                      <a:pt x="701" y="2002"/>
                      <a:pt x="667" y="1902"/>
                    </a:cubicBezTo>
                    <a:lnTo>
                      <a:pt x="667" y="1902"/>
                    </a:lnTo>
                    <a:cubicBezTo>
                      <a:pt x="734" y="1969"/>
                      <a:pt x="767" y="2036"/>
                      <a:pt x="834" y="2169"/>
                    </a:cubicBezTo>
                    <a:cubicBezTo>
                      <a:pt x="834" y="2186"/>
                      <a:pt x="851" y="2192"/>
                      <a:pt x="876" y="2192"/>
                    </a:cubicBezTo>
                    <a:cubicBezTo>
                      <a:pt x="951" y="2192"/>
                      <a:pt x="1101" y="2136"/>
                      <a:pt x="1101" y="2136"/>
                    </a:cubicBezTo>
                    <a:cubicBezTo>
                      <a:pt x="1034" y="2102"/>
                      <a:pt x="1034" y="2036"/>
                      <a:pt x="1001" y="2002"/>
                    </a:cubicBezTo>
                    <a:cubicBezTo>
                      <a:pt x="1001" y="1969"/>
                      <a:pt x="1234" y="1902"/>
                      <a:pt x="1234" y="1902"/>
                    </a:cubicBezTo>
                    <a:cubicBezTo>
                      <a:pt x="1168" y="1836"/>
                      <a:pt x="1168" y="1769"/>
                      <a:pt x="1134" y="1735"/>
                    </a:cubicBezTo>
                    <a:cubicBezTo>
                      <a:pt x="1168" y="1735"/>
                      <a:pt x="1268" y="1669"/>
                      <a:pt x="1268" y="1669"/>
                    </a:cubicBezTo>
                    <a:cubicBezTo>
                      <a:pt x="1101" y="1335"/>
                      <a:pt x="967" y="1002"/>
                      <a:pt x="934" y="668"/>
                    </a:cubicBezTo>
                    <a:lnTo>
                      <a:pt x="934" y="601"/>
                    </a:lnTo>
                    <a:cubicBezTo>
                      <a:pt x="934" y="501"/>
                      <a:pt x="901" y="435"/>
                      <a:pt x="901" y="301"/>
                    </a:cubicBezTo>
                    <a:cubicBezTo>
                      <a:pt x="834" y="401"/>
                      <a:pt x="834" y="468"/>
                      <a:pt x="801" y="601"/>
                    </a:cubicBezTo>
                    <a:cubicBezTo>
                      <a:pt x="801" y="435"/>
                      <a:pt x="767" y="268"/>
                      <a:pt x="801" y="101"/>
                    </a:cubicBezTo>
                    <a:cubicBezTo>
                      <a:pt x="801" y="68"/>
                      <a:pt x="601" y="68"/>
                      <a:pt x="601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4" name="Google Shape;1954;p33"/>
              <p:cNvSpPr/>
              <p:nvPr/>
            </p:nvSpPr>
            <p:spPr>
              <a:xfrm>
                <a:off x="-1288986" y="5002139"/>
                <a:ext cx="67364" cy="129619"/>
              </a:xfrm>
              <a:custGeom>
                <a:avLst/>
                <a:gdLst/>
                <a:ahLst/>
                <a:cxnLst/>
                <a:rect l="l" t="t" r="r" b="b"/>
                <a:pathLst>
                  <a:path w="1002" h="1928" extrusionOk="0">
                    <a:moveTo>
                      <a:pt x="501" y="1"/>
                    </a:moveTo>
                    <a:lnTo>
                      <a:pt x="501" y="201"/>
                    </a:lnTo>
                    <a:lnTo>
                      <a:pt x="434" y="201"/>
                    </a:lnTo>
                    <a:lnTo>
                      <a:pt x="434" y="34"/>
                    </a:lnTo>
                    <a:cubicBezTo>
                      <a:pt x="434" y="68"/>
                      <a:pt x="234" y="101"/>
                      <a:pt x="234" y="101"/>
                    </a:cubicBezTo>
                    <a:lnTo>
                      <a:pt x="234" y="201"/>
                    </a:lnTo>
                    <a:cubicBezTo>
                      <a:pt x="200" y="234"/>
                      <a:pt x="167" y="268"/>
                      <a:pt x="167" y="334"/>
                    </a:cubicBezTo>
                    <a:lnTo>
                      <a:pt x="167" y="601"/>
                    </a:lnTo>
                    <a:cubicBezTo>
                      <a:pt x="167" y="468"/>
                      <a:pt x="167" y="401"/>
                      <a:pt x="100" y="268"/>
                    </a:cubicBezTo>
                    <a:cubicBezTo>
                      <a:pt x="100" y="368"/>
                      <a:pt x="67" y="434"/>
                      <a:pt x="67" y="468"/>
                    </a:cubicBezTo>
                    <a:cubicBezTo>
                      <a:pt x="34" y="835"/>
                      <a:pt x="0" y="1102"/>
                      <a:pt x="0" y="1435"/>
                    </a:cubicBezTo>
                    <a:lnTo>
                      <a:pt x="34" y="1435"/>
                    </a:lnTo>
                    <a:lnTo>
                      <a:pt x="34" y="1602"/>
                    </a:lnTo>
                    <a:cubicBezTo>
                      <a:pt x="34" y="1635"/>
                      <a:pt x="84" y="1652"/>
                      <a:pt x="138" y="1652"/>
                    </a:cubicBezTo>
                    <a:cubicBezTo>
                      <a:pt x="192" y="1652"/>
                      <a:pt x="251" y="1635"/>
                      <a:pt x="267" y="1602"/>
                    </a:cubicBezTo>
                    <a:lnTo>
                      <a:pt x="334" y="1602"/>
                    </a:lnTo>
                    <a:lnTo>
                      <a:pt x="334" y="1902"/>
                    </a:lnTo>
                    <a:cubicBezTo>
                      <a:pt x="334" y="1919"/>
                      <a:pt x="392" y="1927"/>
                      <a:pt x="451" y="1927"/>
                    </a:cubicBezTo>
                    <a:cubicBezTo>
                      <a:pt x="509" y="1927"/>
                      <a:pt x="567" y="1919"/>
                      <a:pt x="567" y="1902"/>
                    </a:cubicBezTo>
                    <a:lnTo>
                      <a:pt x="567" y="1802"/>
                    </a:lnTo>
                    <a:cubicBezTo>
                      <a:pt x="567" y="1835"/>
                      <a:pt x="634" y="1852"/>
                      <a:pt x="701" y="1852"/>
                    </a:cubicBezTo>
                    <a:cubicBezTo>
                      <a:pt x="768" y="1852"/>
                      <a:pt x="834" y="1835"/>
                      <a:pt x="834" y="1802"/>
                    </a:cubicBezTo>
                    <a:lnTo>
                      <a:pt x="834" y="1669"/>
                    </a:lnTo>
                    <a:cubicBezTo>
                      <a:pt x="901" y="1669"/>
                      <a:pt x="1001" y="1669"/>
                      <a:pt x="1001" y="1602"/>
                    </a:cubicBezTo>
                    <a:lnTo>
                      <a:pt x="1001" y="1402"/>
                    </a:lnTo>
                    <a:cubicBezTo>
                      <a:pt x="901" y="1502"/>
                      <a:pt x="968" y="1502"/>
                      <a:pt x="901" y="1502"/>
                    </a:cubicBezTo>
                    <a:cubicBezTo>
                      <a:pt x="868" y="1202"/>
                      <a:pt x="868" y="935"/>
                      <a:pt x="834" y="668"/>
                    </a:cubicBezTo>
                    <a:lnTo>
                      <a:pt x="834" y="535"/>
                    </a:lnTo>
                    <a:cubicBezTo>
                      <a:pt x="834" y="434"/>
                      <a:pt x="801" y="368"/>
                      <a:pt x="801" y="268"/>
                    </a:cubicBezTo>
                    <a:cubicBezTo>
                      <a:pt x="801" y="401"/>
                      <a:pt x="801" y="535"/>
                      <a:pt x="734" y="635"/>
                    </a:cubicBezTo>
                    <a:lnTo>
                      <a:pt x="701" y="701"/>
                    </a:lnTo>
                    <a:lnTo>
                      <a:pt x="701" y="68"/>
                    </a:lnTo>
                    <a:cubicBezTo>
                      <a:pt x="701" y="34"/>
                      <a:pt x="501" y="34"/>
                      <a:pt x="501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5" name="Google Shape;1955;p33"/>
              <p:cNvSpPr/>
              <p:nvPr/>
            </p:nvSpPr>
            <p:spPr>
              <a:xfrm>
                <a:off x="-1181351" y="4800315"/>
                <a:ext cx="69583" cy="152007"/>
              </a:xfrm>
              <a:custGeom>
                <a:avLst/>
                <a:gdLst/>
                <a:ahLst/>
                <a:cxnLst/>
                <a:rect l="l" t="t" r="r" b="b"/>
                <a:pathLst>
                  <a:path w="1035" h="2261" extrusionOk="0">
                    <a:moveTo>
                      <a:pt x="501" y="1"/>
                    </a:moveTo>
                    <a:lnTo>
                      <a:pt x="501" y="201"/>
                    </a:lnTo>
                    <a:lnTo>
                      <a:pt x="467" y="201"/>
                    </a:lnTo>
                    <a:lnTo>
                      <a:pt x="467" y="34"/>
                    </a:lnTo>
                    <a:cubicBezTo>
                      <a:pt x="467" y="67"/>
                      <a:pt x="267" y="67"/>
                      <a:pt x="267" y="101"/>
                    </a:cubicBezTo>
                    <a:lnTo>
                      <a:pt x="267" y="201"/>
                    </a:lnTo>
                    <a:cubicBezTo>
                      <a:pt x="234" y="234"/>
                      <a:pt x="167" y="268"/>
                      <a:pt x="167" y="334"/>
                    </a:cubicBezTo>
                    <a:lnTo>
                      <a:pt x="167" y="601"/>
                    </a:lnTo>
                    <a:cubicBezTo>
                      <a:pt x="167" y="501"/>
                      <a:pt x="167" y="401"/>
                      <a:pt x="134" y="268"/>
                    </a:cubicBezTo>
                    <a:cubicBezTo>
                      <a:pt x="134" y="368"/>
                      <a:pt x="101" y="434"/>
                      <a:pt x="101" y="534"/>
                    </a:cubicBezTo>
                    <a:cubicBezTo>
                      <a:pt x="67" y="935"/>
                      <a:pt x="0" y="1368"/>
                      <a:pt x="0" y="1769"/>
                    </a:cubicBezTo>
                    <a:lnTo>
                      <a:pt x="67" y="1769"/>
                    </a:lnTo>
                    <a:lnTo>
                      <a:pt x="67" y="1935"/>
                    </a:lnTo>
                    <a:cubicBezTo>
                      <a:pt x="67" y="1969"/>
                      <a:pt x="126" y="1985"/>
                      <a:pt x="184" y="1985"/>
                    </a:cubicBezTo>
                    <a:cubicBezTo>
                      <a:pt x="242" y="1985"/>
                      <a:pt x="301" y="1969"/>
                      <a:pt x="301" y="1935"/>
                    </a:cubicBezTo>
                    <a:lnTo>
                      <a:pt x="367" y="1935"/>
                    </a:lnTo>
                    <a:lnTo>
                      <a:pt x="367" y="2236"/>
                    </a:lnTo>
                    <a:cubicBezTo>
                      <a:pt x="367" y="2252"/>
                      <a:pt x="426" y="2261"/>
                      <a:pt x="484" y="2261"/>
                    </a:cubicBezTo>
                    <a:cubicBezTo>
                      <a:pt x="543" y="2261"/>
                      <a:pt x="601" y="2252"/>
                      <a:pt x="601" y="2236"/>
                    </a:cubicBezTo>
                    <a:lnTo>
                      <a:pt x="601" y="2169"/>
                    </a:lnTo>
                    <a:cubicBezTo>
                      <a:pt x="601" y="2186"/>
                      <a:pt x="668" y="2194"/>
                      <a:pt x="734" y="2194"/>
                    </a:cubicBezTo>
                    <a:cubicBezTo>
                      <a:pt x="801" y="2194"/>
                      <a:pt x="868" y="2186"/>
                      <a:pt x="868" y="2169"/>
                    </a:cubicBezTo>
                    <a:lnTo>
                      <a:pt x="868" y="2002"/>
                    </a:lnTo>
                    <a:cubicBezTo>
                      <a:pt x="934" y="2002"/>
                      <a:pt x="1035" y="2002"/>
                      <a:pt x="1035" y="1935"/>
                    </a:cubicBezTo>
                    <a:lnTo>
                      <a:pt x="1035" y="1735"/>
                    </a:lnTo>
                    <a:lnTo>
                      <a:pt x="934" y="1835"/>
                    </a:lnTo>
                    <a:cubicBezTo>
                      <a:pt x="901" y="1502"/>
                      <a:pt x="901" y="1202"/>
                      <a:pt x="868" y="868"/>
                    </a:cubicBezTo>
                    <a:lnTo>
                      <a:pt x="868" y="568"/>
                    </a:lnTo>
                    <a:cubicBezTo>
                      <a:pt x="868" y="501"/>
                      <a:pt x="801" y="401"/>
                      <a:pt x="801" y="334"/>
                    </a:cubicBezTo>
                    <a:cubicBezTo>
                      <a:pt x="801" y="434"/>
                      <a:pt x="801" y="534"/>
                      <a:pt x="768" y="668"/>
                    </a:cubicBezTo>
                    <a:lnTo>
                      <a:pt x="734" y="701"/>
                    </a:lnTo>
                    <a:lnTo>
                      <a:pt x="734" y="67"/>
                    </a:lnTo>
                    <a:cubicBezTo>
                      <a:pt x="734" y="34"/>
                      <a:pt x="501" y="34"/>
                      <a:pt x="501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6" name="Google Shape;1956;p33"/>
              <p:cNvSpPr/>
              <p:nvPr/>
            </p:nvSpPr>
            <p:spPr>
              <a:xfrm>
                <a:off x="-1015427" y="4968524"/>
                <a:ext cx="67364" cy="145822"/>
              </a:xfrm>
              <a:custGeom>
                <a:avLst/>
                <a:gdLst/>
                <a:ahLst/>
                <a:cxnLst/>
                <a:rect l="l" t="t" r="r" b="b"/>
                <a:pathLst>
                  <a:path w="1002" h="2169" extrusionOk="0">
                    <a:moveTo>
                      <a:pt x="501" y="0"/>
                    </a:moveTo>
                    <a:lnTo>
                      <a:pt x="501" y="201"/>
                    </a:lnTo>
                    <a:lnTo>
                      <a:pt x="468" y="201"/>
                    </a:lnTo>
                    <a:lnTo>
                      <a:pt x="468" y="34"/>
                    </a:lnTo>
                    <a:cubicBezTo>
                      <a:pt x="468" y="67"/>
                      <a:pt x="268" y="67"/>
                      <a:pt x="268" y="101"/>
                    </a:cubicBezTo>
                    <a:lnTo>
                      <a:pt x="268" y="201"/>
                    </a:lnTo>
                    <a:cubicBezTo>
                      <a:pt x="201" y="234"/>
                      <a:pt x="168" y="267"/>
                      <a:pt x="168" y="334"/>
                    </a:cubicBezTo>
                    <a:lnTo>
                      <a:pt x="168" y="601"/>
                    </a:lnTo>
                    <a:cubicBezTo>
                      <a:pt x="168" y="501"/>
                      <a:pt x="168" y="401"/>
                      <a:pt x="134" y="267"/>
                    </a:cubicBezTo>
                    <a:cubicBezTo>
                      <a:pt x="134" y="367"/>
                      <a:pt x="101" y="434"/>
                      <a:pt x="101" y="534"/>
                    </a:cubicBezTo>
                    <a:cubicBezTo>
                      <a:pt x="34" y="901"/>
                      <a:pt x="1" y="1335"/>
                      <a:pt x="1" y="1702"/>
                    </a:cubicBezTo>
                    <a:lnTo>
                      <a:pt x="34" y="1702"/>
                    </a:lnTo>
                    <a:lnTo>
                      <a:pt x="34" y="1868"/>
                    </a:lnTo>
                    <a:cubicBezTo>
                      <a:pt x="34" y="1868"/>
                      <a:pt x="268" y="1902"/>
                      <a:pt x="301" y="1902"/>
                    </a:cubicBezTo>
                    <a:lnTo>
                      <a:pt x="301" y="1868"/>
                    </a:lnTo>
                    <a:lnTo>
                      <a:pt x="334" y="1868"/>
                    </a:lnTo>
                    <a:lnTo>
                      <a:pt x="334" y="2169"/>
                    </a:lnTo>
                    <a:lnTo>
                      <a:pt x="601" y="2169"/>
                    </a:lnTo>
                    <a:lnTo>
                      <a:pt x="601" y="2102"/>
                    </a:lnTo>
                    <a:lnTo>
                      <a:pt x="835" y="2102"/>
                    </a:lnTo>
                    <a:lnTo>
                      <a:pt x="835" y="1902"/>
                    </a:lnTo>
                    <a:lnTo>
                      <a:pt x="1002" y="1902"/>
                    </a:lnTo>
                    <a:lnTo>
                      <a:pt x="1002" y="1702"/>
                    </a:lnTo>
                    <a:lnTo>
                      <a:pt x="935" y="1835"/>
                    </a:lnTo>
                    <a:cubicBezTo>
                      <a:pt x="902" y="1502"/>
                      <a:pt x="902" y="1168"/>
                      <a:pt x="835" y="834"/>
                    </a:cubicBezTo>
                    <a:lnTo>
                      <a:pt x="835" y="601"/>
                    </a:lnTo>
                    <a:lnTo>
                      <a:pt x="835" y="568"/>
                    </a:lnTo>
                    <a:cubicBezTo>
                      <a:pt x="835" y="501"/>
                      <a:pt x="801" y="401"/>
                      <a:pt x="801" y="334"/>
                    </a:cubicBezTo>
                    <a:cubicBezTo>
                      <a:pt x="801" y="434"/>
                      <a:pt x="801" y="568"/>
                      <a:pt x="768" y="668"/>
                    </a:cubicBezTo>
                    <a:lnTo>
                      <a:pt x="701" y="701"/>
                    </a:lnTo>
                    <a:lnTo>
                      <a:pt x="701" y="67"/>
                    </a:lnTo>
                    <a:cubicBezTo>
                      <a:pt x="701" y="34"/>
                      <a:pt x="501" y="34"/>
                      <a:pt x="50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7" name="Google Shape;1957;p33"/>
              <p:cNvSpPr/>
              <p:nvPr/>
            </p:nvSpPr>
            <p:spPr>
              <a:xfrm>
                <a:off x="-842714" y="4829493"/>
                <a:ext cx="67364" cy="183941"/>
              </a:xfrm>
              <a:custGeom>
                <a:avLst/>
                <a:gdLst/>
                <a:ahLst/>
                <a:cxnLst/>
                <a:rect l="l" t="t" r="r" b="b"/>
                <a:pathLst>
                  <a:path w="1002" h="2736" extrusionOk="0">
                    <a:moveTo>
                      <a:pt x="434" y="0"/>
                    </a:moveTo>
                    <a:lnTo>
                      <a:pt x="434" y="234"/>
                    </a:lnTo>
                    <a:lnTo>
                      <a:pt x="401" y="234"/>
                    </a:lnTo>
                    <a:lnTo>
                      <a:pt x="401" y="67"/>
                    </a:lnTo>
                    <a:cubicBezTo>
                      <a:pt x="401" y="100"/>
                      <a:pt x="201" y="134"/>
                      <a:pt x="201" y="134"/>
                    </a:cubicBezTo>
                    <a:lnTo>
                      <a:pt x="201" y="234"/>
                    </a:lnTo>
                    <a:cubicBezTo>
                      <a:pt x="134" y="267"/>
                      <a:pt x="100" y="301"/>
                      <a:pt x="100" y="334"/>
                    </a:cubicBezTo>
                    <a:lnTo>
                      <a:pt x="100" y="267"/>
                    </a:lnTo>
                    <a:cubicBezTo>
                      <a:pt x="100" y="334"/>
                      <a:pt x="67" y="434"/>
                      <a:pt x="67" y="501"/>
                    </a:cubicBezTo>
                    <a:cubicBezTo>
                      <a:pt x="34" y="1101"/>
                      <a:pt x="0" y="1668"/>
                      <a:pt x="0" y="2269"/>
                    </a:cubicBezTo>
                    <a:lnTo>
                      <a:pt x="34" y="2269"/>
                    </a:lnTo>
                    <a:lnTo>
                      <a:pt x="34" y="2435"/>
                    </a:lnTo>
                    <a:cubicBezTo>
                      <a:pt x="34" y="2435"/>
                      <a:pt x="138" y="2450"/>
                      <a:pt x="207" y="2450"/>
                    </a:cubicBezTo>
                    <a:cubicBezTo>
                      <a:pt x="241" y="2450"/>
                      <a:pt x="267" y="2446"/>
                      <a:pt x="267" y="2435"/>
                    </a:cubicBezTo>
                    <a:lnTo>
                      <a:pt x="334" y="2435"/>
                    </a:lnTo>
                    <a:lnTo>
                      <a:pt x="334" y="2736"/>
                    </a:lnTo>
                    <a:lnTo>
                      <a:pt x="567" y="2736"/>
                    </a:lnTo>
                    <a:lnTo>
                      <a:pt x="567" y="2669"/>
                    </a:lnTo>
                    <a:lnTo>
                      <a:pt x="834" y="2669"/>
                    </a:lnTo>
                    <a:lnTo>
                      <a:pt x="834" y="2502"/>
                    </a:lnTo>
                    <a:lnTo>
                      <a:pt x="1001" y="2502"/>
                    </a:lnTo>
                    <a:lnTo>
                      <a:pt x="1001" y="2302"/>
                    </a:lnTo>
                    <a:lnTo>
                      <a:pt x="834" y="2335"/>
                    </a:lnTo>
                    <a:cubicBezTo>
                      <a:pt x="768" y="1902"/>
                      <a:pt x="768" y="1468"/>
                      <a:pt x="734" y="1001"/>
                    </a:cubicBezTo>
                    <a:lnTo>
                      <a:pt x="734" y="601"/>
                    </a:lnTo>
                    <a:cubicBezTo>
                      <a:pt x="734" y="501"/>
                      <a:pt x="701" y="434"/>
                      <a:pt x="701" y="334"/>
                    </a:cubicBezTo>
                    <a:lnTo>
                      <a:pt x="701" y="667"/>
                    </a:lnTo>
                    <a:lnTo>
                      <a:pt x="668" y="734"/>
                    </a:lnTo>
                    <a:lnTo>
                      <a:pt x="668" y="100"/>
                    </a:lnTo>
                    <a:cubicBezTo>
                      <a:pt x="668" y="67"/>
                      <a:pt x="434" y="67"/>
                      <a:pt x="434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8" name="Google Shape;1958;p33"/>
              <p:cNvSpPr/>
              <p:nvPr/>
            </p:nvSpPr>
            <p:spPr>
              <a:xfrm>
                <a:off x="-681227" y="4973028"/>
                <a:ext cx="69583" cy="148982"/>
              </a:xfrm>
              <a:custGeom>
                <a:avLst/>
                <a:gdLst/>
                <a:ahLst/>
                <a:cxnLst/>
                <a:rect l="l" t="t" r="r" b="b"/>
                <a:pathLst>
                  <a:path w="1035" h="2216" extrusionOk="0">
                    <a:moveTo>
                      <a:pt x="367" y="0"/>
                    </a:moveTo>
                    <a:cubicBezTo>
                      <a:pt x="367" y="2"/>
                      <a:pt x="368" y="3"/>
                      <a:pt x="369" y="5"/>
                    </a:cubicBezTo>
                    <a:lnTo>
                      <a:pt x="369" y="5"/>
                    </a:lnTo>
                    <a:lnTo>
                      <a:pt x="367" y="0"/>
                    </a:lnTo>
                    <a:close/>
                    <a:moveTo>
                      <a:pt x="369" y="5"/>
                    </a:moveTo>
                    <a:lnTo>
                      <a:pt x="434" y="200"/>
                    </a:lnTo>
                    <a:lnTo>
                      <a:pt x="367" y="200"/>
                    </a:lnTo>
                    <a:cubicBezTo>
                      <a:pt x="367" y="167"/>
                      <a:pt x="367" y="67"/>
                      <a:pt x="334" y="34"/>
                    </a:cubicBezTo>
                    <a:lnTo>
                      <a:pt x="134" y="134"/>
                    </a:lnTo>
                    <a:lnTo>
                      <a:pt x="134" y="200"/>
                    </a:lnTo>
                    <a:cubicBezTo>
                      <a:pt x="100" y="267"/>
                      <a:pt x="0" y="300"/>
                      <a:pt x="33" y="334"/>
                    </a:cubicBezTo>
                    <a:cubicBezTo>
                      <a:pt x="33" y="467"/>
                      <a:pt x="100" y="601"/>
                      <a:pt x="100" y="701"/>
                    </a:cubicBezTo>
                    <a:cubicBezTo>
                      <a:pt x="33" y="534"/>
                      <a:pt x="33" y="434"/>
                      <a:pt x="0" y="234"/>
                    </a:cubicBezTo>
                    <a:lnTo>
                      <a:pt x="0" y="467"/>
                    </a:lnTo>
                    <a:lnTo>
                      <a:pt x="0" y="501"/>
                    </a:lnTo>
                    <a:cubicBezTo>
                      <a:pt x="33" y="901"/>
                      <a:pt x="33" y="1334"/>
                      <a:pt x="100" y="1735"/>
                    </a:cubicBezTo>
                    <a:lnTo>
                      <a:pt x="100" y="1902"/>
                    </a:lnTo>
                    <a:lnTo>
                      <a:pt x="334" y="1902"/>
                    </a:lnTo>
                    <a:cubicBezTo>
                      <a:pt x="334" y="2002"/>
                      <a:pt x="367" y="2135"/>
                      <a:pt x="367" y="2202"/>
                    </a:cubicBezTo>
                    <a:cubicBezTo>
                      <a:pt x="367" y="2212"/>
                      <a:pt x="390" y="2216"/>
                      <a:pt x="422" y="2216"/>
                    </a:cubicBezTo>
                    <a:cubicBezTo>
                      <a:pt x="500" y="2216"/>
                      <a:pt x="634" y="2192"/>
                      <a:pt x="634" y="2168"/>
                    </a:cubicBezTo>
                    <a:cubicBezTo>
                      <a:pt x="634" y="2178"/>
                      <a:pt x="654" y="2182"/>
                      <a:pt x="682" y="2182"/>
                    </a:cubicBezTo>
                    <a:cubicBezTo>
                      <a:pt x="751" y="2182"/>
                      <a:pt x="867" y="2159"/>
                      <a:pt x="867" y="2135"/>
                    </a:cubicBezTo>
                    <a:lnTo>
                      <a:pt x="867" y="1968"/>
                    </a:lnTo>
                    <a:cubicBezTo>
                      <a:pt x="967" y="1968"/>
                      <a:pt x="1034" y="1902"/>
                      <a:pt x="1034" y="1902"/>
                    </a:cubicBezTo>
                    <a:lnTo>
                      <a:pt x="1034" y="1902"/>
                    </a:lnTo>
                    <a:cubicBezTo>
                      <a:pt x="999" y="1925"/>
                      <a:pt x="976" y="1936"/>
                      <a:pt x="958" y="1936"/>
                    </a:cubicBezTo>
                    <a:cubicBezTo>
                      <a:pt x="926" y="1936"/>
                      <a:pt x="911" y="1899"/>
                      <a:pt x="867" y="1835"/>
                    </a:cubicBezTo>
                    <a:cubicBezTo>
                      <a:pt x="934" y="1835"/>
                      <a:pt x="967" y="1835"/>
                      <a:pt x="967" y="1801"/>
                    </a:cubicBezTo>
                    <a:lnTo>
                      <a:pt x="667" y="334"/>
                    </a:lnTo>
                    <a:lnTo>
                      <a:pt x="667" y="634"/>
                    </a:lnTo>
                    <a:cubicBezTo>
                      <a:pt x="634" y="467"/>
                      <a:pt x="634" y="267"/>
                      <a:pt x="601" y="67"/>
                    </a:cubicBezTo>
                    <a:cubicBezTo>
                      <a:pt x="601" y="35"/>
                      <a:pt x="388" y="34"/>
                      <a:pt x="369" y="5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9" name="Google Shape;1959;p33"/>
              <p:cNvSpPr/>
              <p:nvPr/>
            </p:nvSpPr>
            <p:spPr>
              <a:xfrm>
                <a:off x="-564651" y="4847443"/>
                <a:ext cx="80810" cy="163503"/>
              </a:xfrm>
              <a:custGeom>
                <a:avLst/>
                <a:gdLst/>
                <a:ahLst/>
                <a:cxnLst/>
                <a:rect l="l" t="t" r="r" b="b"/>
                <a:pathLst>
                  <a:path w="1202" h="2432" extrusionOk="0">
                    <a:moveTo>
                      <a:pt x="601" y="34"/>
                    </a:moveTo>
                    <a:cubicBezTo>
                      <a:pt x="598" y="37"/>
                      <a:pt x="595" y="40"/>
                      <a:pt x="593" y="45"/>
                    </a:cubicBezTo>
                    <a:lnTo>
                      <a:pt x="593" y="45"/>
                    </a:lnTo>
                    <a:cubicBezTo>
                      <a:pt x="598" y="41"/>
                      <a:pt x="601" y="38"/>
                      <a:pt x="601" y="34"/>
                    </a:cubicBezTo>
                    <a:close/>
                    <a:moveTo>
                      <a:pt x="634" y="1735"/>
                    </a:moveTo>
                    <a:lnTo>
                      <a:pt x="701" y="2051"/>
                    </a:lnTo>
                    <a:lnTo>
                      <a:pt x="701" y="2051"/>
                    </a:lnTo>
                    <a:cubicBezTo>
                      <a:pt x="674" y="1940"/>
                      <a:pt x="650" y="1830"/>
                      <a:pt x="634" y="1735"/>
                    </a:cubicBezTo>
                    <a:close/>
                    <a:moveTo>
                      <a:pt x="634" y="0"/>
                    </a:moveTo>
                    <a:cubicBezTo>
                      <a:pt x="634" y="67"/>
                      <a:pt x="634" y="134"/>
                      <a:pt x="601" y="200"/>
                    </a:cubicBezTo>
                    <a:lnTo>
                      <a:pt x="568" y="200"/>
                    </a:lnTo>
                    <a:cubicBezTo>
                      <a:pt x="568" y="170"/>
                      <a:pt x="568" y="85"/>
                      <a:pt x="593" y="45"/>
                    </a:cubicBezTo>
                    <a:lnTo>
                      <a:pt x="593" y="45"/>
                    </a:lnTo>
                    <a:cubicBezTo>
                      <a:pt x="554" y="68"/>
                      <a:pt x="401" y="75"/>
                      <a:pt x="401" y="134"/>
                    </a:cubicBezTo>
                    <a:lnTo>
                      <a:pt x="401" y="234"/>
                    </a:lnTo>
                    <a:cubicBezTo>
                      <a:pt x="334" y="300"/>
                      <a:pt x="301" y="300"/>
                      <a:pt x="301" y="334"/>
                    </a:cubicBezTo>
                    <a:cubicBezTo>
                      <a:pt x="301" y="367"/>
                      <a:pt x="268" y="467"/>
                      <a:pt x="268" y="501"/>
                    </a:cubicBezTo>
                    <a:lnTo>
                      <a:pt x="268" y="267"/>
                    </a:lnTo>
                    <a:cubicBezTo>
                      <a:pt x="67" y="701"/>
                      <a:pt x="1" y="1168"/>
                      <a:pt x="134" y="1568"/>
                    </a:cubicBezTo>
                    <a:cubicBezTo>
                      <a:pt x="167" y="1735"/>
                      <a:pt x="234" y="1902"/>
                      <a:pt x="268" y="2135"/>
                    </a:cubicBezTo>
                    <a:lnTo>
                      <a:pt x="468" y="2135"/>
                    </a:lnTo>
                    <a:cubicBezTo>
                      <a:pt x="501" y="2202"/>
                      <a:pt x="501" y="2335"/>
                      <a:pt x="568" y="2402"/>
                    </a:cubicBezTo>
                    <a:cubicBezTo>
                      <a:pt x="568" y="2424"/>
                      <a:pt x="594" y="2432"/>
                      <a:pt x="628" y="2432"/>
                    </a:cubicBezTo>
                    <a:cubicBezTo>
                      <a:pt x="697" y="2432"/>
                      <a:pt x="801" y="2402"/>
                      <a:pt x="801" y="2402"/>
                    </a:cubicBezTo>
                    <a:cubicBezTo>
                      <a:pt x="799" y="2395"/>
                      <a:pt x="797" y="2388"/>
                      <a:pt x="794" y="2381"/>
                    </a:cubicBezTo>
                    <a:lnTo>
                      <a:pt x="794" y="2381"/>
                    </a:lnTo>
                    <a:cubicBezTo>
                      <a:pt x="806" y="2383"/>
                      <a:pt x="821" y="2383"/>
                      <a:pt x="837" y="2383"/>
                    </a:cubicBezTo>
                    <a:cubicBezTo>
                      <a:pt x="916" y="2383"/>
                      <a:pt x="1035" y="2369"/>
                      <a:pt x="1035" y="2369"/>
                    </a:cubicBezTo>
                    <a:cubicBezTo>
                      <a:pt x="1035" y="2335"/>
                      <a:pt x="968" y="2235"/>
                      <a:pt x="968" y="2202"/>
                    </a:cubicBezTo>
                    <a:cubicBezTo>
                      <a:pt x="1035" y="2068"/>
                      <a:pt x="1135" y="2035"/>
                      <a:pt x="1135" y="2035"/>
                    </a:cubicBezTo>
                    <a:cubicBezTo>
                      <a:pt x="1101" y="1968"/>
                      <a:pt x="1101" y="1902"/>
                      <a:pt x="1101" y="1835"/>
                    </a:cubicBezTo>
                    <a:lnTo>
                      <a:pt x="1202" y="1835"/>
                    </a:lnTo>
                    <a:cubicBezTo>
                      <a:pt x="1068" y="1401"/>
                      <a:pt x="968" y="1001"/>
                      <a:pt x="968" y="567"/>
                    </a:cubicBezTo>
                    <a:lnTo>
                      <a:pt x="968" y="501"/>
                    </a:lnTo>
                    <a:cubicBezTo>
                      <a:pt x="968" y="400"/>
                      <a:pt x="935" y="334"/>
                      <a:pt x="935" y="234"/>
                    </a:cubicBezTo>
                    <a:cubicBezTo>
                      <a:pt x="901" y="367"/>
                      <a:pt x="868" y="501"/>
                      <a:pt x="801" y="667"/>
                    </a:cubicBezTo>
                    <a:cubicBezTo>
                      <a:pt x="801" y="467"/>
                      <a:pt x="801" y="234"/>
                      <a:pt x="868" y="34"/>
                    </a:cubicBezTo>
                    <a:lnTo>
                      <a:pt x="634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0" name="Google Shape;1960;p33"/>
              <p:cNvSpPr/>
              <p:nvPr/>
            </p:nvSpPr>
            <p:spPr>
              <a:xfrm>
                <a:off x="-430056" y="4981970"/>
                <a:ext cx="76306" cy="115434"/>
              </a:xfrm>
              <a:custGeom>
                <a:avLst/>
                <a:gdLst/>
                <a:ahLst/>
                <a:cxnLst/>
                <a:rect l="l" t="t" r="r" b="b"/>
                <a:pathLst>
                  <a:path w="1135" h="1717" extrusionOk="0">
                    <a:moveTo>
                      <a:pt x="634" y="1"/>
                    </a:moveTo>
                    <a:cubicBezTo>
                      <a:pt x="634" y="67"/>
                      <a:pt x="601" y="134"/>
                      <a:pt x="601" y="201"/>
                    </a:cubicBezTo>
                    <a:lnTo>
                      <a:pt x="567" y="201"/>
                    </a:lnTo>
                    <a:lnTo>
                      <a:pt x="567" y="34"/>
                    </a:lnTo>
                    <a:cubicBezTo>
                      <a:pt x="567" y="67"/>
                      <a:pt x="334" y="67"/>
                      <a:pt x="334" y="134"/>
                    </a:cubicBezTo>
                    <a:lnTo>
                      <a:pt x="334" y="234"/>
                    </a:lnTo>
                    <a:cubicBezTo>
                      <a:pt x="300" y="301"/>
                      <a:pt x="267" y="301"/>
                      <a:pt x="267" y="334"/>
                    </a:cubicBezTo>
                    <a:cubicBezTo>
                      <a:pt x="267" y="368"/>
                      <a:pt x="267" y="368"/>
                      <a:pt x="234" y="401"/>
                    </a:cubicBezTo>
                    <a:lnTo>
                      <a:pt x="234" y="301"/>
                    </a:lnTo>
                    <a:cubicBezTo>
                      <a:pt x="67" y="534"/>
                      <a:pt x="0" y="768"/>
                      <a:pt x="100" y="1068"/>
                    </a:cubicBezTo>
                    <a:cubicBezTo>
                      <a:pt x="100" y="1201"/>
                      <a:pt x="134" y="1268"/>
                      <a:pt x="167" y="1402"/>
                    </a:cubicBezTo>
                    <a:cubicBezTo>
                      <a:pt x="167" y="1435"/>
                      <a:pt x="209" y="1452"/>
                      <a:pt x="259" y="1452"/>
                    </a:cubicBezTo>
                    <a:cubicBezTo>
                      <a:pt x="309" y="1452"/>
                      <a:pt x="367" y="1435"/>
                      <a:pt x="400" y="1402"/>
                    </a:cubicBezTo>
                    <a:cubicBezTo>
                      <a:pt x="400" y="1502"/>
                      <a:pt x="434" y="1568"/>
                      <a:pt x="434" y="1702"/>
                    </a:cubicBezTo>
                    <a:cubicBezTo>
                      <a:pt x="434" y="1713"/>
                      <a:pt x="460" y="1717"/>
                      <a:pt x="494" y="1717"/>
                    </a:cubicBezTo>
                    <a:cubicBezTo>
                      <a:pt x="564" y="1717"/>
                      <a:pt x="667" y="1702"/>
                      <a:pt x="667" y="1702"/>
                    </a:cubicBezTo>
                    <a:cubicBezTo>
                      <a:pt x="601" y="1503"/>
                      <a:pt x="601" y="1337"/>
                      <a:pt x="601" y="1138"/>
                    </a:cubicBezTo>
                    <a:lnTo>
                      <a:pt x="601" y="1138"/>
                    </a:lnTo>
                    <a:cubicBezTo>
                      <a:pt x="601" y="1272"/>
                      <a:pt x="601" y="1503"/>
                      <a:pt x="667" y="1668"/>
                    </a:cubicBezTo>
                    <a:cubicBezTo>
                      <a:pt x="667" y="1680"/>
                      <a:pt x="697" y="1683"/>
                      <a:pt x="736" y="1683"/>
                    </a:cubicBezTo>
                    <a:cubicBezTo>
                      <a:pt x="816" y="1683"/>
                      <a:pt x="934" y="1668"/>
                      <a:pt x="934" y="1668"/>
                    </a:cubicBezTo>
                    <a:cubicBezTo>
                      <a:pt x="934" y="1602"/>
                      <a:pt x="901" y="1535"/>
                      <a:pt x="901" y="1502"/>
                    </a:cubicBezTo>
                    <a:cubicBezTo>
                      <a:pt x="967" y="1502"/>
                      <a:pt x="1101" y="1502"/>
                      <a:pt x="1101" y="1468"/>
                    </a:cubicBezTo>
                    <a:cubicBezTo>
                      <a:pt x="1068" y="1368"/>
                      <a:pt x="1068" y="1302"/>
                      <a:pt x="1068" y="1235"/>
                    </a:cubicBezTo>
                    <a:cubicBezTo>
                      <a:pt x="1101" y="1235"/>
                      <a:pt x="1134" y="1235"/>
                      <a:pt x="1134" y="1201"/>
                    </a:cubicBezTo>
                    <a:cubicBezTo>
                      <a:pt x="1101" y="901"/>
                      <a:pt x="1001" y="634"/>
                      <a:pt x="934" y="301"/>
                    </a:cubicBezTo>
                    <a:cubicBezTo>
                      <a:pt x="901" y="368"/>
                      <a:pt x="901" y="401"/>
                      <a:pt x="867" y="501"/>
                    </a:cubicBezTo>
                    <a:lnTo>
                      <a:pt x="867" y="67"/>
                    </a:lnTo>
                    <a:cubicBezTo>
                      <a:pt x="867" y="67"/>
                      <a:pt x="634" y="34"/>
                      <a:pt x="634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1" name="Google Shape;1961;p33"/>
              <p:cNvSpPr/>
              <p:nvPr/>
            </p:nvSpPr>
            <p:spPr>
              <a:xfrm>
                <a:off x="-506362" y="4605214"/>
                <a:ext cx="67" cy="9009"/>
              </a:xfrm>
              <a:custGeom>
                <a:avLst/>
                <a:gdLst/>
                <a:ahLst/>
                <a:cxnLst/>
                <a:rect l="l" t="t" r="r" b="b"/>
                <a:pathLst>
                  <a:path w="1" h="134" extrusionOk="0">
                    <a:moveTo>
                      <a:pt x="1" y="134"/>
                    </a:moveTo>
                    <a:lnTo>
                      <a:pt x="1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2" name="Google Shape;1962;p33"/>
              <p:cNvSpPr/>
              <p:nvPr/>
            </p:nvSpPr>
            <p:spPr>
              <a:xfrm>
                <a:off x="-524245" y="4589550"/>
                <a:ext cx="96475" cy="224884"/>
              </a:xfrm>
              <a:custGeom>
                <a:avLst/>
                <a:gdLst/>
                <a:ahLst/>
                <a:cxnLst/>
                <a:rect l="l" t="t" r="r" b="b"/>
                <a:pathLst>
                  <a:path w="1435" h="3345" extrusionOk="0">
                    <a:moveTo>
                      <a:pt x="634" y="0"/>
                    </a:moveTo>
                    <a:lnTo>
                      <a:pt x="634" y="200"/>
                    </a:lnTo>
                    <a:lnTo>
                      <a:pt x="534" y="200"/>
                    </a:lnTo>
                    <a:lnTo>
                      <a:pt x="534" y="33"/>
                    </a:lnTo>
                    <a:cubicBezTo>
                      <a:pt x="534" y="67"/>
                      <a:pt x="334" y="134"/>
                      <a:pt x="334" y="134"/>
                    </a:cubicBezTo>
                    <a:lnTo>
                      <a:pt x="334" y="200"/>
                    </a:lnTo>
                    <a:cubicBezTo>
                      <a:pt x="300" y="234"/>
                      <a:pt x="267" y="300"/>
                      <a:pt x="267" y="334"/>
                    </a:cubicBezTo>
                    <a:lnTo>
                      <a:pt x="267" y="634"/>
                    </a:lnTo>
                    <a:cubicBezTo>
                      <a:pt x="267" y="567"/>
                      <a:pt x="200" y="567"/>
                      <a:pt x="200" y="534"/>
                    </a:cubicBezTo>
                    <a:cubicBezTo>
                      <a:pt x="200" y="1068"/>
                      <a:pt x="0" y="1968"/>
                      <a:pt x="200" y="2535"/>
                    </a:cubicBezTo>
                    <a:cubicBezTo>
                      <a:pt x="200" y="2635"/>
                      <a:pt x="200" y="2702"/>
                      <a:pt x="267" y="2802"/>
                    </a:cubicBezTo>
                    <a:cubicBezTo>
                      <a:pt x="334" y="3002"/>
                      <a:pt x="200" y="2835"/>
                      <a:pt x="467" y="3036"/>
                    </a:cubicBezTo>
                    <a:lnTo>
                      <a:pt x="534" y="3036"/>
                    </a:lnTo>
                    <a:lnTo>
                      <a:pt x="534" y="3069"/>
                    </a:lnTo>
                    <a:cubicBezTo>
                      <a:pt x="634" y="3302"/>
                      <a:pt x="500" y="3136"/>
                      <a:pt x="767" y="3336"/>
                    </a:cubicBezTo>
                    <a:cubicBezTo>
                      <a:pt x="773" y="3342"/>
                      <a:pt x="784" y="3345"/>
                      <a:pt x="797" y="3345"/>
                    </a:cubicBezTo>
                    <a:cubicBezTo>
                      <a:pt x="856" y="3345"/>
                      <a:pt x="967" y="3290"/>
                      <a:pt x="967" y="3236"/>
                    </a:cubicBezTo>
                    <a:lnTo>
                      <a:pt x="1001" y="3236"/>
                    </a:lnTo>
                    <a:cubicBezTo>
                      <a:pt x="1009" y="3252"/>
                      <a:pt x="1028" y="3258"/>
                      <a:pt x="1053" y="3258"/>
                    </a:cubicBezTo>
                    <a:cubicBezTo>
                      <a:pt x="1129" y="3258"/>
                      <a:pt x="1252" y="3194"/>
                      <a:pt x="1201" y="3169"/>
                    </a:cubicBezTo>
                    <a:cubicBezTo>
                      <a:pt x="1168" y="3136"/>
                      <a:pt x="1134" y="3069"/>
                      <a:pt x="1101" y="3002"/>
                    </a:cubicBezTo>
                    <a:lnTo>
                      <a:pt x="1101" y="3002"/>
                    </a:lnTo>
                    <a:cubicBezTo>
                      <a:pt x="1101" y="3002"/>
                      <a:pt x="1134" y="3036"/>
                      <a:pt x="1168" y="3036"/>
                    </a:cubicBezTo>
                    <a:cubicBezTo>
                      <a:pt x="1174" y="3042"/>
                      <a:pt x="1188" y="3045"/>
                      <a:pt x="1205" y="3045"/>
                    </a:cubicBezTo>
                    <a:cubicBezTo>
                      <a:pt x="1279" y="3045"/>
                      <a:pt x="1422" y="2996"/>
                      <a:pt x="1368" y="2969"/>
                    </a:cubicBezTo>
                    <a:lnTo>
                      <a:pt x="1268" y="2835"/>
                    </a:lnTo>
                    <a:cubicBezTo>
                      <a:pt x="1301" y="2802"/>
                      <a:pt x="1434" y="2735"/>
                      <a:pt x="1368" y="2702"/>
                    </a:cubicBezTo>
                    <a:cubicBezTo>
                      <a:pt x="1301" y="2635"/>
                      <a:pt x="1201" y="2535"/>
                      <a:pt x="1168" y="2368"/>
                    </a:cubicBezTo>
                    <a:lnTo>
                      <a:pt x="1168" y="2335"/>
                    </a:lnTo>
                    <a:lnTo>
                      <a:pt x="1134" y="2268"/>
                    </a:lnTo>
                    <a:cubicBezTo>
                      <a:pt x="967" y="1768"/>
                      <a:pt x="967" y="1034"/>
                      <a:pt x="967" y="667"/>
                    </a:cubicBezTo>
                    <a:lnTo>
                      <a:pt x="967" y="500"/>
                    </a:lnTo>
                    <a:cubicBezTo>
                      <a:pt x="967" y="400"/>
                      <a:pt x="934" y="334"/>
                      <a:pt x="934" y="300"/>
                    </a:cubicBezTo>
                    <a:lnTo>
                      <a:pt x="934" y="634"/>
                    </a:lnTo>
                    <a:cubicBezTo>
                      <a:pt x="867" y="667"/>
                      <a:pt x="834" y="701"/>
                      <a:pt x="834" y="734"/>
                    </a:cubicBezTo>
                    <a:lnTo>
                      <a:pt x="834" y="834"/>
                    </a:lnTo>
                    <a:lnTo>
                      <a:pt x="801" y="834"/>
                    </a:lnTo>
                    <a:cubicBezTo>
                      <a:pt x="801" y="400"/>
                      <a:pt x="834" y="67"/>
                      <a:pt x="834" y="67"/>
                    </a:cubicBezTo>
                    <a:cubicBezTo>
                      <a:pt x="834" y="33"/>
                      <a:pt x="634" y="33"/>
                      <a:pt x="634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3" name="Google Shape;1963;p33"/>
              <p:cNvSpPr/>
              <p:nvPr/>
            </p:nvSpPr>
            <p:spPr>
              <a:xfrm>
                <a:off x="-457016" y="4620946"/>
                <a:ext cx="67" cy="2286"/>
              </a:xfrm>
              <a:custGeom>
                <a:avLst/>
                <a:gdLst/>
                <a:ahLst/>
                <a:cxnLst/>
                <a:rect l="l" t="t" r="r" b="b"/>
                <a:pathLst>
                  <a:path w="1" h="34" extrusionOk="0">
                    <a:moveTo>
                      <a:pt x="1" y="33"/>
                    </a:moveTo>
                    <a:lnTo>
                      <a:pt x="1" y="33"/>
                    </a:lnTo>
                    <a:cubicBezTo>
                      <a:pt x="1" y="0"/>
                      <a:pt x="1" y="33"/>
                      <a:pt x="1" y="33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4" name="Google Shape;1964;p33"/>
              <p:cNvSpPr/>
              <p:nvPr/>
            </p:nvSpPr>
            <p:spPr>
              <a:xfrm>
                <a:off x="-645394" y="4374213"/>
                <a:ext cx="67364" cy="159335"/>
              </a:xfrm>
              <a:custGeom>
                <a:avLst/>
                <a:gdLst/>
                <a:ahLst/>
                <a:cxnLst/>
                <a:rect l="l" t="t" r="r" b="b"/>
                <a:pathLst>
                  <a:path w="1002" h="2370" extrusionOk="0">
                    <a:moveTo>
                      <a:pt x="501" y="1"/>
                    </a:moveTo>
                    <a:lnTo>
                      <a:pt x="501" y="201"/>
                    </a:lnTo>
                    <a:lnTo>
                      <a:pt x="468" y="201"/>
                    </a:lnTo>
                    <a:lnTo>
                      <a:pt x="468" y="34"/>
                    </a:lnTo>
                    <a:cubicBezTo>
                      <a:pt x="468" y="68"/>
                      <a:pt x="268" y="68"/>
                      <a:pt x="268" y="101"/>
                    </a:cubicBezTo>
                    <a:lnTo>
                      <a:pt x="268" y="201"/>
                    </a:lnTo>
                    <a:cubicBezTo>
                      <a:pt x="201" y="234"/>
                      <a:pt x="168" y="268"/>
                      <a:pt x="168" y="334"/>
                    </a:cubicBezTo>
                    <a:lnTo>
                      <a:pt x="168" y="601"/>
                    </a:lnTo>
                    <a:cubicBezTo>
                      <a:pt x="168" y="501"/>
                      <a:pt x="168" y="401"/>
                      <a:pt x="134" y="268"/>
                    </a:cubicBezTo>
                    <a:cubicBezTo>
                      <a:pt x="134" y="368"/>
                      <a:pt x="134" y="401"/>
                      <a:pt x="101" y="501"/>
                    </a:cubicBezTo>
                    <a:lnTo>
                      <a:pt x="101" y="535"/>
                    </a:lnTo>
                    <a:lnTo>
                      <a:pt x="1" y="1902"/>
                    </a:lnTo>
                    <a:lnTo>
                      <a:pt x="34" y="1902"/>
                    </a:lnTo>
                    <a:lnTo>
                      <a:pt x="34" y="2069"/>
                    </a:lnTo>
                    <a:cubicBezTo>
                      <a:pt x="34" y="2069"/>
                      <a:pt x="153" y="2084"/>
                      <a:pt x="232" y="2084"/>
                    </a:cubicBezTo>
                    <a:cubicBezTo>
                      <a:pt x="271" y="2084"/>
                      <a:pt x="301" y="2080"/>
                      <a:pt x="301" y="2069"/>
                    </a:cubicBezTo>
                    <a:lnTo>
                      <a:pt x="334" y="2069"/>
                    </a:lnTo>
                    <a:lnTo>
                      <a:pt x="334" y="2369"/>
                    </a:lnTo>
                    <a:lnTo>
                      <a:pt x="601" y="2369"/>
                    </a:lnTo>
                    <a:lnTo>
                      <a:pt x="601" y="2336"/>
                    </a:lnTo>
                    <a:lnTo>
                      <a:pt x="835" y="2336"/>
                    </a:lnTo>
                    <a:lnTo>
                      <a:pt x="835" y="2169"/>
                    </a:lnTo>
                    <a:lnTo>
                      <a:pt x="1002" y="2169"/>
                    </a:lnTo>
                    <a:lnTo>
                      <a:pt x="1002" y="1936"/>
                    </a:lnTo>
                    <a:lnTo>
                      <a:pt x="935" y="1902"/>
                    </a:lnTo>
                    <a:cubicBezTo>
                      <a:pt x="868" y="1569"/>
                      <a:pt x="868" y="1202"/>
                      <a:pt x="835" y="868"/>
                    </a:cubicBezTo>
                    <a:lnTo>
                      <a:pt x="835" y="568"/>
                    </a:lnTo>
                    <a:cubicBezTo>
                      <a:pt x="835" y="501"/>
                      <a:pt x="801" y="401"/>
                      <a:pt x="801" y="334"/>
                    </a:cubicBezTo>
                    <a:cubicBezTo>
                      <a:pt x="801" y="434"/>
                      <a:pt x="801" y="535"/>
                      <a:pt x="768" y="668"/>
                    </a:cubicBezTo>
                    <a:lnTo>
                      <a:pt x="701" y="701"/>
                    </a:lnTo>
                    <a:lnTo>
                      <a:pt x="701" y="68"/>
                    </a:lnTo>
                    <a:cubicBezTo>
                      <a:pt x="701" y="34"/>
                      <a:pt x="501" y="34"/>
                      <a:pt x="501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5" name="Google Shape;1965;p33"/>
              <p:cNvSpPr/>
              <p:nvPr/>
            </p:nvSpPr>
            <p:spPr>
              <a:xfrm>
                <a:off x="-459234" y="4277806"/>
                <a:ext cx="67364" cy="192950"/>
              </a:xfrm>
              <a:custGeom>
                <a:avLst/>
                <a:gdLst/>
                <a:ahLst/>
                <a:cxnLst/>
                <a:rect l="l" t="t" r="r" b="b"/>
                <a:pathLst>
                  <a:path w="1002" h="2870" extrusionOk="0">
                    <a:moveTo>
                      <a:pt x="467" y="0"/>
                    </a:moveTo>
                    <a:lnTo>
                      <a:pt x="467" y="201"/>
                    </a:lnTo>
                    <a:lnTo>
                      <a:pt x="401" y="201"/>
                    </a:lnTo>
                    <a:lnTo>
                      <a:pt x="401" y="34"/>
                    </a:lnTo>
                    <a:cubicBezTo>
                      <a:pt x="401" y="100"/>
                      <a:pt x="201" y="100"/>
                      <a:pt x="201" y="134"/>
                    </a:cubicBezTo>
                    <a:lnTo>
                      <a:pt x="201" y="201"/>
                    </a:lnTo>
                    <a:cubicBezTo>
                      <a:pt x="167" y="267"/>
                      <a:pt x="134" y="301"/>
                      <a:pt x="134" y="334"/>
                    </a:cubicBezTo>
                    <a:lnTo>
                      <a:pt x="134" y="267"/>
                    </a:lnTo>
                    <a:cubicBezTo>
                      <a:pt x="134" y="334"/>
                      <a:pt x="67" y="401"/>
                      <a:pt x="67" y="501"/>
                    </a:cubicBezTo>
                    <a:cubicBezTo>
                      <a:pt x="34" y="1135"/>
                      <a:pt x="0" y="1802"/>
                      <a:pt x="0" y="2436"/>
                    </a:cubicBezTo>
                    <a:lnTo>
                      <a:pt x="34" y="2436"/>
                    </a:lnTo>
                    <a:lnTo>
                      <a:pt x="34" y="2602"/>
                    </a:lnTo>
                    <a:cubicBezTo>
                      <a:pt x="34" y="2602"/>
                      <a:pt x="152" y="2617"/>
                      <a:pt x="232" y="2617"/>
                    </a:cubicBezTo>
                    <a:cubicBezTo>
                      <a:pt x="271" y="2617"/>
                      <a:pt x="301" y="2613"/>
                      <a:pt x="301" y="2602"/>
                    </a:cubicBezTo>
                    <a:lnTo>
                      <a:pt x="334" y="2602"/>
                    </a:lnTo>
                    <a:lnTo>
                      <a:pt x="334" y="2869"/>
                    </a:lnTo>
                    <a:lnTo>
                      <a:pt x="568" y="2869"/>
                    </a:lnTo>
                    <a:lnTo>
                      <a:pt x="568" y="2836"/>
                    </a:lnTo>
                    <a:lnTo>
                      <a:pt x="834" y="2836"/>
                    </a:lnTo>
                    <a:lnTo>
                      <a:pt x="834" y="2669"/>
                    </a:lnTo>
                    <a:lnTo>
                      <a:pt x="1001" y="2669"/>
                    </a:lnTo>
                    <a:lnTo>
                      <a:pt x="1001" y="2469"/>
                    </a:lnTo>
                    <a:lnTo>
                      <a:pt x="834" y="2502"/>
                    </a:lnTo>
                    <a:cubicBezTo>
                      <a:pt x="801" y="1969"/>
                      <a:pt x="801" y="1435"/>
                      <a:pt x="734" y="868"/>
                    </a:cubicBezTo>
                    <a:lnTo>
                      <a:pt x="734" y="601"/>
                    </a:lnTo>
                    <a:lnTo>
                      <a:pt x="734" y="534"/>
                    </a:lnTo>
                    <a:cubicBezTo>
                      <a:pt x="734" y="467"/>
                      <a:pt x="701" y="367"/>
                      <a:pt x="701" y="301"/>
                    </a:cubicBezTo>
                    <a:lnTo>
                      <a:pt x="701" y="634"/>
                    </a:lnTo>
                    <a:cubicBezTo>
                      <a:pt x="701" y="668"/>
                      <a:pt x="668" y="668"/>
                      <a:pt x="668" y="701"/>
                    </a:cubicBezTo>
                    <a:lnTo>
                      <a:pt x="668" y="100"/>
                    </a:lnTo>
                    <a:cubicBezTo>
                      <a:pt x="668" y="34"/>
                      <a:pt x="467" y="34"/>
                      <a:pt x="467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6" name="Google Shape;1966;p33"/>
              <p:cNvSpPr/>
              <p:nvPr/>
            </p:nvSpPr>
            <p:spPr>
              <a:xfrm>
                <a:off x="-560146" y="4053527"/>
                <a:ext cx="67364" cy="154226"/>
              </a:xfrm>
              <a:custGeom>
                <a:avLst/>
                <a:gdLst/>
                <a:ahLst/>
                <a:cxnLst/>
                <a:rect l="l" t="t" r="r" b="b"/>
                <a:pathLst>
                  <a:path w="1002" h="2294" extrusionOk="0">
                    <a:moveTo>
                      <a:pt x="501" y="1"/>
                    </a:moveTo>
                    <a:lnTo>
                      <a:pt x="501" y="201"/>
                    </a:lnTo>
                    <a:lnTo>
                      <a:pt x="434" y="201"/>
                    </a:lnTo>
                    <a:lnTo>
                      <a:pt x="434" y="34"/>
                    </a:lnTo>
                    <a:cubicBezTo>
                      <a:pt x="434" y="101"/>
                      <a:pt x="234" y="101"/>
                      <a:pt x="234" y="134"/>
                    </a:cubicBezTo>
                    <a:lnTo>
                      <a:pt x="234" y="201"/>
                    </a:lnTo>
                    <a:cubicBezTo>
                      <a:pt x="201" y="268"/>
                      <a:pt x="167" y="301"/>
                      <a:pt x="167" y="334"/>
                    </a:cubicBezTo>
                    <a:lnTo>
                      <a:pt x="167" y="634"/>
                    </a:lnTo>
                    <a:cubicBezTo>
                      <a:pt x="167" y="501"/>
                      <a:pt x="167" y="434"/>
                      <a:pt x="100" y="301"/>
                    </a:cubicBezTo>
                    <a:cubicBezTo>
                      <a:pt x="100" y="368"/>
                      <a:pt x="67" y="468"/>
                      <a:pt x="67" y="534"/>
                    </a:cubicBezTo>
                    <a:cubicBezTo>
                      <a:pt x="34" y="968"/>
                      <a:pt x="0" y="1368"/>
                      <a:pt x="0" y="1802"/>
                    </a:cubicBezTo>
                    <a:lnTo>
                      <a:pt x="34" y="1802"/>
                    </a:lnTo>
                    <a:lnTo>
                      <a:pt x="34" y="1969"/>
                    </a:lnTo>
                    <a:cubicBezTo>
                      <a:pt x="34" y="1985"/>
                      <a:pt x="92" y="1994"/>
                      <a:pt x="151" y="1994"/>
                    </a:cubicBezTo>
                    <a:cubicBezTo>
                      <a:pt x="209" y="1994"/>
                      <a:pt x="267" y="1985"/>
                      <a:pt x="267" y="1969"/>
                    </a:cubicBezTo>
                    <a:lnTo>
                      <a:pt x="334" y="1969"/>
                    </a:lnTo>
                    <a:lnTo>
                      <a:pt x="334" y="2269"/>
                    </a:lnTo>
                    <a:cubicBezTo>
                      <a:pt x="334" y="2286"/>
                      <a:pt x="392" y="2294"/>
                      <a:pt x="451" y="2294"/>
                    </a:cubicBezTo>
                    <a:cubicBezTo>
                      <a:pt x="509" y="2294"/>
                      <a:pt x="567" y="2286"/>
                      <a:pt x="567" y="2269"/>
                    </a:cubicBezTo>
                    <a:lnTo>
                      <a:pt x="567" y="2202"/>
                    </a:lnTo>
                    <a:cubicBezTo>
                      <a:pt x="567" y="2236"/>
                      <a:pt x="634" y="2252"/>
                      <a:pt x="701" y="2252"/>
                    </a:cubicBezTo>
                    <a:cubicBezTo>
                      <a:pt x="768" y="2252"/>
                      <a:pt x="834" y="2236"/>
                      <a:pt x="834" y="2202"/>
                    </a:cubicBezTo>
                    <a:lnTo>
                      <a:pt x="834" y="2035"/>
                    </a:lnTo>
                    <a:lnTo>
                      <a:pt x="1001" y="2035"/>
                    </a:lnTo>
                    <a:lnTo>
                      <a:pt x="1001" y="1835"/>
                    </a:lnTo>
                    <a:lnTo>
                      <a:pt x="901" y="1835"/>
                    </a:lnTo>
                    <a:cubicBezTo>
                      <a:pt x="868" y="1468"/>
                      <a:pt x="868" y="1101"/>
                      <a:pt x="834" y="701"/>
                    </a:cubicBezTo>
                    <a:lnTo>
                      <a:pt x="834" y="601"/>
                    </a:lnTo>
                    <a:cubicBezTo>
                      <a:pt x="834" y="501"/>
                      <a:pt x="801" y="434"/>
                      <a:pt x="801" y="334"/>
                    </a:cubicBezTo>
                    <a:cubicBezTo>
                      <a:pt x="801" y="468"/>
                      <a:pt x="801" y="601"/>
                      <a:pt x="734" y="668"/>
                    </a:cubicBezTo>
                    <a:lnTo>
                      <a:pt x="701" y="701"/>
                    </a:lnTo>
                    <a:lnTo>
                      <a:pt x="701" y="101"/>
                    </a:lnTo>
                    <a:cubicBezTo>
                      <a:pt x="701" y="34"/>
                      <a:pt x="501" y="34"/>
                      <a:pt x="501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7" name="Google Shape;1967;p33"/>
              <p:cNvSpPr/>
              <p:nvPr/>
            </p:nvSpPr>
            <p:spPr>
              <a:xfrm>
                <a:off x="-436779" y="3925724"/>
                <a:ext cx="71802" cy="154091"/>
              </a:xfrm>
              <a:custGeom>
                <a:avLst/>
                <a:gdLst/>
                <a:ahLst/>
                <a:cxnLst/>
                <a:rect l="l" t="t" r="r" b="b"/>
                <a:pathLst>
                  <a:path w="1068" h="2292" extrusionOk="0">
                    <a:moveTo>
                      <a:pt x="400" y="267"/>
                    </a:moveTo>
                    <a:cubicBezTo>
                      <a:pt x="387" y="307"/>
                      <a:pt x="379" y="336"/>
                      <a:pt x="374" y="363"/>
                    </a:cubicBezTo>
                    <a:lnTo>
                      <a:pt x="374" y="363"/>
                    </a:lnTo>
                    <a:cubicBezTo>
                      <a:pt x="383" y="331"/>
                      <a:pt x="392" y="299"/>
                      <a:pt x="400" y="267"/>
                    </a:cubicBezTo>
                    <a:close/>
                    <a:moveTo>
                      <a:pt x="1067" y="534"/>
                    </a:moveTo>
                    <a:cubicBezTo>
                      <a:pt x="1067" y="536"/>
                      <a:pt x="1067" y="537"/>
                      <a:pt x="1067" y="539"/>
                    </a:cubicBezTo>
                    <a:lnTo>
                      <a:pt x="1067" y="539"/>
                    </a:lnTo>
                    <a:cubicBezTo>
                      <a:pt x="1067" y="536"/>
                      <a:pt x="1067" y="534"/>
                      <a:pt x="1067" y="534"/>
                    </a:cubicBezTo>
                    <a:close/>
                    <a:moveTo>
                      <a:pt x="734" y="0"/>
                    </a:moveTo>
                    <a:cubicBezTo>
                      <a:pt x="734" y="67"/>
                      <a:pt x="701" y="100"/>
                      <a:pt x="701" y="200"/>
                    </a:cubicBezTo>
                    <a:lnTo>
                      <a:pt x="667" y="200"/>
                    </a:lnTo>
                    <a:cubicBezTo>
                      <a:pt x="667" y="167"/>
                      <a:pt x="701" y="67"/>
                      <a:pt x="701" y="34"/>
                    </a:cubicBezTo>
                    <a:lnTo>
                      <a:pt x="701" y="34"/>
                    </a:lnTo>
                    <a:cubicBezTo>
                      <a:pt x="700" y="67"/>
                      <a:pt x="500" y="67"/>
                      <a:pt x="500" y="100"/>
                    </a:cubicBezTo>
                    <a:cubicBezTo>
                      <a:pt x="500" y="167"/>
                      <a:pt x="500" y="200"/>
                      <a:pt x="434" y="234"/>
                    </a:cubicBezTo>
                    <a:cubicBezTo>
                      <a:pt x="400" y="267"/>
                      <a:pt x="400" y="267"/>
                      <a:pt x="400" y="334"/>
                    </a:cubicBezTo>
                    <a:cubicBezTo>
                      <a:pt x="400" y="401"/>
                      <a:pt x="367" y="434"/>
                      <a:pt x="367" y="534"/>
                    </a:cubicBezTo>
                    <a:lnTo>
                      <a:pt x="367" y="501"/>
                    </a:lnTo>
                    <a:cubicBezTo>
                      <a:pt x="367" y="440"/>
                      <a:pt x="367" y="404"/>
                      <a:pt x="374" y="363"/>
                    </a:cubicBezTo>
                    <a:lnTo>
                      <a:pt x="374" y="363"/>
                    </a:lnTo>
                    <a:cubicBezTo>
                      <a:pt x="246" y="827"/>
                      <a:pt x="94" y="1267"/>
                      <a:pt x="0" y="1735"/>
                    </a:cubicBezTo>
                    <a:cubicBezTo>
                      <a:pt x="0" y="1735"/>
                      <a:pt x="33" y="1735"/>
                      <a:pt x="67" y="1768"/>
                    </a:cubicBezTo>
                    <a:cubicBezTo>
                      <a:pt x="67" y="1835"/>
                      <a:pt x="33" y="1902"/>
                      <a:pt x="33" y="1935"/>
                    </a:cubicBezTo>
                    <a:cubicBezTo>
                      <a:pt x="33" y="1935"/>
                      <a:pt x="180" y="2009"/>
                      <a:pt x="243" y="2009"/>
                    </a:cubicBezTo>
                    <a:cubicBezTo>
                      <a:pt x="254" y="2009"/>
                      <a:pt x="262" y="2007"/>
                      <a:pt x="267" y="2002"/>
                    </a:cubicBezTo>
                    <a:lnTo>
                      <a:pt x="267" y="1935"/>
                    </a:lnTo>
                    <a:cubicBezTo>
                      <a:pt x="334" y="1935"/>
                      <a:pt x="367" y="1935"/>
                      <a:pt x="367" y="2002"/>
                    </a:cubicBezTo>
                    <a:cubicBezTo>
                      <a:pt x="367" y="2068"/>
                      <a:pt x="334" y="2169"/>
                      <a:pt x="334" y="2235"/>
                    </a:cubicBezTo>
                    <a:cubicBezTo>
                      <a:pt x="334" y="2235"/>
                      <a:pt x="446" y="2292"/>
                      <a:pt x="517" y="2292"/>
                    </a:cubicBezTo>
                    <a:cubicBezTo>
                      <a:pt x="540" y="2292"/>
                      <a:pt x="559" y="2285"/>
                      <a:pt x="567" y="2269"/>
                    </a:cubicBezTo>
                    <a:lnTo>
                      <a:pt x="567" y="2202"/>
                    </a:lnTo>
                    <a:cubicBezTo>
                      <a:pt x="600" y="2235"/>
                      <a:pt x="767" y="2235"/>
                      <a:pt x="767" y="2235"/>
                    </a:cubicBezTo>
                    <a:cubicBezTo>
                      <a:pt x="767" y="2169"/>
                      <a:pt x="834" y="2102"/>
                      <a:pt x="834" y="2035"/>
                    </a:cubicBezTo>
                    <a:lnTo>
                      <a:pt x="934" y="2035"/>
                    </a:lnTo>
                    <a:cubicBezTo>
                      <a:pt x="934" y="1935"/>
                      <a:pt x="1001" y="1868"/>
                      <a:pt x="1001" y="1835"/>
                    </a:cubicBezTo>
                    <a:lnTo>
                      <a:pt x="901" y="1702"/>
                    </a:lnTo>
                    <a:cubicBezTo>
                      <a:pt x="967" y="1336"/>
                      <a:pt x="1034" y="905"/>
                      <a:pt x="1067" y="539"/>
                    </a:cubicBezTo>
                    <a:lnTo>
                      <a:pt x="1067" y="539"/>
                    </a:lnTo>
                    <a:cubicBezTo>
                      <a:pt x="1066" y="548"/>
                      <a:pt x="1060" y="567"/>
                      <a:pt x="1034" y="567"/>
                    </a:cubicBezTo>
                    <a:lnTo>
                      <a:pt x="1034" y="534"/>
                    </a:lnTo>
                    <a:cubicBezTo>
                      <a:pt x="1034" y="434"/>
                      <a:pt x="1001" y="367"/>
                      <a:pt x="1001" y="267"/>
                    </a:cubicBezTo>
                    <a:cubicBezTo>
                      <a:pt x="934" y="434"/>
                      <a:pt x="901" y="601"/>
                      <a:pt x="867" y="834"/>
                    </a:cubicBezTo>
                    <a:lnTo>
                      <a:pt x="767" y="834"/>
                    </a:lnTo>
                    <a:lnTo>
                      <a:pt x="767" y="768"/>
                    </a:lnTo>
                    <a:cubicBezTo>
                      <a:pt x="834" y="534"/>
                      <a:pt x="867" y="267"/>
                      <a:pt x="934" y="67"/>
                    </a:cubicBezTo>
                    <a:cubicBezTo>
                      <a:pt x="934" y="67"/>
                      <a:pt x="734" y="34"/>
                      <a:pt x="734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8" name="Google Shape;1968;p33"/>
              <p:cNvSpPr/>
              <p:nvPr/>
            </p:nvSpPr>
            <p:spPr>
              <a:xfrm>
                <a:off x="-620720" y="3670049"/>
                <a:ext cx="74087" cy="178227"/>
              </a:xfrm>
              <a:custGeom>
                <a:avLst/>
                <a:gdLst/>
                <a:ahLst/>
                <a:cxnLst/>
                <a:rect l="l" t="t" r="r" b="b"/>
                <a:pathLst>
                  <a:path w="1102" h="2651" extrusionOk="0">
                    <a:moveTo>
                      <a:pt x="635" y="1"/>
                    </a:moveTo>
                    <a:lnTo>
                      <a:pt x="635" y="201"/>
                    </a:lnTo>
                    <a:lnTo>
                      <a:pt x="601" y="201"/>
                    </a:lnTo>
                    <a:lnTo>
                      <a:pt x="601" y="34"/>
                    </a:lnTo>
                    <a:cubicBezTo>
                      <a:pt x="601" y="67"/>
                      <a:pt x="401" y="67"/>
                      <a:pt x="401" y="134"/>
                    </a:cubicBezTo>
                    <a:lnTo>
                      <a:pt x="401" y="201"/>
                    </a:lnTo>
                    <a:cubicBezTo>
                      <a:pt x="334" y="234"/>
                      <a:pt x="301" y="301"/>
                      <a:pt x="301" y="334"/>
                    </a:cubicBezTo>
                    <a:lnTo>
                      <a:pt x="301" y="501"/>
                    </a:lnTo>
                    <a:cubicBezTo>
                      <a:pt x="301" y="401"/>
                      <a:pt x="301" y="368"/>
                      <a:pt x="268" y="301"/>
                    </a:cubicBezTo>
                    <a:cubicBezTo>
                      <a:pt x="268" y="368"/>
                      <a:pt x="268" y="468"/>
                      <a:pt x="234" y="501"/>
                    </a:cubicBezTo>
                    <a:cubicBezTo>
                      <a:pt x="134" y="1035"/>
                      <a:pt x="101" y="1635"/>
                      <a:pt x="1" y="2169"/>
                    </a:cubicBezTo>
                    <a:lnTo>
                      <a:pt x="67" y="2169"/>
                    </a:lnTo>
                    <a:lnTo>
                      <a:pt x="67" y="2336"/>
                    </a:lnTo>
                    <a:lnTo>
                      <a:pt x="301" y="2369"/>
                    </a:lnTo>
                    <a:lnTo>
                      <a:pt x="301" y="2336"/>
                    </a:lnTo>
                    <a:lnTo>
                      <a:pt x="401" y="2336"/>
                    </a:lnTo>
                    <a:cubicBezTo>
                      <a:pt x="401" y="2402"/>
                      <a:pt x="334" y="2536"/>
                      <a:pt x="334" y="2636"/>
                    </a:cubicBezTo>
                    <a:cubicBezTo>
                      <a:pt x="334" y="2636"/>
                      <a:pt x="453" y="2651"/>
                      <a:pt x="532" y="2651"/>
                    </a:cubicBezTo>
                    <a:cubicBezTo>
                      <a:pt x="572" y="2651"/>
                      <a:pt x="601" y="2647"/>
                      <a:pt x="601" y="2636"/>
                    </a:cubicBezTo>
                    <a:lnTo>
                      <a:pt x="601" y="2536"/>
                    </a:lnTo>
                    <a:cubicBezTo>
                      <a:pt x="623" y="2536"/>
                      <a:pt x="705" y="2551"/>
                      <a:pt x="757" y="2551"/>
                    </a:cubicBezTo>
                    <a:cubicBezTo>
                      <a:pt x="783" y="2551"/>
                      <a:pt x="801" y="2547"/>
                      <a:pt x="801" y="2536"/>
                    </a:cubicBezTo>
                    <a:cubicBezTo>
                      <a:pt x="801" y="2502"/>
                      <a:pt x="801" y="2402"/>
                      <a:pt x="868" y="2369"/>
                    </a:cubicBezTo>
                    <a:lnTo>
                      <a:pt x="968" y="2369"/>
                    </a:lnTo>
                    <a:cubicBezTo>
                      <a:pt x="968" y="2302"/>
                      <a:pt x="1035" y="2202"/>
                      <a:pt x="1035" y="2169"/>
                    </a:cubicBezTo>
                    <a:cubicBezTo>
                      <a:pt x="1102" y="1535"/>
                      <a:pt x="1102" y="901"/>
                      <a:pt x="901" y="301"/>
                    </a:cubicBezTo>
                    <a:cubicBezTo>
                      <a:pt x="901" y="401"/>
                      <a:pt x="868" y="534"/>
                      <a:pt x="868" y="634"/>
                    </a:cubicBezTo>
                    <a:lnTo>
                      <a:pt x="868" y="34"/>
                    </a:lnTo>
                    <a:cubicBezTo>
                      <a:pt x="868" y="1"/>
                      <a:pt x="635" y="1"/>
                      <a:pt x="635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9" name="Google Shape;1969;p33"/>
              <p:cNvSpPr/>
              <p:nvPr/>
            </p:nvSpPr>
            <p:spPr>
              <a:xfrm>
                <a:off x="-470462" y="3515286"/>
                <a:ext cx="69583" cy="217355"/>
              </a:xfrm>
              <a:custGeom>
                <a:avLst/>
                <a:gdLst/>
                <a:ahLst/>
                <a:cxnLst/>
                <a:rect l="l" t="t" r="r" b="b"/>
                <a:pathLst>
                  <a:path w="1035" h="3233" extrusionOk="0">
                    <a:moveTo>
                      <a:pt x="568" y="1"/>
                    </a:moveTo>
                    <a:lnTo>
                      <a:pt x="568" y="201"/>
                    </a:lnTo>
                    <a:lnTo>
                      <a:pt x="534" y="201"/>
                    </a:lnTo>
                    <a:lnTo>
                      <a:pt x="534" y="34"/>
                    </a:lnTo>
                    <a:cubicBezTo>
                      <a:pt x="534" y="101"/>
                      <a:pt x="334" y="134"/>
                      <a:pt x="334" y="134"/>
                    </a:cubicBezTo>
                    <a:lnTo>
                      <a:pt x="334" y="201"/>
                    </a:lnTo>
                    <a:cubicBezTo>
                      <a:pt x="268" y="268"/>
                      <a:pt x="234" y="301"/>
                      <a:pt x="234" y="335"/>
                    </a:cubicBezTo>
                    <a:lnTo>
                      <a:pt x="234" y="535"/>
                    </a:lnTo>
                    <a:cubicBezTo>
                      <a:pt x="234" y="468"/>
                      <a:pt x="234" y="368"/>
                      <a:pt x="201" y="301"/>
                    </a:cubicBezTo>
                    <a:cubicBezTo>
                      <a:pt x="201" y="368"/>
                      <a:pt x="167" y="468"/>
                      <a:pt x="167" y="535"/>
                    </a:cubicBezTo>
                    <a:cubicBezTo>
                      <a:pt x="101" y="1302"/>
                      <a:pt x="34" y="2002"/>
                      <a:pt x="1" y="2770"/>
                    </a:cubicBezTo>
                    <a:lnTo>
                      <a:pt x="34" y="2770"/>
                    </a:lnTo>
                    <a:lnTo>
                      <a:pt x="34" y="2936"/>
                    </a:lnTo>
                    <a:cubicBezTo>
                      <a:pt x="34" y="2936"/>
                      <a:pt x="153" y="2951"/>
                      <a:pt x="232" y="2951"/>
                    </a:cubicBezTo>
                    <a:cubicBezTo>
                      <a:pt x="271" y="2951"/>
                      <a:pt x="301" y="2948"/>
                      <a:pt x="301" y="2936"/>
                    </a:cubicBezTo>
                    <a:lnTo>
                      <a:pt x="368" y="2936"/>
                    </a:lnTo>
                    <a:cubicBezTo>
                      <a:pt x="368" y="3003"/>
                      <a:pt x="368" y="3103"/>
                      <a:pt x="334" y="3203"/>
                    </a:cubicBezTo>
                    <a:cubicBezTo>
                      <a:pt x="334" y="3203"/>
                      <a:pt x="438" y="3233"/>
                      <a:pt x="507" y="3233"/>
                    </a:cubicBezTo>
                    <a:cubicBezTo>
                      <a:pt x="542" y="3233"/>
                      <a:pt x="568" y="3226"/>
                      <a:pt x="568" y="3203"/>
                    </a:cubicBezTo>
                    <a:lnTo>
                      <a:pt x="568" y="3170"/>
                    </a:lnTo>
                    <a:cubicBezTo>
                      <a:pt x="568" y="3170"/>
                      <a:pt x="657" y="3185"/>
                      <a:pt x="736" y="3185"/>
                    </a:cubicBezTo>
                    <a:cubicBezTo>
                      <a:pt x="775" y="3185"/>
                      <a:pt x="812" y="3181"/>
                      <a:pt x="835" y="3170"/>
                    </a:cubicBezTo>
                    <a:cubicBezTo>
                      <a:pt x="835" y="3137"/>
                      <a:pt x="835" y="3036"/>
                      <a:pt x="868" y="3003"/>
                    </a:cubicBezTo>
                    <a:lnTo>
                      <a:pt x="1001" y="3003"/>
                    </a:lnTo>
                    <a:cubicBezTo>
                      <a:pt x="1001" y="2936"/>
                      <a:pt x="1001" y="2836"/>
                      <a:pt x="1035" y="2803"/>
                    </a:cubicBezTo>
                    <a:cubicBezTo>
                      <a:pt x="1035" y="2102"/>
                      <a:pt x="1035" y="1369"/>
                      <a:pt x="901" y="701"/>
                    </a:cubicBezTo>
                    <a:lnTo>
                      <a:pt x="901" y="535"/>
                    </a:lnTo>
                    <a:lnTo>
                      <a:pt x="901" y="501"/>
                    </a:lnTo>
                    <a:cubicBezTo>
                      <a:pt x="901" y="435"/>
                      <a:pt x="868" y="335"/>
                      <a:pt x="868" y="301"/>
                    </a:cubicBezTo>
                    <a:cubicBezTo>
                      <a:pt x="868" y="435"/>
                      <a:pt x="868" y="501"/>
                      <a:pt x="835" y="635"/>
                    </a:cubicBezTo>
                    <a:lnTo>
                      <a:pt x="835" y="668"/>
                    </a:lnTo>
                    <a:cubicBezTo>
                      <a:pt x="835" y="468"/>
                      <a:pt x="835" y="301"/>
                      <a:pt x="768" y="101"/>
                    </a:cubicBezTo>
                    <a:cubicBezTo>
                      <a:pt x="768" y="34"/>
                      <a:pt x="568" y="34"/>
                      <a:pt x="568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0" name="Google Shape;1970;p33"/>
              <p:cNvSpPr/>
              <p:nvPr/>
            </p:nvSpPr>
            <p:spPr>
              <a:xfrm>
                <a:off x="-598266" y="3297798"/>
                <a:ext cx="69583" cy="163234"/>
              </a:xfrm>
              <a:custGeom>
                <a:avLst/>
                <a:gdLst/>
                <a:ahLst/>
                <a:cxnLst/>
                <a:rect l="l" t="t" r="r" b="b"/>
                <a:pathLst>
                  <a:path w="1035" h="2428" extrusionOk="0">
                    <a:moveTo>
                      <a:pt x="467" y="0"/>
                    </a:moveTo>
                    <a:lnTo>
                      <a:pt x="467" y="200"/>
                    </a:lnTo>
                    <a:lnTo>
                      <a:pt x="434" y="200"/>
                    </a:lnTo>
                    <a:lnTo>
                      <a:pt x="434" y="34"/>
                    </a:lnTo>
                    <a:cubicBezTo>
                      <a:pt x="434" y="67"/>
                      <a:pt x="234" y="67"/>
                      <a:pt x="234" y="100"/>
                    </a:cubicBezTo>
                    <a:lnTo>
                      <a:pt x="234" y="200"/>
                    </a:lnTo>
                    <a:cubicBezTo>
                      <a:pt x="167" y="234"/>
                      <a:pt x="134" y="267"/>
                      <a:pt x="134" y="334"/>
                    </a:cubicBezTo>
                    <a:lnTo>
                      <a:pt x="134" y="234"/>
                    </a:lnTo>
                    <a:cubicBezTo>
                      <a:pt x="134" y="334"/>
                      <a:pt x="100" y="401"/>
                      <a:pt x="100" y="501"/>
                    </a:cubicBezTo>
                    <a:cubicBezTo>
                      <a:pt x="67" y="1001"/>
                      <a:pt x="0" y="1435"/>
                      <a:pt x="0" y="1935"/>
                    </a:cubicBezTo>
                    <a:lnTo>
                      <a:pt x="67" y="1935"/>
                    </a:lnTo>
                    <a:lnTo>
                      <a:pt x="67" y="2102"/>
                    </a:lnTo>
                    <a:cubicBezTo>
                      <a:pt x="67" y="2135"/>
                      <a:pt x="125" y="2152"/>
                      <a:pt x="184" y="2152"/>
                    </a:cubicBezTo>
                    <a:cubicBezTo>
                      <a:pt x="242" y="2152"/>
                      <a:pt x="301" y="2135"/>
                      <a:pt x="301" y="2102"/>
                    </a:cubicBezTo>
                    <a:lnTo>
                      <a:pt x="367" y="2102"/>
                    </a:lnTo>
                    <a:lnTo>
                      <a:pt x="367" y="2402"/>
                    </a:lnTo>
                    <a:cubicBezTo>
                      <a:pt x="367" y="2419"/>
                      <a:pt x="426" y="2427"/>
                      <a:pt x="484" y="2427"/>
                    </a:cubicBezTo>
                    <a:cubicBezTo>
                      <a:pt x="542" y="2427"/>
                      <a:pt x="601" y="2419"/>
                      <a:pt x="601" y="2402"/>
                    </a:cubicBezTo>
                    <a:lnTo>
                      <a:pt x="601" y="2369"/>
                    </a:lnTo>
                    <a:cubicBezTo>
                      <a:pt x="601" y="2385"/>
                      <a:pt x="667" y="2394"/>
                      <a:pt x="734" y="2394"/>
                    </a:cubicBezTo>
                    <a:cubicBezTo>
                      <a:pt x="801" y="2394"/>
                      <a:pt x="868" y="2385"/>
                      <a:pt x="868" y="2369"/>
                    </a:cubicBezTo>
                    <a:lnTo>
                      <a:pt x="868" y="2202"/>
                    </a:lnTo>
                    <a:lnTo>
                      <a:pt x="1034" y="2202"/>
                    </a:lnTo>
                    <a:lnTo>
                      <a:pt x="1034" y="2002"/>
                    </a:lnTo>
                    <a:lnTo>
                      <a:pt x="901" y="2002"/>
                    </a:lnTo>
                    <a:cubicBezTo>
                      <a:pt x="868" y="1601"/>
                      <a:pt x="868" y="1235"/>
                      <a:pt x="801" y="868"/>
                    </a:cubicBezTo>
                    <a:lnTo>
                      <a:pt x="801" y="534"/>
                    </a:lnTo>
                    <a:cubicBezTo>
                      <a:pt x="801" y="434"/>
                      <a:pt x="768" y="367"/>
                      <a:pt x="768" y="267"/>
                    </a:cubicBezTo>
                    <a:cubicBezTo>
                      <a:pt x="768" y="401"/>
                      <a:pt x="768" y="501"/>
                      <a:pt x="734" y="601"/>
                    </a:cubicBezTo>
                    <a:cubicBezTo>
                      <a:pt x="734" y="667"/>
                      <a:pt x="667" y="667"/>
                      <a:pt x="667" y="701"/>
                    </a:cubicBezTo>
                    <a:lnTo>
                      <a:pt x="667" y="67"/>
                    </a:lnTo>
                    <a:cubicBezTo>
                      <a:pt x="667" y="34"/>
                      <a:pt x="467" y="34"/>
                      <a:pt x="467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1" name="Google Shape;1971;p33"/>
              <p:cNvSpPr/>
              <p:nvPr/>
            </p:nvSpPr>
            <p:spPr>
              <a:xfrm>
                <a:off x="-448007" y="3169927"/>
                <a:ext cx="67297" cy="195236"/>
              </a:xfrm>
              <a:custGeom>
                <a:avLst/>
                <a:gdLst/>
                <a:ahLst/>
                <a:cxnLst/>
                <a:rect l="l" t="t" r="r" b="b"/>
                <a:pathLst>
                  <a:path w="1001" h="2904" extrusionOk="0">
                    <a:moveTo>
                      <a:pt x="434" y="1"/>
                    </a:moveTo>
                    <a:lnTo>
                      <a:pt x="434" y="234"/>
                    </a:lnTo>
                    <a:lnTo>
                      <a:pt x="401" y="234"/>
                    </a:lnTo>
                    <a:lnTo>
                      <a:pt x="401" y="68"/>
                    </a:lnTo>
                    <a:cubicBezTo>
                      <a:pt x="401" y="101"/>
                      <a:pt x="200" y="101"/>
                      <a:pt x="200" y="134"/>
                    </a:cubicBezTo>
                    <a:lnTo>
                      <a:pt x="200" y="234"/>
                    </a:lnTo>
                    <a:cubicBezTo>
                      <a:pt x="167" y="268"/>
                      <a:pt x="100" y="301"/>
                      <a:pt x="100" y="335"/>
                    </a:cubicBezTo>
                    <a:lnTo>
                      <a:pt x="100" y="268"/>
                    </a:lnTo>
                    <a:cubicBezTo>
                      <a:pt x="100" y="335"/>
                      <a:pt x="67" y="435"/>
                      <a:pt x="67" y="501"/>
                    </a:cubicBezTo>
                    <a:cubicBezTo>
                      <a:pt x="34" y="1135"/>
                      <a:pt x="0" y="1802"/>
                      <a:pt x="0" y="2436"/>
                    </a:cubicBezTo>
                    <a:lnTo>
                      <a:pt x="34" y="2436"/>
                    </a:lnTo>
                    <a:lnTo>
                      <a:pt x="34" y="2603"/>
                    </a:lnTo>
                    <a:cubicBezTo>
                      <a:pt x="34" y="2603"/>
                      <a:pt x="152" y="2618"/>
                      <a:pt x="231" y="2618"/>
                    </a:cubicBezTo>
                    <a:cubicBezTo>
                      <a:pt x="271" y="2618"/>
                      <a:pt x="300" y="2614"/>
                      <a:pt x="300" y="2603"/>
                    </a:cubicBezTo>
                    <a:lnTo>
                      <a:pt x="334" y="2603"/>
                    </a:lnTo>
                    <a:lnTo>
                      <a:pt x="334" y="2903"/>
                    </a:lnTo>
                    <a:lnTo>
                      <a:pt x="567" y="2903"/>
                    </a:lnTo>
                    <a:lnTo>
                      <a:pt x="567" y="2836"/>
                    </a:lnTo>
                    <a:lnTo>
                      <a:pt x="834" y="2836"/>
                    </a:lnTo>
                    <a:lnTo>
                      <a:pt x="834" y="2670"/>
                    </a:lnTo>
                    <a:lnTo>
                      <a:pt x="1001" y="2670"/>
                    </a:lnTo>
                    <a:cubicBezTo>
                      <a:pt x="834" y="2636"/>
                      <a:pt x="834" y="2569"/>
                      <a:pt x="834" y="2469"/>
                    </a:cubicBezTo>
                    <a:cubicBezTo>
                      <a:pt x="801" y="1969"/>
                      <a:pt x="801" y="1435"/>
                      <a:pt x="734" y="935"/>
                    </a:cubicBezTo>
                    <a:lnTo>
                      <a:pt x="734" y="568"/>
                    </a:lnTo>
                    <a:cubicBezTo>
                      <a:pt x="734" y="468"/>
                      <a:pt x="701" y="401"/>
                      <a:pt x="701" y="301"/>
                    </a:cubicBezTo>
                    <a:lnTo>
                      <a:pt x="701" y="635"/>
                    </a:lnTo>
                    <a:cubicBezTo>
                      <a:pt x="701" y="668"/>
                      <a:pt x="667" y="668"/>
                      <a:pt x="667" y="735"/>
                    </a:cubicBezTo>
                    <a:lnTo>
                      <a:pt x="667" y="101"/>
                    </a:lnTo>
                    <a:cubicBezTo>
                      <a:pt x="667" y="68"/>
                      <a:pt x="434" y="68"/>
                      <a:pt x="434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2" name="Google Shape;1972;p33"/>
              <p:cNvSpPr/>
              <p:nvPr/>
            </p:nvSpPr>
            <p:spPr>
              <a:xfrm>
                <a:off x="-618435" y="2873915"/>
                <a:ext cx="67297" cy="167739"/>
              </a:xfrm>
              <a:custGeom>
                <a:avLst/>
                <a:gdLst/>
                <a:ahLst/>
                <a:cxnLst/>
                <a:rect l="l" t="t" r="r" b="b"/>
                <a:pathLst>
                  <a:path w="1001" h="2495" extrusionOk="0">
                    <a:moveTo>
                      <a:pt x="434" y="1"/>
                    </a:moveTo>
                    <a:lnTo>
                      <a:pt x="434" y="201"/>
                    </a:lnTo>
                    <a:lnTo>
                      <a:pt x="400" y="201"/>
                    </a:lnTo>
                    <a:lnTo>
                      <a:pt x="400" y="34"/>
                    </a:lnTo>
                    <a:cubicBezTo>
                      <a:pt x="400" y="68"/>
                      <a:pt x="200" y="68"/>
                      <a:pt x="200" y="134"/>
                    </a:cubicBezTo>
                    <a:lnTo>
                      <a:pt x="200" y="201"/>
                    </a:lnTo>
                    <a:cubicBezTo>
                      <a:pt x="134" y="234"/>
                      <a:pt x="100" y="301"/>
                      <a:pt x="100" y="334"/>
                    </a:cubicBezTo>
                    <a:lnTo>
                      <a:pt x="100" y="301"/>
                    </a:lnTo>
                    <a:cubicBezTo>
                      <a:pt x="100" y="368"/>
                      <a:pt x="67" y="468"/>
                      <a:pt x="67" y="535"/>
                    </a:cubicBezTo>
                    <a:cubicBezTo>
                      <a:pt x="33" y="1035"/>
                      <a:pt x="0" y="1502"/>
                      <a:pt x="0" y="2002"/>
                    </a:cubicBezTo>
                    <a:lnTo>
                      <a:pt x="33" y="2002"/>
                    </a:lnTo>
                    <a:lnTo>
                      <a:pt x="33" y="2169"/>
                    </a:lnTo>
                    <a:cubicBezTo>
                      <a:pt x="33" y="2186"/>
                      <a:pt x="92" y="2194"/>
                      <a:pt x="150" y="2194"/>
                    </a:cubicBezTo>
                    <a:cubicBezTo>
                      <a:pt x="209" y="2194"/>
                      <a:pt x="267" y="2186"/>
                      <a:pt x="267" y="2169"/>
                    </a:cubicBezTo>
                    <a:lnTo>
                      <a:pt x="334" y="2169"/>
                    </a:lnTo>
                    <a:lnTo>
                      <a:pt x="334" y="2469"/>
                    </a:lnTo>
                    <a:cubicBezTo>
                      <a:pt x="334" y="2486"/>
                      <a:pt x="392" y="2494"/>
                      <a:pt x="450" y="2494"/>
                    </a:cubicBezTo>
                    <a:cubicBezTo>
                      <a:pt x="509" y="2494"/>
                      <a:pt x="567" y="2486"/>
                      <a:pt x="567" y="2469"/>
                    </a:cubicBezTo>
                    <a:lnTo>
                      <a:pt x="567" y="2403"/>
                    </a:lnTo>
                    <a:cubicBezTo>
                      <a:pt x="567" y="2436"/>
                      <a:pt x="634" y="2453"/>
                      <a:pt x="701" y="2453"/>
                    </a:cubicBezTo>
                    <a:cubicBezTo>
                      <a:pt x="767" y="2453"/>
                      <a:pt x="834" y="2436"/>
                      <a:pt x="834" y="2403"/>
                    </a:cubicBezTo>
                    <a:lnTo>
                      <a:pt x="834" y="2236"/>
                    </a:lnTo>
                    <a:lnTo>
                      <a:pt x="1001" y="2236"/>
                    </a:lnTo>
                    <a:lnTo>
                      <a:pt x="1001" y="2036"/>
                    </a:lnTo>
                    <a:lnTo>
                      <a:pt x="834" y="2036"/>
                    </a:lnTo>
                    <a:cubicBezTo>
                      <a:pt x="767" y="1669"/>
                      <a:pt x="767" y="1302"/>
                      <a:pt x="734" y="868"/>
                    </a:cubicBezTo>
                    <a:lnTo>
                      <a:pt x="734" y="568"/>
                    </a:lnTo>
                    <a:cubicBezTo>
                      <a:pt x="734" y="501"/>
                      <a:pt x="701" y="401"/>
                      <a:pt x="701" y="334"/>
                    </a:cubicBezTo>
                    <a:lnTo>
                      <a:pt x="701" y="668"/>
                    </a:lnTo>
                    <a:lnTo>
                      <a:pt x="667" y="701"/>
                    </a:lnTo>
                    <a:lnTo>
                      <a:pt x="667" y="68"/>
                    </a:lnTo>
                    <a:cubicBezTo>
                      <a:pt x="667" y="34"/>
                      <a:pt x="434" y="34"/>
                      <a:pt x="434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3" name="Google Shape;1973;p33"/>
              <p:cNvSpPr/>
              <p:nvPr/>
            </p:nvSpPr>
            <p:spPr>
              <a:xfrm>
                <a:off x="-499572" y="2820131"/>
                <a:ext cx="71802" cy="147503"/>
              </a:xfrm>
              <a:custGeom>
                <a:avLst/>
                <a:gdLst/>
                <a:ahLst/>
                <a:cxnLst/>
                <a:rect l="l" t="t" r="r" b="b"/>
                <a:pathLst>
                  <a:path w="1068" h="2194" extrusionOk="0">
                    <a:moveTo>
                      <a:pt x="667" y="34"/>
                    </a:moveTo>
                    <a:cubicBezTo>
                      <a:pt x="660" y="41"/>
                      <a:pt x="654" y="52"/>
                      <a:pt x="650" y="64"/>
                    </a:cubicBezTo>
                    <a:lnTo>
                      <a:pt x="650" y="64"/>
                    </a:lnTo>
                    <a:cubicBezTo>
                      <a:pt x="661" y="56"/>
                      <a:pt x="667" y="46"/>
                      <a:pt x="667" y="34"/>
                    </a:cubicBezTo>
                    <a:close/>
                    <a:moveTo>
                      <a:pt x="734" y="0"/>
                    </a:moveTo>
                    <a:cubicBezTo>
                      <a:pt x="734" y="67"/>
                      <a:pt x="667" y="134"/>
                      <a:pt x="667" y="200"/>
                    </a:cubicBezTo>
                    <a:lnTo>
                      <a:pt x="634" y="200"/>
                    </a:lnTo>
                    <a:cubicBezTo>
                      <a:pt x="634" y="174"/>
                      <a:pt x="634" y="108"/>
                      <a:pt x="650" y="64"/>
                    </a:cubicBezTo>
                    <a:lnTo>
                      <a:pt x="650" y="64"/>
                    </a:lnTo>
                    <a:cubicBezTo>
                      <a:pt x="601" y="101"/>
                      <a:pt x="467" y="106"/>
                      <a:pt x="467" y="134"/>
                    </a:cubicBezTo>
                    <a:cubicBezTo>
                      <a:pt x="467" y="167"/>
                      <a:pt x="467" y="200"/>
                      <a:pt x="434" y="267"/>
                    </a:cubicBezTo>
                    <a:lnTo>
                      <a:pt x="334" y="334"/>
                    </a:lnTo>
                    <a:cubicBezTo>
                      <a:pt x="334" y="367"/>
                      <a:pt x="300" y="401"/>
                      <a:pt x="300" y="467"/>
                    </a:cubicBezTo>
                    <a:lnTo>
                      <a:pt x="300" y="300"/>
                    </a:lnTo>
                    <a:cubicBezTo>
                      <a:pt x="100" y="767"/>
                      <a:pt x="0" y="1201"/>
                      <a:pt x="100" y="1668"/>
                    </a:cubicBezTo>
                    <a:lnTo>
                      <a:pt x="100" y="1835"/>
                    </a:lnTo>
                    <a:cubicBezTo>
                      <a:pt x="100" y="1868"/>
                      <a:pt x="334" y="1868"/>
                      <a:pt x="334" y="1868"/>
                    </a:cubicBezTo>
                    <a:lnTo>
                      <a:pt x="367" y="1868"/>
                    </a:lnTo>
                    <a:lnTo>
                      <a:pt x="367" y="2168"/>
                    </a:lnTo>
                    <a:cubicBezTo>
                      <a:pt x="367" y="2185"/>
                      <a:pt x="434" y="2193"/>
                      <a:pt x="500" y="2193"/>
                    </a:cubicBezTo>
                    <a:cubicBezTo>
                      <a:pt x="567" y="2193"/>
                      <a:pt x="634" y="2185"/>
                      <a:pt x="634" y="2168"/>
                    </a:cubicBezTo>
                    <a:lnTo>
                      <a:pt x="634" y="2135"/>
                    </a:lnTo>
                    <a:cubicBezTo>
                      <a:pt x="634" y="2152"/>
                      <a:pt x="701" y="2160"/>
                      <a:pt x="767" y="2160"/>
                    </a:cubicBezTo>
                    <a:cubicBezTo>
                      <a:pt x="834" y="2160"/>
                      <a:pt x="901" y="2152"/>
                      <a:pt x="901" y="2135"/>
                    </a:cubicBezTo>
                    <a:lnTo>
                      <a:pt x="901" y="1968"/>
                    </a:lnTo>
                    <a:lnTo>
                      <a:pt x="1067" y="1968"/>
                    </a:lnTo>
                    <a:cubicBezTo>
                      <a:pt x="1001" y="1835"/>
                      <a:pt x="1001" y="1802"/>
                      <a:pt x="1067" y="1701"/>
                    </a:cubicBezTo>
                    <a:lnTo>
                      <a:pt x="1067" y="667"/>
                    </a:lnTo>
                    <a:lnTo>
                      <a:pt x="1067" y="534"/>
                    </a:lnTo>
                    <a:cubicBezTo>
                      <a:pt x="1067" y="467"/>
                      <a:pt x="1001" y="367"/>
                      <a:pt x="1001" y="300"/>
                    </a:cubicBezTo>
                    <a:cubicBezTo>
                      <a:pt x="934" y="467"/>
                      <a:pt x="867" y="634"/>
                      <a:pt x="834" y="834"/>
                    </a:cubicBezTo>
                    <a:cubicBezTo>
                      <a:pt x="834" y="567"/>
                      <a:pt x="901" y="334"/>
                      <a:pt x="934" y="67"/>
                    </a:cubicBezTo>
                    <a:cubicBezTo>
                      <a:pt x="934" y="67"/>
                      <a:pt x="734" y="34"/>
                      <a:pt x="734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4" name="Google Shape;1974;p33"/>
              <p:cNvSpPr/>
              <p:nvPr/>
            </p:nvSpPr>
            <p:spPr>
              <a:xfrm>
                <a:off x="-580315" y="2510605"/>
                <a:ext cx="65079" cy="181723"/>
              </a:xfrm>
              <a:custGeom>
                <a:avLst/>
                <a:gdLst/>
                <a:ahLst/>
                <a:cxnLst/>
                <a:rect l="l" t="t" r="r" b="b"/>
                <a:pathLst>
                  <a:path w="968" h="2703" extrusionOk="0">
                    <a:moveTo>
                      <a:pt x="667" y="1"/>
                    </a:moveTo>
                    <a:lnTo>
                      <a:pt x="667" y="234"/>
                    </a:lnTo>
                    <a:lnTo>
                      <a:pt x="634" y="234"/>
                    </a:lnTo>
                    <a:lnTo>
                      <a:pt x="634" y="68"/>
                    </a:lnTo>
                    <a:cubicBezTo>
                      <a:pt x="634" y="101"/>
                      <a:pt x="400" y="101"/>
                      <a:pt x="400" y="134"/>
                    </a:cubicBezTo>
                    <a:lnTo>
                      <a:pt x="400" y="234"/>
                    </a:lnTo>
                    <a:cubicBezTo>
                      <a:pt x="367" y="268"/>
                      <a:pt x="334" y="301"/>
                      <a:pt x="334" y="368"/>
                    </a:cubicBezTo>
                    <a:cubicBezTo>
                      <a:pt x="334" y="435"/>
                      <a:pt x="300" y="501"/>
                      <a:pt x="300" y="601"/>
                    </a:cubicBezTo>
                    <a:lnTo>
                      <a:pt x="300" y="568"/>
                    </a:lnTo>
                    <a:lnTo>
                      <a:pt x="300" y="301"/>
                    </a:lnTo>
                    <a:cubicBezTo>
                      <a:pt x="200" y="935"/>
                      <a:pt x="67" y="1569"/>
                      <a:pt x="0" y="2169"/>
                    </a:cubicBezTo>
                    <a:lnTo>
                      <a:pt x="34" y="2169"/>
                    </a:lnTo>
                    <a:cubicBezTo>
                      <a:pt x="34" y="2236"/>
                      <a:pt x="34" y="2303"/>
                      <a:pt x="0" y="2336"/>
                    </a:cubicBezTo>
                    <a:cubicBezTo>
                      <a:pt x="0" y="2403"/>
                      <a:pt x="234" y="2403"/>
                      <a:pt x="234" y="2403"/>
                    </a:cubicBezTo>
                    <a:lnTo>
                      <a:pt x="334" y="2403"/>
                    </a:lnTo>
                    <a:cubicBezTo>
                      <a:pt x="334" y="2469"/>
                      <a:pt x="334" y="2569"/>
                      <a:pt x="300" y="2636"/>
                    </a:cubicBezTo>
                    <a:cubicBezTo>
                      <a:pt x="300" y="2703"/>
                      <a:pt x="534" y="2703"/>
                      <a:pt x="534" y="2703"/>
                    </a:cubicBezTo>
                    <a:lnTo>
                      <a:pt x="534" y="2603"/>
                    </a:lnTo>
                    <a:cubicBezTo>
                      <a:pt x="534" y="2619"/>
                      <a:pt x="584" y="2628"/>
                      <a:pt x="642" y="2628"/>
                    </a:cubicBezTo>
                    <a:cubicBezTo>
                      <a:pt x="701" y="2628"/>
                      <a:pt x="767" y="2619"/>
                      <a:pt x="801" y="2603"/>
                    </a:cubicBezTo>
                    <a:lnTo>
                      <a:pt x="801" y="2403"/>
                    </a:lnTo>
                    <a:lnTo>
                      <a:pt x="901" y="2403"/>
                    </a:lnTo>
                    <a:lnTo>
                      <a:pt x="901" y="2203"/>
                    </a:lnTo>
                    <a:lnTo>
                      <a:pt x="968" y="2203"/>
                    </a:lnTo>
                    <a:cubicBezTo>
                      <a:pt x="867" y="1869"/>
                      <a:pt x="867" y="1469"/>
                      <a:pt x="934" y="1102"/>
                    </a:cubicBezTo>
                    <a:cubicBezTo>
                      <a:pt x="934" y="935"/>
                      <a:pt x="934" y="768"/>
                      <a:pt x="968" y="601"/>
                    </a:cubicBezTo>
                    <a:cubicBezTo>
                      <a:pt x="968" y="535"/>
                      <a:pt x="934" y="435"/>
                      <a:pt x="934" y="368"/>
                    </a:cubicBezTo>
                    <a:cubicBezTo>
                      <a:pt x="934" y="468"/>
                      <a:pt x="867" y="601"/>
                      <a:pt x="867" y="735"/>
                    </a:cubicBezTo>
                    <a:lnTo>
                      <a:pt x="834" y="768"/>
                    </a:lnTo>
                    <a:lnTo>
                      <a:pt x="834" y="835"/>
                    </a:lnTo>
                    <a:lnTo>
                      <a:pt x="801" y="835"/>
                    </a:lnTo>
                    <a:cubicBezTo>
                      <a:pt x="834" y="601"/>
                      <a:pt x="834" y="368"/>
                      <a:pt x="867" y="101"/>
                    </a:cubicBezTo>
                    <a:cubicBezTo>
                      <a:pt x="867" y="101"/>
                      <a:pt x="667" y="68"/>
                      <a:pt x="667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5" name="Google Shape;1975;p33"/>
              <p:cNvSpPr/>
              <p:nvPr/>
            </p:nvSpPr>
            <p:spPr>
              <a:xfrm>
                <a:off x="-463739" y="2245989"/>
                <a:ext cx="69583" cy="249020"/>
              </a:xfrm>
              <a:custGeom>
                <a:avLst/>
                <a:gdLst/>
                <a:ahLst/>
                <a:cxnLst/>
                <a:rect l="l" t="t" r="r" b="b"/>
                <a:pathLst>
                  <a:path w="1035" h="3704" extrusionOk="0">
                    <a:moveTo>
                      <a:pt x="534" y="1"/>
                    </a:moveTo>
                    <a:lnTo>
                      <a:pt x="534" y="201"/>
                    </a:lnTo>
                    <a:lnTo>
                      <a:pt x="468" y="201"/>
                    </a:lnTo>
                    <a:lnTo>
                      <a:pt x="468" y="34"/>
                    </a:lnTo>
                    <a:cubicBezTo>
                      <a:pt x="468" y="68"/>
                      <a:pt x="268" y="68"/>
                      <a:pt x="268" y="134"/>
                    </a:cubicBezTo>
                    <a:lnTo>
                      <a:pt x="268" y="201"/>
                    </a:lnTo>
                    <a:cubicBezTo>
                      <a:pt x="234" y="234"/>
                      <a:pt x="201" y="301"/>
                      <a:pt x="201" y="334"/>
                    </a:cubicBezTo>
                    <a:lnTo>
                      <a:pt x="201" y="635"/>
                    </a:lnTo>
                    <a:cubicBezTo>
                      <a:pt x="201" y="635"/>
                      <a:pt x="201" y="568"/>
                      <a:pt x="134" y="568"/>
                    </a:cubicBezTo>
                    <a:lnTo>
                      <a:pt x="134" y="301"/>
                    </a:lnTo>
                    <a:cubicBezTo>
                      <a:pt x="134" y="368"/>
                      <a:pt x="101" y="468"/>
                      <a:pt x="101" y="535"/>
                    </a:cubicBezTo>
                    <a:cubicBezTo>
                      <a:pt x="67" y="1469"/>
                      <a:pt x="1" y="2336"/>
                      <a:pt x="1" y="3236"/>
                    </a:cubicBezTo>
                    <a:lnTo>
                      <a:pt x="67" y="3236"/>
                    </a:lnTo>
                    <a:lnTo>
                      <a:pt x="67" y="3403"/>
                    </a:lnTo>
                    <a:cubicBezTo>
                      <a:pt x="67" y="3403"/>
                      <a:pt x="171" y="3433"/>
                      <a:pt x="240" y="3433"/>
                    </a:cubicBezTo>
                    <a:cubicBezTo>
                      <a:pt x="275" y="3433"/>
                      <a:pt x="301" y="3425"/>
                      <a:pt x="301" y="3403"/>
                    </a:cubicBezTo>
                    <a:lnTo>
                      <a:pt x="368" y="3403"/>
                    </a:lnTo>
                    <a:lnTo>
                      <a:pt x="368" y="3703"/>
                    </a:lnTo>
                    <a:lnTo>
                      <a:pt x="601" y="3703"/>
                    </a:lnTo>
                    <a:lnTo>
                      <a:pt x="601" y="3670"/>
                    </a:lnTo>
                    <a:lnTo>
                      <a:pt x="868" y="3670"/>
                    </a:lnTo>
                    <a:lnTo>
                      <a:pt x="868" y="3503"/>
                    </a:lnTo>
                    <a:lnTo>
                      <a:pt x="1035" y="3503"/>
                    </a:lnTo>
                    <a:cubicBezTo>
                      <a:pt x="868" y="3370"/>
                      <a:pt x="868" y="3337"/>
                      <a:pt x="901" y="3236"/>
                    </a:cubicBezTo>
                    <a:cubicBezTo>
                      <a:pt x="868" y="2569"/>
                      <a:pt x="868" y="1869"/>
                      <a:pt x="801" y="1202"/>
                    </a:cubicBezTo>
                    <a:lnTo>
                      <a:pt x="801" y="535"/>
                    </a:lnTo>
                    <a:cubicBezTo>
                      <a:pt x="801" y="468"/>
                      <a:pt x="768" y="368"/>
                      <a:pt x="768" y="301"/>
                    </a:cubicBezTo>
                    <a:lnTo>
                      <a:pt x="768" y="635"/>
                    </a:lnTo>
                    <a:cubicBezTo>
                      <a:pt x="735" y="668"/>
                      <a:pt x="735" y="668"/>
                      <a:pt x="735" y="701"/>
                    </a:cubicBezTo>
                    <a:lnTo>
                      <a:pt x="735" y="68"/>
                    </a:lnTo>
                    <a:cubicBezTo>
                      <a:pt x="735" y="34"/>
                      <a:pt x="534" y="34"/>
                      <a:pt x="534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6" name="Google Shape;1976;p33"/>
              <p:cNvSpPr/>
              <p:nvPr/>
            </p:nvSpPr>
            <p:spPr>
              <a:xfrm>
                <a:off x="-625158" y="2198928"/>
                <a:ext cx="69583" cy="163772"/>
              </a:xfrm>
              <a:custGeom>
                <a:avLst/>
                <a:gdLst/>
                <a:ahLst/>
                <a:cxnLst/>
                <a:rect l="l" t="t" r="r" b="b"/>
                <a:pathLst>
                  <a:path w="1035" h="2436" extrusionOk="0">
                    <a:moveTo>
                      <a:pt x="667" y="34"/>
                    </a:moveTo>
                    <a:cubicBezTo>
                      <a:pt x="664" y="37"/>
                      <a:pt x="661" y="41"/>
                      <a:pt x="658" y="45"/>
                    </a:cubicBezTo>
                    <a:lnTo>
                      <a:pt x="658" y="45"/>
                    </a:lnTo>
                    <a:cubicBezTo>
                      <a:pt x="664" y="42"/>
                      <a:pt x="667" y="38"/>
                      <a:pt x="667" y="34"/>
                    </a:cubicBezTo>
                    <a:close/>
                    <a:moveTo>
                      <a:pt x="701" y="0"/>
                    </a:moveTo>
                    <a:cubicBezTo>
                      <a:pt x="701" y="67"/>
                      <a:pt x="701" y="100"/>
                      <a:pt x="667" y="200"/>
                    </a:cubicBezTo>
                    <a:lnTo>
                      <a:pt x="634" y="200"/>
                    </a:lnTo>
                    <a:cubicBezTo>
                      <a:pt x="634" y="141"/>
                      <a:pt x="634" y="81"/>
                      <a:pt x="658" y="45"/>
                    </a:cubicBezTo>
                    <a:lnTo>
                      <a:pt x="658" y="45"/>
                    </a:lnTo>
                    <a:cubicBezTo>
                      <a:pt x="618" y="68"/>
                      <a:pt x="467" y="71"/>
                      <a:pt x="467" y="100"/>
                    </a:cubicBezTo>
                    <a:lnTo>
                      <a:pt x="467" y="234"/>
                    </a:lnTo>
                    <a:cubicBezTo>
                      <a:pt x="434" y="267"/>
                      <a:pt x="367" y="267"/>
                      <a:pt x="367" y="334"/>
                    </a:cubicBezTo>
                    <a:cubicBezTo>
                      <a:pt x="367" y="401"/>
                      <a:pt x="334" y="467"/>
                      <a:pt x="334" y="567"/>
                    </a:cubicBezTo>
                    <a:lnTo>
                      <a:pt x="334" y="534"/>
                    </a:lnTo>
                    <a:lnTo>
                      <a:pt x="334" y="267"/>
                    </a:lnTo>
                    <a:cubicBezTo>
                      <a:pt x="200" y="834"/>
                      <a:pt x="133" y="1401"/>
                      <a:pt x="0" y="1935"/>
                    </a:cubicBezTo>
                    <a:cubicBezTo>
                      <a:pt x="0" y="1935"/>
                      <a:pt x="33" y="1935"/>
                      <a:pt x="33" y="2002"/>
                    </a:cubicBezTo>
                    <a:cubicBezTo>
                      <a:pt x="33" y="2035"/>
                      <a:pt x="33" y="2102"/>
                      <a:pt x="0" y="2135"/>
                    </a:cubicBezTo>
                    <a:cubicBezTo>
                      <a:pt x="0" y="2202"/>
                      <a:pt x="267" y="2202"/>
                      <a:pt x="267" y="2202"/>
                    </a:cubicBezTo>
                    <a:lnTo>
                      <a:pt x="267" y="2135"/>
                    </a:lnTo>
                    <a:lnTo>
                      <a:pt x="334" y="2135"/>
                    </a:lnTo>
                    <a:cubicBezTo>
                      <a:pt x="334" y="2235"/>
                      <a:pt x="300" y="2302"/>
                      <a:pt x="300" y="2402"/>
                    </a:cubicBezTo>
                    <a:cubicBezTo>
                      <a:pt x="300" y="2435"/>
                      <a:pt x="534" y="2435"/>
                      <a:pt x="534" y="2435"/>
                    </a:cubicBezTo>
                    <a:lnTo>
                      <a:pt x="534" y="2369"/>
                    </a:lnTo>
                    <a:cubicBezTo>
                      <a:pt x="534" y="2402"/>
                      <a:pt x="767" y="2402"/>
                      <a:pt x="767" y="2402"/>
                    </a:cubicBezTo>
                    <a:cubicBezTo>
                      <a:pt x="767" y="2335"/>
                      <a:pt x="767" y="2269"/>
                      <a:pt x="801" y="2202"/>
                    </a:cubicBezTo>
                    <a:lnTo>
                      <a:pt x="934" y="2202"/>
                    </a:lnTo>
                    <a:lnTo>
                      <a:pt x="934" y="2002"/>
                    </a:lnTo>
                    <a:cubicBezTo>
                      <a:pt x="967" y="1735"/>
                      <a:pt x="967" y="1435"/>
                      <a:pt x="1001" y="1101"/>
                    </a:cubicBezTo>
                    <a:cubicBezTo>
                      <a:pt x="1001" y="934"/>
                      <a:pt x="1034" y="734"/>
                      <a:pt x="1034" y="567"/>
                    </a:cubicBezTo>
                    <a:cubicBezTo>
                      <a:pt x="1034" y="501"/>
                      <a:pt x="1001" y="401"/>
                      <a:pt x="1001" y="334"/>
                    </a:cubicBezTo>
                    <a:cubicBezTo>
                      <a:pt x="967" y="434"/>
                      <a:pt x="967" y="601"/>
                      <a:pt x="934" y="734"/>
                    </a:cubicBezTo>
                    <a:lnTo>
                      <a:pt x="934" y="834"/>
                    </a:lnTo>
                    <a:lnTo>
                      <a:pt x="834" y="834"/>
                    </a:lnTo>
                    <a:cubicBezTo>
                      <a:pt x="867" y="567"/>
                      <a:pt x="934" y="334"/>
                      <a:pt x="934" y="67"/>
                    </a:cubicBezTo>
                    <a:cubicBezTo>
                      <a:pt x="934" y="67"/>
                      <a:pt x="701" y="34"/>
                      <a:pt x="70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7" name="Google Shape;1977;p33"/>
              <p:cNvSpPr/>
              <p:nvPr/>
            </p:nvSpPr>
            <p:spPr>
              <a:xfrm>
                <a:off x="-504077" y="1920799"/>
                <a:ext cx="67364" cy="169957"/>
              </a:xfrm>
              <a:custGeom>
                <a:avLst/>
                <a:gdLst/>
                <a:ahLst/>
                <a:cxnLst/>
                <a:rect l="l" t="t" r="r" b="b"/>
                <a:pathLst>
                  <a:path w="1002" h="2528" extrusionOk="0">
                    <a:moveTo>
                      <a:pt x="434" y="1"/>
                    </a:moveTo>
                    <a:lnTo>
                      <a:pt x="434" y="201"/>
                    </a:lnTo>
                    <a:lnTo>
                      <a:pt x="401" y="201"/>
                    </a:lnTo>
                    <a:lnTo>
                      <a:pt x="401" y="34"/>
                    </a:lnTo>
                    <a:cubicBezTo>
                      <a:pt x="401" y="68"/>
                      <a:pt x="200" y="68"/>
                      <a:pt x="200" y="101"/>
                    </a:cubicBezTo>
                    <a:lnTo>
                      <a:pt x="200" y="201"/>
                    </a:lnTo>
                    <a:cubicBezTo>
                      <a:pt x="167" y="234"/>
                      <a:pt x="100" y="268"/>
                      <a:pt x="100" y="335"/>
                    </a:cubicBezTo>
                    <a:lnTo>
                      <a:pt x="100" y="234"/>
                    </a:lnTo>
                    <a:cubicBezTo>
                      <a:pt x="100" y="335"/>
                      <a:pt x="67" y="401"/>
                      <a:pt x="67" y="501"/>
                    </a:cubicBezTo>
                    <a:cubicBezTo>
                      <a:pt x="34" y="1002"/>
                      <a:pt x="0" y="1535"/>
                      <a:pt x="0" y="2036"/>
                    </a:cubicBezTo>
                    <a:lnTo>
                      <a:pt x="34" y="2036"/>
                    </a:lnTo>
                    <a:lnTo>
                      <a:pt x="34" y="2203"/>
                    </a:lnTo>
                    <a:cubicBezTo>
                      <a:pt x="34" y="2219"/>
                      <a:pt x="100" y="2228"/>
                      <a:pt x="167" y="2228"/>
                    </a:cubicBezTo>
                    <a:cubicBezTo>
                      <a:pt x="234" y="2228"/>
                      <a:pt x="301" y="2219"/>
                      <a:pt x="301" y="2203"/>
                    </a:cubicBezTo>
                    <a:lnTo>
                      <a:pt x="334" y="2203"/>
                    </a:lnTo>
                    <a:lnTo>
                      <a:pt x="334" y="2503"/>
                    </a:lnTo>
                    <a:cubicBezTo>
                      <a:pt x="334" y="2519"/>
                      <a:pt x="392" y="2528"/>
                      <a:pt x="451" y="2528"/>
                    </a:cubicBezTo>
                    <a:cubicBezTo>
                      <a:pt x="509" y="2528"/>
                      <a:pt x="567" y="2519"/>
                      <a:pt x="567" y="2503"/>
                    </a:cubicBezTo>
                    <a:lnTo>
                      <a:pt x="567" y="2436"/>
                    </a:lnTo>
                    <a:cubicBezTo>
                      <a:pt x="567" y="2458"/>
                      <a:pt x="597" y="2466"/>
                      <a:pt x="637" y="2466"/>
                    </a:cubicBezTo>
                    <a:cubicBezTo>
                      <a:pt x="716" y="2466"/>
                      <a:pt x="834" y="2436"/>
                      <a:pt x="834" y="2436"/>
                    </a:cubicBezTo>
                    <a:lnTo>
                      <a:pt x="834" y="2269"/>
                    </a:lnTo>
                    <a:lnTo>
                      <a:pt x="1001" y="2269"/>
                    </a:lnTo>
                    <a:lnTo>
                      <a:pt x="1001" y="2069"/>
                    </a:lnTo>
                    <a:cubicBezTo>
                      <a:pt x="890" y="2158"/>
                      <a:pt x="853" y="2173"/>
                      <a:pt x="840" y="2173"/>
                    </a:cubicBezTo>
                    <a:cubicBezTo>
                      <a:pt x="834" y="2173"/>
                      <a:pt x="834" y="2169"/>
                      <a:pt x="834" y="2169"/>
                    </a:cubicBezTo>
                    <a:cubicBezTo>
                      <a:pt x="801" y="1736"/>
                      <a:pt x="801" y="1269"/>
                      <a:pt x="734" y="868"/>
                    </a:cubicBezTo>
                    <a:lnTo>
                      <a:pt x="734" y="601"/>
                    </a:lnTo>
                    <a:lnTo>
                      <a:pt x="734" y="568"/>
                    </a:lnTo>
                    <a:cubicBezTo>
                      <a:pt x="734" y="501"/>
                      <a:pt x="701" y="401"/>
                      <a:pt x="701" y="335"/>
                    </a:cubicBezTo>
                    <a:lnTo>
                      <a:pt x="701" y="668"/>
                    </a:lnTo>
                    <a:lnTo>
                      <a:pt x="667" y="701"/>
                    </a:lnTo>
                    <a:lnTo>
                      <a:pt x="667" y="68"/>
                    </a:lnTo>
                    <a:cubicBezTo>
                      <a:pt x="667" y="34"/>
                      <a:pt x="434" y="34"/>
                      <a:pt x="434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8" name="Google Shape;1978;p33"/>
              <p:cNvSpPr/>
              <p:nvPr/>
            </p:nvSpPr>
            <p:spPr>
              <a:xfrm>
                <a:off x="-631948" y="1858006"/>
                <a:ext cx="69650" cy="113888"/>
              </a:xfrm>
              <a:custGeom>
                <a:avLst/>
                <a:gdLst/>
                <a:ahLst/>
                <a:cxnLst/>
                <a:rect l="l" t="t" r="r" b="b"/>
                <a:pathLst>
                  <a:path w="1036" h="1694" extrusionOk="0">
                    <a:moveTo>
                      <a:pt x="501" y="1"/>
                    </a:moveTo>
                    <a:lnTo>
                      <a:pt x="501" y="234"/>
                    </a:lnTo>
                    <a:lnTo>
                      <a:pt x="468" y="234"/>
                    </a:lnTo>
                    <a:lnTo>
                      <a:pt x="468" y="68"/>
                    </a:lnTo>
                    <a:cubicBezTo>
                      <a:pt x="468" y="101"/>
                      <a:pt x="268" y="101"/>
                      <a:pt x="268" y="134"/>
                    </a:cubicBezTo>
                    <a:lnTo>
                      <a:pt x="268" y="234"/>
                    </a:lnTo>
                    <a:cubicBezTo>
                      <a:pt x="234" y="268"/>
                      <a:pt x="168" y="301"/>
                      <a:pt x="168" y="335"/>
                    </a:cubicBezTo>
                    <a:lnTo>
                      <a:pt x="168" y="568"/>
                    </a:lnTo>
                    <a:cubicBezTo>
                      <a:pt x="168" y="468"/>
                      <a:pt x="168" y="401"/>
                      <a:pt x="134" y="301"/>
                    </a:cubicBezTo>
                    <a:cubicBezTo>
                      <a:pt x="101" y="601"/>
                      <a:pt x="68" y="868"/>
                      <a:pt x="1" y="1202"/>
                    </a:cubicBezTo>
                    <a:lnTo>
                      <a:pt x="68" y="1202"/>
                    </a:lnTo>
                    <a:lnTo>
                      <a:pt x="68" y="1369"/>
                    </a:lnTo>
                    <a:cubicBezTo>
                      <a:pt x="68" y="1402"/>
                      <a:pt x="118" y="1419"/>
                      <a:pt x="172" y="1419"/>
                    </a:cubicBezTo>
                    <a:cubicBezTo>
                      <a:pt x="226" y="1419"/>
                      <a:pt x="285" y="1402"/>
                      <a:pt x="301" y="1369"/>
                    </a:cubicBezTo>
                    <a:lnTo>
                      <a:pt x="335" y="1369"/>
                    </a:lnTo>
                    <a:lnTo>
                      <a:pt x="335" y="1669"/>
                    </a:lnTo>
                    <a:cubicBezTo>
                      <a:pt x="335" y="1686"/>
                      <a:pt x="401" y="1694"/>
                      <a:pt x="468" y="1694"/>
                    </a:cubicBezTo>
                    <a:cubicBezTo>
                      <a:pt x="535" y="1694"/>
                      <a:pt x="601" y="1686"/>
                      <a:pt x="601" y="1669"/>
                    </a:cubicBezTo>
                    <a:lnTo>
                      <a:pt x="601" y="1602"/>
                    </a:lnTo>
                    <a:cubicBezTo>
                      <a:pt x="601" y="1619"/>
                      <a:pt x="668" y="1627"/>
                      <a:pt x="735" y="1627"/>
                    </a:cubicBezTo>
                    <a:cubicBezTo>
                      <a:pt x="802" y="1627"/>
                      <a:pt x="868" y="1619"/>
                      <a:pt x="868" y="1602"/>
                    </a:cubicBezTo>
                    <a:lnTo>
                      <a:pt x="868" y="1435"/>
                    </a:lnTo>
                    <a:cubicBezTo>
                      <a:pt x="935" y="1435"/>
                      <a:pt x="1035" y="1435"/>
                      <a:pt x="1035" y="1369"/>
                    </a:cubicBezTo>
                    <a:lnTo>
                      <a:pt x="1035" y="1168"/>
                    </a:lnTo>
                    <a:cubicBezTo>
                      <a:pt x="991" y="1180"/>
                      <a:pt x="965" y="1183"/>
                      <a:pt x="950" y="1183"/>
                    </a:cubicBezTo>
                    <a:cubicBezTo>
                      <a:pt x="920" y="1183"/>
                      <a:pt x="935" y="1168"/>
                      <a:pt x="935" y="1168"/>
                    </a:cubicBezTo>
                    <a:cubicBezTo>
                      <a:pt x="902" y="1002"/>
                      <a:pt x="902" y="802"/>
                      <a:pt x="868" y="635"/>
                    </a:cubicBezTo>
                    <a:lnTo>
                      <a:pt x="868" y="568"/>
                    </a:lnTo>
                    <a:cubicBezTo>
                      <a:pt x="868" y="468"/>
                      <a:pt x="802" y="401"/>
                      <a:pt x="802" y="301"/>
                    </a:cubicBezTo>
                    <a:cubicBezTo>
                      <a:pt x="802" y="435"/>
                      <a:pt x="768" y="568"/>
                      <a:pt x="768" y="668"/>
                    </a:cubicBezTo>
                    <a:lnTo>
                      <a:pt x="735" y="735"/>
                    </a:lnTo>
                    <a:lnTo>
                      <a:pt x="735" y="101"/>
                    </a:lnTo>
                    <a:cubicBezTo>
                      <a:pt x="735" y="34"/>
                      <a:pt x="501" y="34"/>
                      <a:pt x="501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9" name="Google Shape;1979;p33"/>
              <p:cNvSpPr/>
              <p:nvPr/>
            </p:nvSpPr>
            <p:spPr>
              <a:xfrm>
                <a:off x="-414392" y="1613626"/>
                <a:ext cx="67364" cy="217556"/>
              </a:xfrm>
              <a:custGeom>
                <a:avLst/>
                <a:gdLst/>
                <a:ahLst/>
                <a:cxnLst/>
                <a:rect l="l" t="t" r="r" b="b"/>
                <a:pathLst>
                  <a:path w="1002" h="3236" extrusionOk="0">
                    <a:moveTo>
                      <a:pt x="434" y="0"/>
                    </a:moveTo>
                    <a:lnTo>
                      <a:pt x="434" y="234"/>
                    </a:lnTo>
                    <a:lnTo>
                      <a:pt x="401" y="234"/>
                    </a:lnTo>
                    <a:lnTo>
                      <a:pt x="401" y="67"/>
                    </a:lnTo>
                    <a:cubicBezTo>
                      <a:pt x="401" y="100"/>
                      <a:pt x="201" y="100"/>
                      <a:pt x="201" y="133"/>
                    </a:cubicBezTo>
                    <a:lnTo>
                      <a:pt x="201" y="234"/>
                    </a:lnTo>
                    <a:cubicBezTo>
                      <a:pt x="167" y="267"/>
                      <a:pt x="101" y="300"/>
                      <a:pt x="101" y="334"/>
                    </a:cubicBezTo>
                    <a:lnTo>
                      <a:pt x="101" y="300"/>
                    </a:lnTo>
                    <a:cubicBezTo>
                      <a:pt x="101" y="400"/>
                      <a:pt x="67" y="467"/>
                      <a:pt x="67" y="567"/>
                    </a:cubicBezTo>
                    <a:cubicBezTo>
                      <a:pt x="34" y="1301"/>
                      <a:pt x="1" y="2001"/>
                      <a:pt x="1" y="2769"/>
                    </a:cubicBezTo>
                    <a:lnTo>
                      <a:pt x="34" y="2769"/>
                    </a:lnTo>
                    <a:lnTo>
                      <a:pt x="34" y="2935"/>
                    </a:lnTo>
                    <a:cubicBezTo>
                      <a:pt x="34" y="2935"/>
                      <a:pt x="153" y="2950"/>
                      <a:pt x="232" y="2950"/>
                    </a:cubicBezTo>
                    <a:cubicBezTo>
                      <a:pt x="271" y="2950"/>
                      <a:pt x="301" y="2947"/>
                      <a:pt x="301" y="2935"/>
                    </a:cubicBezTo>
                    <a:lnTo>
                      <a:pt x="334" y="2935"/>
                    </a:lnTo>
                    <a:lnTo>
                      <a:pt x="334" y="3236"/>
                    </a:lnTo>
                    <a:lnTo>
                      <a:pt x="568" y="3236"/>
                    </a:lnTo>
                    <a:lnTo>
                      <a:pt x="568" y="3169"/>
                    </a:lnTo>
                    <a:lnTo>
                      <a:pt x="835" y="3169"/>
                    </a:lnTo>
                    <a:lnTo>
                      <a:pt x="835" y="3002"/>
                    </a:lnTo>
                    <a:lnTo>
                      <a:pt x="1001" y="3002"/>
                    </a:lnTo>
                    <a:cubicBezTo>
                      <a:pt x="801" y="2935"/>
                      <a:pt x="801" y="2869"/>
                      <a:pt x="835" y="2769"/>
                    </a:cubicBezTo>
                    <a:cubicBezTo>
                      <a:pt x="768" y="2135"/>
                      <a:pt x="768" y="1468"/>
                      <a:pt x="734" y="834"/>
                    </a:cubicBezTo>
                    <a:lnTo>
                      <a:pt x="734" y="567"/>
                    </a:lnTo>
                    <a:cubicBezTo>
                      <a:pt x="734" y="467"/>
                      <a:pt x="701" y="400"/>
                      <a:pt x="701" y="300"/>
                    </a:cubicBezTo>
                    <a:lnTo>
                      <a:pt x="701" y="634"/>
                    </a:lnTo>
                    <a:cubicBezTo>
                      <a:pt x="668" y="667"/>
                      <a:pt x="668" y="667"/>
                      <a:pt x="668" y="734"/>
                    </a:cubicBezTo>
                    <a:lnTo>
                      <a:pt x="668" y="100"/>
                    </a:lnTo>
                    <a:cubicBezTo>
                      <a:pt x="668" y="67"/>
                      <a:pt x="434" y="67"/>
                      <a:pt x="434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0" name="Google Shape;1980;p33"/>
              <p:cNvSpPr/>
              <p:nvPr/>
            </p:nvSpPr>
            <p:spPr>
              <a:xfrm>
                <a:off x="-526531" y="1488041"/>
                <a:ext cx="53918" cy="168209"/>
              </a:xfrm>
              <a:custGeom>
                <a:avLst/>
                <a:gdLst/>
                <a:ahLst/>
                <a:cxnLst/>
                <a:rect l="l" t="t" r="r" b="b"/>
                <a:pathLst>
                  <a:path w="802" h="2502" extrusionOk="0">
                    <a:moveTo>
                      <a:pt x="401" y="0"/>
                    </a:moveTo>
                    <a:lnTo>
                      <a:pt x="401" y="200"/>
                    </a:lnTo>
                    <a:lnTo>
                      <a:pt x="368" y="200"/>
                    </a:lnTo>
                    <a:lnTo>
                      <a:pt x="368" y="33"/>
                    </a:lnTo>
                    <a:cubicBezTo>
                      <a:pt x="368" y="100"/>
                      <a:pt x="168" y="100"/>
                      <a:pt x="168" y="133"/>
                    </a:cubicBezTo>
                    <a:lnTo>
                      <a:pt x="168" y="200"/>
                    </a:lnTo>
                    <a:cubicBezTo>
                      <a:pt x="101" y="267"/>
                      <a:pt x="67" y="300"/>
                      <a:pt x="67" y="334"/>
                    </a:cubicBezTo>
                    <a:lnTo>
                      <a:pt x="67" y="634"/>
                    </a:lnTo>
                    <a:cubicBezTo>
                      <a:pt x="67" y="600"/>
                      <a:pt x="34" y="600"/>
                      <a:pt x="34" y="534"/>
                    </a:cubicBezTo>
                    <a:lnTo>
                      <a:pt x="34" y="267"/>
                    </a:lnTo>
                    <a:cubicBezTo>
                      <a:pt x="34" y="334"/>
                      <a:pt x="1" y="434"/>
                      <a:pt x="1" y="500"/>
                    </a:cubicBezTo>
                    <a:lnTo>
                      <a:pt x="1" y="2102"/>
                    </a:lnTo>
                    <a:cubicBezTo>
                      <a:pt x="1" y="2168"/>
                      <a:pt x="67" y="2268"/>
                      <a:pt x="67" y="2302"/>
                    </a:cubicBezTo>
                    <a:lnTo>
                      <a:pt x="67" y="1835"/>
                    </a:lnTo>
                    <a:lnTo>
                      <a:pt x="101" y="1835"/>
                    </a:lnTo>
                    <a:lnTo>
                      <a:pt x="101" y="2268"/>
                    </a:lnTo>
                    <a:cubicBezTo>
                      <a:pt x="101" y="2268"/>
                      <a:pt x="168" y="2202"/>
                      <a:pt x="201" y="2202"/>
                    </a:cubicBezTo>
                    <a:lnTo>
                      <a:pt x="201" y="2468"/>
                    </a:lnTo>
                    <a:lnTo>
                      <a:pt x="434" y="2502"/>
                    </a:lnTo>
                    <a:lnTo>
                      <a:pt x="434" y="2035"/>
                    </a:lnTo>
                    <a:lnTo>
                      <a:pt x="501" y="2035"/>
                    </a:lnTo>
                    <a:lnTo>
                      <a:pt x="501" y="2335"/>
                    </a:lnTo>
                    <a:cubicBezTo>
                      <a:pt x="501" y="2362"/>
                      <a:pt x="611" y="2433"/>
                      <a:pt x="635" y="2477"/>
                    </a:cubicBezTo>
                    <a:lnTo>
                      <a:pt x="635" y="2477"/>
                    </a:lnTo>
                    <a:lnTo>
                      <a:pt x="635" y="2168"/>
                    </a:lnTo>
                    <a:cubicBezTo>
                      <a:pt x="668" y="2202"/>
                      <a:pt x="768" y="2268"/>
                      <a:pt x="768" y="2302"/>
                    </a:cubicBezTo>
                    <a:lnTo>
                      <a:pt x="768" y="2084"/>
                    </a:lnTo>
                    <a:lnTo>
                      <a:pt x="768" y="2084"/>
                    </a:lnTo>
                    <a:cubicBezTo>
                      <a:pt x="776" y="2089"/>
                      <a:pt x="787" y="2095"/>
                      <a:pt x="801" y="2102"/>
                    </a:cubicBezTo>
                    <a:cubicBezTo>
                      <a:pt x="735" y="1668"/>
                      <a:pt x="735" y="1234"/>
                      <a:pt x="701" y="801"/>
                    </a:cubicBezTo>
                    <a:lnTo>
                      <a:pt x="701" y="534"/>
                    </a:lnTo>
                    <a:cubicBezTo>
                      <a:pt x="701" y="467"/>
                      <a:pt x="668" y="400"/>
                      <a:pt x="668" y="300"/>
                    </a:cubicBezTo>
                    <a:lnTo>
                      <a:pt x="668" y="634"/>
                    </a:lnTo>
                    <a:lnTo>
                      <a:pt x="635" y="667"/>
                    </a:lnTo>
                    <a:lnTo>
                      <a:pt x="635" y="33"/>
                    </a:lnTo>
                    <a:cubicBezTo>
                      <a:pt x="635" y="0"/>
                      <a:pt x="401" y="0"/>
                      <a:pt x="401" y="0"/>
                    </a:cubicBezTo>
                    <a:close/>
                    <a:moveTo>
                      <a:pt x="635" y="2477"/>
                    </a:moveTo>
                    <a:lnTo>
                      <a:pt x="635" y="2502"/>
                    </a:lnTo>
                    <a:cubicBezTo>
                      <a:pt x="641" y="2496"/>
                      <a:pt x="640" y="2487"/>
                      <a:pt x="635" y="2477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1" name="Google Shape;1981;p33"/>
              <p:cNvSpPr/>
              <p:nvPr/>
            </p:nvSpPr>
            <p:spPr>
              <a:xfrm>
                <a:off x="-448007" y="1277209"/>
                <a:ext cx="69583" cy="141317"/>
              </a:xfrm>
              <a:custGeom>
                <a:avLst/>
                <a:gdLst/>
                <a:ahLst/>
                <a:cxnLst/>
                <a:rect l="l" t="t" r="r" b="b"/>
                <a:pathLst>
                  <a:path w="1035" h="2102" extrusionOk="0">
                    <a:moveTo>
                      <a:pt x="634" y="67"/>
                    </a:moveTo>
                    <a:lnTo>
                      <a:pt x="634" y="67"/>
                    </a:lnTo>
                    <a:cubicBezTo>
                      <a:pt x="624" y="72"/>
                      <a:pt x="616" y="78"/>
                      <a:pt x="609" y="84"/>
                    </a:cubicBezTo>
                    <a:lnTo>
                      <a:pt x="609" y="84"/>
                    </a:lnTo>
                    <a:cubicBezTo>
                      <a:pt x="624" y="79"/>
                      <a:pt x="634" y="74"/>
                      <a:pt x="634" y="67"/>
                    </a:cubicBezTo>
                    <a:close/>
                    <a:moveTo>
                      <a:pt x="667" y="0"/>
                    </a:moveTo>
                    <a:cubicBezTo>
                      <a:pt x="667" y="101"/>
                      <a:pt x="634" y="134"/>
                      <a:pt x="634" y="234"/>
                    </a:cubicBezTo>
                    <a:lnTo>
                      <a:pt x="567" y="234"/>
                    </a:lnTo>
                    <a:cubicBezTo>
                      <a:pt x="567" y="177"/>
                      <a:pt x="567" y="120"/>
                      <a:pt x="609" y="84"/>
                    </a:cubicBezTo>
                    <a:lnTo>
                      <a:pt x="609" y="84"/>
                    </a:lnTo>
                    <a:cubicBezTo>
                      <a:pt x="548" y="102"/>
                      <a:pt x="401" y="107"/>
                      <a:pt x="401" y="134"/>
                    </a:cubicBezTo>
                    <a:cubicBezTo>
                      <a:pt x="401" y="201"/>
                      <a:pt x="367" y="234"/>
                      <a:pt x="367" y="267"/>
                    </a:cubicBezTo>
                    <a:cubicBezTo>
                      <a:pt x="334" y="301"/>
                      <a:pt x="334" y="301"/>
                      <a:pt x="334" y="334"/>
                    </a:cubicBezTo>
                    <a:cubicBezTo>
                      <a:pt x="334" y="401"/>
                      <a:pt x="267" y="434"/>
                      <a:pt x="267" y="467"/>
                    </a:cubicBezTo>
                    <a:lnTo>
                      <a:pt x="267" y="301"/>
                    </a:lnTo>
                    <a:cubicBezTo>
                      <a:pt x="67" y="734"/>
                      <a:pt x="0" y="1135"/>
                      <a:pt x="34" y="1602"/>
                    </a:cubicBezTo>
                    <a:lnTo>
                      <a:pt x="34" y="1768"/>
                    </a:lnTo>
                    <a:cubicBezTo>
                      <a:pt x="34" y="1802"/>
                      <a:pt x="267" y="1802"/>
                      <a:pt x="267" y="1802"/>
                    </a:cubicBezTo>
                    <a:lnTo>
                      <a:pt x="334" y="1802"/>
                    </a:lnTo>
                    <a:lnTo>
                      <a:pt x="334" y="2069"/>
                    </a:lnTo>
                    <a:cubicBezTo>
                      <a:pt x="334" y="2102"/>
                      <a:pt x="567" y="2102"/>
                      <a:pt x="567" y="2102"/>
                    </a:cubicBezTo>
                    <a:lnTo>
                      <a:pt x="567" y="2069"/>
                    </a:lnTo>
                    <a:cubicBezTo>
                      <a:pt x="567" y="2085"/>
                      <a:pt x="634" y="2094"/>
                      <a:pt x="701" y="2094"/>
                    </a:cubicBezTo>
                    <a:cubicBezTo>
                      <a:pt x="767" y="2094"/>
                      <a:pt x="834" y="2085"/>
                      <a:pt x="834" y="2069"/>
                    </a:cubicBezTo>
                    <a:lnTo>
                      <a:pt x="834" y="1868"/>
                    </a:lnTo>
                    <a:lnTo>
                      <a:pt x="1001" y="1868"/>
                    </a:lnTo>
                    <a:lnTo>
                      <a:pt x="1001" y="1635"/>
                    </a:lnTo>
                    <a:lnTo>
                      <a:pt x="1034" y="1635"/>
                    </a:lnTo>
                    <a:cubicBezTo>
                      <a:pt x="968" y="1301"/>
                      <a:pt x="968" y="968"/>
                      <a:pt x="968" y="668"/>
                    </a:cubicBezTo>
                    <a:lnTo>
                      <a:pt x="968" y="568"/>
                    </a:lnTo>
                    <a:cubicBezTo>
                      <a:pt x="968" y="467"/>
                      <a:pt x="901" y="401"/>
                      <a:pt x="901" y="301"/>
                    </a:cubicBezTo>
                    <a:cubicBezTo>
                      <a:pt x="834" y="467"/>
                      <a:pt x="801" y="634"/>
                      <a:pt x="734" y="834"/>
                    </a:cubicBezTo>
                    <a:cubicBezTo>
                      <a:pt x="734" y="601"/>
                      <a:pt x="801" y="334"/>
                      <a:pt x="868" y="101"/>
                    </a:cubicBezTo>
                    <a:cubicBezTo>
                      <a:pt x="868" y="101"/>
                      <a:pt x="667" y="67"/>
                      <a:pt x="667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2" name="Google Shape;1982;p33"/>
              <p:cNvSpPr/>
              <p:nvPr/>
            </p:nvSpPr>
            <p:spPr>
              <a:xfrm>
                <a:off x="-3405990" y="853325"/>
                <a:ext cx="65079" cy="151335"/>
              </a:xfrm>
              <a:custGeom>
                <a:avLst/>
                <a:gdLst/>
                <a:ahLst/>
                <a:cxnLst/>
                <a:rect l="l" t="t" r="r" b="b"/>
                <a:pathLst>
                  <a:path w="968" h="2251" extrusionOk="0">
                    <a:moveTo>
                      <a:pt x="434" y="1"/>
                    </a:moveTo>
                    <a:lnTo>
                      <a:pt x="434" y="201"/>
                    </a:lnTo>
                    <a:lnTo>
                      <a:pt x="367" y="201"/>
                    </a:lnTo>
                    <a:lnTo>
                      <a:pt x="367" y="34"/>
                    </a:lnTo>
                    <a:cubicBezTo>
                      <a:pt x="367" y="68"/>
                      <a:pt x="167" y="101"/>
                      <a:pt x="167" y="101"/>
                    </a:cubicBezTo>
                    <a:lnTo>
                      <a:pt x="167" y="201"/>
                    </a:lnTo>
                    <a:cubicBezTo>
                      <a:pt x="134" y="234"/>
                      <a:pt x="67" y="268"/>
                      <a:pt x="67" y="335"/>
                    </a:cubicBezTo>
                    <a:lnTo>
                      <a:pt x="67" y="701"/>
                    </a:lnTo>
                    <a:cubicBezTo>
                      <a:pt x="67" y="568"/>
                      <a:pt x="34" y="401"/>
                      <a:pt x="34" y="268"/>
                    </a:cubicBezTo>
                    <a:cubicBezTo>
                      <a:pt x="34" y="368"/>
                      <a:pt x="0" y="435"/>
                      <a:pt x="0" y="535"/>
                    </a:cubicBezTo>
                    <a:lnTo>
                      <a:pt x="0" y="1769"/>
                    </a:lnTo>
                    <a:lnTo>
                      <a:pt x="34" y="1769"/>
                    </a:lnTo>
                    <a:lnTo>
                      <a:pt x="34" y="1936"/>
                    </a:lnTo>
                    <a:cubicBezTo>
                      <a:pt x="34" y="1958"/>
                      <a:pt x="52" y="1965"/>
                      <a:pt x="78" y="1965"/>
                    </a:cubicBezTo>
                    <a:cubicBezTo>
                      <a:pt x="130" y="1965"/>
                      <a:pt x="211" y="1936"/>
                      <a:pt x="234" y="1936"/>
                    </a:cubicBezTo>
                    <a:lnTo>
                      <a:pt x="300" y="1936"/>
                    </a:lnTo>
                    <a:lnTo>
                      <a:pt x="300" y="2236"/>
                    </a:lnTo>
                    <a:cubicBezTo>
                      <a:pt x="300" y="2247"/>
                      <a:pt x="326" y="2251"/>
                      <a:pt x="361" y="2251"/>
                    </a:cubicBezTo>
                    <a:cubicBezTo>
                      <a:pt x="430" y="2251"/>
                      <a:pt x="534" y="2236"/>
                      <a:pt x="534" y="2236"/>
                    </a:cubicBezTo>
                    <a:cubicBezTo>
                      <a:pt x="534" y="2247"/>
                      <a:pt x="564" y="2251"/>
                      <a:pt x="603" y="2251"/>
                    </a:cubicBezTo>
                    <a:cubicBezTo>
                      <a:pt x="682" y="2251"/>
                      <a:pt x="801" y="2236"/>
                      <a:pt x="801" y="2236"/>
                    </a:cubicBezTo>
                    <a:lnTo>
                      <a:pt x="801" y="2069"/>
                    </a:lnTo>
                    <a:cubicBezTo>
                      <a:pt x="867" y="2069"/>
                      <a:pt x="968" y="2069"/>
                      <a:pt x="968" y="2036"/>
                    </a:cubicBezTo>
                    <a:cubicBezTo>
                      <a:pt x="867" y="1969"/>
                      <a:pt x="867" y="1902"/>
                      <a:pt x="867" y="1836"/>
                    </a:cubicBezTo>
                    <a:cubicBezTo>
                      <a:pt x="934" y="1836"/>
                      <a:pt x="934" y="1836"/>
                      <a:pt x="934" y="1769"/>
                    </a:cubicBezTo>
                    <a:cubicBezTo>
                      <a:pt x="867" y="1402"/>
                      <a:pt x="801" y="1035"/>
                      <a:pt x="767" y="668"/>
                    </a:cubicBezTo>
                    <a:lnTo>
                      <a:pt x="767" y="535"/>
                    </a:lnTo>
                    <a:lnTo>
                      <a:pt x="701" y="268"/>
                    </a:lnTo>
                    <a:lnTo>
                      <a:pt x="701" y="601"/>
                    </a:lnTo>
                    <a:lnTo>
                      <a:pt x="667" y="668"/>
                    </a:lnTo>
                    <a:cubicBezTo>
                      <a:pt x="667" y="435"/>
                      <a:pt x="634" y="268"/>
                      <a:pt x="634" y="68"/>
                    </a:cubicBezTo>
                    <a:cubicBezTo>
                      <a:pt x="634" y="34"/>
                      <a:pt x="434" y="34"/>
                      <a:pt x="434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3" name="Google Shape;1983;p33"/>
              <p:cNvSpPr/>
              <p:nvPr/>
            </p:nvSpPr>
            <p:spPr>
              <a:xfrm>
                <a:off x="-3251300" y="740251"/>
                <a:ext cx="67374" cy="115424"/>
              </a:xfrm>
              <a:custGeom>
                <a:avLst/>
                <a:gdLst/>
                <a:ahLst/>
                <a:cxnLst/>
                <a:rect l="l" t="t" r="r" b="b"/>
                <a:pathLst>
                  <a:path w="1002" h="2436" extrusionOk="0">
                    <a:moveTo>
                      <a:pt x="434" y="0"/>
                    </a:moveTo>
                    <a:lnTo>
                      <a:pt x="434" y="234"/>
                    </a:lnTo>
                    <a:lnTo>
                      <a:pt x="401" y="234"/>
                    </a:lnTo>
                    <a:lnTo>
                      <a:pt x="401" y="67"/>
                    </a:lnTo>
                    <a:cubicBezTo>
                      <a:pt x="401" y="100"/>
                      <a:pt x="201" y="100"/>
                      <a:pt x="201" y="134"/>
                    </a:cubicBezTo>
                    <a:lnTo>
                      <a:pt x="201" y="234"/>
                    </a:lnTo>
                    <a:cubicBezTo>
                      <a:pt x="168" y="267"/>
                      <a:pt x="101" y="300"/>
                      <a:pt x="101" y="334"/>
                    </a:cubicBezTo>
                    <a:lnTo>
                      <a:pt x="101" y="267"/>
                    </a:lnTo>
                    <a:cubicBezTo>
                      <a:pt x="101" y="334"/>
                      <a:pt x="101" y="401"/>
                      <a:pt x="68" y="467"/>
                    </a:cubicBezTo>
                    <a:lnTo>
                      <a:pt x="68" y="501"/>
                    </a:lnTo>
                    <a:lnTo>
                      <a:pt x="1" y="1968"/>
                    </a:lnTo>
                    <a:lnTo>
                      <a:pt x="34" y="1968"/>
                    </a:lnTo>
                    <a:lnTo>
                      <a:pt x="34" y="2135"/>
                    </a:lnTo>
                    <a:lnTo>
                      <a:pt x="334" y="2135"/>
                    </a:lnTo>
                    <a:lnTo>
                      <a:pt x="334" y="2435"/>
                    </a:lnTo>
                    <a:lnTo>
                      <a:pt x="568" y="2435"/>
                    </a:lnTo>
                    <a:lnTo>
                      <a:pt x="568" y="2369"/>
                    </a:lnTo>
                    <a:lnTo>
                      <a:pt x="835" y="2369"/>
                    </a:lnTo>
                    <a:lnTo>
                      <a:pt x="835" y="2235"/>
                    </a:lnTo>
                    <a:lnTo>
                      <a:pt x="1002" y="2235"/>
                    </a:lnTo>
                    <a:lnTo>
                      <a:pt x="1002" y="2002"/>
                    </a:lnTo>
                    <a:cubicBezTo>
                      <a:pt x="873" y="2044"/>
                      <a:pt x="841" y="2060"/>
                      <a:pt x="834" y="2065"/>
                    </a:cubicBezTo>
                    <a:lnTo>
                      <a:pt x="834" y="2065"/>
                    </a:lnTo>
                    <a:cubicBezTo>
                      <a:pt x="768" y="1666"/>
                      <a:pt x="768" y="1267"/>
                      <a:pt x="735" y="901"/>
                    </a:cubicBezTo>
                    <a:lnTo>
                      <a:pt x="735" y="601"/>
                    </a:lnTo>
                    <a:cubicBezTo>
                      <a:pt x="735" y="501"/>
                      <a:pt x="701" y="434"/>
                      <a:pt x="701" y="334"/>
                    </a:cubicBezTo>
                    <a:lnTo>
                      <a:pt x="701" y="667"/>
                    </a:lnTo>
                    <a:lnTo>
                      <a:pt x="668" y="734"/>
                    </a:lnTo>
                    <a:lnTo>
                      <a:pt x="668" y="100"/>
                    </a:lnTo>
                    <a:cubicBezTo>
                      <a:pt x="668" y="67"/>
                      <a:pt x="434" y="67"/>
                      <a:pt x="434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4" name="Google Shape;1984;p33"/>
              <p:cNvSpPr/>
              <p:nvPr/>
            </p:nvSpPr>
            <p:spPr>
              <a:xfrm>
                <a:off x="-3143659" y="954304"/>
                <a:ext cx="69650" cy="157049"/>
              </a:xfrm>
              <a:custGeom>
                <a:avLst/>
                <a:gdLst/>
                <a:ahLst/>
                <a:cxnLst/>
                <a:rect l="l" t="t" r="r" b="b"/>
                <a:pathLst>
                  <a:path w="1036" h="2336" extrusionOk="0">
                    <a:moveTo>
                      <a:pt x="468" y="0"/>
                    </a:moveTo>
                    <a:lnTo>
                      <a:pt x="468" y="200"/>
                    </a:lnTo>
                    <a:lnTo>
                      <a:pt x="435" y="200"/>
                    </a:lnTo>
                    <a:lnTo>
                      <a:pt x="435" y="33"/>
                    </a:lnTo>
                    <a:cubicBezTo>
                      <a:pt x="435" y="67"/>
                      <a:pt x="234" y="67"/>
                      <a:pt x="234" y="100"/>
                    </a:cubicBezTo>
                    <a:lnTo>
                      <a:pt x="234" y="200"/>
                    </a:lnTo>
                    <a:cubicBezTo>
                      <a:pt x="168" y="234"/>
                      <a:pt x="134" y="267"/>
                      <a:pt x="134" y="334"/>
                    </a:cubicBezTo>
                    <a:lnTo>
                      <a:pt x="134" y="234"/>
                    </a:lnTo>
                    <a:cubicBezTo>
                      <a:pt x="134" y="334"/>
                      <a:pt x="134" y="367"/>
                      <a:pt x="101" y="434"/>
                    </a:cubicBezTo>
                    <a:lnTo>
                      <a:pt x="101" y="500"/>
                    </a:lnTo>
                    <a:cubicBezTo>
                      <a:pt x="68" y="901"/>
                      <a:pt x="68" y="1334"/>
                      <a:pt x="1" y="1735"/>
                    </a:cubicBezTo>
                    <a:lnTo>
                      <a:pt x="68" y="1768"/>
                    </a:lnTo>
                    <a:lnTo>
                      <a:pt x="68" y="1935"/>
                    </a:lnTo>
                    <a:cubicBezTo>
                      <a:pt x="68" y="2001"/>
                      <a:pt x="268" y="2001"/>
                      <a:pt x="268" y="2035"/>
                    </a:cubicBezTo>
                    <a:lnTo>
                      <a:pt x="268" y="2001"/>
                    </a:lnTo>
                    <a:lnTo>
                      <a:pt x="335" y="2001"/>
                    </a:lnTo>
                    <a:lnTo>
                      <a:pt x="335" y="2268"/>
                    </a:lnTo>
                    <a:lnTo>
                      <a:pt x="601" y="2335"/>
                    </a:lnTo>
                    <a:lnTo>
                      <a:pt x="601" y="2268"/>
                    </a:lnTo>
                    <a:lnTo>
                      <a:pt x="868" y="2268"/>
                    </a:lnTo>
                    <a:lnTo>
                      <a:pt x="868" y="2102"/>
                    </a:lnTo>
                    <a:lnTo>
                      <a:pt x="1035" y="2102"/>
                    </a:lnTo>
                    <a:cubicBezTo>
                      <a:pt x="902" y="2035"/>
                      <a:pt x="902" y="1935"/>
                      <a:pt x="868" y="1868"/>
                    </a:cubicBezTo>
                    <a:lnTo>
                      <a:pt x="902" y="1868"/>
                    </a:lnTo>
                    <a:lnTo>
                      <a:pt x="802" y="867"/>
                    </a:lnTo>
                    <a:lnTo>
                      <a:pt x="802" y="567"/>
                    </a:lnTo>
                    <a:cubicBezTo>
                      <a:pt x="802" y="500"/>
                      <a:pt x="768" y="400"/>
                      <a:pt x="768" y="334"/>
                    </a:cubicBezTo>
                    <a:cubicBezTo>
                      <a:pt x="768" y="434"/>
                      <a:pt x="768" y="534"/>
                      <a:pt x="735" y="667"/>
                    </a:cubicBezTo>
                    <a:lnTo>
                      <a:pt x="701" y="701"/>
                    </a:lnTo>
                    <a:lnTo>
                      <a:pt x="701" y="67"/>
                    </a:lnTo>
                    <a:cubicBezTo>
                      <a:pt x="701" y="33"/>
                      <a:pt x="468" y="33"/>
                      <a:pt x="468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5" name="Google Shape;1985;p33"/>
              <p:cNvSpPr/>
              <p:nvPr/>
            </p:nvSpPr>
            <p:spPr>
              <a:xfrm>
                <a:off x="-3280404" y="1064158"/>
                <a:ext cx="67297" cy="100979"/>
              </a:xfrm>
              <a:custGeom>
                <a:avLst/>
                <a:gdLst/>
                <a:ahLst/>
                <a:cxnLst/>
                <a:rect l="l" t="t" r="r" b="b"/>
                <a:pathLst>
                  <a:path w="1001" h="1502" extrusionOk="0">
                    <a:moveTo>
                      <a:pt x="667" y="668"/>
                    </a:moveTo>
                    <a:lnTo>
                      <a:pt x="634" y="734"/>
                    </a:lnTo>
                    <a:lnTo>
                      <a:pt x="634" y="668"/>
                    </a:lnTo>
                    <a:close/>
                    <a:moveTo>
                      <a:pt x="100" y="901"/>
                    </a:moveTo>
                    <a:lnTo>
                      <a:pt x="100" y="901"/>
                    </a:lnTo>
                    <a:cubicBezTo>
                      <a:pt x="128" y="929"/>
                      <a:pt x="133" y="956"/>
                      <a:pt x="115" y="1002"/>
                    </a:cubicBezTo>
                    <a:lnTo>
                      <a:pt x="115" y="1002"/>
                    </a:lnTo>
                    <a:cubicBezTo>
                      <a:pt x="113" y="970"/>
                      <a:pt x="100" y="922"/>
                      <a:pt x="100" y="901"/>
                    </a:cubicBezTo>
                    <a:close/>
                    <a:moveTo>
                      <a:pt x="467" y="868"/>
                    </a:moveTo>
                    <a:lnTo>
                      <a:pt x="467" y="935"/>
                    </a:lnTo>
                    <a:lnTo>
                      <a:pt x="434" y="1035"/>
                    </a:lnTo>
                    <a:lnTo>
                      <a:pt x="434" y="935"/>
                    </a:lnTo>
                    <a:cubicBezTo>
                      <a:pt x="434" y="935"/>
                      <a:pt x="334" y="901"/>
                      <a:pt x="300" y="901"/>
                    </a:cubicBezTo>
                    <a:lnTo>
                      <a:pt x="300" y="868"/>
                    </a:lnTo>
                    <a:close/>
                    <a:moveTo>
                      <a:pt x="501" y="1"/>
                    </a:moveTo>
                    <a:lnTo>
                      <a:pt x="501" y="234"/>
                    </a:lnTo>
                    <a:lnTo>
                      <a:pt x="467" y="234"/>
                    </a:lnTo>
                    <a:lnTo>
                      <a:pt x="467" y="67"/>
                    </a:lnTo>
                    <a:cubicBezTo>
                      <a:pt x="467" y="101"/>
                      <a:pt x="267" y="101"/>
                      <a:pt x="267" y="134"/>
                    </a:cubicBezTo>
                    <a:lnTo>
                      <a:pt x="267" y="234"/>
                    </a:lnTo>
                    <a:cubicBezTo>
                      <a:pt x="200" y="267"/>
                      <a:pt x="167" y="301"/>
                      <a:pt x="167" y="334"/>
                    </a:cubicBezTo>
                    <a:lnTo>
                      <a:pt x="167" y="501"/>
                    </a:lnTo>
                    <a:cubicBezTo>
                      <a:pt x="167" y="434"/>
                      <a:pt x="167" y="401"/>
                      <a:pt x="134" y="301"/>
                    </a:cubicBezTo>
                    <a:lnTo>
                      <a:pt x="0" y="1068"/>
                    </a:lnTo>
                    <a:lnTo>
                      <a:pt x="34" y="1068"/>
                    </a:lnTo>
                    <a:lnTo>
                      <a:pt x="34" y="1235"/>
                    </a:lnTo>
                    <a:cubicBezTo>
                      <a:pt x="34" y="1235"/>
                      <a:pt x="300" y="1235"/>
                      <a:pt x="300" y="1268"/>
                    </a:cubicBezTo>
                    <a:lnTo>
                      <a:pt x="300" y="1235"/>
                    </a:lnTo>
                    <a:lnTo>
                      <a:pt x="334" y="1235"/>
                    </a:lnTo>
                    <a:lnTo>
                      <a:pt x="334" y="1502"/>
                    </a:lnTo>
                    <a:lnTo>
                      <a:pt x="601" y="1502"/>
                    </a:lnTo>
                    <a:lnTo>
                      <a:pt x="601" y="1468"/>
                    </a:lnTo>
                    <a:lnTo>
                      <a:pt x="834" y="1468"/>
                    </a:lnTo>
                    <a:lnTo>
                      <a:pt x="834" y="1268"/>
                    </a:lnTo>
                    <a:lnTo>
                      <a:pt x="1001" y="1268"/>
                    </a:lnTo>
                    <a:lnTo>
                      <a:pt x="1001" y="1068"/>
                    </a:lnTo>
                    <a:lnTo>
                      <a:pt x="834" y="1068"/>
                    </a:lnTo>
                    <a:lnTo>
                      <a:pt x="701" y="301"/>
                    </a:lnTo>
                    <a:lnTo>
                      <a:pt x="701" y="67"/>
                    </a:lnTo>
                    <a:lnTo>
                      <a:pt x="501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6" name="Google Shape;1986;p33"/>
              <p:cNvSpPr/>
              <p:nvPr/>
            </p:nvSpPr>
            <p:spPr>
              <a:xfrm>
                <a:off x="-2970950" y="739575"/>
                <a:ext cx="58349" cy="172178"/>
              </a:xfrm>
              <a:custGeom>
                <a:avLst/>
                <a:gdLst/>
                <a:ahLst/>
                <a:cxnLst/>
                <a:rect l="l" t="t" r="r" b="b"/>
                <a:pathLst>
                  <a:path w="868" h="2970" extrusionOk="0">
                    <a:moveTo>
                      <a:pt x="867" y="2450"/>
                    </a:moveTo>
                    <a:lnTo>
                      <a:pt x="867" y="2450"/>
                    </a:lnTo>
                    <a:cubicBezTo>
                      <a:pt x="867" y="2457"/>
                      <a:pt x="867" y="2463"/>
                      <a:pt x="868" y="2469"/>
                    </a:cubicBezTo>
                    <a:cubicBezTo>
                      <a:pt x="868" y="2462"/>
                      <a:pt x="867" y="2456"/>
                      <a:pt x="867" y="2450"/>
                    </a:cubicBezTo>
                    <a:close/>
                    <a:moveTo>
                      <a:pt x="501" y="0"/>
                    </a:moveTo>
                    <a:lnTo>
                      <a:pt x="501" y="201"/>
                    </a:lnTo>
                    <a:lnTo>
                      <a:pt x="434" y="201"/>
                    </a:lnTo>
                    <a:lnTo>
                      <a:pt x="434" y="34"/>
                    </a:lnTo>
                    <a:cubicBezTo>
                      <a:pt x="434" y="101"/>
                      <a:pt x="234" y="101"/>
                      <a:pt x="234" y="134"/>
                    </a:cubicBezTo>
                    <a:lnTo>
                      <a:pt x="234" y="201"/>
                    </a:lnTo>
                    <a:cubicBezTo>
                      <a:pt x="201" y="267"/>
                      <a:pt x="167" y="301"/>
                      <a:pt x="167" y="334"/>
                    </a:cubicBezTo>
                    <a:lnTo>
                      <a:pt x="167" y="634"/>
                    </a:lnTo>
                    <a:cubicBezTo>
                      <a:pt x="167" y="634"/>
                      <a:pt x="167" y="568"/>
                      <a:pt x="101" y="568"/>
                    </a:cubicBezTo>
                    <a:lnTo>
                      <a:pt x="101" y="301"/>
                    </a:lnTo>
                    <a:cubicBezTo>
                      <a:pt x="101" y="367"/>
                      <a:pt x="101" y="401"/>
                      <a:pt x="67" y="501"/>
                    </a:cubicBezTo>
                    <a:lnTo>
                      <a:pt x="67" y="534"/>
                    </a:lnTo>
                    <a:cubicBezTo>
                      <a:pt x="34" y="1201"/>
                      <a:pt x="34" y="1835"/>
                      <a:pt x="0" y="2502"/>
                    </a:cubicBezTo>
                    <a:lnTo>
                      <a:pt x="34" y="2469"/>
                    </a:lnTo>
                    <a:lnTo>
                      <a:pt x="34" y="2702"/>
                    </a:lnTo>
                    <a:cubicBezTo>
                      <a:pt x="34" y="2636"/>
                      <a:pt x="167" y="2569"/>
                      <a:pt x="167" y="2502"/>
                    </a:cubicBezTo>
                    <a:lnTo>
                      <a:pt x="167" y="2235"/>
                    </a:lnTo>
                    <a:lnTo>
                      <a:pt x="201" y="2235"/>
                    </a:lnTo>
                    <a:lnTo>
                      <a:pt x="201" y="2669"/>
                    </a:lnTo>
                    <a:cubicBezTo>
                      <a:pt x="201" y="2636"/>
                      <a:pt x="267" y="2569"/>
                      <a:pt x="334" y="2536"/>
                    </a:cubicBezTo>
                    <a:lnTo>
                      <a:pt x="334" y="2736"/>
                    </a:lnTo>
                    <a:cubicBezTo>
                      <a:pt x="334" y="2836"/>
                      <a:pt x="401" y="2903"/>
                      <a:pt x="401" y="2969"/>
                    </a:cubicBezTo>
                    <a:cubicBezTo>
                      <a:pt x="401" y="2702"/>
                      <a:pt x="401" y="2402"/>
                      <a:pt x="467" y="2169"/>
                    </a:cubicBezTo>
                    <a:lnTo>
                      <a:pt x="501" y="2169"/>
                    </a:lnTo>
                    <a:lnTo>
                      <a:pt x="501" y="2369"/>
                    </a:lnTo>
                    <a:cubicBezTo>
                      <a:pt x="501" y="2369"/>
                      <a:pt x="534" y="2402"/>
                      <a:pt x="568" y="2402"/>
                    </a:cubicBezTo>
                    <a:lnTo>
                      <a:pt x="568" y="2669"/>
                    </a:lnTo>
                    <a:cubicBezTo>
                      <a:pt x="568" y="2769"/>
                      <a:pt x="634" y="2836"/>
                      <a:pt x="634" y="2936"/>
                    </a:cubicBezTo>
                    <a:lnTo>
                      <a:pt x="634" y="2469"/>
                    </a:lnTo>
                    <a:cubicBezTo>
                      <a:pt x="668" y="2469"/>
                      <a:pt x="668" y="2469"/>
                      <a:pt x="668" y="2502"/>
                    </a:cubicBezTo>
                    <a:cubicBezTo>
                      <a:pt x="668" y="2335"/>
                      <a:pt x="668" y="2202"/>
                      <a:pt x="634" y="2035"/>
                    </a:cubicBezTo>
                    <a:lnTo>
                      <a:pt x="668" y="2035"/>
                    </a:lnTo>
                    <a:lnTo>
                      <a:pt x="668" y="2536"/>
                    </a:lnTo>
                    <a:cubicBezTo>
                      <a:pt x="668" y="2636"/>
                      <a:pt x="801" y="2669"/>
                      <a:pt x="801" y="2769"/>
                    </a:cubicBezTo>
                    <a:lnTo>
                      <a:pt x="801" y="2402"/>
                    </a:lnTo>
                    <a:cubicBezTo>
                      <a:pt x="831" y="2402"/>
                      <a:pt x="861" y="2402"/>
                      <a:pt x="867" y="2450"/>
                    </a:cubicBezTo>
                    <a:lnTo>
                      <a:pt x="867" y="2450"/>
                    </a:lnTo>
                    <a:cubicBezTo>
                      <a:pt x="834" y="1857"/>
                      <a:pt x="834" y="1329"/>
                      <a:pt x="801" y="734"/>
                    </a:cubicBezTo>
                    <a:lnTo>
                      <a:pt x="801" y="534"/>
                    </a:lnTo>
                    <a:cubicBezTo>
                      <a:pt x="801" y="467"/>
                      <a:pt x="734" y="367"/>
                      <a:pt x="734" y="301"/>
                    </a:cubicBezTo>
                    <a:lnTo>
                      <a:pt x="734" y="634"/>
                    </a:lnTo>
                    <a:cubicBezTo>
                      <a:pt x="701" y="668"/>
                      <a:pt x="701" y="668"/>
                      <a:pt x="701" y="701"/>
                    </a:cubicBezTo>
                    <a:lnTo>
                      <a:pt x="701" y="67"/>
                    </a:lnTo>
                    <a:cubicBezTo>
                      <a:pt x="701" y="34"/>
                      <a:pt x="501" y="34"/>
                      <a:pt x="50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7" name="Google Shape;1987;p33"/>
              <p:cNvSpPr/>
              <p:nvPr/>
            </p:nvSpPr>
            <p:spPr>
              <a:xfrm>
                <a:off x="-2899210" y="1017097"/>
                <a:ext cx="65146" cy="157049"/>
              </a:xfrm>
              <a:custGeom>
                <a:avLst/>
                <a:gdLst/>
                <a:ahLst/>
                <a:cxnLst/>
                <a:rect l="l" t="t" r="r" b="b"/>
                <a:pathLst>
                  <a:path w="969" h="2336" extrusionOk="0">
                    <a:moveTo>
                      <a:pt x="501" y="0"/>
                    </a:moveTo>
                    <a:lnTo>
                      <a:pt x="501" y="200"/>
                    </a:lnTo>
                    <a:lnTo>
                      <a:pt x="468" y="200"/>
                    </a:lnTo>
                    <a:lnTo>
                      <a:pt x="468" y="33"/>
                    </a:lnTo>
                    <a:cubicBezTo>
                      <a:pt x="468" y="100"/>
                      <a:pt x="268" y="100"/>
                      <a:pt x="268" y="133"/>
                    </a:cubicBezTo>
                    <a:lnTo>
                      <a:pt x="268" y="200"/>
                    </a:lnTo>
                    <a:lnTo>
                      <a:pt x="168" y="300"/>
                    </a:lnTo>
                    <a:cubicBezTo>
                      <a:pt x="168" y="367"/>
                      <a:pt x="134" y="467"/>
                      <a:pt x="134" y="534"/>
                    </a:cubicBezTo>
                    <a:lnTo>
                      <a:pt x="134" y="300"/>
                    </a:lnTo>
                    <a:cubicBezTo>
                      <a:pt x="134" y="367"/>
                      <a:pt x="101" y="467"/>
                      <a:pt x="101" y="534"/>
                    </a:cubicBezTo>
                    <a:cubicBezTo>
                      <a:pt x="1" y="967"/>
                      <a:pt x="1" y="1434"/>
                      <a:pt x="101" y="1835"/>
                    </a:cubicBezTo>
                    <a:cubicBezTo>
                      <a:pt x="101" y="1835"/>
                      <a:pt x="101" y="1801"/>
                      <a:pt x="134" y="1801"/>
                    </a:cubicBezTo>
                    <a:lnTo>
                      <a:pt x="134" y="2035"/>
                    </a:lnTo>
                    <a:cubicBezTo>
                      <a:pt x="134" y="2001"/>
                      <a:pt x="268" y="1935"/>
                      <a:pt x="268" y="1835"/>
                    </a:cubicBezTo>
                    <a:lnTo>
                      <a:pt x="268" y="1935"/>
                    </a:lnTo>
                    <a:lnTo>
                      <a:pt x="401" y="1935"/>
                    </a:lnTo>
                    <a:cubicBezTo>
                      <a:pt x="401" y="2001"/>
                      <a:pt x="435" y="2035"/>
                      <a:pt x="435" y="2135"/>
                    </a:cubicBezTo>
                    <a:cubicBezTo>
                      <a:pt x="435" y="2202"/>
                      <a:pt x="501" y="2268"/>
                      <a:pt x="568" y="2335"/>
                    </a:cubicBezTo>
                    <a:cubicBezTo>
                      <a:pt x="501" y="2102"/>
                      <a:pt x="501" y="1835"/>
                      <a:pt x="501" y="1568"/>
                    </a:cubicBezTo>
                    <a:lnTo>
                      <a:pt x="501" y="1568"/>
                    </a:lnTo>
                    <a:cubicBezTo>
                      <a:pt x="501" y="1768"/>
                      <a:pt x="568" y="1968"/>
                      <a:pt x="601" y="2168"/>
                    </a:cubicBezTo>
                    <a:lnTo>
                      <a:pt x="835" y="2135"/>
                    </a:lnTo>
                    <a:cubicBezTo>
                      <a:pt x="835" y="2102"/>
                      <a:pt x="835" y="2001"/>
                      <a:pt x="801" y="1968"/>
                    </a:cubicBezTo>
                    <a:cubicBezTo>
                      <a:pt x="868" y="1968"/>
                      <a:pt x="968" y="1935"/>
                      <a:pt x="968" y="1935"/>
                    </a:cubicBezTo>
                    <a:cubicBezTo>
                      <a:pt x="868" y="1935"/>
                      <a:pt x="868" y="1901"/>
                      <a:pt x="868" y="1801"/>
                    </a:cubicBezTo>
                    <a:lnTo>
                      <a:pt x="968" y="1801"/>
                    </a:lnTo>
                    <a:cubicBezTo>
                      <a:pt x="935" y="1434"/>
                      <a:pt x="868" y="1101"/>
                      <a:pt x="801" y="734"/>
                    </a:cubicBezTo>
                    <a:lnTo>
                      <a:pt x="801" y="634"/>
                    </a:lnTo>
                    <a:cubicBezTo>
                      <a:pt x="801" y="567"/>
                      <a:pt x="768" y="467"/>
                      <a:pt x="768" y="367"/>
                    </a:cubicBezTo>
                    <a:lnTo>
                      <a:pt x="768" y="334"/>
                    </a:lnTo>
                    <a:cubicBezTo>
                      <a:pt x="701" y="467"/>
                      <a:pt x="668" y="634"/>
                      <a:pt x="668" y="767"/>
                    </a:cubicBezTo>
                    <a:cubicBezTo>
                      <a:pt x="668" y="534"/>
                      <a:pt x="668" y="300"/>
                      <a:pt x="735" y="100"/>
                    </a:cubicBezTo>
                    <a:cubicBezTo>
                      <a:pt x="735" y="100"/>
                      <a:pt x="501" y="33"/>
                      <a:pt x="50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8" name="Google Shape;1988;p33"/>
              <p:cNvSpPr/>
              <p:nvPr/>
            </p:nvSpPr>
            <p:spPr>
              <a:xfrm>
                <a:off x="-2719774" y="889226"/>
                <a:ext cx="71802" cy="195169"/>
              </a:xfrm>
              <a:custGeom>
                <a:avLst/>
                <a:gdLst/>
                <a:ahLst/>
                <a:cxnLst/>
                <a:rect l="l" t="t" r="r" b="b"/>
                <a:pathLst>
                  <a:path w="1068" h="2903" extrusionOk="0">
                    <a:moveTo>
                      <a:pt x="467" y="1"/>
                    </a:moveTo>
                    <a:cubicBezTo>
                      <a:pt x="467" y="67"/>
                      <a:pt x="467" y="134"/>
                      <a:pt x="501" y="201"/>
                    </a:cubicBezTo>
                    <a:lnTo>
                      <a:pt x="467" y="201"/>
                    </a:lnTo>
                    <a:cubicBezTo>
                      <a:pt x="467" y="167"/>
                      <a:pt x="467" y="67"/>
                      <a:pt x="434" y="34"/>
                    </a:cubicBezTo>
                    <a:cubicBezTo>
                      <a:pt x="434" y="67"/>
                      <a:pt x="234" y="134"/>
                      <a:pt x="234" y="134"/>
                    </a:cubicBezTo>
                    <a:lnTo>
                      <a:pt x="234" y="201"/>
                    </a:lnTo>
                    <a:cubicBezTo>
                      <a:pt x="167" y="234"/>
                      <a:pt x="134" y="301"/>
                      <a:pt x="134" y="334"/>
                    </a:cubicBezTo>
                    <a:lnTo>
                      <a:pt x="134" y="501"/>
                    </a:lnTo>
                    <a:cubicBezTo>
                      <a:pt x="134" y="401"/>
                      <a:pt x="101" y="334"/>
                      <a:pt x="101" y="301"/>
                    </a:cubicBezTo>
                    <a:cubicBezTo>
                      <a:pt x="101" y="368"/>
                      <a:pt x="101" y="401"/>
                      <a:pt x="34" y="501"/>
                    </a:cubicBezTo>
                    <a:lnTo>
                      <a:pt x="34" y="534"/>
                    </a:lnTo>
                    <a:cubicBezTo>
                      <a:pt x="34" y="1168"/>
                      <a:pt x="34" y="1835"/>
                      <a:pt x="0" y="2469"/>
                    </a:cubicBezTo>
                    <a:lnTo>
                      <a:pt x="34" y="2469"/>
                    </a:lnTo>
                    <a:lnTo>
                      <a:pt x="34" y="2636"/>
                    </a:lnTo>
                    <a:lnTo>
                      <a:pt x="334" y="2636"/>
                    </a:lnTo>
                    <a:lnTo>
                      <a:pt x="334" y="2903"/>
                    </a:lnTo>
                    <a:lnTo>
                      <a:pt x="601" y="2903"/>
                    </a:lnTo>
                    <a:lnTo>
                      <a:pt x="601" y="2869"/>
                    </a:lnTo>
                    <a:lnTo>
                      <a:pt x="834" y="2869"/>
                    </a:lnTo>
                    <a:lnTo>
                      <a:pt x="834" y="2703"/>
                    </a:lnTo>
                    <a:cubicBezTo>
                      <a:pt x="934" y="2703"/>
                      <a:pt x="968" y="2703"/>
                      <a:pt x="968" y="2669"/>
                    </a:cubicBezTo>
                    <a:lnTo>
                      <a:pt x="968" y="2469"/>
                    </a:lnTo>
                    <a:lnTo>
                      <a:pt x="1001" y="2469"/>
                    </a:lnTo>
                    <a:cubicBezTo>
                      <a:pt x="1068" y="1702"/>
                      <a:pt x="968" y="1001"/>
                      <a:pt x="768" y="301"/>
                    </a:cubicBezTo>
                    <a:lnTo>
                      <a:pt x="768" y="568"/>
                    </a:lnTo>
                    <a:cubicBezTo>
                      <a:pt x="768" y="401"/>
                      <a:pt x="701" y="234"/>
                      <a:pt x="668" y="67"/>
                    </a:cubicBezTo>
                    <a:cubicBezTo>
                      <a:pt x="668" y="34"/>
                      <a:pt x="468" y="34"/>
                      <a:pt x="467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9" name="Google Shape;1989;p33"/>
              <p:cNvSpPr/>
              <p:nvPr/>
            </p:nvSpPr>
            <p:spPr>
              <a:xfrm>
                <a:off x="-2522454" y="759136"/>
                <a:ext cx="71869" cy="166058"/>
              </a:xfrm>
              <a:custGeom>
                <a:avLst/>
                <a:gdLst/>
                <a:ahLst/>
                <a:cxnLst/>
                <a:rect l="l" t="t" r="r" b="b"/>
                <a:pathLst>
                  <a:path w="1069" h="2470" extrusionOk="0">
                    <a:moveTo>
                      <a:pt x="668" y="1"/>
                    </a:moveTo>
                    <a:lnTo>
                      <a:pt x="668" y="234"/>
                    </a:lnTo>
                    <a:lnTo>
                      <a:pt x="601" y="234"/>
                    </a:lnTo>
                    <a:lnTo>
                      <a:pt x="601" y="68"/>
                    </a:lnTo>
                    <a:cubicBezTo>
                      <a:pt x="601" y="101"/>
                      <a:pt x="401" y="101"/>
                      <a:pt x="401" y="134"/>
                    </a:cubicBezTo>
                    <a:lnTo>
                      <a:pt x="401" y="234"/>
                    </a:lnTo>
                    <a:cubicBezTo>
                      <a:pt x="368" y="268"/>
                      <a:pt x="334" y="301"/>
                      <a:pt x="334" y="335"/>
                    </a:cubicBezTo>
                    <a:lnTo>
                      <a:pt x="334" y="468"/>
                    </a:lnTo>
                    <a:cubicBezTo>
                      <a:pt x="334" y="435"/>
                      <a:pt x="334" y="335"/>
                      <a:pt x="268" y="301"/>
                    </a:cubicBezTo>
                    <a:cubicBezTo>
                      <a:pt x="201" y="835"/>
                      <a:pt x="101" y="1435"/>
                      <a:pt x="1" y="1969"/>
                    </a:cubicBezTo>
                    <a:cubicBezTo>
                      <a:pt x="1" y="1969"/>
                      <a:pt x="34" y="1969"/>
                      <a:pt x="68" y="2002"/>
                    </a:cubicBezTo>
                    <a:cubicBezTo>
                      <a:pt x="68" y="2069"/>
                      <a:pt x="68" y="2136"/>
                      <a:pt x="34" y="2169"/>
                    </a:cubicBezTo>
                    <a:cubicBezTo>
                      <a:pt x="34" y="2169"/>
                      <a:pt x="234" y="2236"/>
                      <a:pt x="268" y="2236"/>
                    </a:cubicBezTo>
                    <a:lnTo>
                      <a:pt x="268" y="2169"/>
                    </a:lnTo>
                    <a:lnTo>
                      <a:pt x="401" y="2169"/>
                    </a:lnTo>
                    <a:cubicBezTo>
                      <a:pt x="401" y="2269"/>
                      <a:pt x="368" y="2336"/>
                      <a:pt x="334" y="2436"/>
                    </a:cubicBezTo>
                    <a:cubicBezTo>
                      <a:pt x="334" y="2436"/>
                      <a:pt x="535" y="2469"/>
                      <a:pt x="568" y="2469"/>
                    </a:cubicBezTo>
                    <a:lnTo>
                      <a:pt x="568" y="2403"/>
                    </a:lnTo>
                    <a:cubicBezTo>
                      <a:pt x="612" y="2403"/>
                      <a:pt x="687" y="2418"/>
                      <a:pt x="731" y="2418"/>
                    </a:cubicBezTo>
                    <a:cubicBezTo>
                      <a:pt x="753" y="2418"/>
                      <a:pt x="768" y="2414"/>
                      <a:pt x="768" y="2403"/>
                    </a:cubicBezTo>
                    <a:cubicBezTo>
                      <a:pt x="768" y="2336"/>
                      <a:pt x="835" y="2269"/>
                      <a:pt x="835" y="2169"/>
                    </a:cubicBezTo>
                    <a:lnTo>
                      <a:pt x="902" y="2169"/>
                    </a:lnTo>
                    <a:cubicBezTo>
                      <a:pt x="968" y="2002"/>
                      <a:pt x="1002" y="1836"/>
                      <a:pt x="1035" y="1635"/>
                    </a:cubicBezTo>
                    <a:cubicBezTo>
                      <a:pt x="1068" y="1269"/>
                      <a:pt x="1068" y="802"/>
                      <a:pt x="968" y="335"/>
                    </a:cubicBezTo>
                    <a:cubicBezTo>
                      <a:pt x="968" y="435"/>
                      <a:pt x="902" y="568"/>
                      <a:pt x="902" y="668"/>
                    </a:cubicBezTo>
                    <a:cubicBezTo>
                      <a:pt x="902" y="668"/>
                      <a:pt x="902" y="735"/>
                      <a:pt x="868" y="735"/>
                    </a:cubicBezTo>
                    <a:lnTo>
                      <a:pt x="868" y="101"/>
                    </a:lnTo>
                    <a:cubicBezTo>
                      <a:pt x="868" y="68"/>
                      <a:pt x="668" y="68"/>
                      <a:pt x="668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0" name="Google Shape;1990;p33"/>
              <p:cNvSpPr/>
              <p:nvPr/>
            </p:nvSpPr>
            <p:spPr>
              <a:xfrm>
                <a:off x="-2421542" y="1066376"/>
                <a:ext cx="62860" cy="107165"/>
              </a:xfrm>
              <a:custGeom>
                <a:avLst/>
                <a:gdLst/>
                <a:ahLst/>
                <a:cxnLst/>
                <a:rect l="l" t="t" r="r" b="b"/>
                <a:pathLst>
                  <a:path w="935" h="1594" extrusionOk="0">
                    <a:moveTo>
                      <a:pt x="435" y="1035"/>
                    </a:moveTo>
                    <a:cubicBezTo>
                      <a:pt x="501" y="1102"/>
                      <a:pt x="435" y="1102"/>
                      <a:pt x="435" y="1102"/>
                    </a:cubicBezTo>
                    <a:lnTo>
                      <a:pt x="435" y="1035"/>
                    </a:lnTo>
                    <a:close/>
                    <a:moveTo>
                      <a:pt x="501" y="1"/>
                    </a:moveTo>
                    <a:lnTo>
                      <a:pt x="501" y="201"/>
                    </a:lnTo>
                    <a:lnTo>
                      <a:pt x="435" y="201"/>
                    </a:lnTo>
                    <a:lnTo>
                      <a:pt x="435" y="34"/>
                    </a:lnTo>
                    <a:cubicBezTo>
                      <a:pt x="435" y="68"/>
                      <a:pt x="234" y="68"/>
                      <a:pt x="234" y="101"/>
                    </a:cubicBezTo>
                    <a:lnTo>
                      <a:pt x="234" y="201"/>
                    </a:lnTo>
                    <a:cubicBezTo>
                      <a:pt x="201" y="234"/>
                      <a:pt x="168" y="268"/>
                      <a:pt x="168" y="334"/>
                    </a:cubicBezTo>
                    <a:lnTo>
                      <a:pt x="168" y="535"/>
                    </a:lnTo>
                    <a:cubicBezTo>
                      <a:pt x="168" y="435"/>
                      <a:pt x="168" y="368"/>
                      <a:pt x="101" y="268"/>
                    </a:cubicBezTo>
                    <a:lnTo>
                      <a:pt x="1" y="1168"/>
                    </a:lnTo>
                    <a:lnTo>
                      <a:pt x="34" y="1168"/>
                    </a:lnTo>
                    <a:lnTo>
                      <a:pt x="34" y="1335"/>
                    </a:lnTo>
                    <a:cubicBezTo>
                      <a:pt x="34" y="1352"/>
                      <a:pt x="84" y="1360"/>
                      <a:pt x="134" y="1360"/>
                    </a:cubicBezTo>
                    <a:cubicBezTo>
                      <a:pt x="184" y="1360"/>
                      <a:pt x="234" y="1352"/>
                      <a:pt x="234" y="1335"/>
                    </a:cubicBezTo>
                    <a:lnTo>
                      <a:pt x="268" y="1335"/>
                    </a:lnTo>
                    <a:lnTo>
                      <a:pt x="268" y="1569"/>
                    </a:lnTo>
                    <a:cubicBezTo>
                      <a:pt x="268" y="1585"/>
                      <a:pt x="335" y="1594"/>
                      <a:pt x="401" y="1594"/>
                    </a:cubicBezTo>
                    <a:cubicBezTo>
                      <a:pt x="468" y="1594"/>
                      <a:pt x="535" y="1585"/>
                      <a:pt x="535" y="1569"/>
                    </a:cubicBezTo>
                    <a:lnTo>
                      <a:pt x="535" y="1502"/>
                    </a:lnTo>
                    <a:cubicBezTo>
                      <a:pt x="535" y="1519"/>
                      <a:pt x="601" y="1527"/>
                      <a:pt x="668" y="1527"/>
                    </a:cubicBezTo>
                    <a:cubicBezTo>
                      <a:pt x="735" y="1527"/>
                      <a:pt x="802" y="1519"/>
                      <a:pt x="802" y="1502"/>
                    </a:cubicBezTo>
                    <a:lnTo>
                      <a:pt x="802" y="1335"/>
                    </a:lnTo>
                    <a:cubicBezTo>
                      <a:pt x="868" y="1335"/>
                      <a:pt x="935" y="1335"/>
                      <a:pt x="935" y="1268"/>
                    </a:cubicBezTo>
                    <a:lnTo>
                      <a:pt x="935" y="1068"/>
                    </a:lnTo>
                    <a:cubicBezTo>
                      <a:pt x="911" y="1115"/>
                      <a:pt x="900" y="1146"/>
                      <a:pt x="896" y="1166"/>
                    </a:cubicBezTo>
                    <a:lnTo>
                      <a:pt x="896" y="1166"/>
                    </a:lnTo>
                    <a:cubicBezTo>
                      <a:pt x="868" y="981"/>
                      <a:pt x="866" y="821"/>
                      <a:pt x="835" y="601"/>
                    </a:cubicBezTo>
                    <a:lnTo>
                      <a:pt x="835" y="535"/>
                    </a:lnTo>
                    <a:cubicBezTo>
                      <a:pt x="835" y="435"/>
                      <a:pt x="802" y="368"/>
                      <a:pt x="802" y="268"/>
                    </a:cubicBezTo>
                    <a:cubicBezTo>
                      <a:pt x="802" y="401"/>
                      <a:pt x="735" y="535"/>
                      <a:pt x="735" y="668"/>
                    </a:cubicBezTo>
                    <a:lnTo>
                      <a:pt x="701" y="701"/>
                    </a:lnTo>
                    <a:lnTo>
                      <a:pt x="701" y="68"/>
                    </a:lnTo>
                    <a:cubicBezTo>
                      <a:pt x="701" y="34"/>
                      <a:pt x="501" y="34"/>
                      <a:pt x="501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1" name="Google Shape;1991;p33"/>
              <p:cNvSpPr/>
              <p:nvPr/>
            </p:nvSpPr>
            <p:spPr>
              <a:xfrm>
                <a:off x="-2152420" y="765927"/>
                <a:ext cx="69583" cy="172176"/>
              </a:xfrm>
              <a:custGeom>
                <a:avLst/>
                <a:gdLst/>
                <a:ahLst/>
                <a:cxnLst/>
                <a:rect l="l" t="t" r="r" b="b"/>
                <a:pathLst>
                  <a:path w="1035" h="2561" extrusionOk="0">
                    <a:moveTo>
                      <a:pt x="601" y="0"/>
                    </a:moveTo>
                    <a:lnTo>
                      <a:pt x="601" y="200"/>
                    </a:lnTo>
                    <a:lnTo>
                      <a:pt x="568" y="200"/>
                    </a:lnTo>
                    <a:lnTo>
                      <a:pt x="568" y="33"/>
                    </a:lnTo>
                    <a:cubicBezTo>
                      <a:pt x="568" y="67"/>
                      <a:pt x="368" y="67"/>
                      <a:pt x="368" y="100"/>
                    </a:cubicBezTo>
                    <a:lnTo>
                      <a:pt x="368" y="200"/>
                    </a:lnTo>
                    <a:cubicBezTo>
                      <a:pt x="334" y="234"/>
                      <a:pt x="268" y="267"/>
                      <a:pt x="268" y="334"/>
                    </a:cubicBezTo>
                    <a:cubicBezTo>
                      <a:pt x="268" y="400"/>
                      <a:pt x="268" y="500"/>
                      <a:pt x="234" y="567"/>
                    </a:cubicBezTo>
                    <a:lnTo>
                      <a:pt x="234" y="534"/>
                    </a:lnTo>
                    <a:lnTo>
                      <a:pt x="234" y="300"/>
                    </a:lnTo>
                    <a:cubicBezTo>
                      <a:pt x="168" y="867"/>
                      <a:pt x="68" y="1501"/>
                      <a:pt x="1" y="2068"/>
                    </a:cubicBezTo>
                    <a:lnTo>
                      <a:pt x="34" y="2068"/>
                    </a:lnTo>
                    <a:lnTo>
                      <a:pt x="34" y="2235"/>
                    </a:lnTo>
                    <a:cubicBezTo>
                      <a:pt x="34" y="2302"/>
                      <a:pt x="268" y="2302"/>
                      <a:pt x="268" y="2302"/>
                    </a:cubicBezTo>
                    <a:lnTo>
                      <a:pt x="368" y="2302"/>
                    </a:lnTo>
                    <a:lnTo>
                      <a:pt x="368" y="2535"/>
                    </a:lnTo>
                    <a:cubicBezTo>
                      <a:pt x="368" y="2552"/>
                      <a:pt x="426" y="2560"/>
                      <a:pt x="485" y="2560"/>
                    </a:cubicBezTo>
                    <a:cubicBezTo>
                      <a:pt x="543" y="2560"/>
                      <a:pt x="601" y="2552"/>
                      <a:pt x="601" y="2535"/>
                    </a:cubicBezTo>
                    <a:lnTo>
                      <a:pt x="601" y="2502"/>
                    </a:lnTo>
                    <a:cubicBezTo>
                      <a:pt x="601" y="2518"/>
                      <a:pt x="668" y="2527"/>
                      <a:pt x="735" y="2527"/>
                    </a:cubicBezTo>
                    <a:cubicBezTo>
                      <a:pt x="801" y="2527"/>
                      <a:pt x="868" y="2518"/>
                      <a:pt x="868" y="2502"/>
                    </a:cubicBezTo>
                    <a:lnTo>
                      <a:pt x="868" y="2335"/>
                    </a:lnTo>
                    <a:lnTo>
                      <a:pt x="1002" y="2335"/>
                    </a:lnTo>
                    <a:lnTo>
                      <a:pt x="1002" y="2135"/>
                    </a:lnTo>
                    <a:lnTo>
                      <a:pt x="1035" y="2135"/>
                    </a:lnTo>
                    <a:cubicBezTo>
                      <a:pt x="968" y="1835"/>
                      <a:pt x="968" y="1401"/>
                      <a:pt x="968" y="1034"/>
                    </a:cubicBezTo>
                    <a:lnTo>
                      <a:pt x="968" y="534"/>
                    </a:lnTo>
                    <a:cubicBezTo>
                      <a:pt x="968" y="467"/>
                      <a:pt x="901" y="367"/>
                      <a:pt x="901" y="300"/>
                    </a:cubicBezTo>
                    <a:cubicBezTo>
                      <a:pt x="901" y="400"/>
                      <a:pt x="868" y="534"/>
                      <a:pt x="868" y="667"/>
                    </a:cubicBezTo>
                    <a:cubicBezTo>
                      <a:pt x="868" y="701"/>
                      <a:pt x="835" y="701"/>
                      <a:pt x="835" y="734"/>
                    </a:cubicBezTo>
                    <a:lnTo>
                      <a:pt x="835" y="834"/>
                    </a:lnTo>
                    <a:lnTo>
                      <a:pt x="768" y="834"/>
                    </a:lnTo>
                    <a:cubicBezTo>
                      <a:pt x="768" y="567"/>
                      <a:pt x="835" y="334"/>
                      <a:pt x="835" y="67"/>
                    </a:cubicBezTo>
                    <a:cubicBezTo>
                      <a:pt x="835" y="67"/>
                      <a:pt x="601" y="33"/>
                      <a:pt x="60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2" name="Google Shape;1992;p33"/>
              <p:cNvSpPr/>
              <p:nvPr/>
            </p:nvSpPr>
            <p:spPr>
              <a:xfrm>
                <a:off x="-1990934" y="961027"/>
                <a:ext cx="71802" cy="169218"/>
              </a:xfrm>
              <a:custGeom>
                <a:avLst/>
                <a:gdLst/>
                <a:ahLst/>
                <a:cxnLst/>
                <a:rect l="l" t="t" r="r" b="b"/>
                <a:pathLst>
                  <a:path w="1068" h="2517" extrusionOk="0">
                    <a:moveTo>
                      <a:pt x="634" y="0"/>
                    </a:moveTo>
                    <a:lnTo>
                      <a:pt x="634" y="200"/>
                    </a:lnTo>
                    <a:lnTo>
                      <a:pt x="601" y="200"/>
                    </a:lnTo>
                    <a:lnTo>
                      <a:pt x="601" y="33"/>
                    </a:lnTo>
                    <a:cubicBezTo>
                      <a:pt x="601" y="100"/>
                      <a:pt x="367" y="100"/>
                      <a:pt x="367" y="134"/>
                    </a:cubicBezTo>
                    <a:lnTo>
                      <a:pt x="367" y="200"/>
                    </a:lnTo>
                    <a:cubicBezTo>
                      <a:pt x="334" y="267"/>
                      <a:pt x="301" y="300"/>
                      <a:pt x="301" y="334"/>
                    </a:cubicBezTo>
                    <a:cubicBezTo>
                      <a:pt x="301" y="434"/>
                      <a:pt x="301" y="500"/>
                      <a:pt x="267" y="601"/>
                    </a:cubicBezTo>
                    <a:lnTo>
                      <a:pt x="267" y="534"/>
                    </a:lnTo>
                    <a:lnTo>
                      <a:pt x="267" y="267"/>
                    </a:lnTo>
                    <a:lnTo>
                      <a:pt x="1" y="2002"/>
                    </a:lnTo>
                    <a:lnTo>
                      <a:pt x="34" y="2002"/>
                    </a:lnTo>
                    <a:lnTo>
                      <a:pt x="34" y="2168"/>
                    </a:lnTo>
                    <a:cubicBezTo>
                      <a:pt x="34" y="2202"/>
                      <a:pt x="301" y="2202"/>
                      <a:pt x="301" y="2202"/>
                    </a:cubicBezTo>
                    <a:lnTo>
                      <a:pt x="367" y="2202"/>
                    </a:lnTo>
                    <a:lnTo>
                      <a:pt x="367" y="2502"/>
                    </a:lnTo>
                    <a:cubicBezTo>
                      <a:pt x="367" y="2502"/>
                      <a:pt x="486" y="2517"/>
                      <a:pt x="565" y="2517"/>
                    </a:cubicBezTo>
                    <a:cubicBezTo>
                      <a:pt x="605" y="2517"/>
                      <a:pt x="634" y="2513"/>
                      <a:pt x="634" y="2502"/>
                    </a:cubicBezTo>
                    <a:lnTo>
                      <a:pt x="634" y="2469"/>
                    </a:lnTo>
                    <a:cubicBezTo>
                      <a:pt x="634" y="2469"/>
                      <a:pt x="738" y="2483"/>
                      <a:pt x="807" y="2483"/>
                    </a:cubicBezTo>
                    <a:cubicBezTo>
                      <a:pt x="842" y="2483"/>
                      <a:pt x="868" y="2480"/>
                      <a:pt x="868" y="2469"/>
                    </a:cubicBezTo>
                    <a:lnTo>
                      <a:pt x="868" y="2268"/>
                    </a:lnTo>
                    <a:lnTo>
                      <a:pt x="1001" y="2268"/>
                    </a:lnTo>
                    <a:lnTo>
                      <a:pt x="1001" y="2035"/>
                    </a:lnTo>
                    <a:lnTo>
                      <a:pt x="1068" y="2035"/>
                    </a:lnTo>
                    <a:cubicBezTo>
                      <a:pt x="935" y="1768"/>
                      <a:pt x="935" y="1401"/>
                      <a:pt x="968" y="967"/>
                    </a:cubicBezTo>
                    <a:lnTo>
                      <a:pt x="968" y="567"/>
                    </a:lnTo>
                    <a:cubicBezTo>
                      <a:pt x="968" y="467"/>
                      <a:pt x="935" y="400"/>
                      <a:pt x="935" y="300"/>
                    </a:cubicBezTo>
                    <a:cubicBezTo>
                      <a:pt x="935" y="434"/>
                      <a:pt x="868" y="567"/>
                      <a:pt x="868" y="667"/>
                    </a:cubicBezTo>
                    <a:cubicBezTo>
                      <a:pt x="868" y="734"/>
                      <a:pt x="834" y="734"/>
                      <a:pt x="834" y="767"/>
                    </a:cubicBezTo>
                    <a:lnTo>
                      <a:pt x="834" y="834"/>
                    </a:lnTo>
                    <a:lnTo>
                      <a:pt x="801" y="834"/>
                    </a:lnTo>
                    <a:cubicBezTo>
                      <a:pt x="801" y="601"/>
                      <a:pt x="834" y="334"/>
                      <a:pt x="834" y="100"/>
                    </a:cubicBezTo>
                    <a:cubicBezTo>
                      <a:pt x="834" y="100"/>
                      <a:pt x="634" y="33"/>
                      <a:pt x="634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3" name="Google Shape;1993;p33"/>
              <p:cNvSpPr/>
              <p:nvPr/>
            </p:nvSpPr>
            <p:spPr>
              <a:xfrm>
                <a:off x="-1755427" y="797323"/>
                <a:ext cx="67297" cy="169352"/>
              </a:xfrm>
              <a:custGeom>
                <a:avLst/>
                <a:gdLst/>
                <a:ahLst/>
                <a:cxnLst/>
                <a:rect l="l" t="t" r="r" b="b"/>
                <a:pathLst>
                  <a:path w="1001" h="2519" extrusionOk="0">
                    <a:moveTo>
                      <a:pt x="467" y="0"/>
                    </a:moveTo>
                    <a:lnTo>
                      <a:pt x="467" y="200"/>
                    </a:lnTo>
                    <a:lnTo>
                      <a:pt x="434" y="200"/>
                    </a:lnTo>
                    <a:lnTo>
                      <a:pt x="434" y="33"/>
                    </a:lnTo>
                    <a:cubicBezTo>
                      <a:pt x="434" y="67"/>
                      <a:pt x="234" y="67"/>
                      <a:pt x="234" y="100"/>
                    </a:cubicBezTo>
                    <a:lnTo>
                      <a:pt x="234" y="200"/>
                    </a:lnTo>
                    <a:cubicBezTo>
                      <a:pt x="167" y="234"/>
                      <a:pt x="133" y="267"/>
                      <a:pt x="133" y="334"/>
                    </a:cubicBezTo>
                    <a:lnTo>
                      <a:pt x="133" y="234"/>
                    </a:lnTo>
                    <a:cubicBezTo>
                      <a:pt x="133" y="300"/>
                      <a:pt x="100" y="400"/>
                      <a:pt x="100" y="500"/>
                    </a:cubicBezTo>
                    <a:cubicBezTo>
                      <a:pt x="33" y="1001"/>
                      <a:pt x="0" y="1534"/>
                      <a:pt x="0" y="2035"/>
                    </a:cubicBezTo>
                    <a:lnTo>
                      <a:pt x="67" y="2035"/>
                    </a:lnTo>
                    <a:lnTo>
                      <a:pt x="67" y="2202"/>
                    </a:lnTo>
                    <a:cubicBezTo>
                      <a:pt x="67" y="2218"/>
                      <a:pt x="125" y="2227"/>
                      <a:pt x="184" y="2227"/>
                    </a:cubicBezTo>
                    <a:cubicBezTo>
                      <a:pt x="242" y="2227"/>
                      <a:pt x="300" y="2218"/>
                      <a:pt x="300" y="2202"/>
                    </a:cubicBezTo>
                    <a:lnTo>
                      <a:pt x="334" y="2202"/>
                    </a:lnTo>
                    <a:lnTo>
                      <a:pt x="334" y="2468"/>
                    </a:lnTo>
                    <a:cubicBezTo>
                      <a:pt x="334" y="2502"/>
                      <a:pt x="400" y="2519"/>
                      <a:pt x="467" y="2519"/>
                    </a:cubicBezTo>
                    <a:cubicBezTo>
                      <a:pt x="534" y="2519"/>
                      <a:pt x="600" y="2502"/>
                      <a:pt x="600" y="2468"/>
                    </a:cubicBezTo>
                    <a:lnTo>
                      <a:pt x="600" y="2435"/>
                    </a:lnTo>
                    <a:cubicBezTo>
                      <a:pt x="600" y="2452"/>
                      <a:pt x="659" y="2460"/>
                      <a:pt x="717" y="2460"/>
                    </a:cubicBezTo>
                    <a:cubicBezTo>
                      <a:pt x="776" y="2460"/>
                      <a:pt x="834" y="2452"/>
                      <a:pt x="834" y="2435"/>
                    </a:cubicBezTo>
                    <a:lnTo>
                      <a:pt x="834" y="2268"/>
                    </a:lnTo>
                    <a:lnTo>
                      <a:pt x="1001" y="2268"/>
                    </a:lnTo>
                    <a:lnTo>
                      <a:pt x="1001" y="2068"/>
                    </a:lnTo>
                    <a:lnTo>
                      <a:pt x="834" y="2102"/>
                    </a:lnTo>
                    <a:cubicBezTo>
                      <a:pt x="801" y="1701"/>
                      <a:pt x="801" y="1268"/>
                      <a:pt x="767" y="867"/>
                    </a:cubicBezTo>
                    <a:lnTo>
                      <a:pt x="767" y="567"/>
                    </a:lnTo>
                    <a:cubicBezTo>
                      <a:pt x="767" y="500"/>
                      <a:pt x="734" y="400"/>
                      <a:pt x="734" y="300"/>
                    </a:cubicBezTo>
                    <a:lnTo>
                      <a:pt x="734" y="667"/>
                    </a:lnTo>
                    <a:lnTo>
                      <a:pt x="667" y="701"/>
                    </a:lnTo>
                    <a:lnTo>
                      <a:pt x="667" y="67"/>
                    </a:lnTo>
                    <a:cubicBezTo>
                      <a:pt x="667" y="33"/>
                      <a:pt x="467" y="33"/>
                      <a:pt x="467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4" name="Google Shape;1994;p33"/>
              <p:cNvSpPr/>
              <p:nvPr/>
            </p:nvSpPr>
            <p:spPr>
              <a:xfrm>
                <a:off x="-1531216" y="801760"/>
                <a:ext cx="67364" cy="175000"/>
              </a:xfrm>
              <a:custGeom>
                <a:avLst/>
                <a:gdLst/>
                <a:ahLst/>
                <a:cxnLst/>
                <a:rect l="l" t="t" r="r" b="b"/>
                <a:pathLst>
                  <a:path w="1002" h="2603" extrusionOk="0">
                    <a:moveTo>
                      <a:pt x="468" y="1"/>
                    </a:moveTo>
                    <a:lnTo>
                      <a:pt x="468" y="201"/>
                    </a:lnTo>
                    <a:lnTo>
                      <a:pt x="434" y="201"/>
                    </a:lnTo>
                    <a:lnTo>
                      <a:pt x="434" y="34"/>
                    </a:lnTo>
                    <a:cubicBezTo>
                      <a:pt x="434" y="101"/>
                      <a:pt x="234" y="101"/>
                      <a:pt x="234" y="134"/>
                    </a:cubicBezTo>
                    <a:lnTo>
                      <a:pt x="234" y="201"/>
                    </a:lnTo>
                    <a:cubicBezTo>
                      <a:pt x="168" y="268"/>
                      <a:pt x="134" y="301"/>
                      <a:pt x="134" y="334"/>
                    </a:cubicBezTo>
                    <a:lnTo>
                      <a:pt x="134" y="268"/>
                    </a:lnTo>
                    <a:cubicBezTo>
                      <a:pt x="134" y="334"/>
                      <a:pt x="101" y="434"/>
                      <a:pt x="101" y="501"/>
                    </a:cubicBezTo>
                    <a:cubicBezTo>
                      <a:pt x="34" y="1035"/>
                      <a:pt x="1" y="1602"/>
                      <a:pt x="1" y="2136"/>
                    </a:cubicBezTo>
                    <a:lnTo>
                      <a:pt x="67" y="2136"/>
                    </a:lnTo>
                    <a:lnTo>
                      <a:pt x="67" y="2302"/>
                    </a:lnTo>
                    <a:cubicBezTo>
                      <a:pt x="67" y="2319"/>
                      <a:pt x="126" y="2327"/>
                      <a:pt x="184" y="2327"/>
                    </a:cubicBezTo>
                    <a:cubicBezTo>
                      <a:pt x="243" y="2327"/>
                      <a:pt x="301" y="2319"/>
                      <a:pt x="301" y="2302"/>
                    </a:cubicBezTo>
                    <a:lnTo>
                      <a:pt x="334" y="2302"/>
                    </a:lnTo>
                    <a:lnTo>
                      <a:pt x="334" y="2603"/>
                    </a:lnTo>
                    <a:lnTo>
                      <a:pt x="601" y="2603"/>
                    </a:lnTo>
                    <a:lnTo>
                      <a:pt x="601" y="2536"/>
                    </a:lnTo>
                    <a:lnTo>
                      <a:pt x="835" y="2536"/>
                    </a:lnTo>
                    <a:lnTo>
                      <a:pt x="835" y="2369"/>
                    </a:lnTo>
                    <a:lnTo>
                      <a:pt x="1001" y="2369"/>
                    </a:lnTo>
                    <a:lnTo>
                      <a:pt x="1001" y="2169"/>
                    </a:lnTo>
                    <a:cubicBezTo>
                      <a:pt x="876" y="2190"/>
                      <a:pt x="842" y="2198"/>
                      <a:pt x="835" y="2201"/>
                    </a:cubicBezTo>
                    <a:lnTo>
                      <a:pt x="835" y="2201"/>
                    </a:lnTo>
                    <a:cubicBezTo>
                      <a:pt x="801" y="1768"/>
                      <a:pt x="801" y="1334"/>
                      <a:pt x="768" y="868"/>
                    </a:cubicBezTo>
                    <a:lnTo>
                      <a:pt x="768" y="601"/>
                    </a:lnTo>
                    <a:cubicBezTo>
                      <a:pt x="768" y="501"/>
                      <a:pt x="735" y="434"/>
                      <a:pt x="735" y="334"/>
                    </a:cubicBezTo>
                    <a:lnTo>
                      <a:pt x="735" y="668"/>
                    </a:lnTo>
                    <a:lnTo>
                      <a:pt x="668" y="701"/>
                    </a:lnTo>
                    <a:lnTo>
                      <a:pt x="668" y="101"/>
                    </a:lnTo>
                    <a:cubicBezTo>
                      <a:pt x="668" y="34"/>
                      <a:pt x="468" y="34"/>
                      <a:pt x="468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5" name="Google Shape;1995;p33"/>
              <p:cNvSpPr/>
              <p:nvPr/>
            </p:nvSpPr>
            <p:spPr>
              <a:xfrm>
                <a:off x="-1643355" y="1088831"/>
                <a:ext cx="65146" cy="118392"/>
              </a:xfrm>
              <a:custGeom>
                <a:avLst/>
                <a:gdLst/>
                <a:ahLst/>
                <a:cxnLst/>
                <a:rect l="l" t="t" r="r" b="b"/>
                <a:pathLst>
                  <a:path w="969" h="1761" extrusionOk="0">
                    <a:moveTo>
                      <a:pt x="501" y="0"/>
                    </a:moveTo>
                    <a:lnTo>
                      <a:pt x="501" y="201"/>
                    </a:lnTo>
                    <a:lnTo>
                      <a:pt x="468" y="201"/>
                    </a:lnTo>
                    <a:lnTo>
                      <a:pt x="468" y="34"/>
                    </a:lnTo>
                    <a:cubicBezTo>
                      <a:pt x="468" y="67"/>
                      <a:pt x="268" y="67"/>
                      <a:pt x="268" y="101"/>
                    </a:cubicBezTo>
                    <a:lnTo>
                      <a:pt x="268" y="201"/>
                    </a:lnTo>
                    <a:cubicBezTo>
                      <a:pt x="201" y="234"/>
                      <a:pt x="168" y="267"/>
                      <a:pt x="168" y="334"/>
                    </a:cubicBezTo>
                    <a:lnTo>
                      <a:pt x="168" y="534"/>
                    </a:lnTo>
                    <a:cubicBezTo>
                      <a:pt x="168" y="434"/>
                      <a:pt x="168" y="367"/>
                      <a:pt x="134" y="267"/>
                    </a:cubicBezTo>
                    <a:lnTo>
                      <a:pt x="134" y="401"/>
                    </a:lnTo>
                    <a:lnTo>
                      <a:pt x="1" y="1268"/>
                    </a:lnTo>
                    <a:lnTo>
                      <a:pt x="34" y="1335"/>
                    </a:lnTo>
                    <a:lnTo>
                      <a:pt x="34" y="1502"/>
                    </a:lnTo>
                    <a:cubicBezTo>
                      <a:pt x="34" y="1518"/>
                      <a:pt x="93" y="1527"/>
                      <a:pt x="151" y="1527"/>
                    </a:cubicBezTo>
                    <a:cubicBezTo>
                      <a:pt x="209" y="1527"/>
                      <a:pt x="268" y="1518"/>
                      <a:pt x="268" y="1502"/>
                    </a:cubicBezTo>
                    <a:lnTo>
                      <a:pt x="301" y="1502"/>
                    </a:lnTo>
                    <a:lnTo>
                      <a:pt x="301" y="1735"/>
                    </a:lnTo>
                    <a:cubicBezTo>
                      <a:pt x="301" y="1752"/>
                      <a:pt x="368" y="1760"/>
                      <a:pt x="435" y="1760"/>
                    </a:cubicBezTo>
                    <a:cubicBezTo>
                      <a:pt x="501" y="1760"/>
                      <a:pt x="568" y="1752"/>
                      <a:pt x="568" y="1735"/>
                    </a:cubicBezTo>
                    <a:lnTo>
                      <a:pt x="568" y="1668"/>
                    </a:lnTo>
                    <a:cubicBezTo>
                      <a:pt x="568" y="1685"/>
                      <a:pt x="626" y="1693"/>
                      <a:pt x="685" y="1693"/>
                    </a:cubicBezTo>
                    <a:cubicBezTo>
                      <a:pt x="743" y="1693"/>
                      <a:pt x="801" y="1685"/>
                      <a:pt x="801" y="1668"/>
                    </a:cubicBezTo>
                    <a:lnTo>
                      <a:pt x="801" y="1502"/>
                    </a:lnTo>
                    <a:cubicBezTo>
                      <a:pt x="902" y="1502"/>
                      <a:pt x="968" y="1502"/>
                      <a:pt x="968" y="1435"/>
                    </a:cubicBezTo>
                    <a:lnTo>
                      <a:pt x="968" y="1235"/>
                    </a:lnTo>
                    <a:cubicBezTo>
                      <a:pt x="946" y="1246"/>
                      <a:pt x="931" y="1250"/>
                      <a:pt x="921" y="1250"/>
                    </a:cubicBezTo>
                    <a:cubicBezTo>
                      <a:pt x="902" y="1250"/>
                      <a:pt x="902" y="1235"/>
                      <a:pt x="902" y="1235"/>
                    </a:cubicBezTo>
                    <a:cubicBezTo>
                      <a:pt x="835" y="1035"/>
                      <a:pt x="835" y="834"/>
                      <a:pt x="801" y="601"/>
                    </a:cubicBezTo>
                    <a:lnTo>
                      <a:pt x="801" y="534"/>
                    </a:lnTo>
                    <a:lnTo>
                      <a:pt x="801" y="401"/>
                    </a:lnTo>
                    <a:lnTo>
                      <a:pt x="801" y="267"/>
                    </a:lnTo>
                    <a:cubicBezTo>
                      <a:pt x="801" y="401"/>
                      <a:pt x="768" y="534"/>
                      <a:pt x="768" y="634"/>
                    </a:cubicBezTo>
                    <a:cubicBezTo>
                      <a:pt x="768" y="634"/>
                      <a:pt x="768" y="701"/>
                      <a:pt x="701" y="701"/>
                    </a:cubicBezTo>
                    <a:lnTo>
                      <a:pt x="701" y="67"/>
                    </a:lnTo>
                    <a:cubicBezTo>
                      <a:pt x="701" y="34"/>
                      <a:pt x="501" y="34"/>
                      <a:pt x="50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6" name="Google Shape;1996;p33"/>
              <p:cNvSpPr/>
              <p:nvPr/>
            </p:nvSpPr>
            <p:spPr>
              <a:xfrm>
                <a:off x="-1239639" y="978910"/>
                <a:ext cx="67297" cy="174462"/>
              </a:xfrm>
              <a:custGeom>
                <a:avLst/>
                <a:gdLst/>
                <a:ahLst/>
                <a:cxnLst/>
                <a:rect l="l" t="t" r="r" b="b"/>
                <a:pathLst>
                  <a:path w="1001" h="2595" extrusionOk="0">
                    <a:moveTo>
                      <a:pt x="467" y="1"/>
                    </a:moveTo>
                    <a:lnTo>
                      <a:pt x="467" y="201"/>
                    </a:lnTo>
                    <a:lnTo>
                      <a:pt x="434" y="201"/>
                    </a:lnTo>
                    <a:lnTo>
                      <a:pt x="434" y="34"/>
                    </a:lnTo>
                    <a:cubicBezTo>
                      <a:pt x="434" y="68"/>
                      <a:pt x="200" y="68"/>
                      <a:pt x="200" y="101"/>
                    </a:cubicBezTo>
                    <a:lnTo>
                      <a:pt x="200" y="201"/>
                    </a:lnTo>
                    <a:cubicBezTo>
                      <a:pt x="167" y="234"/>
                      <a:pt x="134" y="268"/>
                      <a:pt x="134" y="335"/>
                    </a:cubicBezTo>
                    <a:lnTo>
                      <a:pt x="134" y="234"/>
                    </a:lnTo>
                    <a:cubicBezTo>
                      <a:pt x="134" y="335"/>
                      <a:pt x="134" y="368"/>
                      <a:pt x="100" y="435"/>
                    </a:cubicBezTo>
                    <a:lnTo>
                      <a:pt x="100" y="501"/>
                    </a:lnTo>
                    <a:cubicBezTo>
                      <a:pt x="34" y="1035"/>
                      <a:pt x="0" y="1569"/>
                      <a:pt x="0" y="2102"/>
                    </a:cubicBezTo>
                    <a:lnTo>
                      <a:pt x="67" y="2102"/>
                    </a:lnTo>
                    <a:lnTo>
                      <a:pt x="67" y="2269"/>
                    </a:lnTo>
                    <a:cubicBezTo>
                      <a:pt x="67" y="2303"/>
                      <a:pt x="125" y="2319"/>
                      <a:pt x="184" y="2319"/>
                    </a:cubicBezTo>
                    <a:cubicBezTo>
                      <a:pt x="242" y="2319"/>
                      <a:pt x="300" y="2303"/>
                      <a:pt x="300" y="2269"/>
                    </a:cubicBezTo>
                    <a:lnTo>
                      <a:pt x="334" y="2269"/>
                    </a:lnTo>
                    <a:lnTo>
                      <a:pt x="334" y="2569"/>
                    </a:lnTo>
                    <a:cubicBezTo>
                      <a:pt x="334" y="2586"/>
                      <a:pt x="400" y="2594"/>
                      <a:pt x="467" y="2594"/>
                    </a:cubicBezTo>
                    <a:cubicBezTo>
                      <a:pt x="534" y="2594"/>
                      <a:pt x="601" y="2586"/>
                      <a:pt x="601" y="2569"/>
                    </a:cubicBezTo>
                    <a:lnTo>
                      <a:pt x="601" y="2536"/>
                    </a:lnTo>
                    <a:cubicBezTo>
                      <a:pt x="601" y="2547"/>
                      <a:pt x="627" y="2551"/>
                      <a:pt x="661" y="2551"/>
                    </a:cubicBezTo>
                    <a:cubicBezTo>
                      <a:pt x="730" y="2551"/>
                      <a:pt x="834" y="2536"/>
                      <a:pt x="834" y="2536"/>
                    </a:cubicBezTo>
                    <a:lnTo>
                      <a:pt x="834" y="2369"/>
                    </a:lnTo>
                    <a:lnTo>
                      <a:pt x="1001" y="2369"/>
                    </a:lnTo>
                    <a:lnTo>
                      <a:pt x="1001" y="2169"/>
                    </a:lnTo>
                    <a:lnTo>
                      <a:pt x="834" y="2236"/>
                    </a:lnTo>
                    <a:cubicBezTo>
                      <a:pt x="801" y="1769"/>
                      <a:pt x="801" y="1335"/>
                      <a:pt x="767" y="868"/>
                    </a:cubicBezTo>
                    <a:lnTo>
                      <a:pt x="767" y="601"/>
                    </a:lnTo>
                    <a:lnTo>
                      <a:pt x="767" y="568"/>
                    </a:lnTo>
                    <a:cubicBezTo>
                      <a:pt x="767" y="501"/>
                      <a:pt x="734" y="401"/>
                      <a:pt x="734" y="335"/>
                    </a:cubicBezTo>
                    <a:lnTo>
                      <a:pt x="734" y="668"/>
                    </a:lnTo>
                    <a:lnTo>
                      <a:pt x="667" y="701"/>
                    </a:lnTo>
                    <a:lnTo>
                      <a:pt x="667" y="68"/>
                    </a:lnTo>
                    <a:cubicBezTo>
                      <a:pt x="667" y="34"/>
                      <a:pt x="467" y="34"/>
                      <a:pt x="467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7" name="Google Shape;1997;p33"/>
              <p:cNvSpPr/>
              <p:nvPr/>
            </p:nvSpPr>
            <p:spPr>
              <a:xfrm>
                <a:off x="-1176847" y="779373"/>
                <a:ext cx="69583" cy="183941"/>
              </a:xfrm>
              <a:custGeom>
                <a:avLst/>
                <a:gdLst/>
                <a:ahLst/>
                <a:cxnLst/>
                <a:rect l="l" t="t" r="r" b="b"/>
                <a:pathLst>
                  <a:path w="1035" h="2736" extrusionOk="0">
                    <a:moveTo>
                      <a:pt x="467" y="0"/>
                    </a:moveTo>
                    <a:cubicBezTo>
                      <a:pt x="467" y="100"/>
                      <a:pt x="467" y="134"/>
                      <a:pt x="501" y="200"/>
                    </a:cubicBezTo>
                    <a:lnTo>
                      <a:pt x="467" y="200"/>
                    </a:lnTo>
                    <a:cubicBezTo>
                      <a:pt x="467" y="167"/>
                      <a:pt x="467" y="100"/>
                      <a:pt x="400" y="34"/>
                    </a:cubicBezTo>
                    <a:cubicBezTo>
                      <a:pt x="400" y="100"/>
                      <a:pt x="200" y="134"/>
                      <a:pt x="200" y="134"/>
                    </a:cubicBezTo>
                    <a:lnTo>
                      <a:pt x="200" y="200"/>
                    </a:lnTo>
                    <a:cubicBezTo>
                      <a:pt x="167" y="267"/>
                      <a:pt x="67" y="300"/>
                      <a:pt x="134" y="334"/>
                    </a:cubicBezTo>
                    <a:lnTo>
                      <a:pt x="134" y="501"/>
                    </a:lnTo>
                    <a:cubicBezTo>
                      <a:pt x="134" y="434"/>
                      <a:pt x="67" y="367"/>
                      <a:pt x="67" y="300"/>
                    </a:cubicBezTo>
                    <a:cubicBezTo>
                      <a:pt x="67" y="334"/>
                      <a:pt x="67" y="434"/>
                      <a:pt x="34" y="501"/>
                    </a:cubicBezTo>
                    <a:lnTo>
                      <a:pt x="34" y="534"/>
                    </a:lnTo>
                    <a:cubicBezTo>
                      <a:pt x="34" y="1134"/>
                      <a:pt x="34" y="1701"/>
                      <a:pt x="0" y="2302"/>
                    </a:cubicBezTo>
                    <a:lnTo>
                      <a:pt x="34" y="2302"/>
                    </a:lnTo>
                    <a:lnTo>
                      <a:pt x="34" y="2469"/>
                    </a:lnTo>
                    <a:lnTo>
                      <a:pt x="367" y="2469"/>
                    </a:lnTo>
                    <a:lnTo>
                      <a:pt x="367" y="2735"/>
                    </a:lnTo>
                    <a:lnTo>
                      <a:pt x="634" y="2735"/>
                    </a:lnTo>
                    <a:lnTo>
                      <a:pt x="634" y="2702"/>
                    </a:lnTo>
                    <a:lnTo>
                      <a:pt x="867" y="2702"/>
                    </a:lnTo>
                    <a:lnTo>
                      <a:pt x="867" y="2535"/>
                    </a:lnTo>
                    <a:cubicBezTo>
                      <a:pt x="968" y="2535"/>
                      <a:pt x="1001" y="2535"/>
                      <a:pt x="1001" y="2502"/>
                    </a:cubicBezTo>
                    <a:lnTo>
                      <a:pt x="1001" y="2302"/>
                    </a:lnTo>
                    <a:lnTo>
                      <a:pt x="1034" y="2302"/>
                    </a:lnTo>
                    <a:cubicBezTo>
                      <a:pt x="1034" y="1601"/>
                      <a:pt x="1001" y="934"/>
                      <a:pt x="734" y="300"/>
                    </a:cubicBezTo>
                    <a:lnTo>
                      <a:pt x="734" y="534"/>
                    </a:lnTo>
                    <a:cubicBezTo>
                      <a:pt x="734" y="367"/>
                      <a:pt x="701" y="200"/>
                      <a:pt x="667" y="100"/>
                    </a:cubicBezTo>
                    <a:cubicBezTo>
                      <a:pt x="667" y="34"/>
                      <a:pt x="467" y="34"/>
                      <a:pt x="467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8" name="Google Shape;1998;p33"/>
              <p:cNvSpPr/>
              <p:nvPr/>
            </p:nvSpPr>
            <p:spPr>
              <a:xfrm>
                <a:off x="-975022" y="936354"/>
                <a:ext cx="67364" cy="154226"/>
              </a:xfrm>
              <a:custGeom>
                <a:avLst/>
                <a:gdLst/>
                <a:ahLst/>
                <a:cxnLst/>
                <a:rect l="l" t="t" r="r" b="b"/>
                <a:pathLst>
                  <a:path w="1002" h="2294" extrusionOk="0">
                    <a:moveTo>
                      <a:pt x="501" y="0"/>
                    </a:moveTo>
                    <a:lnTo>
                      <a:pt x="501" y="200"/>
                    </a:lnTo>
                    <a:lnTo>
                      <a:pt x="434" y="200"/>
                    </a:lnTo>
                    <a:lnTo>
                      <a:pt x="434" y="34"/>
                    </a:lnTo>
                    <a:cubicBezTo>
                      <a:pt x="434" y="100"/>
                      <a:pt x="234" y="100"/>
                      <a:pt x="234" y="134"/>
                    </a:cubicBezTo>
                    <a:lnTo>
                      <a:pt x="234" y="200"/>
                    </a:lnTo>
                    <a:cubicBezTo>
                      <a:pt x="200" y="267"/>
                      <a:pt x="167" y="300"/>
                      <a:pt x="167" y="334"/>
                    </a:cubicBezTo>
                    <a:lnTo>
                      <a:pt x="167" y="634"/>
                    </a:lnTo>
                    <a:cubicBezTo>
                      <a:pt x="167" y="501"/>
                      <a:pt x="167" y="434"/>
                      <a:pt x="100" y="300"/>
                    </a:cubicBezTo>
                    <a:cubicBezTo>
                      <a:pt x="100" y="367"/>
                      <a:pt x="67" y="467"/>
                      <a:pt x="67" y="534"/>
                    </a:cubicBezTo>
                    <a:cubicBezTo>
                      <a:pt x="34" y="968"/>
                      <a:pt x="0" y="1368"/>
                      <a:pt x="0" y="1801"/>
                    </a:cubicBezTo>
                    <a:lnTo>
                      <a:pt x="34" y="1801"/>
                    </a:lnTo>
                    <a:lnTo>
                      <a:pt x="34" y="1968"/>
                    </a:lnTo>
                    <a:cubicBezTo>
                      <a:pt x="34" y="1985"/>
                      <a:pt x="100" y="1993"/>
                      <a:pt x="167" y="1993"/>
                    </a:cubicBezTo>
                    <a:cubicBezTo>
                      <a:pt x="234" y="1993"/>
                      <a:pt x="301" y="1985"/>
                      <a:pt x="301" y="1968"/>
                    </a:cubicBezTo>
                    <a:lnTo>
                      <a:pt x="334" y="1968"/>
                    </a:lnTo>
                    <a:lnTo>
                      <a:pt x="334" y="2268"/>
                    </a:lnTo>
                    <a:cubicBezTo>
                      <a:pt x="334" y="2285"/>
                      <a:pt x="392" y="2293"/>
                      <a:pt x="451" y="2293"/>
                    </a:cubicBezTo>
                    <a:cubicBezTo>
                      <a:pt x="509" y="2293"/>
                      <a:pt x="567" y="2285"/>
                      <a:pt x="567" y="2268"/>
                    </a:cubicBezTo>
                    <a:lnTo>
                      <a:pt x="567" y="2168"/>
                    </a:lnTo>
                    <a:cubicBezTo>
                      <a:pt x="567" y="2185"/>
                      <a:pt x="634" y="2193"/>
                      <a:pt x="701" y="2193"/>
                    </a:cubicBezTo>
                    <a:cubicBezTo>
                      <a:pt x="768" y="2193"/>
                      <a:pt x="834" y="2185"/>
                      <a:pt x="834" y="2168"/>
                    </a:cubicBezTo>
                    <a:lnTo>
                      <a:pt x="834" y="2002"/>
                    </a:lnTo>
                    <a:cubicBezTo>
                      <a:pt x="901" y="2002"/>
                      <a:pt x="1001" y="2002"/>
                      <a:pt x="1001" y="1968"/>
                    </a:cubicBezTo>
                    <a:lnTo>
                      <a:pt x="1001" y="1768"/>
                    </a:lnTo>
                    <a:lnTo>
                      <a:pt x="901" y="1835"/>
                    </a:lnTo>
                    <a:cubicBezTo>
                      <a:pt x="868" y="1501"/>
                      <a:pt x="868" y="1201"/>
                      <a:pt x="834" y="867"/>
                    </a:cubicBezTo>
                    <a:lnTo>
                      <a:pt x="834" y="601"/>
                    </a:lnTo>
                    <a:cubicBezTo>
                      <a:pt x="834" y="501"/>
                      <a:pt x="801" y="434"/>
                      <a:pt x="801" y="334"/>
                    </a:cubicBezTo>
                    <a:cubicBezTo>
                      <a:pt x="801" y="467"/>
                      <a:pt x="801" y="534"/>
                      <a:pt x="734" y="667"/>
                    </a:cubicBezTo>
                    <a:lnTo>
                      <a:pt x="701" y="701"/>
                    </a:lnTo>
                    <a:lnTo>
                      <a:pt x="701" y="100"/>
                    </a:lnTo>
                    <a:cubicBezTo>
                      <a:pt x="701" y="34"/>
                      <a:pt x="501" y="34"/>
                      <a:pt x="50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9" name="Google Shape;1999;p33"/>
              <p:cNvSpPr/>
              <p:nvPr/>
            </p:nvSpPr>
            <p:spPr>
              <a:xfrm>
                <a:off x="-818040" y="759136"/>
                <a:ext cx="71802" cy="168277"/>
              </a:xfrm>
              <a:custGeom>
                <a:avLst/>
                <a:gdLst/>
                <a:ahLst/>
                <a:cxnLst/>
                <a:rect l="l" t="t" r="r" b="b"/>
                <a:pathLst>
                  <a:path w="1068" h="2503" extrusionOk="0">
                    <a:moveTo>
                      <a:pt x="667" y="1"/>
                    </a:moveTo>
                    <a:lnTo>
                      <a:pt x="667" y="234"/>
                    </a:lnTo>
                    <a:lnTo>
                      <a:pt x="601" y="234"/>
                    </a:lnTo>
                    <a:lnTo>
                      <a:pt x="601" y="68"/>
                    </a:lnTo>
                    <a:cubicBezTo>
                      <a:pt x="601" y="101"/>
                      <a:pt x="401" y="134"/>
                      <a:pt x="401" y="134"/>
                    </a:cubicBezTo>
                    <a:lnTo>
                      <a:pt x="401" y="234"/>
                    </a:lnTo>
                    <a:cubicBezTo>
                      <a:pt x="367" y="268"/>
                      <a:pt x="334" y="301"/>
                      <a:pt x="334" y="335"/>
                    </a:cubicBezTo>
                    <a:lnTo>
                      <a:pt x="334" y="468"/>
                    </a:lnTo>
                    <a:cubicBezTo>
                      <a:pt x="334" y="435"/>
                      <a:pt x="267" y="335"/>
                      <a:pt x="267" y="301"/>
                    </a:cubicBezTo>
                    <a:cubicBezTo>
                      <a:pt x="267" y="401"/>
                      <a:pt x="234" y="468"/>
                      <a:pt x="234" y="501"/>
                    </a:cubicBezTo>
                    <a:cubicBezTo>
                      <a:pt x="200" y="1068"/>
                      <a:pt x="100" y="1569"/>
                      <a:pt x="0" y="2069"/>
                    </a:cubicBezTo>
                    <a:lnTo>
                      <a:pt x="67" y="2069"/>
                    </a:lnTo>
                    <a:cubicBezTo>
                      <a:pt x="67" y="2102"/>
                      <a:pt x="34" y="2169"/>
                      <a:pt x="34" y="2236"/>
                    </a:cubicBezTo>
                    <a:cubicBezTo>
                      <a:pt x="34" y="2236"/>
                      <a:pt x="234" y="2269"/>
                      <a:pt x="267" y="2269"/>
                    </a:cubicBezTo>
                    <a:lnTo>
                      <a:pt x="267" y="2236"/>
                    </a:lnTo>
                    <a:lnTo>
                      <a:pt x="401" y="2236"/>
                    </a:lnTo>
                    <a:cubicBezTo>
                      <a:pt x="367" y="2303"/>
                      <a:pt x="367" y="2403"/>
                      <a:pt x="334" y="2469"/>
                    </a:cubicBezTo>
                    <a:cubicBezTo>
                      <a:pt x="334" y="2469"/>
                      <a:pt x="534" y="2503"/>
                      <a:pt x="567" y="2503"/>
                    </a:cubicBezTo>
                    <a:lnTo>
                      <a:pt x="567" y="2469"/>
                    </a:lnTo>
                    <a:cubicBezTo>
                      <a:pt x="590" y="2469"/>
                      <a:pt x="671" y="2484"/>
                      <a:pt x="723" y="2484"/>
                    </a:cubicBezTo>
                    <a:cubicBezTo>
                      <a:pt x="749" y="2484"/>
                      <a:pt x="768" y="2481"/>
                      <a:pt x="768" y="2469"/>
                    </a:cubicBezTo>
                    <a:cubicBezTo>
                      <a:pt x="834" y="2403"/>
                      <a:pt x="834" y="2336"/>
                      <a:pt x="834" y="2269"/>
                    </a:cubicBezTo>
                    <a:lnTo>
                      <a:pt x="901" y="2269"/>
                    </a:lnTo>
                    <a:cubicBezTo>
                      <a:pt x="1001" y="2069"/>
                      <a:pt x="1034" y="1902"/>
                      <a:pt x="1034" y="1669"/>
                    </a:cubicBezTo>
                    <a:cubicBezTo>
                      <a:pt x="1068" y="1302"/>
                      <a:pt x="1068" y="802"/>
                      <a:pt x="901" y="301"/>
                    </a:cubicBezTo>
                    <a:lnTo>
                      <a:pt x="901" y="635"/>
                    </a:lnTo>
                    <a:lnTo>
                      <a:pt x="901" y="668"/>
                    </a:lnTo>
                    <a:cubicBezTo>
                      <a:pt x="901" y="468"/>
                      <a:pt x="901" y="301"/>
                      <a:pt x="868" y="101"/>
                    </a:cubicBezTo>
                    <a:cubicBezTo>
                      <a:pt x="868" y="68"/>
                      <a:pt x="667" y="68"/>
                      <a:pt x="667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0" name="Google Shape;2000;p33"/>
              <p:cNvSpPr/>
              <p:nvPr/>
            </p:nvSpPr>
            <p:spPr>
              <a:xfrm>
                <a:off x="-611700" y="738299"/>
                <a:ext cx="67275" cy="154223"/>
              </a:xfrm>
              <a:custGeom>
                <a:avLst/>
                <a:gdLst/>
                <a:ahLst/>
                <a:cxnLst/>
                <a:rect l="l" t="t" r="r" b="b"/>
                <a:pathLst>
                  <a:path w="1001" h="3218" extrusionOk="0">
                    <a:moveTo>
                      <a:pt x="534" y="1"/>
                    </a:moveTo>
                    <a:lnTo>
                      <a:pt x="534" y="201"/>
                    </a:lnTo>
                    <a:lnTo>
                      <a:pt x="501" y="201"/>
                    </a:lnTo>
                    <a:lnTo>
                      <a:pt x="501" y="34"/>
                    </a:lnTo>
                    <a:cubicBezTo>
                      <a:pt x="501" y="67"/>
                      <a:pt x="300" y="67"/>
                      <a:pt x="300" y="134"/>
                    </a:cubicBezTo>
                    <a:lnTo>
                      <a:pt x="300" y="201"/>
                    </a:lnTo>
                    <a:cubicBezTo>
                      <a:pt x="267" y="234"/>
                      <a:pt x="200" y="301"/>
                      <a:pt x="200" y="334"/>
                    </a:cubicBezTo>
                    <a:lnTo>
                      <a:pt x="200" y="534"/>
                    </a:lnTo>
                    <a:cubicBezTo>
                      <a:pt x="200" y="468"/>
                      <a:pt x="167" y="368"/>
                      <a:pt x="167" y="301"/>
                    </a:cubicBezTo>
                    <a:cubicBezTo>
                      <a:pt x="167" y="368"/>
                      <a:pt x="167" y="401"/>
                      <a:pt x="134" y="501"/>
                    </a:cubicBezTo>
                    <a:lnTo>
                      <a:pt x="134" y="534"/>
                    </a:lnTo>
                    <a:cubicBezTo>
                      <a:pt x="34" y="1302"/>
                      <a:pt x="0" y="2002"/>
                      <a:pt x="0" y="2736"/>
                    </a:cubicBezTo>
                    <a:lnTo>
                      <a:pt x="34" y="2736"/>
                    </a:lnTo>
                    <a:lnTo>
                      <a:pt x="34" y="2903"/>
                    </a:lnTo>
                    <a:cubicBezTo>
                      <a:pt x="34" y="2903"/>
                      <a:pt x="152" y="2932"/>
                      <a:pt x="231" y="2932"/>
                    </a:cubicBezTo>
                    <a:cubicBezTo>
                      <a:pt x="271" y="2932"/>
                      <a:pt x="300" y="2925"/>
                      <a:pt x="300" y="2903"/>
                    </a:cubicBezTo>
                    <a:lnTo>
                      <a:pt x="367" y="2903"/>
                    </a:lnTo>
                    <a:lnTo>
                      <a:pt x="367" y="3203"/>
                    </a:lnTo>
                    <a:cubicBezTo>
                      <a:pt x="367" y="3203"/>
                      <a:pt x="486" y="3218"/>
                      <a:pt x="565" y="3218"/>
                    </a:cubicBezTo>
                    <a:cubicBezTo>
                      <a:pt x="604" y="3218"/>
                      <a:pt x="634" y="3214"/>
                      <a:pt x="634" y="3203"/>
                    </a:cubicBezTo>
                    <a:lnTo>
                      <a:pt x="634" y="3170"/>
                    </a:lnTo>
                    <a:cubicBezTo>
                      <a:pt x="634" y="3170"/>
                      <a:pt x="738" y="3185"/>
                      <a:pt x="807" y="3185"/>
                    </a:cubicBezTo>
                    <a:cubicBezTo>
                      <a:pt x="842" y="3185"/>
                      <a:pt x="867" y="3181"/>
                      <a:pt x="867" y="3170"/>
                    </a:cubicBezTo>
                    <a:lnTo>
                      <a:pt x="867" y="3003"/>
                    </a:lnTo>
                    <a:lnTo>
                      <a:pt x="1001" y="3003"/>
                    </a:lnTo>
                    <a:lnTo>
                      <a:pt x="1001" y="2803"/>
                    </a:lnTo>
                    <a:cubicBezTo>
                      <a:pt x="968" y="2069"/>
                      <a:pt x="934" y="1402"/>
                      <a:pt x="834" y="701"/>
                    </a:cubicBezTo>
                    <a:lnTo>
                      <a:pt x="834" y="534"/>
                    </a:lnTo>
                    <a:lnTo>
                      <a:pt x="834" y="501"/>
                    </a:lnTo>
                    <a:cubicBezTo>
                      <a:pt x="834" y="401"/>
                      <a:pt x="801" y="334"/>
                      <a:pt x="801" y="301"/>
                    </a:cubicBezTo>
                    <a:lnTo>
                      <a:pt x="801" y="635"/>
                    </a:lnTo>
                    <a:lnTo>
                      <a:pt x="767" y="668"/>
                    </a:lnTo>
                    <a:lnTo>
                      <a:pt x="767" y="67"/>
                    </a:lnTo>
                    <a:cubicBezTo>
                      <a:pt x="767" y="34"/>
                      <a:pt x="534" y="34"/>
                      <a:pt x="534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1" name="Google Shape;2001;p33"/>
              <p:cNvSpPr/>
              <p:nvPr/>
            </p:nvSpPr>
            <p:spPr>
              <a:xfrm>
                <a:off x="-658840" y="1034980"/>
                <a:ext cx="67364" cy="146830"/>
              </a:xfrm>
              <a:custGeom>
                <a:avLst/>
                <a:gdLst/>
                <a:ahLst/>
                <a:cxnLst/>
                <a:rect l="l" t="t" r="r" b="b"/>
                <a:pathLst>
                  <a:path w="1002" h="2184" extrusionOk="0">
                    <a:moveTo>
                      <a:pt x="434" y="1"/>
                    </a:moveTo>
                    <a:lnTo>
                      <a:pt x="434" y="201"/>
                    </a:lnTo>
                    <a:lnTo>
                      <a:pt x="368" y="201"/>
                    </a:lnTo>
                    <a:lnTo>
                      <a:pt x="368" y="34"/>
                    </a:lnTo>
                    <a:cubicBezTo>
                      <a:pt x="368" y="68"/>
                      <a:pt x="167" y="101"/>
                      <a:pt x="167" y="101"/>
                    </a:cubicBezTo>
                    <a:lnTo>
                      <a:pt x="167" y="201"/>
                    </a:lnTo>
                    <a:cubicBezTo>
                      <a:pt x="134" y="234"/>
                      <a:pt x="101" y="268"/>
                      <a:pt x="101" y="334"/>
                    </a:cubicBezTo>
                    <a:lnTo>
                      <a:pt x="101" y="668"/>
                    </a:lnTo>
                    <a:cubicBezTo>
                      <a:pt x="101" y="535"/>
                      <a:pt x="34" y="401"/>
                      <a:pt x="34" y="301"/>
                    </a:cubicBezTo>
                    <a:cubicBezTo>
                      <a:pt x="34" y="368"/>
                      <a:pt x="1" y="468"/>
                      <a:pt x="1" y="535"/>
                    </a:cubicBezTo>
                    <a:lnTo>
                      <a:pt x="1" y="1702"/>
                    </a:lnTo>
                    <a:lnTo>
                      <a:pt x="34" y="1702"/>
                    </a:lnTo>
                    <a:lnTo>
                      <a:pt x="34" y="1869"/>
                    </a:lnTo>
                    <a:cubicBezTo>
                      <a:pt x="34" y="1880"/>
                      <a:pt x="53" y="1884"/>
                      <a:pt x="79" y="1884"/>
                    </a:cubicBezTo>
                    <a:cubicBezTo>
                      <a:pt x="130" y="1884"/>
                      <a:pt x="212" y="1869"/>
                      <a:pt x="234" y="1869"/>
                    </a:cubicBezTo>
                    <a:lnTo>
                      <a:pt x="301" y="1869"/>
                    </a:lnTo>
                    <a:cubicBezTo>
                      <a:pt x="301" y="1969"/>
                      <a:pt x="301" y="2069"/>
                      <a:pt x="334" y="2169"/>
                    </a:cubicBezTo>
                    <a:cubicBezTo>
                      <a:pt x="334" y="2180"/>
                      <a:pt x="364" y="2184"/>
                      <a:pt x="403" y="2184"/>
                    </a:cubicBezTo>
                    <a:cubicBezTo>
                      <a:pt x="483" y="2184"/>
                      <a:pt x="601" y="2169"/>
                      <a:pt x="601" y="2169"/>
                    </a:cubicBezTo>
                    <a:cubicBezTo>
                      <a:pt x="601" y="2180"/>
                      <a:pt x="627" y="2184"/>
                      <a:pt x="662" y="2184"/>
                    </a:cubicBezTo>
                    <a:cubicBezTo>
                      <a:pt x="731" y="2184"/>
                      <a:pt x="835" y="2169"/>
                      <a:pt x="835" y="2169"/>
                    </a:cubicBezTo>
                    <a:lnTo>
                      <a:pt x="835" y="2002"/>
                    </a:lnTo>
                    <a:cubicBezTo>
                      <a:pt x="935" y="2002"/>
                      <a:pt x="1001" y="2002"/>
                      <a:pt x="1001" y="1969"/>
                    </a:cubicBezTo>
                    <a:cubicBezTo>
                      <a:pt x="868" y="1836"/>
                      <a:pt x="868" y="1735"/>
                      <a:pt x="835" y="1702"/>
                    </a:cubicBezTo>
                    <a:cubicBezTo>
                      <a:pt x="868" y="1702"/>
                      <a:pt x="868" y="1702"/>
                      <a:pt x="868" y="1669"/>
                    </a:cubicBezTo>
                    <a:cubicBezTo>
                      <a:pt x="835" y="1302"/>
                      <a:pt x="768" y="902"/>
                      <a:pt x="701" y="568"/>
                    </a:cubicBezTo>
                    <a:lnTo>
                      <a:pt x="701" y="535"/>
                    </a:lnTo>
                    <a:cubicBezTo>
                      <a:pt x="701" y="435"/>
                      <a:pt x="668" y="368"/>
                      <a:pt x="668" y="268"/>
                    </a:cubicBezTo>
                    <a:lnTo>
                      <a:pt x="668" y="601"/>
                    </a:lnTo>
                    <a:lnTo>
                      <a:pt x="668" y="668"/>
                    </a:lnTo>
                    <a:cubicBezTo>
                      <a:pt x="668" y="435"/>
                      <a:pt x="634" y="268"/>
                      <a:pt x="634" y="68"/>
                    </a:cubicBezTo>
                    <a:cubicBezTo>
                      <a:pt x="634" y="34"/>
                      <a:pt x="434" y="34"/>
                      <a:pt x="434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2" name="Google Shape;2002;p33"/>
              <p:cNvSpPr/>
              <p:nvPr/>
            </p:nvSpPr>
            <p:spPr>
              <a:xfrm>
                <a:off x="-465957" y="943077"/>
                <a:ext cx="76306" cy="193891"/>
              </a:xfrm>
              <a:custGeom>
                <a:avLst/>
                <a:gdLst/>
                <a:ahLst/>
                <a:cxnLst/>
                <a:rect l="l" t="t" r="r" b="b"/>
                <a:pathLst>
                  <a:path w="1135" h="2884" extrusionOk="0">
                    <a:moveTo>
                      <a:pt x="601" y="0"/>
                    </a:moveTo>
                    <a:lnTo>
                      <a:pt x="601" y="200"/>
                    </a:lnTo>
                    <a:lnTo>
                      <a:pt x="567" y="200"/>
                    </a:lnTo>
                    <a:lnTo>
                      <a:pt x="567" y="34"/>
                    </a:lnTo>
                    <a:cubicBezTo>
                      <a:pt x="567" y="67"/>
                      <a:pt x="334" y="67"/>
                      <a:pt x="334" y="100"/>
                    </a:cubicBezTo>
                    <a:lnTo>
                      <a:pt x="334" y="200"/>
                    </a:lnTo>
                    <a:cubicBezTo>
                      <a:pt x="301" y="234"/>
                      <a:pt x="267" y="267"/>
                      <a:pt x="267" y="334"/>
                    </a:cubicBezTo>
                    <a:cubicBezTo>
                      <a:pt x="267" y="401"/>
                      <a:pt x="267" y="434"/>
                      <a:pt x="234" y="534"/>
                    </a:cubicBezTo>
                    <a:lnTo>
                      <a:pt x="234" y="267"/>
                    </a:lnTo>
                    <a:cubicBezTo>
                      <a:pt x="67" y="934"/>
                      <a:pt x="0" y="1668"/>
                      <a:pt x="134" y="2369"/>
                    </a:cubicBezTo>
                    <a:lnTo>
                      <a:pt x="134" y="2569"/>
                    </a:lnTo>
                    <a:cubicBezTo>
                      <a:pt x="134" y="2580"/>
                      <a:pt x="164" y="2584"/>
                      <a:pt x="203" y="2584"/>
                    </a:cubicBezTo>
                    <a:cubicBezTo>
                      <a:pt x="282" y="2584"/>
                      <a:pt x="401" y="2569"/>
                      <a:pt x="401" y="2569"/>
                    </a:cubicBezTo>
                    <a:lnTo>
                      <a:pt x="434" y="2569"/>
                    </a:lnTo>
                    <a:cubicBezTo>
                      <a:pt x="434" y="2669"/>
                      <a:pt x="434" y="2769"/>
                      <a:pt x="467" y="2869"/>
                    </a:cubicBezTo>
                    <a:cubicBezTo>
                      <a:pt x="467" y="2880"/>
                      <a:pt x="497" y="2884"/>
                      <a:pt x="537" y="2884"/>
                    </a:cubicBezTo>
                    <a:cubicBezTo>
                      <a:pt x="616" y="2884"/>
                      <a:pt x="734" y="2869"/>
                      <a:pt x="734" y="2869"/>
                    </a:cubicBezTo>
                    <a:lnTo>
                      <a:pt x="734" y="2836"/>
                    </a:lnTo>
                    <a:cubicBezTo>
                      <a:pt x="734" y="2847"/>
                      <a:pt x="760" y="2850"/>
                      <a:pt x="795" y="2850"/>
                    </a:cubicBezTo>
                    <a:cubicBezTo>
                      <a:pt x="864" y="2850"/>
                      <a:pt x="968" y="2836"/>
                      <a:pt x="968" y="2836"/>
                    </a:cubicBezTo>
                    <a:lnTo>
                      <a:pt x="968" y="2669"/>
                    </a:lnTo>
                    <a:cubicBezTo>
                      <a:pt x="1068" y="2669"/>
                      <a:pt x="1135" y="2669"/>
                      <a:pt x="1135" y="2602"/>
                    </a:cubicBezTo>
                    <a:cubicBezTo>
                      <a:pt x="1068" y="2435"/>
                      <a:pt x="1001" y="2402"/>
                      <a:pt x="1001" y="2302"/>
                    </a:cubicBezTo>
                    <a:lnTo>
                      <a:pt x="1068" y="2302"/>
                    </a:lnTo>
                    <a:lnTo>
                      <a:pt x="934" y="701"/>
                    </a:lnTo>
                    <a:lnTo>
                      <a:pt x="934" y="501"/>
                    </a:lnTo>
                    <a:cubicBezTo>
                      <a:pt x="934" y="401"/>
                      <a:pt x="901" y="334"/>
                      <a:pt x="901" y="267"/>
                    </a:cubicBezTo>
                    <a:cubicBezTo>
                      <a:pt x="834" y="401"/>
                      <a:pt x="834" y="534"/>
                      <a:pt x="801" y="701"/>
                    </a:cubicBezTo>
                    <a:lnTo>
                      <a:pt x="801" y="67"/>
                    </a:lnTo>
                    <a:cubicBezTo>
                      <a:pt x="801" y="34"/>
                      <a:pt x="601" y="34"/>
                      <a:pt x="60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3" name="Google Shape;2003;p33"/>
              <p:cNvSpPr/>
              <p:nvPr/>
            </p:nvSpPr>
            <p:spPr>
              <a:xfrm>
                <a:off x="-4383782" y="1151086"/>
                <a:ext cx="3731736" cy="3777183"/>
              </a:xfrm>
              <a:custGeom>
                <a:avLst/>
                <a:gdLst/>
                <a:ahLst/>
                <a:cxnLst/>
                <a:rect l="l" t="t" r="r" b="b"/>
                <a:pathLst>
                  <a:path w="55507" h="56183" extrusionOk="0">
                    <a:moveTo>
                      <a:pt x="54740" y="1009"/>
                    </a:moveTo>
                    <a:cubicBezTo>
                      <a:pt x="54733" y="1066"/>
                      <a:pt x="54731" y="1120"/>
                      <a:pt x="54734" y="1174"/>
                    </a:cubicBezTo>
                    <a:lnTo>
                      <a:pt x="54734" y="1174"/>
                    </a:lnTo>
                    <a:lnTo>
                      <a:pt x="54740" y="1009"/>
                    </a:lnTo>
                    <a:close/>
                    <a:moveTo>
                      <a:pt x="1969" y="2210"/>
                    </a:moveTo>
                    <a:cubicBezTo>
                      <a:pt x="2002" y="2277"/>
                      <a:pt x="2035" y="2277"/>
                      <a:pt x="2102" y="2277"/>
                    </a:cubicBezTo>
                    <a:lnTo>
                      <a:pt x="1969" y="2277"/>
                    </a:lnTo>
                    <a:lnTo>
                      <a:pt x="1969" y="2210"/>
                    </a:lnTo>
                    <a:close/>
                    <a:moveTo>
                      <a:pt x="5538" y="55348"/>
                    </a:moveTo>
                    <a:cubicBezTo>
                      <a:pt x="4904" y="55381"/>
                      <a:pt x="4337" y="55482"/>
                      <a:pt x="3736" y="55548"/>
                    </a:cubicBezTo>
                    <a:lnTo>
                      <a:pt x="3736" y="55448"/>
                    </a:lnTo>
                    <a:cubicBezTo>
                      <a:pt x="4337" y="55381"/>
                      <a:pt x="4904" y="55381"/>
                      <a:pt x="5538" y="55348"/>
                    </a:cubicBezTo>
                    <a:close/>
                    <a:moveTo>
                      <a:pt x="7452" y="0"/>
                    </a:moveTo>
                    <a:cubicBezTo>
                      <a:pt x="5673" y="0"/>
                      <a:pt x="3900" y="40"/>
                      <a:pt x="2102" y="142"/>
                    </a:cubicBezTo>
                    <a:cubicBezTo>
                      <a:pt x="2202" y="142"/>
                      <a:pt x="2269" y="175"/>
                      <a:pt x="2369" y="175"/>
                    </a:cubicBezTo>
                    <a:lnTo>
                      <a:pt x="1969" y="175"/>
                    </a:lnTo>
                    <a:cubicBezTo>
                      <a:pt x="1735" y="175"/>
                      <a:pt x="1502" y="475"/>
                      <a:pt x="1301" y="475"/>
                    </a:cubicBezTo>
                    <a:cubicBezTo>
                      <a:pt x="1668" y="509"/>
                      <a:pt x="2035" y="509"/>
                      <a:pt x="2402" y="542"/>
                    </a:cubicBezTo>
                    <a:lnTo>
                      <a:pt x="1401" y="542"/>
                    </a:lnTo>
                    <a:cubicBezTo>
                      <a:pt x="1335" y="542"/>
                      <a:pt x="1201" y="809"/>
                      <a:pt x="1135" y="976"/>
                    </a:cubicBezTo>
                    <a:lnTo>
                      <a:pt x="868" y="976"/>
                    </a:lnTo>
                    <a:cubicBezTo>
                      <a:pt x="834" y="976"/>
                      <a:pt x="801" y="1676"/>
                      <a:pt x="801" y="1676"/>
                    </a:cubicBezTo>
                    <a:lnTo>
                      <a:pt x="868" y="1676"/>
                    </a:lnTo>
                    <a:cubicBezTo>
                      <a:pt x="901" y="1876"/>
                      <a:pt x="1001" y="2210"/>
                      <a:pt x="1035" y="2210"/>
                    </a:cubicBezTo>
                    <a:lnTo>
                      <a:pt x="1235" y="2210"/>
                    </a:lnTo>
                    <a:lnTo>
                      <a:pt x="1235" y="2310"/>
                    </a:lnTo>
                    <a:cubicBezTo>
                      <a:pt x="1135" y="2444"/>
                      <a:pt x="1001" y="2510"/>
                      <a:pt x="1001" y="2644"/>
                    </a:cubicBezTo>
                    <a:cubicBezTo>
                      <a:pt x="1001" y="2944"/>
                      <a:pt x="968" y="3177"/>
                      <a:pt x="968" y="3478"/>
                    </a:cubicBezTo>
                    <a:cubicBezTo>
                      <a:pt x="968" y="3444"/>
                      <a:pt x="901" y="3444"/>
                      <a:pt x="901" y="3378"/>
                    </a:cubicBezTo>
                    <a:cubicBezTo>
                      <a:pt x="901" y="3111"/>
                      <a:pt x="901" y="2810"/>
                      <a:pt x="868" y="2510"/>
                    </a:cubicBezTo>
                    <a:cubicBezTo>
                      <a:pt x="868" y="2710"/>
                      <a:pt x="801" y="2977"/>
                      <a:pt x="801" y="3177"/>
                    </a:cubicBezTo>
                    <a:cubicBezTo>
                      <a:pt x="634" y="4979"/>
                      <a:pt x="401" y="6713"/>
                      <a:pt x="234" y="8515"/>
                    </a:cubicBezTo>
                    <a:cubicBezTo>
                      <a:pt x="201" y="10449"/>
                      <a:pt x="134" y="12351"/>
                      <a:pt x="67" y="14285"/>
                    </a:cubicBezTo>
                    <a:cubicBezTo>
                      <a:pt x="0" y="19055"/>
                      <a:pt x="0" y="23859"/>
                      <a:pt x="67" y="28662"/>
                    </a:cubicBezTo>
                    <a:cubicBezTo>
                      <a:pt x="234" y="37168"/>
                      <a:pt x="734" y="45641"/>
                      <a:pt x="1401" y="54081"/>
                    </a:cubicBezTo>
                    <a:lnTo>
                      <a:pt x="1335" y="54081"/>
                    </a:lnTo>
                    <a:cubicBezTo>
                      <a:pt x="1301" y="54081"/>
                      <a:pt x="1301" y="54481"/>
                      <a:pt x="1235" y="54681"/>
                    </a:cubicBezTo>
                    <a:cubicBezTo>
                      <a:pt x="1235" y="54748"/>
                      <a:pt x="1235" y="54814"/>
                      <a:pt x="1201" y="54814"/>
                    </a:cubicBezTo>
                    <a:lnTo>
                      <a:pt x="1301" y="54814"/>
                    </a:lnTo>
                    <a:cubicBezTo>
                      <a:pt x="1333" y="55006"/>
                      <a:pt x="1396" y="55350"/>
                      <a:pt x="1460" y="55350"/>
                    </a:cubicBezTo>
                    <a:cubicBezTo>
                      <a:pt x="1462" y="55350"/>
                      <a:pt x="1465" y="55350"/>
                      <a:pt x="1468" y="55348"/>
                    </a:cubicBezTo>
                    <a:cubicBezTo>
                      <a:pt x="1735" y="55348"/>
                      <a:pt x="2002" y="55315"/>
                      <a:pt x="2302" y="55315"/>
                    </a:cubicBezTo>
                    <a:cubicBezTo>
                      <a:pt x="2302" y="55415"/>
                      <a:pt x="2335" y="55582"/>
                      <a:pt x="2335" y="55715"/>
                    </a:cubicBezTo>
                    <a:cubicBezTo>
                      <a:pt x="2169" y="55715"/>
                      <a:pt x="2035" y="55748"/>
                      <a:pt x="1868" y="55748"/>
                    </a:cubicBezTo>
                    <a:cubicBezTo>
                      <a:pt x="2035" y="55748"/>
                      <a:pt x="2169" y="55848"/>
                      <a:pt x="2335" y="55882"/>
                    </a:cubicBezTo>
                    <a:lnTo>
                      <a:pt x="2335" y="55982"/>
                    </a:lnTo>
                    <a:cubicBezTo>
                      <a:pt x="2352" y="56115"/>
                      <a:pt x="2527" y="56182"/>
                      <a:pt x="2698" y="56182"/>
                    </a:cubicBezTo>
                    <a:cubicBezTo>
                      <a:pt x="2869" y="56182"/>
                      <a:pt x="3036" y="56115"/>
                      <a:pt x="3036" y="55982"/>
                    </a:cubicBezTo>
                    <a:lnTo>
                      <a:pt x="3169" y="55982"/>
                    </a:lnTo>
                    <a:cubicBezTo>
                      <a:pt x="3236" y="56015"/>
                      <a:pt x="3311" y="56032"/>
                      <a:pt x="3382" y="56032"/>
                    </a:cubicBezTo>
                    <a:cubicBezTo>
                      <a:pt x="3453" y="56032"/>
                      <a:pt x="3520" y="56015"/>
                      <a:pt x="3570" y="55982"/>
                    </a:cubicBezTo>
                    <a:cubicBezTo>
                      <a:pt x="5838" y="55982"/>
                      <a:pt x="8140" y="55915"/>
                      <a:pt x="10375" y="55815"/>
                    </a:cubicBezTo>
                    <a:lnTo>
                      <a:pt x="18647" y="55448"/>
                    </a:lnTo>
                    <a:cubicBezTo>
                      <a:pt x="24184" y="55215"/>
                      <a:pt x="29722" y="55115"/>
                      <a:pt x="35226" y="55015"/>
                    </a:cubicBezTo>
                    <a:cubicBezTo>
                      <a:pt x="38081" y="54992"/>
                      <a:pt x="40966" y="54923"/>
                      <a:pt x="43841" y="54923"/>
                    </a:cubicBezTo>
                    <a:cubicBezTo>
                      <a:pt x="45199" y="54923"/>
                      <a:pt x="46553" y="54938"/>
                      <a:pt x="47901" y="54981"/>
                    </a:cubicBezTo>
                    <a:cubicBezTo>
                      <a:pt x="48435" y="55015"/>
                      <a:pt x="48935" y="55015"/>
                      <a:pt x="49502" y="55048"/>
                    </a:cubicBezTo>
                    <a:cubicBezTo>
                      <a:pt x="50537" y="55148"/>
                      <a:pt x="51604" y="55315"/>
                      <a:pt x="52605" y="55615"/>
                    </a:cubicBezTo>
                    <a:cubicBezTo>
                      <a:pt x="52619" y="55618"/>
                      <a:pt x="52633" y="55620"/>
                      <a:pt x="52646" y="55620"/>
                    </a:cubicBezTo>
                    <a:cubicBezTo>
                      <a:pt x="52759" y="55620"/>
                      <a:pt x="52842" y="55501"/>
                      <a:pt x="52872" y="55381"/>
                    </a:cubicBezTo>
                    <a:cubicBezTo>
                      <a:pt x="52938" y="55381"/>
                      <a:pt x="53005" y="55448"/>
                      <a:pt x="53072" y="55448"/>
                    </a:cubicBezTo>
                    <a:cubicBezTo>
                      <a:pt x="53134" y="55458"/>
                      <a:pt x="53189" y="55466"/>
                      <a:pt x="53239" y="55466"/>
                    </a:cubicBezTo>
                    <a:cubicBezTo>
                      <a:pt x="53351" y="55466"/>
                      <a:pt x="53436" y="55430"/>
                      <a:pt x="53505" y="55315"/>
                    </a:cubicBezTo>
                    <a:lnTo>
                      <a:pt x="53505" y="55615"/>
                    </a:lnTo>
                    <a:cubicBezTo>
                      <a:pt x="53505" y="55715"/>
                      <a:pt x="53680" y="55765"/>
                      <a:pt x="53856" y="55765"/>
                    </a:cubicBezTo>
                    <a:cubicBezTo>
                      <a:pt x="54031" y="55765"/>
                      <a:pt x="54206" y="55715"/>
                      <a:pt x="54206" y="55615"/>
                    </a:cubicBezTo>
                    <a:lnTo>
                      <a:pt x="54206" y="55448"/>
                    </a:lnTo>
                    <a:cubicBezTo>
                      <a:pt x="54221" y="55553"/>
                      <a:pt x="54364" y="55604"/>
                      <a:pt x="54518" y="55604"/>
                    </a:cubicBezTo>
                    <a:cubicBezTo>
                      <a:pt x="54705" y="55604"/>
                      <a:pt x="54906" y="55528"/>
                      <a:pt x="54906" y="55381"/>
                    </a:cubicBezTo>
                    <a:lnTo>
                      <a:pt x="54906" y="54981"/>
                    </a:lnTo>
                    <a:cubicBezTo>
                      <a:pt x="55106" y="54981"/>
                      <a:pt x="55373" y="54914"/>
                      <a:pt x="55373" y="54781"/>
                    </a:cubicBezTo>
                    <a:lnTo>
                      <a:pt x="55373" y="54281"/>
                    </a:lnTo>
                    <a:cubicBezTo>
                      <a:pt x="55440" y="54214"/>
                      <a:pt x="55507" y="54181"/>
                      <a:pt x="55507" y="54114"/>
                    </a:cubicBezTo>
                    <a:cubicBezTo>
                      <a:pt x="55407" y="45207"/>
                      <a:pt x="55373" y="36368"/>
                      <a:pt x="55340" y="27495"/>
                    </a:cubicBezTo>
                    <a:cubicBezTo>
                      <a:pt x="55273" y="23625"/>
                      <a:pt x="55273" y="19789"/>
                      <a:pt x="55240" y="15920"/>
                    </a:cubicBezTo>
                    <a:cubicBezTo>
                      <a:pt x="55240" y="13985"/>
                      <a:pt x="55207" y="12017"/>
                      <a:pt x="55207" y="10116"/>
                    </a:cubicBezTo>
                    <a:cubicBezTo>
                      <a:pt x="55240" y="7547"/>
                      <a:pt x="55106" y="5045"/>
                      <a:pt x="54906" y="2510"/>
                    </a:cubicBezTo>
                    <a:cubicBezTo>
                      <a:pt x="54906" y="2277"/>
                      <a:pt x="54906" y="2010"/>
                      <a:pt x="54873" y="1776"/>
                    </a:cubicBezTo>
                    <a:cubicBezTo>
                      <a:pt x="54873" y="1810"/>
                      <a:pt x="54873" y="1810"/>
                      <a:pt x="54806" y="1843"/>
                    </a:cubicBezTo>
                    <a:lnTo>
                      <a:pt x="54806" y="1710"/>
                    </a:lnTo>
                    <a:cubicBezTo>
                      <a:pt x="54806" y="1552"/>
                      <a:pt x="54744" y="1373"/>
                      <a:pt x="54734" y="1174"/>
                    </a:cubicBezTo>
                    <a:lnTo>
                      <a:pt x="54734" y="1174"/>
                    </a:lnTo>
                    <a:lnTo>
                      <a:pt x="54706" y="2010"/>
                    </a:lnTo>
                    <a:lnTo>
                      <a:pt x="54539" y="2177"/>
                    </a:lnTo>
                    <a:lnTo>
                      <a:pt x="54539" y="1676"/>
                    </a:lnTo>
                    <a:cubicBezTo>
                      <a:pt x="54573" y="1543"/>
                      <a:pt x="54573" y="1443"/>
                      <a:pt x="54539" y="1343"/>
                    </a:cubicBezTo>
                    <a:lnTo>
                      <a:pt x="54539" y="375"/>
                    </a:lnTo>
                    <a:cubicBezTo>
                      <a:pt x="54539" y="342"/>
                      <a:pt x="54206" y="309"/>
                      <a:pt x="53972" y="275"/>
                    </a:cubicBezTo>
                    <a:cubicBezTo>
                      <a:pt x="53939" y="175"/>
                      <a:pt x="53872" y="109"/>
                      <a:pt x="53772" y="109"/>
                    </a:cubicBezTo>
                    <a:cubicBezTo>
                      <a:pt x="46204" y="195"/>
                      <a:pt x="38660" y="282"/>
                      <a:pt x="31076" y="282"/>
                    </a:cubicBezTo>
                    <a:cubicBezTo>
                      <a:pt x="29903" y="282"/>
                      <a:pt x="28729" y="280"/>
                      <a:pt x="27553" y="275"/>
                    </a:cubicBezTo>
                    <a:cubicBezTo>
                      <a:pt x="23851" y="275"/>
                      <a:pt x="20081" y="209"/>
                      <a:pt x="16379" y="142"/>
                    </a:cubicBezTo>
                    <a:cubicBezTo>
                      <a:pt x="14544" y="109"/>
                      <a:pt x="12676" y="109"/>
                      <a:pt x="10842" y="42"/>
                    </a:cubicBezTo>
                    <a:cubicBezTo>
                      <a:pt x="9704" y="16"/>
                      <a:pt x="8577" y="0"/>
                      <a:pt x="7452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2004" name="Google Shape;2004;p33"/>
          <p:cNvGrpSpPr/>
          <p:nvPr/>
        </p:nvGrpSpPr>
        <p:grpSpPr>
          <a:xfrm rot="909552">
            <a:off x="2486008" y="4000174"/>
            <a:ext cx="1048258" cy="472101"/>
            <a:chOff x="-4172949" y="2918635"/>
            <a:chExt cx="3334810" cy="1053112"/>
          </a:xfrm>
        </p:grpSpPr>
        <p:sp>
          <p:nvSpPr>
            <p:cNvPr id="2005" name="Google Shape;2005;p33"/>
            <p:cNvSpPr/>
            <p:nvPr/>
          </p:nvSpPr>
          <p:spPr>
            <a:xfrm>
              <a:off x="-4172949" y="2918635"/>
              <a:ext cx="3334810" cy="56473"/>
            </a:xfrm>
            <a:custGeom>
              <a:avLst/>
              <a:gdLst/>
              <a:ahLst/>
              <a:cxnLst/>
              <a:rect l="l" t="t" r="r" b="b"/>
              <a:pathLst>
                <a:path w="49603" h="840" extrusionOk="0">
                  <a:moveTo>
                    <a:pt x="39030" y="1"/>
                  </a:moveTo>
                  <a:cubicBezTo>
                    <a:pt x="34255" y="1"/>
                    <a:pt x="29486" y="36"/>
                    <a:pt x="24718" y="95"/>
                  </a:cubicBezTo>
                  <a:cubicBezTo>
                    <a:pt x="20615" y="128"/>
                    <a:pt x="16579" y="161"/>
                    <a:pt x="12509" y="261"/>
                  </a:cubicBezTo>
                  <a:cubicBezTo>
                    <a:pt x="8373" y="328"/>
                    <a:pt x="4203" y="295"/>
                    <a:pt x="67" y="662"/>
                  </a:cubicBezTo>
                  <a:cubicBezTo>
                    <a:pt x="0" y="662"/>
                    <a:pt x="0" y="795"/>
                    <a:pt x="67" y="795"/>
                  </a:cubicBezTo>
                  <a:cubicBezTo>
                    <a:pt x="1044" y="827"/>
                    <a:pt x="2023" y="839"/>
                    <a:pt x="3004" y="839"/>
                  </a:cubicBezTo>
                  <a:cubicBezTo>
                    <a:pt x="6172" y="839"/>
                    <a:pt x="9350" y="705"/>
                    <a:pt x="12509" y="628"/>
                  </a:cubicBezTo>
                  <a:cubicBezTo>
                    <a:pt x="16579" y="562"/>
                    <a:pt x="20615" y="495"/>
                    <a:pt x="24718" y="461"/>
                  </a:cubicBezTo>
                  <a:cubicBezTo>
                    <a:pt x="29525" y="422"/>
                    <a:pt x="34331" y="406"/>
                    <a:pt x="39145" y="406"/>
                  </a:cubicBezTo>
                  <a:cubicBezTo>
                    <a:pt x="42549" y="406"/>
                    <a:pt x="45956" y="414"/>
                    <a:pt x="49369" y="428"/>
                  </a:cubicBezTo>
                  <a:cubicBezTo>
                    <a:pt x="49602" y="428"/>
                    <a:pt x="49602" y="61"/>
                    <a:pt x="49369" y="61"/>
                  </a:cubicBezTo>
                  <a:cubicBezTo>
                    <a:pt x="45918" y="19"/>
                    <a:pt x="42472" y="1"/>
                    <a:pt x="3903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6" name="Google Shape;2006;p33"/>
            <p:cNvSpPr/>
            <p:nvPr/>
          </p:nvSpPr>
          <p:spPr>
            <a:xfrm>
              <a:off x="-4172949" y="3168030"/>
              <a:ext cx="3334810" cy="56675"/>
            </a:xfrm>
            <a:custGeom>
              <a:avLst/>
              <a:gdLst/>
              <a:ahLst/>
              <a:cxnLst/>
              <a:rect l="l" t="t" r="r" b="b"/>
              <a:pathLst>
                <a:path w="49603" h="843" extrusionOk="0">
                  <a:moveTo>
                    <a:pt x="40624" y="0"/>
                  </a:moveTo>
                  <a:cubicBezTo>
                    <a:pt x="35316" y="0"/>
                    <a:pt x="30017" y="37"/>
                    <a:pt x="24718" y="102"/>
                  </a:cubicBezTo>
                  <a:cubicBezTo>
                    <a:pt x="20615" y="135"/>
                    <a:pt x="16579" y="169"/>
                    <a:pt x="12509" y="269"/>
                  </a:cubicBezTo>
                  <a:cubicBezTo>
                    <a:pt x="8373" y="335"/>
                    <a:pt x="4203" y="302"/>
                    <a:pt x="67" y="669"/>
                  </a:cubicBezTo>
                  <a:cubicBezTo>
                    <a:pt x="59" y="665"/>
                    <a:pt x="53" y="664"/>
                    <a:pt x="47" y="664"/>
                  </a:cubicBezTo>
                  <a:cubicBezTo>
                    <a:pt x="1" y="664"/>
                    <a:pt x="7" y="773"/>
                    <a:pt x="67" y="802"/>
                  </a:cubicBezTo>
                  <a:cubicBezTo>
                    <a:pt x="959" y="831"/>
                    <a:pt x="1852" y="843"/>
                    <a:pt x="2747" y="843"/>
                  </a:cubicBezTo>
                  <a:cubicBezTo>
                    <a:pt x="6000" y="843"/>
                    <a:pt x="9265" y="688"/>
                    <a:pt x="12509" y="636"/>
                  </a:cubicBezTo>
                  <a:cubicBezTo>
                    <a:pt x="16579" y="536"/>
                    <a:pt x="20615" y="502"/>
                    <a:pt x="24718" y="469"/>
                  </a:cubicBezTo>
                  <a:cubicBezTo>
                    <a:pt x="29235" y="414"/>
                    <a:pt x="33753" y="389"/>
                    <a:pt x="38275" y="389"/>
                  </a:cubicBezTo>
                  <a:cubicBezTo>
                    <a:pt x="41968" y="389"/>
                    <a:pt x="45665" y="405"/>
                    <a:pt x="49369" y="435"/>
                  </a:cubicBezTo>
                  <a:cubicBezTo>
                    <a:pt x="49602" y="435"/>
                    <a:pt x="49602" y="35"/>
                    <a:pt x="49369" y="35"/>
                  </a:cubicBezTo>
                  <a:cubicBezTo>
                    <a:pt x="46450" y="12"/>
                    <a:pt x="43535" y="0"/>
                    <a:pt x="406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7" name="Google Shape;2007;p33"/>
            <p:cNvSpPr/>
            <p:nvPr/>
          </p:nvSpPr>
          <p:spPr>
            <a:xfrm>
              <a:off x="-4172949" y="3417627"/>
              <a:ext cx="3334810" cy="56473"/>
            </a:xfrm>
            <a:custGeom>
              <a:avLst/>
              <a:gdLst/>
              <a:ahLst/>
              <a:cxnLst/>
              <a:rect l="l" t="t" r="r" b="b"/>
              <a:pathLst>
                <a:path w="49603" h="840" extrusionOk="0">
                  <a:moveTo>
                    <a:pt x="39030" y="1"/>
                  </a:moveTo>
                  <a:cubicBezTo>
                    <a:pt x="34255" y="1"/>
                    <a:pt x="29486" y="37"/>
                    <a:pt x="24718" y="95"/>
                  </a:cubicBezTo>
                  <a:cubicBezTo>
                    <a:pt x="20615" y="128"/>
                    <a:pt x="16579" y="161"/>
                    <a:pt x="12509" y="262"/>
                  </a:cubicBezTo>
                  <a:cubicBezTo>
                    <a:pt x="8373" y="328"/>
                    <a:pt x="4203" y="295"/>
                    <a:pt x="67" y="662"/>
                  </a:cubicBezTo>
                  <a:cubicBezTo>
                    <a:pt x="0" y="662"/>
                    <a:pt x="0" y="795"/>
                    <a:pt x="67" y="795"/>
                  </a:cubicBezTo>
                  <a:cubicBezTo>
                    <a:pt x="1044" y="827"/>
                    <a:pt x="2023" y="840"/>
                    <a:pt x="3004" y="840"/>
                  </a:cubicBezTo>
                  <a:cubicBezTo>
                    <a:pt x="6172" y="840"/>
                    <a:pt x="9350" y="705"/>
                    <a:pt x="12509" y="628"/>
                  </a:cubicBezTo>
                  <a:cubicBezTo>
                    <a:pt x="16579" y="562"/>
                    <a:pt x="20615" y="495"/>
                    <a:pt x="24718" y="462"/>
                  </a:cubicBezTo>
                  <a:cubicBezTo>
                    <a:pt x="29525" y="423"/>
                    <a:pt x="34331" y="406"/>
                    <a:pt x="39145" y="406"/>
                  </a:cubicBezTo>
                  <a:cubicBezTo>
                    <a:pt x="42549" y="406"/>
                    <a:pt x="45956" y="415"/>
                    <a:pt x="49369" y="428"/>
                  </a:cubicBezTo>
                  <a:cubicBezTo>
                    <a:pt x="49602" y="428"/>
                    <a:pt x="49602" y="61"/>
                    <a:pt x="49369" y="61"/>
                  </a:cubicBezTo>
                  <a:cubicBezTo>
                    <a:pt x="45918" y="19"/>
                    <a:pt x="42472" y="1"/>
                    <a:pt x="3903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8" name="Google Shape;2008;p33"/>
            <p:cNvSpPr/>
            <p:nvPr/>
          </p:nvSpPr>
          <p:spPr>
            <a:xfrm>
              <a:off x="-4172949" y="3667022"/>
              <a:ext cx="3334810" cy="55868"/>
            </a:xfrm>
            <a:custGeom>
              <a:avLst/>
              <a:gdLst/>
              <a:ahLst/>
              <a:cxnLst/>
              <a:rect l="l" t="t" r="r" b="b"/>
              <a:pathLst>
                <a:path w="49603" h="831" extrusionOk="0">
                  <a:moveTo>
                    <a:pt x="40296" y="1"/>
                  </a:moveTo>
                  <a:cubicBezTo>
                    <a:pt x="35097" y="1"/>
                    <a:pt x="29908" y="43"/>
                    <a:pt x="24718" y="85"/>
                  </a:cubicBezTo>
                  <a:cubicBezTo>
                    <a:pt x="20615" y="119"/>
                    <a:pt x="16579" y="185"/>
                    <a:pt x="12509" y="252"/>
                  </a:cubicBezTo>
                  <a:cubicBezTo>
                    <a:pt x="8373" y="352"/>
                    <a:pt x="4203" y="285"/>
                    <a:pt x="67" y="686"/>
                  </a:cubicBezTo>
                  <a:cubicBezTo>
                    <a:pt x="0" y="686"/>
                    <a:pt x="0" y="786"/>
                    <a:pt x="67" y="786"/>
                  </a:cubicBezTo>
                  <a:cubicBezTo>
                    <a:pt x="1044" y="817"/>
                    <a:pt x="2023" y="830"/>
                    <a:pt x="3004" y="830"/>
                  </a:cubicBezTo>
                  <a:cubicBezTo>
                    <a:pt x="6172" y="830"/>
                    <a:pt x="9350" y="695"/>
                    <a:pt x="12509" y="619"/>
                  </a:cubicBezTo>
                  <a:cubicBezTo>
                    <a:pt x="16579" y="552"/>
                    <a:pt x="20615" y="519"/>
                    <a:pt x="24718" y="452"/>
                  </a:cubicBezTo>
                  <a:cubicBezTo>
                    <a:pt x="29525" y="413"/>
                    <a:pt x="34331" y="397"/>
                    <a:pt x="39145" y="397"/>
                  </a:cubicBezTo>
                  <a:cubicBezTo>
                    <a:pt x="42549" y="397"/>
                    <a:pt x="45956" y="405"/>
                    <a:pt x="49369" y="419"/>
                  </a:cubicBezTo>
                  <a:cubicBezTo>
                    <a:pt x="49602" y="419"/>
                    <a:pt x="49602" y="52"/>
                    <a:pt x="49369" y="52"/>
                  </a:cubicBezTo>
                  <a:cubicBezTo>
                    <a:pt x="46340" y="15"/>
                    <a:pt x="43317" y="1"/>
                    <a:pt x="4029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9" name="Google Shape;2009;p33"/>
            <p:cNvSpPr/>
            <p:nvPr/>
          </p:nvSpPr>
          <p:spPr>
            <a:xfrm>
              <a:off x="-4172949" y="3915812"/>
              <a:ext cx="3334810" cy="55935"/>
            </a:xfrm>
            <a:custGeom>
              <a:avLst/>
              <a:gdLst/>
              <a:ahLst/>
              <a:cxnLst/>
              <a:rect l="l" t="t" r="r" b="b"/>
              <a:pathLst>
                <a:path w="49603" h="832" extrusionOk="0">
                  <a:moveTo>
                    <a:pt x="39940" y="0"/>
                  </a:moveTo>
                  <a:cubicBezTo>
                    <a:pt x="34861" y="0"/>
                    <a:pt x="29789" y="29"/>
                    <a:pt x="24718" y="70"/>
                  </a:cubicBezTo>
                  <a:cubicBezTo>
                    <a:pt x="20615" y="137"/>
                    <a:pt x="16579" y="170"/>
                    <a:pt x="12509" y="237"/>
                  </a:cubicBezTo>
                  <a:cubicBezTo>
                    <a:pt x="8373" y="337"/>
                    <a:pt x="4203" y="304"/>
                    <a:pt x="67" y="671"/>
                  </a:cubicBezTo>
                  <a:cubicBezTo>
                    <a:pt x="0" y="671"/>
                    <a:pt x="0" y="804"/>
                    <a:pt x="67" y="804"/>
                  </a:cubicBezTo>
                  <a:cubicBezTo>
                    <a:pt x="868" y="823"/>
                    <a:pt x="1671" y="832"/>
                    <a:pt x="2475" y="832"/>
                  </a:cubicBezTo>
                  <a:cubicBezTo>
                    <a:pt x="5818" y="832"/>
                    <a:pt x="9174" y="691"/>
                    <a:pt x="12509" y="637"/>
                  </a:cubicBezTo>
                  <a:cubicBezTo>
                    <a:pt x="16579" y="537"/>
                    <a:pt x="20615" y="504"/>
                    <a:pt x="24718" y="471"/>
                  </a:cubicBezTo>
                  <a:cubicBezTo>
                    <a:pt x="29920" y="407"/>
                    <a:pt x="35122" y="384"/>
                    <a:pt x="40333" y="384"/>
                  </a:cubicBezTo>
                  <a:cubicBezTo>
                    <a:pt x="43342" y="384"/>
                    <a:pt x="46353" y="392"/>
                    <a:pt x="49369" y="404"/>
                  </a:cubicBezTo>
                  <a:cubicBezTo>
                    <a:pt x="49602" y="404"/>
                    <a:pt x="49602" y="37"/>
                    <a:pt x="49369" y="37"/>
                  </a:cubicBezTo>
                  <a:cubicBezTo>
                    <a:pt x="46222" y="11"/>
                    <a:pt x="43079" y="0"/>
                    <a:pt x="3994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10" name="Google Shape;2010;p33"/>
          <p:cNvGrpSpPr/>
          <p:nvPr/>
        </p:nvGrpSpPr>
        <p:grpSpPr>
          <a:xfrm rot="6764415">
            <a:off x="1924105" y="4261512"/>
            <a:ext cx="655441" cy="751900"/>
            <a:chOff x="4416775" y="3222575"/>
            <a:chExt cx="557700" cy="639775"/>
          </a:xfrm>
        </p:grpSpPr>
        <p:sp>
          <p:nvSpPr>
            <p:cNvPr id="2011" name="Google Shape;2011;p33"/>
            <p:cNvSpPr/>
            <p:nvPr/>
          </p:nvSpPr>
          <p:spPr>
            <a:xfrm>
              <a:off x="4429050" y="3667800"/>
              <a:ext cx="19400" cy="23325"/>
            </a:xfrm>
            <a:custGeom>
              <a:avLst/>
              <a:gdLst/>
              <a:ahLst/>
              <a:cxnLst/>
              <a:rect l="l" t="t" r="r" b="b"/>
              <a:pathLst>
                <a:path w="776" h="933" extrusionOk="0">
                  <a:moveTo>
                    <a:pt x="660" y="1"/>
                  </a:moveTo>
                  <a:lnTo>
                    <a:pt x="0" y="919"/>
                  </a:lnTo>
                  <a:cubicBezTo>
                    <a:pt x="43" y="928"/>
                    <a:pt x="87" y="933"/>
                    <a:pt x="131" y="933"/>
                  </a:cubicBezTo>
                  <a:cubicBezTo>
                    <a:pt x="325" y="933"/>
                    <a:pt x="518" y="842"/>
                    <a:pt x="634" y="673"/>
                  </a:cubicBezTo>
                  <a:cubicBezTo>
                    <a:pt x="776" y="479"/>
                    <a:pt x="776" y="208"/>
                    <a:pt x="66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2" name="Google Shape;2012;p33"/>
            <p:cNvSpPr/>
            <p:nvPr/>
          </p:nvSpPr>
          <p:spPr>
            <a:xfrm>
              <a:off x="4466525" y="3614825"/>
              <a:ext cx="19725" cy="23625"/>
            </a:xfrm>
            <a:custGeom>
              <a:avLst/>
              <a:gdLst/>
              <a:ahLst/>
              <a:cxnLst/>
              <a:rect l="l" t="t" r="r" b="b"/>
              <a:pathLst>
                <a:path w="789" h="945" extrusionOk="0">
                  <a:moveTo>
                    <a:pt x="660" y="0"/>
                  </a:moveTo>
                  <a:lnTo>
                    <a:pt x="1" y="931"/>
                  </a:lnTo>
                  <a:cubicBezTo>
                    <a:pt x="43" y="940"/>
                    <a:pt x="86" y="944"/>
                    <a:pt x="127" y="944"/>
                  </a:cubicBezTo>
                  <a:cubicBezTo>
                    <a:pt x="328" y="944"/>
                    <a:pt x="516" y="846"/>
                    <a:pt x="634" y="685"/>
                  </a:cubicBezTo>
                  <a:cubicBezTo>
                    <a:pt x="776" y="479"/>
                    <a:pt x="789" y="207"/>
                    <a:pt x="66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3" name="Google Shape;2013;p33"/>
            <p:cNvSpPr/>
            <p:nvPr/>
          </p:nvSpPr>
          <p:spPr>
            <a:xfrm>
              <a:off x="4504325" y="3561825"/>
              <a:ext cx="19750" cy="23650"/>
            </a:xfrm>
            <a:custGeom>
              <a:avLst/>
              <a:gdLst/>
              <a:ahLst/>
              <a:cxnLst/>
              <a:rect l="l" t="t" r="r" b="b"/>
              <a:pathLst>
                <a:path w="790" h="946" extrusionOk="0">
                  <a:moveTo>
                    <a:pt x="660" y="1"/>
                  </a:moveTo>
                  <a:lnTo>
                    <a:pt x="1" y="931"/>
                  </a:lnTo>
                  <a:cubicBezTo>
                    <a:pt x="46" y="941"/>
                    <a:pt x="92" y="946"/>
                    <a:pt x="136" y="946"/>
                  </a:cubicBezTo>
                  <a:cubicBezTo>
                    <a:pt x="334" y="946"/>
                    <a:pt x="518" y="854"/>
                    <a:pt x="634" y="686"/>
                  </a:cubicBezTo>
                  <a:cubicBezTo>
                    <a:pt x="776" y="479"/>
                    <a:pt x="789" y="221"/>
                    <a:pt x="66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4" name="Google Shape;2014;p33"/>
            <p:cNvSpPr/>
            <p:nvPr/>
          </p:nvSpPr>
          <p:spPr>
            <a:xfrm>
              <a:off x="4542125" y="3509175"/>
              <a:ext cx="19750" cy="23325"/>
            </a:xfrm>
            <a:custGeom>
              <a:avLst/>
              <a:gdLst/>
              <a:ahLst/>
              <a:cxnLst/>
              <a:rect l="l" t="t" r="r" b="b"/>
              <a:pathLst>
                <a:path w="790" h="933" extrusionOk="0">
                  <a:moveTo>
                    <a:pt x="660" y="0"/>
                  </a:moveTo>
                  <a:lnTo>
                    <a:pt x="1" y="918"/>
                  </a:lnTo>
                  <a:cubicBezTo>
                    <a:pt x="44" y="927"/>
                    <a:pt x="88" y="932"/>
                    <a:pt x="132" y="932"/>
                  </a:cubicBezTo>
                  <a:cubicBezTo>
                    <a:pt x="325" y="932"/>
                    <a:pt x="518" y="841"/>
                    <a:pt x="634" y="672"/>
                  </a:cubicBezTo>
                  <a:cubicBezTo>
                    <a:pt x="776" y="478"/>
                    <a:pt x="789" y="207"/>
                    <a:pt x="66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5" name="Google Shape;2015;p33"/>
            <p:cNvSpPr/>
            <p:nvPr/>
          </p:nvSpPr>
          <p:spPr>
            <a:xfrm>
              <a:off x="4579625" y="3456175"/>
              <a:ext cx="19725" cy="23325"/>
            </a:xfrm>
            <a:custGeom>
              <a:avLst/>
              <a:gdLst/>
              <a:ahLst/>
              <a:cxnLst/>
              <a:rect l="l" t="t" r="r" b="b"/>
              <a:pathLst>
                <a:path w="789" h="933" extrusionOk="0">
                  <a:moveTo>
                    <a:pt x="659" y="1"/>
                  </a:moveTo>
                  <a:lnTo>
                    <a:pt x="0" y="918"/>
                  </a:lnTo>
                  <a:cubicBezTo>
                    <a:pt x="46" y="928"/>
                    <a:pt x="92" y="933"/>
                    <a:pt x="137" y="933"/>
                  </a:cubicBezTo>
                  <a:cubicBezTo>
                    <a:pt x="334" y="933"/>
                    <a:pt x="518" y="843"/>
                    <a:pt x="633" y="686"/>
                  </a:cubicBezTo>
                  <a:cubicBezTo>
                    <a:pt x="775" y="479"/>
                    <a:pt x="788" y="207"/>
                    <a:pt x="65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6" name="Google Shape;2016;p33"/>
            <p:cNvSpPr/>
            <p:nvPr/>
          </p:nvSpPr>
          <p:spPr>
            <a:xfrm>
              <a:off x="4617425" y="3403200"/>
              <a:ext cx="19725" cy="23325"/>
            </a:xfrm>
            <a:custGeom>
              <a:avLst/>
              <a:gdLst/>
              <a:ahLst/>
              <a:cxnLst/>
              <a:rect l="l" t="t" r="r" b="b"/>
              <a:pathLst>
                <a:path w="789" h="933" extrusionOk="0">
                  <a:moveTo>
                    <a:pt x="659" y="0"/>
                  </a:moveTo>
                  <a:lnTo>
                    <a:pt x="0" y="918"/>
                  </a:lnTo>
                  <a:cubicBezTo>
                    <a:pt x="46" y="927"/>
                    <a:pt x="92" y="932"/>
                    <a:pt x="137" y="932"/>
                  </a:cubicBezTo>
                  <a:cubicBezTo>
                    <a:pt x="334" y="932"/>
                    <a:pt x="518" y="843"/>
                    <a:pt x="633" y="685"/>
                  </a:cubicBezTo>
                  <a:cubicBezTo>
                    <a:pt x="776" y="478"/>
                    <a:pt x="788" y="207"/>
                    <a:pt x="65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7" name="Google Shape;2017;p33"/>
            <p:cNvSpPr/>
            <p:nvPr/>
          </p:nvSpPr>
          <p:spPr>
            <a:xfrm>
              <a:off x="4655225" y="3350200"/>
              <a:ext cx="19725" cy="23650"/>
            </a:xfrm>
            <a:custGeom>
              <a:avLst/>
              <a:gdLst/>
              <a:ahLst/>
              <a:cxnLst/>
              <a:rect l="l" t="t" r="r" b="b"/>
              <a:pathLst>
                <a:path w="789" h="946" extrusionOk="0">
                  <a:moveTo>
                    <a:pt x="659" y="1"/>
                  </a:moveTo>
                  <a:lnTo>
                    <a:pt x="0" y="931"/>
                  </a:lnTo>
                  <a:cubicBezTo>
                    <a:pt x="43" y="941"/>
                    <a:pt x="87" y="945"/>
                    <a:pt x="131" y="945"/>
                  </a:cubicBezTo>
                  <a:cubicBezTo>
                    <a:pt x="324" y="945"/>
                    <a:pt x="518" y="854"/>
                    <a:pt x="634" y="686"/>
                  </a:cubicBezTo>
                  <a:cubicBezTo>
                    <a:pt x="776" y="479"/>
                    <a:pt x="789" y="220"/>
                    <a:pt x="65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8" name="Google Shape;2018;p33"/>
            <p:cNvSpPr/>
            <p:nvPr/>
          </p:nvSpPr>
          <p:spPr>
            <a:xfrm>
              <a:off x="4692700" y="3297550"/>
              <a:ext cx="19725" cy="23300"/>
            </a:xfrm>
            <a:custGeom>
              <a:avLst/>
              <a:gdLst/>
              <a:ahLst/>
              <a:cxnLst/>
              <a:rect l="l" t="t" r="r" b="b"/>
              <a:pathLst>
                <a:path w="789" h="932" extrusionOk="0">
                  <a:moveTo>
                    <a:pt x="660" y="0"/>
                  </a:moveTo>
                  <a:lnTo>
                    <a:pt x="0" y="918"/>
                  </a:lnTo>
                  <a:cubicBezTo>
                    <a:pt x="46" y="927"/>
                    <a:pt x="91" y="932"/>
                    <a:pt x="136" y="932"/>
                  </a:cubicBezTo>
                  <a:cubicBezTo>
                    <a:pt x="334" y="932"/>
                    <a:pt x="520" y="841"/>
                    <a:pt x="647" y="672"/>
                  </a:cubicBezTo>
                  <a:cubicBezTo>
                    <a:pt x="789" y="478"/>
                    <a:pt x="789" y="207"/>
                    <a:pt x="66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9" name="Google Shape;2019;p33"/>
            <p:cNvSpPr/>
            <p:nvPr/>
          </p:nvSpPr>
          <p:spPr>
            <a:xfrm>
              <a:off x="4730500" y="3244550"/>
              <a:ext cx="19725" cy="23625"/>
            </a:xfrm>
            <a:custGeom>
              <a:avLst/>
              <a:gdLst/>
              <a:ahLst/>
              <a:cxnLst/>
              <a:rect l="l" t="t" r="r" b="b"/>
              <a:pathLst>
                <a:path w="789" h="945" extrusionOk="0">
                  <a:moveTo>
                    <a:pt x="660" y="0"/>
                  </a:moveTo>
                  <a:lnTo>
                    <a:pt x="1" y="931"/>
                  </a:lnTo>
                  <a:cubicBezTo>
                    <a:pt x="43" y="940"/>
                    <a:pt x="85" y="944"/>
                    <a:pt x="127" y="944"/>
                  </a:cubicBezTo>
                  <a:cubicBezTo>
                    <a:pt x="328" y="944"/>
                    <a:pt x="516" y="846"/>
                    <a:pt x="634" y="685"/>
                  </a:cubicBezTo>
                  <a:cubicBezTo>
                    <a:pt x="776" y="479"/>
                    <a:pt x="789" y="207"/>
                    <a:pt x="66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0" name="Google Shape;2020;p33"/>
            <p:cNvSpPr/>
            <p:nvPr/>
          </p:nvSpPr>
          <p:spPr>
            <a:xfrm>
              <a:off x="4433500" y="3713150"/>
              <a:ext cx="34350" cy="31000"/>
            </a:xfrm>
            <a:custGeom>
              <a:avLst/>
              <a:gdLst/>
              <a:ahLst/>
              <a:cxnLst/>
              <a:rect l="l" t="t" r="r" b="b"/>
              <a:pathLst>
                <a:path w="1374" h="1240" extrusionOk="0">
                  <a:moveTo>
                    <a:pt x="682" y="0"/>
                  </a:moveTo>
                  <a:cubicBezTo>
                    <a:pt x="325" y="0"/>
                    <a:pt x="0" y="313"/>
                    <a:pt x="68" y="720"/>
                  </a:cubicBezTo>
                  <a:cubicBezTo>
                    <a:pt x="123" y="1048"/>
                    <a:pt x="399" y="1239"/>
                    <a:pt x="681" y="1239"/>
                  </a:cubicBezTo>
                  <a:cubicBezTo>
                    <a:pt x="865" y="1239"/>
                    <a:pt x="1052" y="1157"/>
                    <a:pt x="1179" y="979"/>
                  </a:cubicBezTo>
                  <a:cubicBezTo>
                    <a:pt x="1373" y="694"/>
                    <a:pt x="1309" y="319"/>
                    <a:pt x="1037" y="113"/>
                  </a:cubicBezTo>
                  <a:cubicBezTo>
                    <a:pt x="924" y="35"/>
                    <a:pt x="801" y="0"/>
                    <a:pt x="68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1" name="Google Shape;2021;p33"/>
            <p:cNvSpPr/>
            <p:nvPr/>
          </p:nvSpPr>
          <p:spPr>
            <a:xfrm>
              <a:off x="4467825" y="3660150"/>
              <a:ext cx="40525" cy="31075"/>
            </a:xfrm>
            <a:custGeom>
              <a:avLst/>
              <a:gdLst/>
              <a:ahLst/>
              <a:cxnLst/>
              <a:rect l="l" t="t" r="r" b="b"/>
              <a:pathLst>
                <a:path w="1621" h="1243" extrusionOk="0">
                  <a:moveTo>
                    <a:pt x="817" y="1"/>
                  </a:moveTo>
                  <a:cubicBezTo>
                    <a:pt x="783" y="1"/>
                    <a:pt x="747" y="4"/>
                    <a:pt x="711" y="10"/>
                  </a:cubicBezTo>
                  <a:cubicBezTo>
                    <a:pt x="168" y="100"/>
                    <a:pt x="0" y="811"/>
                    <a:pt x="453" y="1121"/>
                  </a:cubicBezTo>
                  <a:cubicBezTo>
                    <a:pt x="560" y="1203"/>
                    <a:pt x="686" y="1242"/>
                    <a:pt x="811" y="1242"/>
                  </a:cubicBezTo>
                  <a:cubicBezTo>
                    <a:pt x="1003" y="1242"/>
                    <a:pt x="1194" y="1151"/>
                    <a:pt x="1319" y="979"/>
                  </a:cubicBezTo>
                  <a:cubicBezTo>
                    <a:pt x="1620" y="569"/>
                    <a:pt x="1302" y="1"/>
                    <a:pt x="81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2" name="Google Shape;2022;p33"/>
            <p:cNvSpPr/>
            <p:nvPr/>
          </p:nvSpPr>
          <p:spPr>
            <a:xfrm>
              <a:off x="4508200" y="3607325"/>
              <a:ext cx="34600" cy="31000"/>
            </a:xfrm>
            <a:custGeom>
              <a:avLst/>
              <a:gdLst/>
              <a:ahLst/>
              <a:cxnLst/>
              <a:rect l="l" t="t" r="r" b="b"/>
              <a:pathLst>
                <a:path w="1384" h="1240" extrusionOk="0">
                  <a:moveTo>
                    <a:pt x="696" y="1"/>
                  </a:moveTo>
                  <a:cubicBezTo>
                    <a:pt x="514" y="1"/>
                    <a:pt x="330" y="83"/>
                    <a:pt x="208" y="262"/>
                  </a:cubicBezTo>
                  <a:cubicBezTo>
                    <a:pt x="1" y="546"/>
                    <a:pt x="65" y="921"/>
                    <a:pt x="350" y="1128"/>
                  </a:cubicBezTo>
                  <a:cubicBezTo>
                    <a:pt x="460" y="1205"/>
                    <a:pt x="581" y="1240"/>
                    <a:pt x="699" y="1240"/>
                  </a:cubicBezTo>
                  <a:cubicBezTo>
                    <a:pt x="1054" y="1240"/>
                    <a:pt x="1384" y="927"/>
                    <a:pt x="1306" y="520"/>
                  </a:cubicBezTo>
                  <a:cubicBezTo>
                    <a:pt x="1251" y="192"/>
                    <a:pt x="975" y="1"/>
                    <a:pt x="69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3" name="Google Shape;2023;p33"/>
            <p:cNvSpPr/>
            <p:nvPr/>
          </p:nvSpPr>
          <p:spPr>
            <a:xfrm>
              <a:off x="4546000" y="3554475"/>
              <a:ext cx="34350" cy="31000"/>
            </a:xfrm>
            <a:custGeom>
              <a:avLst/>
              <a:gdLst/>
              <a:ahLst/>
              <a:cxnLst/>
              <a:rect l="l" t="t" r="r" b="b"/>
              <a:pathLst>
                <a:path w="1374" h="1240" extrusionOk="0">
                  <a:moveTo>
                    <a:pt x="695" y="1"/>
                  </a:moveTo>
                  <a:cubicBezTo>
                    <a:pt x="510" y="1"/>
                    <a:pt x="323" y="82"/>
                    <a:pt x="195" y="256"/>
                  </a:cubicBezTo>
                  <a:cubicBezTo>
                    <a:pt x="1" y="540"/>
                    <a:pt x="66" y="928"/>
                    <a:pt x="337" y="1122"/>
                  </a:cubicBezTo>
                  <a:cubicBezTo>
                    <a:pt x="451" y="1203"/>
                    <a:pt x="575" y="1240"/>
                    <a:pt x="695" y="1240"/>
                  </a:cubicBezTo>
                  <a:cubicBezTo>
                    <a:pt x="1051" y="1240"/>
                    <a:pt x="1374" y="921"/>
                    <a:pt x="1306" y="515"/>
                  </a:cubicBezTo>
                  <a:cubicBezTo>
                    <a:pt x="1252" y="187"/>
                    <a:pt x="976" y="1"/>
                    <a:pt x="69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4" name="Google Shape;2024;p33"/>
            <p:cNvSpPr/>
            <p:nvPr/>
          </p:nvSpPr>
          <p:spPr>
            <a:xfrm>
              <a:off x="4583825" y="3501575"/>
              <a:ext cx="34325" cy="30925"/>
            </a:xfrm>
            <a:custGeom>
              <a:avLst/>
              <a:gdLst/>
              <a:ahLst/>
              <a:cxnLst/>
              <a:rect l="l" t="t" r="r" b="b"/>
              <a:pathLst>
                <a:path w="1373" h="1237" extrusionOk="0">
                  <a:moveTo>
                    <a:pt x="701" y="0"/>
                  </a:moveTo>
                  <a:cubicBezTo>
                    <a:pt x="514" y="0"/>
                    <a:pt x="324" y="84"/>
                    <a:pt x="194" y="265"/>
                  </a:cubicBezTo>
                  <a:cubicBezTo>
                    <a:pt x="0" y="537"/>
                    <a:pt x="65" y="925"/>
                    <a:pt x="336" y="1118"/>
                  </a:cubicBezTo>
                  <a:cubicBezTo>
                    <a:pt x="450" y="1200"/>
                    <a:pt x="574" y="1236"/>
                    <a:pt x="694" y="1236"/>
                  </a:cubicBezTo>
                  <a:cubicBezTo>
                    <a:pt x="1050" y="1236"/>
                    <a:pt x="1373" y="917"/>
                    <a:pt x="1305" y="511"/>
                  </a:cubicBezTo>
                  <a:cubicBezTo>
                    <a:pt x="1251" y="186"/>
                    <a:pt x="979" y="0"/>
                    <a:pt x="70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5" name="Google Shape;2025;p33"/>
            <p:cNvSpPr/>
            <p:nvPr/>
          </p:nvSpPr>
          <p:spPr>
            <a:xfrm>
              <a:off x="4621300" y="3448700"/>
              <a:ext cx="34600" cy="31000"/>
            </a:xfrm>
            <a:custGeom>
              <a:avLst/>
              <a:gdLst/>
              <a:ahLst/>
              <a:cxnLst/>
              <a:rect l="l" t="t" r="r" b="b"/>
              <a:pathLst>
                <a:path w="1384" h="1240" extrusionOk="0">
                  <a:moveTo>
                    <a:pt x="695" y="0"/>
                  </a:moveTo>
                  <a:cubicBezTo>
                    <a:pt x="513" y="0"/>
                    <a:pt x="330" y="82"/>
                    <a:pt x="207" y="261"/>
                  </a:cubicBezTo>
                  <a:cubicBezTo>
                    <a:pt x="0" y="532"/>
                    <a:pt x="65" y="920"/>
                    <a:pt x="349" y="1127"/>
                  </a:cubicBezTo>
                  <a:cubicBezTo>
                    <a:pt x="459" y="1204"/>
                    <a:pt x="580" y="1239"/>
                    <a:pt x="699" y="1239"/>
                  </a:cubicBezTo>
                  <a:cubicBezTo>
                    <a:pt x="1054" y="1239"/>
                    <a:pt x="1383" y="927"/>
                    <a:pt x="1306" y="519"/>
                  </a:cubicBezTo>
                  <a:cubicBezTo>
                    <a:pt x="1251" y="191"/>
                    <a:pt x="974" y="0"/>
                    <a:pt x="6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6" name="Google Shape;2026;p33"/>
            <p:cNvSpPr/>
            <p:nvPr/>
          </p:nvSpPr>
          <p:spPr>
            <a:xfrm>
              <a:off x="4659100" y="3395850"/>
              <a:ext cx="34350" cy="30850"/>
            </a:xfrm>
            <a:custGeom>
              <a:avLst/>
              <a:gdLst/>
              <a:ahLst/>
              <a:cxnLst/>
              <a:rect l="l" t="t" r="r" b="b"/>
              <a:pathLst>
                <a:path w="1374" h="1234" extrusionOk="0">
                  <a:moveTo>
                    <a:pt x="695" y="0"/>
                  </a:moveTo>
                  <a:cubicBezTo>
                    <a:pt x="510" y="0"/>
                    <a:pt x="322" y="81"/>
                    <a:pt x="194" y="255"/>
                  </a:cubicBezTo>
                  <a:cubicBezTo>
                    <a:pt x="0" y="540"/>
                    <a:pt x="65" y="915"/>
                    <a:pt x="336" y="1121"/>
                  </a:cubicBezTo>
                  <a:cubicBezTo>
                    <a:pt x="449" y="1199"/>
                    <a:pt x="572" y="1234"/>
                    <a:pt x="691" y="1234"/>
                  </a:cubicBezTo>
                  <a:cubicBezTo>
                    <a:pt x="1049" y="1234"/>
                    <a:pt x="1373" y="921"/>
                    <a:pt x="1306" y="514"/>
                  </a:cubicBezTo>
                  <a:cubicBezTo>
                    <a:pt x="1251" y="187"/>
                    <a:pt x="976" y="0"/>
                    <a:pt x="6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7" name="Google Shape;2027;p33"/>
            <p:cNvSpPr/>
            <p:nvPr/>
          </p:nvSpPr>
          <p:spPr>
            <a:xfrm>
              <a:off x="4696900" y="3342850"/>
              <a:ext cx="34350" cy="31000"/>
            </a:xfrm>
            <a:custGeom>
              <a:avLst/>
              <a:gdLst/>
              <a:ahLst/>
              <a:cxnLst/>
              <a:rect l="l" t="t" r="r" b="b"/>
              <a:pathLst>
                <a:path w="1374" h="1240" extrusionOk="0">
                  <a:moveTo>
                    <a:pt x="695" y="1"/>
                  </a:moveTo>
                  <a:cubicBezTo>
                    <a:pt x="510" y="1"/>
                    <a:pt x="323" y="81"/>
                    <a:pt x="194" y="256"/>
                  </a:cubicBezTo>
                  <a:cubicBezTo>
                    <a:pt x="0" y="540"/>
                    <a:pt x="65" y="928"/>
                    <a:pt x="336" y="1122"/>
                  </a:cubicBezTo>
                  <a:cubicBezTo>
                    <a:pt x="451" y="1203"/>
                    <a:pt x="574" y="1240"/>
                    <a:pt x="694" y="1240"/>
                  </a:cubicBezTo>
                  <a:cubicBezTo>
                    <a:pt x="1051" y="1240"/>
                    <a:pt x="1373" y="920"/>
                    <a:pt x="1306" y="514"/>
                  </a:cubicBezTo>
                  <a:cubicBezTo>
                    <a:pt x="1251" y="187"/>
                    <a:pt x="976" y="1"/>
                    <a:pt x="69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8" name="Google Shape;2028;p33"/>
            <p:cNvSpPr/>
            <p:nvPr/>
          </p:nvSpPr>
          <p:spPr>
            <a:xfrm>
              <a:off x="4734375" y="3290025"/>
              <a:ext cx="34675" cy="30825"/>
            </a:xfrm>
            <a:custGeom>
              <a:avLst/>
              <a:gdLst/>
              <a:ahLst/>
              <a:cxnLst/>
              <a:rect l="l" t="t" r="r" b="b"/>
              <a:pathLst>
                <a:path w="1387" h="1233" extrusionOk="0">
                  <a:moveTo>
                    <a:pt x="703" y="1"/>
                  </a:moveTo>
                  <a:cubicBezTo>
                    <a:pt x="517" y="1"/>
                    <a:pt x="331" y="82"/>
                    <a:pt x="207" y="262"/>
                  </a:cubicBezTo>
                  <a:cubicBezTo>
                    <a:pt x="1" y="534"/>
                    <a:pt x="65" y="921"/>
                    <a:pt x="350" y="1115"/>
                  </a:cubicBezTo>
                  <a:cubicBezTo>
                    <a:pt x="464" y="1197"/>
                    <a:pt x="588" y="1233"/>
                    <a:pt x="708" y="1233"/>
                  </a:cubicBezTo>
                  <a:cubicBezTo>
                    <a:pt x="1064" y="1233"/>
                    <a:pt x="1387" y="914"/>
                    <a:pt x="1319" y="508"/>
                  </a:cubicBezTo>
                  <a:cubicBezTo>
                    <a:pt x="1264" y="189"/>
                    <a:pt x="985" y="1"/>
                    <a:pt x="70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9" name="Google Shape;2029;p33"/>
            <p:cNvSpPr/>
            <p:nvPr/>
          </p:nvSpPr>
          <p:spPr>
            <a:xfrm>
              <a:off x="4772175" y="3237050"/>
              <a:ext cx="34350" cy="31000"/>
            </a:xfrm>
            <a:custGeom>
              <a:avLst/>
              <a:gdLst/>
              <a:ahLst/>
              <a:cxnLst/>
              <a:rect l="l" t="t" r="r" b="b"/>
              <a:pathLst>
                <a:path w="1374" h="1240" extrusionOk="0">
                  <a:moveTo>
                    <a:pt x="693" y="1"/>
                  </a:moveTo>
                  <a:cubicBezTo>
                    <a:pt x="509" y="1"/>
                    <a:pt x="322" y="83"/>
                    <a:pt x="195" y="262"/>
                  </a:cubicBezTo>
                  <a:cubicBezTo>
                    <a:pt x="1" y="546"/>
                    <a:pt x="65" y="921"/>
                    <a:pt x="350" y="1128"/>
                  </a:cubicBezTo>
                  <a:cubicBezTo>
                    <a:pt x="460" y="1205"/>
                    <a:pt x="580" y="1240"/>
                    <a:pt x="697" y="1240"/>
                  </a:cubicBezTo>
                  <a:cubicBezTo>
                    <a:pt x="1049" y="1240"/>
                    <a:pt x="1374" y="927"/>
                    <a:pt x="1306" y="520"/>
                  </a:cubicBezTo>
                  <a:cubicBezTo>
                    <a:pt x="1251" y="192"/>
                    <a:pt x="975" y="1"/>
                    <a:pt x="6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0" name="Google Shape;2030;p33"/>
            <p:cNvSpPr/>
            <p:nvPr/>
          </p:nvSpPr>
          <p:spPr>
            <a:xfrm>
              <a:off x="4467500" y="3766025"/>
              <a:ext cx="17800" cy="19750"/>
            </a:xfrm>
            <a:custGeom>
              <a:avLst/>
              <a:gdLst/>
              <a:ahLst/>
              <a:cxnLst/>
              <a:rect l="l" t="t" r="r" b="b"/>
              <a:pathLst>
                <a:path w="712" h="790" extrusionOk="0">
                  <a:moveTo>
                    <a:pt x="0" y="1"/>
                  </a:moveTo>
                  <a:cubicBezTo>
                    <a:pt x="233" y="246"/>
                    <a:pt x="453" y="505"/>
                    <a:pt x="634" y="789"/>
                  </a:cubicBezTo>
                  <a:cubicBezTo>
                    <a:pt x="711" y="531"/>
                    <a:pt x="608" y="272"/>
                    <a:pt x="401" y="117"/>
                  </a:cubicBezTo>
                  <a:cubicBezTo>
                    <a:pt x="285" y="40"/>
                    <a:pt x="143" y="1"/>
                    <a:pt x="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1" name="Google Shape;2031;p33"/>
            <p:cNvSpPr/>
            <p:nvPr/>
          </p:nvSpPr>
          <p:spPr>
            <a:xfrm>
              <a:off x="4486225" y="3713150"/>
              <a:ext cx="40200" cy="30825"/>
            </a:xfrm>
            <a:custGeom>
              <a:avLst/>
              <a:gdLst/>
              <a:ahLst/>
              <a:cxnLst/>
              <a:rect l="l" t="t" r="r" b="b"/>
              <a:pathLst>
                <a:path w="1608" h="1233" extrusionOk="0">
                  <a:moveTo>
                    <a:pt x="807" y="0"/>
                  </a:moveTo>
                  <a:cubicBezTo>
                    <a:pt x="772" y="0"/>
                    <a:pt x="736" y="3"/>
                    <a:pt x="699" y="9"/>
                  </a:cubicBezTo>
                  <a:cubicBezTo>
                    <a:pt x="156" y="100"/>
                    <a:pt x="1" y="798"/>
                    <a:pt x="440" y="1121"/>
                  </a:cubicBezTo>
                  <a:cubicBezTo>
                    <a:pt x="551" y="1196"/>
                    <a:pt x="678" y="1233"/>
                    <a:pt x="803" y="1233"/>
                  </a:cubicBezTo>
                  <a:cubicBezTo>
                    <a:pt x="998" y="1233"/>
                    <a:pt x="1188" y="1144"/>
                    <a:pt x="1306" y="979"/>
                  </a:cubicBezTo>
                  <a:cubicBezTo>
                    <a:pt x="1608" y="557"/>
                    <a:pt x="1291" y="0"/>
                    <a:pt x="8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2" name="Google Shape;2032;p33"/>
            <p:cNvSpPr/>
            <p:nvPr/>
          </p:nvSpPr>
          <p:spPr>
            <a:xfrm>
              <a:off x="4523950" y="3660175"/>
              <a:ext cx="40175" cy="30825"/>
            </a:xfrm>
            <a:custGeom>
              <a:avLst/>
              <a:gdLst/>
              <a:ahLst/>
              <a:cxnLst/>
              <a:rect l="l" t="t" r="r" b="b"/>
              <a:pathLst>
                <a:path w="1607" h="1233" extrusionOk="0">
                  <a:moveTo>
                    <a:pt x="802" y="0"/>
                  </a:moveTo>
                  <a:cubicBezTo>
                    <a:pt x="610" y="0"/>
                    <a:pt x="420" y="89"/>
                    <a:pt x="301" y="254"/>
                  </a:cubicBezTo>
                  <a:cubicBezTo>
                    <a:pt x="0" y="676"/>
                    <a:pt x="306" y="1233"/>
                    <a:pt x="788" y="1233"/>
                  </a:cubicBezTo>
                  <a:cubicBezTo>
                    <a:pt x="823" y="1233"/>
                    <a:pt x="859" y="1230"/>
                    <a:pt x="896" y="1224"/>
                  </a:cubicBezTo>
                  <a:cubicBezTo>
                    <a:pt x="1439" y="1133"/>
                    <a:pt x="1607" y="435"/>
                    <a:pt x="1154" y="112"/>
                  </a:cubicBezTo>
                  <a:cubicBezTo>
                    <a:pt x="1048" y="36"/>
                    <a:pt x="925" y="0"/>
                    <a:pt x="8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3" name="Google Shape;2033;p33"/>
            <p:cNvSpPr/>
            <p:nvPr/>
          </p:nvSpPr>
          <p:spPr>
            <a:xfrm>
              <a:off x="4561725" y="3607525"/>
              <a:ext cx="40200" cy="30800"/>
            </a:xfrm>
            <a:custGeom>
              <a:avLst/>
              <a:gdLst/>
              <a:ahLst/>
              <a:cxnLst/>
              <a:rect l="l" t="t" r="r" b="b"/>
              <a:pathLst>
                <a:path w="1608" h="1232" extrusionOk="0">
                  <a:moveTo>
                    <a:pt x="806" y="0"/>
                  </a:moveTo>
                  <a:cubicBezTo>
                    <a:pt x="612" y="0"/>
                    <a:pt x="416" y="92"/>
                    <a:pt x="290" y="267"/>
                  </a:cubicBezTo>
                  <a:cubicBezTo>
                    <a:pt x="0" y="676"/>
                    <a:pt x="307" y="1232"/>
                    <a:pt x="789" y="1232"/>
                  </a:cubicBezTo>
                  <a:cubicBezTo>
                    <a:pt x="824" y="1232"/>
                    <a:pt x="860" y="1229"/>
                    <a:pt x="897" y="1223"/>
                  </a:cubicBezTo>
                  <a:cubicBezTo>
                    <a:pt x="1440" y="1132"/>
                    <a:pt x="1608" y="435"/>
                    <a:pt x="1155" y="111"/>
                  </a:cubicBezTo>
                  <a:cubicBezTo>
                    <a:pt x="1051" y="37"/>
                    <a:pt x="928" y="0"/>
                    <a:pt x="80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4" name="Google Shape;2034;p33"/>
            <p:cNvSpPr/>
            <p:nvPr/>
          </p:nvSpPr>
          <p:spPr>
            <a:xfrm>
              <a:off x="4599225" y="3554575"/>
              <a:ext cx="40175" cy="30775"/>
            </a:xfrm>
            <a:custGeom>
              <a:avLst/>
              <a:gdLst/>
              <a:ahLst/>
              <a:cxnLst/>
              <a:rect l="l" t="t" r="r" b="b"/>
              <a:pathLst>
                <a:path w="1607" h="1231" extrusionOk="0">
                  <a:moveTo>
                    <a:pt x="799" y="1"/>
                  </a:moveTo>
                  <a:cubicBezTo>
                    <a:pt x="610" y="1"/>
                    <a:pt x="426" y="89"/>
                    <a:pt x="302" y="252"/>
                  </a:cubicBezTo>
                  <a:cubicBezTo>
                    <a:pt x="0" y="674"/>
                    <a:pt x="306" y="1230"/>
                    <a:pt x="789" y="1230"/>
                  </a:cubicBezTo>
                  <a:cubicBezTo>
                    <a:pt x="824" y="1230"/>
                    <a:pt x="859" y="1228"/>
                    <a:pt x="896" y="1221"/>
                  </a:cubicBezTo>
                  <a:cubicBezTo>
                    <a:pt x="1439" y="1144"/>
                    <a:pt x="1607" y="433"/>
                    <a:pt x="1168" y="123"/>
                  </a:cubicBezTo>
                  <a:cubicBezTo>
                    <a:pt x="1054" y="40"/>
                    <a:pt x="926" y="1"/>
                    <a:pt x="79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5" name="Google Shape;2035;p33"/>
            <p:cNvSpPr/>
            <p:nvPr/>
          </p:nvSpPr>
          <p:spPr>
            <a:xfrm>
              <a:off x="4637025" y="3501550"/>
              <a:ext cx="40200" cy="30800"/>
            </a:xfrm>
            <a:custGeom>
              <a:avLst/>
              <a:gdLst/>
              <a:ahLst/>
              <a:cxnLst/>
              <a:rect l="l" t="t" r="r" b="b"/>
              <a:pathLst>
                <a:path w="1608" h="1232" extrusionOk="0">
                  <a:moveTo>
                    <a:pt x="806" y="0"/>
                  </a:moveTo>
                  <a:cubicBezTo>
                    <a:pt x="613" y="0"/>
                    <a:pt x="421" y="92"/>
                    <a:pt x="302" y="266"/>
                  </a:cubicBezTo>
                  <a:cubicBezTo>
                    <a:pt x="1" y="676"/>
                    <a:pt x="306" y="1232"/>
                    <a:pt x="789" y="1232"/>
                  </a:cubicBezTo>
                  <a:cubicBezTo>
                    <a:pt x="824" y="1232"/>
                    <a:pt x="860" y="1229"/>
                    <a:pt x="896" y="1223"/>
                  </a:cubicBezTo>
                  <a:cubicBezTo>
                    <a:pt x="1439" y="1132"/>
                    <a:pt x="1607" y="434"/>
                    <a:pt x="1155" y="111"/>
                  </a:cubicBezTo>
                  <a:cubicBezTo>
                    <a:pt x="1050" y="37"/>
                    <a:pt x="928" y="0"/>
                    <a:pt x="80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6" name="Google Shape;2036;p33"/>
            <p:cNvSpPr/>
            <p:nvPr/>
          </p:nvSpPr>
          <p:spPr>
            <a:xfrm>
              <a:off x="4674825" y="3448625"/>
              <a:ext cx="40200" cy="31075"/>
            </a:xfrm>
            <a:custGeom>
              <a:avLst/>
              <a:gdLst/>
              <a:ahLst/>
              <a:cxnLst/>
              <a:rect l="l" t="t" r="r" b="b"/>
              <a:pathLst>
                <a:path w="1608" h="1243" extrusionOk="0">
                  <a:moveTo>
                    <a:pt x="797" y="1"/>
                  </a:moveTo>
                  <a:cubicBezTo>
                    <a:pt x="607" y="1"/>
                    <a:pt x="419" y="92"/>
                    <a:pt x="302" y="264"/>
                  </a:cubicBezTo>
                  <a:cubicBezTo>
                    <a:pt x="0" y="674"/>
                    <a:pt x="307" y="1242"/>
                    <a:pt x="791" y="1242"/>
                  </a:cubicBezTo>
                  <a:cubicBezTo>
                    <a:pt x="825" y="1242"/>
                    <a:pt x="860" y="1239"/>
                    <a:pt x="896" y="1233"/>
                  </a:cubicBezTo>
                  <a:cubicBezTo>
                    <a:pt x="1439" y="1143"/>
                    <a:pt x="1607" y="432"/>
                    <a:pt x="1155" y="122"/>
                  </a:cubicBezTo>
                  <a:cubicBezTo>
                    <a:pt x="1047" y="40"/>
                    <a:pt x="922" y="1"/>
                    <a:pt x="79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7" name="Google Shape;2037;p33"/>
            <p:cNvSpPr/>
            <p:nvPr/>
          </p:nvSpPr>
          <p:spPr>
            <a:xfrm>
              <a:off x="4712675" y="3395875"/>
              <a:ext cx="39825" cy="30575"/>
            </a:xfrm>
            <a:custGeom>
              <a:avLst/>
              <a:gdLst/>
              <a:ahLst/>
              <a:cxnLst/>
              <a:rect l="l" t="t" r="r" b="b"/>
              <a:pathLst>
                <a:path w="1593" h="1223" extrusionOk="0">
                  <a:moveTo>
                    <a:pt x="794" y="0"/>
                  </a:moveTo>
                  <a:cubicBezTo>
                    <a:pt x="602" y="0"/>
                    <a:pt x="413" y="89"/>
                    <a:pt x="287" y="254"/>
                  </a:cubicBezTo>
                  <a:cubicBezTo>
                    <a:pt x="1" y="672"/>
                    <a:pt x="298" y="1222"/>
                    <a:pt x="773" y="1222"/>
                  </a:cubicBezTo>
                  <a:cubicBezTo>
                    <a:pt x="813" y="1222"/>
                    <a:pt x="853" y="1219"/>
                    <a:pt x="894" y="1211"/>
                  </a:cubicBezTo>
                  <a:cubicBezTo>
                    <a:pt x="1437" y="1120"/>
                    <a:pt x="1592" y="422"/>
                    <a:pt x="1153" y="112"/>
                  </a:cubicBezTo>
                  <a:cubicBezTo>
                    <a:pt x="1042" y="37"/>
                    <a:pt x="917" y="0"/>
                    <a:pt x="79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8" name="Google Shape;2038;p33"/>
            <p:cNvSpPr/>
            <p:nvPr/>
          </p:nvSpPr>
          <p:spPr>
            <a:xfrm>
              <a:off x="4750100" y="3342875"/>
              <a:ext cx="40200" cy="30850"/>
            </a:xfrm>
            <a:custGeom>
              <a:avLst/>
              <a:gdLst/>
              <a:ahLst/>
              <a:cxnLst/>
              <a:rect l="l" t="t" r="r" b="b"/>
              <a:pathLst>
                <a:path w="1608" h="1234" extrusionOk="0">
                  <a:moveTo>
                    <a:pt x="803" y="1"/>
                  </a:moveTo>
                  <a:cubicBezTo>
                    <a:pt x="611" y="1"/>
                    <a:pt x="420" y="89"/>
                    <a:pt x="302" y="255"/>
                  </a:cubicBezTo>
                  <a:cubicBezTo>
                    <a:pt x="1" y="677"/>
                    <a:pt x="306" y="1233"/>
                    <a:pt x="789" y="1233"/>
                  </a:cubicBezTo>
                  <a:cubicBezTo>
                    <a:pt x="824" y="1233"/>
                    <a:pt x="860" y="1230"/>
                    <a:pt x="897" y="1224"/>
                  </a:cubicBezTo>
                  <a:cubicBezTo>
                    <a:pt x="1439" y="1134"/>
                    <a:pt x="1607" y="436"/>
                    <a:pt x="1155" y="113"/>
                  </a:cubicBezTo>
                  <a:cubicBezTo>
                    <a:pt x="1049" y="37"/>
                    <a:pt x="926" y="1"/>
                    <a:pt x="80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9" name="Google Shape;2039;p33"/>
            <p:cNvSpPr/>
            <p:nvPr/>
          </p:nvSpPr>
          <p:spPr>
            <a:xfrm>
              <a:off x="4787925" y="3289900"/>
              <a:ext cx="40175" cy="30825"/>
            </a:xfrm>
            <a:custGeom>
              <a:avLst/>
              <a:gdLst/>
              <a:ahLst/>
              <a:cxnLst/>
              <a:rect l="l" t="t" r="r" b="b"/>
              <a:pathLst>
                <a:path w="1607" h="1233" extrusionOk="0">
                  <a:moveTo>
                    <a:pt x="806" y="1"/>
                  </a:moveTo>
                  <a:cubicBezTo>
                    <a:pt x="612" y="1"/>
                    <a:pt x="420" y="93"/>
                    <a:pt x="301" y="267"/>
                  </a:cubicBezTo>
                  <a:cubicBezTo>
                    <a:pt x="0" y="677"/>
                    <a:pt x="305" y="1233"/>
                    <a:pt x="788" y="1233"/>
                  </a:cubicBezTo>
                  <a:cubicBezTo>
                    <a:pt x="823" y="1233"/>
                    <a:pt x="859" y="1230"/>
                    <a:pt x="896" y="1224"/>
                  </a:cubicBezTo>
                  <a:cubicBezTo>
                    <a:pt x="1439" y="1133"/>
                    <a:pt x="1607" y="435"/>
                    <a:pt x="1154" y="112"/>
                  </a:cubicBezTo>
                  <a:cubicBezTo>
                    <a:pt x="1049" y="37"/>
                    <a:pt x="927" y="1"/>
                    <a:pt x="806" y="1"/>
                  </a:cubicBezTo>
                  <a:close/>
                </a:path>
              </a:pathLst>
            </a:custGeom>
            <a:solidFill>
              <a:srgbClr val="FC64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0" name="Google Shape;2040;p33"/>
            <p:cNvSpPr/>
            <p:nvPr/>
          </p:nvSpPr>
          <p:spPr>
            <a:xfrm>
              <a:off x="4826775" y="3239375"/>
              <a:ext cx="35375" cy="28575"/>
            </a:xfrm>
            <a:custGeom>
              <a:avLst/>
              <a:gdLst/>
              <a:ahLst/>
              <a:cxnLst/>
              <a:rect l="l" t="t" r="r" b="b"/>
              <a:pathLst>
                <a:path w="1415" h="1143" extrusionOk="0">
                  <a:moveTo>
                    <a:pt x="440" y="1"/>
                  </a:moveTo>
                  <a:cubicBezTo>
                    <a:pt x="363" y="39"/>
                    <a:pt x="298" y="91"/>
                    <a:pt x="246" y="169"/>
                  </a:cubicBezTo>
                  <a:cubicBezTo>
                    <a:pt x="1" y="518"/>
                    <a:pt x="182" y="1022"/>
                    <a:pt x="608" y="1125"/>
                  </a:cubicBezTo>
                  <a:cubicBezTo>
                    <a:pt x="658" y="1137"/>
                    <a:pt x="708" y="1143"/>
                    <a:pt x="756" y="1143"/>
                  </a:cubicBezTo>
                  <a:cubicBezTo>
                    <a:pt x="1119" y="1143"/>
                    <a:pt x="1415" y="817"/>
                    <a:pt x="1358" y="440"/>
                  </a:cubicBezTo>
                  <a:cubicBezTo>
                    <a:pt x="1216" y="388"/>
                    <a:pt x="1087" y="324"/>
                    <a:pt x="957" y="246"/>
                  </a:cubicBezTo>
                  <a:cubicBezTo>
                    <a:pt x="789" y="143"/>
                    <a:pt x="608" y="65"/>
                    <a:pt x="44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1" name="Google Shape;2041;p33"/>
            <p:cNvSpPr/>
            <p:nvPr/>
          </p:nvSpPr>
          <p:spPr>
            <a:xfrm>
              <a:off x="4504325" y="3765800"/>
              <a:ext cx="40200" cy="31150"/>
            </a:xfrm>
            <a:custGeom>
              <a:avLst/>
              <a:gdLst/>
              <a:ahLst/>
              <a:cxnLst/>
              <a:rect l="l" t="t" r="r" b="b"/>
              <a:pathLst>
                <a:path w="1608" h="1246" extrusionOk="0">
                  <a:moveTo>
                    <a:pt x="805" y="1"/>
                  </a:moveTo>
                  <a:cubicBezTo>
                    <a:pt x="770" y="1"/>
                    <a:pt x="735" y="4"/>
                    <a:pt x="699" y="10"/>
                  </a:cubicBezTo>
                  <a:cubicBezTo>
                    <a:pt x="156" y="113"/>
                    <a:pt x="1" y="811"/>
                    <a:pt x="453" y="1134"/>
                  </a:cubicBezTo>
                  <a:cubicBezTo>
                    <a:pt x="558" y="1209"/>
                    <a:pt x="680" y="1245"/>
                    <a:pt x="802" y="1245"/>
                  </a:cubicBezTo>
                  <a:cubicBezTo>
                    <a:pt x="995" y="1245"/>
                    <a:pt x="1187" y="1154"/>
                    <a:pt x="1306" y="979"/>
                  </a:cubicBezTo>
                  <a:cubicBezTo>
                    <a:pt x="1608" y="569"/>
                    <a:pt x="1290" y="1"/>
                    <a:pt x="80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2" name="Google Shape;2042;p33"/>
            <p:cNvSpPr/>
            <p:nvPr/>
          </p:nvSpPr>
          <p:spPr>
            <a:xfrm>
              <a:off x="4542125" y="3713150"/>
              <a:ext cx="40200" cy="30825"/>
            </a:xfrm>
            <a:custGeom>
              <a:avLst/>
              <a:gdLst/>
              <a:ahLst/>
              <a:cxnLst/>
              <a:rect l="l" t="t" r="r" b="b"/>
              <a:pathLst>
                <a:path w="1608" h="1233" extrusionOk="0">
                  <a:moveTo>
                    <a:pt x="807" y="0"/>
                  </a:moveTo>
                  <a:cubicBezTo>
                    <a:pt x="771" y="0"/>
                    <a:pt x="735" y="3"/>
                    <a:pt x="699" y="9"/>
                  </a:cubicBezTo>
                  <a:cubicBezTo>
                    <a:pt x="156" y="100"/>
                    <a:pt x="1" y="798"/>
                    <a:pt x="440" y="1121"/>
                  </a:cubicBezTo>
                  <a:cubicBezTo>
                    <a:pt x="551" y="1196"/>
                    <a:pt x="678" y="1233"/>
                    <a:pt x="803" y="1233"/>
                  </a:cubicBezTo>
                  <a:cubicBezTo>
                    <a:pt x="998" y="1233"/>
                    <a:pt x="1188" y="1144"/>
                    <a:pt x="1306" y="979"/>
                  </a:cubicBezTo>
                  <a:cubicBezTo>
                    <a:pt x="1607" y="557"/>
                    <a:pt x="1291" y="0"/>
                    <a:pt x="8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3" name="Google Shape;2043;p33"/>
            <p:cNvSpPr/>
            <p:nvPr/>
          </p:nvSpPr>
          <p:spPr>
            <a:xfrm>
              <a:off x="4579625" y="3660150"/>
              <a:ext cx="40200" cy="30850"/>
            </a:xfrm>
            <a:custGeom>
              <a:avLst/>
              <a:gdLst/>
              <a:ahLst/>
              <a:cxnLst/>
              <a:rect l="l" t="t" r="r" b="b"/>
              <a:pathLst>
                <a:path w="1608" h="1234" extrusionOk="0">
                  <a:moveTo>
                    <a:pt x="818" y="1"/>
                  </a:moveTo>
                  <a:cubicBezTo>
                    <a:pt x="783" y="1"/>
                    <a:pt x="748" y="4"/>
                    <a:pt x="711" y="10"/>
                  </a:cubicBezTo>
                  <a:cubicBezTo>
                    <a:pt x="168" y="100"/>
                    <a:pt x="0" y="798"/>
                    <a:pt x="452" y="1121"/>
                  </a:cubicBezTo>
                  <a:cubicBezTo>
                    <a:pt x="558" y="1197"/>
                    <a:pt x="682" y="1233"/>
                    <a:pt x="806" y="1233"/>
                  </a:cubicBezTo>
                  <a:cubicBezTo>
                    <a:pt x="999" y="1233"/>
                    <a:pt x="1192" y="1144"/>
                    <a:pt x="1318" y="979"/>
                  </a:cubicBezTo>
                  <a:cubicBezTo>
                    <a:pt x="1607" y="557"/>
                    <a:pt x="1301" y="1"/>
                    <a:pt x="8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4" name="Google Shape;2044;p33"/>
            <p:cNvSpPr/>
            <p:nvPr/>
          </p:nvSpPr>
          <p:spPr>
            <a:xfrm>
              <a:off x="4617425" y="3607175"/>
              <a:ext cx="40175" cy="31050"/>
            </a:xfrm>
            <a:custGeom>
              <a:avLst/>
              <a:gdLst/>
              <a:ahLst/>
              <a:cxnLst/>
              <a:rect l="l" t="t" r="r" b="b"/>
              <a:pathLst>
                <a:path w="1607" h="1242" extrusionOk="0">
                  <a:moveTo>
                    <a:pt x="816" y="0"/>
                  </a:moveTo>
                  <a:cubicBezTo>
                    <a:pt x="782" y="0"/>
                    <a:pt x="747" y="3"/>
                    <a:pt x="711" y="9"/>
                  </a:cubicBezTo>
                  <a:cubicBezTo>
                    <a:pt x="168" y="100"/>
                    <a:pt x="0" y="810"/>
                    <a:pt x="452" y="1121"/>
                  </a:cubicBezTo>
                  <a:cubicBezTo>
                    <a:pt x="560" y="1202"/>
                    <a:pt x="686" y="1242"/>
                    <a:pt x="810" y="1242"/>
                  </a:cubicBezTo>
                  <a:cubicBezTo>
                    <a:pt x="1000" y="1242"/>
                    <a:pt x="1188" y="1150"/>
                    <a:pt x="1305" y="978"/>
                  </a:cubicBezTo>
                  <a:cubicBezTo>
                    <a:pt x="1607" y="557"/>
                    <a:pt x="1290" y="0"/>
                    <a:pt x="81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5" name="Google Shape;2045;p33"/>
            <p:cNvSpPr/>
            <p:nvPr/>
          </p:nvSpPr>
          <p:spPr>
            <a:xfrm>
              <a:off x="4655225" y="3554450"/>
              <a:ext cx="40125" cy="30875"/>
            </a:xfrm>
            <a:custGeom>
              <a:avLst/>
              <a:gdLst/>
              <a:ahLst/>
              <a:cxnLst/>
              <a:rect l="l" t="t" r="r" b="b"/>
              <a:pathLst>
                <a:path w="1605" h="1235" extrusionOk="0">
                  <a:moveTo>
                    <a:pt x="817" y="0"/>
                  </a:moveTo>
                  <a:cubicBezTo>
                    <a:pt x="779" y="0"/>
                    <a:pt x="739" y="4"/>
                    <a:pt x="698" y="12"/>
                  </a:cubicBezTo>
                  <a:cubicBezTo>
                    <a:pt x="155" y="102"/>
                    <a:pt x="0" y="800"/>
                    <a:pt x="440" y="1123"/>
                  </a:cubicBezTo>
                  <a:cubicBezTo>
                    <a:pt x="549" y="1198"/>
                    <a:pt x="675" y="1234"/>
                    <a:pt x="798" y="1234"/>
                  </a:cubicBezTo>
                  <a:cubicBezTo>
                    <a:pt x="995" y="1234"/>
                    <a:pt x="1187" y="1142"/>
                    <a:pt x="1306" y="968"/>
                  </a:cubicBezTo>
                  <a:cubicBezTo>
                    <a:pt x="1604" y="561"/>
                    <a:pt x="1295" y="0"/>
                    <a:pt x="81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6" name="Google Shape;2046;p33"/>
            <p:cNvSpPr/>
            <p:nvPr/>
          </p:nvSpPr>
          <p:spPr>
            <a:xfrm>
              <a:off x="4692700" y="3501500"/>
              <a:ext cx="40200" cy="30850"/>
            </a:xfrm>
            <a:custGeom>
              <a:avLst/>
              <a:gdLst/>
              <a:ahLst/>
              <a:cxnLst/>
              <a:rect l="l" t="t" r="r" b="b"/>
              <a:pathLst>
                <a:path w="1608" h="1234" extrusionOk="0">
                  <a:moveTo>
                    <a:pt x="819" y="1"/>
                  </a:moveTo>
                  <a:cubicBezTo>
                    <a:pt x="784" y="1"/>
                    <a:pt x="748" y="4"/>
                    <a:pt x="711" y="10"/>
                  </a:cubicBezTo>
                  <a:cubicBezTo>
                    <a:pt x="168" y="100"/>
                    <a:pt x="0" y="798"/>
                    <a:pt x="453" y="1121"/>
                  </a:cubicBezTo>
                  <a:cubicBezTo>
                    <a:pt x="559" y="1197"/>
                    <a:pt x="682" y="1233"/>
                    <a:pt x="806" y="1233"/>
                  </a:cubicBezTo>
                  <a:cubicBezTo>
                    <a:pt x="999" y="1233"/>
                    <a:pt x="1193" y="1145"/>
                    <a:pt x="1319" y="979"/>
                  </a:cubicBezTo>
                  <a:cubicBezTo>
                    <a:pt x="1608" y="558"/>
                    <a:pt x="1302" y="1"/>
                    <a:pt x="81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7" name="Google Shape;2047;p33"/>
            <p:cNvSpPr/>
            <p:nvPr/>
          </p:nvSpPr>
          <p:spPr>
            <a:xfrm>
              <a:off x="4730500" y="3448525"/>
              <a:ext cx="40200" cy="30825"/>
            </a:xfrm>
            <a:custGeom>
              <a:avLst/>
              <a:gdLst/>
              <a:ahLst/>
              <a:cxnLst/>
              <a:rect l="l" t="t" r="r" b="b"/>
              <a:pathLst>
                <a:path w="1608" h="1233" extrusionOk="0">
                  <a:moveTo>
                    <a:pt x="806" y="0"/>
                  </a:moveTo>
                  <a:cubicBezTo>
                    <a:pt x="771" y="0"/>
                    <a:pt x="735" y="3"/>
                    <a:pt x="698" y="9"/>
                  </a:cubicBezTo>
                  <a:cubicBezTo>
                    <a:pt x="156" y="100"/>
                    <a:pt x="1" y="811"/>
                    <a:pt x="453" y="1121"/>
                  </a:cubicBezTo>
                  <a:cubicBezTo>
                    <a:pt x="559" y="1197"/>
                    <a:pt x="682" y="1233"/>
                    <a:pt x="805" y="1233"/>
                  </a:cubicBezTo>
                  <a:cubicBezTo>
                    <a:pt x="997" y="1233"/>
                    <a:pt x="1188" y="1144"/>
                    <a:pt x="1306" y="979"/>
                  </a:cubicBezTo>
                  <a:cubicBezTo>
                    <a:pt x="1607" y="557"/>
                    <a:pt x="1290" y="0"/>
                    <a:pt x="80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8" name="Google Shape;2048;p33"/>
            <p:cNvSpPr/>
            <p:nvPr/>
          </p:nvSpPr>
          <p:spPr>
            <a:xfrm>
              <a:off x="4768300" y="3395850"/>
              <a:ext cx="40200" cy="30850"/>
            </a:xfrm>
            <a:custGeom>
              <a:avLst/>
              <a:gdLst/>
              <a:ahLst/>
              <a:cxnLst/>
              <a:rect l="l" t="t" r="r" b="b"/>
              <a:pathLst>
                <a:path w="1608" h="1234" extrusionOk="0">
                  <a:moveTo>
                    <a:pt x="806" y="1"/>
                  </a:moveTo>
                  <a:cubicBezTo>
                    <a:pt x="771" y="1"/>
                    <a:pt x="735" y="4"/>
                    <a:pt x="699" y="10"/>
                  </a:cubicBezTo>
                  <a:cubicBezTo>
                    <a:pt x="156" y="100"/>
                    <a:pt x="1" y="798"/>
                    <a:pt x="440" y="1121"/>
                  </a:cubicBezTo>
                  <a:cubicBezTo>
                    <a:pt x="551" y="1197"/>
                    <a:pt x="678" y="1233"/>
                    <a:pt x="802" y="1233"/>
                  </a:cubicBezTo>
                  <a:cubicBezTo>
                    <a:pt x="997" y="1233"/>
                    <a:pt x="1188" y="1145"/>
                    <a:pt x="1306" y="979"/>
                  </a:cubicBezTo>
                  <a:cubicBezTo>
                    <a:pt x="1607" y="557"/>
                    <a:pt x="1291" y="1"/>
                    <a:pt x="8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9" name="Google Shape;2049;p33"/>
            <p:cNvSpPr/>
            <p:nvPr/>
          </p:nvSpPr>
          <p:spPr>
            <a:xfrm>
              <a:off x="4806000" y="3342650"/>
              <a:ext cx="40200" cy="31075"/>
            </a:xfrm>
            <a:custGeom>
              <a:avLst/>
              <a:gdLst/>
              <a:ahLst/>
              <a:cxnLst/>
              <a:rect l="l" t="t" r="r" b="b"/>
              <a:pathLst>
                <a:path w="1608" h="1243" extrusionOk="0">
                  <a:moveTo>
                    <a:pt x="797" y="1"/>
                  </a:moveTo>
                  <a:cubicBezTo>
                    <a:pt x="607" y="1"/>
                    <a:pt x="419" y="92"/>
                    <a:pt x="302" y="264"/>
                  </a:cubicBezTo>
                  <a:cubicBezTo>
                    <a:pt x="1" y="686"/>
                    <a:pt x="317" y="1242"/>
                    <a:pt x="802" y="1242"/>
                  </a:cubicBezTo>
                  <a:cubicBezTo>
                    <a:pt x="837" y="1242"/>
                    <a:pt x="873" y="1239"/>
                    <a:pt x="909" y="1233"/>
                  </a:cubicBezTo>
                  <a:cubicBezTo>
                    <a:pt x="1452" y="1143"/>
                    <a:pt x="1607" y="445"/>
                    <a:pt x="1155" y="122"/>
                  </a:cubicBezTo>
                  <a:cubicBezTo>
                    <a:pt x="1048" y="40"/>
                    <a:pt x="922" y="1"/>
                    <a:pt x="79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0" name="Google Shape;2050;p33"/>
            <p:cNvSpPr/>
            <p:nvPr/>
          </p:nvSpPr>
          <p:spPr>
            <a:xfrm>
              <a:off x="4846175" y="3289875"/>
              <a:ext cx="34675" cy="30975"/>
            </a:xfrm>
            <a:custGeom>
              <a:avLst/>
              <a:gdLst/>
              <a:ahLst/>
              <a:cxnLst/>
              <a:rect l="l" t="t" r="r" b="b"/>
              <a:pathLst>
                <a:path w="1387" h="1239" extrusionOk="0">
                  <a:moveTo>
                    <a:pt x="702" y="0"/>
                  </a:moveTo>
                  <a:cubicBezTo>
                    <a:pt x="517" y="0"/>
                    <a:pt x="330" y="81"/>
                    <a:pt x="207" y="255"/>
                  </a:cubicBezTo>
                  <a:cubicBezTo>
                    <a:pt x="0" y="540"/>
                    <a:pt x="65" y="927"/>
                    <a:pt x="349" y="1121"/>
                  </a:cubicBezTo>
                  <a:cubicBezTo>
                    <a:pt x="460" y="1203"/>
                    <a:pt x="582" y="1239"/>
                    <a:pt x="702" y="1239"/>
                  </a:cubicBezTo>
                  <a:cubicBezTo>
                    <a:pt x="1056" y="1239"/>
                    <a:pt x="1386" y="920"/>
                    <a:pt x="1319" y="514"/>
                  </a:cubicBezTo>
                  <a:cubicBezTo>
                    <a:pt x="1264" y="186"/>
                    <a:pt x="984" y="0"/>
                    <a:pt x="7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1" name="Google Shape;2051;p33"/>
            <p:cNvSpPr/>
            <p:nvPr/>
          </p:nvSpPr>
          <p:spPr>
            <a:xfrm>
              <a:off x="4886550" y="3256175"/>
              <a:ext cx="29750" cy="11550"/>
            </a:xfrm>
            <a:custGeom>
              <a:avLst/>
              <a:gdLst/>
              <a:ahLst/>
              <a:cxnLst/>
              <a:rect l="l" t="t" r="r" b="b"/>
              <a:pathLst>
                <a:path w="1190" h="462" extrusionOk="0">
                  <a:moveTo>
                    <a:pt x="1" y="1"/>
                  </a:moveTo>
                  <a:lnTo>
                    <a:pt x="1" y="1"/>
                  </a:lnTo>
                  <a:cubicBezTo>
                    <a:pt x="40" y="143"/>
                    <a:pt x="117" y="272"/>
                    <a:pt x="233" y="350"/>
                  </a:cubicBezTo>
                  <a:cubicBezTo>
                    <a:pt x="344" y="425"/>
                    <a:pt x="471" y="462"/>
                    <a:pt x="596" y="462"/>
                  </a:cubicBezTo>
                  <a:cubicBezTo>
                    <a:pt x="791" y="462"/>
                    <a:pt x="981" y="373"/>
                    <a:pt x="1099" y="208"/>
                  </a:cubicBezTo>
                  <a:cubicBezTo>
                    <a:pt x="1138" y="156"/>
                    <a:pt x="1164" y="91"/>
                    <a:pt x="1190" y="27"/>
                  </a:cubicBezTo>
                  <a:lnTo>
                    <a:pt x="1190" y="27"/>
                  </a:lnTo>
                  <a:cubicBezTo>
                    <a:pt x="1024" y="37"/>
                    <a:pt x="860" y="44"/>
                    <a:pt x="697" y="44"/>
                  </a:cubicBezTo>
                  <a:cubicBezTo>
                    <a:pt x="466" y="44"/>
                    <a:pt x="236" y="3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2" name="Google Shape;2052;p33"/>
            <p:cNvSpPr/>
            <p:nvPr/>
          </p:nvSpPr>
          <p:spPr>
            <a:xfrm>
              <a:off x="4527600" y="3818300"/>
              <a:ext cx="36700" cy="31450"/>
            </a:xfrm>
            <a:custGeom>
              <a:avLst/>
              <a:gdLst/>
              <a:ahLst/>
              <a:cxnLst/>
              <a:rect l="l" t="t" r="r" b="b"/>
              <a:pathLst>
                <a:path w="1468" h="1258" extrusionOk="0">
                  <a:moveTo>
                    <a:pt x="597" y="0"/>
                  </a:moveTo>
                  <a:cubicBezTo>
                    <a:pt x="418" y="0"/>
                    <a:pt x="237" y="84"/>
                    <a:pt x="104" y="288"/>
                  </a:cubicBezTo>
                  <a:cubicBezTo>
                    <a:pt x="52" y="340"/>
                    <a:pt x="26" y="417"/>
                    <a:pt x="0" y="482"/>
                  </a:cubicBezTo>
                  <a:cubicBezTo>
                    <a:pt x="246" y="753"/>
                    <a:pt x="427" y="1012"/>
                    <a:pt x="634" y="1257"/>
                  </a:cubicBezTo>
                  <a:cubicBezTo>
                    <a:pt x="827" y="1244"/>
                    <a:pt x="995" y="1154"/>
                    <a:pt x="1099" y="999"/>
                  </a:cubicBezTo>
                  <a:cubicBezTo>
                    <a:pt x="1468" y="519"/>
                    <a:pt x="1041" y="0"/>
                    <a:pt x="59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3" name="Google Shape;2053;p33"/>
            <p:cNvSpPr/>
            <p:nvPr/>
          </p:nvSpPr>
          <p:spPr>
            <a:xfrm>
              <a:off x="4563400" y="3765950"/>
              <a:ext cx="34325" cy="30850"/>
            </a:xfrm>
            <a:custGeom>
              <a:avLst/>
              <a:gdLst/>
              <a:ahLst/>
              <a:cxnLst/>
              <a:rect l="l" t="t" r="r" b="b"/>
              <a:pathLst>
                <a:path w="1373" h="1234" extrusionOk="0">
                  <a:moveTo>
                    <a:pt x="673" y="0"/>
                  </a:moveTo>
                  <a:cubicBezTo>
                    <a:pt x="319" y="0"/>
                    <a:pt x="0" y="311"/>
                    <a:pt x="67" y="715"/>
                  </a:cubicBezTo>
                  <a:cubicBezTo>
                    <a:pt x="122" y="1043"/>
                    <a:pt x="399" y="1234"/>
                    <a:pt x="680" y="1234"/>
                  </a:cubicBezTo>
                  <a:cubicBezTo>
                    <a:pt x="865" y="1234"/>
                    <a:pt x="1051" y="1152"/>
                    <a:pt x="1179" y="973"/>
                  </a:cubicBezTo>
                  <a:cubicBezTo>
                    <a:pt x="1373" y="702"/>
                    <a:pt x="1308" y="314"/>
                    <a:pt x="1037" y="120"/>
                  </a:cubicBezTo>
                  <a:cubicBezTo>
                    <a:pt x="921" y="37"/>
                    <a:pt x="795" y="0"/>
                    <a:pt x="67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4" name="Google Shape;2054;p33"/>
            <p:cNvSpPr/>
            <p:nvPr/>
          </p:nvSpPr>
          <p:spPr>
            <a:xfrm>
              <a:off x="4601175" y="3713000"/>
              <a:ext cx="34350" cy="30925"/>
            </a:xfrm>
            <a:custGeom>
              <a:avLst/>
              <a:gdLst/>
              <a:ahLst/>
              <a:cxnLst/>
              <a:rect l="l" t="t" r="r" b="b"/>
              <a:pathLst>
                <a:path w="1374" h="1237" extrusionOk="0">
                  <a:moveTo>
                    <a:pt x="680" y="1"/>
                  </a:moveTo>
                  <a:cubicBezTo>
                    <a:pt x="324" y="1"/>
                    <a:pt x="1" y="320"/>
                    <a:pt x="69" y="726"/>
                  </a:cubicBezTo>
                  <a:cubicBezTo>
                    <a:pt x="123" y="1051"/>
                    <a:pt x="394" y="1237"/>
                    <a:pt x="673" y="1237"/>
                  </a:cubicBezTo>
                  <a:cubicBezTo>
                    <a:pt x="860" y="1237"/>
                    <a:pt x="1050" y="1153"/>
                    <a:pt x="1180" y="972"/>
                  </a:cubicBezTo>
                  <a:cubicBezTo>
                    <a:pt x="1374" y="700"/>
                    <a:pt x="1309" y="312"/>
                    <a:pt x="1038" y="119"/>
                  </a:cubicBezTo>
                  <a:cubicBezTo>
                    <a:pt x="924" y="37"/>
                    <a:pt x="800" y="1"/>
                    <a:pt x="68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5" name="Google Shape;2055;p33"/>
            <p:cNvSpPr/>
            <p:nvPr/>
          </p:nvSpPr>
          <p:spPr>
            <a:xfrm>
              <a:off x="4638675" y="3660025"/>
              <a:ext cx="34650" cy="31000"/>
            </a:xfrm>
            <a:custGeom>
              <a:avLst/>
              <a:gdLst/>
              <a:ahLst/>
              <a:cxnLst/>
              <a:rect l="l" t="t" r="r" b="b"/>
              <a:pathLst>
                <a:path w="1386" h="1240" extrusionOk="0">
                  <a:moveTo>
                    <a:pt x="679" y="0"/>
                  </a:moveTo>
                  <a:cubicBezTo>
                    <a:pt x="323" y="0"/>
                    <a:pt x="0" y="320"/>
                    <a:pt x="68" y="725"/>
                  </a:cubicBezTo>
                  <a:cubicBezTo>
                    <a:pt x="122" y="1053"/>
                    <a:pt x="398" y="1239"/>
                    <a:pt x="679" y="1239"/>
                  </a:cubicBezTo>
                  <a:cubicBezTo>
                    <a:pt x="864" y="1239"/>
                    <a:pt x="1051" y="1158"/>
                    <a:pt x="1179" y="984"/>
                  </a:cubicBezTo>
                  <a:cubicBezTo>
                    <a:pt x="1386" y="700"/>
                    <a:pt x="1321" y="312"/>
                    <a:pt x="1037" y="118"/>
                  </a:cubicBezTo>
                  <a:cubicBezTo>
                    <a:pt x="923" y="37"/>
                    <a:pt x="799" y="0"/>
                    <a:pt x="67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6" name="Google Shape;2056;p33"/>
            <p:cNvSpPr/>
            <p:nvPr/>
          </p:nvSpPr>
          <p:spPr>
            <a:xfrm>
              <a:off x="4676475" y="3607025"/>
              <a:ext cx="34350" cy="31000"/>
            </a:xfrm>
            <a:custGeom>
              <a:avLst/>
              <a:gdLst/>
              <a:ahLst/>
              <a:cxnLst/>
              <a:rect l="l" t="t" r="r" b="b"/>
              <a:pathLst>
                <a:path w="1374" h="1240" extrusionOk="0">
                  <a:moveTo>
                    <a:pt x="679" y="1"/>
                  </a:moveTo>
                  <a:cubicBezTo>
                    <a:pt x="323" y="1"/>
                    <a:pt x="0" y="320"/>
                    <a:pt x="68" y="726"/>
                  </a:cubicBezTo>
                  <a:cubicBezTo>
                    <a:pt x="122" y="1053"/>
                    <a:pt x="398" y="1240"/>
                    <a:pt x="679" y="1240"/>
                  </a:cubicBezTo>
                  <a:cubicBezTo>
                    <a:pt x="864" y="1240"/>
                    <a:pt x="1051" y="1159"/>
                    <a:pt x="1179" y="984"/>
                  </a:cubicBezTo>
                  <a:cubicBezTo>
                    <a:pt x="1373" y="700"/>
                    <a:pt x="1309" y="312"/>
                    <a:pt x="1037" y="119"/>
                  </a:cubicBezTo>
                  <a:cubicBezTo>
                    <a:pt x="923" y="37"/>
                    <a:pt x="799" y="1"/>
                    <a:pt x="67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7" name="Google Shape;2057;p33"/>
            <p:cNvSpPr/>
            <p:nvPr/>
          </p:nvSpPr>
          <p:spPr>
            <a:xfrm>
              <a:off x="4714275" y="3554325"/>
              <a:ext cx="34350" cy="30850"/>
            </a:xfrm>
            <a:custGeom>
              <a:avLst/>
              <a:gdLst/>
              <a:ahLst/>
              <a:cxnLst/>
              <a:rect l="l" t="t" r="r" b="b"/>
              <a:pathLst>
                <a:path w="1374" h="1234" extrusionOk="0">
                  <a:moveTo>
                    <a:pt x="673" y="0"/>
                  </a:moveTo>
                  <a:cubicBezTo>
                    <a:pt x="319" y="0"/>
                    <a:pt x="1" y="311"/>
                    <a:pt x="68" y="714"/>
                  </a:cubicBezTo>
                  <a:cubicBezTo>
                    <a:pt x="123" y="1043"/>
                    <a:pt x="399" y="1234"/>
                    <a:pt x="681" y="1234"/>
                  </a:cubicBezTo>
                  <a:cubicBezTo>
                    <a:pt x="865" y="1234"/>
                    <a:pt x="1052" y="1152"/>
                    <a:pt x="1179" y="973"/>
                  </a:cubicBezTo>
                  <a:cubicBezTo>
                    <a:pt x="1373" y="701"/>
                    <a:pt x="1309" y="314"/>
                    <a:pt x="1037" y="120"/>
                  </a:cubicBezTo>
                  <a:cubicBezTo>
                    <a:pt x="921" y="37"/>
                    <a:pt x="795" y="0"/>
                    <a:pt x="67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8" name="Google Shape;2058;p33"/>
            <p:cNvSpPr/>
            <p:nvPr/>
          </p:nvSpPr>
          <p:spPr>
            <a:xfrm>
              <a:off x="4751750" y="3501375"/>
              <a:ext cx="34350" cy="31000"/>
            </a:xfrm>
            <a:custGeom>
              <a:avLst/>
              <a:gdLst/>
              <a:ahLst/>
              <a:cxnLst/>
              <a:rect l="l" t="t" r="r" b="b"/>
              <a:pathLst>
                <a:path w="1374" h="1240" extrusionOk="0">
                  <a:moveTo>
                    <a:pt x="679" y="1"/>
                  </a:moveTo>
                  <a:cubicBezTo>
                    <a:pt x="323" y="1"/>
                    <a:pt x="0" y="320"/>
                    <a:pt x="68" y="726"/>
                  </a:cubicBezTo>
                  <a:cubicBezTo>
                    <a:pt x="123" y="1053"/>
                    <a:pt x="398" y="1239"/>
                    <a:pt x="679" y="1239"/>
                  </a:cubicBezTo>
                  <a:cubicBezTo>
                    <a:pt x="864" y="1239"/>
                    <a:pt x="1051" y="1159"/>
                    <a:pt x="1180" y="984"/>
                  </a:cubicBezTo>
                  <a:cubicBezTo>
                    <a:pt x="1373" y="700"/>
                    <a:pt x="1309" y="312"/>
                    <a:pt x="1037" y="118"/>
                  </a:cubicBezTo>
                  <a:cubicBezTo>
                    <a:pt x="923" y="37"/>
                    <a:pt x="799" y="1"/>
                    <a:pt x="67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9" name="Google Shape;2059;p33"/>
            <p:cNvSpPr/>
            <p:nvPr/>
          </p:nvSpPr>
          <p:spPr>
            <a:xfrm>
              <a:off x="4789550" y="3448400"/>
              <a:ext cx="34350" cy="30975"/>
            </a:xfrm>
            <a:custGeom>
              <a:avLst/>
              <a:gdLst/>
              <a:ahLst/>
              <a:cxnLst/>
              <a:rect l="l" t="t" r="r" b="b"/>
              <a:pathLst>
                <a:path w="1374" h="1239" extrusionOk="0">
                  <a:moveTo>
                    <a:pt x="680" y="0"/>
                  </a:moveTo>
                  <a:cubicBezTo>
                    <a:pt x="323" y="0"/>
                    <a:pt x="1" y="319"/>
                    <a:pt x="68" y="725"/>
                  </a:cubicBezTo>
                  <a:cubicBezTo>
                    <a:pt x="123" y="1053"/>
                    <a:pt x="403" y="1239"/>
                    <a:pt x="685" y="1239"/>
                  </a:cubicBezTo>
                  <a:cubicBezTo>
                    <a:pt x="870" y="1239"/>
                    <a:pt x="1057" y="1158"/>
                    <a:pt x="1180" y="984"/>
                  </a:cubicBezTo>
                  <a:cubicBezTo>
                    <a:pt x="1374" y="699"/>
                    <a:pt x="1309" y="325"/>
                    <a:pt x="1038" y="118"/>
                  </a:cubicBezTo>
                  <a:cubicBezTo>
                    <a:pt x="924" y="36"/>
                    <a:pt x="800" y="0"/>
                    <a:pt x="68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0" name="Google Shape;2060;p33"/>
            <p:cNvSpPr/>
            <p:nvPr/>
          </p:nvSpPr>
          <p:spPr>
            <a:xfrm>
              <a:off x="4824100" y="3395575"/>
              <a:ext cx="40200" cy="30800"/>
            </a:xfrm>
            <a:custGeom>
              <a:avLst/>
              <a:gdLst/>
              <a:ahLst/>
              <a:cxnLst/>
              <a:rect l="l" t="t" r="r" b="b"/>
              <a:pathLst>
                <a:path w="1608" h="1232" extrusionOk="0">
                  <a:moveTo>
                    <a:pt x="809" y="0"/>
                  </a:moveTo>
                  <a:cubicBezTo>
                    <a:pt x="613" y="0"/>
                    <a:pt x="421" y="92"/>
                    <a:pt x="302" y="266"/>
                  </a:cubicBezTo>
                  <a:cubicBezTo>
                    <a:pt x="1" y="676"/>
                    <a:pt x="317" y="1232"/>
                    <a:pt x="801" y="1232"/>
                  </a:cubicBezTo>
                  <a:cubicBezTo>
                    <a:pt x="836" y="1232"/>
                    <a:pt x="872" y="1229"/>
                    <a:pt x="909" y="1223"/>
                  </a:cubicBezTo>
                  <a:cubicBezTo>
                    <a:pt x="1452" y="1132"/>
                    <a:pt x="1607" y="434"/>
                    <a:pt x="1168" y="111"/>
                  </a:cubicBezTo>
                  <a:cubicBezTo>
                    <a:pt x="1058" y="36"/>
                    <a:pt x="933" y="0"/>
                    <a:pt x="80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1" name="Google Shape;2061;p33"/>
            <p:cNvSpPr/>
            <p:nvPr/>
          </p:nvSpPr>
          <p:spPr>
            <a:xfrm>
              <a:off x="4861900" y="3342650"/>
              <a:ext cx="40200" cy="31075"/>
            </a:xfrm>
            <a:custGeom>
              <a:avLst/>
              <a:gdLst/>
              <a:ahLst/>
              <a:cxnLst/>
              <a:rect l="l" t="t" r="r" b="b"/>
              <a:pathLst>
                <a:path w="1608" h="1243" extrusionOk="0">
                  <a:moveTo>
                    <a:pt x="797" y="1"/>
                  </a:moveTo>
                  <a:cubicBezTo>
                    <a:pt x="607" y="1"/>
                    <a:pt x="419" y="92"/>
                    <a:pt x="302" y="264"/>
                  </a:cubicBezTo>
                  <a:cubicBezTo>
                    <a:pt x="1" y="686"/>
                    <a:pt x="317" y="1242"/>
                    <a:pt x="801" y="1242"/>
                  </a:cubicBezTo>
                  <a:cubicBezTo>
                    <a:pt x="837" y="1242"/>
                    <a:pt x="873" y="1239"/>
                    <a:pt x="909" y="1233"/>
                  </a:cubicBezTo>
                  <a:cubicBezTo>
                    <a:pt x="1452" y="1143"/>
                    <a:pt x="1607" y="432"/>
                    <a:pt x="1155" y="122"/>
                  </a:cubicBezTo>
                  <a:cubicBezTo>
                    <a:pt x="1047" y="40"/>
                    <a:pt x="922" y="1"/>
                    <a:pt x="79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2" name="Google Shape;2062;p33"/>
            <p:cNvSpPr/>
            <p:nvPr/>
          </p:nvSpPr>
          <p:spPr>
            <a:xfrm>
              <a:off x="4902075" y="3289725"/>
              <a:ext cx="34600" cy="31000"/>
            </a:xfrm>
            <a:custGeom>
              <a:avLst/>
              <a:gdLst/>
              <a:ahLst/>
              <a:cxnLst/>
              <a:rect l="l" t="t" r="r" b="b"/>
              <a:pathLst>
                <a:path w="1384" h="1240" extrusionOk="0">
                  <a:moveTo>
                    <a:pt x="695" y="1"/>
                  </a:moveTo>
                  <a:cubicBezTo>
                    <a:pt x="513" y="1"/>
                    <a:pt x="330" y="82"/>
                    <a:pt x="207" y="261"/>
                  </a:cubicBezTo>
                  <a:cubicBezTo>
                    <a:pt x="0" y="546"/>
                    <a:pt x="65" y="933"/>
                    <a:pt x="349" y="1127"/>
                  </a:cubicBezTo>
                  <a:cubicBezTo>
                    <a:pt x="459" y="1205"/>
                    <a:pt x="580" y="1240"/>
                    <a:pt x="698" y="1240"/>
                  </a:cubicBezTo>
                  <a:cubicBezTo>
                    <a:pt x="1053" y="1240"/>
                    <a:pt x="1383" y="927"/>
                    <a:pt x="1306" y="520"/>
                  </a:cubicBezTo>
                  <a:cubicBezTo>
                    <a:pt x="1251" y="192"/>
                    <a:pt x="974" y="1"/>
                    <a:pt x="69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3" name="Google Shape;2063;p33"/>
            <p:cNvSpPr/>
            <p:nvPr/>
          </p:nvSpPr>
          <p:spPr>
            <a:xfrm>
              <a:off x="4944075" y="3260050"/>
              <a:ext cx="17475" cy="7700"/>
            </a:xfrm>
            <a:custGeom>
              <a:avLst/>
              <a:gdLst/>
              <a:ahLst/>
              <a:cxnLst/>
              <a:rect l="l" t="t" r="r" b="b"/>
              <a:pathLst>
                <a:path w="699" h="308" extrusionOk="0">
                  <a:moveTo>
                    <a:pt x="0" y="1"/>
                  </a:moveTo>
                  <a:lnTo>
                    <a:pt x="0" y="1"/>
                  </a:lnTo>
                  <a:cubicBezTo>
                    <a:pt x="39" y="78"/>
                    <a:pt x="104" y="143"/>
                    <a:pt x="168" y="195"/>
                  </a:cubicBezTo>
                  <a:cubicBezTo>
                    <a:pt x="277" y="267"/>
                    <a:pt x="405" y="308"/>
                    <a:pt x="534" y="308"/>
                  </a:cubicBezTo>
                  <a:cubicBezTo>
                    <a:pt x="589" y="308"/>
                    <a:pt x="644" y="301"/>
                    <a:pt x="698" y="285"/>
                  </a:cubicBezTo>
                  <a:cubicBezTo>
                    <a:pt x="466" y="169"/>
                    <a:pt x="233" y="78"/>
                    <a:pt x="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4" name="Google Shape;2064;p33"/>
            <p:cNvSpPr/>
            <p:nvPr/>
          </p:nvSpPr>
          <p:spPr>
            <a:xfrm>
              <a:off x="4416775" y="3222575"/>
              <a:ext cx="557700" cy="639775"/>
            </a:xfrm>
            <a:custGeom>
              <a:avLst/>
              <a:gdLst/>
              <a:ahLst/>
              <a:cxnLst/>
              <a:rect l="l" t="t" r="r" b="b"/>
              <a:pathLst>
                <a:path w="22308" h="25591" extrusionOk="0">
                  <a:moveTo>
                    <a:pt x="14909" y="580"/>
                  </a:moveTo>
                  <a:cubicBezTo>
                    <a:pt x="15191" y="580"/>
                    <a:pt x="15467" y="771"/>
                    <a:pt x="15522" y="1099"/>
                  </a:cubicBezTo>
                  <a:cubicBezTo>
                    <a:pt x="15590" y="1506"/>
                    <a:pt x="15265" y="1819"/>
                    <a:pt x="14908" y="1819"/>
                  </a:cubicBezTo>
                  <a:cubicBezTo>
                    <a:pt x="14789" y="1819"/>
                    <a:pt x="14666" y="1784"/>
                    <a:pt x="14553" y="1707"/>
                  </a:cubicBezTo>
                  <a:cubicBezTo>
                    <a:pt x="14281" y="1500"/>
                    <a:pt x="14217" y="1112"/>
                    <a:pt x="14411" y="841"/>
                  </a:cubicBezTo>
                  <a:cubicBezTo>
                    <a:pt x="14538" y="662"/>
                    <a:pt x="14725" y="580"/>
                    <a:pt x="14909" y="580"/>
                  </a:cubicBezTo>
                  <a:close/>
                  <a:moveTo>
                    <a:pt x="20107" y="2687"/>
                  </a:moveTo>
                  <a:cubicBezTo>
                    <a:pt x="20386" y="2687"/>
                    <a:pt x="20663" y="2878"/>
                    <a:pt x="20718" y="3206"/>
                  </a:cubicBezTo>
                  <a:cubicBezTo>
                    <a:pt x="20795" y="3613"/>
                    <a:pt x="20465" y="3926"/>
                    <a:pt x="20110" y="3926"/>
                  </a:cubicBezTo>
                  <a:cubicBezTo>
                    <a:pt x="19992" y="3926"/>
                    <a:pt x="19871" y="3891"/>
                    <a:pt x="19761" y="3813"/>
                  </a:cubicBezTo>
                  <a:cubicBezTo>
                    <a:pt x="19477" y="3606"/>
                    <a:pt x="19412" y="3232"/>
                    <a:pt x="19606" y="2947"/>
                  </a:cubicBezTo>
                  <a:lnTo>
                    <a:pt x="19619" y="2947"/>
                  </a:lnTo>
                  <a:cubicBezTo>
                    <a:pt x="19742" y="2768"/>
                    <a:pt x="19925" y="2687"/>
                    <a:pt x="20107" y="2687"/>
                  </a:cubicBezTo>
                  <a:close/>
                  <a:moveTo>
                    <a:pt x="15647" y="2693"/>
                  </a:moveTo>
                  <a:cubicBezTo>
                    <a:pt x="15771" y="2693"/>
                    <a:pt x="15894" y="2730"/>
                    <a:pt x="16000" y="2805"/>
                  </a:cubicBezTo>
                  <a:cubicBezTo>
                    <a:pt x="16440" y="3128"/>
                    <a:pt x="16285" y="3826"/>
                    <a:pt x="15742" y="3917"/>
                  </a:cubicBezTo>
                  <a:cubicBezTo>
                    <a:pt x="15705" y="3923"/>
                    <a:pt x="15669" y="3926"/>
                    <a:pt x="15634" y="3926"/>
                  </a:cubicBezTo>
                  <a:cubicBezTo>
                    <a:pt x="15151" y="3926"/>
                    <a:pt x="14845" y="3369"/>
                    <a:pt x="15134" y="2947"/>
                  </a:cubicBezTo>
                  <a:cubicBezTo>
                    <a:pt x="15260" y="2782"/>
                    <a:pt x="15454" y="2693"/>
                    <a:pt x="15647" y="2693"/>
                  </a:cubicBezTo>
                  <a:close/>
                  <a:moveTo>
                    <a:pt x="13400" y="2699"/>
                  </a:moveTo>
                  <a:cubicBezTo>
                    <a:pt x="13680" y="2699"/>
                    <a:pt x="13955" y="2887"/>
                    <a:pt x="14010" y="3206"/>
                  </a:cubicBezTo>
                  <a:cubicBezTo>
                    <a:pt x="14078" y="3612"/>
                    <a:pt x="13755" y="3931"/>
                    <a:pt x="13404" y="3931"/>
                  </a:cubicBezTo>
                  <a:cubicBezTo>
                    <a:pt x="13286" y="3931"/>
                    <a:pt x="13164" y="3895"/>
                    <a:pt x="13054" y="3813"/>
                  </a:cubicBezTo>
                  <a:cubicBezTo>
                    <a:pt x="12769" y="3619"/>
                    <a:pt x="12705" y="3232"/>
                    <a:pt x="12911" y="2960"/>
                  </a:cubicBezTo>
                  <a:lnTo>
                    <a:pt x="12898" y="2960"/>
                  </a:lnTo>
                  <a:cubicBezTo>
                    <a:pt x="13027" y="2780"/>
                    <a:pt x="13215" y="2699"/>
                    <a:pt x="13400" y="2699"/>
                  </a:cubicBezTo>
                  <a:close/>
                  <a:moveTo>
                    <a:pt x="17871" y="2692"/>
                  </a:moveTo>
                  <a:cubicBezTo>
                    <a:pt x="18152" y="2692"/>
                    <a:pt x="18427" y="2878"/>
                    <a:pt x="18482" y="3206"/>
                  </a:cubicBezTo>
                  <a:cubicBezTo>
                    <a:pt x="18549" y="3612"/>
                    <a:pt x="18227" y="3931"/>
                    <a:pt x="17870" y="3931"/>
                  </a:cubicBezTo>
                  <a:cubicBezTo>
                    <a:pt x="17750" y="3931"/>
                    <a:pt x="17626" y="3895"/>
                    <a:pt x="17512" y="3813"/>
                  </a:cubicBezTo>
                  <a:cubicBezTo>
                    <a:pt x="17241" y="3606"/>
                    <a:pt x="17176" y="3232"/>
                    <a:pt x="17383" y="2947"/>
                  </a:cubicBezTo>
                  <a:lnTo>
                    <a:pt x="17370" y="2947"/>
                  </a:lnTo>
                  <a:cubicBezTo>
                    <a:pt x="17498" y="2773"/>
                    <a:pt x="17686" y="2692"/>
                    <a:pt x="17871" y="2692"/>
                  </a:cubicBezTo>
                  <a:close/>
                  <a:moveTo>
                    <a:pt x="14136" y="4813"/>
                  </a:moveTo>
                  <a:cubicBezTo>
                    <a:pt x="14259" y="4813"/>
                    <a:pt x="14382" y="4849"/>
                    <a:pt x="14488" y="4925"/>
                  </a:cubicBezTo>
                  <a:cubicBezTo>
                    <a:pt x="14940" y="5248"/>
                    <a:pt x="14772" y="5946"/>
                    <a:pt x="14230" y="6036"/>
                  </a:cubicBezTo>
                  <a:cubicBezTo>
                    <a:pt x="14193" y="6042"/>
                    <a:pt x="14157" y="6045"/>
                    <a:pt x="14122" y="6045"/>
                  </a:cubicBezTo>
                  <a:cubicBezTo>
                    <a:pt x="13639" y="6045"/>
                    <a:pt x="13334" y="5489"/>
                    <a:pt x="13635" y="5067"/>
                  </a:cubicBezTo>
                  <a:cubicBezTo>
                    <a:pt x="13753" y="4901"/>
                    <a:pt x="13944" y="4813"/>
                    <a:pt x="14136" y="4813"/>
                  </a:cubicBezTo>
                  <a:close/>
                  <a:moveTo>
                    <a:pt x="16369" y="4804"/>
                  </a:moveTo>
                  <a:cubicBezTo>
                    <a:pt x="16496" y="4804"/>
                    <a:pt x="16624" y="4843"/>
                    <a:pt x="16737" y="4925"/>
                  </a:cubicBezTo>
                  <a:lnTo>
                    <a:pt x="16724" y="4925"/>
                  </a:lnTo>
                  <a:cubicBezTo>
                    <a:pt x="17176" y="5248"/>
                    <a:pt x="17008" y="5946"/>
                    <a:pt x="16466" y="6036"/>
                  </a:cubicBezTo>
                  <a:cubicBezTo>
                    <a:pt x="16429" y="6042"/>
                    <a:pt x="16393" y="6045"/>
                    <a:pt x="16358" y="6045"/>
                  </a:cubicBezTo>
                  <a:cubicBezTo>
                    <a:pt x="15875" y="6045"/>
                    <a:pt x="15570" y="5489"/>
                    <a:pt x="15871" y="5067"/>
                  </a:cubicBezTo>
                  <a:cubicBezTo>
                    <a:pt x="15988" y="4895"/>
                    <a:pt x="16176" y="4804"/>
                    <a:pt x="16369" y="4804"/>
                  </a:cubicBezTo>
                  <a:close/>
                  <a:moveTo>
                    <a:pt x="18601" y="4804"/>
                  </a:moveTo>
                  <a:cubicBezTo>
                    <a:pt x="18727" y="4804"/>
                    <a:pt x="18852" y="4843"/>
                    <a:pt x="18960" y="4925"/>
                  </a:cubicBezTo>
                  <a:cubicBezTo>
                    <a:pt x="19412" y="5235"/>
                    <a:pt x="19244" y="5946"/>
                    <a:pt x="18701" y="6036"/>
                  </a:cubicBezTo>
                  <a:cubicBezTo>
                    <a:pt x="18665" y="6042"/>
                    <a:pt x="18629" y="6045"/>
                    <a:pt x="18594" y="6045"/>
                  </a:cubicBezTo>
                  <a:cubicBezTo>
                    <a:pt x="18111" y="6045"/>
                    <a:pt x="17805" y="5489"/>
                    <a:pt x="18094" y="5067"/>
                  </a:cubicBezTo>
                  <a:cubicBezTo>
                    <a:pt x="18219" y="4895"/>
                    <a:pt x="18410" y="4804"/>
                    <a:pt x="18601" y="4804"/>
                  </a:cubicBezTo>
                  <a:close/>
                  <a:moveTo>
                    <a:pt x="11894" y="4812"/>
                  </a:moveTo>
                  <a:cubicBezTo>
                    <a:pt x="12176" y="4812"/>
                    <a:pt x="12456" y="4998"/>
                    <a:pt x="12511" y="5325"/>
                  </a:cubicBezTo>
                  <a:cubicBezTo>
                    <a:pt x="12578" y="5731"/>
                    <a:pt x="12248" y="6051"/>
                    <a:pt x="11894" y="6051"/>
                  </a:cubicBezTo>
                  <a:cubicBezTo>
                    <a:pt x="11775" y="6051"/>
                    <a:pt x="11652" y="6014"/>
                    <a:pt x="11541" y="5933"/>
                  </a:cubicBezTo>
                  <a:cubicBezTo>
                    <a:pt x="11257" y="5739"/>
                    <a:pt x="11193" y="5351"/>
                    <a:pt x="11399" y="5067"/>
                  </a:cubicBezTo>
                  <a:cubicBezTo>
                    <a:pt x="11522" y="4892"/>
                    <a:pt x="11709" y="4812"/>
                    <a:pt x="11894" y="4812"/>
                  </a:cubicBezTo>
                  <a:close/>
                  <a:moveTo>
                    <a:pt x="17102" y="6920"/>
                  </a:moveTo>
                  <a:cubicBezTo>
                    <a:pt x="17226" y="6920"/>
                    <a:pt x="17351" y="6956"/>
                    <a:pt x="17461" y="7031"/>
                  </a:cubicBezTo>
                  <a:lnTo>
                    <a:pt x="17448" y="7031"/>
                  </a:lnTo>
                  <a:cubicBezTo>
                    <a:pt x="17900" y="7354"/>
                    <a:pt x="17745" y="8052"/>
                    <a:pt x="17202" y="8143"/>
                  </a:cubicBezTo>
                  <a:cubicBezTo>
                    <a:pt x="17165" y="8149"/>
                    <a:pt x="17129" y="8152"/>
                    <a:pt x="17094" y="8152"/>
                  </a:cubicBezTo>
                  <a:cubicBezTo>
                    <a:pt x="16610" y="8152"/>
                    <a:pt x="16294" y="7596"/>
                    <a:pt x="16595" y="7186"/>
                  </a:cubicBezTo>
                  <a:cubicBezTo>
                    <a:pt x="16714" y="7012"/>
                    <a:pt x="16906" y="6920"/>
                    <a:pt x="17102" y="6920"/>
                  </a:cubicBezTo>
                  <a:close/>
                  <a:moveTo>
                    <a:pt x="14867" y="6932"/>
                  </a:moveTo>
                  <a:cubicBezTo>
                    <a:pt x="15352" y="6932"/>
                    <a:pt x="15668" y="7488"/>
                    <a:pt x="15367" y="7910"/>
                  </a:cubicBezTo>
                  <a:cubicBezTo>
                    <a:pt x="15251" y="8073"/>
                    <a:pt x="15065" y="8161"/>
                    <a:pt x="14873" y="8161"/>
                  </a:cubicBezTo>
                  <a:cubicBezTo>
                    <a:pt x="14745" y="8161"/>
                    <a:pt x="14615" y="8122"/>
                    <a:pt x="14501" y="8039"/>
                  </a:cubicBezTo>
                  <a:lnTo>
                    <a:pt x="14501" y="8052"/>
                  </a:lnTo>
                  <a:cubicBezTo>
                    <a:pt x="14062" y="7729"/>
                    <a:pt x="14217" y="7031"/>
                    <a:pt x="14760" y="6941"/>
                  </a:cubicBezTo>
                  <a:cubicBezTo>
                    <a:pt x="14796" y="6935"/>
                    <a:pt x="14832" y="6932"/>
                    <a:pt x="14867" y="6932"/>
                  </a:cubicBezTo>
                  <a:close/>
                  <a:moveTo>
                    <a:pt x="10388" y="6931"/>
                  </a:moveTo>
                  <a:cubicBezTo>
                    <a:pt x="10669" y="6931"/>
                    <a:pt x="10944" y="7118"/>
                    <a:pt x="10999" y="7445"/>
                  </a:cubicBezTo>
                  <a:cubicBezTo>
                    <a:pt x="11066" y="7852"/>
                    <a:pt x="10742" y="8165"/>
                    <a:pt x="10384" y="8165"/>
                  </a:cubicBezTo>
                  <a:cubicBezTo>
                    <a:pt x="10265" y="8165"/>
                    <a:pt x="10142" y="8130"/>
                    <a:pt x="10029" y="8052"/>
                  </a:cubicBezTo>
                  <a:cubicBezTo>
                    <a:pt x="9758" y="7846"/>
                    <a:pt x="9693" y="7458"/>
                    <a:pt x="9887" y="7186"/>
                  </a:cubicBezTo>
                  <a:cubicBezTo>
                    <a:pt x="10015" y="7012"/>
                    <a:pt x="10203" y="6931"/>
                    <a:pt x="10388" y="6931"/>
                  </a:cubicBezTo>
                  <a:close/>
                  <a:moveTo>
                    <a:pt x="12627" y="6932"/>
                  </a:moveTo>
                  <a:cubicBezTo>
                    <a:pt x="12751" y="6932"/>
                    <a:pt x="12878" y="6969"/>
                    <a:pt x="12989" y="7044"/>
                  </a:cubicBezTo>
                  <a:cubicBezTo>
                    <a:pt x="13428" y="7354"/>
                    <a:pt x="13273" y="8065"/>
                    <a:pt x="12730" y="8156"/>
                  </a:cubicBezTo>
                  <a:cubicBezTo>
                    <a:pt x="12694" y="8162"/>
                    <a:pt x="12658" y="8165"/>
                    <a:pt x="12623" y="8165"/>
                  </a:cubicBezTo>
                  <a:cubicBezTo>
                    <a:pt x="12138" y="8165"/>
                    <a:pt x="11822" y="7608"/>
                    <a:pt x="12123" y="7186"/>
                  </a:cubicBezTo>
                  <a:cubicBezTo>
                    <a:pt x="12241" y="7021"/>
                    <a:pt x="12432" y="6932"/>
                    <a:pt x="12627" y="6932"/>
                  </a:cubicBezTo>
                  <a:close/>
                  <a:moveTo>
                    <a:pt x="15584" y="9044"/>
                  </a:moveTo>
                  <a:cubicBezTo>
                    <a:pt x="15706" y="9044"/>
                    <a:pt x="15833" y="9081"/>
                    <a:pt x="15949" y="9164"/>
                  </a:cubicBezTo>
                  <a:cubicBezTo>
                    <a:pt x="16220" y="9358"/>
                    <a:pt x="16285" y="9732"/>
                    <a:pt x="16091" y="10017"/>
                  </a:cubicBezTo>
                  <a:cubicBezTo>
                    <a:pt x="15968" y="10196"/>
                    <a:pt x="15783" y="10278"/>
                    <a:pt x="15598" y="10278"/>
                  </a:cubicBezTo>
                  <a:cubicBezTo>
                    <a:pt x="15315" y="10278"/>
                    <a:pt x="15034" y="10086"/>
                    <a:pt x="14979" y="9758"/>
                  </a:cubicBezTo>
                  <a:cubicBezTo>
                    <a:pt x="14912" y="9355"/>
                    <a:pt x="15231" y="9044"/>
                    <a:pt x="15584" y="9044"/>
                  </a:cubicBezTo>
                  <a:close/>
                  <a:moveTo>
                    <a:pt x="8874" y="9045"/>
                  </a:moveTo>
                  <a:cubicBezTo>
                    <a:pt x="9155" y="9045"/>
                    <a:pt x="9432" y="9236"/>
                    <a:pt x="9487" y="9564"/>
                  </a:cubicBezTo>
                  <a:cubicBezTo>
                    <a:pt x="9554" y="9968"/>
                    <a:pt x="9235" y="10279"/>
                    <a:pt x="8881" y="10279"/>
                  </a:cubicBezTo>
                  <a:cubicBezTo>
                    <a:pt x="8759" y="10279"/>
                    <a:pt x="8633" y="10242"/>
                    <a:pt x="8517" y="10159"/>
                  </a:cubicBezTo>
                  <a:cubicBezTo>
                    <a:pt x="8246" y="9965"/>
                    <a:pt x="8181" y="9577"/>
                    <a:pt x="8388" y="9306"/>
                  </a:cubicBezTo>
                  <a:lnTo>
                    <a:pt x="8375" y="9306"/>
                  </a:lnTo>
                  <a:cubicBezTo>
                    <a:pt x="8503" y="9127"/>
                    <a:pt x="8689" y="9045"/>
                    <a:pt x="8874" y="9045"/>
                  </a:cubicBezTo>
                  <a:close/>
                  <a:moveTo>
                    <a:pt x="13353" y="9039"/>
                  </a:moveTo>
                  <a:cubicBezTo>
                    <a:pt x="13839" y="9039"/>
                    <a:pt x="14157" y="9607"/>
                    <a:pt x="13855" y="10017"/>
                  </a:cubicBezTo>
                  <a:cubicBezTo>
                    <a:pt x="13736" y="10191"/>
                    <a:pt x="13544" y="10283"/>
                    <a:pt x="13350" y="10283"/>
                  </a:cubicBezTo>
                  <a:cubicBezTo>
                    <a:pt x="13229" y="10283"/>
                    <a:pt x="13107" y="10247"/>
                    <a:pt x="13002" y="10172"/>
                  </a:cubicBezTo>
                  <a:cubicBezTo>
                    <a:pt x="12550" y="9849"/>
                    <a:pt x="12705" y="9151"/>
                    <a:pt x="13247" y="9047"/>
                  </a:cubicBezTo>
                  <a:cubicBezTo>
                    <a:pt x="13283" y="9041"/>
                    <a:pt x="13319" y="9039"/>
                    <a:pt x="13353" y="9039"/>
                  </a:cubicBezTo>
                  <a:close/>
                  <a:moveTo>
                    <a:pt x="11118" y="9043"/>
                  </a:moveTo>
                  <a:cubicBezTo>
                    <a:pt x="11244" y="9043"/>
                    <a:pt x="11369" y="9082"/>
                    <a:pt x="11477" y="9164"/>
                  </a:cubicBezTo>
                  <a:cubicBezTo>
                    <a:pt x="11916" y="9474"/>
                    <a:pt x="11761" y="10185"/>
                    <a:pt x="11218" y="10275"/>
                  </a:cubicBezTo>
                  <a:cubicBezTo>
                    <a:pt x="11182" y="10281"/>
                    <a:pt x="11147" y="10284"/>
                    <a:pt x="11112" y="10284"/>
                  </a:cubicBezTo>
                  <a:cubicBezTo>
                    <a:pt x="10627" y="10284"/>
                    <a:pt x="10309" y="9716"/>
                    <a:pt x="10611" y="9306"/>
                  </a:cubicBezTo>
                  <a:cubicBezTo>
                    <a:pt x="10736" y="9134"/>
                    <a:pt x="10927" y="9043"/>
                    <a:pt x="11118" y="9043"/>
                  </a:cubicBezTo>
                  <a:close/>
                  <a:moveTo>
                    <a:pt x="11843" y="11158"/>
                  </a:moveTo>
                  <a:cubicBezTo>
                    <a:pt x="12327" y="11158"/>
                    <a:pt x="12644" y="11715"/>
                    <a:pt x="12343" y="12136"/>
                  </a:cubicBezTo>
                  <a:cubicBezTo>
                    <a:pt x="12225" y="12302"/>
                    <a:pt x="12034" y="12390"/>
                    <a:pt x="11842" y="12390"/>
                  </a:cubicBezTo>
                  <a:cubicBezTo>
                    <a:pt x="11719" y="12390"/>
                    <a:pt x="11596" y="12354"/>
                    <a:pt x="11490" y="12278"/>
                  </a:cubicBezTo>
                  <a:lnTo>
                    <a:pt x="11477" y="12278"/>
                  </a:lnTo>
                  <a:cubicBezTo>
                    <a:pt x="11037" y="11955"/>
                    <a:pt x="11193" y="11257"/>
                    <a:pt x="11735" y="11167"/>
                  </a:cubicBezTo>
                  <a:cubicBezTo>
                    <a:pt x="11772" y="11161"/>
                    <a:pt x="11808" y="11158"/>
                    <a:pt x="11843" y="11158"/>
                  </a:cubicBezTo>
                  <a:close/>
                  <a:moveTo>
                    <a:pt x="14089" y="11158"/>
                  </a:moveTo>
                  <a:cubicBezTo>
                    <a:pt x="14206" y="11158"/>
                    <a:pt x="14327" y="11193"/>
                    <a:pt x="14436" y="11270"/>
                  </a:cubicBezTo>
                  <a:cubicBezTo>
                    <a:pt x="14721" y="11477"/>
                    <a:pt x="14785" y="11852"/>
                    <a:pt x="14592" y="12136"/>
                  </a:cubicBezTo>
                  <a:lnTo>
                    <a:pt x="14579" y="12136"/>
                  </a:lnTo>
                  <a:cubicBezTo>
                    <a:pt x="14455" y="12311"/>
                    <a:pt x="14271" y="12391"/>
                    <a:pt x="14088" y="12391"/>
                  </a:cubicBezTo>
                  <a:cubicBezTo>
                    <a:pt x="13810" y="12391"/>
                    <a:pt x="13535" y="12205"/>
                    <a:pt x="13480" y="11878"/>
                  </a:cubicBezTo>
                  <a:cubicBezTo>
                    <a:pt x="13412" y="11471"/>
                    <a:pt x="13737" y="11158"/>
                    <a:pt x="14089" y="11158"/>
                  </a:cubicBezTo>
                  <a:close/>
                  <a:moveTo>
                    <a:pt x="9612" y="11158"/>
                  </a:moveTo>
                  <a:cubicBezTo>
                    <a:pt x="9735" y="11158"/>
                    <a:pt x="9859" y="11195"/>
                    <a:pt x="9965" y="11270"/>
                  </a:cubicBezTo>
                  <a:cubicBezTo>
                    <a:pt x="10417" y="11593"/>
                    <a:pt x="10262" y="12291"/>
                    <a:pt x="9706" y="12395"/>
                  </a:cubicBezTo>
                  <a:cubicBezTo>
                    <a:pt x="9670" y="12401"/>
                    <a:pt x="9635" y="12404"/>
                    <a:pt x="9601" y="12404"/>
                  </a:cubicBezTo>
                  <a:cubicBezTo>
                    <a:pt x="9117" y="12404"/>
                    <a:pt x="8810" y="11835"/>
                    <a:pt x="9112" y="11413"/>
                  </a:cubicBezTo>
                  <a:cubicBezTo>
                    <a:pt x="9230" y="11247"/>
                    <a:pt x="9420" y="11158"/>
                    <a:pt x="9612" y="11158"/>
                  </a:cubicBezTo>
                  <a:close/>
                  <a:moveTo>
                    <a:pt x="7369" y="11165"/>
                  </a:moveTo>
                  <a:cubicBezTo>
                    <a:pt x="7651" y="11165"/>
                    <a:pt x="7933" y="11356"/>
                    <a:pt x="7987" y="11684"/>
                  </a:cubicBezTo>
                  <a:cubicBezTo>
                    <a:pt x="8055" y="12091"/>
                    <a:pt x="7730" y="12404"/>
                    <a:pt x="7373" y="12404"/>
                  </a:cubicBezTo>
                  <a:cubicBezTo>
                    <a:pt x="7254" y="12404"/>
                    <a:pt x="7131" y="12369"/>
                    <a:pt x="7018" y="12291"/>
                  </a:cubicBezTo>
                  <a:cubicBezTo>
                    <a:pt x="6734" y="12085"/>
                    <a:pt x="6669" y="11697"/>
                    <a:pt x="6876" y="11425"/>
                  </a:cubicBezTo>
                  <a:cubicBezTo>
                    <a:pt x="6999" y="11247"/>
                    <a:pt x="7184" y="11165"/>
                    <a:pt x="7369" y="11165"/>
                  </a:cubicBezTo>
                  <a:close/>
                  <a:moveTo>
                    <a:pt x="10340" y="13265"/>
                  </a:moveTo>
                  <a:cubicBezTo>
                    <a:pt x="10814" y="13265"/>
                    <a:pt x="11132" y="13833"/>
                    <a:pt x="10831" y="14243"/>
                  </a:cubicBezTo>
                  <a:cubicBezTo>
                    <a:pt x="10710" y="14411"/>
                    <a:pt x="10521" y="14500"/>
                    <a:pt x="10326" y="14500"/>
                  </a:cubicBezTo>
                  <a:cubicBezTo>
                    <a:pt x="10207" y="14500"/>
                    <a:pt x="10086" y="14467"/>
                    <a:pt x="9978" y="14398"/>
                  </a:cubicBezTo>
                  <a:cubicBezTo>
                    <a:pt x="9525" y="14075"/>
                    <a:pt x="9693" y="13377"/>
                    <a:pt x="10236" y="13274"/>
                  </a:cubicBezTo>
                  <a:cubicBezTo>
                    <a:pt x="10271" y="13268"/>
                    <a:pt x="10306" y="13265"/>
                    <a:pt x="10340" y="13265"/>
                  </a:cubicBezTo>
                  <a:close/>
                  <a:moveTo>
                    <a:pt x="12566" y="13270"/>
                  </a:moveTo>
                  <a:cubicBezTo>
                    <a:pt x="12687" y="13270"/>
                    <a:pt x="12812" y="13307"/>
                    <a:pt x="12924" y="13390"/>
                  </a:cubicBezTo>
                  <a:cubicBezTo>
                    <a:pt x="13209" y="13584"/>
                    <a:pt x="13273" y="13971"/>
                    <a:pt x="13079" y="14243"/>
                  </a:cubicBezTo>
                  <a:lnTo>
                    <a:pt x="13066" y="14243"/>
                  </a:lnTo>
                  <a:cubicBezTo>
                    <a:pt x="12939" y="14422"/>
                    <a:pt x="12752" y="14504"/>
                    <a:pt x="12568" y="14504"/>
                  </a:cubicBezTo>
                  <a:cubicBezTo>
                    <a:pt x="12286" y="14504"/>
                    <a:pt x="12010" y="14313"/>
                    <a:pt x="11955" y="13984"/>
                  </a:cubicBezTo>
                  <a:cubicBezTo>
                    <a:pt x="11888" y="13581"/>
                    <a:pt x="12213" y="13270"/>
                    <a:pt x="12566" y="13270"/>
                  </a:cubicBezTo>
                  <a:close/>
                  <a:moveTo>
                    <a:pt x="8098" y="13282"/>
                  </a:moveTo>
                  <a:cubicBezTo>
                    <a:pt x="8224" y="13282"/>
                    <a:pt x="8353" y="13321"/>
                    <a:pt x="8466" y="13403"/>
                  </a:cubicBezTo>
                  <a:cubicBezTo>
                    <a:pt x="8905" y="13713"/>
                    <a:pt x="8750" y="14411"/>
                    <a:pt x="8207" y="14501"/>
                  </a:cubicBezTo>
                  <a:cubicBezTo>
                    <a:pt x="8170" y="14508"/>
                    <a:pt x="8134" y="14510"/>
                    <a:pt x="8099" y="14510"/>
                  </a:cubicBezTo>
                  <a:cubicBezTo>
                    <a:pt x="7615" y="14510"/>
                    <a:pt x="7298" y="13955"/>
                    <a:pt x="7600" y="13545"/>
                  </a:cubicBezTo>
                  <a:cubicBezTo>
                    <a:pt x="7717" y="13373"/>
                    <a:pt x="7905" y="13282"/>
                    <a:pt x="8098" y="13282"/>
                  </a:cubicBezTo>
                  <a:close/>
                  <a:moveTo>
                    <a:pt x="5862" y="13284"/>
                  </a:moveTo>
                  <a:cubicBezTo>
                    <a:pt x="6144" y="13284"/>
                    <a:pt x="6421" y="13475"/>
                    <a:pt x="6475" y="13803"/>
                  </a:cubicBezTo>
                  <a:cubicBezTo>
                    <a:pt x="6543" y="14207"/>
                    <a:pt x="6224" y="14518"/>
                    <a:pt x="5870" y="14518"/>
                  </a:cubicBezTo>
                  <a:cubicBezTo>
                    <a:pt x="5748" y="14518"/>
                    <a:pt x="5622" y="14481"/>
                    <a:pt x="5506" y="14398"/>
                  </a:cubicBezTo>
                  <a:cubicBezTo>
                    <a:pt x="5222" y="14204"/>
                    <a:pt x="5157" y="13816"/>
                    <a:pt x="5364" y="13532"/>
                  </a:cubicBezTo>
                  <a:lnTo>
                    <a:pt x="5364" y="13532"/>
                  </a:lnTo>
                  <a:lnTo>
                    <a:pt x="5364" y="13545"/>
                  </a:lnTo>
                  <a:cubicBezTo>
                    <a:pt x="5492" y="13366"/>
                    <a:pt x="5678" y="13284"/>
                    <a:pt x="5862" y="13284"/>
                  </a:cubicBezTo>
                  <a:close/>
                  <a:moveTo>
                    <a:pt x="8832" y="15384"/>
                  </a:moveTo>
                  <a:cubicBezTo>
                    <a:pt x="9314" y="15384"/>
                    <a:pt x="9621" y="15941"/>
                    <a:pt x="9331" y="16362"/>
                  </a:cubicBezTo>
                  <a:cubicBezTo>
                    <a:pt x="9213" y="16528"/>
                    <a:pt x="9023" y="16617"/>
                    <a:pt x="8831" y="16617"/>
                  </a:cubicBezTo>
                  <a:cubicBezTo>
                    <a:pt x="8708" y="16617"/>
                    <a:pt x="8584" y="16580"/>
                    <a:pt x="8478" y="16505"/>
                  </a:cubicBezTo>
                  <a:lnTo>
                    <a:pt x="8466" y="16505"/>
                  </a:lnTo>
                  <a:cubicBezTo>
                    <a:pt x="8026" y="16182"/>
                    <a:pt x="8181" y="15484"/>
                    <a:pt x="8724" y="15393"/>
                  </a:cubicBezTo>
                  <a:cubicBezTo>
                    <a:pt x="8761" y="15387"/>
                    <a:pt x="8797" y="15384"/>
                    <a:pt x="8832" y="15384"/>
                  </a:cubicBezTo>
                  <a:close/>
                  <a:moveTo>
                    <a:pt x="11062" y="15379"/>
                  </a:moveTo>
                  <a:cubicBezTo>
                    <a:pt x="11180" y="15379"/>
                    <a:pt x="11301" y="15415"/>
                    <a:pt x="11412" y="15497"/>
                  </a:cubicBezTo>
                  <a:cubicBezTo>
                    <a:pt x="11697" y="15690"/>
                    <a:pt x="11761" y="16078"/>
                    <a:pt x="11567" y="16362"/>
                  </a:cubicBezTo>
                  <a:cubicBezTo>
                    <a:pt x="11439" y="16537"/>
                    <a:pt x="11252" y="16618"/>
                    <a:pt x="11067" y="16618"/>
                  </a:cubicBezTo>
                  <a:cubicBezTo>
                    <a:pt x="10786" y="16618"/>
                    <a:pt x="10510" y="16431"/>
                    <a:pt x="10456" y="16104"/>
                  </a:cubicBezTo>
                  <a:cubicBezTo>
                    <a:pt x="10388" y="15698"/>
                    <a:pt x="10711" y="15379"/>
                    <a:pt x="11062" y="15379"/>
                  </a:cubicBezTo>
                  <a:close/>
                  <a:moveTo>
                    <a:pt x="6594" y="15392"/>
                  </a:moveTo>
                  <a:cubicBezTo>
                    <a:pt x="6718" y="15392"/>
                    <a:pt x="6843" y="15429"/>
                    <a:pt x="6953" y="15509"/>
                  </a:cubicBezTo>
                  <a:cubicBezTo>
                    <a:pt x="7393" y="15833"/>
                    <a:pt x="7238" y="16530"/>
                    <a:pt x="6695" y="16621"/>
                  </a:cubicBezTo>
                  <a:cubicBezTo>
                    <a:pt x="6658" y="16627"/>
                    <a:pt x="6622" y="16630"/>
                    <a:pt x="6587" y="16630"/>
                  </a:cubicBezTo>
                  <a:cubicBezTo>
                    <a:pt x="6105" y="16630"/>
                    <a:pt x="5798" y="16073"/>
                    <a:pt x="6088" y="15652"/>
                  </a:cubicBezTo>
                  <a:cubicBezTo>
                    <a:pt x="6206" y="15485"/>
                    <a:pt x="6398" y="15392"/>
                    <a:pt x="6594" y="15392"/>
                  </a:cubicBezTo>
                  <a:close/>
                  <a:moveTo>
                    <a:pt x="4361" y="15399"/>
                  </a:moveTo>
                  <a:cubicBezTo>
                    <a:pt x="4637" y="15399"/>
                    <a:pt x="4909" y="15585"/>
                    <a:pt x="4963" y="15910"/>
                  </a:cubicBezTo>
                  <a:cubicBezTo>
                    <a:pt x="5040" y="16316"/>
                    <a:pt x="4713" y="16635"/>
                    <a:pt x="4359" y="16635"/>
                  </a:cubicBezTo>
                  <a:cubicBezTo>
                    <a:pt x="4240" y="16635"/>
                    <a:pt x="4118" y="16599"/>
                    <a:pt x="4007" y="16518"/>
                  </a:cubicBezTo>
                  <a:cubicBezTo>
                    <a:pt x="3722" y="16324"/>
                    <a:pt x="3658" y="15936"/>
                    <a:pt x="3865" y="15665"/>
                  </a:cubicBezTo>
                  <a:cubicBezTo>
                    <a:pt x="3989" y="15483"/>
                    <a:pt x="4176" y="15399"/>
                    <a:pt x="4361" y="15399"/>
                  </a:cubicBezTo>
                  <a:close/>
                  <a:moveTo>
                    <a:pt x="7320" y="17504"/>
                  </a:moveTo>
                  <a:cubicBezTo>
                    <a:pt x="7804" y="17504"/>
                    <a:pt x="8121" y="18060"/>
                    <a:pt x="7819" y="18482"/>
                  </a:cubicBezTo>
                  <a:cubicBezTo>
                    <a:pt x="7701" y="18647"/>
                    <a:pt x="7511" y="18736"/>
                    <a:pt x="7319" y="18736"/>
                  </a:cubicBezTo>
                  <a:cubicBezTo>
                    <a:pt x="7196" y="18736"/>
                    <a:pt x="7072" y="18700"/>
                    <a:pt x="6966" y="18624"/>
                  </a:cubicBezTo>
                  <a:lnTo>
                    <a:pt x="6953" y="18624"/>
                  </a:lnTo>
                  <a:cubicBezTo>
                    <a:pt x="6514" y="18301"/>
                    <a:pt x="6669" y="17603"/>
                    <a:pt x="7212" y="17513"/>
                  </a:cubicBezTo>
                  <a:cubicBezTo>
                    <a:pt x="7249" y="17507"/>
                    <a:pt x="7285" y="17504"/>
                    <a:pt x="7320" y="17504"/>
                  </a:cubicBezTo>
                  <a:close/>
                  <a:moveTo>
                    <a:pt x="9555" y="17498"/>
                  </a:moveTo>
                  <a:cubicBezTo>
                    <a:pt x="9675" y="17498"/>
                    <a:pt x="9799" y="17535"/>
                    <a:pt x="9913" y="17616"/>
                  </a:cubicBezTo>
                  <a:cubicBezTo>
                    <a:pt x="10197" y="17810"/>
                    <a:pt x="10262" y="18198"/>
                    <a:pt x="10068" y="18482"/>
                  </a:cubicBezTo>
                  <a:lnTo>
                    <a:pt x="10055" y="18482"/>
                  </a:lnTo>
                  <a:cubicBezTo>
                    <a:pt x="9927" y="18656"/>
                    <a:pt x="9740" y="18737"/>
                    <a:pt x="9555" y="18737"/>
                  </a:cubicBezTo>
                  <a:cubicBezTo>
                    <a:pt x="9274" y="18737"/>
                    <a:pt x="8998" y="18551"/>
                    <a:pt x="8944" y="18223"/>
                  </a:cubicBezTo>
                  <a:cubicBezTo>
                    <a:pt x="8876" y="17818"/>
                    <a:pt x="9199" y="17498"/>
                    <a:pt x="9555" y="17498"/>
                  </a:cubicBezTo>
                  <a:close/>
                  <a:moveTo>
                    <a:pt x="2861" y="17517"/>
                  </a:moveTo>
                  <a:cubicBezTo>
                    <a:pt x="3343" y="17517"/>
                    <a:pt x="3650" y="18073"/>
                    <a:pt x="3361" y="18495"/>
                  </a:cubicBezTo>
                  <a:cubicBezTo>
                    <a:pt x="3236" y="18658"/>
                    <a:pt x="3047" y="18746"/>
                    <a:pt x="2857" y="18746"/>
                  </a:cubicBezTo>
                  <a:cubicBezTo>
                    <a:pt x="2730" y="18746"/>
                    <a:pt x="2603" y="18707"/>
                    <a:pt x="2495" y="18624"/>
                  </a:cubicBezTo>
                  <a:lnTo>
                    <a:pt x="2495" y="18637"/>
                  </a:lnTo>
                  <a:cubicBezTo>
                    <a:pt x="2042" y="18314"/>
                    <a:pt x="2210" y="17616"/>
                    <a:pt x="2753" y="17526"/>
                  </a:cubicBezTo>
                  <a:cubicBezTo>
                    <a:pt x="2790" y="17519"/>
                    <a:pt x="2826" y="17517"/>
                    <a:pt x="2861" y="17517"/>
                  </a:cubicBezTo>
                  <a:close/>
                  <a:moveTo>
                    <a:pt x="5084" y="17508"/>
                  </a:moveTo>
                  <a:cubicBezTo>
                    <a:pt x="5208" y="17508"/>
                    <a:pt x="5334" y="17547"/>
                    <a:pt x="5441" y="17629"/>
                  </a:cubicBezTo>
                  <a:cubicBezTo>
                    <a:pt x="5894" y="17952"/>
                    <a:pt x="5726" y="18650"/>
                    <a:pt x="5183" y="18740"/>
                  </a:cubicBezTo>
                  <a:cubicBezTo>
                    <a:pt x="5146" y="18747"/>
                    <a:pt x="5110" y="18750"/>
                    <a:pt x="5075" y="18750"/>
                  </a:cubicBezTo>
                  <a:cubicBezTo>
                    <a:pt x="4593" y="18750"/>
                    <a:pt x="4287" y="18193"/>
                    <a:pt x="4588" y="17771"/>
                  </a:cubicBezTo>
                  <a:cubicBezTo>
                    <a:pt x="4705" y="17599"/>
                    <a:pt x="4893" y="17508"/>
                    <a:pt x="5084" y="17508"/>
                  </a:cubicBezTo>
                  <a:close/>
                  <a:moveTo>
                    <a:pt x="8037" y="19616"/>
                  </a:moveTo>
                  <a:cubicBezTo>
                    <a:pt x="8159" y="19616"/>
                    <a:pt x="8285" y="19653"/>
                    <a:pt x="8401" y="19736"/>
                  </a:cubicBezTo>
                  <a:cubicBezTo>
                    <a:pt x="8685" y="19929"/>
                    <a:pt x="8750" y="20317"/>
                    <a:pt x="8556" y="20589"/>
                  </a:cubicBezTo>
                  <a:lnTo>
                    <a:pt x="8543" y="20589"/>
                  </a:lnTo>
                  <a:cubicBezTo>
                    <a:pt x="8420" y="20768"/>
                    <a:pt x="8235" y="20849"/>
                    <a:pt x="8050" y="20849"/>
                  </a:cubicBezTo>
                  <a:cubicBezTo>
                    <a:pt x="7768" y="20849"/>
                    <a:pt x="7486" y="20658"/>
                    <a:pt x="7432" y="20330"/>
                  </a:cubicBezTo>
                  <a:cubicBezTo>
                    <a:pt x="7364" y="19927"/>
                    <a:pt x="7683" y="19616"/>
                    <a:pt x="8037" y="19616"/>
                  </a:cubicBezTo>
                  <a:close/>
                  <a:moveTo>
                    <a:pt x="3585" y="19623"/>
                  </a:moveTo>
                  <a:cubicBezTo>
                    <a:pt x="4069" y="19623"/>
                    <a:pt x="4386" y="20180"/>
                    <a:pt x="4084" y="20602"/>
                  </a:cubicBezTo>
                  <a:cubicBezTo>
                    <a:pt x="3958" y="20767"/>
                    <a:pt x="3770" y="20856"/>
                    <a:pt x="3577" y="20856"/>
                  </a:cubicBezTo>
                  <a:cubicBezTo>
                    <a:pt x="3454" y="20856"/>
                    <a:pt x="3329" y="20819"/>
                    <a:pt x="3218" y="20744"/>
                  </a:cubicBezTo>
                  <a:cubicBezTo>
                    <a:pt x="2779" y="20434"/>
                    <a:pt x="2934" y="19723"/>
                    <a:pt x="3477" y="19632"/>
                  </a:cubicBezTo>
                  <a:cubicBezTo>
                    <a:pt x="3514" y="19626"/>
                    <a:pt x="3550" y="19623"/>
                    <a:pt x="3585" y="19623"/>
                  </a:cubicBezTo>
                  <a:close/>
                  <a:moveTo>
                    <a:pt x="5820" y="19623"/>
                  </a:moveTo>
                  <a:cubicBezTo>
                    <a:pt x="6303" y="19623"/>
                    <a:pt x="6608" y="20180"/>
                    <a:pt x="6307" y="20602"/>
                  </a:cubicBezTo>
                  <a:cubicBezTo>
                    <a:pt x="6189" y="20767"/>
                    <a:pt x="6004" y="20856"/>
                    <a:pt x="5812" y="20856"/>
                  </a:cubicBezTo>
                  <a:cubicBezTo>
                    <a:pt x="5690" y="20856"/>
                    <a:pt x="5565" y="20819"/>
                    <a:pt x="5454" y="20744"/>
                  </a:cubicBezTo>
                  <a:cubicBezTo>
                    <a:pt x="5002" y="20421"/>
                    <a:pt x="5170" y="19723"/>
                    <a:pt x="5713" y="19632"/>
                  </a:cubicBezTo>
                  <a:cubicBezTo>
                    <a:pt x="5749" y="19626"/>
                    <a:pt x="5785" y="19623"/>
                    <a:pt x="5820" y="19623"/>
                  </a:cubicBezTo>
                  <a:close/>
                  <a:moveTo>
                    <a:pt x="1344" y="19623"/>
                  </a:moveTo>
                  <a:cubicBezTo>
                    <a:pt x="1462" y="19623"/>
                    <a:pt x="1584" y="19658"/>
                    <a:pt x="1693" y="19736"/>
                  </a:cubicBezTo>
                  <a:cubicBezTo>
                    <a:pt x="1978" y="19929"/>
                    <a:pt x="2042" y="20317"/>
                    <a:pt x="1848" y="20602"/>
                  </a:cubicBezTo>
                  <a:cubicBezTo>
                    <a:pt x="1720" y="20776"/>
                    <a:pt x="1533" y="20857"/>
                    <a:pt x="1347" y="20857"/>
                  </a:cubicBezTo>
                  <a:cubicBezTo>
                    <a:pt x="1065" y="20857"/>
                    <a:pt x="786" y="20670"/>
                    <a:pt x="724" y="20343"/>
                  </a:cubicBezTo>
                  <a:cubicBezTo>
                    <a:pt x="656" y="19936"/>
                    <a:pt x="988" y="19623"/>
                    <a:pt x="1344" y="19623"/>
                  </a:cubicBezTo>
                  <a:close/>
                  <a:moveTo>
                    <a:pt x="6532" y="21735"/>
                  </a:moveTo>
                  <a:cubicBezTo>
                    <a:pt x="6652" y="21735"/>
                    <a:pt x="6776" y="21772"/>
                    <a:pt x="6889" y="21855"/>
                  </a:cubicBezTo>
                  <a:cubicBezTo>
                    <a:pt x="7173" y="22049"/>
                    <a:pt x="7238" y="22437"/>
                    <a:pt x="7044" y="22708"/>
                  </a:cubicBezTo>
                  <a:cubicBezTo>
                    <a:pt x="6916" y="22887"/>
                    <a:pt x="6730" y="22969"/>
                    <a:pt x="6545" y="22969"/>
                  </a:cubicBezTo>
                  <a:cubicBezTo>
                    <a:pt x="6264" y="22969"/>
                    <a:pt x="5987" y="22778"/>
                    <a:pt x="5932" y="22450"/>
                  </a:cubicBezTo>
                  <a:cubicBezTo>
                    <a:pt x="5865" y="22046"/>
                    <a:pt x="6184" y="21735"/>
                    <a:pt x="6532" y="21735"/>
                  </a:cubicBezTo>
                  <a:close/>
                  <a:moveTo>
                    <a:pt x="4308" y="21743"/>
                  </a:moveTo>
                  <a:cubicBezTo>
                    <a:pt x="4793" y="21743"/>
                    <a:pt x="5109" y="22299"/>
                    <a:pt x="4808" y="22721"/>
                  </a:cubicBezTo>
                  <a:cubicBezTo>
                    <a:pt x="4690" y="22887"/>
                    <a:pt x="4500" y="22975"/>
                    <a:pt x="4307" y="22975"/>
                  </a:cubicBezTo>
                  <a:cubicBezTo>
                    <a:pt x="4185" y="22975"/>
                    <a:pt x="4061" y="22939"/>
                    <a:pt x="3955" y="22863"/>
                  </a:cubicBezTo>
                  <a:cubicBezTo>
                    <a:pt x="3503" y="22540"/>
                    <a:pt x="3658" y="21842"/>
                    <a:pt x="4201" y="21752"/>
                  </a:cubicBezTo>
                  <a:cubicBezTo>
                    <a:pt x="4237" y="21746"/>
                    <a:pt x="4273" y="21743"/>
                    <a:pt x="4308" y="21743"/>
                  </a:cubicBezTo>
                  <a:close/>
                  <a:moveTo>
                    <a:pt x="13842" y="1"/>
                  </a:moveTo>
                  <a:lnTo>
                    <a:pt x="13222" y="879"/>
                  </a:lnTo>
                  <a:cubicBezTo>
                    <a:pt x="13479" y="1300"/>
                    <a:pt x="13166" y="1815"/>
                    <a:pt x="12702" y="1815"/>
                  </a:cubicBezTo>
                  <a:cubicBezTo>
                    <a:pt x="12653" y="1815"/>
                    <a:pt x="12602" y="1810"/>
                    <a:pt x="12550" y="1797"/>
                  </a:cubicBezTo>
                  <a:lnTo>
                    <a:pt x="11709" y="2986"/>
                  </a:lnTo>
                  <a:cubicBezTo>
                    <a:pt x="11969" y="3410"/>
                    <a:pt x="11647" y="3932"/>
                    <a:pt x="11187" y="3932"/>
                  </a:cubicBezTo>
                  <a:cubicBezTo>
                    <a:pt x="11143" y="3932"/>
                    <a:pt x="11097" y="3927"/>
                    <a:pt x="11050" y="3917"/>
                  </a:cubicBezTo>
                  <a:lnTo>
                    <a:pt x="10197" y="5106"/>
                  </a:lnTo>
                  <a:cubicBezTo>
                    <a:pt x="10457" y="5530"/>
                    <a:pt x="10135" y="6051"/>
                    <a:pt x="9675" y="6051"/>
                  </a:cubicBezTo>
                  <a:cubicBezTo>
                    <a:pt x="9630" y="6051"/>
                    <a:pt x="9585" y="6046"/>
                    <a:pt x="9538" y="6036"/>
                  </a:cubicBezTo>
                  <a:lnTo>
                    <a:pt x="8685" y="7225"/>
                  </a:lnTo>
                  <a:cubicBezTo>
                    <a:pt x="8956" y="7650"/>
                    <a:pt x="8636" y="8171"/>
                    <a:pt x="8166" y="8171"/>
                  </a:cubicBezTo>
                  <a:cubicBezTo>
                    <a:pt x="8120" y="8171"/>
                    <a:pt x="8074" y="8166"/>
                    <a:pt x="8026" y="8156"/>
                  </a:cubicBezTo>
                  <a:lnTo>
                    <a:pt x="7186" y="9345"/>
                  </a:lnTo>
                  <a:cubicBezTo>
                    <a:pt x="7445" y="9768"/>
                    <a:pt x="7125" y="10278"/>
                    <a:pt x="6666" y="10278"/>
                  </a:cubicBezTo>
                  <a:cubicBezTo>
                    <a:pt x="6621" y="10278"/>
                    <a:pt x="6574" y="10273"/>
                    <a:pt x="6527" y="10262"/>
                  </a:cubicBezTo>
                  <a:lnTo>
                    <a:pt x="5674" y="11451"/>
                  </a:lnTo>
                  <a:cubicBezTo>
                    <a:pt x="5933" y="11876"/>
                    <a:pt x="5612" y="12397"/>
                    <a:pt x="5151" y="12397"/>
                  </a:cubicBezTo>
                  <a:cubicBezTo>
                    <a:pt x="5107" y="12397"/>
                    <a:pt x="5061" y="12392"/>
                    <a:pt x="5015" y="12382"/>
                  </a:cubicBezTo>
                  <a:lnTo>
                    <a:pt x="4162" y="13571"/>
                  </a:lnTo>
                  <a:cubicBezTo>
                    <a:pt x="4421" y="13995"/>
                    <a:pt x="4111" y="14516"/>
                    <a:pt x="3642" y="14516"/>
                  </a:cubicBezTo>
                  <a:cubicBezTo>
                    <a:pt x="3597" y="14516"/>
                    <a:pt x="3550" y="14512"/>
                    <a:pt x="3503" y="14501"/>
                  </a:cubicBezTo>
                  <a:lnTo>
                    <a:pt x="2663" y="15690"/>
                  </a:lnTo>
                  <a:cubicBezTo>
                    <a:pt x="2922" y="16115"/>
                    <a:pt x="2601" y="16636"/>
                    <a:pt x="2140" y="16636"/>
                  </a:cubicBezTo>
                  <a:cubicBezTo>
                    <a:pt x="2096" y="16636"/>
                    <a:pt x="2050" y="16631"/>
                    <a:pt x="2004" y="16621"/>
                  </a:cubicBezTo>
                  <a:lnTo>
                    <a:pt x="1151" y="17810"/>
                  </a:lnTo>
                  <a:cubicBezTo>
                    <a:pt x="1409" y="18234"/>
                    <a:pt x="1090" y="18743"/>
                    <a:pt x="631" y="18743"/>
                  </a:cubicBezTo>
                  <a:cubicBezTo>
                    <a:pt x="585" y="18743"/>
                    <a:pt x="539" y="18738"/>
                    <a:pt x="491" y="18728"/>
                  </a:cubicBezTo>
                  <a:lnTo>
                    <a:pt x="0" y="19425"/>
                  </a:lnTo>
                  <a:cubicBezTo>
                    <a:pt x="0" y="19425"/>
                    <a:pt x="181" y="20136"/>
                    <a:pt x="1228" y="21015"/>
                  </a:cubicBezTo>
                  <a:cubicBezTo>
                    <a:pt x="1512" y="21235"/>
                    <a:pt x="1784" y="21480"/>
                    <a:pt x="2042" y="21739"/>
                  </a:cubicBezTo>
                  <a:cubicBezTo>
                    <a:pt x="2060" y="21737"/>
                    <a:pt x="2078" y="21736"/>
                    <a:pt x="2096" y="21736"/>
                  </a:cubicBezTo>
                  <a:cubicBezTo>
                    <a:pt x="2220" y="21736"/>
                    <a:pt x="2341" y="21776"/>
                    <a:pt x="2443" y="21855"/>
                  </a:cubicBezTo>
                  <a:cubicBezTo>
                    <a:pt x="2650" y="21997"/>
                    <a:pt x="2740" y="22269"/>
                    <a:pt x="2676" y="22527"/>
                  </a:cubicBezTo>
                  <a:cubicBezTo>
                    <a:pt x="2844" y="22786"/>
                    <a:pt x="3050" y="23031"/>
                    <a:pt x="3309" y="23225"/>
                  </a:cubicBezTo>
                  <a:cubicBezTo>
                    <a:pt x="3722" y="23548"/>
                    <a:pt x="4097" y="23910"/>
                    <a:pt x="4446" y="24311"/>
                  </a:cubicBezTo>
                  <a:cubicBezTo>
                    <a:pt x="4459" y="24246"/>
                    <a:pt x="4498" y="24169"/>
                    <a:pt x="4537" y="24117"/>
                  </a:cubicBezTo>
                  <a:cubicBezTo>
                    <a:pt x="4659" y="23939"/>
                    <a:pt x="4849" y="23851"/>
                    <a:pt x="5040" y="23851"/>
                  </a:cubicBezTo>
                  <a:cubicBezTo>
                    <a:pt x="5250" y="23851"/>
                    <a:pt x="5461" y="23958"/>
                    <a:pt x="5583" y="24169"/>
                  </a:cubicBezTo>
                  <a:cubicBezTo>
                    <a:pt x="5803" y="24569"/>
                    <a:pt x="5532" y="25060"/>
                    <a:pt x="5067" y="25086"/>
                  </a:cubicBezTo>
                  <a:cubicBezTo>
                    <a:pt x="5222" y="25254"/>
                    <a:pt x="5377" y="25422"/>
                    <a:pt x="5545" y="25590"/>
                  </a:cubicBezTo>
                  <a:lnTo>
                    <a:pt x="22307" y="2068"/>
                  </a:lnTo>
                  <a:cubicBezTo>
                    <a:pt x="22307" y="2068"/>
                    <a:pt x="22100" y="1939"/>
                    <a:pt x="21790" y="1784"/>
                  </a:cubicBezTo>
                  <a:cubicBezTo>
                    <a:pt x="21736" y="1800"/>
                    <a:pt x="21681" y="1807"/>
                    <a:pt x="21626" y="1807"/>
                  </a:cubicBezTo>
                  <a:cubicBezTo>
                    <a:pt x="21497" y="1807"/>
                    <a:pt x="21369" y="1766"/>
                    <a:pt x="21260" y="1694"/>
                  </a:cubicBezTo>
                  <a:cubicBezTo>
                    <a:pt x="21196" y="1642"/>
                    <a:pt x="21131" y="1577"/>
                    <a:pt x="21092" y="1500"/>
                  </a:cubicBezTo>
                  <a:cubicBezTo>
                    <a:pt x="20824" y="1403"/>
                    <a:pt x="20555" y="1351"/>
                    <a:pt x="20279" y="1351"/>
                  </a:cubicBezTo>
                  <a:cubicBezTo>
                    <a:pt x="20223" y="1351"/>
                    <a:pt x="20167" y="1353"/>
                    <a:pt x="20110" y="1358"/>
                  </a:cubicBezTo>
                  <a:lnTo>
                    <a:pt x="19981" y="1371"/>
                  </a:lnTo>
                  <a:cubicBezTo>
                    <a:pt x="19955" y="1435"/>
                    <a:pt x="19929" y="1500"/>
                    <a:pt x="19890" y="1552"/>
                  </a:cubicBezTo>
                  <a:cubicBezTo>
                    <a:pt x="19767" y="1729"/>
                    <a:pt x="19579" y="1812"/>
                    <a:pt x="19392" y="1812"/>
                  </a:cubicBezTo>
                  <a:cubicBezTo>
                    <a:pt x="19128" y="1812"/>
                    <a:pt x="18867" y="1647"/>
                    <a:pt x="18792" y="1345"/>
                  </a:cubicBezTo>
                  <a:cubicBezTo>
                    <a:pt x="18443" y="1306"/>
                    <a:pt x="18094" y="1228"/>
                    <a:pt x="17758" y="1112"/>
                  </a:cubicBezTo>
                  <a:lnTo>
                    <a:pt x="17758" y="1112"/>
                  </a:lnTo>
                  <a:cubicBezTo>
                    <a:pt x="17820" y="1498"/>
                    <a:pt x="17504" y="1816"/>
                    <a:pt x="17149" y="1816"/>
                  </a:cubicBezTo>
                  <a:cubicBezTo>
                    <a:pt x="17064" y="1816"/>
                    <a:pt x="16977" y="1798"/>
                    <a:pt x="16892" y="1758"/>
                  </a:cubicBezTo>
                  <a:cubicBezTo>
                    <a:pt x="16440" y="1539"/>
                    <a:pt x="16414" y="918"/>
                    <a:pt x="16840" y="673"/>
                  </a:cubicBezTo>
                  <a:cubicBezTo>
                    <a:pt x="16285" y="453"/>
                    <a:pt x="15716" y="311"/>
                    <a:pt x="15134" y="246"/>
                  </a:cubicBezTo>
                  <a:cubicBezTo>
                    <a:pt x="14695" y="182"/>
                    <a:pt x="14268" y="104"/>
                    <a:pt x="1384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65" name="Google Shape;2065;p33"/>
          <p:cNvGrpSpPr/>
          <p:nvPr/>
        </p:nvGrpSpPr>
        <p:grpSpPr>
          <a:xfrm flipH="1">
            <a:off x="3463757" y="3076413"/>
            <a:ext cx="655465" cy="751928"/>
            <a:chOff x="4416775" y="3222575"/>
            <a:chExt cx="557700" cy="639775"/>
          </a:xfrm>
        </p:grpSpPr>
        <p:sp>
          <p:nvSpPr>
            <p:cNvPr id="2066" name="Google Shape;2066;p33"/>
            <p:cNvSpPr/>
            <p:nvPr/>
          </p:nvSpPr>
          <p:spPr>
            <a:xfrm>
              <a:off x="4429050" y="3667800"/>
              <a:ext cx="19400" cy="23325"/>
            </a:xfrm>
            <a:custGeom>
              <a:avLst/>
              <a:gdLst/>
              <a:ahLst/>
              <a:cxnLst/>
              <a:rect l="l" t="t" r="r" b="b"/>
              <a:pathLst>
                <a:path w="776" h="933" extrusionOk="0">
                  <a:moveTo>
                    <a:pt x="660" y="1"/>
                  </a:moveTo>
                  <a:lnTo>
                    <a:pt x="0" y="919"/>
                  </a:lnTo>
                  <a:cubicBezTo>
                    <a:pt x="43" y="928"/>
                    <a:pt x="87" y="933"/>
                    <a:pt x="131" y="933"/>
                  </a:cubicBezTo>
                  <a:cubicBezTo>
                    <a:pt x="325" y="933"/>
                    <a:pt x="518" y="842"/>
                    <a:pt x="634" y="673"/>
                  </a:cubicBezTo>
                  <a:cubicBezTo>
                    <a:pt x="776" y="479"/>
                    <a:pt x="776" y="208"/>
                    <a:pt x="66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7" name="Google Shape;2067;p33"/>
            <p:cNvSpPr/>
            <p:nvPr/>
          </p:nvSpPr>
          <p:spPr>
            <a:xfrm>
              <a:off x="4466525" y="3614825"/>
              <a:ext cx="19725" cy="23625"/>
            </a:xfrm>
            <a:custGeom>
              <a:avLst/>
              <a:gdLst/>
              <a:ahLst/>
              <a:cxnLst/>
              <a:rect l="l" t="t" r="r" b="b"/>
              <a:pathLst>
                <a:path w="789" h="945" extrusionOk="0">
                  <a:moveTo>
                    <a:pt x="660" y="0"/>
                  </a:moveTo>
                  <a:lnTo>
                    <a:pt x="1" y="931"/>
                  </a:lnTo>
                  <a:cubicBezTo>
                    <a:pt x="43" y="940"/>
                    <a:pt x="86" y="944"/>
                    <a:pt x="127" y="944"/>
                  </a:cubicBezTo>
                  <a:cubicBezTo>
                    <a:pt x="328" y="944"/>
                    <a:pt x="516" y="846"/>
                    <a:pt x="634" y="685"/>
                  </a:cubicBezTo>
                  <a:cubicBezTo>
                    <a:pt x="776" y="479"/>
                    <a:pt x="789" y="207"/>
                    <a:pt x="66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8" name="Google Shape;2068;p33"/>
            <p:cNvSpPr/>
            <p:nvPr/>
          </p:nvSpPr>
          <p:spPr>
            <a:xfrm>
              <a:off x="4504325" y="3561825"/>
              <a:ext cx="19750" cy="23650"/>
            </a:xfrm>
            <a:custGeom>
              <a:avLst/>
              <a:gdLst/>
              <a:ahLst/>
              <a:cxnLst/>
              <a:rect l="l" t="t" r="r" b="b"/>
              <a:pathLst>
                <a:path w="790" h="946" extrusionOk="0">
                  <a:moveTo>
                    <a:pt x="660" y="1"/>
                  </a:moveTo>
                  <a:lnTo>
                    <a:pt x="1" y="931"/>
                  </a:lnTo>
                  <a:cubicBezTo>
                    <a:pt x="46" y="941"/>
                    <a:pt x="92" y="946"/>
                    <a:pt x="136" y="946"/>
                  </a:cubicBezTo>
                  <a:cubicBezTo>
                    <a:pt x="334" y="946"/>
                    <a:pt x="518" y="854"/>
                    <a:pt x="634" y="686"/>
                  </a:cubicBezTo>
                  <a:cubicBezTo>
                    <a:pt x="776" y="479"/>
                    <a:pt x="789" y="221"/>
                    <a:pt x="66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9" name="Google Shape;2069;p33"/>
            <p:cNvSpPr/>
            <p:nvPr/>
          </p:nvSpPr>
          <p:spPr>
            <a:xfrm>
              <a:off x="4542125" y="3509175"/>
              <a:ext cx="19750" cy="23325"/>
            </a:xfrm>
            <a:custGeom>
              <a:avLst/>
              <a:gdLst/>
              <a:ahLst/>
              <a:cxnLst/>
              <a:rect l="l" t="t" r="r" b="b"/>
              <a:pathLst>
                <a:path w="790" h="933" extrusionOk="0">
                  <a:moveTo>
                    <a:pt x="660" y="0"/>
                  </a:moveTo>
                  <a:lnTo>
                    <a:pt x="1" y="918"/>
                  </a:lnTo>
                  <a:cubicBezTo>
                    <a:pt x="44" y="927"/>
                    <a:pt x="88" y="932"/>
                    <a:pt x="132" y="932"/>
                  </a:cubicBezTo>
                  <a:cubicBezTo>
                    <a:pt x="325" y="932"/>
                    <a:pt x="518" y="841"/>
                    <a:pt x="634" y="672"/>
                  </a:cubicBezTo>
                  <a:cubicBezTo>
                    <a:pt x="776" y="478"/>
                    <a:pt x="789" y="207"/>
                    <a:pt x="66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0" name="Google Shape;2070;p33"/>
            <p:cNvSpPr/>
            <p:nvPr/>
          </p:nvSpPr>
          <p:spPr>
            <a:xfrm>
              <a:off x="4579625" y="3456175"/>
              <a:ext cx="19725" cy="23325"/>
            </a:xfrm>
            <a:custGeom>
              <a:avLst/>
              <a:gdLst/>
              <a:ahLst/>
              <a:cxnLst/>
              <a:rect l="l" t="t" r="r" b="b"/>
              <a:pathLst>
                <a:path w="789" h="933" extrusionOk="0">
                  <a:moveTo>
                    <a:pt x="659" y="1"/>
                  </a:moveTo>
                  <a:lnTo>
                    <a:pt x="0" y="918"/>
                  </a:lnTo>
                  <a:cubicBezTo>
                    <a:pt x="46" y="928"/>
                    <a:pt x="92" y="933"/>
                    <a:pt x="137" y="933"/>
                  </a:cubicBezTo>
                  <a:cubicBezTo>
                    <a:pt x="334" y="933"/>
                    <a:pt x="518" y="843"/>
                    <a:pt x="633" y="686"/>
                  </a:cubicBezTo>
                  <a:cubicBezTo>
                    <a:pt x="775" y="479"/>
                    <a:pt x="788" y="207"/>
                    <a:pt x="65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1" name="Google Shape;2071;p33"/>
            <p:cNvSpPr/>
            <p:nvPr/>
          </p:nvSpPr>
          <p:spPr>
            <a:xfrm>
              <a:off x="4617425" y="3403200"/>
              <a:ext cx="19725" cy="23325"/>
            </a:xfrm>
            <a:custGeom>
              <a:avLst/>
              <a:gdLst/>
              <a:ahLst/>
              <a:cxnLst/>
              <a:rect l="l" t="t" r="r" b="b"/>
              <a:pathLst>
                <a:path w="789" h="933" extrusionOk="0">
                  <a:moveTo>
                    <a:pt x="659" y="0"/>
                  </a:moveTo>
                  <a:lnTo>
                    <a:pt x="0" y="918"/>
                  </a:lnTo>
                  <a:cubicBezTo>
                    <a:pt x="46" y="927"/>
                    <a:pt x="92" y="932"/>
                    <a:pt x="137" y="932"/>
                  </a:cubicBezTo>
                  <a:cubicBezTo>
                    <a:pt x="334" y="932"/>
                    <a:pt x="518" y="843"/>
                    <a:pt x="633" y="685"/>
                  </a:cubicBezTo>
                  <a:cubicBezTo>
                    <a:pt x="776" y="478"/>
                    <a:pt x="788" y="207"/>
                    <a:pt x="65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2" name="Google Shape;2072;p33"/>
            <p:cNvSpPr/>
            <p:nvPr/>
          </p:nvSpPr>
          <p:spPr>
            <a:xfrm>
              <a:off x="4655225" y="3350200"/>
              <a:ext cx="19725" cy="23650"/>
            </a:xfrm>
            <a:custGeom>
              <a:avLst/>
              <a:gdLst/>
              <a:ahLst/>
              <a:cxnLst/>
              <a:rect l="l" t="t" r="r" b="b"/>
              <a:pathLst>
                <a:path w="789" h="946" extrusionOk="0">
                  <a:moveTo>
                    <a:pt x="659" y="1"/>
                  </a:moveTo>
                  <a:lnTo>
                    <a:pt x="0" y="931"/>
                  </a:lnTo>
                  <a:cubicBezTo>
                    <a:pt x="43" y="941"/>
                    <a:pt x="87" y="945"/>
                    <a:pt x="131" y="945"/>
                  </a:cubicBezTo>
                  <a:cubicBezTo>
                    <a:pt x="324" y="945"/>
                    <a:pt x="518" y="854"/>
                    <a:pt x="634" y="686"/>
                  </a:cubicBezTo>
                  <a:cubicBezTo>
                    <a:pt x="776" y="479"/>
                    <a:pt x="789" y="220"/>
                    <a:pt x="65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3" name="Google Shape;2073;p33"/>
            <p:cNvSpPr/>
            <p:nvPr/>
          </p:nvSpPr>
          <p:spPr>
            <a:xfrm>
              <a:off x="4692700" y="3297550"/>
              <a:ext cx="19725" cy="23300"/>
            </a:xfrm>
            <a:custGeom>
              <a:avLst/>
              <a:gdLst/>
              <a:ahLst/>
              <a:cxnLst/>
              <a:rect l="l" t="t" r="r" b="b"/>
              <a:pathLst>
                <a:path w="789" h="932" extrusionOk="0">
                  <a:moveTo>
                    <a:pt x="660" y="0"/>
                  </a:moveTo>
                  <a:lnTo>
                    <a:pt x="0" y="918"/>
                  </a:lnTo>
                  <a:cubicBezTo>
                    <a:pt x="46" y="927"/>
                    <a:pt x="91" y="932"/>
                    <a:pt x="136" y="932"/>
                  </a:cubicBezTo>
                  <a:cubicBezTo>
                    <a:pt x="334" y="932"/>
                    <a:pt x="520" y="841"/>
                    <a:pt x="647" y="672"/>
                  </a:cubicBezTo>
                  <a:cubicBezTo>
                    <a:pt x="789" y="478"/>
                    <a:pt x="789" y="207"/>
                    <a:pt x="66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4" name="Google Shape;2074;p33"/>
            <p:cNvSpPr/>
            <p:nvPr/>
          </p:nvSpPr>
          <p:spPr>
            <a:xfrm>
              <a:off x="4730500" y="3244550"/>
              <a:ext cx="19725" cy="23625"/>
            </a:xfrm>
            <a:custGeom>
              <a:avLst/>
              <a:gdLst/>
              <a:ahLst/>
              <a:cxnLst/>
              <a:rect l="l" t="t" r="r" b="b"/>
              <a:pathLst>
                <a:path w="789" h="945" extrusionOk="0">
                  <a:moveTo>
                    <a:pt x="660" y="0"/>
                  </a:moveTo>
                  <a:lnTo>
                    <a:pt x="1" y="931"/>
                  </a:lnTo>
                  <a:cubicBezTo>
                    <a:pt x="43" y="940"/>
                    <a:pt x="85" y="944"/>
                    <a:pt x="127" y="944"/>
                  </a:cubicBezTo>
                  <a:cubicBezTo>
                    <a:pt x="328" y="944"/>
                    <a:pt x="516" y="846"/>
                    <a:pt x="634" y="685"/>
                  </a:cubicBezTo>
                  <a:cubicBezTo>
                    <a:pt x="776" y="479"/>
                    <a:pt x="789" y="207"/>
                    <a:pt x="66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5" name="Google Shape;2075;p33"/>
            <p:cNvSpPr/>
            <p:nvPr/>
          </p:nvSpPr>
          <p:spPr>
            <a:xfrm>
              <a:off x="4433500" y="3713150"/>
              <a:ext cx="34350" cy="31000"/>
            </a:xfrm>
            <a:custGeom>
              <a:avLst/>
              <a:gdLst/>
              <a:ahLst/>
              <a:cxnLst/>
              <a:rect l="l" t="t" r="r" b="b"/>
              <a:pathLst>
                <a:path w="1374" h="1240" extrusionOk="0">
                  <a:moveTo>
                    <a:pt x="682" y="0"/>
                  </a:moveTo>
                  <a:cubicBezTo>
                    <a:pt x="325" y="0"/>
                    <a:pt x="0" y="313"/>
                    <a:pt x="68" y="720"/>
                  </a:cubicBezTo>
                  <a:cubicBezTo>
                    <a:pt x="123" y="1048"/>
                    <a:pt x="399" y="1239"/>
                    <a:pt x="681" y="1239"/>
                  </a:cubicBezTo>
                  <a:cubicBezTo>
                    <a:pt x="865" y="1239"/>
                    <a:pt x="1052" y="1157"/>
                    <a:pt x="1179" y="979"/>
                  </a:cubicBezTo>
                  <a:cubicBezTo>
                    <a:pt x="1373" y="694"/>
                    <a:pt x="1309" y="319"/>
                    <a:pt x="1037" y="113"/>
                  </a:cubicBezTo>
                  <a:cubicBezTo>
                    <a:pt x="924" y="35"/>
                    <a:pt x="801" y="0"/>
                    <a:pt x="68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6" name="Google Shape;2076;p33"/>
            <p:cNvSpPr/>
            <p:nvPr/>
          </p:nvSpPr>
          <p:spPr>
            <a:xfrm>
              <a:off x="4467825" y="3660150"/>
              <a:ext cx="40525" cy="31075"/>
            </a:xfrm>
            <a:custGeom>
              <a:avLst/>
              <a:gdLst/>
              <a:ahLst/>
              <a:cxnLst/>
              <a:rect l="l" t="t" r="r" b="b"/>
              <a:pathLst>
                <a:path w="1621" h="1243" extrusionOk="0">
                  <a:moveTo>
                    <a:pt x="817" y="1"/>
                  </a:moveTo>
                  <a:cubicBezTo>
                    <a:pt x="783" y="1"/>
                    <a:pt x="747" y="4"/>
                    <a:pt x="711" y="10"/>
                  </a:cubicBezTo>
                  <a:cubicBezTo>
                    <a:pt x="168" y="100"/>
                    <a:pt x="0" y="811"/>
                    <a:pt x="453" y="1121"/>
                  </a:cubicBezTo>
                  <a:cubicBezTo>
                    <a:pt x="560" y="1203"/>
                    <a:pt x="686" y="1242"/>
                    <a:pt x="811" y="1242"/>
                  </a:cubicBezTo>
                  <a:cubicBezTo>
                    <a:pt x="1003" y="1242"/>
                    <a:pt x="1194" y="1151"/>
                    <a:pt x="1319" y="979"/>
                  </a:cubicBezTo>
                  <a:cubicBezTo>
                    <a:pt x="1620" y="569"/>
                    <a:pt x="1302" y="1"/>
                    <a:pt x="81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7" name="Google Shape;2077;p33"/>
            <p:cNvSpPr/>
            <p:nvPr/>
          </p:nvSpPr>
          <p:spPr>
            <a:xfrm>
              <a:off x="4508200" y="3607325"/>
              <a:ext cx="34600" cy="31000"/>
            </a:xfrm>
            <a:custGeom>
              <a:avLst/>
              <a:gdLst/>
              <a:ahLst/>
              <a:cxnLst/>
              <a:rect l="l" t="t" r="r" b="b"/>
              <a:pathLst>
                <a:path w="1384" h="1240" extrusionOk="0">
                  <a:moveTo>
                    <a:pt x="696" y="1"/>
                  </a:moveTo>
                  <a:cubicBezTo>
                    <a:pt x="514" y="1"/>
                    <a:pt x="330" y="83"/>
                    <a:pt x="208" y="262"/>
                  </a:cubicBezTo>
                  <a:cubicBezTo>
                    <a:pt x="1" y="546"/>
                    <a:pt x="65" y="921"/>
                    <a:pt x="350" y="1128"/>
                  </a:cubicBezTo>
                  <a:cubicBezTo>
                    <a:pt x="460" y="1205"/>
                    <a:pt x="581" y="1240"/>
                    <a:pt x="699" y="1240"/>
                  </a:cubicBezTo>
                  <a:cubicBezTo>
                    <a:pt x="1054" y="1240"/>
                    <a:pt x="1384" y="927"/>
                    <a:pt x="1306" y="520"/>
                  </a:cubicBezTo>
                  <a:cubicBezTo>
                    <a:pt x="1251" y="192"/>
                    <a:pt x="975" y="1"/>
                    <a:pt x="69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8" name="Google Shape;2078;p33"/>
            <p:cNvSpPr/>
            <p:nvPr/>
          </p:nvSpPr>
          <p:spPr>
            <a:xfrm>
              <a:off x="4546000" y="3554475"/>
              <a:ext cx="34350" cy="31000"/>
            </a:xfrm>
            <a:custGeom>
              <a:avLst/>
              <a:gdLst/>
              <a:ahLst/>
              <a:cxnLst/>
              <a:rect l="l" t="t" r="r" b="b"/>
              <a:pathLst>
                <a:path w="1374" h="1240" extrusionOk="0">
                  <a:moveTo>
                    <a:pt x="695" y="1"/>
                  </a:moveTo>
                  <a:cubicBezTo>
                    <a:pt x="510" y="1"/>
                    <a:pt x="323" y="82"/>
                    <a:pt x="195" y="256"/>
                  </a:cubicBezTo>
                  <a:cubicBezTo>
                    <a:pt x="1" y="540"/>
                    <a:pt x="66" y="928"/>
                    <a:pt x="337" y="1122"/>
                  </a:cubicBezTo>
                  <a:cubicBezTo>
                    <a:pt x="451" y="1203"/>
                    <a:pt x="575" y="1240"/>
                    <a:pt x="695" y="1240"/>
                  </a:cubicBezTo>
                  <a:cubicBezTo>
                    <a:pt x="1051" y="1240"/>
                    <a:pt x="1374" y="921"/>
                    <a:pt x="1306" y="515"/>
                  </a:cubicBezTo>
                  <a:cubicBezTo>
                    <a:pt x="1252" y="187"/>
                    <a:pt x="976" y="1"/>
                    <a:pt x="69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9" name="Google Shape;2079;p33"/>
            <p:cNvSpPr/>
            <p:nvPr/>
          </p:nvSpPr>
          <p:spPr>
            <a:xfrm>
              <a:off x="4583825" y="3501575"/>
              <a:ext cx="34325" cy="30925"/>
            </a:xfrm>
            <a:custGeom>
              <a:avLst/>
              <a:gdLst/>
              <a:ahLst/>
              <a:cxnLst/>
              <a:rect l="l" t="t" r="r" b="b"/>
              <a:pathLst>
                <a:path w="1373" h="1237" extrusionOk="0">
                  <a:moveTo>
                    <a:pt x="701" y="0"/>
                  </a:moveTo>
                  <a:cubicBezTo>
                    <a:pt x="514" y="0"/>
                    <a:pt x="324" y="84"/>
                    <a:pt x="194" y="265"/>
                  </a:cubicBezTo>
                  <a:cubicBezTo>
                    <a:pt x="0" y="537"/>
                    <a:pt x="65" y="925"/>
                    <a:pt x="336" y="1118"/>
                  </a:cubicBezTo>
                  <a:cubicBezTo>
                    <a:pt x="450" y="1200"/>
                    <a:pt x="574" y="1236"/>
                    <a:pt x="694" y="1236"/>
                  </a:cubicBezTo>
                  <a:cubicBezTo>
                    <a:pt x="1050" y="1236"/>
                    <a:pt x="1373" y="917"/>
                    <a:pt x="1305" y="511"/>
                  </a:cubicBezTo>
                  <a:cubicBezTo>
                    <a:pt x="1251" y="186"/>
                    <a:pt x="979" y="0"/>
                    <a:pt x="70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0" name="Google Shape;2080;p33"/>
            <p:cNvSpPr/>
            <p:nvPr/>
          </p:nvSpPr>
          <p:spPr>
            <a:xfrm>
              <a:off x="4621300" y="3448700"/>
              <a:ext cx="34600" cy="31000"/>
            </a:xfrm>
            <a:custGeom>
              <a:avLst/>
              <a:gdLst/>
              <a:ahLst/>
              <a:cxnLst/>
              <a:rect l="l" t="t" r="r" b="b"/>
              <a:pathLst>
                <a:path w="1384" h="1240" extrusionOk="0">
                  <a:moveTo>
                    <a:pt x="695" y="0"/>
                  </a:moveTo>
                  <a:cubicBezTo>
                    <a:pt x="513" y="0"/>
                    <a:pt x="330" y="82"/>
                    <a:pt x="207" y="261"/>
                  </a:cubicBezTo>
                  <a:cubicBezTo>
                    <a:pt x="0" y="532"/>
                    <a:pt x="65" y="920"/>
                    <a:pt x="349" y="1127"/>
                  </a:cubicBezTo>
                  <a:cubicBezTo>
                    <a:pt x="459" y="1204"/>
                    <a:pt x="580" y="1239"/>
                    <a:pt x="699" y="1239"/>
                  </a:cubicBezTo>
                  <a:cubicBezTo>
                    <a:pt x="1054" y="1239"/>
                    <a:pt x="1383" y="927"/>
                    <a:pt x="1306" y="519"/>
                  </a:cubicBezTo>
                  <a:cubicBezTo>
                    <a:pt x="1251" y="191"/>
                    <a:pt x="974" y="0"/>
                    <a:pt x="6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1" name="Google Shape;2081;p33"/>
            <p:cNvSpPr/>
            <p:nvPr/>
          </p:nvSpPr>
          <p:spPr>
            <a:xfrm>
              <a:off x="4659100" y="3395850"/>
              <a:ext cx="34350" cy="30850"/>
            </a:xfrm>
            <a:custGeom>
              <a:avLst/>
              <a:gdLst/>
              <a:ahLst/>
              <a:cxnLst/>
              <a:rect l="l" t="t" r="r" b="b"/>
              <a:pathLst>
                <a:path w="1374" h="1234" extrusionOk="0">
                  <a:moveTo>
                    <a:pt x="695" y="0"/>
                  </a:moveTo>
                  <a:cubicBezTo>
                    <a:pt x="510" y="0"/>
                    <a:pt x="322" y="81"/>
                    <a:pt x="194" y="255"/>
                  </a:cubicBezTo>
                  <a:cubicBezTo>
                    <a:pt x="0" y="540"/>
                    <a:pt x="65" y="915"/>
                    <a:pt x="336" y="1121"/>
                  </a:cubicBezTo>
                  <a:cubicBezTo>
                    <a:pt x="449" y="1199"/>
                    <a:pt x="572" y="1234"/>
                    <a:pt x="691" y="1234"/>
                  </a:cubicBezTo>
                  <a:cubicBezTo>
                    <a:pt x="1049" y="1234"/>
                    <a:pt x="1373" y="921"/>
                    <a:pt x="1306" y="514"/>
                  </a:cubicBezTo>
                  <a:cubicBezTo>
                    <a:pt x="1251" y="187"/>
                    <a:pt x="976" y="0"/>
                    <a:pt x="6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2" name="Google Shape;2082;p33"/>
            <p:cNvSpPr/>
            <p:nvPr/>
          </p:nvSpPr>
          <p:spPr>
            <a:xfrm>
              <a:off x="4696900" y="3342850"/>
              <a:ext cx="34350" cy="31000"/>
            </a:xfrm>
            <a:custGeom>
              <a:avLst/>
              <a:gdLst/>
              <a:ahLst/>
              <a:cxnLst/>
              <a:rect l="l" t="t" r="r" b="b"/>
              <a:pathLst>
                <a:path w="1374" h="1240" extrusionOk="0">
                  <a:moveTo>
                    <a:pt x="695" y="1"/>
                  </a:moveTo>
                  <a:cubicBezTo>
                    <a:pt x="510" y="1"/>
                    <a:pt x="323" y="81"/>
                    <a:pt x="194" y="256"/>
                  </a:cubicBezTo>
                  <a:cubicBezTo>
                    <a:pt x="0" y="540"/>
                    <a:pt x="65" y="928"/>
                    <a:pt x="336" y="1122"/>
                  </a:cubicBezTo>
                  <a:cubicBezTo>
                    <a:pt x="451" y="1203"/>
                    <a:pt x="574" y="1240"/>
                    <a:pt x="694" y="1240"/>
                  </a:cubicBezTo>
                  <a:cubicBezTo>
                    <a:pt x="1051" y="1240"/>
                    <a:pt x="1373" y="920"/>
                    <a:pt x="1306" y="514"/>
                  </a:cubicBezTo>
                  <a:cubicBezTo>
                    <a:pt x="1251" y="187"/>
                    <a:pt x="976" y="1"/>
                    <a:pt x="69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3" name="Google Shape;2083;p33"/>
            <p:cNvSpPr/>
            <p:nvPr/>
          </p:nvSpPr>
          <p:spPr>
            <a:xfrm>
              <a:off x="4734375" y="3290025"/>
              <a:ext cx="34675" cy="30825"/>
            </a:xfrm>
            <a:custGeom>
              <a:avLst/>
              <a:gdLst/>
              <a:ahLst/>
              <a:cxnLst/>
              <a:rect l="l" t="t" r="r" b="b"/>
              <a:pathLst>
                <a:path w="1387" h="1233" extrusionOk="0">
                  <a:moveTo>
                    <a:pt x="703" y="1"/>
                  </a:moveTo>
                  <a:cubicBezTo>
                    <a:pt x="517" y="1"/>
                    <a:pt x="331" y="82"/>
                    <a:pt x="207" y="262"/>
                  </a:cubicBezTo>
                  <a:cubicBezTo>
                    <a:pt x="1" y="534"/>
                    <a:pt x="65" y="921"/>
                    <a:pt x="350" y="1115"/>
                  </a:cubicBezTo>
                  <a:cubicBezTo>
                    <a:pt x="464" y="1197"/>
                    <a:pt x="588" y="1233"/>
                    <a:pt x="708" y="1233"/>
                  </a:cubicBezTo>
                  <a:cubicBezTo>
                    <a:pt x="1064" y="1233"/>
                    <a:pt x="1387" y="914"/>
                    <a:pt x="1319" y="508"/>
                  </a:cubicBezTo>
                  <a:cubicBezTo>
                    <a:pt x="1264" y="189"/>
                    <a:pt x="985" y="1"/>
                    <a:pt x="70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4" name="Google Shape;2084;p33"/>
            <p:cNvSpPr/>
            <p:nvPr/>
          </p:nvSpPr>
          <p:spPr>
            <a:xfrm>
              <a:off x="4772175" y="3237050"/>
              <a:ext cx="34350" cy="31000"/>
            </a:xfrm>
            <a:custGeom>
              <a:avLst/>
              <a:gdLst/>
              <a:ahLst/>
              <a:cxnLst/>
              <a:rect l="l" t="t" r="r" b="b"/>
              <a:pathLst>
                <a:path w="1374" h="1240" extrusionOk="0">
                  <a:moveTo>
                    <a:pt x="693" y="1"/>
                  </a:moveTo>
                  <a:cubicBezTo>
                    <a:pt x="509" y="1"/>
                    <a:pt x="322" y="83"/>
                    <a:pt x="195" y="262"/>
                  </a:cubicBezTo>
                  <a:cubicBezTo>
                    <a:pt x="1" y="546"/>
                    <a:pt x="65" y="921"/>
                    <a:pt x="350" y="1128"/>
                  </a:cubicBezTo>
                  <a:cubicBezTo>
                    <a:pt x="460" y="1205"/>
                    <a:pt x="580" y="1240"/>
                    <a:pt x="697" y="1240"/>
                  </a:cubicBezTo>
                  <a:cubicBezTo>
                    <a:pt x="1049" y="1240"/>
                    <a:pt x="1374" y="927"/>
                    <a:pt x="1306" y="520"/>
                  </a:cubicBezTo>
                  <a:cubicBezTo>
                    <a:pt x="1251" y="192"/>
                    <a:pt x="975" y="1"/>
                    <a:pt x="6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5" name="Google Shape;2085;p33"/>
            <p:cNvSpPr/>
            <p:nvPr/>
          </p:nvSpPr>
          <p:spPr>
            <a:xfrm>
              <a:off x="4467500" y="3766025"/>
              <a:ext cx="17800" cy="19750"/>
            </a:xfrm>
            <a:custGeom>
              <a:avLst/>
              <a:gdLst/>
              <a:ahLst/>
              <a:cxnLst/>
              <a:rect l="l" t="t" r="r" b="b"/>
              <a:pathLst>
                <a:path w="712" h="790" extrusionOk="0">
                  <a:moveTo>
                    <a:pt x="0" y="1"/>
                  </a:moveTo>
                  <a:cubicBezTo>
                    <a:pt x="233" y="246"/>
                    <a:pt x="453" y="505"/>
                    <a:pt x="634" y="789"/>
                  </a:cubicBezTo>
                  <a:cubicBezTo>
                    <a:pt x="711" y="531"/>
                    <a:pt x="608" y="272"/>
                    <a:pt x="401" y="117"/>
                  </a:cubicBezTo>
                  <a:cubicBezTo>
                    <a:pt x="285" y="40"/>
                    <a:pt x="143" y="1"/>
                    <a:pt x="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6" name="Google Shape;2086;p33"/>
            <p:cNvSpPr/>
            <p:nvPr/>
          </p:nvSpPr>
          <p:spPr>
            <a:xfrm>
              <a:off x="4486225" y="3713150"/>
              <a:ext cx="40200" cy="30825"/>
            </a:xfrm>
            <a:custGeom>
              <a:avLst/>
              <a:gdLst/>
              <a:ahLst/>
              <a:cxnLst/>
              <a:rect l="l" t="t" r="r" b="b"/>
              <a:pathLst>
                <a:path w="1608" h="1233" extrusionOk="0">
                  <a:moveTo>
                    <a:pt x="807" y="0"/>
                  </a:moveTo>
                  <a:cubicBezTo>
                    <a:pt x="772" y="0"/>
                    <a:pt x="736" y="3"/>
                    <a:pt x="699" y="9"/>
                  </a:cubicBezTo>
                  <a:cubicBezTo>
                    <a:pt x="156" y="100"/>
                    <a:pt x="1" y="798"/>
                    <a:pt x="440" y="1121"/>
                  </a:cubicBezTo>
                  <a:cubicBezTo>
                    <a:pt x="551" y="1196"/>
                    <a:pt x="678" y="1233"/>
                    <a:pt x="803" y="1233"/>
                  </a:cubicBezTo>
                  <a:cubicBezTo>
                    <a:pt x="998" y="1233"/>
                    <a:pt x="1188" y="1144"/>
                    <a:pt x="1306" y="979"/>
                  </a:cubicBezTo>
                  <a:cubicBezTo>
                    <a:pt x="1608" y="557"/>
                    <a:pt x="1291" y="0"/>
                    <a:pt x="8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7" name="Google Shape;2087;p33"/>
            <p:cNvSpPr/>
            <p:nvPr/>
          </p:nvSpPr>
          <p:spPr>
            <a:xfrm>
              <a:off x="4523950" y="3660175"/>
              <a:ext cx="40175" cy="30825"/>
            </a:xfrm>
            <a:custGeom>
              <a:avLst/>
              <a:gdLst/>
              <a:ahLst/>
              <a:cxnLst/>
              <a:rect l="l" t="t" r="r" b="b"/>
              <a:pathLst>
                <a:path w="1607" h="1233" extrusionOk="0">
                  <a:moveTo>
                    <a:pt x="802" y="0"/>
                  </a:moveTo>
                  <a:cubicBezTo>
                    <a:pt x="610" y="0"/>
                    <a:pt x="420" y="89"/>
                    <a:pt x="301" y="254"/>
                  </a:cubicBezTo>
                  <a:cubicBezTo>
                    <a:pt x="0" y="676"/>
                    <a:pt x="306" y="1233"/>
                    <a:pt x="788" y="1233"/>
                  </a:cubicBezTo>
                  <a:cubicBezTo>
                    <a:pt x="823" y="1233"/>
                    <a:pt x="859" y="1230"/>
                    <a:pt x="896" y="1224"/>
                  </a:cubicBezTo>
                  <a:cubicBezTo>
                    <a:pt x="1439" y="1133"/>
                    <a:pt x="1607" y="435"/>
                    <a:pt x="1154" y="112"/>
                  </a:cubicBezTo>
                  <a:cubicBezTo>
                    <a:pt x="1048" y="36"/>
                    <a:pt x="925" y="0"/>
                    <a:pt x="8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8" name="Google Shape;2088;p33"/>
            <p:cNvSpPr/>
            <p:nvPr/>
          </p:nvSpPr>
          <p:spPr>
            <a:xfrm>
              <a:off x="4561725" y="3607525"/>
              <a:ext cx="40200" cy="30800"/>
            </a:xfrm>
            <a:custGeom>
              <a:avLst/>
              <a:gdLst/>
              <a:ahLst/>
              <a:cxnLst/>
              <a:rect l="l" t="t" r="r" b="b"/>
              <a:pathLst>
                <a:path w="1608" h="1232" extrusionOk="0">
                  <a:moveTo>
                    <a:pt x="806" y="0"/>
                  </a:moveTo>
                  <a:cubicBezTo>
                    <a:pt x="612" y="0"/>
                    <a:pt x="416" y="92"/>
                    <a:pt x="290" y="267"/>
                  </a:cubicBezTo>
                  <a:cubicBezTo>
                    <a:pt x="0" y="676"/>
                    <a:pt x="307" y="1232"/>
                    <a:pt x="789" y="1232"/>
                  </a:cubicBezTo>
                  <a:cubicBezTo>
                    <a:pt x="824" y="1232"/>
                    <a:pt x="860" y="1229"/>
                    <a:pt x="897" y="1223"/>
                  </a:cubicBezTo>
                  <a:cubicBezTo>
                    <a:pt x="1440" y="1132"/>
                    <a:pt x="1608" y="435"/>
                    <a:pt x="1155" y="111"/>
                  </a:cubicBezTo>
                  <a:cubicBezTo>
                    <a:pt x="1051" y="37"/>
                    <a:pt x="928" y="0"/>
                    <a:pt x="80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9" name="Google Shape;2089;p33"/>
            <p:cNvSpPr/>
            <p:nvPr/>
          </p:nvSpPr>
          <p:spPr>
            <a:xfrm>
              <a:off x="4599225" y="3554575"/>
              <a:ext cx="40175" cy="30775"/>
            </a:xfrm>
            <a:custGeom>
              <a:avLst/>
              <a:gdLst/>
              <a:ahLst/>
              <a:cxnLst/>
              <a:rect l="l" t="t" r="r" b="b"/>
              <a:pathLst>
                <a:path w="1607" h="1231" extrusionOk="0">
                  <a:moveTo>
                    <a:pt x="799" y="1"/>
                  </a:moveTo>
                  <a:cubicBezTo>
                    <a:pt x="610" y="1"/>
                    <a:pt x="426" y="89"/>
                    <a:pt x="302" y="252"/>
                  </a:cubicBezTo>
                  <a:cubicBezTo>
                    <a:pt x="0" y="674"/>
                    <a:pt x="306" y="1230"/>
                    <a:pt x="789" y="1230"/>
                  </a:cubicBezTo>
                  <a:cubicBezTo>
                    <a:pt x="824" y="1230"/>
                    <a:pt x="859" y="1228"/>
                    <a:pt x="896" y="1221"/>
                  </a:cubicBezTo>
                  <a:cubicBezTo>
                    <a:pt x="1439" y="1144"/>
                    <a:pt x="1607" y="433"/>
                    <a:pt x="1168" y="123"/>
                  </a:cubicBezTo>
                  <a:cubicBezTo>
                    <a:pt x="1054" y="40"/>
                    <a:pt x="926" y="1"/>
                    <a:pt x="79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0" name="Google Shape;2090;p33"/>
            <p:cNvSpPr/>
            <p:nvPr/>
          </p:nvSpPr>
          <p:spPr>
            <a:xfrm>
              <a:off x="4637025" y="3501550"/>
              <a:ext cx="40200" cy="30800"/>
            </a:xfrm>
            <a:custGeom>
              <a:avLst/>
              <a:gdLst/>
              <a:ahLst/>
              <a:cxnLst/>
              <a:rect l="l" t="t" r="r" b="b"/>
              <a:pathLst>
                <a:path w="1608" h="1232" extrusionOk="0">
                  <a:moveTo>
                    <a:pt x="806" y="0"/>
                  </a:moveTo>
                  <a:cubicBezTo>
                    <a:pt x="613" y="0"/>
                    <a:pt x="421" y="92"/>
                    <a:pt x="302" y="266"/>
                  </a:cubicBezTo>
                  <a:cubicBezTo>
                    <a:pt x="1" y="676"/>
                    <a:pt x="306" y="1232"/>
                    <a:pt x="789" y="1232"/>
                  </a:cubicBezTo>
                  <a:cubicBezTo>
                    <a:pt x="824" y="1232"/>
                    <a:pt x="860" y="1229"/>
                    <a:pt x="896" y="1223"/>
                  </a:cubicBezTo>
                  <a:cubicBezTo>
                    <a:pt x="1439" y="1132"/>
                    <a:pt x="1607" y="434"/>
                    <a:pt x="1155" y="111"/>
                  </a:cubicBezTo>
                  <a:cubicBezTo>
                    <a:pt x="1050" y="37"/>
                    <a:pt x="928" y="0"/>
                    <a:pt x="80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1" name="Google Shape;2091;p33"/>
            <p:cNvSpPr/>
            <p:nvPr/>
          </p:nvSpPr>
          <p:spPr>
            <a:xfrm>
              <a:off x="4674825" y="3448625"/>
              <a:ext cx="40200" cy="31075"/>
            </a:xfrm>
            <a:custGeom>
              <a:avLst/>
              <a:gdLst/>
              <a:ahLst/>
              <a:cxnLst/>
              <a:rect l="l" t="t" r="r" b="b"/>
              <a:pathLst>
                <a:path w="1608" h="1243" extrusionOk="0">
                  <a:moveTo>
                    <a:pt x="797" y="1"/>
                  </a:moveTo>
                  <a:cubicBezTo>
                    <a:pt x="607" y="1"/>
                    <a:pt x="419" y="92"/>
                    <a:pt x="302" y="264"/>
                  </a:cubicBezTo>
                  <a:cubicBezTo>
                    <a:pt x="0" y="674"/>
                    <a:pt x="307" y="1242"/>
                    <a:pt x="791" y="1242"/>
                  </a:cubicBezTo>
                  <a:cubicBezTo>
                    <a:pt x="825" y="1242"/>
                    <a:pt x="860" y="1239"/>
                    <a:pt x="896" y="1233"/>
                  </a:cubicBezTo>
                  <a:cubicBezTo>
                    <a:pt x="1439" y="1143"/>
                    <a:pt x="1607" y="432"/>
                    <a:pt x="1155" y="122"/>
                  </a:cubicBezTo>
                  <a:cubicBezTo>
                    <a:pt x="1047" y="40"/>
                    <a:pt x="922" y="1"/>
                    <a:pt x="79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2" name="Google Shape;2092;p33"/>
            <p:cNvSpPr/>
            <p:nvPr/>
          </p:nvSpPr>
          <p:spPr>
            <a:xfrm>
              <a:off x="4712675" y="3395875"/>
              <a:ext cx="39825" cy="30575"/>
            </a:xfrm>
            <a:custGeom>
              <a:avLst/>
              <a:gdLst/>
              <a:ahLst/>
              <a:cxnLst/>
              <a:rect l="l" t="t" r="r" b="b"/>
              <a:pathLst>
                <a:path w="1593" h="1223" extrusionOk="0">
                  <a:moveTo>
                    <a:pt x="794" y="0"/>
                  </a:moveTo>
                  <a:cubicBezTo>
                    <a:pt x="602" y="0"/>
                    <a:pt x="413" y="89"/>
                    <a:pt x="287" y="254"/>
                  </a:cubicBezTo>
                  <a:cubicBezTo>
                    <a:pt x="1" y="672"/>
                    <a:pt x="298" y="1222"/>
                    <a:pt x="773" y="1222"/>
                  </a:cubicBezTo>
                  <a:cubicBezTo>
                    <a:pt x="813" y="1222"/>
                    <a:pt x="853" y="1219"/>
                    <a:pt x="894" y="1211"/>
                  </a:cubicBezTo>
                  <a:cubicBezTo>
                    <a:pt x="1437" y="1120"/>
                    <a:pt x="1592" y="422"/>
                    <a:pt x="1153" y="112"/>
                  </a:cubicBezTo>
                  <a:cubicBezTo>
                    <a:pt x="1042" y="37"/>
                    <a:pt x="917" y="0"/>
                    <a:pt x="79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3" name="Google Shape;2093;p33"/>
            <p:cNvSpPr/>
            <p:nvPr/>
          </p:nvSpPr>
          <p:spPr>
            <a:xfrm>
              <a:off x="4750100" y="3342875"/>
              <a:ext cx="40200" cy="30850"/>
            </a:xfrm>
            <a:custGeom>
              <a:avLst/>
              <a:gdLst/>
              <a:ahLst/>
              <a:cxnLst/>
              <a:rect l="l" t="t" r="r" b="b"/>
              <a:pathLst>
                <a:path w="1608" h="1234" extrusionOk="0">
                  <a:moveTo>
                    <a:pt x="803" y="1"/>
                  </a:moveTo>
                  <a:cubicBezTo>
                    <a:pt x="611" y="1"/>
                    <a:pt x="420" y="89"/>
                    <a:pt x="302" y="255"/>
                  </a:cubicBezTo>
                  <a:cubicBezTo>
                    <a:pt x="1" y="677"/>
                    <a:pt x="306" y="1233"/>
                    <a:pt x="789" y="1233"/>
                  </a:cubicBezTo>
                  <a:cubicBezTo>
                    <a:pt x="824" y="1233"/>
                    <a:pt x="860" y="1230"/>
                    <a:pt x="897" y="1224"/>
                  </a:cubicBezTo>
                  <a:cubicBezTo>
                    <a:pt x="1439" y="1134"/>
                    <a:pt x="1607" y="436"/>
                    <a:pt x="1155" y="113"/>
                  </a:cubicBezTo>
                  <a:cubicBezTo>
                    <a:pt x="1049" y="37"/>
                    <a:pt x="926" y="1"/>
                    <a:pt x="80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4" name="Google Shape;2094;p33"/>
            <p:cNvSpPr/>
            <p:nvPr/>
          </p:nvSpPr>
          <p:spPr>
            <a:xfrm>
              <a:off x="4787925" y="3289900"/>
              <a:ext cx="40175" cy="30825"/>
            </a:xfrm>
            <a:custGeom>
              <a:avLst/>
              <a:gdLst/>
              <a:ahLst/>
              <a:cxnLst/>
              <a:rect l="l" t="t" r="r" b="b"/>
              <a:pathLst>
                <a:path w="1607" h="1233" extrusionOk="0">
                  <a:moveTo>
                    <a:pt x="806" y="1"/>
                  </a:moveTo>
                  <a:cubicBezTo>
                    <a:pt x="612" y="1"/>
                    <a:pt x="420" y="93"/>
                    <a:pt x="301" y="267"/>
                  </a:cubicBezTo>
                  <a:cubicBezTo>
                    <a:pt x="0" y="677"/>
                    <a:pt x="305" y="1233"/>
                    <a:pt x="788" y="1233"/>
                  </a:cubicBezTo>
                  <a:cubicBezTo>
                    <a:pt x="823" y="1233"/>
                    <a:pt x="859" y="1230"/>
                    <a:pt x="896" y="1224"/>
                  </a:cubicBezTo>
                  <a:cubicBezTo>
                    <a:pt x="1439" y="1133"/>
                    <a:pt x="1607" y="435"/>
                    <a:pt x="1154" y="112"/>
                  </a:cubicBezTo>
                  <a:cubicBezTo>
                    <a:pt x="1049" y="37"/>
                    <a:pt x="927" y="1"/>
                    <a:pt x="806" y="1"/>
                  </a:cubicBezTo>
                  <a:close/>
                </a:path>
              </a:pathLst>
            </a:custGeom>
            <a:solidFill>
              <a:srgbClr val="FC64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5" name="Google Shape;2095;p33"/>
            <p:cNvSpPr/>
            <p:nvPr/>
          </p:nvSpPr>
          <p:spPr>
            <a:xfrm>
              <a:off x="4826775" y="3239375"/>
              <a:ext cx="35375" cy="28575"/>
            </a:xfrm>
            <a:custGeom>
              <a:avLst/>
              <a:gdLst/>
              <a:ahLst/>
              <a:cxnLst/>
              <a:rect l="l" t="t" r="r" b="b"/>
              <a:pathLst>
                <a:path w="1415" h="1143" extrusionOk="0">
                  <a:moveTo>
                    <a:pt x="440" y="1"/>
                  </a:moveTo>
                  <a:cubicBezTo>
                    <a:pt x="363" y="39"/>
                    <a:pt x="298" y="91"/>
                    <a:pt x="246" y="169"/>
                  </a:cubicBezTo>
                  <a:cubicBezTo>
                    <a:pt x="1" y="518"/>
                    <a:pt x="182" y="1022"/>
                    <a:pt x="608" y="1125"/>
                  </a:cubicBezTo>
                  <a:cubicBezTo>
                    <a:pt x="658" y="1137"/>
                    <a:pt x="708" y="1143"/>
                    <a:pt x="756" y="1143"/>
                  </a:cubicBezTo>
                  <a:cubicBezTo>
                    <a:pt x="1119" y="1143"/>
                    <a:pt x="1415" y="817"/>
                    <a:pt x="1358" y="440"/>
                  </a:cubicBezTo>
                  <a:cubicBezTo>
                    <a:pt x="1216" y="388"/>
                    <a:pt x="1087" y="324"/>
                    <a:pt x="957" y="246"/>
                  </a:cubicBezTo>
                  <a:cubicBezTo>
                    <a:pt x="789" y="143"/>
                    <a:pt x="608" y="65"/>
                    <a:pt x="44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6" name="Google Shape;2096;p33"/>
            <p:cNvSpPr/>
            <p:nvPr/>
          </p:nvSpPr>
          <p:spPr>
            <a:xfrm>
              <a:off x="4504325" y="3765800"/>
              <a:ext cx="40200" cy="31150"/>
            </a:xfrm>
            <a:custGeom>
              <a:avLst/>
              <a:gdLst/>
              <a:ahLst/>
              <a:cxnLst/>
              <a:rect l="l" t="t" r="r" b="b"/>
              <a:pathLst>
                <a:path w="1608" h="1246" extrusionOk="0">
                  <a:moveTo>
                    <a:pt x="805" y="1"/>
                  </a:moveTo>
                  <a:cubicBezTo>
                    <a:pt x="770" y="1"/>
                    <a:pt x="735" y="4"/>
                    <a:pt x="699" y="10"/>
                  </a:cubicBezTo>
                  <a:cubicBezTo>
                    <a:pt x="156" y="113"/>
                    <a:pt x="1" y="811"/>
                    <a:pt x="453" y="1134"/>
                  </a:cubicBezTo>
                  <a:cubicBezTo>
                    <a:pt x="558" y="1209"/>
                    <a:pt x="680" y="1245"/>
                    <a:pt x="802" y="1245"/>
                  </a:cubicBezTo>
                  <a:cubicBezTo>
                    <a:pt x="995" y="1245"/>
                    <a:pt x="1187" y="1154"/>
                    <a:pt x="1306" y="979"/>
                  </a:cubicBezTo>
                  <a:cubicBezTo>
                    <a:pt x="1608" y="569"/>
                    <a:pt x="1290" y="1"/>
                    <a:pt x="80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7" name="Google Shape;2097;p33"/>
            <p:cNvSpPr/>
            <p:nvPr/>
          </p:nvSpPr>
          <p:spPr>
            <a:xfrm>
              <a:off x="4542125" y="3713150"/>
              <a:ext cx="40200" cy="30825"/>
            </a:xfrm>
            <a:custGeom>
              <a:avLst/>
              <a:gdLst/>
              <a:ahLst/>
              <a:cxnLst/>
              <a:rect l="l" t="t" r="r" b="b"/>
              <a:pathLst>
                <a:path w="1608" h="1233" extrusionOk="0">
                  <a:moveTo>
                    <a:pt x="807" y="0"/>
                  </a:moveTo>
                  <a:cubicBezTo>
                    <a:pt x="771" y="0"/>
                    <a:pt x="735" y="3"/>
                    <a:pt x="699" y="9"/>
                  </a:cubicBezTo>
                  <a:cubicBezTo>
                    <a:pt x="156" y="100"/>
                    <a:pt x="1" y="798"/>
                    <a:pt x="440" y="1121"/>
                  </a:cubicBezTo>
                  <a:cubicBezTo>
                    <a:pt x="551" y="1196"/>
                    <a:pt x="678" y="1233"/>
                    <a:pt x="803" y="1233"/>
                  </a:cubicBezTo>
                  <a:cubicBezTo>
                    <a:pt x="998" y="1233"/>
                    <a:pt x="1188" y="1144"/>
                    <a:pt x="1306" y="979"/>
                  </a:cubicBezTo>
                  <a:cubicBezTo>
                    <a:pt x="1607" y="557"/>
                    <a:pt x="1291" y="0"/>
                    <a:pt x="8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8" name="Google Shape;2098;p33"/>
            <p:cNvSpPr/>
            <p:nvPr/>
          </p:nvSpPr>
          <p:spPr>
            <a:xfrm>
              <a:off x="4579625" y="3660150"/>
              <a:ext cx="40200" cy="30850"/>
            </a:xfrm>
            <a:custGeom>
              <a:avLst/>
              <a:gdLst/>
              <a:ahLst/>
              <a:cxnLst/>
              <a:rect l="l" t="t" r="r" b="b"/>
              <a:pathLst>
                <a:path w="1608" h="1234" extrusionOk="0">
                  <a:moveTo>
                    <a:pt x="818" y="1"/>
                  </a:moveTo>
                  <a:cubicBezTo>
                    <a:pt x="783" y="1"/>
                    <a:pt x="748" y="4"/>
                    <a:pt x="711" y="10"/>
                  </a:cubicBezTo>
                  <a:cubicBezTo>
                    <a:pt x="168" y="100"/>
                    <a:pt x="0" y="798"/>
                    <a:pt x="452" y="1121"/>
                  </a:cubicBezTo>
                  <a:cubicBezTo>
                    <a:pt x="558" y="1197"/>
                    <a:pt x="682" y="1233"/>
                    <a:pt x="806" y="1233"/>
                  </a:cubicBezTo>
                  <a:cubicBezTo>
                    <a:pt x="999" y="1233"/>
                    <a:pt x="1192" y="1144"/>
                    <a:pt x="1318" y="979"/>
                  </a:cubicBezTo>
                  <a:cubicBezTo>
                    <a:pt x="1607" y="557"/>
                    <a:pt x="1301" y="1"/>
                    <a:pt x="8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9" name="Google Shape;2099;p33"/>
            <p:cNvSpPr/>
            <p:nvPr/>
          </p:nvSpPr>
          <p:spPr>
            <a:xfrm>
              <a:off x="4617425" y="3607175"/>
              <a:ext cx="40175" cy="31050"/>
            </a:xfrm>
            <a:custGeom>
              <a:avLst/>
              <a:gdLst/>
              <a:ahLst/>
              <a:cxnLst/>
              <a:rect l="l" t="t" r="r" b="b"/>
              <a:pathLst>
                <a:path w="1607" h="1242" extrusionOk="0">
                  <a:moveTo>
                    <a:pt x="816" y="0"/>
                  </a:moveTo>
                  <a:cubicBezTo>
                    <a:pt x="782" y="0"/>
                    <a:pt x="747" y="3"/>
                    <a:pt x="711" y="9"/>
                  </a:cubicBezTo>
                  <a:cubicBezTo>
                    <a:pt x="168" y="100"/>
                    <a:pt x="0" y="810"/>
                    <a:pt x="452" y="1121"/>
                  </a:cubicBezTo>
                  <a:cubicBezTo>
                    <a:pt x="560" y="1202"/>
                    <a:pt x="686" y="1242"/>
                    <a:pt x="810" y="1242"/>
                  </a:cubicBezTo>
                  <a:cubicBezTo>
                    <a:pt x="1000" y="1242"/>
                    <a:pt x="1188" y="1150"/>
                    <a:pt x="1305" y="978"/>
                  </a:cubicBezTo>
                  <a:cubicBezTo>
                    <a:pt x="1607" y="557"/>
                    <a:pt x="1290" y="0"/>
                    <a:pt x="81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0" name="Google Shape;2100;p33"/>
            <p:cNvSpPr/>
            <p:nvPr/>
          </p:nvSpPr>
          <p:spPr>
            <a:xfrm>
              <a:off x="4655225" y="3554450"/>
              <a:ext cx="40125" cy="30875"/>
            </a:xfrm>
            <a:custGeom>
              <a:avLst/>
              <a:gdLst/>
              <a:ahLst/>
              <a:cxnLst/>
              <a:rect l="l" t="t" r="r" b="b"/>
              <a:pathLst>
                <a:path w="1605" h="1235" extrusionOk="0">
                  <a:moveTo>
                    <a:pt x="817" y="0"/>
                  </a:moveTo>
                  <a:cubicBezTo>
                    <a:pt x="779" y="0"/>
                    <a:pt x="739" y="4"/>
                    <a:pt x="698" y="12"/>
                  </a:cubicBezTo>
                  <a:cubicBezTo>
                    <a:pt x="155" y="102"/>
                    <a:pt x="0" y="800"/>
                    <a:pt x="440" y="1123"/>
                  </a:cubicBezTo>
                  <a:cubicBezTo>
                    <a:pt x="549" y="1198"/>
                    <a:pt x="675" y="1234"/>
                    <a:pt x="798" y="1234"/>
                  </a:cubicBezTo>
                  <a:cubicBezTo>
                    <a:pt x="995" y="1234"/>
                    <a:pt x="1187" y="1142"/>
                    <a:pt x="1306" y="968"/>
                  </a:cubicBezTo>
                  <a:cubicBezTo>
                    <a:pt x="1604" y="561"/>
                    <a:pt x="1295" y="0"/>
                    <a:pt x="81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1" name="Google Shape;2101;p33"/>
            <p:cNvSpPr/>
            <p:nvPr/>
          </p:nvSpPr>
          <p:spPr>
            <a:xfrm>
              <a:off x="4692700" y="3501500"/>
              <a:ext cx="40200" cy="30850"/>
            </a:xfrm>
            <a:custGeom>
              <a:avLst/>
              <a:gdLst/>
              <a:ahLst/>
              <a:cxnLst/>
              <a:rect l="l" t="t" r="r" b="b"/>
              <a:pathLst>
                <a:path w="1608" h="1234" extrusionOk="0">
                  <a:moveTo>
                    <a:pt x="819" y="1"/>
                  </a:moveTo>
                  <a:cubicBezTo>
                    <a:pt x="784" y="1"/>
                    <a:pt x="748" y="4"/>
                    <a:pt x="711" y="10"/>
                  </a:cubicBezTo>
                  <a:cubicBezTo>
                    <a:pt x="168" y="100"/>
                    <a:pt x="0" y="798"/>
                    <a:pt x="453" y="1121"/>
                  </a:cubicBezTo>
                  <a:cubicBezTo>
                    <a:pt x="559" y="1197"/>
                    <a:pt x="682" y="1233"/>
                    <a:pt x="806" y="1233"/>
                  </a:cubicBezTo>
                  <a:cubicBezTo>
                    <a:pt x="999" y="1233"/>
                    <a:pt x="1193" y="1145"/>
                    <a:pt x="1319" y="979"/>
                  </a:cubicBezTo>
                  <a:cubicBezTo>
                    <a:pt x="1608" y="558"/>
                    <a:pt x="1302" y="1"/>
                    <a:pt x="81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2" name="Google Shape;2102;p33"/>
            <p:cNvSpPr/>
            <p:nvPr/>
          </p:nvSpPr>
          <p:spPr>
            <a:xfrm>
              <a:off x="4730500" y="3448525"/>
              <a:ext cx="40200" cy="30825"/>
            </a:xfrm>
            <a:custGeom>
              <a:avLst/>
              <a:gdLst/>
              <a:ahLst/>
              <a:cxnLst/>
              <a:rect l="l" t="t" r="r" b="b"/>
              <a:pathLst>
                <a:path w="1608" h="1233" extrusionOk="0">
                  <a:moveTo>
                    <a:pt x="806" y="0"/>
                  </a:moveTo>
                  <a:cubicBezTo>
                    <a:pt x="771" y="0"/>
                    <a:pt x="735" y="3"/>
                    <a:pt x="698" y="9"/>
                  </a:cubicBezTo>
                  <a:cubicBezTo>
                    <a:pt x="156" y="100"/>
                    <a:pt x="1" y="811"/>
                    <a:pt x="453" y="1121"/>
                  </a:cubicBezTo>
                  <a:cubicBezTo>
                    <a:pt x="559" y="1197"/>
                    <a:pt x="682" y="1233"/>
                    <a:pt x="805" y="1233"/>
                  </a:cubicBezTo>
                  <a:cubicBezTo>
                    <a:pt x="997" y="1233"/>
                    <a:pt x="1188" y="1144"/>
                    <a:pt x="1306" y="979"/>
                  </a:cubicBezTo>
                  <a:cubicBezTo>
                    <a:pt x="1607" y="557"/>
                    <a:pt x="1290" y="0"/>
                    <a:pt x="80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3" name="Google Shape;2103;p33"/>
            <p:cNvSpPr/>
            <p:nvPr/>
          </p:nvSpPr>
          <p:spPr>
            <a:xfrm>
              <a:off x="4768300" y="3395850"/>
              <a:ext cx="40200" cy="30850"/>
            </a:xfrm>
            <a:custGeom>
              <a:avLst/>
              <a:gdLst/>
              <a:ahLst/>
              <a:cxnLst/>
              <a:rect l="l" t="t" r="r" b="b"/>
              <a:pathLst>
                <a:path w="1608" h="1234" extrusionOk="0">
                  <a:moveTo>
                    <a:pt x="806" y="1"/>
                  </a:moveTo>
                  <a:cubicBezTo>
                    <a:pt x="771" y="1"/>
                    <a:pt x="735" y="4"/>
                    <a:pt x="699" y="10"/>
                  </a:cubicBezTo>
                  <a:cubicBezTo>
                    <a:pt x="156" y="100"/>
                    <a:pt x="1" y="798"/>
                    <a:pt x="440" y="1121"/>
                  </a:cubicBezTo>
                  <a:cubicBezTo>
                    <a:pt x="551" y="1197"/>
                    <a:pt x="678" y="1233"/>
                    <a:pt x="802" y="1233"/>
                  </a:cubicBezTo>
                  <a:cubicBezTo>
                    <a:pt x="997" y="1233"/>
                    <a:pt x="1188" y="1145"/>
                    <a:pt x="1306" y="979"/>
                  </a:cubicBezTo>
                  <a:cubicBezTo>
                    <a:pt x="1607" y="557"/>
                    <a:pt x="1291" y="1"/>
                    <a:pt x="8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4" name="Google Shape;2104;p33"/>
            <p:cNvSpPr/>
            <p:nvPr/>
          </p:nvSpPr>
          <p:spPr>
            <a:xfrm>
              <a:off x="4806000" y="3342650"/>
              <a:ext cx="40200" cy="31075"/>
            </a:xfrm>
            <a:custGeom>
              <a:avLst/>
              <a:gdLst/>
              <a:ahLst/>
              <a:cxnLst/>
              <a:rect l="l" t="t" r="r" b="b"/>
              <a:pathLst>
                <a:path w="1608" h="1243" extrusionOk="0">
                  <a:moveTo>
                    <a:pt x="797" y="1"/>
                  </a:moveTo>
                  <a:cubicBezTo>
                    <a:pt x="607" y="1"/>
                    <a:pt x="419" y="92"/>
                    <a:pt x="302" y="264"/>
                  </a:cubicBezTo>
                  <a:cubicBezTo>
                    <a:pt x="1" y="686"/>
                    <a:pt x="317" y="1242"/>
                    <a:pt x="802" y="1242"/>
                  </a:cubicBezTo>
                  <a:cubicBezTo>
                    <a:pt x="837" y="1242"/>
                    <a:pt x="873" y="1239"/>
                    <a:pt x="909" y="1233"/>
                  </a:cubicBezTo>
                  <a:cubicBezTo>
                    <a:pt x="1452" y="1143"/>
                    <a:pt x="1607" y="445"/>
                    <a:pt x="1155" y="122"/>
                  </a:cubicBezTo>
                  <a:cubicBezTo>
                    <a:pt x="1048" y="40"/>
                    <a:pt x="922" y="1"/>
                    <a:pt x="79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5" name="Google Shape;2105;p33"/>
            <p:cNvSpPr/>
            <p:nvPr/>
          </p:nvSpPr>
          <p:spPr>
            <a:xfrm>
              <a:off x="4846175" y="3289875"/>
              <a:ext cx="34675" cy="30975"/>
            </a:xfrm>
            <a:custGeom>
              <a:avLst/>
              <a:gdLst/>
              <a:ahLst/>
              <a:cxnLst/>
              <a:rect l="l" t="t" r="r" b="b"/>
              <a:pathLst>
                <a:path w="1387" h="1239" extrusionOk="0">
                  <a:moveTo>
                    <a:pt x="702" y="0"/>
                  </a:moveTo>
                  <a:cubicBezTo>
                    <a:pt x="517" y="0"/>
                    <a:pt x="330" y="81"/>
                    <a:pt x="207" y="255"/>
                  </a:cubicBezTo>
                  <a:cubicBezTo>
                    <a:pt x="0" y="540"/>
                    <a:pt x="65" y="927"/>
                    <a:pt x="349" y="1121"/>
                  </a:cubicBezTo>
                  <a:cubicBezTo>
                    <a:pt x="460" y="1203"/>
                    <a:pt x="582" y="1239"/>
                    <a:pt x="702" y="1239"/>
                  </a:cubicBezTo>
                  <a:cubicBezTo>
                    <a:pt x="1056" y="1239"/>
                    <a:pt x="1386" y="920"/>
                    <a:pt x="1319" y="514"/>
                  </a:cubicBezTo>
                  <a:cubicBezTo>
                    <a:pt x="1264" y="186"/>
                    <a:pt x="984" y="0"/>
                    <a:pt x="7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6" name="Google Shape;2106;p33"/>
            <p:cNvSpPr/>
            <p:nvPr/>
          </p:nvSpPr>
          <p:spPr>
            <a:xfrm>
              <a:off x="4886550" y="3256175"/>
              <a:ext cx="29750" cy="11550"/>
            </a:xfrm>
            <a:custGeom>
              <a:avLst/>
              <a:gdLst/>
              <a:ahLst/>
              <a:cxnLst/>
              <a:rect l="l" t="t" r="r" b="b"/>
              <a:pathLst>
                <a:path w="1190" h="462" extrusionOk="0">
                  <a:moveTo>
                    <a:pt x="1" y="1"/>
                  </a:moveTo>
                  <a:lnTo>
                    <a:pt x="1" y="1"/>
                  </a:lnTo>
                  <a:cubicBezTo>
                    <a:pt x="40" y="143"/>
                    <a:pt x="117" y="272"/>
                    <a:pt x="233" y="350"/>
                  </a:cubicBezTo>
                  <a:cubicBezTo>
                    <a:pt x="344" y="425"/>
                    <a:pt x="471" y="462"/>
                    <a:pt x="596" y="462"/>
                  </a:cubicBezTo>
                  <a:cubicBezTo>
                    <a:pt x="791" y="462"/>
                    <a:pt x="981" y="373"/>
                    <a:pt x="1099" y="208"/>
                  </a:cubicBezTo>
                  <a:cubicBezTo>
                    <a:pt x="1138" y="156"/>
                    <a:pt x="1164" y="91"/>
                    <a:pt x="1190" y="27"/>
                  </a:cubicBezTo>
                  <a:lnTo>
                    <a:pt x="1190" y="27"/>
                  </a:lnTo>
                  <a:cubicBezTo>
                    <a:pt x="1024" y="37"/>
                    <a:pt x="860" y="44"/>
                    <a:pt x="697" y="44"/>
                  </a:cubicBezTo>
                  <a:cubicBezTo>
                    <a:pt x="466" y="44"/>
                    <a:pt x="236" y="3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7" name="Google Shape;2107;p33"/>
            <p:cNvSpPr/>
            <p:nvPr/>
          </p:nvSpPr>
          <p:spPr>
            <a:xfrm>
              <a:off x="4527600" y="3818300"/>
              <a:ext cx="36700" cy="31450"/>
            </a:xfrm>
            <a:custGeom>
              <a:avLst/>
              <a:gdLst/>
              <a:ahLst/>
              <a:cxnLst/>
              <a:rect l="l" t="t" r="r" b="b"/>
              <a:pathLst>
                <a:path w="1468" h="1258" extrusionOk="0">
                  <a:moveTo>
                    <a:pt x="597" y="0"/>
                  </a:moveTo>
                  <a:cubicBezTo>
                    <a:pt x="418" y="0"/>
                    <a:pt x="237" y="84"/>
                    <a:pt x="104" y="288"/>
                  </a:cubicBezTo>
                  <a:cubicBezTo>
                    <a:pt x="52" y="340"/>
                    <a:pt x="26" y="417"/>
                    <a:pt x="0" y="482"/>
                  </a:cubicBezTo>
                  <a:cubicBezTo>
                    <a:pt x="246" y="753"/>
                    <a:pt x="427" y="1012"/>
                    <a:pt x="634" y="1257"/>
                  </a:cubicBezTo>
                  <a:cubicBezTo>
                    <a:pt x="827" y="1244"/>
                    <a:pt x="995" y="1154"/>
                    <a:pt x="1099" y="999"/>
                  </a:cubicBezTo>
                  <a:cubicBezTo>
                    <a:pt x="1468" y="519"/>
                    <a:pt x="1041" y="0"/>
                    <a:pt x="59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8" name="Google Shape;2108;p33"/>
            <p:cNvSpPr/>
            <p:nvPr/>
          </p:nvSpPr>
          <p:spPr>
            <a:xfrm>
              <a:off x="4563400" y="3765950"/>
              <a:ext cx="34325" cy="30850"/>
            </a:xfrm>
            <a:custGeom>
              <a:avLst/>
              <a:gdLst/>
              <a:ahLst/>
              <a:cxnLst/>
              <a:rect l="l" t="t" r="r" b="b"/>
              <a:pathLst>
                <a:path w="1373" h="1234" extrusionOk="0">
                  <a:moveTo>
                    <a:pt x="673" y="0"/>
                  </a:moveTo>
                  <a:cubicBezTo>
                    <a:pt x="319" y="0"/>
                    <a:pt x="0" y="311"/>
                    <a:pt x="67" y="715"/>
                  </a:cubicBezTo>
                  <a:cubicBezTo>
                    <a:pt x="122" y="1043"/>
                    <a:pt x="399" y="1234"/>
                    <a:pt x="680" y="1234"/>
                  </a:cubicBezTo>
                  <a:cubicBezTo>
                    <a:pt x="865" y="1234"/>
                    <a:pt x="1051" y="1152"/>
                    <a:pt x="1179" y="973"/>
                  </a:cubicBezTo>
                  <a:cubicBezTo>
                    <a:pt x="1373" y="702"/>
                    <a:pt x="1308" y="314"/>
                    <a:pt x="1037" y="120"/>
                  </a:cubicBezTo>
                  <a:cubicBezTo>
                    <a:pt x="921" y="37"/>
                    <a:pt x="795" y="0"/>
                    <a:pt x="67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9" name="Google Shape;2109;p33"/>
            <p:cNvSpPr/>
            <p:nvPr/>
          </p:nvSpPr>
          <p:spPr>
            <a:xfrm>
              <a:off x="4601175" y="3713000"/>
              <a:ext cx="34350" cy="30925"/>
            </a:xfrm>
            <a:custGeom>
              <a:avLst/>
              <a:gdLst/>
              <a:ahLst/>
              <a:cxnLst/>
              <a:rect l="l" t="t" r="r" b="b"/>
              <a:pathLst>
                <a:path w="1374" h="1237" extrusionOk="0">
                  <a:moveTo>
                    <a:pt x="680" y="1"/>
                  </a:moveTo>
                  <a:cubicBezTo>
                    <a:pt x="324" y="1"/>
                    <a:pt x="1" y="320"/>
                    <a:pt x="69" y="726"/>
                  </a:cubicBezTo>
                  <a:cubicBezTo>
                    <a:pt x="123" y="1051"/>
                    <a:pt x="394" y="1237"/>
                    <a:pt x="673" y="1237"/>
                  </a:cubicBezTo>
                  <a:cubicBezTo>
                    <a:pt x="860" y="1237"/>
                    <a:pt x="1050" y="1153"/>
                    <a:pt x="1180" y="972"/>
                  </a:cubicBezTo>
                  <a:cubicBezTo>
                    <a:pt x="1374" y="700"/>
                    <a:pt x="1309" y="312"/>
                    <a:pt x="1038" y="119"/>
                  </a:cubicBezTo>
                  <a:cubicBezTo>
                    <a:pt x="924" y="37"/>
                    <a:pt x="800" y="1"/>
                    <a:pt x="68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0" name="Google Shape;2110;p33"/>
            <p:cNvSpPr/>
            <p:nvPr/>
          </p:nvSpPr>
          <p:spPr>
            <a:xfrm>
              <a:off x="4638675" y="3660025"/>
              <a:ext cx="34650" cy="31000"/>
            </a:xfrm>
            <a:custGeom>
              <a:avLst/>
              <a:gdLst/>
              <a:ahLst/>
              <a:cxnLst/>
              <a:rect l="l" t="t" r="r" b="b"/>
              <a:pathLst>
                <a:path w="1386" h="1240" extrusionOk="0">
                  <a:moveTo>
                    <a:pt x="679" y="0"/>
                  </a:moveTo>
                  <a:cubicBezTo>
                    <a:pt x="323" y="0"/>
                    <a:pt x="0" y="320"/>
                    <a:pt x="68" y="725"/>
                  </a:cubicBezTo>
                  <a:cubicBezTo>
                    <a:pt x="122" y="1053"/>
                    <a:pt x="398" y="1239"/>
                    <a:pt x="679" y="1239"/>
                  </a:cubicBezTo>
                  <a:cubicBezTo>
                    <a:pt x="864" y="1239"/>
                    <a:pt x="1051" y="1158"/>
                    <a:pt x="1179" y="984"/>
                  </a:cubicBezTo>
                  <a:cubicBezTo>
                    <a:pt x="1386" y="700"/>
                    <a:pt x="1321" y="312"/>
                    <a:pt x="1037" y="118"/>
                  </a:cubicBezTo>
                  <a:cubicBezTo>
                    <a:pt x="923" y="37"/>
                    <a:pt x="799" y="0"/>
                    <a:pt x="67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1" name="Google Shape;2111;p33"/>
            <p:cNvSpPr/>
            <p:nvPr/>
          </p:nvSpPr>
          <p:spPr>
            <a:xfrm>
              <a:off x="4676475" y="3607025"/>
              <a:ext cx="34350" cy="31000"/>
            </a:xfrm>
            <a:custGeom>
              <a:avLst/>
              <a:gdLst/>
              <a:ahLst/>
              <a:cxnLst/>
              <a:rect l="l" t="t" r="r" b="b"/>
              <a:pathLst>
                <a:path w="1374" h="1240" extrusionOk="0">
                  <a:moveTo>
                    <a:pt x="679" y="1"/>
                  </a:moveTo>
                  <a:cubicBezTo>
                    <a:pt x="323" y="1"/>
                    <a:pt x="0" y="320"/>
                    <a:pt x="68" y="726"/>
                  </a:cubicBezTo>
                  <a:cubicBezTo>
                    <a:pt x="122" y="1053"/>
                    <a:pt x="398" y="1240"/>
                    <a:pt x="679" y="1240"/>
                  </a:cubicBezTo>
                  <a:cubicBezTo>
                    <a:pt x="864" y="1240"/>
                    <a:pt x="1051" y="1159"/>
                    <a:pt x="1179" y="984"/>
                  </a:cubicBezTo>
                  <a:cubicBezTo>
                    <a:pt x="1373" y="700"/>
                    <a:pt x="1309" y="312"/>
                    <a:pt x="1037" y="119"/>
                  </a:cubicBezTo>
                  <a:cubicBezTo>
                    <a:pt x="923" y="37"/>
                    <a:pt x="799" y="1"/>
                    <a:pt x="67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2" name="Google Shape;2112;p33"/>
            <p:cNvSpPr/>
            <p:nvPr/>
          </p:nvSpPr>
          <p:spPr>
            <a:xfrm>
              <a:off x="4714275" y="3554325"/>
              <a:ext cx="34350" cy="30850"/>
            </a:xfrm>
            <a:custGeom>
              <a:avLst/>
              <a:gdLst/>
              <a:ahLst/>
              <a:cxnLst/>
              <a:rect l="l" t="t" r="r" b="b"/>
              <a:pathLst>
                <a:path w="1374" h="1234" extrusionOk="0">
                  <a:moveTo>
                    <a:pt x="673" y="0"/>
                  </a:moveTo>
                  <a:cubicBezTo>
                    <a:pt x="319" y="0"/>
                    <a:pt x="1" y="311"/>
                    <a:pt x="68" y="714"/>
                  </a:cubicBezTo>
                  <a:cubicBezTo>
                    <a:pt x="123" y="1043"/>
                    <a:pt x="399" y="1234"/>
                    <a:pt x="681" y="1234"/>
                  </a:cubicBezTo>
                  <a:cubicBezTo>
                    <a:pt x="865" y="1234"/>
                    <a:pt x="1052" y="1152"/>
                    <a:pt x="1179" y="973"/>
                  </a:cubicBezTo>
                  <a:cubicBezTo>
                    <a:pt x="1373" y="701"/>
                    <a:pt x="1309" y="314"/>
                    <a:pt x="1037" y="120"/>
                  </a:cubicBezTo>
                  <a:cubicBezTo>
                    <a:pt x="921" y="37"/>
                    <a:pt x="795" y="0"/>
                    <a:pt x="67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3" name="Google Shape;2113;p33"/>
            <p:cNvSpPr/>
            <p:nvPr/>
          </p:nvSpPr>
          <p:spPr>
            <a:xfrm>
              <a:off x="4751750" y="3501375"/>
              <a:ext cx="34350" cy="31000"/>
            </a:xfrm>
            <a:custGeom>
              <a:avLst/>
              <a:gdLst/>
              <a:ahLst/>
              <a:cxnLst/>
              <a:rect l="l" t="t" r="r" b="b"/>
              <a:pathLst>
                <a:path w="1374" h="1240" extrusionOk="0">
                  <a:moveTo>
                    <a:pt x="679" y="1"/>
                  </a:moveTo>
                  <a:cubicBezTo>
                    <a:pt x="323" y="1"/>
                    <a:pt x="0" y="320"/>
                    <a:pt x="68" y="726"/>
                  </a:cubicBezTo>
                  <a:cubicBezTo>
                    <a:pt x="123" y="1053"/>
                    <a:pt x="398" y="1239"/>
                    <a:pt x="679" y="1239"/>
                  </a:cubicBezTo>
                  <a:cubicBezTo>
                    <a:pt x="864" y="1239"/>
                    <a:pt x="1051" y="1159"/>
                    <a:pt x="1180" y="984"/>
                  </a:cubicBezTo>
                  <a:cubicBezTo>
                    <a:pt x="1373" y="700"/>
                    <a:pt x="1309" y="312"/>
                    <a:pt x="1037" y="118"/>
                  </a:cubicBezTo>
                  <a:cubicBezTo>
                    <a:pt x="923" y="37"/>
                    <a:pt x="799" y="1"/>
                    <a:pt x="67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4" name="Google Shape;2114;p33"/>
            <p:cNvSpPr/>
            <p:nvPr/>
          </p:nvSpPr>
          <p:spPr>
            <a:xfrm>
              <a:off x="4789550" y="3448400"/>
              <a:ext cx="34350" cy="30975"/>
            </a:xfrm>
            <a:custGeom>
              <a:avLst/>
              <a:gdLst/>
              <a:ahLst/>
              <a:cxnLst/>
              <a:rect l="l" t="t" r="r" b="b"/>
              <a:pathLst>
                <a:path w="1374" h="1239" extrusionOk="0">
                  <a:moveTo>
                    <a:pt x="680" y="0"/>
                  </a:moveTo>
                  <a:cubicBezTo>
                    <a:pt x="323" y="0"/>
                    <a:pt x="1" y="319"/>
                    <a:pt x="68" y="725"/>
                  </a:cubicBezTo>
                  <a:cubicBezTo>
                    <a:pt x="123" y="1053"/>
                    <a:pt x="403" y="1239"/>
                    <a:pt x="685" y="1239"/>
                  </a:cubicBezTo>
                  <a:cubicBezTo>
                    <a:pt x="870" y="1239"/>
                    <a:pt x="1057" y="1158"/>
                    <a:pt x="1180" y="984"/>
                  </a:cubicBezTo>
                  <a:cubicBezTo>
                    <a:pt x="1374" y="699"/>
                    <a:pt x="1309" y="325"/>
                    <a:pt x="1038" y="118"/>
                  </a:cubicBezTo>
                  <a:cubicBezTo>
                    <a:pt x="924" y="36"/>
                    <a:pt x="800" y="0"/>
                    <a:pt x="68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5" name="Google Shape;2115;p33"/>
            <p:cNvSpPr/>
            <p:nvPr/>
          </p:nvSpPr>
          <p:spPr>
            <a:xfrm>
              <a:off x="4824100" y="3395575"/>
              <a:ext cx="40200" cy="30800"/>
            </a:xfrm>
            <a:custGeom>
              <a:avLst/>
              <a:gdLst/>
              <a:ahLst/>
              <a:cxnLst/>
              <a:rect l="l" t="t" r="r" b="b"/>
              <a:pathLst>
                <a:path w="1608" h="1232" extrusionOk="0">
                  <a:moveTo>
                    <a:pt x="809" y="0"/>
                  </a:moveTo>
                  <a:cubicBezTo>
                    <a:pt x="613" y="0"/>
                    <a:pt x="421" y="92"/>
                    <a:pt x="302" y="266"/>
                  </a:cubicBezTo>
                  <a:cubicBezTo>
                    <a:pt x="1" y="676"/>
                    <a:pt x="317" y="1232"/>
                    <a:pt x="801" y="1232"/>
                  </a:cubicBezTo>
                  <a:cubicBezTo>
                    <a:pt x="836" y="1232"/>
                    <a:pt x="872" y="1229"/>
                    <a:pt x="909" y="1223"/>
                  </a:cubicBezTo>
                  <a:cubicBezTo>
                    <a:pt x="1452" y="1132"/>
                    <a:pt x="1607" y="434"/>
                    <a:pt x="1168" y="111"/>
                  </a:cubicBezTo>
                  <a:cubicBezTo>
                    <a:pt x="1058" y="36"/>
                    <a:pt x="933" y="0"/>
                    <a:pt x="80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6" name="Google Shape;2116;p33"/>
            <p:cNvSpPr/>
            <p:nvPr/>
          </p:nvSpPr>
          <p:spPr>
            <a:xfrm>
              <a:off x="4861900" y="3342650"/>
              <a:ext cx="40200" cy="31075"/>
            </a:xfrm>
            <a:custGeom>
              <a:avLst/>
              <a:gdLst/>
              <a:ahLst/>
              <a:cxnLst/>
              <a:rect l="l" t="t" r="r" b="b"/>
              <a:pathLst>
                <a:path w="1608" h="1243" extrusionOk="0">
                  <a:moveTo>
                    <a:pt x="797" y="1"/>
                  </a:moveTo>
                  <a:cubicBezTo>
                    <a:pt x="607" y="1"/>
                    <a:pt x="419" y="92"/>
                    <a:pt x="302" y="264"/>
                  </a:cubicBezTo>
                  <a:cubicBezTo>
                    <a:pt x="1" y="686"/>
                    <a:pt x="317" y="1242"/>
                    <a:pt x="801" y="1242"/>
                  </a:cubicBezTo>
                  <a:cubicBezTo>
                    <a:pt x="837" y="1242"/>
                    <a:pt x="873" y="1239"/>
                    <a:pt x="909" y="1233"/>
                  </a:cubicBezTo>
                  <a:cubicBezTo>
                    <a:pt x="1452" y="1143"/>
                    <a:pt x="1607" y="432"/>
                    <a:pt x="1155" y="122"/>
                  </a:cubicBezTo>
                  <a:cubicBezTo>
                    <a:pt x="1047" y="40"/>
                    <a:pt x="922" y="1"/>
                    <a:pt x="79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7" name="Google Shape;2117;p33"/>
            <p:cNvSpPr/>
            <p:nvPr/>
          </p:nvSpPr>
          <p:spPr>
            <a:xfrm>
              <a:off x="4902075" y="3289725"/>
              <a:ext cx="34600" cy="31000"/>
            </a:xfrm>
            <a:custGeom>
              <a:avLst/>
              <a:gdLst/>
              <a:ahLst/>
              <a:cxnLst/>
              <a:rect l="l" t="t" r="r" b="b"/>
              <a:pathLst>
                <a:path w="1384" h="1240" extrusionOk="0">
                  <a:moveTo>
                    <a:pt x="695" y="1"/>
                  </a:moveTo>
                  <a:cubicBezTo>
                    <a:pt x="513" y="1"/>
                    <a:pt x="330" y="82"/>
                    <a:pt x="207" y="261"/>
                  </a:cubicBezTo>
                  <a:cubicBezTo>
                    <a:pt x="0" y="546"/>
                    <a:pt x="65" y="933"/>
                    <a:pt x="349" y="1127"/>
                  </a:cubicBezTo>
                  <a:cubicBezTo>
                    <a:pt x="459" y="1205"/>
                    <a:pt x="580" y="1240"/>
                    <a:pt x="698" y="1240"/>
                  </a:cubicBezTo>
                  <a:cubicBezTo>
                    <a:pt x="1053" y="1240"/>
                    <a:pt x="1383" y="927"/>
                    <a:pt x="1306" y="520"/>
                  </a:cubicBezTo>
                  <a:cubicBezTo>
                    <a:pt x="1251" y="192"/>
                    <a:pt x="974" y="1"/>
                    <a:pt x="69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8" name="Google Shape;2118;p33"/>
            <p:cNvSpPr/>
            <p:nvPr/>
          </p:nvSpPr>
          <p:spPr>
            <a:xfrm>
              <a:off x="4944075" y="3260050"/>
              <a:ext cx="17475" cy="7700"/>
            </a:xfrm>
            <a:custGeom>
              <a:avLst/>
              <a:gdLst/>
              <a:ahLst/>
              <a:cxnLst/>
              <a:rect l="l" t="t" r="r" b="b"/>
              <a:pathLst>
                <a:path w="699" h="308" extrusionOk="0">
                  <a:moveTo>
                    <a:pt x="0" y="1"/>
                  </a:moveTo>
                  <a:lnTo>
                    <a:pt x="0" y="1"/>
                  </a:lnTo>
                  <a:cubicBezTo>
                    <a:pt x="39" y="78"/>
                    <a:pt x="104" y="143"/>
                    <a:pt x="168" y="195"/>
                  </a:cubicBezTo>
                  <a:cubicBezTo>
                    <a:pt x="277" y="267"/>
                    <a:pt x="405" y="308"/>
                    <a:pt x="534" y="308"/>
                  </a:cubicBezTo>
                  <a:cubicBezTo>
                    <a:pt x="589" y="308"/>
                    <a:pt x="644" y="301"/>
                    <a:pt x="698" y="285"/>
                  </a:cubicBezTo>
                  <a:cubicBezTo>
                    <a:pt x="466" y="169"/>
                    <a:pt x="233" y="78"/>
                    <a:pt x="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9" name="Google Shape;2119;p33"/>
            <p:cNvSpPr/>
            <p:nvPr/>
          </p:nvSpPr>
          <p:spPr>
            <a:xfrm>
              <a:off x="4416775" y="3222575"/>
              <a:ext cx="557700" cy="639775"/>
            </a:xfrm>
            <a:custGeom>
              <a:avLst/>
              <a:gdLst/>
              <a:ahLst/>
              <a:cxnLst/>
              <a:rect l="l" t="t" r="r" b="b"/>
              <a:pathLst>
                <a:path w="22308" h="25591" extrusionOk="0">
                  <a:moveTo>
                    <a:pt x="14909" y="580"/>
                  </a:moveTo>
                  <a:cubicBezTo>
                    <a:pt x="15191" y="580"/>
                    <a:pt x="15467" y="771"/>
                    <a:pt x="15522" y="1099"/>
                  </a:cubicBezTo>
                  <a:cubicBezTo>
                    <a:pt x="15590" y="1506"/>
                    <a:pt x="15265" y="1819"/>
                    <a:pt x="14908" y="1819"/>
                  </a:cubicBezTo>
                  <a:cubicBezTo>
                    <a:pt x="14789" y="1819"/>
                    <a:pt x="14666" y="1784"/>
                    <a:pt x="14553" y="1707"/>
                  </a:cubicBezTo>
                  <a:cubicBezTo>
                    <a:pt x="14281" y="1500"/>
                    <a:pt x="14217" y="1112"/>
                    <a:pt x="14411" y="841"/>
                  </a:cubicBezTo>
                  <a:cubicBezTo>
                    <a:pt x="14538" y="662"/>
                    <a:pt x="14725" y="580"/>
                    <a:pt x="14909" y="580"/>
                  </a:cubicBezTo>
                  <a:close/>
                  <a:moveTo>
                    <a:pt x="20107" y="2687"/>
                  </a:moveTo>
                  <a:cubicBezTo>
                    <a:pt x="20386" y="2687"/>
                    <a:pt x="20663" y="2878"/>
                    <a:pt x="20718" y="3206"/>
                  </a:cubicBezTo>
                  <a:cubicBezTo>
                    <a:pt x="20795" y="3613"/>
                    <a:pt x="20465" y="3926"/>
                    <a:pt x="20110" y="3926"/>
                  </a:cubicBezTo>
                  <a:cubicBezTo>
                    <a:pt x="19992" y="3926"/>
                    <a:pt x="19871" y="3891"/>
                    <a:pt x="19761" y="3813"/>
                  </a:cubicBezTo>
                  <a:cubicBezTo>
                    <a:pt x="19477" y="3606"/>
                    <a:pt x="19412" y="3232"/>
                    <a:pt x="19606" y="2947"/>
                  </a:cubicBezTo>
                  <a:lnTo>
                    <a:pt x="19619" y="2947"/>
                  </a:lnTo>
                  <a:cubicBezTo>
                    <a:pt x="19742" y="2768"/>
                    <a:pt x="19925" y="2687"/>
                    <a:pt x="20107" y="2687"/>
                  </a:cubicBezTo>
                  <a:close/>
                  <a:moveTo>
                    <a:pt x="15647" y="2693"/>
                  </a:moveTo>
                  <a:cubicBezTo>
                    <a:pt x="15771" y="2693"/>
                    <a:pt x="15894" y="2730"/>
                    <a:pt x="16000" y="2805"/>
                  </a:cubicBezTo>
                  <a:cubicBezTo>
                    <a:pt x="16440" y="3128"/>
                    <a:pt x="16285" y="3826"/>
                    <a:pt x="15742" y="3917"/>
                  </a:cubicBezTo>
                  <a:cubicBezTo>
                    <a:pt x="15705" y="3923"/>
                    <a:pt x="15669" y="3926"/>
                    <a:pt x="15634" y="3926"/>
                  </a:cubicBezTo>
                  <a:cubicBezTo>
                    <a:pt x="15151" y="3926"/>
                    <a:pt x="14845" y="3369"/>
                    <a:pt x="15134" y="2947"/>
                  </a:cubicBezTo>
                  <a:cubicBezTo>
                    <a:pt x="15260" y="2782"/>
                    <a:pt x="15454" y="2693"/>
                    <a:pt x="15647" y="2693"/>
                  </a:cubicBezTo>
                  <a:close/>
                  <a:moveTo>
                    <a:pt x="13400" y="2699"/>
                  </a:moveTo>
                  <a:cubicBezTo>
                    <a:pt x="13680" y="2699"/>
                    <a:pt x="13955" y="2887"/>
                    <a:pt x="14010" y="3206"/>
                  </a:cubicBezTo>
                  <a:cubicBezTo>
                    <a:pt x="14078" y="3612"/>
                    <a:pt x="13755" y="3931"/>
                    <a:pt x="13404" y="3931"/>
                  </a:cubicBezTo>
                  <a:cubicBezTo>
                    <a:pt x="13286" y="3931"/>
                    <a:pt x="13164" y="3895"/>
                    <a:pt x="13054" y="3813"/>
                  </a:cubicBezTo>
                  <a:cubicBezTo>
                    <a:pt x="12769" y="3619"/>
                    <a:pt x="12705" y="3232"/>
                    <a:pt x="12911" y="2960"/>
                  </a:cubicBezTo>
                  <a:lnTo>
                    <a:pt x="12898" y="2960"/>
                  </a:lnTo>
                  <a:cubicBezTo>
                    <a:pt x="13027" y="2780"/>
                    <a:pt x="13215" y="2699"/>
                    <a:pt x="13400" y="2699"/>
                  </a:cubicBezTo>
                  <a:close/>
                  <a:moveTo>
                    <a:pt x="17871" y="2692"/>
                  </a:moveTo>
                  <a:cubicBezTo>
                    <a:pt x="18152" y="2692"/>
                    <a:pt x="18427" y="2878"/>
                    <a:pt x="18482" y="3206"/>
                  </a:cubicBezTo>
                  <a:cubicBezTo>
                    <a:pt x="18549" y="3612"/>
                    <a:pt x="18227" y="3931"/>
                    <a:pt x="17870" y="3931"/>
                  </a:cubicBezTo>
                  <a:cubicBezTo>
                    <a:pt x="17750" y="3931"/>
                    <a:pt x="17626" y="3895"/>
                    <a:pt x="17512" y="3813"/>
                  </a:cubicBezTo>
                  <a:cubicBezTo>
                    <a:pt x="17241" y="3606"/>
                    <a:pt x="17176" y="3232"/>
                    <a:pt x="17383" y="2947"/>
                  </a:cubicBezTo>
                  <a:lnTo>
                    <a:pt x="17370" y="2947"/>
                  </a:lnTo>
                  <a:cubicBezTo>
                    <a:pt x="17498" y="2773"/>
                    <a:pt x="17686" y="2692"/>
                    <a:pt x="17871" y="2692"/>
                  </a:cubicBezTo>
                  <a:close/>
                  <a:moveTo>
                    <a:pt x="14136" y="4813"/>
                  </a:moveTo>
                  <a:cubicBezTo>
                    <a:pt x="14259" y="4813"/>
                    <a:pt x="14382" y="4849"/>
                    <a:pt x="14488" y="4925"/>
                  </a:cubicBezTo>
                  <a:cubicBezTo>
                    <a:pt x="14940" y="5248"/>
                    <a:pt x="14772" y="5946"/>
                    <a:pt x="14230" y="6036"/>
                  </a:cubicBezTo>
                  <a:cubicBezTo>
                    <a:pt x="14193" y="6042"/>
                    <a:pt x="14157" y="6045"/>
                    <a:pt x="14122" y="6045"/>
                  </a:cubicBezTo>
                  <a:cubicBezTo>
                    <a:pt x="13639" y="6045"/>
                    <a:pt x="13334" y="5489"/>
                    <a:pt x="13635" y="5067"/>
                  </a:cubicBezTo>
                  <a:cubicBezTo>
                    <a:pt x="13753" y="4901"/>
                    <a:pt x="13944" y="4813"/>
                    <a:pt x="14136" y="4813"/>
                  </a:cubicBezTo>
                  <a:close/>
                  <a:moveTo>
                    <a:pt x="16369" y="4804"/>
                  </a:moveTo>
                  <a:cubicBezTo>
                    <a:pt x="16496" y="4804"/>
                    <a:pt x="16624" y="4843"/>
                    <a:pt x="16737" y="4925"/>
                  </a:cubicBezTo>
                  <a:lnTo>
                    <a:pt x="16724" y="4925"/>
                  </a:lnTo>
                  <a:cubicBezTo>
                    <a:pt x="17176" y="5248"/>
                    <a:pt x="17008" y="5946"/>
                    <a:pt x="16466" y="6036"/>
                  </a:cubicBezTo>
                  <a:cubicBezTo>
                    <a:pt x="16429" y="6042"/>
                    <a:pt x="16393" y="6045"/>
                    <a:pt x="16358" y="6045"/>
                  </a:cubicBezTo>
                  <a:cubicBezTo>
                    <a:pt x="15875" y="6045"/>
                    <a:pt x="15570" y="5489"/>
                    <a:pt x="15871" y="5067"/>
                  </a:cubicBezTo>
                  <a:cubicBezTo>
                    <a:pt x="15988" y="4895"/>
                    <a:pt x="16176" y="4804"/>
                    <a:pt x="16369" y="4804"/>
                  </a:cubicBezTo>
                  <a:close/>
                  <a:moveTo>
                    <a:pt x="18601" y="4804"/>
                  </a:moveTo>
                  <a:cubicBezTo>
                    <a:pt x="18727" y="4804"/>
                    <a:pt x="18852" y="4843"/>
                    <a:pt x="18960" y="4925"/>
                  </a:cubicBezTo>
                  <a:cubicBezTo>
                    <a:pt x="19412" y="5235"/>
                    <a:pt x="19244" y="5946"/>
                    <a:pt x="18701" y="6036"/>
                  </a:cubicBezTo>
                  <a:cubicBezTo>
                    <a:pt x="18665" y="6042"/>
                    <a:pt x="18629" y="6045"/>
                    <a:pt x="18594" y="6045"/>
                  </a:cubicBezTo>
                  <a:cubicBezTo>
                    <a:pt x="18111" y="6045"/>
                    <a:pt x="17805" y="5489"/>
                    <a:pt x="18094" y="5067"/>
                  </a:cubicBezTo>
                  <a:cubicBezTo>
                    <a:pt x="18219" y="4895"/>
                    <a:pt x="18410" y="4804"/>
                    <a:pt x="18601" y="4804"/>
                  </a:cubicBezTo>
                  <a:close/>
                  <a:moveTo>
                    <a:pt x="11894" y="4812"/>
                  </a:moveTo>
                  <a:cubicBezTo>
                    <a:pt x="12176" y="4812"/>
                    <a:pt x="12456" y="4998"/>
                    <a:pt x="12511" y="5325"/>
                  </a:cubicBezTo>
                  <a:cubicBezTo>
                    <a:pt x="12578" y="5731"/>
                    <a:pt x="12248" y="6051"/>
                    <a:pt x="11894" y="6051"/>
                  </a:cubicBezTo>
                  <a:cubicBezTo>
                    <a:pt x="11775" y="6051"/>
                    <a:pt x="11652" y="6014"/>
                    <a:pt x="11541" y="5933"/>
                  </a:cubicBezTo>
                  <a:cubicBezTo>
                    <a:pt x="11257" y="5739"/>
                    <a:pt x="11193" y="5351"/>
                    <a:pt x="11399" y="5067"/>
                  </a:cubicBezTo>
                  <a:cubicBezTo>
                    <a:pt x="11522" y="4892"/>
                    <a:pt x="11709" y="4812"/>
                    <a:pt x="11894" y="4812"/>
                  </a:cubicBezTo>
                  <a:close/>
                  <a:moveTo>
                    <a:pt x="17102" y="6920"/>
                  </a:moveTo>
                  <a:cubicBezTo>
                    <a:pt x="17226" y="6920"/>
                    <a:pt x="17351" y="6956"/>
                    <a:pt x="17461" y="7031"/>
                  </a:cubicBezTo>
                  <a:lnTo>
                    <a:pt x="17448" y="7031"/>
                  </a:lnTo>
                  <a:cubicBezTo>
                    <a:pt x="17900" y="7354"/>
                    <a:pt x="17745" y="8052"/>
                    <a:pt x="17202" y="8143"/>
                  </a:cubicBezTo>
                  <a:cubicBezTo>
                    <a:pt x="17165" y="8149"/>
                    <a:pt x="17129" y="8152"/>
                    <a:pt x="17094" y="8152"/>
                  </a:cubicBezTo>
                  <a:cubicBezTo>
                    <a:pt x="16610" y="8152"/>
                    <a:pt x="16294" y="7596"/>
                    <a:pt x="16595" y="7186"/>
                  </a:cubicBezTo>
                  <a:cubicBezTo>
                    <a:pt x="16714" y="7012"/>
                    <a:pt x="16906" y="6920"/>
                    <a:pt x="17102" y="6920"/>
                  </a:cubicBezTo>
                  <a:close/>
                  <a:moveTo>
                    <a:pt x="14867" y="6932"/>
                  </a:moveTo>
                  <a:cubicBezTo>
                    <a:pt x="15352" y="6932"/>
                    <a:pt x="15668" y="7488"/>
                    <a:pt x="15367" y="7910"/>
                  </a:cubicBezTo>
                  <a:cubicBezTo>
                    <a:pt x="15251" y="8073"/>
                    <a:pt x="15065" y="8161"/>
                    <a:pt x="14873" y="8161"/>
                  </a:cubicBezTo>
                  <a:cubicBezTo>
                    <a:pt x="14745" y="8161"/>
                    <a:pt x="14615" y="8122"/>
                    <a:pt x="14501" y="8039"/>
                  </a:cubicBezTo>
                  <a:lnTo>
                    <a:pt x="14501" y="8052"/>
                  </a:lnTo>
                  <a:cubicBezTo>
                    <a:pt x="14062" y="7729"/>
                    <a:pt x="14217" y="7031"/>
                    <a:pt x="14760" y="6941"/>
                  </a:cubicBezTo>
                  <a:cubicBezTo>
                    <a:pt x="14796" y="6935"/>
                    <a:pt x="14832" y="6932"/>
                    <a:pt x="14867" y="6932"/>
                  </a:cubicBezTo>
                  <a:close/>
                  <a:moveTo>
                    <a:pt x="10388" y="6931"/>
                  </a:moveTo>
                  <a:cubicBezTo>
                    <a:pt x="10669" y="6931"/>
                    <a:pt x="10944" y="7118"/>
                    <a:pt x="10999" y="7445"/>
                  </a:cubicBezTo>
                  <a:cubicBezTo>
                    <a:pt x="11066" y="7852"/>
                    <a:pt x="10742" y="8165"/>
                    <a:pt x="10384" y="8165"/>
                  </a:cubicBezTo>
                  <a:cubicBezTo>
                    <a:pt x="10265" y="8165"/>
                    <a:pt x="10142" y="8130"/>
                    <a:pt x="10029" y="8052"/>
                  </a:cubicBezTo>
                  <a:cubicBezTo>
                    <a:pt x="9758" y="7846"/>
                    <a:pt x="9693" y="7458"/>
                    <a:pt x="9887" y="7186"/>
                  </a:cubicBezTo>
                  <a:cubicBezTo>
                    <a:pt x="10015" y="7012"/>
                    <a:pt x="10203" y="6931"/>
                    <a:pt x="10388" y="6931"/>
                  </a:cubicBezTo>
                  <a:close/>
                  <a:moveTo>
                    <a:pt x="12627" y="6932"/>
                  </a:moveTo>
                  <a:cubicBezTo>
                    <a:pt x="12751" y="6932"/>
                    <a:pt x="12878" y="6969"/>
                    <a:pt x="12989" y="7044"/>
                  </a:cubicBezTo>
                  <a:cubicBezTo>
                    <a:pt x="13428" y="7354"/>
                    <a:pt x="13273" y="8065"/>
                    <a:pt x="12730" y="8156"/>
                  </a:cubicBezTo>
                  <a:cubicBezTo>
                    <a:pt x="12694" y="8162"/>
                    <a:pt x="12658" y="8165"/>
                    <a:pt x="12623" y="8165"/>
                  </a:cubicBezTo>
                  <a:cubicBezTo>
                    <a:pt x="12138" y="8165"/>
                    <a:pt x="11822" y="7608"/>
                    <a:pt x="12123" y="7186"/>
                  </a:cubicBezTo>
                  <a:cubicBezTo>
                    <a:pt x="12241" y="7021"/>
                    <a:pt x="12432" y="6932"/>
                    <a:pt x="12627" y="6932"/>
                  </a:cubicBezTo>
                  <a:close/>
                  <a:moveTo>
                    <a:pt x="15584" y="9044"/>
                  </a:moveTo>
                  <a:cubicBezTo>
                    <a:pt x="15706" y="9044"/>
                    <a:pt x="15833" y="9081"/>
                    <a:pt x="15949" y="9164"/>
                  </a:cubicBezTo>
                  <a:cubicBezTo>
                    <a:pt x="16220" y="9358"/>
                    <a:pt x="16285" y="9732"/>
                    <a:pt x="16091" y="10017"/>
                  </a:cubicBezTo>
                  <a:cubicBezTo>
                    <a:pt x="15968" y="10196"/>
                    <a:pt x="15783" y="10278"/>
                    <a:pt x="15598" y="10278"/>
                  </a:cubicBezTo>
                  <a:cubicBezTo>
                    <a:pt x="15315" y="10278"/>
                    <a:pt x="15034" y="10086"/>
                    <a:pt x="14979" y="9758"/>
                  </a:cubicBezTo>
                  <a:cubicBezTo>
                    <a:pt x="14912" y="9355"/>
                    <a:pt x="15231" y="9044"/>
                    <a:pt x="15584" y="9044"/>
                  </a:cubicBezTo>
                  <a:close/>
                  <a:moveTo>
                    <a:pt x="8874" y="9045"/>
                  </a:moveTo>
                  <a:cubicBezTo>
                    <a:pt x="9155" y="9045"/>
                    <a:pt x="9432" y="9236"/>
                    <a:pt x="9487" y="9564"/>
                  </a:cubicBezTo>
                  <a:cubicBezTo>
                    <a:pt x="9554" y="9968"/>
                    <a:pt x="9235" y="10279"/>
                    <a:pt x="8881" y="10279"/>
                  </a:cubicBezTo>
                  <a:cubicBezTo>
                    <a:pt x="8759" y="10279"/>
                    <a:pt x="8633" y="10242"/>
                    <a:pt x="8517" y="10159"/>
                  </a:cubicBezTo>
                  <a:cubicBezTo>
                    <a:pt x="8246" y="9965"/>
                    <a:pt x="8181" y="9577"/>
                    <a:pt x="8388" y="9306"/>
                  </a:cubicBezTo>
                  <a:lnTo>
                    <a:pt x="8375" y="9306"/>
                  </a:lnTo>
                  <a:cubicBezTo>
                    <a:pt x="8503" y="9127"/>
                    <a:pt x="8689" y="9045"/>
                    <a:pt x="8874" y="9045"/>
                  </a:cubicBezTo>
                  <a:close/>
                  <a:moveTo>
                    <a:pt x="13353" y="9039"/>
                  </a:moveTo>
                  <a:cubicBezTo>
                    <a:pt x="13839" y="9039"/>
                    <a:pt x="14157" y="9607"/>
                    <a:pt x="13855" y="10017"/>
                  </a:cubicBezTo>
                  <a:cubicBezTo>
                    <a:pt x="13736" y="10191"/>
                    <a:pt x="13544" y="10283"/>
                    <a:pt x="13350" y="10283"/>
                  </a:cubicBezTo>
                  <a:cubicBezTo>
                    <a:pt x="13229" y="10283"/>
                    <a:pt x="13107" y="10247"/>
                    <a:pt x="13002" y="10172"/>
                  </a:cubicBezTo>
                  <a:cubicBezTo>
                    <a:pt x="12550" y="9849"/>
                    <a:pt x="12705" y="9151"/>
                    <a:pt x="13247" y="9047"/>
                  </a:cubicBezTo>
                  <a:cubicBezTo>
                    <a:pt x="13283" y="9041"/>
                    <a:pt x="13319" y="9039"/>
                    <a:pt x="13353" y="9039"/>
                  </a:cubicBezTo>
                  <a:close/>
                  <a:moveTo>
                    <a:pt x="11118" y="9043"/>
                  </a:moveTo>
                  <a:cubicBezTo>
                    <a:pt x="11244" y="9043"/>
                    <a:pt x="11369" y="9082"/>
                    <a:pt x="11477" y="9164"/>
                  </a:cubicBezTo>
                  <a:cubicBezTo>
                    <a:pt x="11916" y="9474"/>
                    <a:pt x="11761" y="10185"/>
                    <a:pt x="11218" y="10275"/>
                  </a:cubicBezTo>
                  <a:cubicBezTo>
                    <a:pt x="11182" y="10281"/>
                    <a:pt x="11147" y="10284"/>
                    <a:pt x="11112" y="10284"/>
                  </a:cubicBezTo>
                  <a:cubicBezTo>
                    <a:pt x="10627" y="10284"/>
                    <a:pt x="10309" y="9716"/>
                    <a:pt x="10611" y="9306"/>
                  </a:cubicBezTo>
                  <a:cubicBezTo>
                    <a:pt x="10736" y="9134"/>
                    <a:pt x="10927" y="9043"/>
                    <a:pt x="11118" y="9043"/>
                  </a:cubicBezTo>
                  <a:close/>
                  <a:moveTo>
                    <a:pt x="11843" y="11158"/>
                  </a:moveTo>
                  <a:cubicBezTo>
                    <a:pt x="12327" y="11158"/>
                    <a:pt x="12644" y="11715"/>
                    <a:pt x="12343" y="12136"/>
                  </a:cubicBezTo>
                  <a:cubicBezTo>
                    <a:pt x="12225" y="12302"/>
                    <a:pt x="12034" y="12390"/>
                    <a:pt x="11842" y="12390"/>
                  </a:cubicBezTo>
                  <a:cubicBezTo>
                    <a:pt x="11719" y="12390"/>
                    <a:pt x="11596" y="12354"/>
                    <a:pt x="11490" y="12278"/>
                  </a:cubicBezTo>
                  <a:lnTo>
                    <a:pt x="11477" y="12278"/>
                  </a:lnTo>
                  <a:cubicBezTo>
                    <a:pt x="11037" y="11955"/>
                    <a:pt x="11193" y="11257"/>
                    <a:pt x="11735" y="11167"/>
                  </a:cubicBezTo>
                  <a:cubicBezTo>
                    <a:pt x="11772" y="11161"/>
                    <a:pt x="11808" y="11158"/>
                    <a:pt x="11843" y="11158"/>
                  </a:cubicBezTo>
                  <a:close/>
                  <a:moveTo>
                    <a:pt x="14089" y="11158"/>
                  </a:moveTo>
                  <a:cubicBezTo>
                    <a:pt x="14206" y="11158"/>
                    <a:pt x="14327" y="11193"/>
                    <a:pt x="14436" y="11270"/>
                  </a:cubicBezTo>
                  <a:cubicBezTo>
                    <a:pt x="14721" y="11477"/>
                    <a:pt x="14785" y="11852"/>
                    <a:pt x="14592" y="12136"/>
                  </a:cubicBezTo>
                  <a:lnTo>
                    <a:pt x="14579" y="12136"/>
                  </a:lnTo>
                  <a:cubicBezTo>
                    <a:pt x="14455" y="12311"/>
                    <a:pt x="14271" y="12391"/>
                    <a:pt x="14088" y="12391"/>
                  </a:cubicBezTo>
                  <a:cubicBezTo>
                    <a:pt x="13810" y="12391"/>
                    <a:pt x="13535" y="12205"/>
                    <a:pt x="13480" y="11878"/>
                  </a:cubicBezTo>
                  <a:cubicBezTo>
                    <a:pt x="13412" y="11471"/>
                    <a:pt x="13737" y="11158"/>
                    <a:pt x="14089" y="11158"/>
                  </a:cubicBezTo>
                  <a:close/>
                  <a:moveTo>
                    <a:pt x="9612" y="11158"/>
                  </a:moveTo>
                  <a:cubicBezTo>
                    <a:pt x="9735" y="11158"/>
                    <a:pt x="9859" y="11195"/>
                    <a:pt x="9965" y="11270"/>
                  </a:cubicBezTo>
                  <a:cubicBezTo>
                    <a:pt x="10417" y="11593"/>
                    <a:pt x="10262" y="12291"/>
                    <a:pt x="9706" y="12395"/>
                  </a:cubicBezTo>
                  <a:cubicBezTo>
                    <a:pt x="9670" y="12401"/>
                    <a:pt x="9635" y="12404"/>
                    <a:pt x="9601" y="12404"/>
                  </a:cubicBezTo>
                  <a:cubicBezTo>
                    <a:pt x="9117" y="12404"/>
                    <a:pt x="8810" y="11835"/>
                    <a:pt x="9112" y="11413"/>
                  </a:cubicBezTo>
                  <a:cubicBezTo>
                    <a:pt x="9230" y="11247"/>
                    <a:pt x="9420" y="11158"/>
                    <a:pt x="9612" y="11158"/>
                  </a:cubicBezTo>
                  <a:close/>
                  <a:moveTo>
                    <a:pt x="7369" y="11165"/>
                  </a:moveTo>
                  <a:cubicBezTo>
                    <a:pt x="7651" y="11165"/>
                    <a:pt x="7933" y="11356"/>
                    <a:pt x="7987" y="11684"/>
                  </a:cubicBezTo>
                  <a:cubicBezTo>
                    <a:pt x="8055" y="12091"/>
                    <a:pt x="7730" y="12404"/>
                    <a:pt x="7373" y="12404"/>
                  </a:cubicBezTo>
                  <a:cubicBezTo>
                    <a:pt x="7254" y="12404"/>
                    <a:pt x="7131" y="12369"/>
                    <a:pt x="7018" y="12291"/>
                  </a:cubicBezTo>
                  <a:cubicBezTo>
                    <a:pt x="6734" y="12085"/>
                    <a:pt x="6669" y="11697"/>
                    <a:pt x="6876" y="11425"/>
                  </a:cubicBezTo>
                  <a:cubicBezTo>
                    <a:pt x="6999" y="11247"/>
                    <a:pt x="7184" y="11165"/>
                    <a:pt x="7369" y="11165"/>
                  </a:cubicBezTo>
                  <a:close/>
                  <a:moveTo>
                    <a:pt x="10340" y="13265"/>
                  </a:moveTo>
                  <a:cubicBezTo>
                    <a:pt x="10814" y="13265"/>
                    <a:pt x="11132" y="13833"/>
                    <a:pt x="10831" y="14243"/>
                  </a:cubicBezTo>
                  <a:cubicBezTo>
                    <a:pt x="10710" y="14411"/>
                    <a:pt x="10521" y="14500"/>
                    <a:pt x="10326" y="14500"/>
                  </a:cubicBezTo>
                  <a:cubicBezTo>
                    <a:pt x="10207" y="14500"/>
                    <a:pt x="10086" y="14467"/>
                    <a:pt x="9978" y="14398"/>
                  </a:cubicBezTo>
                  <a:cubicBezTo>
                    <a:pt x="9525" y="14075"/>
                    <a:pt x="9693" y="13377"/>
                    <a:pt x="10236" y="13274"/>
                  </a:cubicBezTo>
                  <a:cubicBezTo>
                    <a:pt x="10271" y="13268"/>
                    <a:pt x="10306" y="13265"/>
                    <a:pt x="10340" y="13265"/>
                  </a:cubicBezTo>
                  <a:close/>
                  <a:moveTo>
                    <a:pt x="12566" y="13270"/>
                  </a:moveTo>
                  <a:cubicBezTo>
                    <a:pt x="12687" y="13270"/>
                    <a:pt x="12812" y="13307"/>
                    <a:pt x="12924" y="13390"/>
                  </a:cubicBezTo>
                  <a:cubicBezTo>
                    <a:pt x="13209" y="13584"/>
                    <a:pt x="13273" y="13971"/>
                    <a:pt x="13079" y="14243"/>
                  </a:cubicBezTo>
                  <a:lnTo>
                    <a:pt x="13066" y="14243"/>
                  </a:lnTo>
                  <a:cubicBezTo>
                    <a:pt x="12939" y="14422"/>
                    <a:pt x="12752" y="14504"/>
                    <a:pt x="12568" y="14504"/>
                  </a:cubicBezTo>
                  <a:cubicBezTo>
                    <a:pt x="12286" y="14504"/>
                    <a:pt x="12010" y="14313"/>
                    <a:pt x="11955" y="13984"/>
                  </a:cubicBezTo>
                  <a:cubicBezTo>
                    <a:pt x="11888" y="13581"/>
                    <a:pt x="12213" y="13270"/>
                    <a:pt x="12566" y="13270"/>
                  </a:cubicBezTo>
                  <a:close/>
                  <a:moveTo>
                    <a:pt x="8098" y="13282"/>
                  </a:moveTo>
                  <a:cubicBezTo>
                    <a:pt x="8224" y="13282"/>
                    <a:pt x="8353" y="13321"/>
                    <a:pt x="8466" y="13403"/>
                  </a:cubicBezTo>
                  <a:cubicBezTo>
                    <a:pt x="8905" y="13713"/>
                    <a:pt x="8750" y="14411"/>
                    <a:pt x="8207" y="14501"/>
                  </a:cubicBezTo>
                  <a:cubicBezTo>
                    <a:pt x="8170" y="14508"/>
                    <a:pt x="8134" y="14510"/>
                    <a:pt x="8099" y="14510"/>
                  </a:cubicBezTo>
                  <a:cubicBezTo>
                    <a:pt x="7615" y="14510"/>
                    <a:pt x="7298" y="13955"/>
                    <a:pt x="7600" y="13545"/>
                  </a:cubicBezTo>
                  <a:cubicBezTo>
                    <a:pt x="7717" y="13373"/>
                    <a:pt x="7905" y="13282"/>
                    <a:pt x="8098" y="13282"/>
                  </a:cubicBezTo>
                  <a:close/>
                  <a:moveTo>
                    <a:pt x="5862" y="13284"/>
                  </a:moveTo>
                  <a:cubicBezTo>
                    <a:pt x="6144" y="13284"/>
                    <a:pt x="6421" y="13475"/>
                    <a:pt x="6475" y="13803"/>
                  </a:cubicBezTo>
                  <a:cubicBezTo>
                    <a:pt x="6543" y="14207"/>
                    <a:pt x="6224" y="14518"/>
                    <a:pt x="5870" y="14518"/>
                  </a:cubicBezTo>
                  <a:cubicBezTo>
                    <a:pt x="5748" y="14518"/>
                    <a:pt x="5622" y="14481"/>
                    <a:pt x="5506" y="14398"/>
                  </a:cubicBezTo>
                  <a:cubicBezTo>
                    <a:pt x="5222" y="14204"/>
                    <a:pt x="5157" y="13816"/>
                    <a:pt x="5364" y="13532"/>
                  </a:cubicBezTo>
                  <a:lnTo>
                    <a:pt x="5364" y="13532"/>
                  </a:lnTo>
                  <a:lnTo>
                    <a:pt x="5364" y="13545"/>
                  </a:lnTo>
                  <a:cubicBezTo>
                    <a:pt x="5492" y="13366"/>
                    <a:pt x="5678" y="13284"/>
                    <a:pt x="5862" y="13284"/>
                  </a:cubicBezTo>
                  <a:close/>
                  <a:moveTo>
                    <a:pt x="8832" y="15384"/>
                  </a:moveTo>
                  <a:cubicBezTo>
                    <a:pt x="9314" y="15384"/>
                    <a:pt x="9621" y="15941"/>
                    <a:pt x="9331" y="16362"/>
                  </a:cubicBezTo>
                  <a:cubicBezTo>
                    <a:pt x="9213" y="16528"/>
                    <a:pt x="9023" y="16617"/>
                    <a:pt x="8831" y="16617"/>
                  </a:cubicBezTo>
                  <a:cubicBezTo>
                    <a:pt x="8708" y="16617"/>
                    <a:pt x="8584" y="16580"/>
                    <a:pt x="8478" y="16505"/>
                  </a:cubicBezTo>
                  <a:lnTo>
                    <a:pt x="8466" y="16505"/>
                  </a:lnTo>
                  <a:cubicBezTo>
                    <a:pt x="8026" y="16182"/>
                    <a:pt x="8181" y="15484"/>
                    <a:pt x="8724" y="15393"/>
                  </a:cubicBezTo>
                  <a:cubicBezTo>
                    <a:pt x="8761" y="15387"/>
                    <a:pt x="8797" y="15384"/>
                    <a:pt x="8832" y="15384"/>
                  </a:cubicBezTo>
                  <a:close/>
                  <a:moveTo>
                    <a:pt x="11062" y="15379"/>
                  </a:moveTo>
                  <a:cubicBezTo>
                    <a:pt x="11180" y="15379"/>
                    <a:pt x="11301" y="15415"/>
                    <a:pt x="11412" y="15497"/>
                  </a:cubicBezTo>
                  <a:cubicBezTo>
                    <a:pt x="11697" y="15690"/>
                    <a:pt x="11761" y="16078"/>
                    <a:pt x="11567" y="16362"/>
                  </a:cubicBezTo>
                  <a:cubicBezTo>
                    <a:pt x="11439" y="16537"/>
                    <a:pt x="11252" y="16618"/>
                    <a:pt x="11067" y="16618"/>
                  </a:cubicBezTo>
                  <a:cubicBezTo>
                    <a:pt x="10786" y="16618"/>
                    <a:pt x="10510" y="16431"/>
                    <a:pt x="10456" y="16104"/>
                  </a:cubicBezTo>
                  <a:cubicBezTo>
                    <a:pt x="10388" y="15698"/>
                    <a:pt x="10711" y="15379"/>
                    <a:pt x="11062" y="15379"/>
                  </a:cubicBezTo>
                  <a:close/>
                  <a:moveTo>
                    <a:pt x="6594" y="15392"/>
                  </a:moveTo>
                  <a:cubicBezTo>
                    <a:pt x="6718" y="15392"/>
                    <a:pt x="6843" y="15429"/>
                    <a:pt x="6953" y="15509"/>
                  </a:cubicBezTo>
                  <a:cubicBezTo>
                    <a:pt x="7393" y="15833"/>
                    <a:pt x="7238" y="16530"/>
                    <a:pt x="6695" y="16621"/>
                  </a:cubicBezTo>
                  <a:cubicBezTo>
                    <a:pt x="6658" y="16627"/>
                    <a:pt x="6622" y="16630"/>
                    <a:pt x="6587" y="16630"/>
                  </a:cubicBezTo>
                  <a:cubicBezTo>
                    <a:pt x="6105" y="16630"/>
                    <a:pt x="5798" y="16073"/>
                    <a:pt x="6088" y="15652"/>
                  </a:cubicBezTo>
                  <a:cubicBezTo>
                    <a:pt x="6206" y="15485"/>
                    <a:pt x="6398" y="15392"/>
                    <a:pt x="6594" y="15392"/>
                  </a:cubicBezTo>
                  <a:close/>
                  <a:moveTo>
                    <a:pt x="4361" y="15399"/>
                  </a:moveTo>
                  <a:cubicBezTo>
                    <a:pt x="4637" y="15399"/>
                    <a:pt x="4909" y="15585"/>
                    <a:pt x="4963" y="15910"/>
                  </a:cubicBezTo>
                  <a:cubicBezTo>
                    <a:pt x="5040" y="16316"/>
                    <a:pt x="4713" y="16635"/>
                    <a:pt x="4359" y="16635"/>
                  </a:cubicBezTo>
                  <a:cubicBezTo>
                    <a:pt x="4240" y="16635"/>
                    <a:pt x="4118" y="16599"/>
                    <a:pt x="4007" y="16518"/>
                  </a:cubicBezTo>
                  <a:cubicBezTo>
                    <a:pt x="3722" y="16324"/>
                    <a:pt x="3658" y="15936"/>
                    <a:pt x="3865" y="15665"/>
                  </a:cubicBezTo>
                  <a:cubicBezTo>
                    <a:pt x="3989" y="15483"/>
                    <a:pt x="4176" y="15399"/>
                    <a:pt x="4361" y="15399"/>
                  </a:cubicBezTo>
                  <a:close/>
                  <a:moveTo>
                    <a:pt x="7320" y="17504"/>
                  </a:moveTo>
                  <a:cubicBezTo>
                    <a:pt x="7804" y="17504"/>
                    <a:pt x="8121" y="18060"/>
                    <a:pt x="7819" y="18482"/>
                  </a:cubicBezTo>
                  <a:cubicBezTo>
                    <a:pt x="7701" y="18647"/>
                    <a:pt x="7511" y="18736"/>
                    <a:pt x="7319" y="18736"/>
                  </a:cubicBezTo>
                  <a:cubicBezTo>
                    <a:pt x="7196" y="18736"/>
                    <a:pt x="7072" y="18700"/>
                    <a:pt x="6966" y="18624"/>
                  </a:cubicBezTo>
                  <a:lnTo>
                    <a:pt x="6953" y="18624"/>
                  </a:lnTo>
                  <a:cubicBezTo>
                    <a:pt x="6514" y="18301"/>
                    <a:pt x="6669" y="17603"/>
                    <a:pt x="7212" y="17513"/>
                  </a:cubicBezTo>
                  <a:cubicBezTo>
                    <a:pt x="7249" y="17507"/>
                    <a:pt x="7285" y="17504"/>
                    <a:pt x="7320" y="17504"/>
                  </a:cubicBezTo>
                  <a:close/>
                  <a:moveTo>
                    <a:pt x="9555" y="17498"/>
                  </a:moveTo>
                  <a:cubicBezTo>
                    <a:pt x="9675" y="17498"/>
                    <a:pt x="9799" y="17535"/>
                    <a:pt x="9913" y="17616"/>
                  </a:cubicBezTo>
                  <a:cubicBezTo>
                    <a:pt x="10197" y="17810"/>
                    <a:pt x="10262" y="18198"/>
                    <a:pt x="10068" y="18482"/>
                  </a:cubicBezTo>
                  <a:lnTo>
                    <a:pt x="10055" y="18482"/>
                  </a:lnTo>
                  <a:cubicBezTo>
                    <a:pt x="9927" y="18656"/>
                    <a:pt x="9740" y="18737"/>
                    <a:pt x="9555" y="18737"/>
                  </a:cubicBezTo>
                  <a:cubicBezTo>
                    <a:pt x="9274" y="18737"/>
                    <a:pt x="8998" y="18551"/>
                    <a:pt x="8944" y="18223"/>
                  </a:cubicBezTo>
                  <a:cubicBezTo>
                    <a:pt x="8876" y="17818"/>
                    <a:pt x="9199" y="17498"/>
                    <a:pt x="9555" y="17498"/>
                  </a:cubicBezTo>
                  <a:close/>
                  <a:moveTo>
                    <a:pt x="2861" y="17517"/>
                  </a:moveTo>
                  <a:cubicBezTo>
                    <a:pt x="3343" y="17517"/>
                    <a:pt x="3650" y="18073"/>
                    <a:pt x="3361" y="18495"/>
                  </a:cubicBezTo>
                  <a:cubicBezTo>
                    <a:pt x="3236" y="18658"/>
                    <a:pt x="3047" y="18746"/>
                    <a:pt x="2857" y="18746"/>
                  </a:cubicBezTo>
                  <a:cubicBezTo>
                    <a:pt x="2730" y="18746"/>
                    <a:pt x="2603" y="18707"/>
                    <a:pt x="2495" y="18624"/>
                  </a:cubicBezTo>
                  <a:lnTo>
                    <a:pt x="2495" y="18637"/>
                  </a:lnTo>
                  <a:cubicBezTo>
                    <a:pt x="2042" y="18314"/>
                    <a:pt x="2210" y="17616"/>
                    <a:pt x="2753" y="17526"/>
                  </a:cubicBezTo>
                  <a:cubicBezTo>
                    <a:pt x="2790" y="17519"/>
                    <a:pt x="2826" y="17517"/>
                    <a:pt x="2861" y="17517"/>
                  </a:cubicBezTo>
                  <a:close/>
                  <a:moveTo>
                    <a:pt x="5084" y="17508"/>
                  </a:moveTo>
                  <a:cubicBezTo>
                    <a:pt x="5208" y="17508"/>
                    <a:pt x="5334" y="17547"/>
                    <a:pt x="5441" y="17629"/>
                  </a:cubicBezTo>
                  <a:cubicBezTo>
                    <a:pt x="5894" y="17952"/>
                    <a:pt x="5726" y="18650"/>
                    <a:pt x="5183" y="18740"/>
                  </a:cubicBezTo>
                  <a:cubicBezTo>
                    <a:pt x="5146" y="18747"/>
                    <a:pt x="5110" y="18750"/>
                    <a:pt x="5075" y="18750"/>
                  </a:cubicBezTo>
                  <a:cubicBezTo>
                    <a:pt x="4593" y="18750"/>
                    <a:pt x="4287" y="18193"/>
                    <a:pt x="4588" y="17771"/>
                  </a:cubicBezTo>
                  <a:cubicBezTo>
                    <a:pt x="4705" y="17599"/>
                    <a:pt x="4893" y="17508"/>
                    <a:pt x="5084" y="17508"/>
                  </a:cubicBezTo>
                  <a:close/>
                  <a:moveTo>
                    <a:pt x="8037" y="19616"/>
                  </a:moveTo>
                  <a:cubicBezTo>
                    <a:pt x="8159" y="19616"/>
                    <a:pt x="8285" y="19653"/>
                    <a:pt x="8401" y="19736"/>
                  </a:cubicBezTo>
                  <a:cubicBezTo>
                    <a:pt x="8685" y="19929"/>
                    <a:pt x="8750" y="20317"/>
                    <a:pt x="8556" y="20589"/>
                  </a:cubicBezTo>
                  <a:lnTo>
                    <a:pt x="8543" y="20589"/>
                  </a:lnTo>
                  <a:cubicBezTo>
                    <a:pt x="8420" y="20768"/>
                    <a:pt x="8235" y="20849"/>
                    <a:pt x="8050" y="20849"/>
                  </a:cubicBezTo>
                  <a:cubicBezTo>
                    <a:pt x="7768" y="20849"/>
                    <a:pt x="7486" y="20658"/>
                    <a:pt x="7432" y="20330"/>
                  </a:cubicBezTo>
                  <a:cubicBezTo>
                    <a:pt x="7364" y="19927"/>
                    <a:pt x="7683" y="19616"/>
                    <a:pt x="8037" y="19616"/>
                  </a:cubicBezTo>
                  <a:close/>
                  <a:moveTo>
                    <a:pt x="3585" y="19623"/>
                  </a:moveTo>
                  <a:cubicBezTo>
                    <a:pt x="4069" y="19623"/>
                    <a:pt x="4386" y="20180"/>
                    <a:pt x="4084" y="20602"/>
                  </a:cubicBezTo>
                  <a:cubicBezTo>
                    <a:pt x="3958" y="20767"/>
                    <a:pt x="3770" y="20856"/>
                    <a:pt x="3577" y="20856"/>
                  </a:cubicBezTo>
                  <a:cubicBezTo>
                    <a:pt x="3454" y="20856"/>
                    <a:pt x="3329" y="20819"/>
                    <a:pt x="3218" y="20744"/>
                  </a:cubicBezTo>
                  <a:cubicBezTo>
                    <a:pt x="2779" y="20434"/>
                    <a:pt x="2934" y="19723"/>
                    <a:pt x="3477" y="19632"/>
                  </a:cubicBezTo>
                  <a:cubicBezTo>
                    <a:pt x="3514" y="19626"/>
                    <a:pt x="3550" y="19623"/>
                    <a:pt x="3585" y="19623"/>
                  </a:cubicBezTo>
                  <a:close/>
                  <a:moveTo>
                    <a:pt x="5820" y="19623"/>
                  </a:moveTo>
                  <a:cubicBezTo>
                    <a:pt x="6303" y="19623"/>
                    <a:pt x="6608" y="20180"/>
                    <a:pt x="6307" y="20602"/>
                  </a:cubicBezTo>
                  <a:cubicBezTo>
                    <a:pt x="6189" y="20767"/>
                    <a:pt x="6004" y="20856"/>
                    <a:pt x="5812" y="20856"/>
                  </a:cubicBezTo>
                  <a:cubicBezTo>
                    <a:pt x="5690" y="20856"/>
                    <a:pt x="5565" y="20819"/>
                    <a:pt x="5454" y="20744"/>
                  </a:cubicBezTo>
                  <a:cubicBezTo>
                    <a:pt x="5002" y="20421"/>
                    <a:pt x="5170" y="19723"/>
                    <a:pt x="5713" y="19632"/>
                  </a:cubicBezTo>
                  <a:cubicBezTo>
                    <a:pt x="5749" y="19626"/>
                    <a:pt x="5785" y="19623"/>
                    <a:pt x="5820" y="19623"/>
                  </a:cubicBezTo>
                  <a:close/>
                  <a:moveTo>
                    <a:pt x="1344" y="19623"/>
                  </a:moveTo>
                  <a:cubicBezTo>
                    <a:pt x="1462" y="19623"/>
                    <a:pt x="1584" y="19658"/>
                    <a:pt x="1693" y="19736"/>
                  </a:cubicBezTo>
                  <a:cubicBezTo>
                    <a:pt x="1978" y="19929"/>
                    <a:pt x="2042" y="20317"/>
                    <a:pt x="1848" y="20602"/>
                  </a:cubicBezTo>
                  <a:cubicBezTo>
                    <a:pt x="1720" y="20776"/>
                    <a:pt x="1533" y="20857"/>
                    <a:pt x="1347" y="20857"/>
                  </a:cubicBezTo>
                  <a:cubicBezTo>
                    <a:pt x="1065" y="20857"/>
                    <a:pt x="786" y="20670"/>
                    <a:pt x="724" y="20343"/>
                  </a:cubicBezTo>
                  <a:cubicBezTo>
                    <a:pt x="656" y="19936"/>
                    <a:pt x="988" y="19623"/>
                    <a:pt x="1344" y="19623"/>
                  </a:cubicBezTo>
                  <a:close/>
                  <a:moveTo>
                    <a:pt x="6532" y="21735"/>
                  </a:moveTo>
                  <a:cubicBezTo>
                    <a:pt x="6652" y="21735"/>
                    <a:pt x="6776" y="21772"/>
                    <a:pt x="6889" y="21855"/>
                  </a:cubicBezTo>
                  <a:cubicBezTo>
                    <a:pt x="7173" y="22049"/>
                    <a:pt x="7238" y="22437"/>
                    <a:pt x="7044" y="22708"/>
                  </a:cubicBezTo>
                  <a:cubicBezTo>
                    <a:pt x="6916" y="22887"/>
                    <a:pt x="6730" y="22969"/>
                    <a:pt x="6545" y="22969"/>
                  </a:cubicBezTo>
                  <a:cubicBezTo>
                    <a:pt x="6264" y="22969"/>
                    <a:pt x="5987" y="22778"/>
                    <a:pt x="5932" y="22450"/>
                  </a:cubicBezTo>
                  <a:cubicBezTo>
                    <a:pt x="5865" y="22046"/>
                    <a:pt x="6184" y="21735"/>
                    <a:pt x="6532" y="21735"/>
                  </a:cubicBezTo>
                  <a:close/>
                  <a:moveTo>
                    <a:pt x="4308" y="21743"/>
                  </a:moveTo>
                  <a:cubicBezTo>
                    <a:pt x="4793" y="21743"/>
                    <a:pt x="5109" y="22299"/>
                    <a:pt x="4808" y="22721"/>
                  </a:cubicBezTo>
                  <a:cubicBezTo>
                    <a:pt x="4690" y="22887"/>
                    <a:pt x="4500" y="22975"/>
                    <a:pt x="4307" y="22975"/>
                  </a:cubicBezTo>
                  <a:cubicBezTo>
                    <a:pt x="4185" y="22975"/>
                    <a:pt x="4061" y="22939"/>
                    <a:pt x="3955" y="22863"/>
                  </a:cubicBezTo>
                  <a:cubicBezTo>
                    <a:pt x="3503" y="22540"/>
                    <a:pt x="3658" y="21842"/>
                    <a:pt x="4201" y="21752"/>
                  </a:cubicBezTo>
                  <a:cubicBezTo>
                    <a:pt x="4237" y="21746"/>
                    <a:pt x="4273" y="21743"/>
                    <a:pt x="4308" y="21743"/>
                  </a:cubicBezTo>
                  <a:close/>
                  <a:moveTo>
                    <a:pt x="13842" y="1"/>
                  </a:moveTo>
                  <a:lnTo>
                    <a:pt x="13222" y="879"/>
                  </a:lnTo>
                  <a:cubicBezTo>
                    <a:pt x="13479" y="1300"/>
                    <a:pt x="13166" y="1815"/>
                    <a:pt x="12702" y="1815"/>
                  </a:cubicBezTo>
                  <a:cubicBezTo>
                    <a:pt x="12653" y="1815"/>
                    <a:pt x="12602" y="1810"/>
                    <a:pt x="12550" y="1797"/>
                  </a:cubicBezTo>
                  <a:lnTo>
                    <a:pt x="11709" y="2986"/>
                  </a:lnTo>
                  <a:cubicBezTo>
                    <a:pt x="11969" y="3410"/>
                    <a:pt x="11647" y="3932"/>
                    <a:pt x="11187" y="3932"/>
                  </a:cubicBezTo>
                  <a:cubicBezTo>
                    <a:pt x="11143" y="3932"/>
                    <a:pt x="11097" y="3927"/>
                    <a:pt x="11050" y="3917"/>
                  </a:cubicBezTo>
                  <a:lnTo>
                    <a:pt x="10197" y="5106"/>
                  </a:lnTo>
                  <a:cubicBezTo>
                    <a:pt x="10457" y="5530"/>
                    <a:pt x="10135" y="6051"/>
                    <a:pt x="9675" y="6051"/>
                  </a:cubicBezTo>
                  <a:cubicBezTo>
                    <a:pt x="9630" y="6051"/>
                    <a:pt x="9585" y="6046"/>
                    <a:pt x="9538" y="6036"/>
                  </a:cubicBezTo>
                  <a:lnTo>
                    <a:pt x="8685" y="7225"/>
                  </a:lnTo>
                  <a:cubicBezTo>
                    <a:pt x="8956" y="7650"/>
                    <a:pt x="8636" y="8171"/>
                    <a:pt x="8166" y="8171"/>
                  </a:cubicBezTo>
                  <a:cubicBezTo>
                    <a:pt x="8120" y="8171"/>
                    <a:pt x="8074" y="8166"/>
                    <a:pt x="8026" y="8156"/>
                  </a:cubicBezTo>
                  <a:lnTo>
                    <a:pt x="7186" y="9345"/>
                  </a:lnTo>
                  <a:cubicBezTo>
                    <a:pt x="7445" y="9768"/>
                    <a:pt x="7125" y="10278"/>
                    <a:pt x="6666" y="10278"/>
                  </a:cubicBezTo>
                  <a:cubicBezTo>
                    <a:pt x="6621" y="10278"/>
                    <a:pt x="6574" y="10273"/>
                    <a:pt x="6527" y="10262"/>
                  </a:cubicBezTo>
                  <a:lnTo>
                    <a:pt x="5674" y="11451"/>
                  </a:lnTo>
                  <a:cubicBezTo>
                    <a:pt x="5933" y="11876"/>
                    <a:pt x="5612" y="12397"/>
                    <a:pt x="5151" y="12397"/>
                  </a:cubicBezTo>
                  <a:cubicBezTo>
                    <a:pt x="5107" y="12397"/>
                    <a:pt x="5061" y="12392"/>
                    <a:pt x="5015" y="12382"/>
                  </a:cubicBezTo>
                  <a:lnTo>
                    <a:pt x="4162" y="13571"/>
                  </a:lnTo>
                  <a:cubicBezTo>
                    <a:pt x="4421" y="13995"/>
                    <a:pt x="4111" y="14516"/>
                    <a:pt x="3642" y="14516"/>
                  </a:cubicBezTo>
                  <a:cubicBezTo>
                    <a:pt x="3597" y="14516"/>
                    <a:pt x="3550" y="14512"/>
                    <a:pt x="3503" y="14501"/>
                  </a:cubicBezTo>
                  <a:lnTo>
                    <a:pt x="2663" y="15690"/>
                  </a:lnTo>
                  <a:cubicBezTo>
                    <a:pt x="2922" y="16115"/>
                    <a:pt x="2601" y="16636"/>
                    <a:pt x="2140" y="16636"/>
                  </a:cubicBezTo>
                  <a:cubicBezTo>
                    <a:pt x="2096" y="16636"/>
                    <a:pt x="2050" y="16631"/>
                    <a:pt x="2004" y="16621"/>
                  </a:cubicBezTo>
                  <a:lnTo>
                    <a:pt x="1151" y="17810"/>
                  </a:lnTo>
                  <a:cubicBezTo>
                    <a:pt x="1409" y="18234"/>
                    <a:pt x="1090" y="18743"/>
                    <a:pt x="631" y="18743"/>
                  </a:cubicBezTo>
                  <a:cubicBezTo>
                    <a:pt x="585" y="18743"/>
                    <a:pt x="539" y="18738"/>
                    <a:pt x="491" y="18728"/>
                  </a:cubicBezTo>
                  <a:lnTo>
                    <a:pt x="0" y="19425"/>
                  </a:lnTo>
                  <a:cubicBezTo>
                    <a:pt x="0" y="19425"/>
                    <a:pt x="181" y="20136"/>
                    <a:pt x="1228" y="21015"/>
                  </a:cubicBezTo>
                  <a:cubicBezTo>
                    <a:pt x="1512" y="21235"/>
                    <a:pt x="1784" y="21480"/>
                    <a:pt x="2042" y="21739"/>
                  </a:cubicBezTo>
                  <a:cubicBezTo>
                    <a:pt x="2060" y="21737"/>
                    <a:pt x="2078" y="21736"/>
                    <a:pt x="2096" y="21736"/>
                  </a:cubicBezTo>
                  <a:cubicBezTo>
                    <a:pt x="2220" y="21736"/>
                    <a:pt x="2341" y="21776"/>
                    <a:pt x="2443" y="21855"/>
                  </a:cubicBezTo>
                  <a:cubicBezTo>
                    <a:pt x="2650" y="21997"/>
                    <a:pt x="2740" y="22269"/>
                    <a:pt x="2676" y="22527"/>
                  </a:cubicBezTo>
                  <a:cubicBezTo>
                    <a:pt x="2844" y="22786"/>
                    <a:pt x="3050" y="23031"/>
                    <a:pt x="3309" y="23225"/>
                  </a:cubicBezTo>
                  <a:cubicBezTo>
                    <a:pt x="3722" y="23548"/>
                    <a:pt x="4097" y="23910"/>
                    <a:pt x="4446" y="24311"/>
                  </a:cubicBezTo>
                  <a:cubicBezTo>
                    <a:pt x="4459" y="24246"/>
                    <a:pt x="4498" y="24169"/>
                    <a:pt x="4537" y="24117"/>
                  </a:cubicBezTo>
                  <a:cubicBezTo>
                    <a:pt x="4659" y="23939"/>
                    <a:pt x="4849" y="23851"/>
                    <a:pt x="5040" y="23851"/>
                  </a:cubicBezTo>
                  <a:cubicBezTo>
                    <a:pt x="5250" y="23851"/>
                    <a:pt x="5461" y="23958"/>
                    <a:pt x="5583" y="24169"/>
                  </a:cubicBezTo>
                  <a:cubicBezTo>
                    <a:pt x="5803" y="24569"/>
                    <a:pt x="5532" y="25060"/>
                    <a:pt x="5067" y="25086"/>
                  </a:cubicBezTo>
                  <a:cubicBezTo>
                    <a:pt x="5222" y="25254"/>
                    <a:pt x="5377" y="25422"/>
                    <a:pt x="5545" y="25590"/>
                  </a:cubicBezTo>
                  <a:lnTo>
                    <a:pt x="22307" y="2068"/>
                  </a:lnTo>
                  <a:cubicBezTo>
                    <a:pt x="22307" y="2068"/>
                    <a:pt x="22100" y="1939"/>
                    <a:pt x="21790" y="1784"/>
                  </a:cubicBezTo>
                  <a:cubicBezTo>
                    <a:pt x="21736" y="1800"/>
                    <a:pt x="21681" y="1807"/>
                    <a:pt x="21626" y="1807"/>
                  </a:cubicBezTo>
                  <a:cubicBezTo>
                    <a:pt x="21497" y="1807"/>
                    <a:pt x="21369" y="1766"/>
                    <a:pt x="21260" y="1694"/>
                  </a:cubicBezTo>
                  <a:cubicBezTo>
                    <a:pt x="21196" y="1642"/>
                    <a:pt x="21131" y="1577"/>
                    <a:pt x="21092" y="1500"/>
                  </a:cubicBezTo>
                  <a:cubicBezTo>
                    <a:pt x="20824" y="1403"/>
                    <a:pt x="20555" y="1351"/>
                    <a:pt x="20279" y="1351"/>
                  </a:cubicBezTo>
                  <a:cubicBezTo>
                    <a:pt x="20223" y="1351"/>
                    <a:pt x="20167" y="1353"/>
                    <a:pt x="20110" y="1358"/>
                  </a:cubicBezTo>
                  <a:lnTo>
                    <a:pt x="19981" y="1371"/>
                  </a:lnTo>
                  <a:cubicBezTo>
                    <a:pt x="19955" y="1435"/>
                    <a:pt x="19929" y="1500"/>
                    <a:pt x="19890" y="1552"/>
                  </a:cubicBezTo>
                  <a:cubicBezTo>
                    <a:pt x="19767" y="1729"/>
                    <a:pt x="19579" y="1812"/>
                    <a:pt x="19392" y="1812"/>
                  </a:cubicBezTo>
                  <a:cubicBezTo>
                    <a:pt x="19128" y="1812"/>
                    <a:pt x="18867" y="1647"/>
                    <a:pt x="18792" y="1345"/>
                  </a:cubicBezTo>
                  <a:cubicBezTo>
                    <a:pt x="18443" y="1306"/>
                    <a:pt x="18094" y="1228"/>
                    <a:pt x="17758" y="1112"/>
                  </a:cubicBezTo>
                  <a:lnTo>
                    <a:pt x="17758" y="1112"/>
                  </a:lnTo>
                  <a:cubicBezTo>
                    <a:pt x="17820" y="1498"/>
                    <a:pt x="17504" y="1816"/>
                    <a:pt x="17149" y="1816"/>
                  </a:cubicBezTo>
                  <a:cubicBezTo>
                    <a:pt x="17064" y="1816"/>
                    <a:pt x="16977" y="1798"/>
                    <a:pt x="16892" y="1758"/>
                  </a:cubicBezTo>
                  <a:cubicBezTo>
                    <a:pt x="16440" y="1539"/>
                    <a:pt x="16414" y="918"/>
                    <a:pt x="16840" y="673"/>
                  </a:cubicBezTo>
                  <a:cubicBezTo>
                    <a:pt x="16285" y="453"/>
                    <a:pt x="15716" y="311"/>
                    <a:pt x="15134" y="246"/>
                  </a:cubicBezTo>
                  <a:cubicBezTo>
                    <a:pt x="14695" y="182"/>
                    <a:pt x="14268" y="104"/>
                    <a:pt x="1384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035" name="Прямоугольник 1034">
            <a:extLst>
              <a:ext uri="{FF2B5EF4-FFF2-40B4-BE49-F238E27FC236}">
                <a16:creationId xmlns:a16="http://schemas.microsoft.com/office/drawing/2014/main" xmlns="" id="{38A5719F-7C6F-4160-B7BA-260D88D11F4C}"/>
              </a:ext>
            </a:extLst>
          </p:cNvPr>
          <p:cNvSpPr/>
          <p:nvPr/>
        </p:nvSpPr>
        <p:spPr>
          <a:xfrm rot="661264">
            <a:off x="2273217" y="1130475"/>
            <a:ext cx="1986441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200" b="1" cap="none" spc="0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Алгебра </a:t>
            </a: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5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79" name="Google Shape;8579;p55"/>
          <p:cNvSpPr/>
          <p:nvPr/>
        </p:nvSpPr>
        <p:spPr>
          <a:xfrm rot="-5400000" flipH="1">
            <a:off x="2208768" y="-633561"/>
            <a:ext cx="4449922" cy="6566642"/>
          </a:xfrm>
          <a:custGeom>
            <a:avLst/>
            <a:gdLst/>
            <a:ahLst/>
            <a:cxnLst/>
            <a:rect l="l" t="t" r="r" b="b"/>
            <a:pathLst>
              <a:path w="24242" h="35767" extrusionOk="0">
                <a:moveTo>
                  <a:pt x="24241" y="0"/>
                </a:moveTo>
                <a:lnTo>
                  <a:pt x="24" y="0"/>
                </a:lnTo>
                <a:lnTo>
                  <a:pt x="24" y="25182"/>
                </a:lnTo>
                <a:lnTo>
                  <a:pt x="0" y="25182"/>
                </a:lnTo>
                <a:lnTo>
                  <a:pt x="0" y="34873"/>
                </a:lnTo>
                <a:lnTo>
                  <a:pt x="298" y="34981"/>
                </a:lnTo>
                <a:lnTo>
                  <a:pt x="488" y="34635"/>
                </a:lnTo>
                <a:lnTo>
                  <a:pt x="655" y="34504"/>
                </a:lnTo>
                <a:lnTo>
                  <a:pt x="893" y="34409"/>
                </a:lnTo>
                <a:lnTo>
                  <a:pt x="1107" y="34516"/>
                </a:lnTo>
                <a:lnTo>
                  <a:pt x="1608" y="34052"/>
                </a:lnTo>
                <a:lnTo>
                  <a:pt x="2179" y="34111"/>
                </a:lnTo>
                <a:lnTo>
                  <a:pt x="3334" y="34040"/>
                </a:lnTo>
                <a:lnTo>
                  <a:pt x="3905" y="34028"/>
                </a:lnTo>
                <a:lnTo>
                  <a:pt x="4227" y="34480"/>
                </a:lnTo>
                <a:lnTo>
                  <a:pt x="4584" y="34421"/>
                </a:lnTo>
                <a:lnTo>
                  <a:pt x="5477" y="34707"/>
                </a:lnTo>
                <a:lnTo>
                  <a:pt x="5775" y="34814"/>
                </a:lnTo>
                <a:lnTo>
                  <a:pt x="5977" y="35016"/>
                </a:lnTo>
                <a:lnTo>
                  <a:pt x="6263" y="34754"/>
                </a:lnTo>
                <a:lnTo>
                  <a:pt x="6620" y="34921"/>
                </a:lnTo>
                <a:lnTo>
                  <a:pt x="6906" y="34659"/>
                </a:lnTo>
                <a:lnTo>
                  <a:pt x="7870" y="34826"/>
                </a:lnTo>
                <a:lnTo>
                  <a:pt x="8001" y="34742"/>
                </a:lnTo>
                <a:lnTo>
                  <a:pt x="8406" y="35064"/>
                </a:lnTo>
                <a:lnTo>
                  <a:pt x="8942" y="35112"/>
                </a:lnTo>
                <a:lnTo>
                  <a:pt x="9180" y="34778"/>
                </a:lnTo>
                <a:lnTo>
                  <a:pt x="9406" y="35135"/>
                </a:lnTo>
                <a:lnTo>
                  <a:pt x="9835" y="35290"/>
                </a:lnTo>
                <a:lnTo>
                  <a:pt x="10359" y="35350"/>
                </a:lnTo>
                <a:lnTo>
                  <a:pt x="10371" y="35004"/>
                </a:lnTo>
                <a:lnTo>
                  <a:pt x="10692" y="35183"/>
                </a:lnTo>
                <a:lnTo>
                  <a:pt x="10847" y="35338"/>
                </a:lnTo>
                <a:lnTo>
                  <a:pt x="11371" y="35314"/>
                </a:lnTo>
                <a:lnTo>
                  <a:pt x="11609" y="35195"/>
                </a:lnTo>
                <a:lnTo>
                  <a:pt x="12097" y="35766"/>
                </a:lnTo>
                <a:lnTo>
                  <a:pt x="12335" y="35719"/>
                </a:lnTo>
                <a:lnTo>
                  <a:pt x="12680" y="35457"/>
                </a:lnTo>
                <a:lnTo>
                  <a:pt x="12942" y="35516"/>
                </a:lnTo>
                <a:lnTo>
                  <a:pt x="14073" y="35409"/>
                </a:lnTo>
                <a:lnTo>
                  <a:pt x="14502" y="35290"/>
                </a:lnTo>
                <a:lnTo>
                  <a:pt x="15014" y="35362"/>
                </a:lnTo>
                <a:lnTo>
                  <a:pt x="15312" y="35421"/>
                </a:lnTo>
                <a:lnTo>
                  <a:pt x="15490" y="35100"/>
                </a:lnTo>
                <a:lnTo>
                  <a:pt x="16169" y="35052"/>
                </a:lnTo>
                <a:lnTo>
                  <a:pt x="16038" y="34707"/>
                </a:lnTo>
                <a:lnTo>
                  <a:pt x="16871" y="34861"/>
                </a:lnTo>
                <a:lnTo>
                  <a:pt x="17348" y="34814"/>
                </a:lnTo>
                <a:lnTo>
                  <a:pt x="17717" y="34838"/>
                </a:lnTo>
                <a:lnTo>
                  <a:pt x="18633" y="34778"/>
                </a:lnTo>
                <a:lnTo>
                  <a:pt x="18610" y="34945"/>
                </a:lnTo>
                <a:lnTo>
                  <a:pt x="19086" y="35100"/>
                </a:lnTo>
                <a:lnTo>
                  <a:pt x="19562" y="35112"/>
                </a:lnTo>
                <a:lnTo>
                  <a:pt x="19776" y="34861"/>
                </a:lnTo>
                <a:lnTo>
                  <a:pt x="20241" y="34695"/>
                </a:lnTo>
                <a:lnTo>
                  <a:pt x="20491" y="34647"/>
                </a:lnTo>
                <a:lnTo>
                  <a:pt x="20419" y="34290"/>
                </a:lnTo>
                <a:lnTo>
                  <a:pt x="20991" y="34469"/>
                </a:lnTo>
                <a:lnTo>
                  <a:pt x="21289" y="34409"/>
                </a:lnTo>
                <a:lnTo>
                  <a:pt x="21801" y="34278"/>
                </a:lnTo>
                <a:lnTo>
                  <a:pt x="22158" y="34219"/>
                </a:lnTo>
                <a:lnTo>
                  <a:pt x="22241" y="33992"/>
                </a:lnTo>
                <a:lnTo>
                  <a:pt x="22622" y="34052"/>
                </a:lnTo>
                <a:lnTo>
                  <a:pt x="22801" y="33742"/>
                </a:lnTo>
                <a:lnTo>
                  <a:pt x="23182" y="34183"/>
                </a:lnTo>
                <a:lnTo>
                  <a:pt x="23777" y="34183"/>
                </a:lnTo>
                <a:lnTo>
                  <a:pt x="24229" y="34183"/>
                </a:lnTo>
                <a:lnTo>
                  <a:pt x="24229" y="33195"/>
                </a:lnTo>
                <a:lnTo>
                  <a:pt x="24241" y="33195"/>
                </a:lnTo>
                <a:close/>
              </a:path>
            </a:pathLst>
          </a:custGeom>
          <a:solidFill>
            <a:srgbClr val="29486D">
              <a:alpha val="2366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8580" name="Google Shape;8580;p55"/>
          <p:cNvGrpSpPr/>
          <p:nvPr/>
        </p:nvGrpSpPr>
        <p:grpSpPr>
          <a:xfrm>
            <a:off x="516098" y="344357"/>
            <a:ext cx="8237692" cy="4453870"/>
            <a:chOff x="1216877" y="344651"/>
            <a:chExt cx="6709648" cy="4453870"/>
          </a:xfrm>
        </p:grpSpPr>
        <p:sp>
          <p:nvSpPr>
            <p:cNvPr id="8581" name="Google Shape;8581;p55"/>
            <p:cNvSpPr/>
            <p:nvPr/>
          </p:nvSpPr>
          <p:spPr>
            <a:xfrm rot="-5400000" flipH="1">
              <a:off x="4672973" y="1542766"/>
              <a:ext cx="4447719" cy="2059385"/>
            </a:xfrm>
            <a:custGeom>
              <a:avLst/>
              <a:gdLst/>
              <a:ahLst/>
              <a:cxnLst/>
              <a:rect l="l" t="t" r="r" b="b"/>
              <a:pathLst>
                <a:path w="24230" h="11217" extrusionOk="0">
                  <a:moveTo>
                    <a:pt x="0" y="1"/>
                  </a:moveTo>
                  <a:lnTo>
                    <a:pt x="0" y="10193"/>
                  </a:lnTo>
                  <a:lnTo>
                    <a:pt x="214" y="10264"/>
                  </a:lnTo>
                  <a:lnTo>
                    <a:pt x="429" y="10181"/>
                  </a:lnTo>
                  <a:lnTo>
                    <a:pt x="786" y="10002"/>
                  </a:lnTo>
                  <a:lnTo>
                    <a:pt x="1024" y="10097"/>
                  </a:lnTo>
                  <a:lnTo>
                    <a:pt x="1322" y="10097"/>
                  </a:lnTo>
                  <a:lnTo>
                    <a:pt x="1429" y="9836"/>
                  </a:lnTo>
                  <a:lnTo>
                    <a:pt x="1727" y="9764"/>
                  </a:lnTo>
                  <a:lnTo>
                    <a:pt x="2048" y="9526"/>
                  </a:lnTo>
                  <a:lnTo>
                    <a:pt x="2274" y="9502"/>
                  </a:lnTo>
                  <a:lnTo>
                    <a:pt x="2881" y="9562"/>
                  </a:lnTo>
                  <a:lnTo>
                    <a:pt x="3155" y="9776"/>
                  </a:lnTo>
                  <a:lnTo>
                    <a:pt x="3453" y="9466"/>
                  </a:lnTo>
                  <a:lnTo>
                    <a:pt x="3643" y="9526"/>
                  </a:lnTo>
                  <a:lnTo>
                    <a:pt x="3941" y="9431"/>
                  </a:lnTo>
                  <a:lnTo>
                    <a:pt x="4382" y="9847"/>
                  </a:lnTo>
                  <a:lnTo>
                    <a:pt x="5013" y="9800"/>
                  </a:lnTo>
                  <a:lnTo>
                    <a:pt x="5239" y="9681"/>
                  </a:lnTo>
                  <a:lnTo>
                    <a:pt x="5322" y="9847"/>
                  </a:lnTo>
                  <a:lnTo>
                    <a:pt x="5596" y="9847"/>
                  </a:lnTo>
                  <a:lnTo>
                    <a:pt x="5775" y="9919"/>
                  </a:lnTo>
                  <a:lnTo>
                    <a:pt x="6072" y="9764"/>
                  </a:lnTo>
                  <a:lnTo>
                    <a:pt x="7156" y="10038"/>
                  </a:lnTo>
                  <a:lnTo>
                    <a:pt x="7573" y="9919"/>
                  </a:lnTo>
                  <a:lnTo>
                    <a:pt x="7882" y="9919"/>
                  </a:lnTo>
                  <a:lnTo>
                    <a:pt x="8013" y="10121"/>
                  </a:lnTo>
                  <a:lnTo>
                    <a:pt x="8454" y="10252"/>
                  </a:lnTo>
                  <a:lnTo>
                    <a:pt x="9192" y="10300"/>
                  </a:lnTo>
                  <a:lnTo>
                    <a:pt x="9406" y="10395"/>
                  </a:lnTo>
                  <a:lnTo>
                    <a:pt x="9799" y="10538"/>
                  </a:lnTo>
                  <a:lnTo>
                    <a:pt x="10097" y="10455"/>
                  </a:lnTo>
                  <a:lnTo>
                    <a:pt x="10478" y="10598"/>
                  </a:lnTo>
                  <a:lnTo>
                    <a:pt x="10716" y="10478"/>
                  </a:lnTo>
                  <a:lnTo>
                    <a:pt x="11037" y="10300"/>
                  </a:lnTo>
                  <a:lnTo>
                    <a:pt x="11287" y="10514"/>
                  </a:lnTo>
                  <a:lnTo>
                    <a:pt x="11561" y="10752"/>
                  </a:lnTo>
                  <a:lnTo>
                    <a:pt x="11942" y="10693"/>
                  </a:lnTo>
                  <a:lnTo>
                    <a:pt x="12323" y="10895"/>
                  </a:lnTo>
                  <a:lnTo>
                    <a:pt x="12692" y="11098"/>
                  </a:lnTo>
                  <a:lnTo>
                    <a:pt x="12942" y="11014"/>
                  </a:lnTo>
                  <a:lnTo>
                    <a:pt x="13121" y="11086"/>
                  </a:lnTo>
                  <a:lnTo>
                    <a:pt x="13490" y="11217"/>
                  </a:lnTo>
                  <a:lnTo>
                    <a:pt x="13966" y="11050"/>
                  </a:lnTo>
                  <a:lnTo>
                    <a:pt x="14169" y="11157"/>
                  </a:lnTo>
                  <a:lnTo>
                    <a:pt x="14311" y="10919"/>
                  </a:lnTo>
                  <a:lnTo>
                    <a:pt x="14716" y="10836"/>
                  </a:lnTo>
                  <a:lnTo>
                    <a:pt x="15133" y="10740"/>
                  </a:lnTo>
                  <a:lnTo>
                    <a:pt x="15502" y="10800"/>
                  </a:lnTo>
                  <a:lnTo>
                    <a:pt x="15776" y="10657"/>
                  </a:lnTo>
                  <a:lnTo>
                    <a:pt x="16026" y="10574"/>
                  </a:lnTo>
                  <a:lnTo>
                    <a:pt x="16109" y="10836"/>
                  </a:lnTo>
                  <a:lnTo>
                    <a:pt x="16395" y="10717"/>
                  </a:lnTo>
                  <a:lnTo>
                    <a:pt x="16728" y="10740"/>
                  </a:lnTo>
                  <a:lnTo>
                    <a:pt x="17324" y="10633"/>
                  </a:lnTo>
                  <a:lnTo>
                    <a:pt x="17871" y="10788"/>
                  </a:lnTo>
                  <a:lnTo>
                    <a:pt x="18336" y="10800"/>
                  </a:lnTo>
                  <a:lnTo>
                    <a:pt x="18395" y="10657"/>
                  </a:lnTo>
                  <a:lnTo>
                    <a:pt x="18776" y="10740"/>
                  </a:lnTo>
                  <a:lnTo>
                    <a:pt x="19253" y="10502"/>
                  </a:lnTo>
                  <a:lnTo>
                    <a:pt x="20038" y="10276"/>
                  </a:lnTo>
                  <a:lnTo>
                    <a:pt x="20062" y="10276"/>
                  </a:lnTo>
                  <a:lnTo>
                    <a:pt x="20181" y="9895"/>
                  </a:lnTo>
                  <a:lnTo>
                    <a:pt x="21205" y="9943"/>
                  </a:lnTo>
                  <a:lnTo>
                    <a:pt x="21943" y="9776"/>
                  </a:lnTo>
                  <a:lnTo>
                    <a:pt x="22348" y="9597"/>
                  </a:lnTo>
                  <a:lnTo>
                    <a:pt x="23074" y="9597"/>
                  </a:lnTo>
                  <a:lnTo>
                    <a:pt x="23717" y="9657"/>
                  </a:lnTo>
                  <a:lnTo>
                    <a:pt x="24027" y="9800"/>
                  </a:lnTo>
                  <a:lnTo>
                    <a:pt x="24229" y="9705"/>
                  </a:lnTo>
                  <a:lnTo>
                    <a:pt x="24229" y="668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82" name="Google Shape;8582;p55"/>
            <p:cNvSpPr/>
            <p:nvPr/>
          </p:nvSpPr>
          <p:spPr>
            <a:xfrm rot="-5400000" flipH="1">
              <a:off x="2284968" y="-709761"/>
              <a:ext cx="4449922" cy="6566642"/>
            </a:xfrm>
            <a:custGeom>
              <a:avLst/>
              <a:gdLst/>
              <a:ahLst/>
              <a:cxnLst/>
              <a:rect l="l" t="t" r="r" b="b"/>
              <a:pathLst>
                <a:path w="24242" h="35767" extrusionOk="0">
                  <a:moveTo>
                    <a:pt x="24241" y="0"/>
                  </a:moveTo>
                  <a:lnTo>
                    <a:pt x="24" y="0"/>
                  </a:lnTo>
                  <a:lnTo>
                    <a:pt x="24" y="25182"/>
                  </a:lnTo>
                  <a:lnTo>
                    <a:pt x="0" y="25182"/>
                  </a:lnTo>
                  <a:lnTo>
                    <a:pt x="0" y="34873"/>
                  </a:lnTo>
                  <a:lnTo>
                    <a:pt x="298" y="34981"/>
                  </a:lnTo>
                  <a:lnTo>
                    <a:pt x="488" y="34635"/>
                  </a:lnTo>
                  <a:lnTo>
                    <a:pt x="655" y="34504"/>
                  </a:lnTo>
                  <a:lnTo>
                    <a:pt x="893" y="34409"/>
                  </a:lnTo>
                  <a:lnTo>
                    <a:pt x="1107" y="34516"/>
                  </a:lnTo>
                  <a:lnTo>
                    <a:pt x="1608" y="34052"/>
                  </a:lnTo>
                  <a:lnTo>
                    <a:pt x="2179" y="34111"/>
                  </a:lnTo>
                  <a:lnTo>
                    <a:pt x="3334" y="34040"/>
                  </a:lnTo>
                  <a:lnTo>
                    <a:pt x="3905" y="34028"/>
                  </a:lnTo>
                  <a:lnTo>
                    <a:pt x="4227" y="34480"/>
                  </a:lnTo>
                  <a:lnTo>
                    <a:pt x="4584" y="34421"/>
                  </a:lnTo>
                  <a:lnTo>
                    <a:pt x="5477" y="34707"/>
                  </a:lnTo>
                  <a:lnTo>
                    <a:pt x="5775" y="34814"/>
                  </a:lnTo>
                  <a:lnTo>
                    <a:pt x="5977" y="35016"/>
                  </a:lnTo>
                  <a:lnTo>
                    <a:pt x="6263" y="34754"/>
                  </a:lnTo>
                  <a:lnTo>
                    <a:pt x="6620" y="34921"/>
                  </a:lnTo>
                  <a:lnTo>
                    <a:pt x="6906" y="34659"/>
                  </a:lnTo>
                  <a:lnTo>
                    <a:pt x="7870" y="34826"/>
                  </a:lnTo>
                  <a:lnTo>
                    <a:pt x="8001" y="34742"/>
                  </a:lnTo>
                  <a:lnTo>
                    <a:pt x="8406" y="35064"/>
                  </a:lnTo>
                  <a:lnTo>
                    <a:pt x="8942" y="35112"/>
                  </a:lnTo>
                  <a:lnTo>
                    <a:pt x="9180" y="34778"/>
                  </a:lnTo>
                  <a:lnTo>
                    <a:pt x="9406" y="35135"/>
                  </a:lnTo>
                  <a:lnTo>
                    <a:pt x="9835" y="35290"/>
                  </a:lnTo>
                  <a:lnTo>
                    <a:pt x="10359" y="35350"/>
                  </a:lnTo>
                  <a:lnTo>
                    <a:pt x="10371" y="35004"/>
                  </a:lnTo>
                  <a:lnTo>
                    <a:pt x="10692" y="35183"/>
                  </a:lnTo>
                  <a:lnTo>
                    <a:pt x="10847" y="35338"/>
                  </a:lnTo>
                  <a:lnTo>
                    <a:pt x="11371" y="35314"/>
                  </a:lnTo>
                  <a:lnTo>
                    <a:pt x="11609" y="35195"/>
                  </a:lnTo>
                  <a:lnTo>
                    <a:pt x="12097" y="35766"/>
                  </a:lnTo>
                  <a:lnTo>
                    <a:pt x="12335" y="35719"/>
                  </a:lnTo>
                  <a:lnTo>
                    <a:pt x="12680" y="35457"/>
                  </a:lnTo>
                  <a:lnTo>
                    <a:pt x="12942" y="35516"/>
                  </a:lnTo>
                  <a:lnTo>
                    <a:pt x="14073" y="35409"/>
                  </a:lnTo>
                  <a:lnTo>
                    <a:pt x="14502" y="35290"/>
                  </a:lnTo>
                  <a:lnTo>
                    <a:pt x="15014" y="35362"/>
                  </a:lnTo>
                  <a:lnTo>
                    <a:pt x="15312" y="35421"/>
                  </a:lnTo>
                  <a:lnTo>
                    <a:pt x="15490" y="35100"/>
                  </a:lnTo>
                  <a:lnTo>
                    <a:pt x="16169" y="35052"/>
                  </a:lnTo>
                  <a:lnTo>
                    <a:pt x="16038" y="34707"/>
                  </a:lnTo>
                  <a:lnTo>
                    <a:pt x="16871" y="34861"/>
                  </a:lnTo>
                  <a:lnTo>
                    <a:pt x="17348" y="34814"/>
                  </a:lnTo>
                  <a:lnTo>
                    <a:pt x="17717" y="34838"/>
                  </a:lnTo>
                  <a:lnTo>
                    <a:pt x="18633" y="34778"/>
                  </a:lnTo>
                  <a:lnTo>
                    <a:pt x="18610" y="34945"/>
                  </a:lnTo>
                  <a:lnTo>
                    <a:pt x="19086" y="35100"/>
                  </a:lnTo>
                  <a:lnTo>
                    <a:pt x="19562" y="35112"/>
                  </a:lnTo>
                  <a:lnTo>
                    <a:pt x="19776" y="34861"/>
                  </a:lnTo>
                  <a:lnTo>
                    <a:pt x="20241" y="34695"/>
                  </a:lnTo>
                  <a:lnTo>
                    <a:pt x="20491" y="34647"/>
                  </a:lnTo>
                  <a:lnTo>
                    <a:pt x="20419" y="34290"/>
                  </a:lnTo>
                  <a:lnTo>
                    <a:pt x="20991" y="34469"/>
                  </a:lnTo>
                  <a:lnTo>
                    <a:pt x="21289" y="34409"/>
                  </a:lnTo>
                  <a:lnTo>
                    <a:pt x="21801" y="34278"/>
                  </a:lnTo>
                  <a:lnTo>
                    <a:pt x="22158" y="34219"/>
                  </a:lnTo>
                  <a:lnTo>
                    <a:pt x="22241" y="33992"/>
                  </a:lnTo>
                  <a:lnTo>
                    <a:pt x="22622" y="34052"/>
                  </a:lnTo>
                  <a:lnTo>
                    <a:pt x="22801" y="33742"/>
                  </a:lnTo>
                  <a:lnTo>
                    <a:pt x="23182" y="34183"/>
                  </a:lnTo>
                  <a:lnTo>
                    <a:pt x="23777" y="34183"/>
                  </a:lnTo>
                  <a:lnTo>
                    <a:pt x="24229" y="34183"/>
                  </a:lnTo>
                  <a:lnTo>
                    <a:pt x="24229" y="33195"/>
                  </a:lnTo>
                  <a:lnTo>
                    <a:pt x="24241" y="33195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83" name="Google Shape;8583;p55"/>
            <p:cNvSpPr/>
            <p:nvPr/>
          </p:nvSpPr>
          <p:spPr>
            <a:xfrm rot="-5400000" flipH="1">
              <a:off x="-691189" y="2568316"/>
              <a:ext cx="4447513" cy="184"/>
            </a:xfrm>
            <a:custGeom>
              <a:avLst/>
              <a:gdLst/>
              <a:ahLst/>
              <a:cxnLst/>
              <a:rect l="l" t="t" r="r" b="b"/>
              <a:pathLst>
                <a:path w="27552" h="1" fill="none" extrusionOk="0">
                  <a:moveTo>
                    <a:pt x="27551" y="1"/>
                  </a:moveTo>
                  <a:lnTo>
                    <a:pt x="0" y="1"/>
                  </a:lnTo>
                </a:path>
              </a:pathLst>
            </a:custGeom>
            <a:solidFill>
              <a:schemeClr val="accent3"/>
            </a:solidFill>
            <a:ln w="1775" cap="flat" cmpd="sng">
              <a:solidFill>
                <a:srgbClr val="11CFE7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84" name="Google Shape;8584;p55"/>
            <p:cNvSpPr/>
            <p:nvPr/>
          </p:nvSpPr>
          <p:spPr>
            <a:xfrm rot="-5400000" flipH="1">
              <a:off x="-194933" y="2568316"/>
              <a:ext cx="4447513" cy="184"/>
            </a:xfrm>
            <a:custGeom>
              <a:avLst/>
              <a:gdLst/>
              <a:ahLst/>
              <a:cxnLst/>
              <a:rect l="l" t="t" r="r" b="b"/>
              <a:pathLst>
                <a:path w="27552" h="1" fill="none" extrusionOk="0">
                  <a:moveTo>
                    <a:pt x="27551" y="1"/>
                  </a:moveTo>
                  <a:lnTo>
                    <a:pt x="0" y="1"/>
                  </a:lnTo>
                </a:path>
              </a:pathLst>
            </a:custGeom>
            <a:solidFill>
              <a:schemeClr val="accent3"/>
            </a:solidFill>
            <a:ln w="1775" cap="flat" cmpd="sng">
              <a:solidFill>
                <a:srgbClr val="11CFE7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85" name="Google Shape;8585;p55"/>
            <p:cNvSpPr/>
            <p:nvPr/>
          </p:nvSpPr>
          <p:spPr>
            <a:xfrm rot="-5400000" flipH="1">
              <a:off x="303526" y="2568316"/>
              <a:ext cx="4447513" cy="184"/>
            </a:xfrm>
            <a:custGeom>
              <a:avLst/>
              <a:gdLst/>
              <a:ahLst/>
              <a:cxnLst/>
              <a:rect l="l" t="t" r="r" b="b"/>
              <a:pathLst>
                <a:path w="27552" h="1" fill="none" extrusionOk="0">
                  <a:moveTo>
                    <a:pt x="27551" y="0"/>
                  </a:moveTo>
                  <a:lnTo>
                    <a:pt x="0" y="0"/>
                  </a:lnTo>
                </a:path>
              </a:pathLst>
            </a:custGeom>
            <a:solidFill>
              <a:schemeClr val="accent3"/>
            </a:solidFill>
            <a:ln w="1775" cap="flat" cmpd="sng">
              <a:solidFill>
                <a:srgbClr val="11CFE7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86" name="Google Shape;8586;p55"/>
            <p:cNvSpPr/>
            <p:nvPr/>
          </p:nvSpPr>
          <p:spPr>
            <a:xfrm rot="-5400000" flipH="1">
              <a:off x="801801" y="2568316"/>
              <a:ext cx="4447513" cy="184"/>
            </a:xfrm>
            <a:custGeom>
              <a:avLst/>
              <a:gdLst/>
              <a:ahLst/>
              <a:cxnLst/>
              <a:rect l="l" t="t" r="r" b="b"/>
              <a:pathLst>
                <a:path w="27552" h="1" fill="none" extrusionOk="0">
                  <a:moveTo>
                    <a:pt x="27551" y="1"/>
                  </a:moveTo>
                  <a:lnTo>
                    <a:pt x="0" y="1"/>
                  </a:lnTo>
                </a:path>
              </a:pathLst>
            </a:custGeom>
            <a:solidFill>
              <a:schemeClr val="accent3"/>
            </a:solidFill>
            <a:ln w="1775" cap="flat" cmpd="sng">
              <a:solidFill>
                <a:srgbClr val="11CFE7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87" name="Google Shape;8587;p55"/>
            <p:cNvSpPr/>
            <p:nvPr/>
          </p:nvSpPr>
          <p:spPr>
            <a:xfrm rot="-5400000" flipH="1">
              <a:off x="1298057" y="2568316"/>
              <a:ext cx="4447513" cy="184"/>
            </a:xfrm>
            <a:custGeom>
              <a:avLst/>
              <a:gdLst/>
              <a:ahLst/>
              <a:cxnLst/>
              <a:rect l="l" t="t" r="r" b="b"/>
              <a:pathLst>
                <a:path w="27552" h="1" fill="none" extrusionOk="0">
                  <a:moveTo>
                    <a:pt x="27551" y="1"/>
                  </a:moveTo>
                  <a:lnTo>
                    <a:pt x="0" y="1"/>
                  </a:lnTo>
                </a:path>
              </a:pathLst>
            </a:custGeom>
            <a:solidFill>
              <a:schemeClr val="accent3"/>
            </a:solidFill>
            <a:ln w="1775" cap="flat" cmpd="sng">
              <a:solidFill>
                <a:srgbClr val="11CFE7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88" name="Google Shape;8588;p55"/>
            <p:cNvSpPr/>
            <p:nvPr/>
          </p:nvSpPr>
          <p:spPr>
            <a:xfrm rot="-5400000" flipH="1">
              <a:off x="3287302" y="2568316"/>
              <a:ext cx="4447513" cy="184"/>
            </a:xfrm>
            <a:custGeom>
              <a:avLst/>
              <a:gdLst/>
              <a:ahLst/>
              <a:cxnLst/>
              <a:rect l="l" t="t" r="r" b="b"/>
              <a:pathLst>
                <a:path w="27552" h="1" fill="none" extrusionOk="0">
                  <a:moveTo>
                    <a:pt x="27551" y="0"/>
                  </a:moveTo>
                  <a:lnTo>
                    <a:pt x="0" y="0"/>
                  </a:lnTo>
                </a:path>
              </a:pathLst>
            </a:custGeom>
            <a:solidFill>
              <a:schemeClr val="accent3"/>
            </a:solidFill>
            <a:ln w="1775" cap="flat" cmpd="sng">
              <a:solidFill>
                <a:srgbClr val="11CFE7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89" name="Google Shape;8589;p55"/>
            <p:cNvSpPr/>
            <p:nvPr/>
          </p:nvSpPr>
          <p:spPr>
            <a:xfrm rot="-5400000" flipH="1">
              <a:off x="3787780" y="2568316"/>
              <a:ext cx="4447513" cy="184"/>
            </a:xfrm>
            <a:custGeom>
              <a:avLst/>
              <a:gdLst/>
              <a:ahLst/>
              <a:cxnLst/>
              <a:rect l="l" t="t" r="r" b="b"/>
              <a:pathLst>
                <a:path w="27552" h="1" fill="none" extrusionOk="0">
                  <a:moveTo>
                    <a:pt x="27551" y="1"/>
                  </a:moveTo>
                  <a:lnTo>
                    <a:pt x="0" y="1"/>
                  </a:lnTo>
                </a:path>
              </a:pathLst>
            </a:custGeom>
            <a:solidFill>
              <a:schemeClr val="accent3"/>
            </a:solidFill>
            <a:ln w="1775" cap="flat" cmpd="sng">
              <a:solidFill>
                <a:srgbClr val="11CFE7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90" name="Google Shape;8590;p55"/>
            <p:cNvSpPr/>
            <p:nvPr/>
          </p:nvSpPr>
          <p:spPr>
            <a:xfrm rot="-5400000" flipH="1">
              <a:off x="4284036" y="2568316"/>
              <a:ext cx="4447513" cy="184"/>
            </a:xfrm>
            <a:custGeom>
              <a:avLst/>
              <a:gdLst/>
              <a:ahLst/>
              <a:cxnLst/>
              <a:rect l="l" t="t" r="r" b="b"/>
              <a:pathLst>
                <a:path w="27552" h="1" fill="none" extrusionOk="0">
                  <a:moveTo>
                    <a:pt x="27551" y="1"/>
                  </a:moveTo>
                  <a:lnTo>
                    <a:pt x="0" y="1"/>
                  </a:lnTo>
                </a:path>
              </a:pathLst>
            </a:custGeom>
            <a:solidFill>
              <a:schemeClr val="accent3"/>
            </a:solidFill>
            <a:ln w="1775" cap="flat" cmpd="sng">
              <a:solidFill>
                <a:srgbClr val="11CFE7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91" name="Google Shape;8591;p55"/>
            <p:cNvSpPr/>
            <p:nvPr/>
          </p:nvSpPr>
          <p:spPr>
            <a:xfrm rot="-5400000" flipH="1">
              <a:off x="4782495" y="2568316"/>
              <a:ext cx="4447513" cy="184"/>
            </a:xfrm>
            <a:custGeom>
              <a:avLst/>
              <a:gdLst/>
              <a:ahLst/>
              <a:cxnLst/>
              <a:rect l="l" t="t" r="r" b="b"/>
              <a:pathLst>
                <a:path w="27552" h="1" fill="none" extrusionOk="0">
                  <a:moveTo>
                    <a:pt x="27551" y="0"/>
                  </a:moveTo>
                  <a:lnTo>
                    <a:pt x="0" y="0"/>
                  </a:lnTo>
                </a:path>
              </a:pathLst>
            </a:custGeom>
            <a:solidFill>
              <a:schemeClr val="accent3"/>
            </a:solidFill>
            <a:ln w="1775" cap="flat" cmpd="sng">
              <a:solidFill>
                <a:srgbClr val="11CFE7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92" name="Google Shape;8592;p55"/>
            <p:cNvSpPr/>
            <p:nvPr/>
          </p:nvSpPr>
          <p:spPr>
            <a:xfrm rot="-5400000" flipH="1">
              <a:off x="5278567" y="2568316"/>
              <a:ext cx="4447513" cy="184"/>
            </a:xfrm>
            <a:custGeom>
              <a:avLst/>
              <a:gdLst/>
              <a:ahLst/>
              <a:cxnLst/>
              <a:rect l="l" t="t" r="r" b="b"/>
              <a:pathLst>
                <a:path w="27552" h="1" fill="none" extrusionOk="0">
                  <a:moveTo>
                    <a:pt x="27551" y="1"/>
                  </a:moveTo>
                  <a:lnTo>
                    <a:pt x="0" y="1"/>
                  </a:lnTo>
                </a:path>
              </a:pathLst>
            </a:custGeom>
            <a:solidFill>
              <a:schemeClr val="accent3"/>
            </a:solidFill>
            <a:ln w="1775" cap="flat" cmpd="sng">
              <a:solidFill>
                <a:srgbClr val="11CFE7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93" name="Google Shape;8593;p55"/>
            <p:cNvSpPr/>
            <p:nvPr/>
          </p:nvSpPr>
          <p:spPr>
            <a:xfrm rot="-5400000" flipH="1">
              <a:off x="1796515" y="2568316"/>
              <a:ext cx="4447513" cy="184"/>
            </a:xfrm>
            <a:custGeom>
              <a:avLst/>
              <a:gdLst/>
              <a:ahLst/>
              <a:cxnLst/>
              <a:rect l="l" t="t" r="r" b="b"/>
              <a:pathLst>
                <a:path w="27552" h="1" fill="none" extrusionOk="0">
                  <a:moveTo>
                    <a:pt x="27551" y="0"/>
                  </a:moveTo>
                  <a:lnTo>
                    <a:pt x="0" y="0"/>
                  </a:lnTo>
                </a:path>
              </a:pathLst>
            </a:custGeom>
            <a:solidFill>
              <a:schemeClr val="accent3"/>
            </a:solidFill>
            <a:ln w="1775" cap="flat" cmpd="sng">
              <a:solidFill>
                <a:srgbClr val="11CFE7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94" name="Google Shape;8594;p55"/>
            <p:cNvSpPr/>
            <p:nvPr/>
          </p:nvSpPr>
          <p:spPr>
            <a:xfrm rot="-5400000" flipH="1">
              <a:off x="2292588" y="2568316"/>
              <a:ext cx="4447513" cy="184"/>
            </a:xfrm>
            <a:custGeom>
              <a:avLst/>
              <a:gdLst/>
              <a:ahLst/>
              <a:cxnLst/>
              <a:rect l="l" t="t" r="r" b="b"/>
              <a:pathLst>
                <a:path w="27552" h="1" fill="none" extrusionOk="0">
                  <a:moveTo>
                    <a:pt x="27551" y="1"/>
                  </a:moveTo>
                  <a:lnTo>
                    <a:pt x="0" y="1"/>
                  </a:lnTo>
                </a:path>
              </a:pathLst>
            </a:custGeom>
            <a:solidFill>
              <a:schemeClr val="accent3"/>
            </a:solidFill>
            <a:ln w="1775" cap="flat" cmpd="sng">
              <a:solidFill>
                <a:srgbClr val="11CFE7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95" name="Google Shape;8595;p55"/>
            <p:cNvSpPr/>
            <p:nvPr/>
          </p:nvSpPr>
          <p:spPr>
            <a:xfrm rot="-5400000" flipH="1">
              <a:off x="2788843" y="2568316"/>
              <a:ext cx="4447513" cy="184"/>
            </a:xfrm>
            <a:custGeom>
              <a:avLst/>
              <a:gdLst/>
              <a:ahLst/>
              <a:cxnLst/>
              <a:rect l="l" t="t" r="r" b="b"/>
              <a:pathLst>
                <a:path w="27552" h="1" fill="none" extrusionOk="0">
                  <a:moveTo>
                    <a:pt x="27551" y="1"/>
                  </a:moveTo>
                  <a:lnTo>
                    <a:pt x="0" y="1"/>
                  </a:lnTo>
                </a:path>
              </a:pathLst>
            </a:custGeom>
            <a:solidFill>
              <a:schemeClr val="accent3"/>
            </a:solidFill>
            <a:ln w="1775" cap="flat" cmpd="sng">
              <a:solidFill>
                <a:srgbClr val="11CFE7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96" name="Google Shape;8596;p55"/>
            <p:cNvSpPr/>
            <p:nvPr/>
          </p:nvSpPr>
          <p:spPr>
            <a:xfrm rot="-5400000">
              <a:off x="4343528" y="-2500322"/>
              <a:ext cx="13216" cy="6266517"/>
            </a:xfrm>
            <a:custGeom>
              <a:avLst/>
              <a:gdLst/>
              <a:ahLst/>
              <a:cxnLst/>
              <a:rect l="l" t="t" r="r" b="b"/>
              <a:pathLst>
                <a:path w="1" h="39542" fill="none" extrusionOk="0">
                  <a:moveTo>
                    <a:pt x="0" y="1"/>
                  </a:moveTo>
                  <a:lnTo>
                    <a:pt x="0" y="39541"/>
                  </a:lnTo>
                </a:path>
              </a:pathLst>
            </a:custGeom>
            <a:solidFill>
              <a:schemeClr val="accent3"/>
            </a:solidFill>
            <a:ln w="1775" cap="flat" cmpd="sng">
              <a:solidFill>
                <a:srgbClr val="11CFE7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97" name="Google Shape;8597;p55"/>
            <p:cNvSpPr/>
            <p:nvPr/>
          </p:nvSpPr>
          <p:spPr>
            <a:xfrm rot="-5400000" flipH="1">
              <a:off x="4384940" y="-2043729"/>
              <a:ext cx="184" cy="6336309"/>
            </a:xfrm>
            <a:custGeom>
              <a:avLst/>
              <a:gdLst/>
              <a:ahLst/>
              <a:cxnLst/>
              <a:rect l="l" t="t" r="r" b="b"/>
              <a:pathLst>
                <a:path w="1" h="39542" fill="none" extrusionOk="0">
                  <a:moveTo>
                    <a:pt x="1" y="1"/>
                  </a:moveTo>
                  <a:lnTo>
                    <a:pt x="1" y="39541"/>
                  </a:lnTo>
                </a:path>
              </a:pathLst>
            </a:custGeom>
            <a:solidFill>
              <a:schemeClr val="accent3"/>
            </a:solidFill>
            <a:ln w="1775" cap="flat" cmpd="sng">
              <a:solidFill>
                <a:srgbClr val="11CFE7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98" name="Google Shape;8598;p55"/>
            <p:cNvSpPr/>
            <p:nvPr/>
          </p:nvSpPr>
          <p:spPr>
            <a:xfrm rot="-5400000" flipH="1">
              <a:off x="4403080" y="-1565700"/>
              <a:ext cx="184" cy="6372589"/>
            </a:xfrm>
            <a:custGeom>
              <a:avLst/>
              <a:gdLst/>
              <a:ahLst/>
              <a:cxnLst/>
              <a:rect l="l" t="t" r="r" b="b"/>
              <a:pathLst>
                <a:path w="1" h="39542" fill="none" extrusionOk="0">
                  <a:moveTo>
                    <a:pt x="1" y="1"/>
                  </a:moveTo>
                  <a:lnTo>
                    <a:pt x="1" y="39541"/>
                  </a:lnTo>
                </a:path>
              </a:pathLst>
            </a:custGeom>
            <a:solidFill>
              <a:schemeClr val="accent3"/>
            </a:solidFill>
            <a:ln w="1775" cap="flat" cmpd="sng">
              <a:solidFill>
                <a:srgbClr val="11CFE7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99" name="Google Shape;8599;p55"/>
            <p:cNvSpPr/>
            <p:nvPr/>
          </p:nvSpPr>
          <p:spPr>
            <a:xfrm rot="-5400000" flipH="1">
              <a:off x="4461157" y="-1125406"/>
              <a:ext cx="184" cy="6488743"/>
            </a:xfrm>
            <a:custGeom>
              <a:avLst/>
              <a:gdLst/>
              <a:ahLst/>
              <a:cxnLst/>
              <a:rect l="l" t="t" r="r" b="b"/>
              <a:pathLst>
                <a:path w="1" h="39542" fill="none" extrusionOk="0">
                  <a:moveTo>
                    <a:pt x="0" y="1"/>
                  </a:moveTo>
                  <a:lnTo>
                    <a:pt x="0" y="39541"/>
                  </a:lnTo>
                </a:path>
              </a:pathLst>
            </a:custGeom>
            <a:solidFill>
              <a:schemeClr val="accent3"/>
            </a:solidFill>
            <a:ln w="1775" cap="flat" cmpd="sng">
              <a:solidFill>
                <a:srgbClr val="11CFE7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00" name="Google Shape;8600;p55"/>
            <p:cNvSpPr/>
            <p:nvPr/>
          </p:nvSpPr>
          <p:spPr>
            <a:xfrm rot="-5400000">
              <a:off x="4497896" y="-665976"/>
              <a:ext cx="4405" cy="6566443"/>
            </a:xfrm>
            <a:custGeom>
              <a:avLst/>
              <a:gdLst/>
              <a:ahLst/>
              <a:cxnLst/>
              <a:rect l="l" t="t" r="r" b="b"/>
              <a:pathLst>
                <a:path w="1" h="39542" fill="none" extrusionOk="0">
                  <a:moveTo>
                    <a:pt x="1" y="1"/>
                  </a:moveTo>
                  <a:lnTo>
                    <a:pt x="1" y="39541"/>
                  </a:lnTo>
                </a:path>
              </a:pathLst>
            </a:custGeom>
            <a:solidFill>
              <a:schemeClr val="accent3"/>
            </a:solidFill>
            <a:ln w="1775" cap="flat" cmpd="sng">
              <a:solidFill>
                <a:srgbClr val="11CFE7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01" name="Google Shape;8601;p55"/>
            <p:cNvSpPr/>
            <p:nvPr/>
          </p:nvSpPr>
          <p:spPr>
            <a:xfrm rot="-5400000" flipH="1">
              <a:off x="4476035" y="-145926"/>
              <a:ext cx="184" cy="6518499"/>
            </a:xfrm>
            <a:custGeom>
              <a:avLst/>
              <a:gdLst/>
              <a:ahLst/>
              <a:cxnLst/>
              <a:rect l="l" t="t" r="r" b="b"/>
              <a:pathLst>
                <a:path w="1" h="39542" fill="none" extrusionOk="0">
                  <a:moveTo>
                    <a:pt x="1" y="1"/>
                  </a:moveTo>
                  <a:lnTo>
                    <a:pt x="1" y="39541"/>
                  </a:lnTo>
                </a:path>
              </a:pathLst>
            </a:custGeom>
            <a:solidFill>
              <a:schemeClr val="accent3"/>
            </a:solidFill>
            <a:ln w="1775" cap="flat" cmpd="sng">
              <a:solidFill>
                <a:srgbClr val="11CFE7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02" name="Google Shape;8602;p55"/>
            <p:cNvSpPr/>
            <p:nvPr/>
          </p:nvSpPr>
          <p:spPr>
            <a:xfrm rot="-5400000" flipH="1">
              <a:off x="4417562" y="408716"/>
              <a:ext cx="184" cy="6401553"/>
            </a:xfrm>
            <a:custGeom>
              <a:avLst/>
              <a:gdLst/>
              <a:ahLst/>
              <a:cxnLst/>
              <a:rect l="l" t="t" r="r" b="b"/>
              <a:pathLst>
                <a:path w="1" h="39542" fill="none" extrusionOk="0">
                  <a:moveTo>
                    <a:pt x="0" y="1"/>
                  </a:moveTo>
                  <a:lnTo>
                    <a:pt x="0" y="39541"/>
                  </a:lnTo>
                </a:path>
              </a:pathLst>
            </a:custGeom>
            <a:solidFill>
              <a:schemeClr val="accent3"/>
            </a:solidFill>
            <a:ln w="1775" cap="flat" cmpd="sng">
              <a:solidFill>
                <a:srgbClr val="11CFE7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03" name="Google Shape;8603;p55"/>
            <p:cNvSpPr/>
            <p:nvPr/>
          </p:nvSpPr>
          <p:spPr>
            <a:xfrm rot="-5400000" flipH="1">
              <a:off x="4372237" y="952229"/>
              <a:ext cx="184" cy="6310903"/>
            </a:xfrm>
            <a:custGeom>
              <a:avLst/>
              <a:gdLst/>
              <a:ahLst/>
              <a:cxnLst/>
              <a:rect l="l" t="t" r="r" b="b"/>
              <a:pathLst>
                <a:path w="1" h="39542" fill="none" extrusionOk="0">
                  <a:moveTo>
                    <a:pt x="1" y="1"/>
                  </a:moveTo>
                  <a:lnTo>
                    <a:pt x="1" y="39541"/>
                  </a:lnTo>
                </a:path>
              </a:pathLst>
            </a:custGeom>
            <a:solidFill>
              <a:schemeClr val="accent3"/>
            </a:solidFill>
            <a:ln w="1775" cap="flat" cmpd="sng">
              <a:solidFill>
                <a:srgbClr val="11CFE7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04" name="Google Shape;8604;p55"/>
            <p:cNvSpPr/>
            <p:nvPr/>
          </p:nvSpPr>
          <p:spPr>
            <a:xfrm rot="-5400000">
              <a:off x="4349819" y="1470999"/>
              <a:ext cx="17438" cy="6283323"/>
            </a:xfrm>
            <a:custGeom>
              <a:avLst/>
              <a:gdLst/>
              <a:ahLst/>
              <a:cxnLst/>
              <a:rect l="l" t="t" r="r" b="b"/>
              <a:pathLst>
                <a:path w="1" h="39542" fill="none" extrusionOk="0">
                  <a:moveTo>
                    <a:pt x="1" y="1"/>
                  </a:moveTo>
                  <a:lnTo>
                    <a:pt x="1" y="39541"/>
                  </a:lnTo>
                </a:path>
              </a:pathLst>
            </a:custGeom>
            <a:solidFill>
              <a:schemeClr val="accent3"/>
            </a:solidFill>
            <a:ln w="1775" cap="flat" cmpd="sng">
              <a:solidFill>
                <a:srgbClr val="11CFE7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606" name="Google Shape;8606;p55"/>
          <p:cNvSpPr/>
          <p:nvPr/>
        </p:nvSpPr>
        <p:spPr>
          <a:xfrm rot="-11574" flipH="1">
            <a:off x="1843609" y="1272352"/>
            <a:ext cx="5568785" cy="110369"/>
          </a:xfrm>
          <a:custGeom>
            <a:avLst/>
            <a:gdLst/>
            <a:ahLst/>
            <a:cxnLst/>
            <a:rect l="l" t="t" r="r" b="b"/>
            <a:pathLst>
              <a:path w="18381" h="1643" extrusionOk="0">
                <a:moveTo>
                  <a:pt x="18340" y="809"/>
                </a:moveTo>
                <a:cubicBezTo>
                  <a:pt x="18346" y="811"/>
                  <a:pt x="18353" y="813"/>
                  <a:pt x="18359" y="813"/>
                </a:cubicBezTo>
                <a:cubicBezTo>
                  <a:pt x="18366" y="813"/>
                  <a:pt x="18373" y="812"/>
                  <a:pt x="18381" y="809"/>
                </a:cubicBezTo>
                <a:close/>
                <a:moveTo>
                  <a:pt x="14593" y="0"/>
                </a:moveTo>
                <a:cubicBezTo>
                  <a:pt x="12817" y="0"/>
                  <a:pt x="11052" y="40"/>
                  <a:pt x="9274" y="142"/>
                </a:cubicBezTo>
                <a:cubicBezTo>
                  <a:pt x="6305" y="209"/>
                  <a:pt x="3337" y="409"/>
                  <a:pt x="435" y="742"/>
                </a:cubicBezTo>
                <a:lnTo>
                  <a:pt x="368" y="742"/>
                </a:lnTo>
                <a:cubicBezTo>
                  <a:pt x="301" y="742"/>
                  <a:pt x="268" y="842"/>
                  <a:pt x="168" y="842"/>
                </a:cubicBezTo>
                <a:cubicBezTo>
                  <a:pt x="368" y="842"/>
                  <a:pt x="601" y="809"/>
                  <a:pt x="801" y="809"/>
                </a:cubicBezTo>
                <a:lnTo>
                  <a:pt x="801" y="809"/>
                </a:lnTo>
                <a:cubicBezTo>
                  <a:pt x="601" y="809"/>
                  <a:pt x="434" y="842"/>
                  <a:pt x="201" y="842"/>
                </a:cubicBezTo>
                <a:cubicBezTo>
                  <a:pt x="168" y="842"/>
                  <a:pt x="134" y="909"/>
                  <a:pt x="134" y="976"/>
                </a:cubicBezTo>
                <a:lnTo>
                  <a:pt x="34" y="976"/>
                </a:lnTo>
                <a:cubicBezTo>
                  <a:pt x="34" y="976"/>
                  <a:pt x="34" y="1076"/>
                  <a:pt x="1" y="1176"/>
                </a:cubicBezTo>
                <a:lnTo>
                  <a:pt x="1" y="1209"/>
                </a:lnTo>
                <a:lnTo>
                  <a:pt x="34" y="1209"/>
                </a:lnTo>
                <a:cubicBezTo>
                  <a:pt x="34" y="1276"/>
                  <a:pt x="101" y="1443"/>
                  <a:pt x="134" y="1443"/>
                </a:cubicBezTo>
                <a:cubicBezTo>
                  <a:pt x="334" y="1443"/>
                  <a:pt x="535" y="1376"/>
                  <a:pt x="768" y="1376"/>
                </a:cubicBezTo>
                <a:cubicBezTo>
                  <a:pt x="768" y="1443"/>
                  <a:pt x="701" y="1476"/>
                  <a:pt x="701" y="1476"/>
                </a:cubicBezTo>
                <a:cubicBezTo>
                  <a:pt x="1435" y="1376"/>
                  <a:pt x="2136" y="1343"/>
                  <a:pt x="2836" y="1309"/>
                </a:cubicBezTo>
                <a:lnTo>
                  <a:pt x="2836" y="1309"/>
                </a:lnTo>
                <a:cubicBezTo>
                  <a:pt x="2136" y="1376"/>
                  <a:pt x="1435" y="1443"/>
                  <a:pt x="701" y="1543"/>
                </a:cubicBezTo>
                <a:lnTo>
                  <a:pt x="668" y="1543"/>
                </a:lnTo>
                <a:cubicBezTo>
                  <a:pt x="535" y="1543"/>
                  <a:pt x="435" y="1610"/>
                  <a:pt x="268" y="1610"/>
                </a:cubicBezTo>
                <a:cubicBezTo>
                  <a:pt x="334" y="1610"/>
                  <a:pt x="435" y="1643"/>
                  <a:pt x="501" y="1643"/>
                </a:cubicBezTo>
                <a:cubicBezTo>
                  <a:pt x="5972" y="1309"/>
                  <a:pt x="11442" y="1109"/>
                  <a:pt x="16880" y="976"/>
                </a:cubicBezTo>
                <a:lnTo>
                  <a:pt x="18281" y="976"/>
                </a:lnTo>
                <a:cubicBezTo>
                  <a:pt x="18214" y="976"/>
                  <a:pt x="18181" y="809"/>
                  <a:pt x="18147" y="809"/>
                </a:cubicBezTo>
                <a:lnTo>
                  <a:pt x="18340" y="809"/>
                </a:lnTo>
                <a:cubicBezTo>
                  <a:pt x="18279" y="784"/>
                  <a:pt x="18270" y="637"/>
                  <a:pt x="18214" y="609"/>
                </a:cubicBezTo>
                <a:lnTo>
                  <a:pt x="18314" y="609"/>
                </a:lnTo>
                <a:lnTo>
                  <a:pt x="18314" y="342"/>
                </a:lnTo>
                <a:lnTo>
                  <a:pt x="17947" y="342"/>
                </a:lnTo>
                <a:cubicBezTo>
                  <a:pt x="17947" y="309"/>
                  <a:pt x="17980" y="142"/>
                  <a:pt x="17980" y="142"/>
                </a:cubicBezTo>
                <a:lnTo>
                  <a:pt x="18181" y="142"/>
                </a:lnTo>
                <a:cubicBezTo>
                  <a:pt x="18114" y="142"/>
                  <a:pt x="18047" y="42"/>
                  <a:pt x="17980" y="42"/>
                </a:cubicBezTo>
                <a:cubicBezTo>
                  <a:pt x="16843" y="16"/>
                  <a:pt x="15716" y="0"/>
                  <a:pt x="14593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8607" name="Google Shape;8607;p55"/>
          <p:cNvGrpSpPr/>
          <p:nvPr/>
        </p:nvGrpSpPr>
        <p:grpSpPr>
          <a:xfrm rot="468192">
            <a:off x="378198" y="252729"/>
            <a:ext cx="655433" cy="751891"/>
            <a:chOff x="4416775" y="3222575"/>
            <a:chExt cx="557700" cy="639775"/>
          </a:xfrm>
        </p:grpSpPr>
        <p:sp>
          <p:nvSpPr>
            <p:cNvPr id="8608" name="Google Shape;8608;p55"/>
            <p:cNvSpPr/>
            <p:nvPr/>
          </p:nvSpPr>
          <p:spPr>
            <a:xfrm>
              <a:off x="4429050" y="3667800"/>
              <a:ext cx="19400" cy="23325"/>
            </a:xfrm>
            <a:custGeom>
              <a:avLst/>
              <a:gdLst/>
              <a:ahLst/>
              <a:cxnLst/>
              <a:rect l="l" t="t" r="r" b="b"/>
              <a:pathLst>
                <a:path w="776" h="933" extrusionOk="0">
                  <a:moveTo>
                    <a:pt x="660" y="1"/>
                  </a:moveTo>
                  <a:lnTo>
                    <a:pt x="0" y="919"/>
                  </a:lnTo>
                  <a:cubicBezTo>
                    <a:pt x="43" y="928"/>
                    <a:pt x="87" y="933"/>
                    <a:pt x="131" y="933"/>
                  </a:cubicBezTo>
                  <a:cubicBezTo>
                    <a:pt x="325" y="933"/>
                    <a:pt x="518" y="842"/>
                    <a:pt x="634" y="673"/>
                  </a:cubicBezTo>
                  <a:cubicBezTo>
                    <a:pt x="776" y="479"/>
                    <a:pt x="776" y="208"/>
                    <a:pt x="66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09" name="Google Shape;8609;p55"/>
            <p:cNvSpPr/>
            <p:nvPr/>
          </p:nvSpPr>
          <p:spPr>
            <a:xfrm>
              <a:off x="4466525" y="3614825"/>
              <a:ext cx="19725" cy="23625"/>
            </a:xfrm>
            <a:custGeom>
              <a:avLst/>
              <a:gdLst/>
              <a:ahLst/>
              <a:cxnLst/>
              <a:rect l="l" t="t" r="r" b="b"/>
              <a:pathLst>
                <a:path w="789" h="945" extrusionOk="0">
                  <a:moveTo>
                    <a:pt x="660" y="0"/>
                  </a:moveTo>
                  <a:lnTo>
                    <a:pt x="1" y="931"/>
                  </a:lnTo>
                  <a:cubicBezTo>
                    <a:pt x="43" y="940"/>
                    <a:pt x="86" y="944"/>
                    <a:pt x="127" y="944"/>
                  </a:cubicBezTo>
                  <a:cubicBezTo>
                    <a:pt x="328" y="944"/>
                    <a:pt x="516" y="846"/>
                    <a:pt x="634" y="685"/>
                  </a:cubicBezTo>
                  <a:cubicBezTo>
                    <a:pt x="776" y="479"/>
                    <a:pt x="789" y="207"/>
                    <a:pt x="66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10" name="Google Shape;8610;p55"/>
            <p:cNvSpPr/>
            <p:nvPr/>
          </p:nvSpPr>
          <p:spPr>
            <a:xfrm>
              <a:off x="4504325" y="3561825"/>
              <a:ext cx="19750" cy="23650"/>
            </a:xfrm>
            <a:custGeom>
              <a:avLst/>
              <a:gdLst/>
              <a:ahLst/>
              <a:cxnLst/>
              <a:rect l="l" t="t" r="r" b="b"/>
              <a:pathLst>
                <a:path w="790" h="946" extrusionOk="0">
                  <a:moveTo>
                    <a:pt x="660" y="1"/>
                  </a:moveTo>
                  <a:lnTo>
                    <a:pt x="1" y="931"/>
                  </a:lnTo>
                  <a:cubicBezTo>
                    <a:pt x="46" y="941"/>
                    <a:pt x="92" y="946"/>
                    <a:pt x="136" y="946"/>
                  </a:cubicBezTo>
                  <a:cubicBezTo>
                    <a:pt x="334" y="946"/>
                    <a:pt x="518" y="854"/>
                    <a:pt x="634" y="686"/>
                  </a:cubicBezTo>
                  <a:cubicBezTo>
                    <a:pt x="776" y="479"/>
                    <a:pt x="789" y="221"/>
                    <a:pt x="66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11" name="Google Shape;8611;p55"/>
            <p:cNvSpPr/>
            <p:nvPr/>
          </p:nvSpPr>
          <p:spPr>
            <a:xfrm>
              <a:off x="4542125" y="3509175"/>
              <a:ext cx="19750" cy="23325"/>
            </a:xfrm>
            <a:custGeom>
              <a:avLst/>
              <a:gdLst/>
              <a:ahLst/>
              <a:cxnLst/>
              <a:rect l="l" t="t" r="r" b="b"/>
              <a:pathLst>
                <a:path w="790" h="933" extrusionOk="0">
                  <a:moveTo>
                    <a:pt x="660" y="0"/>
                  </a:moveTo>
                  <a:lnTo>
                    <a:pt x="1" y="918"/>
                  </a:lnTo>
                  <a:cubicBezTo>
                    <a:pt x="44" y="927"/>
                    <a:pt x="88" y="932"/>
                    <a:pt x="132" y="932"/>
                  </a:cubicBezTo>
                  <a:cubicBezTo>
                    <a:pt x="325" y="932"/>
                    <a:pt x="518" y="841"/>
                    <a:pt x="634" y="672"/>
                  </a:cubicBezTo>
                  <a:cubicBezTo>
                    <a:pt x="776" y="478"/>
                    <a:pt x="789" y="207"/>
                    <a:pt x="66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12" name="Google Shape;8612;p55"/>
            <p:cNvSpPr/>
            <p:nvPr/>
          </p:nvSpPr>
          <p:spPr>
            <a:xfrm>
              <a:off x="4579625" y="3456175"/>
              <a:ext cx="19725" cy="23325"/>
            </a:xfrm>
            <a:custGeom>
              <a:avLst/>
              <a:gdLst/>
              <a:ahLst/>
              <a:cxnLst/>
              <a:rect l="l" t="t" r="r" b="b"/>
              <a:pathLst>
                <a:path w="789" h="933" extrusionOk="0">
                  <a:moveTo>
                    <a:pt x="659" y="1"/>
                  </a:moveTo>
                  <a:lnTo>
                    <a:pt x="0" y="918"/>
                  </a:lnTo>
                  <a:cubicBezTo>
                    <a:pt x="46" y="928"/>
                    <a:pt x="92" y="933"/>
                    <a:pt x="137" y="933"/>
                  </a:cubicBezTo>
                  <a:cubicBezTo>
                    <a:pt x="334" y="933"/>
                    <a:pt x="518" y="843"/>
                    <a:pt x="633" y="686"/>
                  </a:cubicBezTo>
                  <a:cubicBezTo>
                    <a:pt x="775" y="479"/>
                    <a:pt x="788" y="207"/>
                    <a:pt x="65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13" name="Google Shape;8613;p55"/>
            <p:cNvSpPr/>
            <p:nvPr/>
          </p:nvSpPr>
          <p:spPr>
            <a:xfrm>
              <a:off x="4617425" y="3403200"/>
              <a:ext cx="19725" cy="23325"/>
            </a:xfrm>
            <a:custGeom>
              <a:avLst/>
              <a:gdLst/>
              <a:ahLst/>
              <a:cxnLst/>
              <a:rect l="l" t="t" r="r" b="b"/>
              <a:pathLst>
                <a:path w="789" h="933" extrusionOk="0">
                  <a:moveTo>
                    <a:pt x="659" y="0"/>
                  </a:moveTo>
                  <a:lnTo>
                    <a:pt x="0" y="918"/>
                  </a:lnTo>
                  <a:cubicBezTo>
                    <a:pt x="46" y="927"/>
                    <a:pt x="92" y="932"/>
                    <a:pt x="137" y="932"/>
                  </a:cubicBezTo>
                  <a:cubicBezTo>
                    <a:pt x="334" y="932"/>
                    <a:pt x="518" y="843"/>
                    <a:pt x="633" y="685"/>
                  </a:cubicBezTo>
                  <a:cubicBezTo>
                    <a:pt x="776" y="478"/>
                    <a:pt x="788" y="207"/>
                    <a:pt x="65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14" name="Google Shape;8614;p55"/>
            <p:cNvSpPr/>
            <p:nvPr/>
          </p:nvSpPr>
          <p:spPr>
            <a:xfrm>
              <a:off x="4655225" y="3350200"/>
              <a:ext cx="19725" cy="23650"/>
            </a:xfrm>
            <a:custGeom>
              <a:avLst/>
              <a:gdLst/>
              <a:ahLst/>
              <a:cxnLst/>
              <a:rect l="l" t="t" r="r" b="b"/>
              <a:pathLst>
                <a:path w="789" h="946" extrusionOk="0">
                  <a:moveTo>
                    <a:pt x="659" y="1"/>
                  </a:moveTo>
                  <a:lnTo>
                    <a:pt x="0" y="931"/>
                  </a:lnTo>
                  <a:cubicBezTo>
                    <a:pt x="43" y="941"/>
                    <a:pt x="87" y="945"/>
                    <a:pt x="131" y="945"/>
                  </a:cubicBezTo>
                  <a:cubicBezTo>
                    <a:pt x="324" y="945"/>
                    <a:pt x="518" y="854"/>
                    <a:pt x="634" y="686"/>
                  </a:cubicBezTo>
                  <a:cubicBezTo>
                    <a:pt x="776" y="479"/>
                    <a:pt x="789" y="220"/>
                    <a:pt x="65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15" name="Google Shape;8615;p55"/>
            <p:cNvSpPr/>
            <p:nvPr/>
          </p:nvSpPr>
          <p:spPr>
            <a:xfrm>
              <a:off x="4692700" y="3297550"/>
              <a:ext cx="19725" cy="23300"/>
            </a:xfrm>
            <a:custGeom>
              <a:avLst/>
              <a:gdLst/>
              <a:ahLst/>
              <a:cxnLst/>
              <a:rect l="l" t="t" r="r" b="b"/>
              <a:pathLst>
                <a:path w="789" h="932" extrusionOk="0">
                  <a:moveTo>
                    <a:pt x="660" y="0"/>
                  </a:moveTo>
                  <a:lnTo>
                    <a:pt x="0" y="918"/>
                  </a:lnTo>
                  <a:cubicBezTo>
                    <a:pt x="46" y="927"/>
                    <a:pt x="91" y="932"/>
                    <a:pt x="136" y="932"/>
                  </a:cubicBezTo>
                  <a:cubicBezTo>
                    <a:pt x="334" y="932"/>
                    <a:pt x="520" y="841"/>
                    <a:pt x="647" y="672"/>
                  </a:cubicBezTo>
                  <a:cubicBezTo>
                    <a:pt x="789" y="478"/>
                    <a:pt x="789" y="207"/>
                    <a:pt x="66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16" name="Google Shape;8616;p55"/>
            <p:cNvSpPr/>
            <p:nvPr/>
          </p:nvSpPr>
          <p:spPr>
            <a:xfrm>
              <a:off x="4730500" y="3244550"/>
              <a:ext cx="19725" cy="23625"/>
            </a:xfrm>
            <a:custGeom>
              <a:avLst/>
              <a:gdLst/>
              <a:ahLst/>
              <a:cxnLst/>
              <a:rect l="l" t="t" r="r" b="b"/>
              <a:pathLst>
                <a:path w="789" h="945" extrusionOk="0">
                  <a:moveTo>
                    <a:pt x="660" y="0"/>
                  </a:moveTo>
                  <a:lnTo>
                    <a:pt x="1" y="931"/>
                  </a:lnTo>
                  <a:cubicBezTo>
                    <a:pt x="43" y="940"/>
                    <a:pt x="85" y="944"/>
                    <a:pt x="127" y="944"/>
                  </a:cubicBezTo>
                  <a:cubicBezTo>
                    <a:pt x="328" y="944"/>
                    <a:pt x="516" y="846"/>
                    <a:pt x="634" y="685"/>
                  </a:cubicBezTo>
                  <a:cubicBezTo>
                    <a:pt x="776" y="479"/>
                    <a:pt x="789" y="207"/>
                    <a:pt x="66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17" name="Google Shape;8617;p55"/>
            <p:cNvSpPr/>
            <p:nvPr/>
          </p:nvSpPr>
          <p:spPr>
            <a:xfrm>
              <a:off x="4433500" y="3713150"/>
              <a:ext cx="34350" cy="31000"/>
            </a:xfrm>
            <a:custGeom>
              <a:avLst/>
              <a:gdLst/>
              <a:ahLst/>
              <a:cxnLst/>
              <a:rect l="l" t="t" r="r" b="b"/>
              <a:pathLst>
                <a:path w="1374" h="1240" extrusionOk="0">
                  <a:moveTo>
                    <a:pt x="682" y="0"/>
                  </a:moveTo>
                  <a:cubicBezTo>
                    <a:pt x="325" y="0"/>
                    <a:pt x="0" y="313"/>
                    <a:pt x="68" y="720"/>
                  </a:cubicBezTo>
                  <a:cubicBezTo>
                    <a:pt x="123" y="1048"/>
                    <a:pt x="399" y="1239"/>
                    <a:pt x="681" y="1239"/>
                  </a:cubicBezTo>
                  <a:cubicBezTo>
                    <a:pt x="865" y="1239"/>
                    <a:pt x="1052" y="1157"/>
                    <a:pt x="1179" y="979"/>
                  </a:cubicBezTo>
                  <a:cubicBezTo>
                    <a:pt x="1373" y="694"/>
                    <a:pt x="1309" y="319"/>
                    <a:pt x="1037" y="113"/>
                  </a:cubicBezTo>
                  <a:cubicBezTo>
                    <a:pt x="924" y="35"/>
                    <a:pt x="801" y="0"/>
                    <a:pt x="68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18" name="Google Shape;8618;p55"/>
            <p:cNvSpPr/>
            <p:nvPr/>
          </p:nvSpPr>
          <p:spPr>
            <a:xfrm>
              <a:off x="4467825" y="3660150"/>
              <a:ext cx="40525" cy="31075"/>
            </a:xfrm>
            <a:custGeom>
              <a:avLst/>
              <a:gdLst/>
              <a:ahLst/>
              <a:cxnLst/>
              <a:rect l="l" t="t" r="r" b="b"/>
              <a:pathLst>
                <a:path w="1621" h="1243" extrusionOk="0">
                  <a:moveTo>
                    <a:pt x="817" y="1"/>
                  </a:moveTo>
                  <a:cubicBezTo>
                    <a:pt x="783" y="1"/>
                    <a:pt x="747" y="4"/>
                    <a:pt x="711" y="10"/>
                  </a:cubicBezTo>
                  <a:cubicBezTo>
                    <a:pt x="168" y="100"/>
                    <a:pt x="0" y="811"/>
                    <a:pt x="453" y="1121"/>
                  </a:cubicBezTo>
                  <a:cubicBezTo>
                    <a:pt x="560" y="1203"/>
                    <a:pt x="686" y="1242"/>
                    <a:pt x="811" y="1242"/>
                  </a:cubicBezTo>
                  <a:cubicBezTo>
                    <a:pt x="1003" y="1242"/>
                    <a:pt x="1194" y="1151"/>
                    <a:pt x="1319" y="979"/>
                  </a:cubicBezTo>
                  <a:cubicBezTo>
                    <a:pt x="1620" y="569"/>
                    <a:pt x="1302" y="1"/>
                    <a:pt x="81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19" name="Google Shape;8619;p55"/>
            <p:cNvSpPr/>
            <p:nvPr/>
          </p:nvSpPr>
          <p:spPr>
            <a:xfrm>
              <a:off x="4508200" y="3607325"/>
              <a:ext cx="34600" cy="31000"/>
            </a:xfrm>
            <a:custGeom>
              <a:avLst/>
              <a:gdLst/>
              <a:ahLst/>
              <a:cxnLst/>
              <a:rect l="l" t="t" r="r" b="b"/>
              <a:pathLst>
                <a:path w="1384" h="1240" extrusionOk="0">
                  <a:moveTo>
                    <a:pt x="696" y="1"/>
                  </a:moveTo>
                  <a:cubicBezTo>
                    <a:pt x="514" y="1"/>
                    <a:pt x="330" y="83"/>
                    <a:pt x="208" y="262"/>
                  </a:cubicBezTo>
                  <a:cubicBezTo>
                    <a:pt x="1" y="546"/>
                    <a:pt x="65" y="921"/>
                    <a:pt x="350" y="1128"/>
                  </a:cubicBezTo>
                  <a:cubicBezTo>
                    <a:pt x="460" y="1205"/>
                    <a:pt x="581" y="1240"/>
                    <a:pt x="699" y="1240"/>
                  </a:cubicBezTo>
                  <a:cubicBezTo>
                    <a:pt x="1054" y="1240"/>
                    <a:pt x="1384" y="927"/>
                    <a:pt x="1306" y="520"/>
                  </a:cubicBezTo>
                  <a:cubicBezTo>
                    <a:pt x="1251" y="192"/>
                    <a:pt x="975" y="1"/>
                    <a:pt x="69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20" name="Google Shape;8620;p55"/>
            <p:cNvSpPr/>
            <p:nvPr/>
          </p:nvSpPr>
          <p:spPr>
            <a:xfrm>
              <a:off x="4546000" y="3554475"/>
              <a:ext cx="34350" cy="31000"/>
            </a:xfrm>
            <a:custGeom>
              <a:avLst/>
              <a:gdLst/>
              <a:ahLst/>
              <a:cxnLst/>
              <a:rect l="l" t="t" r="r" b="b"/>
              <a:pathLst>
                <a:path w="1374" h="1240" extrusionOk="0">
                  <a:moveTo>
                    <a:pt x="695" y="1"/>
                  </a:moveTo>
                  <a:cubicBezTo>
                    <a:pt x="510" y="1"/>
                    <a:pt x="323" y="82"/>
                    <a:pt x="195" y="256"/>
                  </a:cubicBezTo>
                  <a:cubicBezTo>
                    <a:pt x="1" y="540"/>
                    <a:pt x="66" y="928"/>
                    <a:pt x="337" y="1122"/>
                  </a:cubicBezTo>
                  <a:cubicBezTo>
                    <a:pt x="451" y="1203"/>
                    <a:pt x="575" y="1240"/>
                    <a:pt x="695" y="1240"/>
                  </a:cubicBezTo>
                  <a:cubicBezTo>
                    <a:pt x="1051" y="1240"/>
                    <a:pt x="1374" y="921"/>
                    <a:pt x="1306" y="515"/>
                  </a:cubicBezTo>
                  <a:cubicBezTo>
                    <a:pt x="1252" y="187"/>
                    <a:pt x="976" y="1"/>
                    <a:pt x="69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21" name="Google Shape;8621;p55"/>
            <p:cNvSpPr/>
            <p:nvPr/>
          </p:nvSpPr>
          <p:spPr>
            <a:xfrm>
              <a:off x="4583825" y="3501575"/>
              <a:ext cx="34325" cy="30925"/>
            </a:xfrm>
            <a:custGeom>
              <a:avLst/>
              <a:gdLst/>
              <a:ahLst/>
              <a:cxnLst/>
              <a:rect l="l" t="t" r="r" b="b"/>
              <a:pathLst>
                <a:path w="1373" h="1237" extrusionOk="0">
                  <a:moveTo>
                    <a:pt x="701" y="0"/>
                  </a:moveTo>
                  <a:cubicBezTo>
                    <a:pt x="514" y="0"/>
                    <a:pt x="324" y="84"/>
                    <a:pt x="194" y="265"/>
                  </a:cubicBezTo>
                  <a:cubicBezTo>
                    <a:pt x="0" y="537"/>
                    <a:pt x="65" y="925"/>
                    <a:pt x="336" y="1118"/>
                  </a:cubicBezTo>
                  <a:cubicBezTo>
                    <a:pt x="450" y="1200"/>
                    <a:pt x="574" y="1236"/>
                    <a:pt x="694" y="1236"/>
                  </a:cubicBezTo>
                  <a:cubicBezTo>
                    <a:pt x="1050" y="1236"/>
                    <a:pt x="1373" y="917"/>
                    <a:pt x="1305" y="511"/>
                  </a:cubicBezTo>
                  <a:cubicBezTo>
                    <a:pt x="1251" y="186"/>
                    <a:pt x="979" y="0"/>
                    <a:pt x="70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22" name="Google Shape;8622;p55"/>
            <p:cNvSpPr/>
            <p:nvPr/>
          </p:nvSpPr>
          <p:spPr>
            <a:xfrm>
              <a:off x="4621300" y="3448700"/>
              <a:ext cx="34600" cy="31000"/>
            </a:xfrm>
            <a:custGeom>
              <a:avLst/>
              <a:gdLst/>
              <a:ahLst/>
              <a:cxnLst/>
              <a:rect l="l" t="t" r="r" b="b"/>
              <a:pathLst>
                <a:path w="1384" h="1240" extrusionOk="0">
                  <a:moveTo>
                    <a:pt x="695" y="0"/>
                  </a:moveTo>
                  <a:cubicBezTo>
                    <a:pt x="513" y="0"/>
                    <a:pt x="330" y="82"/>
                    <a:pt x="207" y="261"/>
                  </a:cubicBezTo>
                  <a:cubicBezTo>
                    <a:pt x="0" y="532"/>
                    <a:pt x="65" y="920"/>
                    <a:pt x="349" y="1127"/>
                  </a:cubicBezTo>
                  <a:cubicBezTo>
                    <a:pt x="459" y="1204"/>
                    <a:pt x="580" y="1239"/>
                    <a:pt x="699" y="1239"/>
                  </a:cubicBezTo>
                  <a:cubicBezTo>
                    <a:pt x="1054" y="1239"/>
                    <a:pt x="1383" y="927"/>
                    <a:pt x="1306" y="519"/>
                  </a:cubicBezTo>
                  <a:cubicBezTo>
                    <a:pt x="1251" y="191"/>
                    <a:pt x="974" y="0"/>
                    <a:pt x="6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23" name="Google Shape;8623;p55"/>
            <p:cNvSpPr/>
            <p:nvPr/>
          </p:nvSpPr>
          <p:spPr>
            <a:xfrm>
              <a:off x="4659100" y="3395850"/>
              <a:ext cx="34350" cy="30850"/>
            </a:xfrm>
            <a:custGeom>
              <a:avLst/>
              <a:gdLst/>
              <a:ahLst/>
              <a:cxnLst/>
              <a:rect l="l" t="t" r="r" b="b"/>
              <a:pathLst>
                <a:path w="1374" h="1234" extrusionOk="0">
                  <a:moveTo>
                    <a:pt x="695" y="0"/>
                  </a:moveTo>
                  <a:cubicBezTo>
                    <a:pt x="510" y="0"/>
                    <a:pt x="322" y="81"/>
                    <a:pt x="194" y="255"/>
                  </a:cubicBezTo>
                  <a:cubicBezTo>
                    <a:pt x="0" y="540"/>
                    <a:pt x="65" y="915"/>
                    <a:pt x="336" y="1121"/>
                  </a:cubicBezTo>
                  <a:cubicBezTo>
                    <a:pt x="449" y="1199"/>
                    <a:pt x="572" y="1234"/>
                    <a:pt x="691" y="1234"/>
                  </a:cubicBezTo>
                  <a:cubicBezTo>
                    <a:pt x="1049" y="1234"/>
                    <a:pt x="1373" y="921"/>
                    <a:pt x="1306" y="514"/>
                  </a:cubicBezTo>
                  <a:cubicBezTo>
                    <a:pt x="1251" y="187"/>
                    <a:pt x="976" y="0"/>
                    <a:pt x="6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24" name="Google Shape;8624;p55"/>
            <p:cNvSpPr/>
            <p:nvPr/>
          </p:nvSpPr>
          <p:spPr>
            <a:xfrm>
              <a:off x="4696900" y="3342850"/>
              <a:ext cx="34350" cy="31000"/>
            </a:xfrm>
            <a:custGeom>
              <a:avLst/>
              <a:gdLst/>
              <a:ahLst/>
              <a:cxnLst/>
              <a:rect l="l" t="t" r="r" b="b"/>
              <a:pathLst>
                <a:path w="1374" h="1240" extrusionOk="0">
                  <a:moveTo>
                    <a:pt x="695" y="1"/>
                  </a:moveTo>
                  <a:cubicBezTo>
                    <a:pt x="510" y="1"/>
                    <a:pt x="323" y="81"/>
                    <a:pt x="194" y="256"/>
                  </a:cubicBezTo>
                  <a:cubicBezTo>
                    <a:pt x="0" y="540"/>
                    <a:pt x="65" y="928"/>
                    <a:pt x="336" y="1122"/>
                  </a:cubicBezTo>
                  <a:cubicBezTo>
                    <a:pt x="451" y="1203"/>
                    <a:pt x="574" y="1240"/>
                    <a:pt x="694" y="1240"/>
                  </a:cubicBezTo>
                  <a:cubicBezTo>
                    <a:pt x="1051" y="1240"/>
                    <a:pt x="1373" y="920"/>
                    <a:pt x="1306" y="514"/>
                  </a:cubicBezTo>
                  <a:cubicBezTo>
                    <a:pt x="1251" y="187"/>
                    <a:pt x="976" y="1"/>
                    <a:pt x="69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25" name="Google Shape;8625;p55"/>
            <p:cNvSpPr/>
            <p:nvPr/>
          </p:nvSpPr>
          <p:spPr>
            <a:xfrm>
              <a:off x="4734375" y="3290025"/>
              <a:ext cx="34675" cy="30825"/>
            </a:xfrm>
            <a:custGeom>
              <a:avLst/>
              <a:gdLst/>
              <a:ahLst/>
              <a:cxnLst/>
              <a:rect l="l" t="t" r="r" b="b"/>
              <a:pathLst>
                <a:path w="1387" h="1233" extrusionOk="0">
                  <a:moveTo>
                    <a:pt x="703" y="1"/>
                  </a:moveTo>
                  <a:cubicBezTo>
                    <a:pt x="517" y="1"/>
                    <a:pt x="331" y="82"/>
                    <a:pt x="207" y="262"/>
                  </a:cubicBezTo>
                  <a:cubicBezTo>
                    <a:pt x="1" y="534"/>
                    <a:pt x="65" y="921"/>
                    <a:pt x="350" y="1115"/>
                  </a:cubicBezTo>
                  <a:cubicBezTo>
                    <a:pt x="464" y="1197"/>
                    <a:pt x="588" y="1233"/>
                    <a:pt x="708" y="1233"/>
                  </a:cubicBezTo>
                  <a:cubicBezTo>
                    <a:pt x="1064" y="1233"/>
                    <a:pt x="1387" y="914"/>
                    <a:pt x="1319" y="508"/>
                  </a:cubicBezTo>
                  <a:cubicBezTo>
                    <a:pt x="1264" y="189"/>
                    <a:pt x="985" y="1"/>
                    <a:pt x="70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26" name="Google Shape;8626;p55"/>
            <p:cNvSpPr/>
            <p:nvPr/>
          </p:nvSpPr>
          <p:spPr>
            <a:xfrm>
              <a:off x="4772175" y="3237050"/>
              <a:ext cx="34350" cy="31000"/>
            </a:xfrm>
            <a:custGeom>
              <a:avLst/>
              <a:gdLst/>
              <a:ahLst/>
              <a:cxnLst/>
              <a:rect l="l" t="t" r="r" b="b"/>
              <a:pathLst>
                <a:path w="1374" h="1240" extrusionOk="0">
                  <a:moveTo>
                    <a:pt x="693" y="1"/>
                  </a:moveTo>
                  <a:cubicBezTo>
                    <a:pt x="509" y="1"/>
                    <a:pt x="322" y="83"/>
                    <a:pt x="195" y="262"/>
                  </a:cubicBezTo>
                  <a:cubicBezTo>
                    <a:pt x="1" y="546"/>
                    <a:pt x="65" y="921"/>
                    <a:pt x="350" y="1128"/>
                  </a:cubicBezTo>
                  <a:cubicBezTo>
                    <a:pt x="460" y="1205"/>
                    <a:pt x="580" y="1240"/>
                    <a:pt x="697" y="1240"/>
                  </a:cubicBezTo>
                  <a:cubicBezTo>
                    <a:pt x="1049" y="1240"/>
                    <a:pt x="1374" y="927"/>
                    <a:pt x="1306" y="520"/>
                  </a:cubicBezTo>
                  <a:cubicBezTo>
                    <a:pt x="1251" y="192"/>
                    <a:pt x="975" y="1"/>
                    <a:pt x="6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27" name="Google Shape;8627;p55"/>
            <p:cNvSpPr/>
            <p:nvPr/>
          </p:nvSpPr>
          <p:spPr>
            <a:xfrm>
              <a:off x="4467500" y="3766025"/>
              <a:ext cx="17800" cy="19750"/>
            </a:xfrm>
            <a:custGeom>
              <a:avLst/>
              <a:gdLst/>
              <a:ahLst/>
              <a:cxnLst/>
              <a:rect l="l" t="t" r="r" b="b"/>
              <a:pathLst>
                <a:path w="712" h="790" extrusionOk="0">
                  <a:moveTo>
                    <a:pt x="0" y="1"/>
                  </a:moveTo>
                  <a:cubicBezTo>
                    <a:pt x="233" y="246"/>
                    <a:pt x="453" y="505"/>
                    <a:pt x="634" y="789"/>
                  </a:cubicBezTo>
                  <a:cubicBezTo>
                    <a:pt x="711" y="531"/>
                    <a:pt x="608" y="272"/>
                    <a:pt x="401" y="117"/>
                  </a:cubicBezTo>
                  <a:cubicBezTo>
                    <a:pt x="285" y="40"/>
                    <a:pt x="143" y="1"/>
                    <a:pt x="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28" name="Google Shape;8628;p55"/>
            <p:cNvSpPr/>
            <p:nvPr/>
          </p:nvSpPr>
          <p:spPr>
            <a:xfrm>
              <a:off x="4486225" y="3713150"/>
              <a:ext cx="40200" cy="30825"/>
            </a:xfrm>
            <a:custGeom>
              <a:avLst/>
              <a:gdLst/>
              <a:ahLst/>
              <a:cxnLst/>
              <a:rect l="l" t="t" r="r" b="b"/>
              <a:pathLst>
                <a:path w="1608" h="1233" extrusionOk="0">
                  <a:moveTo>
                    <a:pt x="807" y="0"/>
                  </a:moveTo>
                  <a:cubicBezTo>
                    <a:pt x="772" y="0"/>
                    <a:pt x="736" y="3"/>
                    <a:pt x="699" y="9"/>
                  </a:cubicBezTo>
                  <a:cubicBezTo>
                    <a:pt x="156" y="100"/>
                    <a:pt x="1" y="798"/>
                    <a:pt x="440" y="1121"/>
                  </a:cubicBezTo>
                  <a:cubicBezTo>
                    <a:pt x="551" y="1196"/>
                    <a:pt x="678" y="1233"/>
                    <a:pt x="803" y="1233"/>
                  </a:cubicBezTo>
                  <a:cubicBezTo>
                    <a:pt x="998" y="1233"/>
                    <a:pt x="1188" y="1144"/>
                    <a:pt x="1306" y="979"/>
                  </a:cubicBezTo>
                  <a:cubicBezTo>
                    <a:pt x="1608" y="557"/>
                    <a:pt x="1291" y="0"/>
                    <a:pt x="8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29" name="Google Shape;8629;p55"/>
            <p:cNvSpPr/>
            <p:nvPr/>
          </p:nvSpPr>
          <p:spPr>
            <a:xfrm>
              <a:off x="4523950" y="3660175"/>
              <a:ext cx="40175" cy="30825"/>
            </a:xfrm>
            <a:custGeom>
              <a:avLst/>
              <a:gdLst/>
              <a:ahLst/>
              <a:cxnLst/>
              <a:rect l="l" t="t" r="r" b="b"/>
              <a:pathLst>
                <a:path w="1607" h="1233" extrusionOk="0">
                  <a:moveTo>
                    <a:pt x="802" y="0"/>
                  </a:moveTo>
                  <a:cubicBezTo>
                    <a:pt x="610" y="0"/>
                    <a:pt x="420" y="89"/>
                    <a:pt x="301" y="254"/>
                  </a:cubicBezTo>
                  <a:cubicBezTo>
                    <a:pt x="0" y="676"/>
                    <a:pt x="306" y="1233"/>
                    <a:pt x="788" y="1233"/>
                  </a:cubicBezTo>
                  <a:cubicBezTo>
                    <a:pt x="823" y="1233"/>
                    <a:pt x="859" y="1230"/>
                    <a:pt x="896" y="1224"/>
                  </a:cubicBezTo>
                  <a:cubicBezTo>
                    <a:pt x="1439" y="1133"/>
                    <a:pt x="1607" y="435"/>
                    <a:pt x="1154" y="112"/>
                  </a:cubicBezTo>
                  <a:cubicBezTo>
                    <a:pt x="1048" y="36"/>
                    <a:pt x="925" y="0"/>
                    <a:pt x="8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30" name="Google Shape;8630;p55"/>
            <p:cNvSpPr/>
            <p:nvPr/>
          </p:nvSpPr>
          <p:spPr>
            <a:xfrm>
              <a:off x="4561725" y="3607525"/>
              <a:ext cx="40200" cy="30800"/>
            </a:xfrm>
            <a:custGeom>
              <a:avLst/>
              <a:gdLst/>
              <a:ahLst/>
              <a:cxnLst/>
              <a:rect l="l" t="t" r="r" b="b"/>
              <a:pathLst>
                <a:path w="1608" h="1232" extrusionOk="0">
                  <a:moveTo>
                    <a:pt x="806" y="0"/>
                  </a:moveTo>
                  <a:cubicBezTo>
                    <a:pt x="612" y="0"/>
                    <a:pt x="416" y="92"/>
                    <a:pt x="290" y="267"/>
                  </a:cubicBezTo>
                  <a:cubicBezTo>
                    <a:pt x="0" y="676"/>
                    <a:pt x="307" y="1232"/>
                    <a:pt x="789" y="1232"/>
                  </a:cubicBezTo>
                  <a:cubicBezTo>
                    <a:pt x="824" y="1232"/>
                    <a:pt x="860" y="1229"/>
                    <a:pt x="897" y="1223"/>
                  </a:cubicBezTo>
                  <a:cubicBezTo>
                    <a:pt x="1440" y="1132"/>
                    <a:pt x="1608" y="435"/>
                    <a:pt x="1155" y="111"/>
                  </a:cubicBezTo>
                  <a:cubicBezTo>
                    <a:pt x="1051" y="37"/>
                    <a:pt x="928" y="0"/>
                    <a:pt x="80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31" name="Google Shape;8631;p55"/>
            <p:cNvSpPr/>
            <p:nvPr/>
          </p:nvSpPr>
          <p:spPr>
            <a:xfrm>
              <a:off x="4599225" y="3554575"/>
              <a:ext cx="40175" cy="30775"/>
            </a:xfrm>
            <a:custGeom>
              <a:avLst/>
              <a:gdLst/>
              <a:ahLst/>
              <a:cxnLst/>
              <a:rect l="l" t="t" r="r" b="b"/>
              <a:pathLst>
                <a:path w="1607" h="1231" extrusionOk="0">
                  <a:moveTo>
                    <a:pt x="799" y="1"/>
                  </a:moveTo>
                  <a:cubicBezTo>
                    <a:pt x="610" y="1"/>
                    <a:pt x="426" y="89"/>
                    <a:pt x="302" y="252"/>
                  </a:cubicBezTo>
                  <a:cubicBezTo>
                    <a:pt x="0" y="674"/>
                    <a:pt x="306" y="1230"/>
                    <a:pt x="789" y="1230"/>
                  </a:cubicBezTo>
                  <a:cubicBezTo>
                    <a:pt x="824" y="1230"/>
                    <a:pt x="859" y="1228"/>
                    <a:pt x="896" y="1221"/>
                  </a:cubicBezTo>
                  <a:cubicBezTo>
                    <a:pt x="1439" y="1144"/>
                    <a:pt x="1607" y="433"/>
                    <a:pt x="1168" y="123"/>
                  </a:cubicBezTo>
                  <a:cubicBezTo>
                    <a:pt x="1054" y="40"/>
                    <a:pt x="926" y="1"/>
                    <a:pt x="79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32" name="Google Shape;8632;p55"/>
            <p:cNvSpPr/>
            <p:nvPr/>
          </p:nvSpPr>
          <p:spPr>
            <a:xfrm>
              <a:off x="4637025" y="3501550"/>
              <a:ext cx="40200" cy="30800"/>
            </a:xfrm>
            <a:custGeom>
              <a:avLst/>
              <a:gdLst/>
              <a:ahLst/>
              <a:cxnLst/>
              <a:rect l="l" t="t" r="r" b="b"/>
              <a:pathLst>
                <a:path w="1608" h="1232" extrusionOk="0">
                  <a:moveTo>
                    <a:pt x="806" y="0"/>
                  </a:moveTo>
                  <a:cubicBezTo>
                    <a:pt x="613" y="0"/>
                    <a:pt x="421" y="92"/>
                    <a:pt x="302" y="266"/>
                  </a:cubicBezTo>
                  <a:cubicBezTo>
                    <a:pt x="1" y="676"/>
                    <a:pt x="306" y="1232"/>
                    <a:pt x="789" y="1232"/>
                  </a:cubicBezTo>
                  <a:cubicBezTo>
                    <a:pt x="824" y="1232"/>
                    <a:pt x="860" y="1229"/>
                    <a:pt x="896" y="1223"/>
                  </a:cubicBezTo>
                  <a:cubicBezTo>
                    <a:pt x="1439" y="1132"/>
                    <a:pt x="1607" y="434"/>
                    <a:pt x="1155" y="111"/>
                  </a:cubicBezTo>
                  <a:cubicBezTo>
                    <a:pt x="1050" y="37"/>
                    <a:pt x="928" y="0"/>
                    <a:pt x="80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33" name="Google Shape;8633;p55"/>
            <p:cNvSpPr/>
            <p:nvPr/>
          </p:nvSpPr>
          <p:spPr>
            <a:xfrm>
              <a:off x="4674825" y="3448625"/>
              <a:ext cx="40200" cy="31075"/>
            </a:xfrm>
            <a:custGeom>
              <a:avLst/>
              <a:gdLst/>
              <a:ahLst/>
              <a:cxnLst/>
              <a:rect l="l" t="t" r="r" b="b"/>
              <a:pathLst>
                <a:path w="1608" h="1243" extrusionOk="0">
                  <a:moveTo>
                    <a:pt x="797" y="1"/>
                  </a:moveTo>
                  <a:cubicBezTo>
                    <a:pt x="607" y="1"/>
                    <a:pt x="419" y="92"/>
                    <a:pt x="302" y="264"/>
                  </a:cubicBezTo>
                  <a:cubicBezTo>
                    <a:pt x="0" y="674"/>
                    <a:pt x="307" y="1242"/>
                    <a:pt x="791" y="1242"/>
                  </a:cubicBezTo>
                  <a:cubicBezTo>
                    <a:pt x="825" y="1242"/>
                    <a:pt x="860" y="1239"/>
                    <a:pt x="896" y="1233"/>
                  </a:cubicBezTo>
                  <a:cubicBezTo>
                    <a:pt x="1439" y="1143"/>
                    <a:pt x="1607" y="432"/>
                    <a:pt x="1155" y="122"/>
                  </a:cubicBezTo>
                  <a:cubicBezTo>
                    <a:pt x="1047" y="40"/>
                    <a:pt x="922" y="1"/>
                    <a:pt x="79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34" name="Google Shape;8634;p55"/>
            <p:cNvSpPr/>
            <p:nvPr/>
          </p:nvSpPr>
          <p:spPr>
            <a:xfrm>
              <a:off x="4712675" y="3395875"/>
              <a:ext cx="39825" cy="30575"/>
            </a:xfrm>
            <a:custGeom>
              <a:avLst/>
              <a:gdLst/>
              <a:ahLst/>
              <a:cxnLst/>
              <a:rect l="l" t="t" r="r" b="b"/>
              <a:pathLst>
                <a:path w="1593" h="1223" extrusionOk="0">
                  <a:moveTo>
                    <a:pt x="794" y="0"/>
                  </a:moveTo>
                  <a:cubicBezTo>
                    <a:pt x="602" y="0"/>
                    <a:pt x="413" y="89"/>
                    <a:pt x="287" y="254"/>
                  </a:cubicBezTo>
                  <a:cubicBezTo>
                    <a:pt x="1" y="672"/>
                    <a:pt x="298" y="1222"/>
                    <a:pt x="773" y="1222"/>
                  </a:cubicBezTo>
                  <a:cubicBezTo>
                    <a:pt x="813" y="1222"/>
                    <a:pt x="853" y="1219"/>
                    <a:pt x="894" y="1211"/>
                  </a:cubicBezTo>
                  <a:cubicBezTo>
                    <a:pt x="1437" y="1120"/>
                    <a:pt x="1592" y="422"/>
                    <a:pt x="1153" y="112"/>
                  </a:cubicBezTo>
                  <a:cubicBezTo>
                    <a:pt x="1042" y="37"/>
                    <a:pt x="917" y="0"/>
                    <a:pt x="79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35" name="Google Shape;8635;p55"/>
            <p:cNvSpPr/>
            <p:nvPr/>
          </p:nvSpPr>
          <p:spPr>
            <a:xfrm>
              <a:off x="4750100" y="3342875"/>
              <a:ext cx="40200" cy="30850"/>
            </a:xfrm>
            <a:custGeom>
              <a:avLst/>
              <a:gdLst/>
              <a:ahLst/>
              <a:cxnLst/>
              <a:rect l="l" t="t" r="r" b="b"/>
              <a:pathLst>
                <a:path w="1608" h="1234" extrusionOk="0">
                  <a:moveTo>
                    <a:pt x="803" y="1"/>
                  </a:moveTo>
                  <a:cubicBezTo>
                    <a:pt x="611" y="1"/>
                    <a:pt x="420" y="89"/>
                    <a:pt x="302" y="255"/>
                  </a:cubicBezTo>
                  <a:cubicBezTo>
                    <a:pt x="1" y="677"/>
                    <a:pt x="306" y="1233"/>
                    <a:pt x="789" y="1233"/>
                  </a:cubicBezTo>
                  <a:cubicBezTo>
                    <a:pt x="824" y="1233"/>
                    <a:pt x="860" y="1230"/>
                    <a:pt x="897" y="1224"/>
                  </a:cubicBezTo>
                  <a:cubicBezTo>
                    <a:pt x="1439" y="1134"/>
                    <a:pt x="1607" y="436"/>
                    <a:pt x="1155" y="113"/>
                  </a:cubicBezTo>
                  <a:cubicBezTo>
                    <a:pt x="1049" y="37"/>
                    <a:pt x="926" y="1"/>
                    <a:pt x="80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36" name="Google Shape;8636;p55"/>
            <p:cNvSpPr/>
            <p:nvPr/>
          </p:nvSpPr>
          <p:spPr>
            <a:xfrm>
              <a:off x="4787925" y="3289900"/>
              <a:ext cx="40175" cy="30825"/>
            </a:xfrm>
            <a:custGeom>
              <a:avLst/>
              <a:gdLst/>
              <a:ahLst/>
              <a:cxnLst/>
              <a:rect l="l" t="t" r="r" b="b"/>
              <a:pathLst>
                <a:path w="1607" h="1233" extrusionOk="0">
                  <a:moveTo>
                    <a:pt x="806" y="1"/>
                  </a:moveTo>
                  <a:cubicBezTo>
                    <a:pt x="612" y="1"/>
                    <a:pt x="420" y="93"/>
                    <a:pt x="301" y="267"/>
                  </a:cubicBezTo>
                  <a:cubicBezTo>
                    <a:pt x="0" y="677"/>
                    <a:pt x="305" y="1233"/>
                    <a:pt x="788" y="1233"/>
                  </a:cubicBezTo>
                  <a:cubicBezTo>
                    <a:pt x="823" y="1233"/>
                    <a:pt x="859" y="1230"/>
                    <a:pt x="896" y="1224"/>
                  </a:cubicBezTo>
                  <a:cubicBezTo>
                    <a:pt x="1439" y="1133"/>
                    <a:pt x="1607" y="435"/>
                    <a:pt x="1154" y="112"/>
                  </a:cubicBezTo>
                  <a:cubicBezTo>
                    <a:pt x="1049" y="37"/>
                    <a:pt x="927" y="1"/>
                    <a:pt x="806" y="1"/>
                  </a:cubicBezTo>
                  <a:close/>
                </a:path>
              </a:pathLst>
            </a:custGeom>
            <a:solidFill>
              <a:srgbClr val="FC64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37" name="Google Shape;8637;p55"/>
            <p:cNvSpPr/>
            <p:nvPr/>
          </p:nvSpPr>
          <p:spPr>
            <a:xfrm>
              <a:off x="4826775" y="3239375"/>
              <a:ext cx="35375" cy="28575"/>
            </a:xfrm>
            <a:custGeom>
              <a:avLst/>
              <a:gdLst/>
              <a:ahLst/>
              <a:cxnLst/>
              <a:rect l="l" t="t" r="r" b="b"/>
              <a:pathLst>
                <a:path w="1415" h="1143" extrusionOk="0">
                  <a:moveTo>
                    <a:pt x="440" y="1"/>
                  </a:moveTo>
                  <a:cubicBezTo>
                    <a:pt x="363" y="39"/>
                    <a:pt x="298" y="91"/>
                    <a:pt x="246" y="169"/>
                  </a:cubicBezTo>
                  <a:cubicBezTo>
                    <a:pt x="1" y="518"/>
                    <a:pt x="182" y="1022"/>
                    <a:pt x="608" y="1125"/>
                  </a:cubicBezTo>
                  <a:cubicBezTo>
                    <a:pt x="658" y="1137"/>
                    <a:pt x="708" y="1143"/>
                    <a:pt x="756" y="1143"/>
                  </a:cubicBezTo>
                  <a:cubicBezTo>
                    <a:pt x="1119" y="1143"/>
                    <a:pt x="1415" y="817"/>
                    <a:pt x="1358" y="440"/>
                  </a:cubicBezTo>
                  <a:cubicBezTo>
                    <a:pt x="1216" y="388"/>
                    <a:pt x="1087" y="324"/>
                    <a:pt x="957" y="246"/>
                  </a:cubicBezTo>
                  <a:cubicBezTo>
                    <a:pt x="789" y="143"/>
                    <a:pt x="608" y="65"/>
                    <a:pt x="44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38" name="Google Shape;8638;p55"/>
            <p:cNvSpPr/>
            <p:nvPr/>
          </p:nvSpPr>
          <p:spPr>
            <a:xfrm>
              <a:off x="4504325" y="3765800"/>
              <a:ext cx="40200" cy="31150"/>
            </a:xfrm>
            <a:custGeom>
              <a:avLst/>
              <a:gdLst/>
              <a:ahLst/>
              <a:cxnLst/>
              <a:rect l="l" t="t" r="r" b="b"/>
              <a:pathLst>
                <a:path w="1608" h="1246" extrusionOk="0">
                  <a:moveTo>
                    <a:pt x="805" y="1"/>
                  </a:moveTo>
                  <a:cubicBezTo>
                    <a:pt x="770" y="1"/>
                    <a:pt x="735" y="4"/>
                    <a:pt x="699" y="10"/>
                  </a:cubicBezTo>
                  <a:cubicBezTo>
                    <a:pt x="156" y="113"/>
                    <a:pt x="1" y="811"/>
                    <a:pt x="453" y="1134"/>
                  </a:cubicBezTo>
                  <a:cubicBezTo>
                    <a:pt x="558" y="1209"/>
                    <a:pt x="680" y="1245"/>
                    <a:pt x="802" y="1245"/>
                  </a:cubicBezTo>
                  <a:cubicBezTo>
                    <a:pt x="995" y="1245"/>
                    <a:pt x="1187" y="1154"/>
                    <a:pt x="1306" y="979"/>
                  </a:cubicBezTo>
                  <a:cubicBezTo>
                    <a:pt x="1608" y="569"/>
                    <a:pt x="1290" y="1"/>
                    <a:pt x="80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39" name="Google Shape;8639;p55"/>
            <p:cNvSpPr/>
            <p:nvPr/>
          </p:nvSpPr>
          <p:spPr>
            <a:xfrm>
              <a:off x="4542125" y="3713150"/>
              <a:ext cx="40200" cy="30825"/>
            </a:xfrm>
            <a:custGeom>
              <a:avLst/>
              <a:gdLst/>
              <a:ahLst/>
              <a:cxnLst/>
              <a:rect l="l" t="t" r="r" b="b"/>
              <a:pathLst>
                <a:path w="1608" h="1233" extrusionOk="0">
                  <a:moveTo>
                    <a:pt x="807" y="0"/>
                  </a:moveTo>
                  <a:cubicBezTo>
                    <a:pt x="771" y="0"/>
                    <a:pt x="735" y="3"/>
                    <a:pt x="699" y="9"/>
                  </a:cubicBezTo>
                  <a:cubicBezTo>
                    <a:pt x="156" y="100"/>
                    <a:pt x="1" y="798"/>
                    <a:pt x="440" y="1121"/>
                  </a:cubicBezTo>
                  <a:cubicBezTo>
                    <a:pt x="551" y="1196"/>
                    <a:pt x="678" y="1233"/>
                    <a:pt x="803" y="1233"/>
                  </a:cubicBezTo>
                  <a:cubicBezTo>
                    <a:pt x="998" y="1233"/>
                    <a:pt x="1188" y="1144"/>
                    <a:pt x="1306" y="979"/>
                  </a:cubicBezTo>
                  <a:cubicBezTo>
                    <a:pt x="1607" y="557"/>
                    <a:pt x="1291" y="0"/>
                    <a:pt x="8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40" name="Google Shape;8640;p55"/>
            <p:cNvSpPr/>
            <p:nvPr/>
          </p:nvSpPr>
          <p:spPr>
            <a:xfrm>
              <a:off x="4579625" y="3660150"/>
              <a:ext cx="40200" cy="30850"/>
            </a:xfrm>
            <a:custGeom>
              <a:avLst/>
              <a:gdLst/>
              <a:ahLst/>
              <a:cxnLst/>
              <a:rect l="l" t="t" r="r" b="b"/>
              <a:pathLst>
                <a:path w="1608" h="1234" extrusionOk="0">
                  <a:moveTo>
                    <a:pt x="818" y="1"/>
                  </a:moveTo>
                  <a:cubicBezTo>
                    <a:pt x="783" y="1"/>
                    <a:pt x="748" y="4"/>
                    <a:pt x="711" y="10"/>
                  </a:cubicBezTo>
                  <a:cubicBezTo>
                    <a:pt x="168" y="100"/>
                    <a:pt x="0" y="798"/>
                    <a:pt x="452" y="1121"/>
                  </a:cubicBezTo>
                  <a:cubicBezTo>
                    <a:pt x="558" y="1197"/>
                    <a:pt x="682" y="1233"/>
                    <a:pt x="806" y="1233"/>
                  </a:cubicBezTo>
                  <a:cubicBezTo>
                    <a:pt x="999" y="1233"/>
                    <a:pt x="1192" y="1144"/>
                    <a:pt x="1318" y="979"/>
                  </a:cubicBezTo>
                  <a:cubicBezTo>
                    <a:pt x="1607" y="557"/>
                    <a:pt x="1301" y="1"/>
                    <a:pt x="8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41" name="Google Shape;8641;p55"/>
            <p:cNvSpPr/>
            <p:nvPr/>
          </p:nvSpPr>
          <p:spPr>
            <a:xfrm>
              <a:off x="4617425" y="3607175"/>
              <a:ext cx="40175" cy="31050"/>
            </a:xfrm>
            <a:custGeom>
              <a:avLst/>
              <a:gdLst/>
              <a:ahLst/>
              <a:cxnLst/>
              <a:rect l="l" t="t" r="r" b="b"/>
              <a:pathLst>
                <a:path w="1607" h="1242" extrusionOk="0">
                  <a:moveTo>
                    <a:pt x="816" y="0"/>
                  </a:moveTo>
                  <a:cubicBezTo>
                    <a:pt x="782" y="0"/>
                    <a:pt x="747" y="3"/>
                    <a:pt x="711" y="9"/>
                  </a:cubicBezTo>
                  <a:cubicBezTo>
                    <a:pt x="168" y="100"/>
                    <a:pt x="0" y="810"/>
                    <a:pt x="452" y="1121"/>
                  </a:cubicBezTo>
                  <a:cubicBezTo>
                    <a:pt x="560" y="1202"/>
                    <a:pt x="686" y="1242"/>
                    <a:pt x="810" y="1242"/>
                  </a:cubicBezTo>
                  <a:cubicBezTo>
                    <a:pt x="1000" y="1242"/>
                    <a:pt x="1188" y="1150"/>
                    <a:pt x="1305" y="978"/>
                  </a:cubicBezTo>
                  <a:cubicBezTo>
                    <a:pt x="1607" y="557"/>
                    <a:pt x="1290" y="0"/>
                    <a:pt x="81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42" name="Google Shape;8642;p55"/>
            <p:cNvSpPr/>
            <p:nvPr/>
          </p:nvSpPr>
          <p:spPr>
            <a:xfrm>
              <a:off x="4655225" y="3554450"/>
              <a:ext cx="40125" cy="30875"/>
            </a:xfrm>
            <a:custGeom>
              <a:avLst/>
              <a:gdLst/>
              <a:ahLst/>
              <a:cxnLst/>
              <a:rect l="l" t="t" r="r" b="b"/>
              <a:pathLst>
                <a:path w="1605" h="1235" extrusionOk="0">
                  <a:moveTo>
                    <a:pt x="817" y="0"/>
                  </a:moveTo>
                  <a:cubicBezTo>
                    <a:pt x="779" y="0"/>
                    <a:pt x="739" y="4"/>
                    <a:pt x="698" y="12"/>
                  </a:cubicBezTo>
                  <a:cubicBezTo>
                    <a:pt x="155" y="102"/>
                    <a:pt x="0" y="800"/>
                    <a:pt x="440" y="1123"/>
                  </a:cubicBezTo>
                  <a:cubicBezTo>
                    <a:pt x="549" y="1198"/>
                    <a:pt x="675" y="1234"/>
                    <a:pt x="798" y="1234"/>
                  </a:cubicBezTo>
                  <a:cubicBezTo>
                    <a:pt x="995" y="1234"/>
                    <a:pt x="1187" y="1142"/>
                    <a:pt x="1306" y="968"/>
                  </a:cubicBezTo>
                  <a:cubicBezTo>
                    <a:pt x="1604" y="561"/>
                    <a:pt x="1295" y="0"/>
                    <a:pt x="81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43" name="Google Shape;8643;p55"/>
            <p:cNvSpPr/>
            <p:nvPr/>
          </p:nvSpPr>
          <p:spPr>
            <a:xfrm>
              <a:off x="4692700" y="3501500"/>
              <a:ext cx="40200" cy="30850"/>
            </a:xfrm>
            <a:custGeom>
              <a:avLst/>
              <a:gdLst/>
              <a:ahLst/>
              <a:cxnLst/>
              <a:rect l="l" t="t" r="r" b="b"/>
              <a:pathLst>
                <a:path w="1608" h="1234" extrusionOk="0">
                  <a:moveTo>
                    <a:pt x="819" y="1"/>
                  </a:moveTo>
                  <a:cubicBezTo>
                    <a:pt x="784" y="1"/>
                    <a:pt x="748" y="4"/>
                    <a:pt x="711" y="10"/>
                  </a:cubicBezTo>
                  <a:cubicBezTo>
                    <a:pt x="168" y="100"/>
                    <a:pt x="0" y="798"/>
                    <a:pt x="453" y="1121"/>
                  </a:cubicBezTo>
                  <a:cubicBezTo>
                    <a:pt x="559" y="1197"/>
                    <a:pt x="682" y="1233"/>
                    <a:pt x="806" y="1233"/>
                  </a:cubicBezTo>
                  <a:cubicBezTo>
                    <a:pt x="999" y="1233"/>
                    <a:pt x="1193" y="1145"/>
                    <a:pt x="1319" y="979"/>
                  </a:cubicBezTo>
                  <a:cubicBezTo>
                    <a:pt x="1608" y="558"/>
                    <a:pt x="1302" y="1"/>
                    <a:pt x="81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44" name="Google Shape;8644;p55"/>
            <p:cNvSpPr/>
            <p:nvPr/>
          </p:nvSpPr>
          <p:spPr>
            <a:xfrm>
              <a:off x="4730500" y="3448525"/>
              <a:ext cx="40200" cy="30825"/>
            </a:xfrm>
            <a:custGeom>
              <a:avLst/>
              <a:gdLst/>
              <a:ahLst/>
              <a:cxnLst/>
              <a:rect l="l" t="t" r="r" b="b"/>
              <a:pathLst>
                <a:path w="1608" h="1233" extrusionOk="0">
                  <a:moveTo>
                    <a:pt x="806" y="0"/>
                  </a:moveTo>
                  <a:cubicBezTo>
                    <a:pt x="771" y="0"/>
                    <a:pt x="735" y="3"/>
                    <a:pt x="698" y="9"/>
                  </a:cubicBezTo>
                  <a:cubicBezTo>
                    <a:pt x="156" y="100"/>
                    <a:pt x="1" y="811"/>
                    <a:pt x="453" y="1121"/>
                  </a:cubicBezTo>
                  <a:cubicBezTo>
                    <a:pt x="559" y="1197"/>
                    <a:pt x="682" y="1233"/>
                    <a:pt x="805" y="1233"/>
                  </a:cubicBezTo>
                  <a:cubicBezTo>
                    <a:pt x="997" y="1233"/>
                    <a:pt x="1188" y="1144"/>
                    <a:pt x="1306" y="979"/>
                  </a:cubicBezTo>
                  <a:cubicBezTo>
                    <a:pt x="1607" y="557"/>
                    <a:pt x="1290" y="0"/>
                    <a:pt x="80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45" name="Google Shape;8645;p55"/>
            <p:cNvSpPr/>
            <p:nvPr/>
          </p:nvSpPr>
          <p:spPr>
            <a:xfrm>
              <a:off x="4768300" y="3395850"/>
              <a:ext cx="40200" cy="30850"/>
            </a:xfrm>
            <a:custGeom>
              <a:avLst/>
              <a:gdLst/>
              <a:ahLst/>
              <a:cxnLst/>
              <a:rect l="l" t="t" r="r" b="b"/>
              <a:pathLst>
                <a:path w="1608" h="1234" extrusionOk="0">
                  <a:moveTo>
                    <a:pt x="806" y="1"/>
                  </a:moveTo>
                  <a:cubicBezTo>
                    <a:pt x="771" y="1"/>
                    <a:pt x="735" y="4"/>
                    <a:pt x="699" y="10"/>
                  </a:cubicBezTo>
                  <a:cubicBezTo>
                    <a:pt x="156" y="100"/>
                    <a:pt x="1" y="798"/>
                    <a:pt x="440" y="1121"/>
                  </a:cubicBezTo>
                  <a:cubicBezTo>
                    <a:pt x="551" y="1197"/>
                    <a:pt x="678" y="1233"/>
                    <a:pt x="802" y="1233"/>
                  </a:cubicBezTo>
                  <a:cubicBezTo>
                    <a:pt x="997" y="1233"/>
                    <a:pt x="1188" y="1145"/>
                    <a:pt x="1306" y="979"/>
                  </a:cubicBezTo>
                  <a:cubicBezTo>
                    <a:pt x="1607" y="557"/>
                    <a:pt x="1291" y="1"/>
                    <a:pt x="8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46" name="Google Shape;8646;p55"/>
            <p:cNvSpPr/>
            <p:nvPr/>
          </p:nvSpPr>
          <p:spPr>
            <a:xfrm>
              <a:off x="4806000" y="3342650"/>
              <a:ext cx="40200" cy="31075"/>
            </a:xfrm>
            <a:custGeom>
              <a:avLst/>
              <a:gdLst/>
              <a:ahLst/>
              <a:cxnLst/>
              <a:rect l="l" t="t" r="r" b="b"/>
              <a:pathLst>
                <a:path w="1608" h="1243" extrusionOk="0">
                  <a:moveTo>
                    <a:pt x="797" y="1"/>
                  </a:moveTo>
                  <a:cubicBezTo>
                    <a:pt x="607" y="1"/>
                    <a:pt x="419" y="92"/>
                    <a:pt x="302" y="264"/>
                  </a:cubicBezTo>
                  <a:cubicBezTo>
                    <a:pt x="1" y="686"/>
                    <a:pt x="317" y="1242"/>
                    <a:pt x="802" y="1242"/>
                  </a:cubicBezTo>
                  <a:cubicBezTo>
                    <a:pt x="837" y="1242"/>
                    <a:pt x="873" y="1239"/>
                    <a:pt x="909" y="1233"/>
                  </a:cubicBezTo>
                  <a:cubicBezTo>
                    <a:pt x="1452" y="1143"/>
                    <a:pt x="1607" y="445"/>
                    <a:pt x="1155" y="122"/>
                  </a:cubicBezTo>
                  <a:cubicBezTo>
                    <a:pt x="1048" y="40"/>
                    <a:pt x="922" y="1"/>
                    <a:pt x="79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47" name="Google Shape;8647;p55"/>
            <p:cNvSpPr/>
            <p:nvPr/>
          </p:nvSpPr>
          <p:spPr>
            <a:xfrm>
              <a:off x="4846175" y="3289875"/>
              <a:ext cx="34675" cy="30975"/>
            </a:xfrm>
            <a:custGeom>
              <a:avLst/>
              <a:gdLst/>
              <a:ahLst/>
              <a:cxnLst/>
              <a:rect l="l" t="t" r="r" b="b"/>
              <a:pathLst>
                <a:path w="1387" h="1239" extrusionOk="0">
                  <a:moveTo>
                    <a:pt x="702" y="0"/>
                  </a:moveTo>
                  <a:cubicBezTo>
                    <a:pt x="517" y="0"/>
                    <a:pt x="330" y="81"/>
                    <a:pt x="207" y="255"/>
                  </a:cubicBezTo>
                  <a:cubicBezTo>
                    <a:pt x="0" y="540"/>
                    <a:pt x="65" y="927"/>
                    <a:pt x="349" y="1121"/>
                  </a:cubicBezTo>
                  <a:cubicBezTo>
                    <a:pt x="460" y="1203"/>
                    <a:pt x="582" y="1239"/>
                    <a:pt x="702" y="1239"/>
                  </a:cubicBezTo>
                  <a:cubicBezTo>
                    <a:pt x="1056" y="1239"/>
                    <a:pt x="1386" y="920"/>
                    <a:pt x="1319" y="514"/>
                  </a:cubicBezTo>
                  <a:cubicBezTo>
                    <a:pt x="1264" y="186"/>
                    <a:pt x="984" y="0"/>
                    <a:pt x="7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48" name="Google Shape;8648;p55"/>
            <p:cNvSpPr/>
            <p:nvPr/>
          </p:nvSpPr>
          <p:spPr>
            <a:xfrm>
              <a:off x="4886550" y="3256175"/>
              <a:ext cx="29750" cy="11550"/>
            </a:xfrm>
            <a:custGeom>
              <a:avLst/>
              <a:gdLst/>
              <a:ahLst/>
              <a:cxnLst/>
              <a:rect l="l" t="t" r="r" b="b"/>
              <a:pathLst>
                <a:path w="1190" h="462" extrusionOk="0">
                  <a:moveTo>
                    <a:pt x="1" y="1"/>
                  </a:moveTo>
                  <a:lnTo>
                    <a:pt x="1" y="1"/>
                  </a:lnTo>
                  <a:cubicBezTo>
                    <a:pt x="40" y="143"/>
                    <a:pt x="117" y="272"/>
                    <a:pt x="233" y="350"/>
                  </a:cubicBezTo>
                  <a:cubicBezTo>
                    <a:pt x="344" y="425"/>
                    <a:pt x="471" y="462"/>
                    <a:pt x="596" y="462"/>
                  </a:cubicBezTo>
                  <a:cubicBezTo>
                    <a:pt x="791" y="462"/>
                    <a:pt x="981" y="373"/>
                    <a:pt x="1099" y="208"/>
                  </a:cubicBezTo>
                  <a:cubicBezTo>
                    <a:pt x="1138" y="156"/>
                    <a:pt x="1164" y="91"/>
                    <a:pt x="1190" y="27"/>
                  </a:cubicBezTo>
                  <a:lnTo>
                    <a:pt x="1190" y="27"/>
                  </a:lnTo>
                  <a:cubicBezTo>
                    <a:pt x="1024" y="37"/>
                    <a:pt x="860" y="44"/>
                    <a:pt x="697" y="44"/>
                  </a:cubicBezTo>
                  <a:cubicBezTo>
                    <a:pt x="466" y="44"/>
                    <a:pt x="236" y="3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49" name="Google Shape;8649;p55"/>
            <p:cNvSpPr/>
            <p:nvPr/>
          </p:nvSpPr>
          <p:spPr>
            <a:xfrm>
              <a:off x="4527600" y="3818300"/>
              <a:ext cx="36700" cy="31450"/>
            </a:xfrm>
            <a:custGeom>
              <a:avLst/>
              <a:gdLst/>
              <a:ahLst/>
              <a:cxnLst/>
              <a:rect l="l" t="t" r="r" b="b"/>
              <a:pathLst>
                <a:path w="1468" h="1258" extrusionOk="0">
                  <a:moveTo>
                    <a:pt x="597" y="0"/>
                  </a:moveTo>
                  <a:cubicBezTo>
                    <a:pt x="418" y="0"/>
                    <a:pt x="237" y="84"/>
                    <a:pt x="104" y="288"/>
                  </a:cubicBezTo>
                  <a:cubicBezTo>
                    <a:pt x="52" y="340"/>
                    <a:pt x="26" y="417"/>
                    <a:pt x="0" y="482"/>
                  </a:cubicBezTo>
                  <a:cubicBezTo>
                    <a:pt x="246" y="753"/>
                    <a:pt x="427" y="1012"/>
                    <a:pt x="634" y="1257"/>
                  </a:cubicBezTo>
                  <a:cubicBezTo>
                    <a:pt x="827" y="1244"/>
                    <a:pt x="995" y="1154"/>
                    <a:pt x="1099" y="999"/>
                  </a:cubicBezTo>
                  <a:cubicBezTo>
                    <a:pt x="1468" y="519"/>
                    <a:pt x="1041" y="0"/>
                    <a:pt x="59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50" name="Google Shape;8650;p55"/>
            <p:cNvSpPr/>
            <p:nvPr/>
          </p:nvSpPr>
          <p:spPr>
            <a:xfrm>
              <a:off x="4563400" y="3765950"/>
              <a:ext cx="34325" cy="30850"/>
            </a:xfrm>
            <a:custGeom>
              <a:avLst/>
              <a:gdLst/>
              <a:ahLst/>
              <a:cxnLst/>
              <a:rect l="l" t="t" r="r" b="b"/>
              <a:pathLst>
                <a:path w="1373" h="1234" extrusionOk="0">
                  <a:moveTo>
                    <a:pt x="673" y="0"/>
                  </a:moveTo>
                  <a:cubicBezTo>
                    <a:pt x="319" y="0"/>
                    <a:pt x="0" y="311"/>
                    <a:pt x="67" y="715"/>
                  </a:cubicBezTo>
                  <a:cubicBezTo>
                    <a:pt x="122" y="1043"/>
                    <a:pt x="399" y="1234"/>
                    <a:pt x="680" y="1234"/>
                  </a:cubicBezTo>
                  <a:cubicBezTo>
                    <a:pt x="865" y="1234"/>
                    <a:pt x="1051" y="1152"/>
                    <a:pt x="1179" y="973"/>
                  </a:cubicBezTo>
                  <a:cubicBezTo>
                    <a:pt x="1373" y="702"/>
                    <a:pt x="1308" y="314"/>
                    <a:pt x="1037" y="120"/>
                  </a:cubicBezTo>
                  <a:cubicBezTo>
                    <a:pt x="921" y="37"/>
                    <a:pt x="795" y="0"/>
                    <a:pt x="67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51" name="Google Shape;8651;p55"/>
            <p:cNvSpPr/>
            <p:nvPr/>
          </p:nvSpPr>
          <p:spPr>
            <a:xfrm>
              <a:off x="4601175" y="3713000"/>
              <a:ext cx="34350" cy="30925"/>
            </a:xfrm>
            <a:custGeom>
              <a:avLst/>
              <a:gdLst/>
              <a:ahLst/>
              <a:cxnLst/>
              <a:rect l="l" t="t" r="r" b="b"/>
              <a:pathLst>
                <a:path w="1374" h="1237" extrusionOk="0">
                  <a:moveTo>
                    <a:pt x="680" y="1"/>
                  </a:moveTo>
                  <a:cubicBezTo>
                    <a:pt x="324" y="1"/>
                    <a:pt x="1" y="320"/>
                    <a:pt x="69" y="726"/>
                  </a:cubicBezTo>
                  <a:cubicBezTo>
                    <a:pt x="123" y="1051"/>
                    <a:pt x="394" y="1237"/>
                    <a:pt x="673" y="1237"/>
                  </a:cubicBezTo>
                  <a:cubicBezTo>
                    <a:pt x="860" y="1237"/>
                    <a:pt x="1050" y="1153"/>
                    <a:pt x="1180" y="972"/>
                  </a:cubicBezTo>
                  <a:cubicBezTo>
                    <a:pt x="1374" y="700"/>
                    <a:pt x="1309" y="312"/>
                    <a:pt x="1038" y="119"/>
                  </a:cubicBezTo>
                  <a:cubicBezTo>
                    <a:pt x="924" y="37"/>
                    <a:pt x="800" y="1"/>
                    <a:pt x="68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52" name="Google Shape;8652;p55"/>
            <p:cNvSpPr/>
            <p:nvPr/>
          </p:nvSpPr>
          <p:spPr>
            <a:xfrm>
              <a:off x="4638675" y="3660025"/>
              <a:ext cx="34650" cy="31000"/>
            </a:xfrm>
            <a:custGeom>
              <a:avLst/>
              <a:gdLst/>
              <a:ahLst/>
              <a:cxnLst/>
              <a:rect l="l" t="t" r="r" b="b"/>
              <a:pathLst>
                <a:path w="1386" h="1240" extrusionOk="0">
                  <a:moveTo>
                    <a:pt x="679" y="0"/>
                  </a:moveTo>
                  <a:cubicBezTo>
                    <a:pt x="323" y="0"/>
                    <a:pt x="0" y="320"/>
                    <a:pt x="68" y="725"/>
                  </a:cubicBezTo>
                  <a:cubicBezTo>
                    <a:pt x="122" y="1053"/>
                    <a:pt x="398" y="1239"/>
                    <a:pt x="679" y="1239"/>
                  </a:cubicBezTo>
                  <a:cubicBezTo>
                    <a:pt x="864" y="1239"/>
                    <a:pt x="1051" y="1158"/>
                    <a:pt x="1179" y="984"/>
                  </a:cubicBezTo>
                  <a:cubicBezTo>
                    <a:pt x="1386" y="700"/>
                    <a:pt x="1321" y="312"/>
                    <a:pt x="1037" y="118"/>
                  </a:cubicBezTo>
                  <a:cubicBezTo>
                    <a:pt x="923" y="37"/>
                    <a:pt x="799" y="0"/>
                    <a:pt x="67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53" name="Google Shape;8653;p55"/>
            <p:cNvSpPr/>
            <p:nvPr/>
          </p:nvSpPr>
          <p:spPr>
            <a:xfrm>
              <a:off x="4676475" y="3607025"/>
              <a:ext cx="34350" cy="31000"/>
            </a:xfrm>
            <a:custGeom>
              <a:avLst/>
              <a:gdLst/>
              <a:ahLst/>
              <a:cxnLst/>
              <a:rect l="l" t="t" r="r" b="b"/>
              <a:pathLst>
                <a:path w="1374" h="1240" extrusionOk="0">
                  <a:moveTo>
                    <a:pt x="679" y="1"/>
                  </a:moveTo>
                  <a:cubicBezTo>
                    <a:pt x="323" y="1"/>
                    <a:pt x="0" y="320"/>
                    <a:pt x="68" y="726"/>
                  </a:cubicBezTo>
                  <a:cubicBezTo>
                    <a:pt x="122" y="1053"/>
                    <a:pt x="398" y="1240"/>
                    <a:pt x="679" y="1240"/>
                  </a:cubicBezTo>
                  <a:cubicBezTo>
                    <a:pt x="864" y="1240"/>
                    <a:pt x="1051" y="1159"/>
                    <a:pt x="1179" y="984"/>
                  </a:cubicBezTo>
                  <a:cubicBezTo>
                    <a:pt x="1373" y="700"/>
                    <a:pt x="1309" y="312"/>
                    <a:pt x="1037" y="119"/>
                  </a:cubicBezTo>
                  <a:cubicBezTo>
                    <a:pt x="923" y="37"/>
                    <a:pt x="799" y="1"/>
                    <a:pt x="67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54" name="Google Shape;8654;p55"/>
            <p:cNvSpPr/>
            <p:nvPr/>
          </p:nvSpPr>
          <p:spPr>
            <a:xfrm>
              <a:off x="4714275" y="3554325"/>
              <a:ext cx="34350" cy="30850"/>
            </a:xfrm>
            <a:custGeom>
              <a:avLst/>
              <a:gdLst/>
              <a:ahLst/>
              <a:cxnLst/>
              <a:rect l="l" t="t" r="r" b="b"/>
              <a:pathLst>
                <a:path w="1374" h="1234" extrusionOk="0">
                  <a:moveTo>
                    <a:pt x="673" y="0"/>
                  </a:moveTo>
                  <a:cubicBezTo>
                    <a:pt x="319" y="0"/>
                    <a:pt x="1" y="311"/>
                    <a:pt x="68" y="714"/>
                  </a:cubicBezTo>
                  <a:cubicBezTo>
                    <a:pt x="123" y="1043"/>
                    <a:pt x="399" y="1234"/>
                    <a:pt x="681" y="1234"/>
                  </a:cubicBezTo>
                  <a:cubicBezTo>
                    <a:pt x="865" y="1234"/>
                    <a:pt x="1052" y="1152"/>
                    <a:pt x="1179" y="973"/>
                  </a:cubicBezTo>
                  <a:cubicBezTo>
                    <a:pt x="1373" y="701"/>
                    <a:pt x="1309" y="314"/>
                    <a:pt x="1037" y="120"/>
                  </a:cubicBezTo>
                  <a:cubicBezTo>
                    <a:pt x="921" y="37"/>
                    <a:pt x="795" y="0"/>
                    <a:pt x="67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55" name="Google Shape;8655;p55"/>
            <p:cNvSpPr/>
            <p:nvPr/>
          </p:nvSpPr>
          <p:spPr>
            <a:xfrm>
              <a:off x="4751750" y="3501375"/>
              <a:ext cx="34350" cy="31000"/>
            </a:xfrm>
            <a:custGeom>
              <a:avLst/>
              <a:gdLst/>
              <a:ahLst/>
              <a:cxnLst/>
              <a:rect l="l" t="t" r="r" b="b"/>
              <a:pathLst>
                <a:path w="1374" h="1240" extrusionOk="0">
                  <a:moveTo>
                    <a:pt x="679" y="1"/>
                  </a:moveTo>
                  <a:cubicBezTo>
                    <a:pt x="323" y="1"/>
                    <a:pt x="0" y="320"/>
                    <a:pt x="68" y="726"/>
                  </a:cubicBezTo>
                  <a:cubicBezTo>
                    <a:pt x="123" y="1053"/>
                    <a:pt x="398" y="1239"/>
                    <a:pt x="679" y="1239"/>
                  </a:cubicBezTo>
                  <a:cubicBezTo>
                    <a:pt x="864" y="1239"/>
                    <a:pt x="1051" y="1159"/>
                    <a:pt x="1180" y="984"/>
                  </a:cubicBezTo>
                  <a:cubicBezTo>
                    <a:pt x="1373" y="700"/>
                    <a:pt x="1309" y="312"/>
                    <a:pt x="1037" y="118"/>
                  </a:cubicBezTo>
                  <a:cubicBezTo>
                    <a:pt x="923" y="37"/>
                    <a:pt x="799" y="1"/>
                    <a:pt x="67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56" name="Google Shape;8656;p55"/>
            <p:cNvSpPr/>
            <p:nvPr/>
          </p:nvSpPr>
          <p:spPr>
            <a:xfrm>
              <a:off x="4789550" y="3448400"/>
              <a:ext cx="34350" cy="30975"/>
            </a:xfrm>
            <a:custGeom>
              <a:avLst/>
              <a:gdLst/>
              <a:ahLst/>
              <a:cxnLst/>
              <a:rect l="l" t="t" r="r" b="b"/>
              <a:pathLst>
                <a:path w="1374" h="1239" extrusionOk="0">
                  <a:moveTo>
                    <a:pt x="680" y="0"/>
                  </a:moveTo>
                  <a:cubicBezTo>
                    <a:pt x="323" y="0"/>
                    <a:pt x="1" y="319"/>
                    <a:pt x="68" y="725"/>
                  </a:cubicBezTo>
                  <a:cubicBezTo>
                    <a:pt x="123" y="1053"/>
                    <a:pt x="403" y="1239"/>
                    <a:pt x="685" y="1239"/>
                  </a:cubicBezTo>
                  <a:cubicBezTo>
                    <a:pt x="870" y="1239"/>
                    <a:pt x="1057" y="1158"/>
                    <a:pt x="1180" y="984"/>
                  </a:cubicBezTo>
                  <a:cubicBezTo>
                    <a:pt x="1374" y="699"/>
                    <a:pt x="1309" y="325"/>
                    <a:pt x="1038" y="118"/>
                  </a:cubicBezTo>
                  <a:cubicBezTo>
                    <a:pt x="924" y="36"/>
                    <a:pt x="800" y="0"/>
                    <a:pt x="68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57" name="Google Shape;8657;p55"/>
            <p:cNvSpPr/>
            <p:nvPr/>
          </p:nvSpPr>
          <p:spPr>
            <a:xfrm>
              <a:off x="4824100" y="3395575"/>
              <a:ext cx="40200" cy="30800"/>
            </a:xfrm>
            <a:custGeom>
              <a:avLst/>
              <a:gdLst/>
              <a:ahLst/>
              <a:cxnLst/>
              <a:rect l="l" t="t" r="r" b="b"/>
              <a:pathLst>
                <a:path w="1608" h="1232" extrusionOk="0">
                  <a:moveTo>
                    <a:pt x="809" y="0"/>
                  </a:moveTo>
                  <a:cubicBezTo>
                    <a:pt x="613" y="0"/>
                    <a:pt x="421" y="92"/>
                    <a:pt x="302" y="266"/>
                  </a:cubicBezTo>
                  <a:cubicBezTo>
                    <a:pt x="1" y="676"/>
                    <a:pt x="317" y="1232"/>
                    <a:pt x="801" y="1232"/>
                  </a:cubicBezTo>
                  <a:cubicBezTo>
                    <a:pt x="836" y="1232"/>
                    <a:pt x="872" y="1229"/>
                    <a:pt x="909" y="1223"/>
                  </a:cubicBezTo>
                  <a:cubicBezTo>
                    <a:pt x="1452" y="1132"/>
                    <a:pt x="1607" y="434"/>
                    <a:pt x="1168" y="111"/>
                  </a:cubicBezTo>
                  <a:cubicBezTo>
                    <a:pt x="1058" y="36"/>
                    <a:pt x="933" y="0"/>
                    <a:pt x="80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58" name="Google Shape;8658;p55"/>
            <p:cNvSpPr/>
            <p:nvPr/>
          </p:nvSpPr>
          <p:spPr>
            <a:xfrm>
              <a:off x="4861900" y="3342650"/>
              <a:ext cx="40200" cy="31075"/>
            </a:xfrm>
            <a:custGeom>
              <a:avLst/>
              <a:gdLst/>
              <a:ahLst/>
              <a:cxnLst/>
              <a:rect l="l" t="t" r="r" b="b"/>
              <a:pathLst>
                <a:path w="1608" h="1243" extrusionOk="0">
                  <a:moveTo>
                    <a:pt x="797" y="1"/>
                  </a:moveTo>
                  <a:cubicBezTo>
                    <a:pt x="607" y="1"/>
                    <a:pt x="419" y="92"/>
                    <a:pt x="302" y="264"/>
                  </a:cubicBezTo>
                  <a:cubicBezTo>
                    <a:pt x="1" y="686"/>
                    <a:pt x="317" y="1242"/>
                    <a:pt x="801" y="1242"/>
                  </a:cubicBezTo>
                  <a:cubicBezTo>
                    <a:pt x="837" y="1242"/>
                    <a:pt x="873" y="1239"/>
                    <a:pt x="909" y="1233"/>
                  </a:cubicBezTo>
                  <a:cubicBezTo>
                    <a:pt x="1452" y="1143"/>
                    <a:pt x="1607" y="432"/>
                    <a:pt x="1155" y="122"/>
                  </a:cubicBezTo>
                  <a:cubicBezTo>
                    <a:pt x="1047" y="40"/>
                    <a:pt x="922" y="1"/>
                    <a:pt x="79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59" name="Google Shape;8659;p55"/>
            <p:cNvSpPr/>
            <p:nvPr/>
          </p:nvSpPr>
          <p:spPr>
            <a:xfrm>
              <a:off x="4902075" y="3289725"/>
              <a:ext cx="34600" cy="31000"/>
            </a:xfrm>
            <a:custGeom>
              <a:avLst/>
              <a:gdLst/>
              <a:ahLst/>
              <a:cxnLst/>
              <a:rect l="l" t="t" r="r" b="b"/>
              <a:pathLst>
                <a:path w="1384" h="1240" extrusionOk="0">
                  <a:moveTo>
                    <a:pt x="695" y="1"/>
                  </a:moveTo>
                  <a:cubicBezTo>
                    <a:pt x="513" y="1"/>
                    <a:pt x="330" y="82"/>
                    <a:pt x="207" y="261"/>
                  </a:cubicBezTo>
                  <a:cubicBezTo>
                    <a:pt x="0" y="546"/>
                    <a:pt x="65" y="933"/>
                    <a:pt x="349" y="1127"/>
                  </a:cubicBezTo>
                  <a:cubicBezTo>
                    <a:pt x="459" y="1205"/>
                    <a:pt x="580" y="1240"/>
                    <a:pt x="698" y="1240"/>
                  </a:cubicBezTo>
                  <a:cubicBezTo>
                    <a:pt x="1053" y="1240"/>
                    <a:pt x="1383" y="927"/>
                    <a:pt x="1306" y="520"/>
                  </a:cubicBezTo>
                  <a:cubicBezTo>
                    <a:pt x="1251" y="192"/>
                    <a:pt x="974" y="1"/>
                    <a:pt x="69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60" name="Google Shape;8660;p55"/>
            <p:cNvSpPr/>
            <p:nvPr/>
          </p:nvSpPr>
          <p:spPr>
            <a:xfrm>
              <a:off x="4944075" y="3260050"/>
              <a:ext cx="17475" cy="7700"/>
            </a:xfrm>
            <a:custGeom>
              <a:avLst/>
              <a:gdLst/>
              <a:ahLst/>
              <a:cxnLst/>
              <a:rect l="l" t="t" r="r" b="b"/>
              <a:pathLst>
                <a:path w="699" h="308" extrusionOk="0">
                  <a:moveTo>
                    <a:pt x="0" y="1"/>
                  </a:moveTo>
                  <a:lnTo>
                    <a:pt x="0" y="1"/>
                  </a:lnTo>
                  <a:cubicBezTo>
                    <a:pt x="39" y="78"/>
                    <a:pt x="104" y="143"/>
                    <a:pt x="168" y="195"/>
                  </a:cubicBezTo>
                  <a:cubicBezTo>
                    <a:pt x="277" y="267"/>
                    <a:pt x="405" y="308"/>
                    <a:pt x="534" y="308"/>
                  </a:cubicBezTo>
                  <a:cubicBezTo>
                    <a:pt x="589" y="308"/>
                    <a:pt x="644" y="301"/>
                    <a:pt x="698" y="285"/>
                  </a:cubicBezTo>
                  <a:cubicBezTo>
                    <a:pt x="466" y="169"/>
                    <a:pt x="233" y="78"/>
                    <a:pt x="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61" name="Google Shape;8661;p55"/>
            <p:cNvSpPr/>
            <p:nvPr/>
          </p:nvSpPr>
          <p:spPr>
            <a:xfrm>
              <a:off x="4416775" y="3222575"/>
              <a:ext cx="557700" cy="639775"/>
            </a:xfrm>
            <a:custGeom>
              <a:avLst/>
              <a:gdLst/>
              <a:ahLst/>
              <a:cxnLst/>
              <a:rect l="l" t="t" r="r" b="b"/>
              <a:pathLst>
                <a:path w="22308" h="25591" extrusionOk="0">
                  <a:moveTo>
                    <a:pt x="14909" y="580"/>
                  </a:moveTo>
                  <a:cubicBezTo>
                    <a:pt x="15191" y="580"/>
                    <a:pt x="15467" y="771"/>
                    <a:pt x="15522" y="1099"/>
                  </a:cubicBezTo>
                  <a:cubicBezTo>
                    <a:pt x="15590" y="1506"/>
                    <a:pt x="15265" y="1819"/>
                    <a:pt x="14908" y="1819"/>
                  </a:cubicBezTo>
                  <a:cubicBezTo>
                    <a:pt x="14789" y="1819"/>
                    <a:pt x="14666" y="1784"/>
                    <a:pt x="14553" y="1707"/>
                  </a:cubicBezTo>
                  <a:cubicBezTo>
                    <a:pt x="14281" y="1500"/>
                    <a:pt x="14217" y="1112"/>
                    <a:pt x="14411" y="841"/>
                  </a:cubicBezTo>
                  <a:cubicBezTo>
                    <a:pt x="14538" y="662"/>
                    <a:pt x="14725" y="580"/>
                    <a:pt x="14909" y="580"/>
                  </a:cubicBezTo>
                  <a:close/>
                  <a:moveTo>
                    <a:pt x="20107" y="2687"/>
                  </a:moveTo>
                  <a:cubicBezTo>
                    <a:pt x="20386" y="2687"/>
                    <a:pt x="20663" y="2878"/>
                    <a:pt x="20718" y="3206"/>
                  </a:cubicBezTo>
                  <a:cubicBezTo>
                    <a:pt x="20795" y="3613"/>
                    <a:pt x="20465" y="3926"/>
                    <a:pt x="20110" y="3926"/>
                  </a:cubicBezTo>
                  <a:cubicBezTo>
                    <a:pt x="19992" y="3926"/>
                    <a:pt x="19871" y="3891"/>
                    <a:pt x="19761" y="3813"/>
                  </a:cubicBezTo>
                  <a:cubicBezTo>
                    <a:pt x="19477" y="3606"/>
                    <a:pt x="19412" y="3232"/>
                    <a:pt x="19606" y="2947"/>
                  </a:cubicBezTo>
                  <a:lnTo>
                    <a:pt x="19619" y="2947"/>
                  </a:lnTo>
                  <a:cubicBezTo>
                    <a:pt x="19742" y="2768"/>
                    <a:pt x="19925" y="2687"/>
                    <a:pt x="20107" y="2687"/>
                  </a:cubicBezTo>
                  <a:close/>
                  <a:moveTo>
                    <a:pt x="15647" y="2693"/>
                  </a:moveTo>
                  <a:cubicBezTo>
                    <a:pt x="15771" y="2693"/>
                    <a:pt x="15894" y="2730"/>
                    <a:pt x="16000" y="2805"/>
                  </a:cubicBezTo>
                  <a:cubicBezTo>
                    <a:pt x="16440" y="3128"/>
                    <a:pt x="16285" y="3826"/>
                    <a:pt x="15742" y="3917"/>
                  </a:cubicBezTo>
                  <a:cubicBezTo>
                    <a:pt x="15705" y="3923"/>
                    <a:pt x="15669" y="3926"/>
                    <a:pt x="15634" y="3926"/>
                  </a:cubicBezTo>
                  <a:cubicBezTo>
                    <a:pt x="15151" y="3926"/>
                    <a:pt x="14845" y="3369"/>
                    <a:pt x="15134" y="2947"/>
                  </a:cubicBezTo>
                  <a:cubicBezTo>
                    <a:pt x="15260" y="2782"/>
                    <a:pt x="15454" y="2693"/>
                    <a:pt x="15647" y="2693"/>
                  </a:cubicBezTo>
                  <a:close/>
                  <a:moveTo>
                    <a:pt x="13400" y="2699"/>
                  </a:moveTo>
                  <a:cubicBezTo>
                    <a:pt x="13680" y="2699"/>
                    <a:pt x="13955" y="2887"/>
                    <a:pt x="14010" y="3206"/>
                  </a:cubicBezTo>
                  <a:cubicBezTo>
                    <a:pt x="14078" y="3612"/>
                    <a:pt x="13755" y="3931"/>
                    <a:pt x="13404" y="3931"/>
                  </a:cubicBezTo>
                  <a:cubicBezTo>
                    <a:pt x="13286" y="3931"/>
                    <a:pt x="13164" y="3895"/>
                    <a:pt x="13054" y="3813"/>
                  </a:cubicBezTo>
                  <a:cubicBezTo>
                    <a:pt x="12769" y="3619"/>
                    <a:pt x="12705" y="3232"/>
                    <a:pt x="12911" y="2960"/>
                  </a:cubicBezTo>
                  <a:lnTo>
                    <a:pt x="12898" y="2960"/>
                  </a:lnTo>
                  <a:cubicBezTo>
                    <a:pt x="13027" y="2780"/>
                    <a:pt x="13215" y="2699"/>
                    <a:pt x="13400" y="2699"/>
                  </a:cubicBezTo>
                  <a:close/>
                  <a:moveTo>
                    <a:pt x="17871" y="2692"/>
                  </a:moveTo>
                  <a:cubicBezTo>
                    <a:pt x="18152" y="2692"/>
                    <a:pt x="18427" y="2878"/>
                    <a:pt x="18482" y="3206"/>
                  </a:cubicBezTo>
                  <a:cubicBezTo>
                    <a:pt x="18549" y="3612"/>
                    <a:pt x="18227" y="3931"/>
                    <a:pt x="17870" y="3931"/>
                  </a:cubicBezTo>
                  <a:cubicBezTo>
                    <a:pt x="17750" y="3931"/>
                    <a:pt x="17626" y="3895"/>
                    <a:pt x="17512" y="3813"/>
                  </a:cubicBezTo>
                  <a:cubicBezTo>
                    <a:pt x="17241" y="3606"/>
                    <a:pt x="17176" y="3232"/>
                    <a:pt x="17383" y="2947"/>
                  </a:cubicBezTo>
                  <a:lnTo>
                    <a:pt x="17370" y="2947"/>
                  </a:lnTo>
                  <a:cubicBezTo>
                    <a:pt x="17498" y="2773"/>
                    <a:pt x="17686" y="2692"/>
                    <a:pt x="17871" y="2692"/>
                  </a:cubicBezTo>
                  <a:close/>
                  <a:moveTo>
                    <a:pt x="14136" y="4813"/>
                  </a:moveTo>
                  <a:cubicBezTo>
                    <a:pt x="14259" y="4813"/>
                    <a:pt x="14382" y="4849"/>
                    <a:pt x="14488" y="4925"/>
                  </a:cubicBezTo>
                  <a:cubicBezTo>
                    <a:pt x="14940" y="5248"/>
                    <a:pt x="14772" y="5946"/>
                    <a:pt x="14230" y="6036"/>
                  </a:cubicBezTo>
                  <a:cubicBezTo>
                    <a:pt x="14193" y="6042"/>
                    <a:pt x="14157" y="6045"/>
                    <a:pt x="14122" y="6045"/>
                  </a:cubicBezTo>
                  <a:cubicBezTo>
                    <a:pt x="13639" y="6045"/>
                    <a:pt x="13334" y="5489"/>
                    <a:pt x="13635" y="5067"/>
                  </a:cubicBezTo>
                  <a:cubicBezTo>
                    <a:pt x="13753" y="4901"/>
                    <a:pt x="13944" y="4813"/>
                    <a:pt x="14136" y="4813"/>
                  </a:cubicBezTo>
                  <a:close/>
                  <a:moveTo>
                    <a:pt x="16369" y="4804"/>
                  </a:moveTo>
                  <a:cubicBezTo>
                    <a:pt x="16496" y="4804"/>
                    <a:pt x="16624" y="4843"/>
                    <a:pt x="16737" y="4925"/>
                  </a:cubicBezTo>
                  <a:lnTo>
                    <a:pt x="16724" y="4925"/>
                  </a:lnTo>
                  <a:cubicBezTo>
                    <a:pt x="17176" y="5248"/>
                    <a:pt x="17008" y="5946"/>
                    <a:pt x="16466" y="6036"/>
                  </a:cubicBezTo>
                  <a:cubicBezTo>
                    <a:pt x="16429" y="6042"/>
                    <a:pt x="16393" y="6045"/>
                    <a:pt x="16358" y="6045"/>
                  </a:cubicBezTo>
                  <a:cubicBezTo>
                    <a:pt x="15875" y="6045"/>
                    <a:pt x="15570" y="5489"/>
                    <a:pt x="15871" y="5067"/>
                  </a:cubicBezTo>
                  <a:cubicBezTo>
                    <a:pt x="15988" y="4895"/>
                    <a:pt x="16176" y="4804"/>
                    <a:pt x="16369" y="4804"/>
                  </a:cubicBezTo>
                  <a:close/>
                  <a:moveTo>
                    <a:pt x="18601" y="4804"/>
                  </a:moveTo>
                  <a:cubicBezTo>
                    <a:pt x="18727" y="4804"/>
                    <a:pt x="18852" y="4843"/>
                    <a:pt x="18960" y="4925"/>
                  </a:cubicBezTo>
                  <a:cubicBezTo>
                    <a:pt x="19412" y="5235"/>
                    <a:pt x="19244" y="5946"/>
                    <a:pt x="18701" y="6036"/>
                  </a:cubicBezTo>
                  <a:cubicBezTo>
                    <a:pt x="18665" y="6042"/>
                    <a:pt x="18629" y="6045"/>
                    <a:pt x="18594" y="6045"/>
                  </a:cubicBezTo>
                  <a:cubicBezTo>
                    <a:pt x="18111" y="6045"/>
                    <a:pt x="17805" y="5489"/>
                    <a:pt x="18094" y="5067"/>
                  </a:cubicBezTo>
                  <a:cubicBezTo>
                    <a:pt x="18219" y="4895"/>
                    <a:pt x="18410" y="4804"/>
                    <a:pt x="18601" y="4804"/>
                  </a:cubicBezTo>
                  <a:close/>
                  <a:moveTo>
                    <a:pt x="11894" y="4812"/>
                  </a:moveTo>
                  <a:cubicBezTo>
                    <a:pt x="12176" y="4812"/>
                    <a:pt x="12456" y="4998"/>
                    <a:pt x="12511" y="5325"/>
                  </a:cubicBezTo>
                  <a:cubicBezTo>
                    <a:pt x="12578" y="5731"/>
                    <a:pt x="12248" y="6051"/>
                    <a:pt x="11894" y="6051"/>
                  </a:cubicBezTo>
                  <a:cubicBezTo>
                    <a:pt x="11775" y="6051"/>
                    <a:pt x="11652" y="6014"/>
                    <a:pt x="11541" y="5933"/>
                  </a:cubicBezTo>
                  <a:cubicBezTo>
                    <a:pt x="11257" y="5739"/>
                    <a:pt x="11193" y="5351"/>
                    <a:pt x="11399" y="5067"/>
                  </a:cubicBezTo>
                  <a:cubicBezTo>
                    <a:pt x="11522" y="4892"/>
                    <a:pt x="11709" y="4812"/>
                    <a:pt x="11894" y="4812"/>
                  </a:cubicBezTo>
                  <a:close/>
                  <a:moveTo>
                    <a:pt x="17102" y="6920"/>
                  </a:moveTo>
                  <a:cubicBezTo>
                    <a:pt x="17226" y="6920"/>
                    <a:pt x="17351" y="6956"/>
                    <a:pt x="17461" y="7031"/>
                  </a:cubicBezTo>
                  <a:lnTo>
                    <a:pt x="17448" y="7031"/>
                  </a:lnTo>
                  <a:cubicBezTo>
                    <a:pt x="17900" y="7354"/>
                    <a:pt x="17745" y="8052"/>
                    <a:pt x="17202" y="8143"/>
                  </a:cubicBezTo>
                  <a:cubicBezTo>
                    <a:pt x="17165" y="8149"/>
                    <a:pt x="17129" y="8152"/>
                    <a:pt x="17094" y="8152"/>
                  </a:cubicBezTo>
                  <a:cubicBezTo>
                    <a:pt x="16610" y="8152"/>
                    <a:pt x="16294" y="7596"/>
                    <a:pt x="16595" y="7186"/>
                  </a:cubicBezTo>
                  <a:cubicBezTo>
                    <a:pt x="16714" y="7012"/>
                    <a:pt x="16906" y="6920"/>
                    <a:pt x="17102" y="6920"/>
                  </a:cubicBezTo>
                  <a:close/>
                  <a:moveTo>
                    <a:pt x="14867" y="6932"/>
                  </a:moveTo>
                  <a:cubicBezTo>
                    <a:pt x="15352" y="6932"/>
                    <a:pt x="15668" y="7488"/>
                    <a:pt x="15367" y="7910"/>
                  </a:cubicBezTo>
                  <a:cubicBezTo>
                    <a:pt x="15251" y="8073"/>
                    <a:pt x="15065" y="8161"/>
                    <a:pt x="14873" y="8161"/>
                  </a:cubicBezTo>
                  <a:cubicBezTo>
                    <a:pt x="14745" y="8161"/>
                    <a:pt x="14615" y="8122"/>
                    <a:pt x="14501" y="8039"/>
                  </a:cubicBezTo>
                  <a:lnTo>
                    <a:pt x="14501" y="8052"/>
                  </a:lnTo>
                  <a:cubicBezTo>
                    <a:pt x="14062" y="7729"/>
                    <a:pt x="14217" y="7031"/>
                    <a:pt x="14760" y="6941"/>
                  </a:cubicBezTo>
                  <a:cubicBezTo>
                    <a:pt x="14796" y="6935"/>
                    <a:pt x="14832" y="6932"/>
                    <a:pt x="14867" y="6932"/>
                  </a:cubicBezTo>
                  <a:close/>
                  <a:moveTo>
                    <a:pt x="10388" y="6931"/>
                  </a:moveTo>
                  <a:cubicBezTo>
                    <a:pt x="10669" y="6931"/>
                    <a:pt x="10944" y="7118"/>
                    <a:pt x="10999" y="7445"/>
                  </a:cubicBezTo>
                  <a:cubicBezTo>
                    <a:pt x="11066" y="7852"/>
                    <a:pt x="10742" y="8165"/>
                    <a:pt x="10384" y="8165"/>
                  </a:cubicBezTo>
                  <a:cubicBezTo>
                    <a:pt x="10265" y="8165"/>
                    <a:pt x="10142" y="8130"/>
                    <a:pt x="10029" y="8052"/>
                  </a:cubicBezTo>
                  <a:cubicBezTo>
                    <a:pt x="9758" y="7846"/>
                    <a:pt x="9693" y="7458"/>
                    <a:pt x="9887" y="7186"/>
                  </a:cubicBezTo>
                  <a:cubicBezTo>
                    <a:pt x="10015" y="7012"/>
                    <a:pt x="10203" y="6931"/>
                    <a:pt x="10388" y="6931"/>
                  </a:cubicBezTo>
                  <a:close/>
                  <a:moveTo>
                    <a:pt x="12627" y="6932"/>
                  </a:moveTo>
                  <a:cubicBezTo>
                    <a:pt x="12751" y="6932"/>
                    <a:pt x="12878" y="6969"/>
                    <a:pt x="12989" y="7044"/>
                  </a:cubicBezTo>
                  <a:cubicBezTo>
                    <a:pt x="13428" y="7354"/>
                    <a:pt x="13273" y="8065"/>
                    <a:pt x="12730" y="8156"/>
                  </a:cubicBezTo>
                  <a:cubicBezTo>
                    <a:pt x="12694" y="8162"/>
                    <a:pt x="12658" y="8165"/>
                    <a:pt x="12623" y="8165"/>
                  </a:cubicBezTo>
                  <a:cubicBezTo>
                    <a:pt x="12138" y="8165"/>
                    <a:pt x="11822" y="7608"/>
                    <a:pt x="12123" y="7186"/>
                  </a:cubicBezTo>
                  <a:cubicBezTo>
                    <a:pt x="12241" y="7021"/>
                    <a:pt x="12432" y="6932"/>
                    <a:pt x="12627" y="6932"/>
                  </a:cubicBezTo>
                  <a:close/>
                  <a:moveTo>
                    <a:pt x="15584" y="9044"/>
                  </a:moveTo>
                  <a:cubicBezTo>
                    <a:pt x="15706" y="9044"/>
                    <a:pt x="15833" y="9081"/>
                    <a:pt x="15949" y="9164"/>
                  </a:cubicBezTo>
                  <a:cubicBezTo>
                    <a:pt x="16220" y="9358"/>
                    <a:pt x="16285" y="9732"/>
                    <a:pt x="16091" y="10017"/>
                  </a:cubicBezTo>
                  <a:cubicBezTo>
                    <a:pt x="15968" y="10196"/>
                    <a:pt x="15783" y="10278"/>
                    <a:pt x="15598" y="10278"/>
                  </a:cubicBezTo>
                  <a:cubicBezTo>
                    <a:pt x="15315" y="10278"/>
                    <a:pt x="15034" y="10086"/>
                    <a:pt x="14979" y="9758"/>
                  </a:cubicBezTo>
                  <a:cubicBezTo>
                    <a:pt x="14912" y="9355"/>
                    <a:pt x="15231" y="9044"/>
                    <a:pt x="15584" y="9044"/>
                  </a:cubicBezTo>
                  <a:close/>
                  <a:moveTo>
                    <a:pt x="8874" y="9045"/>
                  </a:moveTo>
                  <a:cubicBezTo>
                    <a:pt x="9155" y="9045"/>
                    <a:pt x="9432" y="9236"/>
                    <a:pt x="9487" y="9564"/>
                  </a:cubicBezTo>
                  <a:cubicBezTo>
                    <a:pt x="9554" y="9968"/>
                    <a:pt x="9235" y="10279"/>
                    <a:pt x="8881" y="10279"/>
                  </a:cubicBezTo>
                  <a:cubicBezTo>
                    <a:pt x="8759" y="10279"/>
                    <a:pt x="8633" y="10242"/>
                    <a:pt x="8517" y="10159"/>
                  </a:cubicBezTo>
                  <a:cubicBezTo>
                    <a:pt x="8246" y="9965"/>
                    <a:pt x="8181" y="9577"/>
                    <a:pt x="8388" y="9306"/>
                  </a:cubicBezTo>
                  <a:lnTo>
                    <a:pt x="8375" y="9306"/>
                  </a:lnTo>
                  <a:cubicBezTo>
                    <a:pt x="8503" y="9127"/>
                    <a:pt x="8689" y="9045"/>
                    <a:pt x="8874" y="9045"/>
                  </a:cubicBezTo>
                  <a:close/>
                  <a:moveTo>
                    <a:pt x="13353" y="9039"/>
                  </a:moveTo>
                  <a:cubicBezTo>
                    <a:pt x="13839" y="9039"/>
                    <a:pt x="14157" y="9607"/>
                    <a:pt x="13855" y="10017"/>
                  </a:cubicBezTo>
                  <a:cubicBezTo>
                    <a:pt x="13736" y="10191"/>
                    <a:pt x="13544" y="10283"/>
                    <a:pt x="13350" y="10283"/>
                  </a:cubicBezTo>
                  <a:cubicBezTo>
                    <a:pt x="13229" y="10283"/>
                    <a:pt x="13107" y="10247"/>
                    <a:pt x="13002" y="10172"/>
                  </a:cubicBezTo>
                  <a:cubicBezTo>
                    <a:pt x="12550" y="9849"/>
                    <a:pt x="12705" y="9151"/>
                    <a:pt x="13247" y="9047"/>
                  </a:cubicBezTo>
                  <a:cubicBezTo>
                    <a:pt x="13283" y="9041"/>
                    <a:pt x="13319" y="9039"/>
                    <a:pt x="13353" y="9039"/>
                  </a:cubicBezTo>
                  <a:close/>
                  <a:moveTo>
                    <a:pt x="11118" y="9043"/>
                  </a:moveTo>
                  <a:cubicBezTo>
                    <a:pt x="11244" y="9043"/>
                    <a:pt x="11369" y="9082"/>
                    <a:pt x="11477" y="9164"/>
                  </a:cubicBezTo>
                  <a:cubicBezTo>
                    <a:pt x="11916" y="9474"/>
                    <a:pt x="11761" y="10185"/>
                    <a:pt x="11218" y="10275"/>
                  </a:cubicBezTo>
                  <a:cubicBezTo>
                    <a:pt x="11182" y="10281"/>
                    <a:pt x="11147" y="10284"/>
                    <a:pt x="11112" y="10284"/>
                  </a:cubicBezTo>
                  <a:cubicBezTo>
                    <a:pt x="10627" y="10284"/>
                    <a:pt x="10309" y="9716"/>
                    <a:pt x="10611" y="9306"/>
                  </a:cubicBezTo>
                  <a:cubicBezTo>
                    <a:pt x="10736" y="9134"/>
                    <a:pt x="10927" y="9043"/>
                    <a:pt x="11118" y="9043"/>
                  </a:cubicBezTo>
                  <a:close/>
                  <a:moveTo>
                    <a:pt x="11843" y="11158"/>
                  </a:moveTo>
                  <a:cubicBezTo>
                    <a:pt x="12327" y="11158"/>
                    <a:pt x="12644" y="11715"/>
                    <a:pt x="12343" y="12136"/>
                  </a:cubicBezTo>
                  <a:cubicBezTo>
                    <a:pt x="12225" y="12302"/>
                    <a:pt x="12034" y="12390"/>
                    <a:pt x="11842" y="12390"/>
                  </a:cubicBezTo>
                  <a:cubicBezTo>
                    <a:pt x="11719" y="12390"/>
                    <a:pt x="11596" y="12354"/>
                    <a:pt x="11490" y="12278"/>
                  </a:cubicBezTo>
                  <a:lnTo>
                    <a:pt x="11477" y="12278"/>
                  </a:lnTo>
                  <a:cubicBezTo>
                    <a:pt x="11037" y="11955"/>
                    <a:pt x="11193" y="11257"/>
                    <a:pt x="11735" y="11167"/>
                  </a:cubicBezTo>
                  <a:cubicBezTo>
                    <a:pt x="11772" y="11161"/>
                    <a:pt x="11808" y="11158"/>
                    <a:pt x="11843" y="11158"/>
                  </a:cubicBezTo>
                  <a:close/>
                  <a:moveTo>
                    <a:pt x="14089" y="11158"/>
                  </a:moveTo>
                  <a:cubicBezTo>
                    <a:pt x="14206" y="11158"/>
                    <a:pt x="14327" y="11193"/>
                    <a:pt x="14436" y="11270"/>
                  </a:cubicBezTo>
                  <a:cubicBezTo>
                    <a:pt x="14721" y="11477"/>
                    <a:pt x="14785" y="11852"/>
                    <a:pt x="14592" y="12136"/>
                  </a:cubicBezTo>
                  <a:lnTo>
                    <a:pt x="14579" y="12136"/>
                  </a:lnTo>
                  <a:cubicBezTo>
                    <a:pt x="14455" y="12311"/>
                    <a:pt x="14271" y="12391"/>
                    <a:pt x="14088" y="12391"/>
                  </a:cubicBezTo>
                  <a:cubicBezTo>
                    <a:pt x="13810" y="12391"/>
                    <a:pt x="13535" y="12205"/>
                    <a:pt x="13480" y="11878"/>
                  </a:cubicBezTo>
                  <a:cubicBezTo>
                    <a:pt x="13412" y="11471"/>
                    <a:pt x="13737" y="11158"/>
                    <a:pt x="14089" y="11158"/>
                  </a:cubicBezTo>
                  <a:close/>
                  <a:moveTo>
                    <a:pt x="9612" y="11158"/>
                  </a:moveTo>
                  <a:cubicBezTo>
                    <a:pt x="9735" y="11158"/>
                    <a:pt x="9859" y="11195"/>
                    <a:pt x="9965" y="11270"/>
                  </a:cubicBezTo>
                  <a:cubicBezTo>
                    <a:pt x="10417" y="11593"/>
                    <a:pt x="10262" y="12291"/>
                    <a:pt x="9706" y="12395"/>
                  </a:cubicBezTo>
                  <a:cubicBezTo>
                    <a:pt x="9670" y="12401"/>
                    <a:pt x="9635" y="12404"/>
                    <a:pt x="9601" y="12404"/>
                  </a:cubicBezTo>
                  <a:cubicBezTo>
                    <a:pt x="9117" y="12404"/>
                    <a:pt x="8810" y="11835"/>
                    <a:pt x="9112" y="11413"/>
                  </a:cubicBezTo>
                  <a:cubicBezTo>
                    <a:pt x="9230" y="11247"/>
                    <a:pt x="9420" y="11158"/>
                    <a:pt x="9612" y="11158"/>
                  </a:cubicBezTo>
                  <a:close/>
                  <a:moveTo>
                    <a:pt x="7369" y="11165"/>
                  </a:moveTo>
                  <a:cubicBezTo>
                    <a:pt x="7651" y="11165"/>
                    <a:pt x="7933" y="11356"/>
                    <a:pt x="7987" y="11684"/>
                  </a:cubicBezTo>
                  <a:cubicBezTo>
                    <a:pt x="8055" y="12091"/>
                    <a:pt x="7730" y="12404"/>
                    <a:pt x="7373" y="12404"/>
                  </a:cubicBezTo>
                  <a:cubicBezTo>
                    <a:pt x="7254" y="12404"/>
                    <a:pt x="7131" y="12369"/>
                    <a:pt x="7018" y="12291"/>
                  </a:cubicBezTo>
                  <a:cubicBezTo>
                    <a:pt x="6734" y="12085"/>
                    <a:pt x="6669" y="11697"/>
                    <a:pt x="6876" y="11425"/>
                  </a:cubicBezTo>
                  <a:cubicBezTo>
                    <a:pt x="6999" y="11247"/>
                    <a:pt x="7184" y="11165"/>
                    <a:pt x="7369" y="11165"/>
                  </a:cubicBezTo>
                  <a:close/>
                  <a:moveTo>
                    <a:pt x="10340" y="13265"/>
                  </a:moveTo>
                  <a:cubicBezTo>
                    <a:pt x="10814" y="13265"/>
                    <a:pt x="11132" y="13833"/>
                    <a:pt x="10831" y="14243"/>
                  </a:cubicBezTo>
                  <a:cubicBezTo>
                    <a:pt x="10710" y="14411"/>
                    <a:pt x="10521" y="14500"/>
                    <a:pt x="10326" y="14500"/>
                  </a:cubicBezTo>
                  <a:cubicBezTo>
                    <a:pt x="10207" y="14500"/>
                    <a:pt x="10086" y="14467"/>
                    <a:pt x="9978" y="14398"/>
                  </a:cubicBezTo>
                  <a:cubicBezTo>
                    <a:pt x="9525" y="14075"/>
                    <a:pt x="9693" y="13377"/>
                    <a:pt x="10236" y="13274"/>
                  </a:cubicBezTo>
                  <a:cubicBezTo>
                    <a:pt x="10271" y="13268"/>
                    <a:pt x="10306" y="13265"/>
                    <a:pt x="10340" y="13265"/>
                  </a:cubicBezTo>
                  <a:close/>
                  <a:moveTo>
                    <a:pt x="12566" y="13270"/>
                  </a:moveTo>
                  <a:cubicBezTo>
                    <a:pt x="12687" y="13270"/>
                    <a:pt x="12812" y="13307"/>
                    <a:pt x="12924" y="13390"/>
                  </a:cubicBezTo>
                  <a:cubicBezTo>
                    <a:pt x="13209" y="13584"/>
                    <a:pt x="13273" y="13971"/>
                    <a:pt x="13079" y="14243"/>
                  </a:cubicBezTo>
                  <a:lnTo>
                    <a:pt x="13066" y="14243"/>
                  </a:lnTo>
                  <a:cubicBezTo>
                    <a:pt x="12939" y="14422"/>
                    <a:pt x="12752" y="14504"/>
                    <a:pt x="12568" y="14504"/>
                  </a:cubicBezTo>
                  <a:cubicBezTo>
                    <a:pt x="12286" y="14504"/>
                    <a:pt x="12010" y="14313"/>
                    <a:pt x="11955" y="13984"/>
                  </a:cubicBezTo>
                  <a:cubicBezTo>
                    <a:pt x="11888" y="13581"/>
                    <a:pt x="12213" y="13270"/>
                    <a:pt x="12566" y="13270"/>
                  </a:cubicBezTo>
                  <a:close/>
                  <a:moveTo>
                    <a:pt x="8098" y="13282"/>
                  </a:moveTo>
                  <a:cubicBezTo>
                    <a:pt x="8224" y="13282"/>
                    <a:pt x="8353" y="13321"/>
                    <a:pt x="8466" y="13403"/>
                  </a:cubicBezTo>
                  <a:cubicBezTo>
                    <a:pt x="8905" y="13713"/>
                    <a:pt x="8750" y="14411"/>
                    <a:pt x="8207" y="14501"/>
                  </a:cubicBezTo>
                  <a:cubicBezTo>
                    <a:pt x="8170" y="14508"/>
                    <a:pt x="8134" y="14510"/>
                    <a:pt x="8099" y="14510"/>
                  </a:cubicBezTo>
                  <a:cubicBezTo>
                    <a:pt x="7615" y="14510"/>
                    <a:pt x="7298" y="13955"/>
                    <a:pt x="7600" y="13545"/>
                  </a:cubicBezTo>
                  <a:cubicBezTo>
                    <a:pt x="7717" y="13373"/>
                    <a:pt x="7905" y="13282"/>
                    <a:pt x="8098" y="13282"/>
                  </a:cubicBezTo>
                  <a:close/>
                  <a:moveTo>
                    <a:pt x="5862" y="13284"/>
                  </a:moveTo>
                  <a:cubicBezTo>
                    <a:pt x="6144" y="13284"/>
                    <a:pt x="6421" y="13475"/>
                    <a:pt x="6475" y="13803"/>
                  </a:cubicBezTo>
                  <a:cubicBezTo>
                    <a:pt x="6543" y="14207"/>
                    <a:pt x="6224" y="14518"/>
                    <a:pt x="5870" y="14518"/>
                  </a:cubicBezTo>
                  <a:cubicBezTo>
                    <a:pt x="5748" y="14518"/>
                    <a:pt x="5622" y="14481"/>
                    <a:pt x="5506" y="14398"/>
                  </a:cubicBezTo>
                  <a:cubicBezTo>
                    <a:pt x="5222" y="14204"/>
                    <a:pt x="5157" y="13816"/>
                    <a:pt x="5364" y="13532"/>
                  </a:cubicBezTo>
                  <a:lnTo>
                    <a:pt x="5364" y="13532"/>
                  </a:lnTo>
                  <a:lnTo>
                    <a:pt x="5364" y="13545"/>
                  </a:lnTo>
                  <a:cubicBezTo>
                    <a:pt x="5492" y="13366"/>
                    <a:pt x="5678" y="13284"/>
                    <a:pt x="5862" y="13284"/>
                  </a:cubicBezTo>
                  <a:close/>
                  <a:moveTo>
                    <a:pt x="8832" y="15384"/>
                  </a:moveTo>
                  <a:cubicBezTo>
                    <a:pt x="9314" y="15384"/>
                    <a:pt x="9621" y="15941"/>
                    <a:pt x="9331" y="16362"/>
                  </a:cubicBezTo>
                  <a:cubicBezTo>
                    <a:pt x="9213" y="16528"/>
                    <a:pt x="9023" y="16617"/>
                    <a:pt x="8831" y="16617"/>
                  </a:cubicBezTo>
                  <a:cubicBezTo>
                    <a:pt x="8708" y="16617"/>
                    <a:pt x="8584" y="16580"/>
                    <a:pt x="8478" y="16505"/>
                  </a:cubicBezTo>
                  <a:lnTo>
                    <a:pt x="8466" y="16505"/>
                  </a:lnTo>
                  <a:cubicBezTo>
                    <a:pt x="8026" y="16182"/>
                    <a:pt x="8181" y="15484"/>
                    <a:pt x="8724" y="15393"/>
                  </a:cubicBezTo>
                  <a:cubicBezTo>
                    <a:pt x="8761" y="15387"/>
                    <a:pt x="8797" y="15384"/>
                    <a:pt x="8832" y="15384"/>
                  </a:cubicBezTo>
                  <a:close/>
                  <a:moveTo>
                    <a:pt x="11062" y="15379"/>
                  </a:moveTo>
                  <a:cubicBezTo>
                    <a:pt x="11180" y="15379"/>
                    <a:pt x="11301" y="15415"/>
                    <a:pt x="11412" y="15497"/>
                  </a:cubicBezTo>
                  <a:cubicBezTo>
                    <a:pt x="11697" y="15690"/>
                    <a:pt x="11761" y="16078"/>
                    <a:pt x="11567" y="16362"/>
                  </a:cubicBezTo>
                  <a:cubicBezTo>
                    <a:pt x="11439" y="16537"/>
                    <a:pt x="11252" y="16618"/>
                    <a:pt x="11067" y="16618"/>
                  </a:cubicBezTo>
                  <a:cubicBezTo>
                    <a:pt x="10786" y="16618"/>
                    <a:pt x="10510" y="16431"/>
                    <a:pt x="10456" y="16104"/>
                  </a:cubicBezTo>
                  <a:cubicBezTo>
                    <a:pt x="10388" y="15698"/>
                    <a:pt x="10711" y="15379"/>
                    <a:pt x="11062" y="15379"/>
                  </a:cubicBezTo>
                  <a:close/>
                  <a:moveTo>
                    <a:pt x="6594" y="15392"/>
                  </a:moveTo>
                  <a:cubicBezTo>
                    <a:pt x="6718" y="15392"/>
                    <a:pt x="6843" y="15429"/>
                    <a:pt x="6953" y="15509"/>
                  </a:cubicBezTo>
                  <a:cubicBezTo>
                    <a:pt x="7393" y="15833"/>
                    <a:pt x="7238" y="16530"/>
                    <a:pt x="6695" y="16621"/>
                  </a:cubicBezTo>
                  <a:cubicBezTo>
                    <a:pt x="6658" y="16627"/>
                    <a:pt x="6622" y="16630"/>
                    <a:pt x="6587" y="16630"/>
                  </a:cubicBezTo>
                  <a:cubicBezTo>
                    <a:pt x="6105" y="16630"/>
                    <a:pt x="5798" y="16073"/>
                    <a:pt x="6088" y="15652"/>
                  </a:cubicBezTo>
                  <a:cubicBezTo>
                    <a:pt x="6206" y="15485"/>
                    <a:pt x="6398" y="15392"/>
                    <a:pt x="6594" y="15392"/>
                  </a:cubicBezTo>
                  <a:close/>
                  <a:moveTo>
                    <a:pt x="4361" y="15399"/>
                  </a:moveTo>
                  <a:cubicBezTo>
                    <a:pt x="4637" y="15399"/>
                    <a:pt x="4909" y="15585"/>
                    <a:pt x="4963" y="15910"/>
                  </a:cubicBezTo>
                  <a:cubicBezTo>
                    <a:pt x="5040" y="16316"/>
                    <a:pt x="4713" y="16635"/>
                    <a:pt x="4359" y="16635"/>
                  </a:cubicBezTo>
                  <a:cubicBezTo>
                    <a:pt x="4240" y="16635"/>
                    <a:pt x="4118" y="16599"/>
                    <a:pt x="4007" y="16518"/>
                  </a:cubicBezTo>
                  <a:cubicBezTo>
                    <a:pt x="3722" y="16324"/>
                    <a:pt x="3658" y="15936"/>
                    <a:pt x="3865" y="15665"/>
                  </a:cubicBezTo>
                  <a:cubicBezTo>
                    <a:pt x="3989" y="15483"/>
                    <a:pt x="4176" y="15399"/>
                    <a:pt x="4361" y="15399"/>
                  </a:cubicBezTo>
                  <a:close/>
                  <a:moveTo>
                    <a:pt x="7320" y="17504"/>
                  </a:moveTo>
                  <a:cubicBezTo>
                    <a:pt x="7804" y="17504"/>
                    <a:pt x="8121" y="18060"/>
                    <a:pt x="7819" y="18482"/>
                  </a:cubicBezTo>
                  <a:cubicBezTo>
                    <a:pt x="7701" y="18647"/>
                    <a:pt x="7511" y="18736"/>
                    <a:pt x="7319" y="18736"/>
                  </a:cubicBezTo>
                  <a:cubicBezTo>
                    <a:pt x="7196" y="18736"/>
                    <a:pt x="7072" y="18700"/>
                    <a:pt x="6966" y="18624"/>
                  </a:cubicBezTo>
                  <a:lnTo>
                    <a:pt x="6953" y="18624"/>
                  </a:lnTo>
                  <a:cubicBezTo>
                    <a:pt x="6514" y="18301"/>
                    <a:pt x="6669" y="17603"/>
                    <a:pt x="7212" y="17513"/>
                  </a:cubicBezTo>
                  <a:cubicBezTo>
                    <a:pt x="7249" y="17507"/>
                    <a:pt x="7285" y="17504"/>
                    <a:pt x="7320" y="17504"/>
                  </a:cubicBezTo>
                  <a:close/>
                  <a:moveTo>
                    <a:pt x="9555" y="17498"/>
                  </a:moveTo>
                  <a:cubicBezTo>
                    <a:pt x="9675" y="17498"/>
                    <a:pt x="9799" y="17535"/>
                    <a:pt x="9913" y="17616"/>
                  </a:cubicBezTo>
                  <a:cubicBezTo>
                    <a:pt x="10197" y="17810"/>
                    <a:pt x="10262" y="18198"/>
                    <a:pt x="10068" y="18482"/>
                  </a:cubicBezTo>
                  <a:lnTo>
                    <a:pt x="10055" y="18482"/>
                  </a:lnTo>
                  <a:cubicBezTo>
                    <a:pt x="9927" y="18656"/>
                    <a:pt x="9740" y="18737"/>
                    <a:pt x="9555" y="18737"/>
                  </a:cubicBezTo>
                  <a:cubicBezTo>
                    <a:pt x="9274" y="18737"/>
                    <a:pt x="8998" y="18551"/>
                    <a:pt x="8944" y="18223"/>
                  </a:cubicBezTo>
                  <a:cubicBezTo>
                    <a:pt x="8876" y="17818"/>
                    <a:pt x="9199" y="17498"/>
                    <a:pt x="9555" y="17498"/>
                  </a:cubicBezTo>
                  <a:close/>
                  <a:moveTo>
                    <a:pt x="2861" y="17517"/>
                  </a:moveTo>
                  <a:cubicBezTo>
                    <a:pt x="3343" y="17517"/>
                    <a:pt x="3650" y="18073"/>
                    <a:pt x="3361" y="18495"/>
                  </a:cubicBezTo>
                  <a:cubicBezTo>
                    <a:pt x="3236" y="18658"/>
                    <a:pt x="3047" y="18746"/>
                    <a:pt x="2857" y="18746"/>
                  </a:cubicBezTo>
                  <a:cubicBezTo>
                    <a:pt x="2730" y="18746"/>
                    <a:pt x="2603" y="18707"/>
                    <a:pt x="2495" y="18624"/>
                  </a:cubicBezTo>
                  <a:lnTo>
                    <a:pt x="2495" y="18637"/>
                  </a:lnTo>
                  <a:cubicBezTo>
                    <a:pt x="2042" y="18314"/>
                    <a:pt x="2210" y="17616"/>
                    <a:pt x="2753" y="17526"/>
                  </a:cubicBezTo>
                  <a:cubicBezTo>
                    <a:pt x="2790" y="17519"/>
                    <a:pt x="2826" y="17517"/>
                    <a:pt x="2861" y="17517"/>
                  </a:cubicBezTo>
                  <a:close/>
                  <a:moveTo>
                    <a:pt x="5084" y="17508"/>
                  </a:moveTo>
                  <a:cubicBezTo>
                    <a:pt x="5208" y="17508"/>
                    <a:pt x="5334" y="17547"/>
                    <a:pt x="5441" y="17629"/>
                  </a:cubicBezTo>
                  <a:cubicBezTo>
                    <a:pt x="5894" y="17952"/>
                    <a:pt x="5726" y="18650"/>
                    <a:pt x="5183" y="18740"/>
                  </a:cubicBezTo>
                  <a:cubicBezTo>
                    <a:pt x="5146" y="18747"/>
                    <a:pt x="5110" y="18750"/>
                    <a:pt x="5075" y="18750"/>
                  </a:cubicBezTo>
                  <a:cubicBezTo>
                    <a:pt x="4593" y="18750"/>
                    <a:pt x="4287" y="18193"/>
                    <a:pt x="4588" y="17771"/>
                  </a:cubicBezTo>
                  <a:cubicBezTo>
                    <a:pt x="4705" y="17599"/>
                    <a:pt x="4893" y="17508"/>
                    <a:pt x="5084" y="17508"/>
                  </a:cubicBezTo>
                  <a:close/>
                  <a:moveTo>
                    <a:pt x="8037" y="19616"/>
                  </a:moveTo>
                  <a:cubicBezTo>
                    <a:pt x="8159" y="19616"/>
                    <a:pt x="8285" y="19653"/>
                    <a:pt x="8401" y="19736"/>
                  </a:cubicBezTo>
                  <a:cubicBezTo>
                    <a:pt x="8685" y="19929"/>
                    <a:pt x="8750" y="20317"/>
                    <a:pt x="8556" y="20589"/>
                  </a:cubicBezTo>
                  <a:lnTo>
                    <a:pt x="8543" y="20589"/>
                  </a:lnTo>
                  <a:cubicBezTo>
                    <a:pt x="8420" y="20768"/>
                    <a:pt x="8235" y="20849"/>
                    <a:pt x="8050" y="20849"/>
                  </a:cubicBezTo>
                  <a:cubicBezTo>
                    <a:pt x="7768" y="20849"/>
                    <a:pt x="7486" y="20658"/>
                    <a:pt x="7432" y="20330"/>
                  </a:cubicBezTo>
                  <a:cubicBezTo>
                    <a:pt x="7364" y="19927"/>
                    <a:pt x="7683" y="19616"/>
                    <a:pt x="8037" y="19616"/>
                  </a:cubicBezTo>
                  <a:close/>
                  <a:moveTo>
                    <a:pt x="3585" y="19623"/>
                  </a:moveTo>
                  <a:cubicBezTo>
                    <a:pt x="4069" y="19623"/>
                    <a:pt x="4386" y="20180"/>
                    <a:pt x="4084" y="20602"/>
                  </a:cubicBezTo>
                  <a:cubicBezTo>
                    <a:pt x="3958" y="20767"/>
                    <a:pt x="3770" y="20856"/>
                    <a:pt x="3577" y="20856"/>
                  </a:cubicBezTo>
                  <a:cubicBezTo>
                    <a:pt x="3454" y="20856"/>
                    <a:pt x="3329" y="20819"/>
                    <a:pt x="3218" y="20744"/>
                  </a:cubicBezTo>
                  <a:cubicBezTo>
                    <a:pt x="2779" y="20434"/>
                    <a:pt x="2934" y="19723"/>
                    <a:pt x="3477" y="19632"/>
                  </a:cubicBezTo>
                  <a:cubicBezTo>
                    <a:pt x="3514" y="19626"/>
                    <a:pt x="3550" y="19623"/>
                    <a:pt x="3585" y="19623"/>
                  </a:cubicBezTo>
                  <a:close/>
                  <a:moveTo>
                    <a:pt x="5820" y="19623"/>
                  </a:moveTo>
                  <a:cubicBezTo>
                    <a:pt x="6303" y="19623"/>
                    <a:pt x="6608" y="20180"/>
                    <a:pt x="6307" y="20602"/>
                  </a:cubicBezTo>
                  <a:cubicBezTo>
                    <a:pt x="6189" y="20767"/>
                    <a:pt x="6004" y="20856"/>
                    <a:pt x="5812" y="20856"/>
                  </a:cubicBezTo>
                  <a:cubicBezTo>
                    <a:pt x="5690" y="20856"/>
                    <a:pt x="5565" y="20819"/>
                    <a:pt x="5454" y="20744"/>
                  </a:cubicBezTo>
                  <a:cubicBezTo>
                    <a:pt x="5002" y="20421"/>
                    <a:pt x="5170" y="19723"/>
                    <a:pt x="5713" y="19632"/>
                  </a:cubicBezTo>
                  <a:cubicBezTo>
                    <a:pt x="5749" y="19626"/>
                    <a:pt x="5785" y="19623"/>
                    <a:pt x="5820" y="19623"/>
                  </a:cubicBezTo>
                  <a:close/>
                  <a:moveTo>
                    <a:pt x="1344" y="19623"/>
                  </a:moveTo>
                  <a:cubicBezTo>
                    <a:pt x="1462" y="19623"/>
                    <a:pt x="1584" y="19658"/>
                    <a:pt x="1693" y="19736"/>
                  </a:cubicBezTo>
                  <a:cubicBezTo>
                    <a:pt x="1978" y="19929"/>
                    <a:pt x="2042" y="20317"/>
                    <a:pt x="1848" y="20602"/>
                  </a:cubicBezTo>
                  <a:cubicBezTo>
                    <a:pt x="1720" y="20776"/>
                    <a:pt x="1533" y="20857"/>
                    <a:pt x="1347" y="20857"/>
                  </a:cubicBezTo>
                  <a:cubicBezTo>
                    <a:pt x="1065" y="20857"/>
                    <a:pt x="786" y="20670"/>
                    <a:pt x="724" y="20343"/>
                  </a:cubicBezTo>
                  <a:cubicBezTo>
                    <a:pt x="656" y="19936"/>
                    <a:pt x="988" y="19623"/>
                    <a:pt x="1344" y="19623"/>
                  </a:cubicBezTo>
                  <a:close/>
                  <a:moveTo>
                    <a:pt x="6532" y="21735"/>
                  </a:moveTo>
                  <a:cubicBezTo>
                    <a:pt x="6652" y="21735"/>
                    <a:pt x="6776" y="21772"/>
                    <a:pt x="6889" y="21855"/>
                  </a:cubicBezTo>
                  <a:cubicBezTo>
                    <a:pt x="7173" y="22049"/>
                    <a:pt x="7238" y="22437"/>
                    <a:pt x="7044" y="22708"/>
                  </a:cubicBezTo>
                  <a:cubicBezTo>
                    <a:pt x="6916" y="22887"/>
                    <a:pt x="6730" y="22969"/>
                    <a:pt x="6545" y="22969"/>
                  </a:cubicBezTo>
                  <a:cubicBezTo>
                    <a:pt x="6264" y="22969"/>
                    <a:pt x="5987" y="22778"/>
                    <a:pt x="5932" y="22450"/>
                  </a:cubicBezTo>
                  <a:cubicBezTo>
                    <a:pt x="5865" y="22046"/>
                    <a:pt x="6184" y="21735"/>
                    <a:pt x="6532" y="21735"/>
                  </a:cubicBezTo>
                  <a:close/>
                  <a:moveTo>
                    <a:pt x="4308" y="21743"/>
                  </a:moveTo>
                  <a:cubicBezTo>
                    <a:pt x="4793" y="21743"/>
                    <a:pt x="5109" y="22299"/>
                    <a:pt x="4808" y="22721"/>
                  </a:cubicBezTo>
                  <a:cubicBezTo>
                    <a:pt x="4690" y="22887"/>
                    <a:pt x="4500" y="22975"/>
                    <a:pt x="4307" y="22975"/>
                  </a:cubicBezTo>
                  <a:cubicBezTo>
                    <a:pt x="4185" y="22975"/>
                    <a:pt x="4061" y="22939"/>
                    <a:pt x="3955" y="22863"/>
                  </a:cubicBezTo>
                  <a:cubicBezTo>
                    <a:pt x="3503" y="22540"/>
                    <a:pt x="3658" y="21842"/>
                    <a:pt x="4201" y="21752"/>
                  </a:cubicBezTo>
                  <a:cubicBezTo>
                    <a:pt x="4237" y="21746"/>
                    <a:pt x="4273" y="21743"/>
                    <a:pt x="4308" y="21743"/>
                  </a:cubicBezTo>
                  <a:close/>
                  <a:moveTo>
                    <a:pt x="13842" y="1"/>
                  </a:moveTo>
                  <a:lnTo>
                    <a:pt x="13222" y="879"/>
                  </a:lnTo>
                  <a:cubicBezTo>
                    <a:pt x="13479" y="1300"/>
                    <a:pt x="13166" y="1815"/>
                    <a:pt x="12702" y="1815"/>
                  </a:cubicBezTo>
                  <a:cubicBezTo>
                    <a:pt x="12653" y="1815"/>
                    <a:pt x="12602" y="1810"/>
                    <a:pt x="12550" y="1797"/>
                  </a:cubicBezTo>
                  <a:lnTo>
                    <a:pt x="11709" y="2986"/>
                  </a:lnTo>
                  <a:cubicBezTo>
                    <a:pt x="11969" y="3410"/>
                    <a:pt x="11647" y="3932"/>
                    <a:pt x="11187" y="3932"/>
                  </a:cubicBezTo>
                  <a:cubicBezTo>
                    <a:pt x="11143" y="3932"/>
                    <a:pt x="11097" y="3927"/>
                    <a:pt x="11050" y="3917"/>
                  </a:cubicBezTo>
                  <a:lnTo>
                    <a:pt x="10197" y="5106"/>
                  </a:lnTo>
                  <a:cubicBezTo>
                    <a:pt x="10457" y="5530"/>
                    <a:pt x="10135" y="6051"/>
                    <a:pt x="9675" y="6051"/>
                  </a:cubicBezTo>
                  <a:cubicBezTo>
                    <a:pt x="9630" y="6051"/>
                    <a:pt x="9585" y="6046"/>
                    <a:pt x="9538" y="6036"/>
                  </a:cubicBezTo>
                  <a:lnTo>
                    <a:pt x="8685" y="7225"/>
                  </a:lnTo>
                  <a:cubicBezTo>
                    <a:pt x="8956" y="7650"/>
                    <a:pt x="8636" y="8171"/>
                    <a:pt x="8166" y="8171"/>
                  </a:cubicBezTo>
                  <a:cubicBezTo>
                    <a:pt x="8120" y="8171"/>
                    <a:pt x="8074" y="8166"/>
                    <a:pt x="8026" y="8156"/>
                  </a:cubicBezTo>
                  <a:lnTo>
                    <a:pt x="7186" y="9345"/>
                  </a:lnTo>
                  <a:cubicBezTo>
                    <a:pt x="7445" y="9768"/>
                    <a:pt x="7125" y="10278"/>
                    <a:pt x="6666" y="10278"/>
                  </a:cubicBezTo>
                  <a:cubicBezTo>
                    <a:pt x="6621" y="10278"/>
                    <a:pt x="6574" y="10273"/>
                    <a:pt x="6527" y="10262"/>
                  </a:cubicBezTo>
                  <a:lnTo>
                    <a:pt x="5674" y="11451"/>
                  </a:lnTo>
                  <a:cubicBezTo>
                    <a:pt x="5933" y="11876"/>
                    <a:pt x="5612" y="12397"/>
                    <a:pt x="5151" y="12397"/>
                  </a:cubicBezTo>
                  <a:cubicBezTo>
                    <a:pt x="5107" y="12397"/>
                    <a:pt x="5061" y="12392"/>
                    <a:pt x="5015" y="12382"/>
                  </a:cubicBezTo>
                  <a:lnTo>
                    <a:pt x="4162" y="13571"/>
                  </a:lnTo>
                  <a:cubicBezTo>
                    <a:pt x="4421" y="13995"/>
                    <a:pt x="4111" y="14516"/>
                    <a:pt x="3642" y="14516"/>
                  </a:cubicBezTo>
                  <a:cubicBezTo>
                    <a:pt x="3597" y="14516"/>
                    <a:pt x="3550" y="14512"/>
                    <a:pt x="3503" y="14501"/>
                  </a:cubicBezTo>
                  <a:lnTo>
                    <a:pt x="2663" y="15690"/>
                  </a:lnTo>
                  <a:cubicBezTo>
                    <a:pt x="2922" y="16115"/>
                    <a:pt x="2601" y="16636"/>
                    <a:pt x="2140" y="16636"/>
                  </a:cubicBezTo>
                  <a:cubicBezTo>
                    <a:pt x="2096" y="16636"/>
                    <a:pt x="2050" y="16631"/>
                    <a:pt x="2004" y="16621"/>
                  </a:cubicBezTo>
                  <a:lnTo>
                    <a:pt x="1151" y="17810"/>
                  </a:lnTo>
                  <a:cubicBezTo>
                    <a:pt x="1409" y="18234"/>
                    <a:pt x="1090" y="18743"/>
                    <a:pt x="631" y="18743"/>
                  </a:cubicBezTo>
                  <a:cubicBezTo>
                    <a:pt x="585" y="18743"/>
                    <a:pt x="539" y="18738"/>
                    <a:pt x="491" y="18728"/>
                  </a:cubicBezTo>
                  <a:lnTo>
                    <a:pt x="0" y="19425"/>
                  </a:lnTo>
                  <a:cubicBezTo>
                    <a:pt x="0" y="19425"/>
                    <a:pt x="181" y="20136"/>
                    <a:pt x="1228" y="21015"/>
                  </a:cubicBezTo>
                  <a:cubicBezTo>
                    <a:pt x="1512" y="21235"/>
                    <a:pt x="1784" y="21480"/>
                    <a:pt x="2042" y="21739"/>
                  </a:cubicBezTo>
                  <a:cubicBezTo>
                    <a:pt x="2060" y="21737"/>
                    <a:pt x="2078" y="21736"/>
                    <a:pt x="2096" y="21736"/>
                  </a:cubicBezTo>
                  <a:cubicBezTo>
                    <a:pt x="2220" y="21736"/>
                    <a:pt x="2341" y="21776"/>
                    <a:pt x="2443" y="21855"/>
                  </a:cubicBezTo>
                  <a:cubicBezTo>
                    <a:pt x="2650" y="21997"/>
                    <a:pt x="2740" y="22269"/>
                    <a:pt x="2676" y="22527"/>
                  </a:cubicBezTo>
                  <a:cubicBezTo>
                    <a:pt x="2844" y="22786"/>
                    <a:pt x="3050" y="23031"/>
                    <a:pt x="3309" y="23225"/>
                  </a:cubicBezTo>
                  <a:cubicBezTo>
                    <a:pt x="3722" y="23548"/>
                    <a:pt x="4097" y="23910"/>
                    <a:pt x="4446" y="24311"/>
                  </a:cubicBezTo>
                  <a:cubicBezTo>
                    <a:pt x="4459" y="24246"/>
                    <a:pt x="4498" y="24169"/>
                    <a:pt x="4537" y="24117"/>
                  </a:cubicBezTo>
                  <a:cubicBezTo>
                    <a:pt x="4659" y="23939"/>
                    <a:pt x="4849" y="23851"/>
                    <a:pt x="5040" y="23851"/>
                  </a:cubicBezTo>
                  <a:cubicBezTo>
                    <a:pt x="5250" y="23851"/>
                    <a:pt x="5461" y="23958"/>
                    <a:pt x="5583" y="24169"/>
                  </a:cubicBezTo>
                  <a:cubicBezTo>
                    <a:pt x="5803" y="24569"/>
                    <a:pt x="5532" y="25060"/>
                    <a:pt x="5067" y="25086"/>
                  </a:cubicBezTo>
                  <a:cubicBezTo>
                    <a:pt x="5222" y="25254"/>
                    <a:pt x="5377" y="25422"/>
                    <a:pt x="5545" y="25590"/>
                  </a:cubicBezTo>
                  <a:lnTo>
                    <a:pt x="22307" y="2068"/>
                  </a:lnTo>
                  <a:cubicBezTo>
                    <a:pt x="22307" y="2068"/>
                    <a:pt x="22100" y="1939"/>
                    <a:pt x="21790" y="1784"/>
                  </a:cubicBezTo>
                  <a:cubicBezTo>
                    <a:pt x="21736" y="1800"/>
                    <a:pt x="21681" y="1807"/>
                    <a:pt x="21626" y="1807"/>
                  </a:cubicBezTo>
                  <a:cubicBezTo>
                    <a:pt x="21497" y="1807"/>
                    <a:pt x="21369" y="1766"/>
                    <a:pt x="21260" y="1694"/>
                  </a:cubicBezTo>
                  <a:cubicBezTo>
                    <a:pt x="21196" y="1642"/>
                    <a:pt x="21131" y="1577"/>
                    <a:pt x="21092" y="1500"/>
                  </a:cubicBezTo>
                  <a:cubicBezTo>
                    <a:pt x="20824" y="1403"/>
                    <a:pt x="20555" y="1351"/>
                    <a:pt x="20279" y="1351"/>
                  </a:cubicBezTo>
                  <a:cubicBezTo>
                    <a:pt x="20223" y="1351"/>
                    <a:pt x="20167" y="1353"/>
                    <a:pt x="20110" y="1358"/>
                  </a:cubicBezTo>
                  <a:lnTo>
                    <a:pt x="19981" y="1371"/>
                  </a:lnTo>
                  <a:cubicBezTo>
                    <a:pt x="19955" y="1435"/>
                    <a:pt x="19929" y="1500"/>
                    <a:pt x="19890" y="1552"/>
                  </a:cubicBezTo>
                  <a:cubicBezTo>
                    <a:pt x="19767" y="1729"/>
                    <a:pt x="19579" y="1812"/>
                    <a:pt x="19392" y="1812"/>
                  </a:cubicBezTo>
                  <a:cubicBezTo>
                    <a:pt x="19128" y="1812"/>
                    <a:pt x="18867" y="1647"/>
                    <a:pt x="18792" y="1345"/>
                  </a:cubicBezTo>
                  <a:cubicBezTo>
                    <a:pt x="18443" y="1306"/>
                    <a:pt x="18094" y="1228"/>
                    <a:pt x="17758" y="1112"/>
                  </a:cubicBezTo>
                  <a:lnTo>
                    <a:pt x="17758" y="1112"/>
                  </a:lnTo>
                  <a:cubicBezTo>
                    <a:pt x="17820" y="1498"/>
                    <a:pt x="17504" y="1816"/>
                    <a:pt x="17149" y="1816"/>
                  </a:cubicBezTo>
                  <a:cubicBezTo>
                    <a:pt x="17064" y="1816"/>
                    <a:pt x="16977" y="1798"/>
                    <a:pt x="16892" y="1758"/>
                  </a:cubicBezTo>
                  <a:cubicBezTo>
                    <a:pt x="16440" y="1539"/>
                    <a:pt x="16414" y="918"/>
                    <a:pt x="16840" y="673"/>
                  </a:cubicBezTo>
                  <a:cubicBezTo>
                    <a:pt x="16285" y="453"/>
                    <a:pt x="15716" y="311"/>
                    <a:pt x="15134" y="246"/>
                  </a:cubicBezTo>
                  <a:cubicBezTo>
                    <a:pt x="14695" y="182"/>
                    <a:pt x="14268" y="104"/>
                    <a:pt x="1384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662" name="Google Shape;8662;p55"/>
          <p:cNvGrpSpPr/>
          <p:nvPr/>
        </p:nvGrpSpPr>
        <p:grpSpPr>
          <a:xfrm rot="-4011279">
            <a:off x="1441681" y="773381"/>
            <a:ext cx="584247" cy="393286"/>
            <a:chOff x="2036625" y="1283600"/>
            <a:chExt cx="333450" cy="224450"/>
          </a:xfrm>
        </p:grpSpPr>
        <p:sp>
          <p:nvSpPr>
            <p:cNvPr id="8663" name="Google Shape;8663;p55"/>
            <p:cNvSpPr/>
            <p:nvPr/>
          </p:nvSpPr>
          <p:spPr>
            <a:xfrm>
              <a:off x="2161050" y="1309575"/>
              <a:ext cx="91125" cy="62200"/>
            </a:xfrm>
            <a:custGeom>
              <a:avLst/>
              <a:gdLst/>
              <a:ahLst/>
              <a:cxnLst/>
              <a:rect l="l" t="t" r="r" b="b"/>
              <a:pathLst>
                <a:path w="3645" h="2488" extrusionOk="0">
                  <a:moveTo>
                    <a:pt x="194" y="1"/>
                  </a:moveTo>
                  <a:cubicBezTo>
                    <a:pt x="101" y="1"/>
                    <a:pt x="1" y="117"/>
                    <a:pt x="60" y="206"/>
                  </a:cubicBezTo>
                  <a:cubicBezTo>
                    <a:pt x="1061" y="1107"/>
                    <a:pt x="2262" y="1774"/>
                    <a:pt x="3363" y="2474"/>
                  </a:cubicBezTo>
                  <a:cubicBezTo>
                    <a:pt x="3386" y="2484"/>
                    <a:pt x="3409" y="2488"/>
                    <a:pt x="3430" y="2488"/>
                  </a:cubicBezTo>
                  <a:cubicBezTo>
                    <a:pt x="3562" y="2488"/>
                    <a:pt x="3644" y="2332"/>
                    <a:pt x="3530" y="2274"/>
                  </a:cubicBezTo>
                  <a:cubicBezTo>
                    <a:pt x="2496" y="1474"/>
                    <a:pt x="1395" y="540"/>
                    <a:pt x="227" y="6"/>
                  </a:cubicBezTo>
                  <a:cubicBezTo>
                    <a:pt x="217" y="2"/>
                    <a:pt x="205" y="1"/>
                    <a:pt x="19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64" name="Google Shape;8664;p55"/>
            <p:cNvSpPr/>
            <p:nvPr/>
          </p:nvSpPr>
          <p:spPr>
            <a:xfrm>
              <a:off x="2187625" y="1317500"/>
              <a:ext cx="51900" cy="71475"/>
            </a:xfrm>
            <a:custGeom>
              <a:avLst/>
              <a:gdLst/>
              <a:ahLst/>
              <a:cxnLst/>
              <a:rect l="l" t="t" r="r" b="b"/>
              <a:pathLst>
                <a:path w="2076" h="2859" extrusionOk="0">
                  <a:moveTo>
                    <a:pt x="1955" y="0"/>
                  </a:moveTo>
                  <a:cubicBezTo>
                    <a:pt x="1935" y="0"/>
                    <a:pt x="1916" y="7"/>
                    <a:pt x="1900" y="23"/>
                  </a:cubicBezTo>
                  <a:cubicBezTo>
                    <a:pt x="1232" y="857"/>
                    <a:pt x="599" y="1791"/>
                    <a:pt x="65" y="2658"/>
                  </a:cubicBezTo>
                  <a:cubicBezTo>
                    <a:pt x="1" y="2765"/>
                    <a:pt x="60" y="2858"/>
                    <a:pt x="146" y="2858"/>
                  </a:cubicBezTo>
                  <a:cubicBezTo>
                    <a:pt x="194" y="2858"/>
                    <a:pt x="251" y="2829"/>
                    <a:pt x="298" y="2758"/>
                  </a:cubicBezTo>
                  <a:cubicBezTo>
                    <a:pt x="932" y="1924"/>
                    <a:pt x="1499" y="1023"/>
                    <a:pt x="2000" y="89"/>
                  </a:cubicBezTo>
                  <a:cubicBezTo>
                    <a:pt x="2076" y="64"/>
                    <a:pt x="2017" y="0"/>
                    <a:pt x="195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65" name="Google Shape;8665;p55"/>
            <p:cNvSpPr/>
            <p:nvPr/>
          </p:nvSpPr>
          <p:spPr>
            <a:xfrm>
              <a:off x="2207575" y="1296950"/>
              <a:ext cx="16700" cy="105550"/>
            </a:xfrm>
            <a:custGeom>
              <a:avLst/>
              <a:gdLst/>
              <a:ahLst/>
              <a:cxnLst/>
              <a:rect l="l" t="t" r="r" b="b"/>
              <a:pathLst>
                <a:path w="668" h="4222" extrusionOk="0">
                  <a:moveTo>
                    <a:pt x="139" y="0"/>
                  </a:moveTo>
                  <a:cubicBezTo>
                    <a:pt x="91" y="0"/>
                    <a:pt x="34" y="33"/>
                    <a:pt x="34" y="111"/>
                  </a:cubicBezTo>
                  <a:cubicBezTo>
                    <a:pt x="1" y="1345"/>
                    <a:pt x="1" y="2946"/>
                    <a:pt x="334" y="4147"/>
                  </a:cubicBezTo>
                  <a:cubicBezTo>
                    <a:pt x="348" y="4200"/>
                    <a:pt x="377" y="4222"/>
                    <a:pt x="407" y="4222"/>
                  </a:cubicBezTo>
                  <a:cubicBezTo>
                    <a:pt x="453" y="4222"/>
                    <a:pt x="501" y="4174"/>
                    <a:pt x="501" y="4114"/>
                  </a:cubicBezTo>
                  <a:cubicBezTo>
                    <a:pt x="668" y="2846"/>
                    <a:pt x="434" y="1312"/>
                    <a:pt x="201" y="44"/>
                  </a:cubicBezTo>
                  <a:cubicBezTo>
                    <a:pt x="201" y="16"/>
                    <a:pt x="172" y="0"/>
                    <a:pt x="13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66" name="Google Shape;8666;p55"/>
            <p:cNvSpPr/>
            <p:nvPr/>
          </p:nvSpPr>
          <p:spPr>
            <a:xfrm>
              <a:off x="2156700" y="1337025"/>
              <a:ext cx="117625" cy="23575"/>
            </a:xfrm>
            <a:custGeom>
              <a:avLst/>
              <a:gdLst/>
              <a:ahLst/>
              <a:cxnLst/>
              <a:rect l="l" t="t" r="r" b="b"/>
              <a:pathLst>
                <a:path w="4705" h="943" extrusionOk="0">
                  <a:moveTo>
                    <a:pt x="4254" y="0"/>
                  </a:moveTo>
                  <a:cubicBezTo>
                    <a:pt x="2895" y="0"/>
                    <a:pt x="1448" y="310"/>
                    <a:pt x="168" y="676"/>
                  </a:cubicBezTo>
                  <a:cubicBezTo>
                    <a:pt x="1" y="709"/>
                    <a:pt x="34" y="943"/>
                    <a:pt x="201" y="943"/>
                  </a:cubicBezTo>
                  <a:cubicBezTo>
                    <a:pt x="1669" y="743"/>
                    <a:pt x="3203" y="509"/>
                    <a:pt x="4604" y="109"/>
                  </a:cubicBezTo>
                  <a:cubicBezTo>
                    <a:pt x="4704" y="109"/>
                    <a:pt x="4704" y="9"/>
                    <a:pt x="4638" y="9"/>
                  </a:cubicBezTo>
                  <a:cubicBezTo>
                    <a:pt x="4511" y="3"/>
                    <a:pt x="4383" y="0"/>
                    <a:pt x="425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67" name="Google Shape;8667;p55"/>
            <p:cNvSpPr/>
            <p:nvPr/>
          </p:nvSpPr>
          <p:spPr>
            <a:xfrm>
              <a:off x="2318500" y="1414650"/>
              <a:ext cx="33375" cy="92325"/>
            </a:xfrm>
            <a:custGeom>
              <a:avLst/>
              <a:gdLst/>
              <a:ahLst/>
              <a:cxnLst/>
              <a:rect l="l" t="t" r="r" b="b"/>
              <a:pathLst>
                <a:path w="1335" h="3693" extrusionOk="0">
                  <a:moveTo>
                    <a:pt x="1237" y="0"/>
                  </a:moveTo>
                  <a:cubicBezTo>
                    <a:pt x="1208" y="0"/>
                    <a:pt x="1180" y="22"/>
                    <a:pt x="1168" y="73"/>
                  </a:cubicBezTo>
                  <a:cubicBezTo>
                    <a:pt x="901" y="640"/>
                    <a:pt x="734" y="1240"/>
                    <a:pt x="534" y="1807"/>
                  </a:cubicBezTo>
                  <a:cubicBezTo>
                    <a:pt x="334" y="2408"/>
                    <a:pt x="67" y="2975"/>
                    <a:pt x="0" y="3609"/>
                  </a:cubicBezTo>
                  <a:cubicBezTo>
                    <a:pt x="0" y="3651"/>
                    <a:pt x="40" y="3693"/>
                    <a:pt x="87" y="3693"/>
                  </a:cubicBezTo>
                  <a:cubicBezTo>
                    <a:pt x="113" y="3693"/>
                    <a:pt x="142" y="3679"/>
                    <a:pt x="167" y="3642"/>
                  </a:cubicBezTo>
                  <a:cubicBezTo>
                    <a:pt x="434" y="3142"/>
                    <a:pt x="567" y="2575"/>
                    <a:pt x="734" y="2007"/>
                  </a:cubicBezTo>
                  <a:cubicBezTo>
                    <a:pt x="934" y="1374"/>
                    <a:pt x="1168" y="773"/>
                    <a:pt x="1335" y="139"/>
                  </a:cubicBezTo>
                  <a:cubicBezTo>
                    <a:pt x="1335" y="57"/>
                    <a:pt x="1284" y="0"/>
                    <a:pt x="123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68" name="Google Shape;8668;p55"/>
            <p:cNvSpPr/>
            <p:nvPr/>
          </p:nvSpPr>
          <p:spPr>
            <a:xfrm>
              <a:off x="2294950" y="1444800"/>
              <a:ext cx="67625" cy="36000"/>
            </a:xfrm>
            <a:custGeom>
              <a:avLst/>
              <a:gdLst/>
              <a:ahLst/>
              <a:cxnLst/>
              <a:rect l="l" t="t" r="r" b="b"/>
              <a:pathLst>
                <a:path w="2705" h="1440" extrusionOk="0">
                  <a:moveTo>
                    <a:pt x="308" y="1"/>
                  </a:moveTo>
                  <a:cubicBezTo>
                    <a:pt x="305" y="10"/>
                    <a:pt x="302" y="19"/>
                    <a:pt x="297" y="28"/>
                  </a:cubicBezTo>
                  <a:lnTo>
                    <a:pt x="297" y="28"/>
                  </a:lnTo>
                  <a:cubicBezTo>
                    <a:pt x="275" y="17"/>
                    <a:pt x="253" y="12"/>
                    <a:pt x="232" y="12"/>
                  </a:cubicBezTo>
                  <a:cubicBezTo>
                    <a:pt x="98" y="12"/>
                    <a:pt x="1" y="211"/>
                    <a:pt x="142" y="268"/>
                  </a:cubicBezTo>
                  <a:cubicBezTo>
                    <a:pt x="142" y="268"/>
                    <a:pt x="142" y="268"/>
                    <a:pt x="142" y="268"/>
                  </a:cubicBezTo>
                  <a:lnTo>
                    <a:pt x="142" y="268"/>
                  </a:lnTo>
                  <a:cubicBezTo>
                    <a:pt x="203" y="314"/>
                    <a:pt x="243" y="339"/>
                    <a:pt x="282" y="355"/>
                  </a:cubicBezTo>
                  <a:lnTo>
                    <a:pt x="282" y="355"/>
                  </a:lnTo>
                  <a:cubicBezTo>
                    <a:pt x="981" y="785"/>
                    <a:pt x="1762" y="1154"/>
                    <a:pt x="2543" y="1435"/>
                  </a:cubicBezTo>
                  <a:cubicBezTo>
                    <a:pt x="2555" y="1438"/>
                    <a:pt x="2567" y="1440"/>
                    <a:pt x="2577" y="1440"/>
                  </a:cubicBezTo>
                  <a:cubicBezTo>
                    <a:pt x="2682" y="1440"/>
                    <a:pt x="2704" y="1299"/>
                    <a:pt x="2643" y="1268"/>
                  </a:cubicBezTo>
                  <a:cubicBezTo>
                    <a:pt x="1962" y="782"/>
                    <a:pt x="1155" y="390"/>
                    <a:pt x="375" y="62"/>
                  </a:cubicBezTo>
                  <a:lnTo>
                    <a:pt x="375" y="62"/>
                  </a:lnTo>
                  <a:cubicBezTo>
                    <a:pt x="352" y="41"/>
                    <a:pt x="329" y="21"/>
                    <a:pt x="30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69" name="Google Shape;8669;p55"/>
            <p:cNvSpPr/>
            <p:nvPr/>
          </p:nvSpPr>
          <p:spPr>
            <a:xfrm>
              <a:off x="2290275" y="1438750"/>
              <a:ext cx="79800" cy="61225"/>
            </a:xfrm>
            <a:custGeom>
              <a:avLst/>
              <a:gdLst/>
              <a:ahLst/>
              <a:cxnLst/>
              <a:rect l="l" t="t" r="r" b="b"/>
              <a:pathLst>
                <a:path w="3192" h="2449" extrusionOk="0">
                  <a:moveTo>
                    <a:pt x="3099" y="1"/>
                  </a:moveTo>
                  <a:cubicBezTo>
                    <a:pt x="3088" y="1"/>
                    <a:pt x="3076" y="3"/>
                    <a:pt x="3064" y="9"/>
                  </a:cubicBezTo>
                  <a:cubicBezTo>
                    <a:pt x="2530" y="343"/>
                    <a:pt x="1997" y="777"/>
                    <a:pt x="1496" y="1144"/>
                  </a:cubicBezTo>
                  <a:cubicBezTo>
                    <a:pt x="1029" y="1477"/>
                    <a:pt x="495" y="1811"/>
                    <a:pt x="62" y="2211"/>
                  </a:cubicBezTo>
                  <a:cubicBezTo>
                    <a:pt x="1" y="2302"/>
                    <a:pt x="106" y="2449"/>
                    <a:pt x="201" y="2449"/>
                  </a:cubicBezTo>
                  <a:cubicBezTo>
                    <a:pt x="211" y="2449"/>
                    <a:pt x="220" y="2447"/>
                    <a:pt x="229" y="2444"/>
                  </a:cubicBezTo>
                  <a:cubicBezTo>
                    <a:pt x="829" y="2144"/>
                    <a:pt x="1329" y="1677"/>
                    <a:pt x="1830" y="1310"/>
                  </a:cubicBezTo>
                  <a:cubicBezTo>
                    <a:pt x="2297" y="943"/>
                    <a:pt x="2730" y="610"/>
                    <a:pt x="3164" y="143"/>
                  </a:cubicBezTo>
                  <a:cubicBezTo>
                    <a:pt x="3191" y="60"/>
                    <a:pt x="3151" y="1"/>
                    <a:pt x="309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70" name="Google Shape;8670;p55"/>
            <p:cNvSpPr/>
            <p:nvPr/>
          </p:nvSpPr>
          <p:spPr>
            <a:xfrm>
              <a:off x="2315150" y="1422175"/>
              <a:ext cx="36725" cy="85875"/>
            </a:xfrm>
            <a:custGeom>
              <a:avLst/>
              <a:gdLst/>
              <a:ahLst/>
              <a:cxnLst/>
              <a:rect l="l" t="t" r="r" b="b"/>
              <a:pathLst>
                <a:path w="1469" h="3435" extrusionOk="0">
                  <a:moveTo>
                    <a:pt x="93" y="1"/>
                  </a:moveTo>
                  <a:cubicBezTo>
                    <a:pt x="74" y="1"/>
                    <a:pt x="55" y="2"/>
                    <a:pt x="34" y="5"/>
                  </a:cubicBezTo>
                  <a:cubicBezTo>
                    <a:pt x="1" y="5"/>
                    <a:pt x="1" y="172"/>
                    <a:pt x="68" y="172"/>
                  </a:cubicBezTo>
                  <a:cubicBezTo>
                    <a:pt x="401" y="272"/>
                    <a:pt x="735" y="1640"/>
                    <a:pt x="835" y="1940"/>
                  </a:cubicBezTo>
                  <a:cubicBezTo>
                    <a:pt x="1002" y="2440"/>
                    <a:pt x="1068" y="2941"/>
                    <a:pt x="1335" y="3374"/>
                  </a:cubicBezTo>
                  <a:cubicBezTo>
                    <a:pt x="1349" y="3416"/>
                    <a:pt x="1375" y="3435"/>
                    <a:pt x="1400" y="3435"/>
                  </a:cubicBezTo>
                  <a:cubicBezTo>
                    <a:pt x="1435" y="3435"/>
                    <a:pt x="1469" y="3399"/>
                    <a:pt x="1469" y="3341"/>
                  </a:cubicBezTo>
                  <a:cubicBezTo>
                    <a:pt x="1469" y="2507"/>
                    <a:pt x="1035" y="1640"/>
                    <a:pt x="701" y="873"/>
                  </a:cubicBezTo>
                  <a:cubicBezTo>
                    <a:pt x="574" y="618"/>
                    <a:pt x="477" y="1"/>
                    <a:pt x="9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71" name="Google Shape;8671;p55"/>
            <p:cNvSpPr/>
            <p:nvPr/>
          </p:nvSpPr>
          <p:spPr>
            <a:xfrm>
              <a:off x="2074150" y="1283600"/>
              <a:ext cx="20425" cy="14475"/>
            </a:xfrm>
            <a:custGeom>
              <a:avLst/>
              <a:gdLst/>
              <a:ahLst/>
              <a:cxnLst/>
              <a:rect l="l" t="t" r="r" b="b"/>
              <a:pathLst>
                <a:path w="817" h="579" extrusionOk="0">
                  <a:moveTo>
                    <a:pt x="393" y="0"/>
                  </a:moveTo>
                  <a:cubicBezTo>
                    <a:pt x="351" y="0"/>
                    <a:pt x="309" y="13"/>
                    <a:pt x="267" y="44"/>
                  </a:cubicBezTo>
                  <a:cubicBezTo>
                    <a:pt x="201" y="44"/>
                    <a:pt x="167" y="78"/>
                    <a:pt x="134" y="144"/>
                  </a:cubicBezTo>
                  <a:cubicBezTo>
                    <a:pt x="1" y="345"/>
                    <a:pt x="134" y="578"/>
                    <a:pt x="368" y="578"/>
                  </a:cubicBezTo>
                  <a:cubicBezTo>
                    <a:pt x="401" y="578"/>
                    <a:pt x="468" y="578"/>
                    <a:pt x="534" y="545"/>
                  </a:cubicBezTo>
                  <a:cubicBezTo>
                    <a:pt x="816" y="404"/>
                    <a:pt x="621" y="0"/>
                    <a:pt x="39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72" name="Google Shape;8672;p55"/>
            <p:cNvSpPr/>
            <p:nvPr/>
          </p:nvSpPr>
          <p:spPr>
            <a:xfrm>
              <a:off x="2036625" y="1335575"/>
              <a:ext cx="17550" cy="14200"/>
            </a:xfrm>
            <a:custGeom>
              <a:avLst/>
              <a:gdLst/>
              <a:ahLst/>
              <a:cxnLst/>
              <a:rect l="l" t="t" r="r" b="b"/>
              <a:pathLst>
                <a:path w="702" h="568" extrusionOk="0">
                  <a:moveTo>
                    <a:pt x="367" y="0"/>
                  </a:moveTo>
                  <a:cubicBezTo>
                    <a:pt x="1" y="0"/>
                    <a:pt x="1" y="567"/>
                    <a:pt x="367" y="567"/>
                  </a:cubicBezTo>
                  <a:cubicBezTo>
                    <a:pt x="701" y="567"/>
                    <a:pt x="701" y="0"/>
                    <a:pt x="36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73" name="Google Shape;8673;p55"/>
            <p:cNvSpPr/>
            <p:nvPr/>
          </p:nvSpPr>
          <p:spPr>
            <a:xfrm>
              <a:off x="2081650" y="1327225"/>
              <a:ext cx="15875" cy="11700"/>
            </a:xfrm>
            <a:custGeom>
              <a:avLst/>
              <a:gdLst/>
              <a:ahLst/>
              <a:cxnLst/>
              <a:rect l="l" t="t" r="r" b="b"/>
              <a:pathLst>
                <a:path w="635" h="468" extrusionOk="0">
                  <a:moveTo>
                    <a:pt x="334" y="1"/>
                  </a:moveTo>
                  <a:cubicBezTo>
                    <a:pt x="1" y="1"/>
                    <a:pt x="1" y="468"/>
                    <a:pt x="334" y="468"/>
                  </a:cubicBezTo>
                  <a:cubicBezTo>
                    <a:pt x="635" y="468"/>
                    <a:pt x="635" y="1"/>
                    <a:pt x="3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674" name="Google Shape;8674;p55"/>
          <p:cNvGrpSpPr/>
          <p:nvPr/>
        </p:nvGrpSpPr>
        <p:grpSpPr>
          <a:xfrm rot="6788721">
            <a:off x="8210559" y="4296270"/>
            <a:ext cx="584247" cy="393286"/>
            <a:chOff x="2036625" y="1283600"/>
            <a:chExt cx="333450" cy="224450"/>
          </a:xfrm>
        </p:grpSpPr>
        <p:sp>
          <p:nvSpPr>
            <p:cNvPr id="8675" name="Google Shape;8675;p55"/>
            <p:cNvSpPr/>
            <p:nvPr/>
          </p:nvSpPr>
          <p:spPr>
            <a:xfrm>
              <a:off x="2161050" y="1309575"/>
              <a:ext cx="91125" cy="62200"/>
            </a:xfrm>
            <a:custGeom>
              <a:avLst/>
              <a:gdLst/>
              <a:ahLst/>
              <a:cxnLst/>
              <a:rect l="l" t="t" r="r" b="b"/>
              <a:pathLst>
                <a:path w="3645" h="2488" extrusionOk="0">
                  <a:moveTo>
                    <a:pt x="194" y="1"/>
                  </a:moveTo>
                  <a:cubicBezTo>
                    <a:pt x="101" y="1"/>
                    <a:pt x="1" y="117"/>
                    <a:pt x="60" y="206"/>
                  </a:cubicBezTo>
                  <a:cubicBezTo>
                    <a:pt x="1061" y="1107"/>
                    <a:pt x="2262" y="1774"/>
                    <a:pt x="3363" y="2474"/>
                  </a:cubicBezTo>
                  <a:cubicBezTo>
                    <a:pt x="3386" y="2484"/>
                    <a:pt x="3409" y="2488"/>
                    <a:pt x="3430" y="2488"/>
                  </a:cubicBezTo>
                  <a:cubicBezTo>
                    <a:pt x="3562" y="2488"/>
                    <a:pt x="3644" y="2332"/>
                    <a:pt x="3530" y="2274"/>
                  </a:cubicBezTo>
                  <a:cubicBezTo>
                    <a:pt x="2496" y="1474"/>
                    <a:pt x="1395" y="540"/>
                    <a:pt x="227" y="6"/>
                  </a:cubicBezTo>
                  <a:cubicBezTo>
                    <a:pt x="217" y="2"/>
                    <a:pt x="205" y="1"/>
                    <a:pt x="19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76" name="Google Shape;8676;p55"/>
            <p:cNvSpPr/>
            <p:nvPr/>
          </p:nvSpPr>
          <p:spPr>
            <a:xfrm>
              <a:off x="2187625" y="1317500"/>
              <a:ext cx="51900" cy="71475"/>
            </a:xfrm>
            <a:custGeom>
              <a:avLst/>
              <a:gdLst/>
              <a:ahLst/>
              <a:cxnLst/>
              <a:rect l="l" t="t" r="r" b="b"/>
              <a:pathLst>
                <a:path w="2076" h="2859" extrusionOk="0">
                  <a:moveTo>
                    <a:pt x="1955" y="0"/>
                  </a:moveTo>
                  <a:cubicBezTo>
                    <a:pt x="1935" y="0"/>
                    <a:pt x="1916" y="7"/>
                    <a:pt x="1900" y="23"/>
                  </a:cubicBezTo>
                  <a:cubicBezTo>
                    <a:pt x="1232" y="857"/>
                    <a:pt x="599" y="1791"/>
                    <a:pt x="65" y="2658"/>
                  </a:cubicBezTo>
                  <a:cubicBezTo>
                    <a:pt x="1" y="2765"/>
                    <a:pt x="60" y="2858"/>
                    <a:pt x="146" y="2858"/>
                  </a:cubicBezTo>
                  <a:cubicBezTo>
                    <a:pt x="194" y="2858"/>
                    <a:pt x="251" y="2829"/>
                    <a:pt x="298" y="2758"/>
                  </a:cubicBezTo>
                  <a:cubicBezTo>
                    <a:pt x="932" y="1924"/>
                    <a:pt x="1499" y="1023"/>
                    <a:pt x="2000" y="89"/>
                  </a:cubicBezTo>
                  <a:cubicBezTo>
                    <a:pt x="2076" y="64"/>
                    <a:pt x="2017" y="0"/>
                    <a:pt x="195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77" name="Google Shape;8677;p55"/>
            <p:cNvSpPr/>
            <p:nvPr/>
          </p:nvSpPr>
          <p:spPr>
            <a:xfrm>
              <a:off x="2207575" y="1296950"/>
              <a:ext cx="16700" cy="105550"/>
            </a:xfrm>
            <a:custGeom>
              <a:avLst/>
              <a:gdLst/>
              <a:ahLst/>
              <a:cxnLst/>
              <a:rect l="l" t="t" r="r" b="b"/>
              <a:pathLst>
                <a:path w="668" h="4222" extrusionOk="0">
                  <a:moveTo>
                    <a:pt x="139" y="0"/>
                  </a:moveTo>
                  <a:cubicBezTo>
                    <a:pt x="91" y="0"/>
                    <a:pt x="34" y="33"/>
                    <a:pt x="34" y="111"/>
                  </a:cubicBezTo>
                  <a:cubicBezTo>
                    <a:pt x="1" y="1345"/>
                    <a:pt x="1" y="2946"/>
                    <a:pt x="334" y="4147"/>
                  </a:cubicBezTo>
                  <a:cubicBezTo>
                    <a:pt x="348" y="4200"/>
                    <a:pt x="377" y="4222"/>
                    <a:pt x="407" y="4222"/>
                  </a:cubicBezTo>
                  <a:cubicBezTo>
                    <a:pt x="453" y="4222"/>
                    <a:pt x="501" y="4174"/>
                    <a:pt x="501" y="4114"/>
                  </a:cubicBezTo>
                  <a:cubicBezTo>
                    <a:pt x="668" y="2846"/>
                    <a:pt x="434" y="1312"/>
                    <a:pt x="201" y="44"/>
                  </a:cubicBezTo>
                  <a:cubicBezTo>
                    <a:pt x="201" y="16"/>
                    <a:pt x="172" y="0"/>
                    <a:pt x="13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78" name="Google Shape;8678;p55"/>
            <p:cNvSpPr/>
            <p:nvPr/>
          </p:nvSpPr>
          <p:spPr>
            <a:xfrm>
              <a:off x="2156700" y="1337025"/>
              <a:ext cx="117625" cy="23575"/>
            </a:xfrm>
            <a:custGeom>
              <a:avLst/>
              <a:gdLst/>
              <a:ahLst/>
              <a:cxnLst/>
              <a:rect l="l" t="t" r="r" b="b"/>
              <a:pathLst>
                <a:path w="4705" h="943" extrusionOk="0">
                  <a:moveTo>
                    <a:pt x="4254" y="0"/>
                  </a:moveTo>
                  <a:cubicBezTo>
                    <a:pt x="2895" y="0"/>
                    <a:pt x="1448" y="310"/>
                    <a:pt x="168" y="676"/>
                  </a:cubicBezTo>
                  <a:cubicBezTo>
                    <a:pt x="1" y="709"/>
                    <a:pt x="34" y="943"/>
                    <a:pt x="201" y="943"/>
                  </a:cubicBezTo>
                  <a:cubicBezTo>
                    <a:pt x="1669" y="743"/>
                    <a:pt x="3203" y="509"/>
                    <a:pt x="4604" y="109"/>
                  </a:cubicBezTo>
                  <a:cubicBezTo>
                    <a:pt x="4704" y="109"/>
                    <a:pt x="4704" y="9"/>
                    <a:pt x="4638" y="9"/>
                  </a:cubicBezTo>
                  <a:cubicBezTo>
                    <a:pt x="4511" y="3"/>
                    <a:pt x="4383" y="0"/>
                    <a:pt x="425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79" name="Google Shape;8679;p55"/>
            <p:cNvSpPr/>
            <p:nvPr/>
          </p:nvSpPr>
          <p:spPr>
            <a:xfrm>
              <a:off x="2318500" y="1414650"/>
              <a:ext cx="33375" cy="92325"/>
            </a:xfrm>
            <a:custGeom>
              <a:avLst/>
              <a:gdLst/>
              <a:ahLst/>
              <a:cxnLst/>
              <a:rect l="l" t="t" r="r" b="b"/>
              <a:pathLst>
                <a:path w="1335" h="3693" extrusionOk="0">
                  <a:moveTo>
                    <a:pt x="1237" y="0"/>
                  </a:moveTo>
                  <a:cubicBezTo>
                    <a:pt x="1208" y="0"/>
                    <a:pt x="1180" y="22"/>
                    <a:pt x="1168" y="73"/>
                  </a:cubicBezTo>
                  <a:cubicBezTo>
                    <a:pt x="901" y="640"/>
                    <a:pt x="734" y="1240"/>
                    <a:pt x="534" y="1807"/>
                  </a:cubicBezTo>
                  <a:cubicBezTo>
                    <a:pt x="334" y="2408"/>
                    <a:pt x="67" y="2975"/>
                    <a:pt x="0" y="3609"/>
                  </a:cubicBezTo>
                  <a:cubicBezTo>
                    <a:pt x="0" y="3651"/>
                    <a:pt x="40" y="3693"/>
                    <a:pt x="87" y="3693"/>
                  </a:cubicBezTo>
                  <a:cubicBezTo>
                    <a:pt x="113" y="3693"/>
                    <a:pt x="142" y="3679"/>
                    <a:pt x="167" y="3642"/>
                  </a:cubicBezTo>
                  <a:cubicBezTo>
                    <a:pt x="434" y="3142"/>
                    <a:pt x="567" y="2575"/>
                    <a:pt x="734" y="2007"/>
                  </a:cubicBezTo>
                  <a:cubicBezTo>
                    <a:pt x="934" y="1374"/>
                    <a:pt x="1168" y="773"/>
                    <a:pt x="1335" y="139"/>
                  </a:cubicBezTo>
                  <a:cubicBezTo>
                    <a:pt x="1335" y="57"/>
                    <a:pt x="1284" y="0"/>
                    <a:pt x="123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80" name="Google Shape;8680;p55"/>
            <p:cNvSpPr/>
            <p:nvPr/>
          </p:nvSpPr>
          <p:spPr>
            <a:xfrm>
              <a:off x="2294950" y="1444800"/>
              <a:ext cx="67625" cy="36000"/>
            </a:xfrm>
            <a:custGeom>
              <a:avLst/>
              <a:gdLst/>
              <a:ahLst/>
              <a:cxnLst/>
              <a:rect l="l" t="t" r="r" b="b"/>
              <a:pathLst>
                <a:path w="2705" h="1440" extrusionOk="0">
                  <a:moveTo>
                    <a:pt x="308" y="1"/>
                  </a:moveTo>
                  <a:cubicBezTo>
                    <a:pt x="305" y="10"/>
                    <a:pt x="302" y="19"/>
                    <a:pt x="297" y="28"/>
                  </a:cubicBezTo>
                  <a:lnTo>
                    <a:pt x="297" y="28"/>
                  </a:lnTo>
                  <a:cubicBezTo>
                    <a:pt x="275" y="17"/>
                    <a:pt x="253" y="12"/>
                    <a:pt x="232" y="12"/>
                  </a:cubicBezTo>
                  <a:cubicBezTo>
                    <a:pt x="98" y="12"/>
                    <a:pt x="1" y="211"/>
                    <a:pt x="142" y="268"/>
                  </a:cubicBezTo>
                  <a:cubicBezTo>
                    <a:pt x="142" y="268"/>
                    <a:pt x="142" y="268"/>
                    <a:pt x="142" y="268"/>
                  </a:cubicBezTo>
                  <a:lnTo>
                    <a:pt x="142" y="268"/>
                  </a:lnTo>
                  <a:cubicBezTo>
                    <a:pt x="203" y="314"/>
                    <a:pt x="243" y="339"/>
                    <a:pt x="282" y="355"/>
                  </a:cubicBezTo>
                  <a:lnTo>
                    <a:pt x="282" y="355"/>
                  </a:lnTo>
                  <a:cubicBezTo>
                    <a:pt x="981" y="785"/>
                    <a:pt x="1762" y="1154"/>
                    <a:pt x="2543" y="1435"/>
                  </a:cubicBezTo>
                  <a:cubicBezTo>
                    <a:pt x="2555" y="1438"/>
                    <a:pt x="2567" y="1440"/>
                    <a:pt x="2577" y="1440"/>
                  </a:cubicBezTo>
                  <a:cubicBezTo>
                    <a:pt x="2682" y="1440"/>
                    <a:pt x="2704" y="1299"/>
                    <a:pt x="2643" y="1268"/>
                  </a:cubicBezTo>
                  <a:cubicBezTo>
                    <a:pt x="1962" y="782"/>
                    <a:pt x="1155" y="390"/>
                    <a:pt x="375" y="62"/>
                  </a:cubicBezTo>
                  <a:lnTo>
                    <a:pt x="375" y="62"/>
                  </a:lnTo>
                  <a:cubicBezTo>
                    <a:pt x="352" y="41"/>
                    <a:pt x="329" y="21"/>
                    <a:pt x="30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81" name="Google Shape;8681;p55"/>
            <p:cNvSpPr/>
            <p:nvPr/>
          </p:nvSpPr>
          <p:spPr>
            <a:xfrm>
              <a:off x="2290275" y="1438750"/>
              <a:ext cx="79800" cy="61225"/>
            </a:xfrm>
            <a:custGeom>
              <a:avLst/>
              <a:gdLst/>
              <a:ahLst/>
              <a:cxnLst/>
              <a:rect l="l" t="t" r="r" b="b"/>
              <a:pathLst>
                <a:path w="3192" h="2449" extrusionOk="0">
                  <a:moveTo>
                    <a:pt x="3099" y="1"/>
                  </a:moveTo>
                  <a:cubicBezTo>
                    <a:pt x="3088" y="1"/>
                    <a:pt x="3076" y="3"/>
                    <a:pt x="3064" y="9"/>
                  </a:cubicBezTo>
                  <a:cubicBezTo>
                    <a:pt x="2530" y="343"/>
                    <a:pt x="1997" y="777"/>
                    <a:pt x="1496" y="1144"/>
                  </a:cubicBezTo>
                  <a:cubicBezTo>
                    <a:pt x="1029" y="1477"/>
                    <a:pt x="495" y="1811"/>
                    <a:pt x="62" y="2211"/>
                  </a:cubicBezTo>
                  <a:cubicBezTo>
                    <a:pt x="1" y="2302"/>
                    <a:pt x="106" y="2449"/>
                    <a:pt x="201" y="2449"/>
                  </a:cubicBezTo>
                  <a:cubicBezTo>
                    <a:pt x="211" y="2449"/>
                    <a:pt x="220" y="2447"/>
                    <a:pt x="229" y="2444"/>
                  </a:cubicBezTo>
                  <a:cubicBezTo>
                    <a:pt x="829" y="2144"/>
                    <a:pt x="1329" y="1677"/>
                    <a:pt x="1830" y="1310"/>
                  </a:cubicBezTo>
                  <a:cubicBezTo>
                    <a:pt x="2297" y="943"/>
                    <a:pt x="2730" y="610"/>
                    <a:pt x="3164" y="143"/>
                  </a:cubicBezTo>
                  <a:cubicBezTo>
                    <a:pt x="3191" y="60"/>
                    <a:pt x="3151" y="1"/>
                    <a:pt x="309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82" name="Google Shape;8682;p55"/>
            <p:cNvSpPr/>
            <p:nvPr/>
          </p:nvSpPr>
          <p:spPr>
            <a:xfrm>
              <a:off x="2315150" y="1422175"/>
              <a:ext cx="36725" cy="85875"/>
            </a:xfrm>
            <a:custGeom>
              <a:avLst/>
              <a:gdLst/>
              <a:ahLst/>
              <a:cxnLst/>
              <a:rect l="l" t="t" r="r" b="b"/>
              <a:pathLst>
                <a:path w="1469" h="3435" extrusionOk="0">
                  <a:moveTo>
                    <a:pt x="93" y="1"/>
                  </a:moveTo>
                  <a:cubicBezTo>
                    <a:pt x="74" y="1"/>
                    <a:pt x="55" y="2"/>
                    <a:pt x="34" y="5"/>
                  </a:cubicBezTo>
                  <a:cubicBezTo>
                    <a:pt x="1" y="5"/>
                    <a:pt x="1" y="172"/>
                    <a:pt x="68" y="172"/>
                  </a:cubicBezTo>
                  <a:cubicBezTo>
                    <a:pt x="401" y="272"/>
                    <a:pt x="735" y="1640"/>
                    <a:pt x="835" y="1940"/>
                  </a:cubicBezTo>
                  <a:cubicBezTo>
                    <a:pt x="1002" y="2440"/>
                    <a:pt x="1068" y="2941"/>
                    <a:pt x="1335" y="3374"/>
                  </a:cubicBezTo>
                  <a:cubicBezTo>
                    <a:pt x="1349" y="3416"/>
                    <a:pt x="1375" y="3435"/>
                    <a:pt x="1400" y="3435"/>
                  </a:cubicBezTo>
                  <a:cubicBezTo>
                    <a:pt x="1435" y="3435"/>
                    <a:pt x="1469" y="3399"/>
                    <a:pt x="1469" y="3341"/>
                  </a:cubicBezTo>
                  <a:cubicBezTo>
                    <a:pt x="1469" y="2507"/>
                    <a:pt x="1035" y="1640"/>
                    <a:pt x="701" y="873"/>
                  </a:cubicBezTo>
                  <a:cubicBezTo>
                    <a:pt x="574" y="618"/>
                    <a:pt x="477" y="1"/>
                    <a:pt x="9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83" name="Google Shape;8683;p55"/>
            <p:cNvSpPr/>
            <p:nvPr/>
          </p:nvSpPr>
          <p:spPr>
            <a:xfrm>
              <a:off x="2074150" y="1283600"/>
              <a:ext cx="20425" cy="14475"/>
            </a:xfrm>
            <a:custGeom>
              <a:avLst/>
              <a:gdLst/>
              <a:ahLst/>
              <a:cxnLst/>
              <a:rect l="l" t="t" r="r" b="b"/>
              <a:pathLst>
                <a:path w="817" h="579" extrusionOk="0">
                  <a:moveTo>
                    <a:pt x="393" y="0"/>
                  </a:moveTo>
                  <a:cubicBezTo>
                    <a:pt x="351" y="0"/>
                    <a:pt x="309" y="13"/>
                    <a:pt x="267" y="44"/>
                  </a:cubicBezTo>
                  <a:cubicBezTo>
                    <a:pt x="201" y="44"/>
                    <a:pt x="167" y="78"/>
                    <a:pt x="134" y="144"/>
                  </a:cubicBezTo>
                  <a:cubicBezTo>
                    <a:pt x="1" y="345"/>
                    <a:pt x="134" y="578"/>
                    <a:pt x="368" y="578"/>
                  </a:cubicBezTo>
                  <a:cubicBezTo>
                    <a:pt x="401" y="578"/>
                    <a:pt x="468" y="578"/>
                    <a:pt x="534" y="545"/>
                  </a:cubicBezTo>
                  <a:cubicBezTo>
                    <a:pt x="816" y="404"/>
                    <a:pt x="621" y="0"/>
                    <a:pt x="39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84" name="Google Shape;8684;p55"/>
            <p:cNvSpPr/>
            <p:nvPr/>
          </p:nvSpPr>
          <p:spPr>
            <a:xfrm>
              <a:off x="2036625" y="1335575"/>
              <a:ext cx="17550" cy="14200"/>
            </a:xfrm>
            <a:custGeom>
              <a:avLst/>
              <a:gdLst/>
              <a:ahLst/>
              <a:cxnLst/>
              <a:rect l="l" t="t" r="r" b="b"/>
              <a:pathLst>
                <a:path w="702" h="568" extrusionOk="0">
                  <a:moveTo>
                    <a:pt x="367" y="0"/>
                  </a:moveTo>
                  <a:cubicBezTo>
                    <a:pt x="1" y="0"/>
                    <a:pt x="1" y="567"/>
                    <a:pt x="367" y="567"/>
                  </a:cubicBezTo>
                  <a:cubicBezTo>
                    <a:pt x="701" y="567"/>
                    <a:pt x="701" y="0"/>
                    <a:pt x="36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85" name="Google Shape;8685;p55"/>
            <p:cNvSpPr/>
            <p:nvPr/>
          </p:nvSpPr>
          <p:spPr>
            <a:xfrm>
              <a:off x="2081650" y="1327225"/>
              <a:ext cx="15875" cy="11700"/>
            </a:xfrm>
            <a:custGeom>
              <a:avLst/>
              <a:gdLst/>
              <a:ahLst/>
              <a:cxnLst/>
              <a:rect l="l" t="t" r="r" b="b"/>
              <a:pathLst>
                <a:path w="635" h="468" extrusionOk="0">
                  <a:moveTo>
                    <a:pt x="334" y="1"/>
                  </a:moveTo>
                  <a:cubicBezTo>
                    <a:pt x="1" y="1"/>
                    <a:pt x="1" y="468"/>
                    <a:pt x="334" y="468"/>
                  </a:cubicBezTo>
                  <a:cubicBezTo>
                    <a:pt x="635" y="468"/>
                    <a:pt x="635" y="1"/>
                    <a:pt x="3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" name="Rectangle 2">
            <a:extLst>
              <a:ext uri="{FF2B5EF4-FFF2-40B4-BE49-F238E27FC236}">
                <a16:creationId xmlns:a16="http://schemas.microsoft.com/office/drawing/2014/main" xmlns="" id="{46F4FF96-A43E-45E0-86BB-DAB69E2C81F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77827" y="1712864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KZ"/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xmlns="" id="{B1FBD967-75FD-49E5-A8CA-8D125BB0BF21}"/>
              </a:ext>
            </a:extLst>
          </p:cNvPr>
          <p:cNvSpPr/>
          <p:nvPr/>
        </p:nvSpPr>
        <p:spPr>
          <a:xfrm>
            <a:off x="1449769" y="288797"/>
            <a:ext cx="606287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О</a:t>
            </a:r>
            <a:r>
              <a:rPr lang="kk-KZ" sz="54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қу тапсырмасы</a:t>
            </a:r>
            <a:endParaRPr lang="ru-RU" sz="5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2" name="TextBox 111">
                <a:extLst>
                  <a:ext uri="{FF2B5EF4-FFF2-40B4-BE49-F238E27FC236}">
                    <a16:creationId xmlns:a16="http://schemas.microsoft.com/office/drawing/2014/main" xmlns="" id="{DE216969-0CFA-4220-8724-2D2218526C44}"/>
                  </a:ext>
                </a:extLst>
              </p:cNvPr>
              <p:cNvSpPr txBox="1"/>
              <p:nvPr/>
            </p:nvSpPr>
            <p:spPr>
              <a:xfrm>
                <a:off x="542677" y="1227485"/>
                <a:ext cx="8409697" cy="315637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tabLst>
                    <a:tab pos="270510" algn="l"/>
                    <a:tab pos="1170305" algn="l"/>
                  </a:tabLst>
                </a:pPr>
                <a:r>
                  <a:rPr lang="kk-KZ" sz="2400" b="1" dirty="0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№</a:t>
                </a:r>
                <a:r>
                  <a:rPr lang="en-US" sz="2400" b="1" dirty="0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4.  </a:t>
                </a:r>
                <a14:m>
                  <m:oMath xmlns:m="http://schemas.openxmlformats.org/officeDocument/2006/math">
                    <m:r>
                      <a:rPr lang="kk-KZ" sz="24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𝒚</m:t>
                    </m:r>
                    <m:r>
                      <a:rPr lang="kk-KZ" sz="24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kk-KZ" sz="24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𝒇</m:t>
                    </m:r>
                    <m:r>
                      <a:rPr lang="kk-KZ" sz="24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lang="kk-KZ" sz="24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𝒙</m:t>
                    </m:r>
                    <m:r>
                      <a:rPr lang="kk-KZ" sz="24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kk-KZ" sz="2400" b="1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функциясының </a:t>
                </a:r>
                <a14:m>
                  <m:oMath xmlns:m="http://schemas.openxmlformats.org/officeDocument/2006/math">
                    <m:r>
                      <a:rPr lang="kk-KZ" sz="24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𝒙</m:t>
                    </m:r>
                    <m:r>
                      <a:rPr lang="kk-KZ" sz="24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sSub>
                      <m:sSubPr>
                        <m:ctrlPr>
                          <a:rPr lang="ru-KZ" sz="2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kk-KZ" sz="2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𝒙</m:t>
                        </m:r>
                      </m:e>
                      <m:sub>
                        <m:r>
                          <a:rPr lang="kk-KZ" sz="2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𝟎</m:t>
                        </m:r>
                      </m:sub>
                    </m:sSub>
                  </m:oMath>
                </a14:m>
                <a:r>
                  <a:rPr lang="kk-KZ" sz="2400" b="1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нүктесіндегі өсімшесін табыңдар:</a:t>
                </a:r>
                <a:endParaRPr lang="ru-KZ" sz="2400" b="1" dirty="0"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>
                  <a:tabLst>
                    <a:tab pos="270510" algn="l"/>
                    <a:tab pos="1170305" algn="l"/>
                  </a:tabLs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kk-KZ" sz="2400" b="1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𝒇</m:t>
                      </m:r>
                      <m:d>
                        <m:dPr>
                          <m:ctrlPr>
                            <a:rPr lang="ru-KZ" sz="2400" b="1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kk-KZ" sz="2400" b="1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𝒙</m:t>
                          </m:r>
                        </m:e>
                      </m:d>
                      <m:r>
                        <a:rPr lang="kk-KZ" sz="2400" b="1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=−</m:t>
                      </m:r>
                      <m:r>
                        <a:rPr lang="kk-KZ" sz="2400" b="1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𝟐</m:t>
                      </m:r>
                      <m:r>
                        <a:rPr lang="kk-KZ" sz="2400" b="1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𝒙</m:t>
                      </m:r>
                      <m:r>
                        <a:rPr lang="kk-KZ" sz="2400" b="1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+</m:t>
                      </m:r>
                      <m:r>
                        <a:rPr lang="kk-KZ" sz="2400" b="1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𝟏</m:t>
                      </m:r>
                      <m:r>
                        <a:rPr lang="kk-KZ" sz="2400" b="1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,</m:t>
                      </m:r>
                      <m:r>
                        <a:rPr lang="kk-KZ" sz="2400" b="1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𝟔</m:t>
                      </m:r>
                      <m:r>
                        <a:rPr lang="kk-KZ" sz="2400" b="1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;</m:t>
                      </m:r>
                      <m:sSub>
                        <m:sSubPr>
                          <m:ctrlPr>
                            <a:rPr lang="ru-KZ" sz="2400" b="1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kk-KZ" sz="2400" b="1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   </m:t>
                          </m:r>
                          <m:r>
                            <a:rPr lang="kk-KZ" sz="2400" b="1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𝒙</m:t>
                          </m:r>
                        </m:e>
                        <m:sub>
                          <m:r>
                            <a:rPr lang="kk-KZ" sz="2400" b="1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𝟎</m:t>
                          </m:r>
                        </m:sub>
                      </m:sSub>
                      <m:r>
                        <a:rPr lang="kk-KZ" sz="2400" b="1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=−</m:t>
                      </m:r>
                      <m:r>
                        <a:rPr lang="kk-KZ" sz="2400" b="1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𝟑</m:t>
                      </m:r>
                      <m:r>
                        <a:rPr lang="kk-KZ" sz="2400" b="1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,   ∆</m:t>
                      </m:r>
                      <m:r>
                        <a:rPr lang="kk-KZ" sz="2400" b="1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𝒙</m:t>
                      </m:r>
                      <m:r>
                        <a:rPr lang="kk-KZ" sz="2400" b="1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=−</m:t>
                      </m:r>
                      <m:r>
                        <a:rPr lang="kk-KZ" sz="2400" b="1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𝟎</m:t>
                      </m:r>
                      <m:r>
                        <a:rPr lang="kk-KZ" sz="2400" b="1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,</m:t>
                      </m:r>
                      <m:r>
                        <a:rPr lang="kk-KZ" sz="2400" b="1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𝟏</m:t>
                      </m:r>
                    </m:oMath>
                  </m:oMathPara>
                </a14:m>
                <a:endParaRPr lang="ru-KZ" sz="2400" b="1" dirty="0"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>
                  <a:tabLst>
                    <a:tab pos="270510" algn="l"/>
                    <a:tab pos="1170305" algn="l"/>
                  </a:tabLst>
                </a:pPr>
                <a:r>
                  <a:rPr lang="kk-KZ" sz="2400" b="1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 </a:t>
                </a:r>
                <a:endParaRPr lang="ru-KZ" sz="2400" b="1" dirty="0"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>
                  <a:tabLst>
                    <a:tab pos="270510" algn="l"/>
                    <a:tab pos="1170305" algn="l"/>
                  </a:tabLst>
                </a:pPr>
                <a:r>
                  <a:rPr lang="kk-KZ" sz="2400" b="1" dirty="0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№5</a:t>
                </a:r>
                <a:r>
                  <a:rPr lang="en-US" sz="2400" b="1" dirty="0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 </a:t>
                </a:r>
                <a:r>
                  <a:rPr lang="kk-KZ" sz="2400" b="1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Функцияның туындысын табыңдар:</a:t>
                </a:r>
                <a:endParaRPr lang="ru-KZ" sz="2400" b="1" dirty="0"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>
                  <a:tabLst>
                    <a:tab pos="270510" algn="l"/>
                    <a:tab pos="1170305" algn="l"/>
                  </a:tabLst>
                </a:pPr>
                <a:r>
                  <a:rPr lang="kk-KZ" sz="2400" b="1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f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ru-KZ" sz="2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kk-KZ" sz="2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𝒙</m:t>
                        </m:r>
                      </m:e>
                    </m:d>
                  </m:oMath>
                </a14:m>
                <a:r>
                  <a:rPr lang="kk-KZ" sz="2400" b="1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ru-KZ" sz="2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ru-KZ" sz="2400" b="1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ru-KZ" sz="2400" b="1" i="1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kk-KZ" sz="2400" b="1" i="1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𝟒</m:t>
                                </m:r>
                                <m:r>
                                  <a:rPr lang="kk-KZ" sz="2400" b="1" i="1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𝒙</m:t>
                                </m:r>
                              </m:e>
                              <m:sup>
                                <m:r>
                                  <a:rPr lang="kk-KZ" sz="2400" b="1" i="1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𝟏𝟎</m:t>
                                </m:r>
                              </m:sup>
                            </m:sSup>
                            <m:r>
                              <a:rPr lang="kk-KZ" sz="2400" b="1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−</m:t>
                            </m:r>
                            <m:r>
                              <a:rPr lang="kk-KZ" sz="2400" b="1" i="1" baseline="30000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𝟓</m:t>
                            </m:r>
                            <m:r>
                              <a:rPr lang="kk-KZ" sz="2400" b="1" i="1" baseline="30000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𝒙</m:t>
                            </m:r>
                          </m:e>
                        </m:d>
                      </m:e>
                      <m:sup>
                        <m:r>
                          <a:rPr lang="kk-KZ" sz="2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𝟏𝟎</m:t>
                        </m:r>
                      </m:sup>
                    </m:sSup>
                  </m:oMath>
                </a14:m>
                <a:endParaRPr lang="en-US" sz="1200" b="1" dirty="0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tabLst>
                    <a:tab pos="270510" algn="l"/>
                    <a:tab pos="1170305" algn="l"/>
                  </a:tabLst>
                </a:pPr>
                <a:endParaRPr lang="en-US" b="1" dirty="0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tabLst>
                    <a:tab pos="270510" algn="l"/>
                    <a:tab pos="1170305" algn="l"/>
                  </a:tabLst>
                </a:pPr>
                <a:r>
                  <a:rPr lang="kk-KZ" sz="2400" b="1" dirty="0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№6</a:t>
                </a:r>
                <a:r>
                  <a:rPr lang="en-US" sz="2400" b="1" dirty="0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 </a:t>
                </a:r>
                <a:r>
                  <a:rPr lang="kk-KZ" sz="2400" b="1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Функцияның туындысын табыңдар</a:t>
                </a:r>
                <a:r>
                  <a:rPr lang="en-US" sz="2400" b="1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: </a:t>
                </a:r>
                <a14:m>
                  <m:oMath xmlns:m="http://schemas.openxmlformats.org/officeDocument/2006/math">
                    <m:r>
                      <a:rPr lang="kk-KZ" sz="2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𝒇</m:t>
                    </m:r>
                    <m:d>
                      <m:dPr>
                        <m:ctrlPr>
                          <a:rPr lang="ru-KZ" sz="2400" b="1" i="1"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kk-KZ" sz="2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𝒙</m:t>
                        </m:r>
                      </m:e>
                    </m:d>
                    <m:r>
                      <a:rPr lang="kk-KZ" sz="2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ru-KZ" sz="2400" b="1" i="1"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kk-KZ" sz="2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𝒙</m:t>
                        </m:r>
                        <m:r>
                          <a:rPr lang="kk-KZ" sz="2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a:rPr lang="kk-KZ" sz="2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𝟑</m:t>
                        </m:r>
                      </m:num>
                      <m:den>
                        <m:r>
                          <a:rPr lang="kk-KZ" sz="2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𝒙</m:t>
                        </m:r>
                        <m:r>
                          <a:rPr lang="kk-KZ" sz="2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kk-KZ" sz="2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𝟏</m:t>
                        </m:r>
                      </m:den>
                    </m:f>
                  </m:oMath>
                </a14:m>
                <a:endParaRPr lang="ru-KZ" sz="2400" b="1" dirty="0"/>
              </a:p>
            </p:txBody>
          </p:sp>
        </mc:Choice>
        <mc:Fallback xmlns="">
          <p:sp>
            <p:nvSpPr>
              <p:cNvPr id="112" name="TextBox 111">
                <a:extLst>
                  <a:ext uri="{FF2B5EF4-FFF2-40B4-BE49-F238E27FC236}">
                    <a16:creationId xmlns:a16="http://schemas.microsoft.com/office/drawing/2014/main" id="{DE216969-0CFA-4220-8724-2D2218526C4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2677" y="1227485"/>
                <a:ext cx="8409697" cy="3156377"/>
              </a:xfrm>
              <a:prstGeom prst="rect">
                <a:avLst/>
              </a:prstGeom>
              <a:blipFill>
                <a:blip r:embed="rId3"/>
                <a:stretch>
                  <a:fillRect l="-1087" t="-1544" b="-1737"/>
                </a:stretch>
              </a:blipFill>
            </p:spPr>
            <p:txBody>
              <a:bodyPr/>
              <a:lstStyle/>
              <a:p>
                <a:r>
                  <a:rPr lang="ru-KZ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64" name="Google Shape;2564;p38"/>
          <p:cNvGrpSpPr/>
          <p:nvPr/>
        </p:nvGrpSpPr>
        <p:grpSpPr>
          <a:xfrm>
            <a:off x="6510332" y="2566051"/>
            <a:ext cx="1018632" cy="753287"/>
            <a:chOff x="6510332" y="2566051"/>
            <a:chExt cx="1018632" cy="753287"/>
          </a:xfrm>
        </p:grpSpPr>
        <p:sp>
          <p:nvSpPr>
            <p:cNvPr id="2565" name="Google Shape;2565;p38"/>
            <p:cNvSpPr/>
            <p:nvPr/>
          </p:nvSpPr>
          <p:spPr>
            <a:xfrm rot="9900008" flipH="1">
              <a:off x="6554546" y="2768237"/>
              <a:ext cx="831706" cy="451157"/>
            </a:xfrm>
            <a:custGeom>
              <a:avLst/>
              <a:gdLst/>
              <a:ahLst/>
              <a:cxnLst/>
              <a:rect l="l" t="t" r="r" b="b"/>
              <a:pathLst>
                <a:path w="28305" h="15354" extrusionOk="0">
                  <a:moveTo>
                    <a:pt x="2301" y="0"/>
                  </a:moveTo>
                  <a:lnTo>
                    <a:pt x="0" y="11309"/>
                  </a:lnTo>
                  <a:lnTo>
                    <a:pt x="19891" y="15354"/>
                  </a:lnTo>
                  <a:lnTo>
                    <a:pt x="28304" y="5273"/>
                  </a:lnTo>
                  <a:lnTo>
                    <a:pt x="2301" y="0"/>
                  </a:lnTo>
                  <a:close/>
                </a:path>
              </a:pathLst>
            </a:custGeom>
            <a:solidFill>
              <a:srgbClr val="29486D">
                <a:alpha val="236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66" name="Google Shape;2566;p38"/>
            <p:cNvGrpSpPr/>
            <p:nvPr/>
          </p:nvGrpSpPr>
          <p:grpSpPr>
            <a:xfrm rot="9900008" flipH="1">
              <a:off x="6653045" y="2665994"/>
              <a:ext cx="831706" cy="451157"/>
              <a:chOff x="6669750" y="2241975"/>
              <a:chExt cx="707625" cy="383850"/>
            </a:xfrm>
          </p:grpSpPr>
          <p:sp>
            <p:nvSpPr>
              <p:cNvPr id="2567" name="Google Shape;2567;p38"/>
              <p:cNvSpPr/>
              <p:nvPr/>
            </p:nvSpPr>
            <p:spPr>
              <a:xfrm>
                <a:off x="6669750" y="2241975"/>
                <a:ext cx="707625" cy="383850"/>
              </a:xfrm>
              <a:custGeom>
                <a:avLst/>
                <a:gdLst/>
                <a:ahLst/>
                <a:cxnLst/>
                <a:rect l="l" t="t" r="r" b="b"/>
                <a:pathLst>
                  <a:path w="28305" h="15354" extrusionOk="0">
                    <a:moveTo>
                      <a:pt x="2301" y="0"/>
                    </a:moveTo>
                    <a:lnTo>
                      <a:pt x="0" y="11309"/>
                    </a:lnTo>
                    <a:lnTo>
                      <a:pt x="19891" y="15354"/>
                    </a:lnTo>
                    <a:lnTo>
                      <a:pt x="28304" y="5273"/>
                    </a:lnTo>
                    <a:lnTo>
                      <a:pt x="2301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68" name="Google Shape;2568;p38"/>
              <p:cNvSpPr/>
              <p:nvPr/>
            </p:nvSpPr>
            <p:spPr>
              <a:xfrm>
                <a:off x="7345025" y="2368950"/>
                <a:ext cx="32350" cy="43975"/>
              </a:xfrm>
              <a:custGeom>
                <a:avLst/>
                <a:gdLst/>
                <a:ahLst/>
                <a:cxnLst/>
                <a:rect l="l" t="t" r="r" b="b"/>
                <a:pathLst>
                  <a:path w="1294" h="1759" extrusionOk="0">
                    <a:moveTo>
                      <a:pt x="350" y="0"/>
                    </a:moveTo>
                    <a:lnTo>
                      <a:pt x="1" y="1758"/>
                    </a:lnTo>
                    <a:lnTo>
                      <a:pt x="1293" y="194"/>
                    </a:lnTo>
                    <a:lnTo>
                      <a:pt x="350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69" name="Google Shape;2569;p38"/>
              <p:cNvSpPr/>
              <p:nvPr/>
            </p:nvSpPr>
            <p:spPr>
              <a:xfrm>
                <a:off x="7270075" y="2357950"/>
                <a:ext cx="53000" cy="144475"/>
              </a:xfrm>
              <a:custGeom>
                <a:avLst/>
                <a:gdLst/>
                <a:ahLst/>
                <a:cxnLst/>
                <a:rect l="l" t="t" r="r" b="b"/>
                <a:pathLst>
                  <a:path w="2120" h="5779" extrusionOk="0">
                    <a:moveTo>
                      <a:pt x="1163" y="1"/>
                    </a:moveTo>
                    <a:lnTo>
                      <a:pt x="0" y="5778"/>
                    </a:lnTo>
                    <a:lnTo>
                      <a:pt x="1306" y="4227"/>
                    </a:lnTo>
                    <a:lnTo>
                      <a:pt x="2120" y="195"/>
                    </a:lnTo>
                    <a:lnTo>
                      <a:pt x="1163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0" name="Google Shape;2570;p38"/>
              <p:cNvSpPr/>
              <p:nvPr/>
            </p:nvSpPr>
            <p:spPr>
              <a:xfrm>
                <a:off x="7195100" y="2346975"/>
                <a:ext cx="73375" cy="245250"/>
              </a:xfrm>
              <a:custGeom>
                <a:avLst/>
                <a:gdLst/>
                <a:ahLst/>
                <a:cxnLst/>
                <a:rect l="l" t="t" r="r" b="b"/>
                <a:pathLst>
                  <a:path w="2935" h="9810" extrusionOk="0">
                    <a:moveTo>
                      <a:pt x="1991" y="1"/>
                    </a:moveTo>
                    <a:lnTo>
                      <a:pt x="1" y="9810"/>
                    </a:lnTo>
                    <a:lnTo>
                      <a:pt x="1306" y="8246"/>
                    </a:lnTo>
                    <a:lnTo>
                      <a:pt x="2935" y="194"/>
                    </a:lnTo>
                    <a:lnTo>
                      <a:pt x="1991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1" name="Google Shape;2571;p38"/>
              <p:cNvSpPr/>
              <p:nvPr/>
            </p:nvSpPr>
            <p:spPr>
              <a:xfrm>
                <a:off x="7133400" y="2336325"/>
                <a:ext cx="81125" cy="287575"/>
              </a:xfrm>
              <a:custGeom>
                <a:avLst/>
                <a:gdLst/>
                <a:ahLst/>
                <a:cxnLst/>
                <a:rect l="l" t="t" r="r" b="b"/>
                <a:pathLst>
                  <a:path w="3245" h="11503" extrusionOk="0">
                    <a:moveTo>
                      <a:pt x="2301" y="0"/>
                    </a:moveTo>
                    <a:lnTo>
                      <a:pt x="0" y="11309"/>
                    </a:lnTo>
                    <a:lnTo>
                      <a:pt x="957" y="11502"/>
                    </a:lnTo>
                    <a:lnTo>
                      <a:pt x="3244" y="181"/>
                    </a:lnTo>
                    <a:lnTo>
                      <a:pt x="2301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2" name="Google Shape;2572;p38"/>
              <p:cNvSpPr/>
              <p:nvPr/>
            </p:nvSpPr>
            <p:spPr>
              <a:xfrm>
                <a:off x="7078800" y="2325000"/>
                <a:ext cx="81125" cy="287925"/>
              </a:xfrm>
              <a:custGeom>
                <a:avLst/>
                <a:gdLst/>
                <a:ahLst/>
                <a:cxnLst/>
                <a:rect l="l" t="t" r="r" b="b"/>
                <a:pathLst>
                  <a:path w="3245" h="11517" extrusionOk="0">
                    <a:moveTo>
                      <a:pt x="2301" y="1"/>
                    </a:moveTo>
                    <a:lnTo>
                      <a:pt x="0" y="11322"/>
                    </a:lnTo>
                    <a:lnTo>
                      <a:pt x="957" y="11516"/>
                    </a:lnTo>
                    <a:lnTo>
                      <a:pt x="3244" y="195"/>
                    </a:lnTo>
                    <a:lnTo>
                      <a:pt x="2301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3" name="Google Shape;2573;p38"/>
              <p:cNvSpPr/>
              <p:nvPr/>
            </p:nvSpPr>
            <p:spPr>
              <a:xfrm>
                <a:off x="7023550" y="2313375"/>
                <a:ext cx="80800" cy="287900"/>
              </a:xfrm>
              <a:custGeom>
                <a:avLst/>
                <a:gdLst/>
                <a:ahLst/>
                <a:cxnLst/>
                <a:rect l="l" t="t" r="r" b="b"/>
                <a:pathLst>
                  <a:path w="3232" h="11516" extrusionOk="0">
                    <a:moveTo>
                      <a:pt x="2288" y="0"/>
                    </a:moveTo>
                    <a:lnTo>
                      <a:pt x="0" y="11322"/>
                    </a:lnTo>
                    <a:lnTo>
                      <a:pt x="944" y="11516"/>
                    </a:lnTo>
                    <a:lnTo>
                      <a:pt x="3231" y="194"/>
                    </a:lnTo>
                    <a:lnTo>
                      <a:pt x="2288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4" name="Google Shape;2574;p38"/>
              <p:cNvSpPr/>
              <p:nvPr/>
            </p:nvSpPr>
            <p:spPr>
              <a:xfrm>
                <a:off x="6968950" y="2302400"/>
                <a:ext cx="81125" cy="287900"/>
              </a:xfrm>
              <a:custGeom>
                <a:avLst/>
                <a:gdLst/>
                <a:ahLst/>
                <a:cxnLst/>
                <a:rect l="l" t="t" r="r" b="b"/>
                <a:pathLst>
                  <a:path w="3245" h="11516" extrusionOk="0">
                    <a:moveTo>
                      <a:pt x="2301" y="0"/>
                    </a:moveTo>
                    <a:lnTo>
                      <a:pt x="0" y="11321"/>
                    </a:lnTo>
                    <a:lnTo>
                      <a:pt x="944" y="11515"/>
                    </a:lnTo>
                    <a:lnTo>
                      <a:pt x="3244" y="194"/>
                    </a:lnTo>
                    <a:lnTo>
                      <a:pt x="2301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5" name="Google Shape;2575;p38"/>
              <p:cNvSpPr/>
              <p:nvPr/>
            </p:nvSpPr>
            <p:spPr>
              <a:xfrm>
                <a:off x="6914325" y="2291400"/>
                <a:ext cx="81125" cy="287575"/>
              </a:xfrm>
              <a:custGeom>
                <a:avLst/>
                <a:gdLst/>
                <a:ahLst/>
                <a:cxnLst/>
                <a:rect l="l" t="t" r="r" b="b"/>
                <a:pathLst>
                  <a:path w="3245" h="11503" extrusionOk="0">
                    <a:moveTo>
                      <a:pt x="2301" y="1"/>
                    </a:moveTo>
                    <a:lnTo>
                      <a:pt x="1" y="11309"/>
                    </a:lnTo>
                    <a:lnTo>
                      <a:pt x="957" y="11503"/>
                    </a:lnTo>
                    <a:lnTo>
                      <a:pt x="3245" y="194"/>
                    </a:lnTo>
                    <a:lnTo>
                      <a:pt x="2301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6" name="Google Shape;2576;p38"/>
              <p:cNvSpPr/>
              <p:nvPr/>
            </p:nvSpPr>
            <p:spPr>
              <a:xfrm>
                <a:off x="6860050" y="2280425"/>
                <a:ext cx="81125" cy="287575"/>
              </a:xfrm>
              <a:custGeom>
                <a:avLst/>
                <a:gdLst/>
                <a:ahLst/>
                <a:cxnLst/>
                <a:rect l="l" t="t" r="r" b="b"/>
                <a:pathLst>
                  <a:path w="3245" h="11503" extrusionOk="0">
                    <a:moveTo>
                      <a:pt x="2288" y="0"/>
                    </a:moveTo>
                    <a:lnTo>
                      <a:pt x="1" y="11309"/>
                    </a:lnTo>
                    <a:lnTo>
                      <a:pt x="944" y="11503"/>
                    </a:lnTo>
                    <a:lnTo>
                      <a:pt x="3245" y="194"/>
                    </a:lnTo>
                    <a:lnTo>
                      <a:pt x="2288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2577" name="Google Shape;2577;p38"/>
          <p:cNvGrpSpPr/>
          <p:nvPr/>
        </p:nvGrpSpPr>
        <p:grpSpPr>
          <a:xfrm>
            <a:off x="6375748" y="1641127"/>
            <a:ext cx="1015057" cy="791860"/>
            <a:chOff x="6375748" y="1641127"/>
            <a:chExt cx="1015057" cy="791860"/>
          </a:xfrm>
        </p:grpSpPr>
        <p:sp>
          <p:nvSpPr>
            <p:cNvPr id="2578" name="Google Shape;2578;p38"/>
            <p:cNvSpPr/>
            <p:nvPr/>
          </p:nvSpPr>
          <p:spPr>
            <a:xfrm rot="10164887" flipH="1">
              <a:off x="6421378" y="1784722"/>
              <a:ext cx="847597" cy="575310"/>
            </a:xfrm>
            <a:custGeom>
              <a:avLst/>
              <a:gdLst/>
              <a:ahLst/>
              <a:cxnLst/>
              <a:rect l="l" t="t" r="r" b="b"/>
              <a:pathLst>
                <a:path w="28847" h="19580" extrusionOk="0">
                  <a:moveTo>
                    <a:pt x="517" y="0"/>
                  </a:moveTo>
                  <a:lnTo>
                    <a:pt x="0" y="18804"/>
                  </a:lnTo>
                  <a:lnTo>
                    <a:pt x="28330" y="19580"/>
                  </a:lnTo>
                  <a:lnTo>
                    <a:pt x="24117" y="10055"/>
                  </a:lnTo>
                  <a:lnTo>
                    <a:pt x="28847" y="763"/>
                  </a:lnTo>
                  <a:lnTo>
                    <a:pt x="517" y="0"/>
                  </a:lnTo>
                  <a:close/>
                </a:path>
              </a:pathLst>
            </a:custGeom>
            <a:solidFill>
              <a:srgbClr val="29486D">
                <a:alpha val="236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79" name="Google Shape;2579;p38"/>
            <p:cNvGrpSpPr/>
            <p:nvPr/>
          </p:nvGrpSpPr>
          <p:grpSpPr>
            <a:xfrm rot="10164887" flipH="1">
              <a:off x="6497578" y="1714083"/>
              <a:ext cx="847597" cy="575310"/>
              <a:chOff x="6478475" y="2829700"/>
              <a:chExt cx="721175" cy="489500"/>
            </a:xfrm>
          </p:grpSpPr>
          <p:sp>
            <p:nvSpPr>
              <p:cNvPr id="2580" name="Google Shape;2580;p38"/>
              <p:cNvSpPr/>
              <p:nvPr/>
            </p:nvSpPr>
            <p:spPr>
              <a:xfrm>
                <a:off x="6478475" y="2829700"/>
                <a:ext cx="721175" cy="489500"/>
              </a:xfrm>
              <a:custGeom>
                <a:avLst/>
                <a:gdLst/>
                <a:ahLst/>
                <a:cxnLst/>
                <a:rect l="l" t="t" r="r" b="b"/>
                <a:pathLst>
                  <a:path w="28847" h="19580" extrusionOk="0">
                    <a:moveTo>
                      <a:pt x="517" y="0"/>
                    </a:moveTo>
                    <a:lnTo>
                      <a:pt x="0" y="18804"/>
                    </a:lnTo>
                    <a:lnTo>
                      <a:pt x="28330" y="19580"/>
                    </a:lnTo>
                    <a:lnTo>
                      <a:pt x="24117" y="10055"/>
                    </a:lnTo>
                    <a:lnTo>
                      <a:pt x="28847" y="763"/>
                    </a:lnTo>
                    <a:lnTo>
                      <a:pt x="517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1" name="Google Shape;2581;p38"/>
              <p:cNvSpPr/>
              <p:nvPr/>
            </p:nvSpPr>
            <p:spPr>
              <a:xfrm>
                <a:off x="6851325" y="2839375"/>
                <a:ext cx="64650" cy="23625"/>
              </a:xfrm>
              <a:custGeom>
                <a:avLst/>
                <a:gdLst/>
                <a:ahLst/>
                <a:cxnLst/>
                <a:rect l="l" t="t" r="r" b="b"/>
                <a:pathLst>
                  <a:path w="2586" h="945" extrusionOk="0">
                    <a:moveTo>
                      <a:pt x="1" y="1"/>
                    </a:moveTo>
                    <a:lnTo>
                      <a:pt x="1" y="1"/>
                    </a:lnTo>
                    <a:cubicBezTo>
                      <a:pt x="182" y="544"/>
                      <a:pt x="686" y="918"/>
                      <a:pt x="1267" y="944"/>
                    </a:cubicBezTo>
                    <a:cubicBezTo>
                      <a:pt x="1278" y="944"/>
                      <a:pt x="1288" y="945"/>
                      <a:pt x="1299" y="945"/>
                    </a:cubicBezTo>
                    <a:cubicBezTo>
                      <a:pt x="1867" y="945"/>
                      <a:pt x="2370" y="599"/>
                      <a:pt x="2586" y="78"/>
                    </a:cubicBezTo>
                    <a:lnTo>
                      <a:pt x="1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2" name="Google Shape;2582;p38"/>
              <p:cNvSpPr/>
              <p:nvPr/>
            </p:nvSpPr>
            <p:spPr>
              <a:xfrm>
                <a:off x="7005450" y="2843575"/>
                <a:ext cx="64650" cy="23300"/>
              </a:xfrm>
              <a:custGeom>
                <a:avLst/>
                <a:gdLst/>
                <a:ahLst/>
                <a:cxnLst/>
                <a:rect l="l" t="t" r="r" b="b"/>
                <a:pathLst>
                  <a:path w="2586" h="932" extrusionOk="0">
                    <a:moveTo>
                      <a:pt x="1" y="1"/>
                    </a:moveTo>
                    <a:lnTo>
                      <a:pt x="1" y="1"/>
                    </a:lnTo>
                    <a:cubicBezTo>
                      <a:pt x="181" y="544"/>
                      <a:pt x="686" y="905"/>
                      <a:pt x="1267" y="931"/>
                    </a:cubicBezTo>
                    <a:cubicBezTo>
                      <a:pt x="1278" y="932"/>
                      <a:pt x="1288" y="932"/>
                      <a:pt x="1299" y="932"/>
                    </a:cubicBezTo>
                    <a:cubicBezTo>
                      <a:pt x="1855" y="932"/>
                      <a:pt x="2370" y="598"/>
                      <a:pt x="2585" y="65"/>
                    </a:cubicBezTo>
                    <a:lnTo>
                      <a:pt x="1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3" name="Google Shape;2583;p38"/>
              <p:cNvSpPr/>
              <p:nvPr/>
            </p:nvSpPr>
            <p:spPr>
              <a:xfrm>
                <a:off x="7159250" y="2847775"/>
                <a:ext cx="40400" cy="23300"/>
              </a:xfrm>
              <a:custGeom>
                <a:avLst/>
                <a:gdLst/>
                <a:ahLst/>
                <a:cxnLst/>
                <a:rect l="l" t="t" r="r" b="b"/>
                <a:pathLst>
                  <a:path w="1616" h="932" extrusionOk="0">
                    <a:moveTo>
                      <a:pt x="0" y="1"/>
                    </a:moveTo>
                    <a:lnTo>
                      <a:pt x="0" y="1"/>
                    </a:lnTo>
                    <a:cubicBezTo>
                      <a:pt x="168" y="505"/>
                      <a:pt x="621" y="867"/>
                      <a:pt x="1164" y="931"/>
                    </a:cubicBezTo>
                    <a:lnTo>
                      <a:pt x="1616" y="40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52A2A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4" name="Google Shape;2584;p38"/>
              <p:cNvSpPr/>
              <p:nvPr/>
            </p:nvSpPr>
            <p:spPr>
              <a:xfrm>
                <a:off x="6758150" y="2883650"/>
                <a:ext cx="81575" cy="69500"/>
              </a:xfrm>
              <a:custGeom>
                <a:avLst/>
                <a:gdLst/>
                <a:ahLst/>
                <a:cxnLst/>
                <a:rect l="l" t="t" r="r" b="b"/>
                <a:pathLst>
                  <a:path w="3263" h="2780" extrusionOk="0">
                    <a:moveTo>
                      <a:pt x="1860" y="0"/>
                    </a:moveTo>
                    <a:cubicBezTo>
                      <a:pt x="641" y="0"/>
                      <a:pt x="0" y="1456"/>
                      <a:pt x="846" y="2340"/>
                    </a:cubicBezTo>
                    <a:cubicBezTo>
                      <a:pt x="1133" y="2644"/>
                      <a:pt x="1494" y="2780"/>
                      <a:pt x="1848" y="2780"/>
                    </a:cubicBezTo>
                    <a:cubicBezTo>
                      <a:pt x="2548" y="2780"/>
                      <a:pt x="3220" y="2250"/>
                      <a:pt x="3237" y="1435"/>
                    </a:cubicBezTo>
                    <a:cubicBezTo>
                      <a:pt x="3263" y="659"/>
                      <a:pt x="2655" y="26"/>
                      <a:pt x="1893" y="0"/>
                    </a:cubicBezTo>
                    <a:cubicBezTo>
                      <a:pt x="1882" y="0"/>
                      <a:pt x="1871" y="0"/>
                      <a:pt x="1860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5" name="Google Shape;2585;p38"/>
              <p:cNvSpPr/>
              <p:nvPr/>
            </p:nvSpPr>
            <p:spPr>
              <a:xfrm>
                <a:off x="6912250" y="2887850"/>
                <a:ext cx="81275" cy="69525"/>
              </a:xfrm>
              <a:custGeom>
                <a:avLst/>
                <a:gdLst/>
                <a:ahLst/>
                <a:cxnLst/>
                <a:rect l="l" t="t" r="r" b="b"/>
                <a:pathLst>
                  <a:path w="3251" h="2781" extrusionOk="0">
                    <a:moveTo>
                      <a:pt x="1849" y="0"/>
                    </a:moveTo>
                    <a:cubicBezTo>
                      <a:pt x="641" y="0"/>
                      <a:pt x="1" y="1456"/>
                      <a:pt x="834" y="2340"/>
                    </a:cubicBezTo>
                    <a:cubicBezTo>
                      <a:pt x="1120" y="2644"/>
                      <a:pt x="1482" y="2780"/>
                      <a:pt x="1837" y="2780"/>
                    </a:cubicBezTo>
                    <a:cubicBezTo>
                      <a:pt x="2537" y="2780"/>
                      <a:pt x="3212" y="2250"/>
                      <a:pt x="3237" y="1435"/>
                    </a:cubicBezTo>
                    <a:cubicBezTo>
                      <a:pt x="3250" y="659"/>
                      <a:pt x="2643" y="26"/>
                      <a:pt x="1880" y="0"/>
                    </a:cubicBezTo>
                    <a:cubicBezTo>
                      <a:pt x="1870" y="0"/>
                      <a:pt x="1859" y="0"/>
                      <a:pt x="1849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6" name="Google Shape;2586;p38"/>
              <p:cNvSpPr/>
              <p:nvPr/>
            </p:nvSpPr>
            <p:spPr>
              <a:xfrm>
                <a:off x="7077175" y="2892175"/>
                <a:ext cx="81175" cy="69375"/>
              </a:xfrm>
              <a:custGeom>
                <a:avLst/>
                <a:gdLst/>
                <a:ahLst/>
                <a:cxnLst/>
                <a:rect l="l" t="t" r="r" b="b"/>
                <a:pathLst>
                  <a:path w="3247" h="2775" extrusionOk="0">
                    <a:moveTo>
                      <a:pt x="1417" y="1"/>
                    </a:moveTo>
                    <a:cubicBezTo>
                      <a:pt x="717" y="1"/>
                      <a:pt x="44" y="528"/>
                      <a:pt x="27" y="1352"/>
                    </a:cubicBezTo>
                    <a:cubicBezTo>
                      <a:pt x="1" y="2115"/>
                      <a:pt x="608" y="2748"/>
                      <a:pt x="1371" y="2774"/>
                    </a:cubicBezTo>
                    <a:cubicBezTo>
                      <a:pt x="1386" y="2775"/>
                      <a:pt x="1402" y="2775"/>
                      <a:pt x="1418" y="2775"/>
                    </a:cubicBezTo>
                    <a:cubicBezTo>
                      <a:pt x="2615" y="2775"/>
                      <a:pt x="3247" y="1315"/>
                      <a:pt x="2417" y="435"/>
                    </a:cubicBezTo>
                    <a:cubicBezTo>
                      <a:pt x="2131" y="135"/>
                      <a:pt x="1770" y="1"/>
                      <a:pt x="1417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7" name="Google Shape;2587;p38"/>
              <p:cNvSpPr/>
              <p:nvPr/>
            </p:nvSpPr>
            <p:spPr>
              <a:xfrm>
                <a:off x="6832875" y="2978300"/>
                <a:ext cx="81175" cy="69200"/>
              </a:xfrm>
              <a:custGeom>
                <a:avLst/>
                <a:gdLst/>
                <a:ahLst/>
                <a:cxnLst/>
                <a:rect l="l" t="t" r="r" b="b"/>
                <a:pathLst>
                  <a:path w="3247" h="2768" extrusionOk="0">
                    <a:moveTo>
                      <a:pt x="1829" y="0"/>
                    </a:moveTo>
                    <a:cubicBezTo>
                      <a:pt x="632" y="0"/>
                      <a:pt x="0" y="1447"/>
                      <a:pt x="842" y="2327"/>
                    </a:cubicBezTo>
                    <a:cubicBezTo>
                      <a:pt x="1125" y="2632"/>
                      <a:pt x="1483" y="2768"/>
                      <a:pt x="1836" y="2768"/>
                    </a:cubicBezTo>
                    <a:cubicBezTo>
                      <a:pt x="2533" y="2768"/>
                      <a:pt x="3207" y="2238"/>
                      <a:pt x="3233" y="1423"/>
                    </a:cubicBezTo>
                    <a:cubicBezTo>
                      <a:pt x="3246" y="660"/>
                      <a:pt x="2652" y="14"/>
                      <a:pt x="1876" y="1"/>
                    </a:cubicBezTo>
                    <a:cubicBezTo>
                      <a:pt x="1860" y="1"/>
                      <a:pt x="1844" y="0"/>
                      <a:pt x="1829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8" name="Google Shape;2588;p38"/>
              <p:cNvSpPr/>
              <p:nvPr/>
            </p:nvSpPr>
            <p:spPr>
              <a:xfrm>
                <a:off x="6986675" y="2982500"/>
                <a:ext cx="81475" cy="69375"/>
              </a:xfrm>
              <a:custGeom>
                <a:avLst/>
                <a:gdLst/>
                <a:ahLst/>
                <a:cxnLst/>
                <a:rect l="l" t="t" r="r" b="b"/>
                <a:pathLst>
                  <a:path w="3259" h="2775" extrusionOk="0">
                    <a:moveTo>
                      <a:pt x="1841" y="0"/>
                    </a:moveTo>
                    <a:cubicBezTo>
                      <a:pt x="631" y="0"/>
                      <a:pt x="0" y="1447"/>
                      <a:pt x="842" y="2340"/>
                    </a:cubicBezTo>
                    <a:cubicBezTo>
                      <a:pt x="1124" y="2640"/>
                      <a:pt x="1482" y="2775"/>
                      <a:pt x="1834" y="2775"/>
                    </a:cubicBezTo>
                    <a:cubicBezTo>
                      <a:pt x="2531" y="2775"/>
                      <a:pt x="3207" y="2247"/>
                      <a:pt x="3233" y="1423"/>
                    </a:cubicBezTo>
                    <a:cubicBezTo>
                      <a:pt x="3259" y="660"/>
                      <a:pt x="2651" y="14"/>
                      <a:pt x="1889" y="1"/>
                    </a:cubicBezTo>
                    <a:cubicBezTo>
                      <a:pt x="1873" y="1"/>
                      <a:pt x="1857" y="0"/>
                      <a:pt x="184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9" name="Google Shape;2589;p38"/>
              <p:cNvSpPr/>
              <p:nvPr/>
            </p:nvSpPr>
            <p:spPr>
              <a:xfrm>
                <a:off x="6753375" y="3068450"/>
                <a:ext cx="81175" cy="69375"/>
              </a:xfrm>
              <a:custGeom>
                <a:avLst/>
                <a:gdLst/>
                <a:ahLst/>
                <a:cxnLst/>
                <a:rect l="l" t="t" r="r" b="b"/>
                <a:pathLst>
                  <a:path w="3247" h="2775" extrusionOk="0">
                    <a:moveTo>
                      <a:pt x="1829" y="0"/>
                    </a:moveTo>
                    <a:cubicBezTo>
                      <a:pt x="632" y="0"/>
                      <a:pt x="1" y="1447"/>
                      <a:pt x="830" y="2340"/>
                    </a:cubicBezTo>
                    <a:cubicBezTo>
                      <a:pt x="1116" y="2640"/>
                      <a:pt x="1477" y="2774"/>
                      <a:pt x="1831" y="2774"/>
                    </a:cubicBezTo>
                    <a:cubicBezTo>
                      <a:pt x="2531" y="2774"/>
                      <a:pt x="3204" y="2247"/>
                      <a:pt x="3221" y="1423"/>
                    </a:cubicBezTo>
                    <a:cubicBezTo>
                      <a:pt x="3247" y="660"/>
                      <a:pt x="2639" y="27"/>
                      <a:pt x="1877" y="1"/>
                    </a:cubicBezTo>
                    <a:cubicBezTo>
                      <a:pt x="1861" y="0"/>
                      <a:pt x="1845" y="0"/>
                      <a:pt x="1829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90" name="Google Shape;2590;p38"/>
              <p:cNvSpPr/>
              <p:nvPr/>
            </p:nvSpPr>
            <p:spPr>
              <a:xfrm>
                <a:off x="6907175" y="3072975"/>
                <a:ext cx="81175" cy="69200"/>
              </a:xfrm>
              <a:custGeom>
                <a:avLst/>
                <a:gdLst/>
                <a:ahLst/>
                <a:cxnLst/>
                <a:rect l="l" t="t" r="r" b="b"/>
                <a:pathLst>
                  <a:path w="3247" h="2768" extrusionOk="0">
                    <a:moveTo>
                      <a:pt x="1842" y="0"/>
                    </a:moveTo>
                    <a:cubicBezTo>
                      <a:pt x="632" y="0"/>
                      <a:pt x="1" y="1447"/>
                      <a:pt x="843" y="2327"/>
                    </a:cubicBezTo>
                    <a:cubicBezTo>
                      <a:pt x="1125" y="2631"/>
                      <a:pt x="1484" y="2768"/>
                      <a:pt x="1837" y="2768"/>
                    </a:cubicBezTo>
                    <a:cubicBezTo>
                      <a:pt x="2533" y="2768"/>
                      <a:pt x="3208" y="2237"/>
                      <a:pt x="3234" y="1422"/>
                    </a:cubicBezTo>
                    <a:cubicBezTo>
                      <a:pt x="3247" y="647"/>
                      <a:pt x="2652" y="14"/>
                      <a:pt x="1890" y="1"/>
                    </a:cubicBezTo>
                    <a:cubicBezTo>
                      <a:pt x="1873" y="0"/>
                      <a:pt x="1858" y="0"/>
                      <a:pt x="1842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91" name="Google Shape;2591;p38"/>
              <p:cNvSpPr/>
              <p:nvPr/>
            </p:nvSpPr>
            <p:spPr>
              <a:xfrm>
                <a:off x="7072000" y="3086225"/>
                <a:ext cx="38475" cy="60125"/>
              </a:xfrm>
              <a:custGeom>
                <a:avLst/>
                <a:gdLst/>
                <a:ahLst/>
                <a:cxnLst/>
                <a:rect l="l" t="t" r="r" b="b"/>
                <a:pathLst>
                  <a:path w="1539" h="2405" extrusionOk="0">
                    <a:moveTo>
                      <a:pt x="479" y="1"/>
                    </a:moveTo>
                    <a:cubicBezTo>
                      <a:pt x="195" y="246"/>
                      <a:pt x="40" y="595"/>
                      <a:pt x="27" y="970"/>
                    </a:cubicBezTo>
                    <a:cubicBezTo>
                      <a:pt x="1" y="1745"/>
                      <a:pt x="608" y="2379"/>
                      <a:pt x="1371" y="2405"/>
                    </a:cubicBezTo>
                    <a:lnTo>
                      <a:pt x="1539" y="2405"/>
                    </a:lnTo>
                    <a:lnTo>
                      <a:pt x="479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92" name="Google Shape;2592;p38"/>
              <p:cNvSpPr/>
              <p:nvPr/>
            </p:nvSpPr>
            <p:spPr>
              <a:xfrm>
                <a:off x="6827600" y="3162800"/>
                <a:ext cx="81275" cy="69525"/>
              </a:xfrm>
              <a:custGeom>
                <a:avLst/>
                <a:gdLst/>
                <a:ahLst/>
                <a:cxnLst/>
                <a:rect l="l" t="t" r="r" b="b"/>
                <a:pathLst>
                  <a:path w="3251" h="2781" extrusionOk="0">
                    <a:moveTo>
                      <a:pt x="1861" y="0"/>
                    </a:moveTo>
                    <a:cubicBezTo>
                      <a:pt x="641" y="0"/>
                      <a:pt x="1" y="1456"/>
                      <a:pt x="846" y="2340"/>
                    </a:cubicBezTo>
                    <a:cubicBezTo>
                      <a:pt x="1129" y="2644"/>
                      <a:pt x="1487" y="2780"/>
                      <a:pt x="1840" y="2780"/>
                    </a:cubicBezTo>
                    <a:cubicBezTo>
                      <a:pt x="2537" y="2780"/>
                      <a:pt x="3212" y="2250"/>
                      <a:pt x="3237" y="1435"/>
                    </a:cubicBezTo>
                    <a:cubicBezTo>
                      <a:pt x="3250" y="660"/>
                      <a:pt x="2656" y="27"/>
                      <a:pt x="1893" y="1"/>
                    </a:cubicBezTo>
                    <a:cubicBezTo>
                      <a:pt x="1882" y="0"/>
                      <a:pt x="1872" y="0"/>
                      <a:pt x="186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93" name="Google Shape;2593;p38"/>
              <p:cNvSpPr/>
              <p:nvPr/>
            </p:nvSpPr>
            <p:spPr>
              <a:xfrm>
                <a:off x="6981400" y="3167000"/>
                <a:ext cx="81575" cy="69525"/>
              </a:xfrm>
              <a:custGeom>
                <a:avLst/>
                <a:gdLst/>
                <a:ahLst/>
                <a:cxnLst/>
                <a:rect l="l" t="t" r="r" b="b"/>
                <a:pathLst>
                  <a:path w="3263" h="2781" extrusionOk="0">
                    <a:moveTo>
                      <a:pt x="1861" y="0"/>
                    </a:moveTo>
                    <a:cubicBezTo>
                      <a:pt x="654" y="0"/>
                      <a:pt x="1" y="1456"/>
                      <a:pt x="846" y="2340"/>
                    </a:cubicBezTo>
                    <a:cubicBezTo>
                      <a:pt x="1133" y="2644"/>
                      <a:pt x="1495" y="2780"/>
                      <a:pt x="1849" y="2780"/>
                    </a:cubicBezTo>
                    <a:cubicBezTo>
                      <a:pt x="2548" y="2780"/>
                      <a:pt x="3220" y="2250"/>
                      <a:pt x="3237" y="1435"/>
                    </a:cubicBezTo>
                    <a:cubicBezTo>
                      <a:pt x="3263" y="660"/>
                      <a:pt x="2656" y="27"/>
                      <a:pt x="1893" y="1"/>
                    </a:cubicBezTo>
                    <a:cubicBezTo>
                      <a:pt x="1882" y="0"/>
                      <a:pt x="1872" y="0"/>
                      <a:pt x="186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94" name="Google Shape;2594;p38"/>
              <p:cNvSpPr/>
              <p:nvPr/>
            </p:nvSpPr>
            <p:spPr>
              <a:xfrm>
                <a:off x="6759575" y="3253250"/>
                <a:ext cx="79500" cy="55950"/>
              </a:xfrm>
              <a:custGeom>
                <a:avLst/>
                <a:gdLst/>
                <a:ahLst/>
                <a:cxnLst/>
                <a:rect l="l" t="t" r="r" b="b"/>
                <a:pathLst>
                  <a:path w="3180" h="2238" extrusionOk="0">
                    <a:moveTo>
                      <a:pt x="1387" y="1"/>
                    </a:moveTo>
                    <a:cubicBezTo>
                      <a:pt x="634" y="1"/>
                      <a:pt x="26" y="599"/>
                      <a:pt x="0" y="1346"/>
                    </a:cubicBezTo>
                    <a:cubicBezTo>
                      <a:pt x="0" y="1643"/>
                      <a:pt x="78" y="1927"/>
                      <a:pt x="259" y="2173"/>
                    </a:cubicBezTo>
                    <a:lnTo>
                      <a:pt x="2482" y="2237"/>
                    </a:lnTo>
                    <a:cubicBezTo>
                      <a:pt x="3180" y="1333"/>
                      <a:pt x="2572" y="27"/>
                      <a:pt x="1435" y="1"/>
                    </a:cubicBezTo>
                    <a:cubicBezTo>
                      <a:pt x="1419" y="1"/>
                      <a:pt x="1403" y="1"/>
                      <a:pt x="1387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95" name="Google Shape;2595;p38"/>
              <p:cNvSpPr/>
              <p:nvPr/>
            </p:nvSpPr>
            <p:spPr>
              <a:xfrm>
                <a:off x="6903925" y="3257450"/>
                <a:ext cx="89275" cy="55950"/>
              </a:xfrm>
              <a:custGeom>
                <a:avLst/>
                <a:gdLst/>
                <a:ahLst/>
                <a:cxnLst/>
                <a:rect l="l" t="t" r="r" b="b"/>
                <a:pathLst>
                  <a:path w="3571" h="2238" extrusionOk="0">
                    <a:moveTo>
                      <a:pt x="1762" y="1"/>
                    </a:moveTo>
                    <a:cubicBezTo>
                      <a:pt x="655" y="1"/>
                      <a:pt x="0" y="1256"/>
                      <a:pt x="637" y="2173"/>
                    </a:cubicBezTo>
                    <a:lnTo>
                      <a:pt x="2873" y="2237"/>
                    </a:lnTo>
                    <a:cubicBezTo>
                      <a:pt x="3570" y="1333"/>
                      <a:pt x="2950" y="27"/>
                      <a:pt x="1813" y="1"/>
                    </a:cubicBezTo>
                    <a:cubicBezTo>
                      <a:pt x="1796" y="1"/>
                      <a:pt x="1779" y="1"/>
                      <a:pt x="1762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96" name="Google Shape;2596;p38"/>
              <p:cNvSpPr/>
              <p:nvPr/>
            </p:nvSpPr>
            <p:spPr>
              <a:xfrm>
                <a:off x="7057700" y="3261650"/>
                <a:ext cx="89300" cy="55950"/>
              </a:xfrm>
              <a:custGeom>
                <a:avLst/>
                <a:gdLst/>
                <a:ahLst/>
                <a:cxnLst/>
                <a:rect l="l" t="t" r="r" b="b"/>
                <a:pathLst>
                  <a:path w="3572" h="2238" extrusionOk="0">
                    <a:moveTo>
                      <a:pt x="1763" y="1"/>
                    </a:moveTo>
                    <a:cubicBezTo>
                      <a:pt x="656" y="1"/>
                      <a:pt x="1" y="1256"/>
                      <a:pt x="638" y="2173"/>
                    </a:cubicBezTo>
                    <a:lnTo>
                      <a:pt x="2873" y="2237"/>
                    </a:lnTo>
                    <a:cubicBezTo>
                      <a:pt x="3571" y="1333"/>
                      <a:pt x="2951" y="27"/>
                      <a:pt x="1814" y="1"/>
                    </a:cubicBezTo>
                    <a:cubicBezTo>
                      <a:pt x="1797" y="1"/>
                      <a:pt x="1780" y="1"/>
                      <a:pt x="1763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2597" name="Google Shape;2597;p38"/>
          <p:cNvSpPr/>
          <p:nvPr/>
        </p:nvSpPr>
        <p:spPr>
          <a:xfrm rot="159171">
            <a:off x="1845717" y="89509"/>
            <a:ext cx="1210026" cy="2449577"/>
          </a:xfrm>
          <a:custGeom>
            <a:avLst/>
            <a:gdLst/>
            <a:ahLst/>
            <a:cxnLst/>
            <a:rect l="l" t="t" r="r" b="b"/>
            <a:pathLst>
              <a:path w="27353" h="58043" extrusionOk="0">
                <a:moveTo>
                  <a:pt x="15911" y="0"/>
                </a:moveTo>
                <a:lnTo>
                  <a:pt x="27353" y="54706"/>
                </a:lnTo>
                <a:lnTo>
                  <a:pt x="11408" y="58042"/>
                </a:lnTo>
                <a:lnTo>
                  <a:pt x="0" y="3336"/>
                </a:lnTo>
                <a:lnTo>
                  <a:pt x="8573" y="577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598" name="Google Shape;2598;p38"/>
          <p:cNvGrpSpPr/>
          <p:nvPr/>
        </p:nvGrpSpPr>
        <p:grpSpPr>
          <a:xfrm>
            <a:off x="-3486146" y="62829"/>
            <a:ext cx="12437199" cy="8233553"/>
            <a:chOff x="277825" y="265725"/>
            <a:chExt cx="7045725" cy="5210450"/>
          </a:xfrm>
        </p:grpSpPr>
        <p:sp>
          <p:nvSpPr>
            <p:cNvPr id="2599" name="Google Shape;2599;p38"/>
            <p:cNvSpPr/>
            <p:nvPr/>
          </p:nvSpPr>
          <p:spPr>
            <a:xfrm>
              <a:off x="277825" y="359850"/>
              <a:ext cx="6951050" cy="5116325"/>
            </a:xfrm>
            <a:custGeom>
              <a:avLst/>
              <a:gdLst/>
              <a:ahLst/>
              <a:cxnLst/>
              <a:rect l="l" t="t" r="r" b="b"/>
              <a:pathLst>
                <a:path w="278042" h="204653" extrusionOk="0">
                  <a:moveTo>
                    <a:pt x="126453" y="29949"/>
                  </a:moveTo>
                  <a:lnTo>
                    <a:pt x="126901" y="32144"/>
                  </a:lnTo>
                  <a:lnTo>
                    <a:pt x="123543" y="32821"/>
                  </a:lnTo>
                  <a:lnTo>
                    <a:pt x="123105" y="30627"/>
                  </a:lnTo>
                  <a:lnTo>
                    <a:pt x="126453" y="29949"/>
                  </a:lnTo>
                  <a:close/>
                  <a:moveTo>
                    <a:pt x="118019" y="29516"/>
                  </a:moveTo>
                  <a:cubicBezTo>
                    <a:pt x="118169" y="29516"/>
                    <a:pt x="118301" y="29616"/>
                    <a:pt x="118335" y="29778"/>
                  </a:cubicBezTo>
                  <a:lnTo>
                    <a:pt x="118440" y="30274"/>
                  </a:lnTo>
                  <a:lnTo>
                    <a:pt x="114548" y="31066"/>
                  </a:lnTo>
                  <a:cubicBezTo>
                    <a:pt x="113798" y="31246"/>
                    <a:pt x="113972" y="32316"/>
                    <a:pt x="114673" y="32316"/>
                  </a:cubicBezTo>
                  <a:cubicBezTo>
                    <a:pt x="114712" y="32316"/>
                    <a:pt x="114753" y="32313"/>
                    <a:pt x="114796" y="32306"/>
                  </a:cubicBezTo>
                  <a:lnTo>
                    <a:pt x="118688" y="31523"/>
                  </a:lnTo>
                  <a:lnTo>
                    <a:pt x="119136" y="33718"/>
                  </a:lnTo>
                  <a:lnTo>
                    <a:pt x="115244" y="34509"/>
                  </a:lnTo>
                  <a:cubicBezTo>
                    <a:pt x="114882" y="34567"/>
                    <a:pt x="114643" y="34900"/>
                    <a:pt x="114720" y="35263"/>
                  </a:cubicBezTo>
                  <a:cubicBezTo>
                    <a:pt x="114777" y="35564"/>
                    <a:pt x="115042" y="35768"/>
                    <a:pt x="115338" y="35768"/>
                  </a:cubicBezTo>
                  <a:cubicBezTo>
                    <a:pt x="115389" y="35768"/>
                    <a:pt x="115440" y="35762"/>
                    <a:pt x="115492" y="35749"/>
                  </a:cubicBezTo>
                  <a:lnTo>
                    <a:pt x="119384" y="34967"/>
                  </a:lnTo>
                  <a:lnTo>
                    <a:pt x="119461" y="35330"/>
                  </a:lnTo>
                  <a:cubicBezTo>
                    <a:pt x="119489" y="35501"/>
                    <a:pt x="119384" y="35673"/>
                    <a:pt x="119213" y="35702"/>
                  </a:cubicBezTo>
                  <a:lnTo>
                    <a:pt x="113651" y="36827"/>
                  </a:lnTo>
                  <a:cubicBezTo>
                    <a:pt x="113632" y="36830"/>
                    <a:pt x="113613" y="36832"/>
                    <a:pt x="113595" y="36832"/>
                  </a:cubicBezTo>
                  <a:cubicBezTo>
                    <a:pt x="113443" y="36832"/>
                    <a:pt x="113305" y="36732"/>
                    <a:pt x="113279" y="36579"/>
                  </a:cubicBezTo>
                  <a:lnTo>
                    <a:pt x="112153" y="31027"/>
                  </a:lnTo>
                  <a:cubicBezTo>
                    <a:pt x="112115" y="30846"/>
                    <a:pt x="112230" y="30684"/>
                    <a:pt x="112402" y="30646"/>
                  </a:cubicBezTo>
                  <a:lnTo>
                    <a:pt x="117963" y="29520"/>
                  </a:lnTo>
                  <a:cubicBezTo>
                    <a:pt x="117982" y="29517"/>
                    <a:pt x="118000" y="29516"/>
                    <a:pt x="118019" y="29516"/>
                  </a:cubicBezTo>
                  <a:close/>
                  <a:moveTo>
                    <a:pt x="127149" y="33393"/>
                  </a:moveTo>
                  <a:lnTo>
                    <a:pt x="128800" y="41530"/>
                  </a:lnTo>
                  <a:lnTo>
                    <a:pt x="125442" y="42207"/>
                  </a:lnTo>
                  <a:lnTo>
                    <a:pt x="123801" y="34070"/>
                  </a:lnTo>
                  <a:lnTo>
                    <a:pt x="127149" y="33393"/>
                  </a:lnTo>
                  <a:close/>
                  <a:moveTo>
                    <a:pt x="129048" y="42780"/>
                  </a:moveTo>
                  <a:lnTo>
                    <a:pt x="129496" y="44974"/>
                  </a:lnTo>
                  <a:lnTo>
                    <a:pt x="126148" y="45651"/>
                  </a:lnTo>
                  <a:lnTo>
                    <a:pt x="125699" y="43457"/>
                  </a:lnTo>
                  <a:lnTo>
                    <a:pt x="129048" y="42780"/>
                  </a:lnTo>
                  <a:close/>
                  <a:moveTo>
                    <a:pt x="120614" y="42324"/>
                  </a:moveTo>
                  <a:cubicBezTo>
                    <a:pt x="120760" y="42324"/>
                    <a:pt x="120887" y="42430"/>
                    <a:pt x="120920" y="42580"/>
                  </a:cubicBezTo>
                  <a:lnTo>
                    <a:pt x="121025" y="43104"/>
                  </a:lnTo>
                  <a:lnTo>
                    <a:pt x="117143" y="43886"/>
                  </a:lnTo>
                  <a:cubicBezTo>
                    <a:pt x="116780" y="43944"/>
                    <a:pt x="116542" y="44287"/>
                    <a:pt x="116618" y="44640"/>
                  </a:cubicBezTo>
                  <a:cubicBezTo>
                    <a:pt x="116675" y="44943"/>
                    <a:pt x="116943" y="45154"/>
                    <a:pt x="117240" y="45154"/>
                  </a:cubicBezTo>
                  <a:cubicBezTo>
                    <a:pt x="117290" y="45154"/>
                    <a:pt x="117340" y="45148"/>
                    <a:pt x="117391" y="45136"/>
                  </a:cubicBezTo>
                  <a:lnTo>
                    <a:pt x="121283" y="44354"/>
                  </a:lnTo>
                  <a:lnTo>
                    <a:pt x="121721" y="46548"/>
                  </a:lnTo>
                  <a:lnTo>
                    <a:pt x="117839" y="47330"/>
                  </a:lnTo>
                  <a:cubicBezTo>
                    <a:pt x="117060" y="47491"/>
                    <a:pt x="117231" y="48594"/>
                    <a:pt x="117941" y="48594"/>
                  </a:cubicBezTo>
                  <a:cubicBezTo>
                    <a:pt x="117988" y="48594"/>
                    <a:pt x="118036" y="48590"/>
                    <a:pt x="118087" y="48580"/>
                  </a:cubicBezTo>
                  <a:lnTo>
                    <a:pt x="121979" y="47798"/>
                  </a:lnTo>
                  <a:lnTo>
                    <a:pt x="122046" y="48141"/>
                  </a:lnTo>
                  <a:cubicBezTo>
                    <a:pt x="122074" y="48313"/>
                    <a:pt x="121969" y="48475"/>
                    <a:pt x="121798" y="48513"/>
                  </a:cubicBezTo>
                  <a:lnTo>
                    <a:pt x="116236" y="49639"/>
                  </a:lnTo>
                  <a:cubicBezTo>
                    <a:pt x="116217" y="49642"/>
                    <a:pt x="116198" y="49643"/>
                    <a:pt x="116180" y="49643"/>
                  </a:cubicBezTo>
                  <a:cubicBezTo>
                    <a:pt x="116029" y="49643"/>
                    <a:pt x="115890" y="49543"/>
                    <a:pt x="115864" y="49391"/>
                  </a:cubicBezTo>
                  <a:lnTo>
                    <a:pt x="114739" y="43829"/>
                  </a:lnTo>
                  <a:cubicBezTo>
                    <a:pt x="114700" y="43657"/>
                    <a:pt x="114815" y="43486"/>
                    <a:pt x="114987" y="43457"/>
                  </a:cubicBezTo>
                  <a:lnTo>
                    <a:pt x="120548" y="42332"/>
                  </a:lnTo>
                  <a:cubicBezTo>
                    <a:pt x="120570" y="42327"/>
                    <a:pt x="120593" y="42324"/>
                    <a:pt x="120614" y="42324"/>
                  </a:cubicBezTo>
                  <a:close/>
                  <a:moveTo>
                    <a:pt x="129744" y="46224"/>
                  </a:moveTo>
                  <a:lnTo>
                    <a:pt x="131385" y="54361"/>
                  </a:lnTo>
                  <a:lnTo>
                    <a:pt x="128036" y="55038"/>
                  </a:lnTo>
                  <a:lnTo>
                    <a:pt x="126396" y="46901"/>
                  </a:lnTo>
                  <a:lnTo>
                    <a:pt x="129744" y="46224"/>
                  </a:lnTo>
                  <a:close/>
                  <a:moveTo>
                    <a:pt x="131642" y="55601"/>
                  </a:moveTo>
                  <a:lnTo>
                    <a:pt x="132081" y="57804"/>
                  </a:lnTo>
                  <a:lnTo>
                    <a:pt x="128733" y="58482"/>
                  </a:lnTo>
                  <a:lnTo>
                    <a:pt x="128294" y="56278"/>
                  </a:lnTo>
                  <a:lnTo>
                    <a:pt x="131642" y="55601"/>
                  </a:lnTo>
                  <a:close/>
                  <a:moveTo>
                    <a:pt x="123190" y="55129"/>
                  </a:moveTo>
                  <a:cubicBezTo>
                    <a:pt x="123341" y="55129"/>
                    <a:pt x="123480" y="55228"/>
                    <a:pt x="123505" y="55381"/>
                  </a:cubicBezTo>
                  <a:lnTo>
                    <a:pt x="123620" y="55935"/>
                  </a:lnTo>
                  <a:lnTo>
                    <a:pt x="119728" y="56717"/>
                  </a:lnTo>
                  <a:cubicBezTo>
                    <a:pt x="119375" y="56774"/>
                    <a:pt x="119136" y="57117"/>
                    <a:pt x="119203" y="57470"/>
                  </a:cubicBezTo>
                  <a:cubicBezTo>
                    <a:pt x="119268" y="57773"/>
                    <a:pt x="119537" y="57985"/>
                    <a:pt x="119835" y="57985"/>
                  </a:cubicBezTo>
                  <a:cubicBezTo>
                    <a:pt x="119885" y="57985"/>
                    <a:pt x="119935" y="57979"/>
                    <a:pt x="119985" y="57966"/>
                  </a:cubicBezTo>
                  <a:lnTo>
                    <a:pt x="123868" y="57175"/>
                  </a:lnTo>
                  <a:lnTo>
                    <a:pt x="124316" y="59378"/>
                  </a:lnTo>
                  <a:lnTo>
                    <a:pt x="120424" y="60160"/>
                  </a:lnTo>
                  <a:cubicBezTo>
                    <a:pt x="119672" y="60342"/>
                    <a:pt x="119850" y="61419"/>
                    <a:pt x="120565" y="61419"/>
                  </a:cubicBezTo>
                  <a:cubicBezTo>
                    <a:pt x="120603" y="61419"/>
                    <a:pt x="120641" y="61416"/>
                    <a:pt x="120682" y="61410"/>
                  </a:cubicBezTo>
                  <a:lnTo>
                    <a:pt x="124564" y="60618"/>
                  </a:lnTo>
                  <a:lnTo>
                    <a:pt x="124631" y="60943"/>
                  </a:lnTo>
                  <a:cubicBezTo>
                    <a:pt x="124669" y="61114"/>
                    <a:pt x="124555" y="61286"/>
                    <a:pt x="124383" y="61315"/>
                  </a:cubicBezTo>
                  <a:lnTo>
                    <a:pt x="118821" y="62440"/>
                  </a:lnTo>
                  <a:cubicBezTo>
                    <a:pt x="118799" y="62445"/>
                    <a:pt x="118777" y="62448"/>
                    <a:pt x="118755" y="62448"/>
                  </a:cubicBezTo>
                  <a:cubicBezTo>
                    <a:pt x="118607" y="62448"/>
                    <a:pt x="118474" y="62342"/>
                    <a:pt x="118449" y="62192"/>
                  </a:cubicBezTo>
                  <a:lnTo>
                    <a:pt x="117324" y="56631"/>
                  </a:lnTo>
                  <a:cubicBezTo>
                    <a:pt x="117295" y="56459"/>
                    <a:pt x="117400" y="56297"/>
                    <a:pt x="117572" y="56259"/>
                  </a:cubicBezTo>
                  <a:lnTo>
                    <a:pt x="123133" y="55133"/>
                  </a:lnTo>
                  <a:cubicBezTo>
                    <a:pt x="123152" y="55130"/>
                    <a:pt x="123171" y="55129"/>
                    <a:pt x="123190" y="55129"/>
                  </a:cubicBezTo>
                  <a:close/>
                  <a:moveTo>
                    <a:pt x="132339" y="59054"/>
                  </a:moveTo>
                  <a:lnTo>
                    <a:pt x="133979" y="67191"/>
                  </a:lnTo>
                  <a:lnTo>
                    <a:pt x="130631" y="67868"/>
                  </a:lnTo>
                  <a:lnTo>
                    <a:pt x="128990" y="59722"/>
                  </a:lnTo>
                  <a:lnTo>
                    <a:pt x="132339" y="59054"/>
                  </a:lnTo>
                  <a:close/>
                  <a:moveTo>
                    <a:pt x="134227" y="68431"/>
                  </a:moveTo>
                  <a:lnTo>
                    <a:pt x="134676" y="70635"/>
                  </a:lnTo>
                  <a:lnTo>
                    <a:pt x="131327" y="71312"/>
                  </a:lnTo>
                  <a:lnTo>
                    <a:pt x="130879" y="69108"/>
                  </a:lnTo>
                  <a:lnTo>
                    <a:pt x="134227" y="68431"/>
                  </a:lnTo>
                  <a:close/>
                  <a:moveTo>
                    <a:pt x="125785" y="67937"/>
                  </a:moveTo>
                  <a:cubicBezTo>
                    <a:pt x="125933" y="67937"/>
                    <a:pt x="126067" y="68043"/>
                    <a:pt x="126100" y="68193"/>
                  </a:cubicBezTo>
                  <a:lnTo>
                    <a:pt x="126214" y="68765"/>
                  </a:lnTo>
                  <a:lnTo>
                    <a:pt x="122322" y="69538"/>
                  </a:lnTo>
                  <a:cubicBezTo>
                    <a:pt x="121543" y="69699"/>
                    <a:pt x="121714" y="70802"/>
                    <a:pt x="122425" y="70802"/>
                  </a:cubicBezTo>
                  <a:cubicBezTo>
                    <a:pt x="122471" y="70802"/>
                    <a:pt x="122520" y="70797"/>
                    <a:pt x="122570" y="70787"/>
                  </a:cubicBezTo>
                  <a:lnTo>
                    <a:pt x="126462" y="69996"/>
                  </a:lnTo>
                  <a:lnTo>
                    <a:pt x="126901" y="72199"/>
                  </a:lnTo>
                  <a:lnTo>
                    <a:pt x="123019" y="72981"/>
                  </a:lnTo>
                  <a:cubicBezTo>
                    <a:pt x="122656" y="73039"/>
                    <a:pt x="122427" y="73382"/>
                    <a:pt x="122494" y="73735"/>
                  </a:cubicBezTo>
                  <a:cubicBezTo>
                    <a:pt x="122560" y="74038"/>
                    <a:pt x="122821" y="74249"/>
                    <a:pt x="123117" y="74249"/>
                  </a:cubicBezTo>
                  <a:cubicBezTo>
                    <a:pt x="123166" y="74249"/>
                    <a:pt x="123216" y="74243"/>
                    <a:pt x="123267" y="74231"/>
                  </a:cubicBezTo>
                  <a:lnTo>
                    <a:pt x="127159" y="73439"/>
                  </a:lnTo>
                  <a:lnTo>
                    <a:pt x="127216" y="73744"/>
                  </a:lnTo>
                  <a:cubicBezTo>
                    <a:pt x="127254" y="73916"/>
                    <a:pt x="127140" y="74078"/>
                    <a:pt x="126968" y="74116"/>
                  </a:cubicBezTo>
                  <a:lnTo>
                    <a:pt x="121407" y="75242"/>
                  </a:lnTo>
                  <a:cubicBezTo>
                    <a:pt x="121389" y="75245"/>
                    <a:pt x="121371" y="75247"/>
                    <a:pt x="121353" y="75247"/>
                  </a:cubicBezTo>
                  <a:cubicBezTo>
                    <a:pt x="121208" y="75247"/>
                    <a:pt x="121069" y="75147"/>
                    <a:pt x="121035" y="74994"/>
                  </a:cubicBezTo>
                  <a:lnTo>
                    <a:pt x="121035" y="75004"/>
                  </a:lnTo>
                  <a:lnTo>
                    <a:pt x="119918" y="69442"/>
                  </a:lnTo>
                  <a:cubicBezTo>
                    <a:pt x="119880" y="69271"/>
                    <a:pt x="119985" y="69099"/>
                    <a:pt x="120167" y="69070"/>
                  </a:cubicBezTo>
                  <a:lnTo>
                    <a:pt x="125718" y="67945"/>
                  </a:lnTo>
                  <a:cubicBezTo>
                    <a:pt x="125741" y="67940"/>
                    <a:pt x="125763" y="67937"/>
                    <a:pt x="125785" y="67937"/>
                  </a:cubicBezTo>
                  <a:close/>
                  <a:moveTo>
                    <a:pt x="134933" y="71875"/>
                  </a:moveTo>
                  <a:lnTo>
                    <a:pt x="136574" y="80021"/>
                  </a:lnTo>
                  <a:lnTo>
                    <a:pt x="133226" y="80699"/>
                  </a:lnTo>
                  <a:lnTo>
                    <a:pt x="131576" y="72552"/>
                  </a:lnTo>
                  <a:lnTo>
                    <a:pt x="134933" y="71875"/>
                  </a:lnTo>
                  <a:close/>
                  <a:moveTo>
                    <a:pt x="136822" y="81261"/>
                  </a:moveTo>
                  <a:lnTo>
                    <a:pt x="137270" y="83455"/>
                  </a:lnTo>
                  <a:lnTo>
                    <a:pt x="133922" y="84133"/>
                  </a:lnTo>
                  <a:lnTo>
                    <a:pt x="133474" y="81939"/>
                  </a:lnTo>
                  <a:lnTo>
                    <a:pt x="136822" y="81261"/>
                  </a:lnTo>
                  <a:close/>
                  <a:moveTo>
                    <a:pt x="128370" y="80739"/>
                  </a:moveTo>
                  <a:cubicBezTo>
                    <a:pt x="128518" y="80739"/>
                    <a:pt x="128651" y="80845"/>
                    <a:pt x="128676" y="80994"/>
                  </a:cubicBezTo>
                  <a:lnTo>
                    <a:pt x="128800" y="81595"/>
                  </a:lnTo>
                  <a:lnTo>
                    <a:pt x="124908" y="82378"/>
                  </a:lnTo>
                  <a:cubicBezTo>
                    <a:pt x="124555" y="82435"/>
                    <a:pt x="124316" y="82778"/>
                    <a:pt x="124383" y="83131"/>
                  </a:cubicBezTo>
                  <a:cubicBezTo>
                    <a:pt x="124448" y="83432"/>
                    <a:pt x="124715" y="83636"/>
                    <a:pt x="125011" y="83636"/>
                  </a:cubicBezTo>
                  <a:cubicBezTo>
                    <a:pt x="125062" y="83636"/>
                    <a:pt x="125113" y="83630"/>
                    <a:pt x="125165" y="83618"/>
                  </a:cubicBezTo>
                  <a:lnTo>
                    <a:pt x="129048" y="82835"/>
                  </a:lnTo>
                  <a:lnTo>
                    <a:pt x="129496" y="85039"/>
                  </a:lnTo>
                  <a:lnTo>
                    <a:pt x="125604" y="85821"/>
                  </a:lnTo>
                  <a:cubicBezTo>
                    <a:pt x="125260" y="85888"/>
                    <a:pt x="125041" y="86222"/>
                    <a:pt x="125108" y="86565"/>
                  </a:cubicBezTo>
                  <a:cubicBezTo>
                    <a:pt x="125166" y="86864"/>
                    <a:pt x="125426" y="87076"/>
                    <a:pt x="125719" y="87076"/>
                  </a:cubicBezTo>
                  <a:cubicBezTo>
                    <a:pt x="125763" y="87076"/>
                    <a:pt x="125807" y="87071"/>
                    <a:pt x="125852" y="87061"/>
                  </a:cubicBezTo>
                  <a:lnTo>
                    <a:pt x="129744" y="86279"/>
                  </a:lnTo>
                  <a:lnTo>
                    <a:pt x="129801" y="86556"/>
                  </a:lnTo>
                  <a:cubicBezTo>
                    <a:pt x="129839" y="86727"/>
                    <a:pt x="129725" y="86899"/>
                    <a:pt x="129553" y="86928"/>
                  </a:cubicBezTo>
                  <a:lnTo>
                    <a:pt x="123992" y="88053"/>
                  </a:lnTo>
                  <a:cubicBezTo>
                    <a:pt x="123973" y="88057"/>
                    <a:pt x="123954" y="88058"/>
                    <a:pt x="123936" y="88058"/>
                  </a:cubicBezTo>
                  <a:cubicBezTo>
                    <a:pt x="123786" y="88058"/>
                    <a:pt x="123654" y="87958"/>
                    <a:pt x="123620" y="87805"/>
                  </a:cubicBezTo>
                  <a:lnTo>
                    <a:pt x="122504" y="82244"/>
                  </a:lnTo>
                  <a:cubicBezTo>
                    <a:pt x="122465" y="82072"/>
                    <a:pt x="122580" y="81910"/>
                    <a:pt x="122752" y="81872"/>
                  </a:cubicBezTo>
                  <a:lnTo>
                    <a:pt x="128304" y="80746"/>
                  </a:lnTo>
                  <a:cubicBezTo>
                    <a:pt x="128326" y="80741"/>
                    <a:pt x="128348" y="80739"/>
                    <a:pt x="128370" y="80739"/>
                  </a:cubicBezTo>
                  <a:close/>
                  <a:moveTo>
                    <a:pt x="137518" y="84705"/>
                  </a:moveTo>
                  <a:lnTo>
                    <a:pt x="139159" y="92842"/>
                  </a:lnTo>
                  <a:lnTo>
                    <a:pt x="135820" y="93519"/>
                  </a:lnTo>
                  <a:lnTo>
                    <a:pt x="134170" y="85382"/>
                  </a:lnTo>
                  <a:lnTo>
                    <a:pt x="137518" y="84705"/>
                  </a:lnTo>
                  <a:close/>
                  <a:moveTo>
                    <a:pt x="139407" y="94092"/>
                  </a:moveTo>
                  <a:lnTo>
                    <a:pt x="139856" y="96295"/>
                  </a:lnTo>
                  <a:lnTo>
                    <a:pt x="136507" y="96963"/>
                  </a:lnTo>
                  <a:lnTo>
                    <a:pt x="136059" y="94769"/>
                  </a:lnTo>
                  <a:lnTo>
                    <a:pt x="139407" y="94092"/>
                  </a:lnTo>
                  <a:close/>
                  <a:moveTo>
                    <a:pt x="130955" y="93550"/>
                  </a:moveTo>
                  <a:cubicBezTo>
                    <a:pt x="131103" y="93550"/>
                    <a:pt x="131236" y="93656"/>
                    <a:pt x="131261" y="93806"/>
                  </a:cubicBezTo>
                  <a:lnTo>
                    <a:pt x="131385" y="94416"/>
                  </a:lnTo>
                  <a:lnTo>
                    <a:pt x="127493" y="95208"/>
                  </a:lnTo>
                  <a:cubicBezTo>
                    <a:pt x="126743" y="95389"/>
                    <a:pt x="126917" y="96458"/>
                    <a:pt x="127626" y="96458"/>
                  </a:cubicBezTo>
                  <a:cubicBezTo>
                    <a:pt x="127666" y="96458"/>
                    <a:pt x="127707" y="96455"/>
                    <a:pt x="127750" y="96448"/>
                  </a:cubicBezTo>
                  <a:lnTo>
                    <a:pt x="131633" y="95666"/>
                  </a:lnTo>
                  <a:lnTo>
                    <a:pt x="132081" y="97860"/>
                  </a:lnTo>
                  <a:lnTo>
                    <a:pt x="128189" y="98652"/>
                  </a:lnTo>
                  <a:cubicBezTo>
                    <a:pt x="127836" y="98709"/>
                    <a:pt x="127598" y="99043"/>
                    <a:pt x="127664" y="99405"/>
                  </a:cubicBezTo>
                  <a:cubicBezTo>
                    <a:pt x="127730" y="99706"/>
                    <a:pt x="127996" y="99910"/>
                    <a:pt x="128292" y="99910"/>
                  </a:cubicBezTo>
                  <a:cubicBezTo>
                    <a:pt x="128343" y="99910"/>
                    <a:pt x="128395" y="99904"/>
                    <a:pt x="128447" y="99892"/>
                  </a:cubicBezTo>
                  <a:lnTo>
                    <a:pt x="132329" y="99109"/>
                  </a:lnTo>
                  <a:lnTo>
                    <a:pt x="132386" y="99367"/>
                  </a:lnTo>
                  <a:cubicBezTo>
                    <a:pt x="132415" y="99539"/>
                    <a:pt x="132310" y="99701"/>
                    <a:pt x="132138" y="99739"/>
                  </a:cubicBezTo>
                  <a:lnTo>
                    <a:pt x="126577" y="100865"/>
                  </a:lnTo>
                  <a:cubicBezTo>
                    <a:pt x="126559" y="100868"/>
                    <a:pt x="126542" y="100869"/>
                    <a:pt x="126524" y="100869"/>
                  </a:cubicBezTo>
                  <a:cubicBezTo>
                    <a:pt x="126373" y="100869"/>
                    <a:pt x="126240" y="100761"/>
                    <a:pt x="126214" y="100607"/>
                  </a:cubicBezTo>
                  <a:lnTo>
                    <a:pt x="125089" y="95055"/>
                  </a:lnTo>
                  <a:cubicBezTo>
                    <a:pt x="125051" y="94884"/>
                    <a:pt x="125156" y="94712"/>
                    <a:pt x="125337" y="94683"/>
                  </a:cubicBezTo>
                  <a:lnTo>
                    <a:pt x="130889" y="93558"/>
                  </a:lnTo>
                  <a:cubicBezTo>
                    <a:pt x="130911" y="93553"/>
                    <a:pt x="130933" y="93550"/>
                    <a:pt x="130955" y="93550"/>
                  </a:cubicBezTo>
                  <a:close/>
                  <a:moveTo>
                    <a:pt x="140113" y="97535"/>
                  </a:moveTo>
                  <a:lnTo>
                    <a:pt x="141754" y="105673"/>
                  </a:lnTo>
                  <a:lnTo>
                    <a:pt x="138406" y="106350"/>
                  </a:lnTo>
                  <a:lnTo>
                    <a:pt x="136755" y="98213"/>
                  </a:lnTo>
                  <a:lnTo>
                    <a:pt x="140113" y="97535"/>
                  </a:lnTo>
                  <a:close/>
                  <a:moveTo>
                    <a:pt x="142002" y="106922"/>
                  </a:moveTo>
                  <a:lnTo>
                    <a:pt x="142450" y="109116"/>
                  </a:lnTo>
                  <a:lnTo>
                    <a:pt x="139102" y="109793"/>
                  </a:lnTo>
                  <a:lnTo>
                    <a:pt x="138654" y="107599"/>
                  </a:lnTo>
                  <a:lnTo>
                    <a:pt x="142002" y="106922"/>
                  </a:lnTo>
                  <a:close/>
                  <a:moveTo>
                    <a:pt x="133540" y="106355"/>
                  </a:moveTo>
                  <a:cubicBezTo>
                    <a:pt x="133691" y="106355"/>
                    <a:pt x="133830" y="106455"/>
                    <a:pt x="133855" y="106607"/>
                  </a:cubicBezTo>
                  <a:lnTo>
                    <a:pt x="133989" y="107247"/>
                  </a:lnTo>
                  <a:lnTo>
                    <a:pt x="130097" y="108029"/>
                  </a:lnTo>
                  <a:cubicBezTo>
                    <a:pt x="129734" y="108086"/>
                    <a:pt x="129496" y="108429"/>
                    <a:pt x="129572" y="108782"/>
                  </a:cubicBezTo>
                  <a:cubicBezTo>
                    <a:pt x="129630" y="109085"/>
                    <a:pt x="129897" y="109296"/>
                    <a:pt x="130195" y="109296"/>
                  </a:cubicBezTo>
                  <a:cubicBezTo>
                    <a:pt x="130244" y="109296"/>
                    <a:pt x="130295" y="109291"/>
                    <a:pt x="130345" y="109278"/>
                  </a:cubicBezTo>
                  <a:lnTo>
                    <a:pt x="134237" y="108487"/>
                  </a:lnTo>
                  <a:lnTo>
                    <a:pt x="134676" y="110690"/>
                  </a:lnTo>
                  <a:lnTo>
                    <a:pt x="130784" y="111472"/>
                  </a:lnTo>
                  <a:cubicBezTo>
                    <a:pt x="130431" y="111530"/>
                    <a:pt x="130192" y="111873"/>
                    <a:pt x="130269" y="112226"/>
                  </a:cubicBezTo>
                  <a:cubicBezTo>
                    <a:pt x="130326" y="112529"/>
                    <a:pt x="130594" y="112740"/>
                    <a:pt x="130891" y="112740"/>
                  </a:cubicBezTo>
                  <a:cubicBezTo>
                    <a:pt x="130941" y="112740"/>
                    <a:pt x="130991" y="112734"/>
                    <a:pt x="131041" y="112722"/>
                  </a:cubicBezTo>
                  <a:lnTo>
                    <a:pt x="134924" y="111930"/>
                  </a:lnTo>
                  <a:lnTo>
                    <a:pt x="134971" y="112169"/>
                  </a:lnTo>
                  <a:cubicBezTo>
                    <a:pt x="135010" y="112340"/>
                    <a:pt x="134895" y="112512"/>
                    <a:pt x="134723" y="112550"/>
                  </a:cubicBezTo>
                  <a:lnTo>
                    <a:pt x="129172" y="113666"/>
                  </a:lnTo>
                  <a:cubicBezTo>
                    <a:pt x="129149" y="113671"/>
                    <a:pt x="129127" y="113674"/>
                    <a:pt x="129105" y="113674"/>
                  </a:cubicBezTo>
                  <a:cubicBezTo>
                    <a:pt x="128958" y="113674"/>
                    <a:pt x="128824" y="113568"/>
                    <a:pt x="128800" y="113418"/>
                  </a:cubicBezTo>
                  <a:lnTo>
                    <a:pt x="127674" y="107857"/>
                  </a:lnTo>
                  <a:cubicBezTo>
                    <a:pt x="127645" y="107685"/>
                    <a:pt x="127750" y="107523"/>
                    <a:pt x="127922" y="107485"/>
                  </a:cubicBezTo>
                  <a:lnTo>
                    <a:pt x="133483" y="106359"/>
                  </a:lnTo>
                  <a:cubicBezTo>
                    <a:pt x="133502" y="106356"/>
                    <a:pt x="133521" y="106355"/>
                    <a:pt x="133540" y="106355"/>
                  </a:cubicBezTo>
                  <a:close/>
                  <a:moveTo>
                    <a:pt x="142698" y="110366"/>
                  </a:moveTo>
                  <a:lnTo>
                    <a:pt x="144339" y="118503"/>
                  </a:lnTo>
                  <a:lnTo>
                    <a:pt x="140991" y="119180"/>
                  </a:lnTo>
                  <a:lnTo>
                    <a:pt x="139350" y="111043"/>
                  </a:lnTo>
                  <a:lnTo>
                    <a:pt x="142698" y="110366"/>
                  </a:lnTo>
                  <a:close/>
                  <a:moveTo>
                    <a:pt x="144597" y="119743"/>
                  </a:moveTo>
                  <a:lnTo>
                    <a:pt x="145045" y="121947"/>
                  </a:lnTo>
                  <a:lnTo>
                    <a:pt x="141687" y="122624"/>
                  </a:lnTo>
                  <a:lnTo>
                    <a:pt x="141248" y="120420"/>
                  </a:lnTo>
                  <a:lnTo>
                    <a:pt x="144597" y="119743"/>
                  </a:lnTo>
                  <a:close/>
                  <a:moveTo>
                    <a:pt x="136220" y="119605"/>
                  </a:moveTo>
                  <a:cubicBezTo>
                    <a:pt x="136370" y="119605"/>
                    <a:pt x="136502" y="119705"/>
                    <a:pt x="136536" y="119857"/>
                  </a:cubicBezTo>
                  <a:lnTo>
                    <a:pt x="136574" y="120077"/>
                  </a:lnTo>
                  <a:lnTo>
                    <a:pt x="132682" y="120859"/>
                  </a:lnTo>
                  <a:cubicBezTo>
                    <a:pt x="132329" y="120916"/>
                    <a:pt x="132091" y="121260"/>
                    <a:pt x="132167" y="121613"/>
                  </a:cubicBezTo>
                  <a:cubicBezTo>
                    <a:pt x="132224" y="121914"/>
                    <a:pt x="132489" y="122118"/>
                    <a:pt x="132785" y="122118"/>
                  </a:cubicBezTo>
                  <a:cubicBezTo>
                    <a:pt x="132836" y="122118"/>
                    <a:pt x="132888" y="122112"/>
                    <a:pt x="132940" y="122099"/>
                  </a:cubicBezTo>
                  <a:lnTo>
                    <a:pt x="136822" y="121317"/>
                  </a:lnTo>
                  <a:lnTo>
                    <a:pt x="137270" y="123511"/>
                  </a:lnTo>
                  <a:lnTo>
                    <a:pt x="133378" y="124303"/>
                  </a:lnTo>
                  <a:cubicBezTo>
                    <a:pt x="132602" y="124455"/>
                    <a:pt x="132778" y="125559"/>
                    <a:pt x="133484" y="125559"/>
                  </a:cubicBezTo>
                  <a:cubicBezTo>
                    <a:pt x="133532" y="125559"/>
                    <a:pt x="133583" y="125554"/>
                    <a:pt x="133636" y="125543"/>
                  </a:cubicBezTo>
                  <a:lnTo>
                    <a:pt x="137518" y="124761"/>
                  </a:lnTo>
                  <a:lnTo>
                    <a:pt x="137652" y="125419"/>
                  </a:lnTo>
                  <a:cubicBezTo>
                    <a:pt x="137690" y="125591"/>
                    <a:pt x="137576" y="125753"/>
                    <a:pt x="137404" y="125791"/>
                  </a:cubicBezTo>
                  <a:lnTo>
                    <a:pt x="131843" y="126917"/>
                  </a:lnTo>
                  <a:cubicBezTo>
                    <a:pt x="131826" y="126920"/>
                    <a:pt x="131809" y="126921"/>
                    <a:pt x="131792" y="126921"/>
                  </a:cubicBezTo>
                  <a:cubicBezTo>
                    <a:pt x="131646" y="126921"/>
                    <a:pt x="131505" y="126814"/>
                    <a:pt x="131471" y="126669"/>
                  </a:cubicBezTo>
                  <a:lnTo>
                    <a:pt x="131480" y="126669"/>
                  </a:lnTo>
                  <a:lnTo>
                    <a:pt x="130354" y="121107"/>
                  </a:lnTo>
                  <a:cubicBezTo>
                    <a:pt x="130316" y="120935"/>
                    <a:pt x="130431" y="120764"/>
                    <a:pt x="130602" y="120735"/>
                  </a:cubicBezTo>
                  <a:lnTo>
                    <a:pt x="136164" y="119609"/>
                  </a:lnTo>
                  <a:cubicBezTo>
                    <a:pt x="136183" y="119606"/>
                    <a:pt x="136202" y="119605"/>
                    <a:pt x="136220" y="119605"/>
                  </a:cubicBezTo>
                  <a:close/>
                  <a:moveTo>
                    <a:pt x="145293" y="123196"/>
                  </a:moveTo>
                  <a:lnTo>
                    <a:pt x="146934" y="131333"/>
                  </a:lnTo>
                  <a:lnTo>
                    <a:pt x="143585" y="132011"/>
                  </a:lnTo>
                  <a:lnTo>
                    <a:pt x="141945" y="123864"/>
                  </a:lnTo>
                  <a:lnTo>
                    <a:pt x="145293" y="123196"/>
                  </a:lnTo>
                  <a:close/>
                  <a:moveTo>
                    <a:pt x="147182" y="132573"/>
                  </a:moveTo>
                  <a:lnTo>
                    <a:pt x="147630" y="134777"/>
                  </a:lnTo>
                  <a:lnTo>
                    <a:pt x="144282" y="135454"/>
                  </a:lnTo>
                  <a:lnTo>
                    <a:pt x="143833" y="133251"/>
                  </a:lnTo>
                  <a:lnTo>
                    <a:pt x="147182" y="132573"/>
                  </a:lnTo>
                  <a:close/>
                  <a:moveTo>
                    <a:pt x="138815" y="132413"/>
                  </a:moveTo>
                  <a:cubicBezTo>
                    <a:pt x="138961" y="132413"/>
                    <a:pt x="139088" y="132519"/>
                    <a:pt x="139121" y="132669"/>
                  </a:cubicBezTo>
                  <a:lnTo>
                    <a:pt x="139169" y="132907"/>
                  </a:lnTo>
                  <a:lnTo>
                    <a:pt x="135277" y="133689"/>
                  </a:lnTo>
                  <a:cubicBezTo>
                    <a:pt x="134498" y="133851"/>
                    <a:pt x="134677" y="134954"/>
                    <a:pt x="135389" y="134954"/>
                  </a:cubicBezTo>
                  <a:cubicBezTo>
                    <a:pt x="135435" y="134954"/>
                    <a:pt x="135484" y="134949"/>
                    <a:pt x="135534" y="134939"/>
                  </a:cubicBezTo>
                  <a:lnTo>
                    <a:pt x="139426" y="134147"/>
                  </a:lnTo>
                  <a:lnTo>
                    <a:pt x="139865" y="136351"/>
                  </a:lnTo>
                  <a:lnTo>
                    <a:pt x="135973" y="137133"/>
                  </a:lnTo>
                  <a:cubicBezTo>
                    <a:pt x="135620" y="137190"/>
                    <a:pt x="135382" y="137534"/>
                    <a:pt x="135458" y="137887"/>
                  </a:cubicBezTo>
                  <a:cubicBezTo>
                    <a:pt x="135515" y="138189"/>
                    <a:pt x="135783" y="138401"/>
                    <a:pt x="136081" y="138401"/>
                  </a:cubicBezTo>
                  <a:cubicBezTo>
                    <a:pt x="136130" y="138401"/>
                    <a:pt x="136180" y="138395"/>
                    <a:pt x="136231" y="138383"/>
                  </a:cubicBezTo>
                  <a:lnTo>
                    <a:pt x="140123" y="137591"/>
                  </a:lnTo>
                  <a:lnTo>
                    <a:pt x="140247" y="138230"/>
                  </a:lnTo>
                  <a:cubicBezTo>
                    <a:pt x="140275" y="138402"/>
                    <a:pt x="140170" y="138564"/>
                    <a:pt x="139999" y="138602"/>
                  </a:cubicBezTo>
                  <a:lnTo>
                    <a:pt x="134437" y="139728"/>
                  </a:lnTo>
                  <a:cubicBezTo>
                    <a:pt x="134420" y="139731"/>
                    <a:pt x="134402" y="139732"/>
                    <a:pt x="134384" y="139732"/>
                  </a:cubicBezTo>
                  <a:cubicBezTo>
                    <a:pt x="134232" y="139732"/>
                    <a:pt x="134091" y="139624"/>
                    <a:pt x="134065" y="139470"/>
                  </a:cubicBezTo>
                  <a:lnTo>
                    <a:pt x="132940" y="133918"/>
                  </a:lnTo>
                  <a:cubicBezTo>
                    <a:pt x="132901" y="133747"/>
                    <a:pt x="133016" y="133575"/>
                    <a:pt x="133188" y="133537"/>
                  </a:cubicBezTo>
                  <a:lnTo>
                    <a:pt x="138749" y="132421"/>
                  </a:lnTo>
                  <a:cubicBezTo>
                    <a:pt x="138771" y="132416"/>
                    <a:pt x="138794" y="132413"/>
                    <a:pt x="138815" y="132413"/>
                  </a:cubicBezTo>
                  <a:close/>
                  <a:moveTo>
                    <a:pt x="147888" y="136017"/>
                  </a:moveTo>
                  <a:lnTo>
                    <a:pt x="149528" y="144164"/>
                  </a:lnTo>
                  <a:lnTo>
                    <a:pt x="146180" y="144841"/>
                  </a:lnTo>
                  <a:lnTo>
                    <a:pt x="144539" y="136694"/>
                  </a:lnTo>
                  <a:lnTo>
                    <a:pt x="147888" y="136017"/>
                  </a:lnTo>
                  <a:close/>
                  <a:moveTo>
                    <a:pt x="149776" y="145404"/>
                  </a:moveTo>
                  <a:lnTo>
                    <a:pt x="150225" y="147607"/>
                  </a:lnTo>
                  <a:lnTo>
                    <a:pt x="146877" y="148285"/>
                  </a:lnTo>
                  <a:lnTo>
                    <a:pt x="146428" y="146081"/>
                  </a:lnTo>
                  <a:lnTo>
                    <a:pt x="149776" y="145404"/>
                  </a:lnTo>
                  <a:close/>
                  <a:moveTo>
                    <a:pt x="141401" y="145215"/>
                  </a:moveTo>
                  <a:cubicBezTo>
                    <a:pt x="141548" y="145215"/>
                    <a:pt x="141681" y="145321"/>
                    <a:pt x="141706" y="145471"/>
                  </a:cubicBezTo>
                  <a:lnTo>
                    <a:pt x="141763" y="145728"/>
                  </a:lnTo>
                  <a:lnTo>
                    <a:pt x="137871" y="146520"/>
                  </a:lnTo>
                  <a:cubicBezTo>
                    <a:pt x="137518" y="146577"/>
                    <a:pt x="137280" y="146911"/>
                    <a:pt x="137347" y="147273"/>
                  </a:cubicBezTo>
                  <a:cubicBezTo>
                    <a:pt x="137412" y="147575"/>
                    <a:pt x="137678" y="147779"/>
                    <a:pt x="137975" y="147779"/>
                  </a:cubicBezTo>
                  <a:cubicBezTo>
                    <a:pt x="138025" y="147779"/>
                    <a:pt x="138077" y="147773"/>
                    <a:pt x="138129" y="147760"/>
                  </a:cubicBezTo>
                  <a:lnTo>
                    <a:pt x="142011" y="146978"/>
                  </a:lnTo>
                  <a:lnTo>
                    <a:pt x="142460" y="149172"/>
                  </a:lnTo>
                  <a:lnTo>
                    <a:pt x="138568" y="149964"/>
                  </a:lnTo>
                  <a:cubicBezTo>
                    <a:pt x="137818" y="150144"/>
                    <a:pt x="137992" y="151214"/>
                    <a:pt x="138693" y="151214"/>
                  </a:cubicBezTo>
                  <a:cubicBezTo>
                    <a:pt x="138732" y="151214"/>
                    <a:pt x="138773" y="151211"/>
                    <a:pt x="138816" y="151204"/>
                  </a:cubicBezTo>
                  <a:lnTo>
                    <a:pt x="142708" y="150421"/>
                  </a:lnTo>
                  <a:lnTo>
                    <a:pt x="142832" y="151032"/>
                  </a:lnTo>
                  <a:cubicBezTo>
                    <a:pt x="142860" y="151204"/>
                    <a:pt x="142756" y="151366"/>
                    <a:pt x="142584" y="151404"/>
                  </a:cubicBezTo>
                  <a:lnTo>
                    <a:pt x="137022" y="152530"/>
                  </a:lnTo>
                  <a:cubicBezTo>
                    <a:pt x="137005" y="152533"/>
                    <a:pt x="136987" y="152534"/>
                    <a:pt x="136970" y="152534"/>
                  </a:cubicBezTo>
                  <a:cubicBezTo>
                    <a:pt x="136818" y="152534"/>
                    <a:pt x="136685" y="152427"/>
                    <a:pt x="136650" y="152282"/>
                  </a:cubicBezTo>
                  <a:lnTo>
                    <a:pt x="135525" y="146720"/>
                  </a:lnTo>
                  <a:cubicBezTo>
                    <a:pt x="135496" y="146548"/>
                    <a:pt x="135601" y="146377"/>
                    <a:pt x="135773" y="146348"/>
                  </a:cubicBezTo>
                  <a:lnTo>
                    <a:pt x="141334" y="145222"/>
                  </a:lnTo>
                  <a:cubicBezTo>
                    <a:pt x="141357" y="145218"/>
                    <a:pt x="141379" y="145215"/>
                    <a:pt x="141401" y="145215"/>
                  </a:cubicBezTo>
                  <a:close/>
                  <a:moveTo>
                    <a:pt x="150473" y="148847"/>
                  </a:moveTo>
                  <a:lnTo>
                    <a:pt x="152114" y="156984"/>
                  </a:lnTo>
                  <a:lnTo>
                    <a:pt x="148765" y="157662"/>
                  </a:lnTo>
                  <a:lnTo>
                    <a:pt x="147125" y="149525"/>
                  </a:lnTo>
                  <a:lnTo>
                    <a:pt x="150473" y="148847"/>
                  </a:lnTo>
                  <a:close/>
                  <a:moveTo>
                    <a:pt x="152371" y="158234"/>
                  </a:moveTo>
                  <a:lnTo>
                    <a:pt x="152820" y="160428"/>
                  </a:lnTo>
                  <a:lnTo>
                    <a:pt x="149471" y="161105"/>
                  </a:lnTo>
                  <a:lnTo>
                    <a:pt x="149023" y="158911"/>
                  </a:lnTo>
                  <a:lnTo>
                    <a:pt x="152371" y="158234"/>
                  </a:lnTo>
                  <a:close/>
                  <a:moveTo>
                    <a:pt x="143986" y="158026"/>
                  </a:moveTo>
                  <a:cubicBezTo>
                    <a:pt x="144134" y="158026"/>
                    <a:pt x="144268" y="158132"/>
                    <a:pt x="144301" y="158282"/>
                  </a:cubicBezTo>
                  <a:lnTo>
                    <a:pt x="144358" y="158558"/>
                  </a:lnTo>
                  <a:lnTo>
                    <a:pt x="140466" y="159341"/>
                  </a:lnTo>
                  <a:cubicBezTo>
                    <a:pt x="139714" y="159531"/>
                    <a:pt x="139892" y="160599"/>
                    <a:pt x="140598" y="160599"/>
                  </a:cubicBezTo>
                  <a:cubicBezTo>
                    <a:pt x="140635" y="160599"/>
                    <a:pt x="140674" y="160597"/>
                    <a:pt x="140714" y="160590"/>
                  </a:cubicBezTo>
                  <a:lnTo>
                    <a:pt x="144606" y="159808"/>
                  </a:lnTo>
                  <a:lnTo>
                    <a:pt x="145055" y="162002"/>
                  </a:lnTo>
                  <a:lnTo>
                    <a:pt x="141162" y="162784"/>
                  </a:lnTo>
                  <a:cubicBezTo>
                    <a:pt x="140800" y="162842"/>
                    <a:pt x="140562" y="163185"/>
                    <a:pt x="140638" y="163538"/>
                  </a:cubicBezTo>
                  <a:cubicBezTo>
                    <a:pt x="140695" y="163841"/>
                    <a:pt x="140963" y="164052"/>
                    <a:pt x="141260" y="164052"/>
                  </a:cubicBezTo>
                  <a:cubicBezTo>
                    <a:pt x="141310" y="164052"/>
                    <a:pt x="141360" y="164046"/>
                    <a:pt x="141411" y="164034"/>
                  </a:cubicBezTo>
                  <a:lnTo>
                    <a:pt x="145303" y="163252"/>
                  </a:lnTo>
                  <a:lnTo>
                    <a:pt x="145417" y="163834"/>
                  </a:lnTo>
                  <a:cubicBezTo>
                    <a:pt x="145455" y="164005"/>
                    <a:pt x="145341" y="164177"/>
                    <a:pt x="145169" y="164215"/>
                  </a:cubicBezTo>
                  <a:lnTo>
                    <a:pt x="139617" y="165331"/>
                  </a:lnTo>
                  <a:cubicBezTo>
                    <a:pt x="139594" y="165336"/>
                    <a:pt x="139570" y="165339"/>
                    <a:pt x="139547" y="165339"/>
                  </a:cubicBezTo>
                  <a:cubicBezTo>
                    <a:pt x="139396" y="165339"/>
                    <a:pt x="139269" y="165233"/>
                    <a:pt x="139236" y="165083"/>
                  </a:cubicBezTo>
                  <a:lnTo>
                    <a:pt x="138119" y="159531"/>
                  </a:lnTo>
                  <a:cubicBezTo>
                    <a:pt x="138081" y="159360"/>
                    <a:pt x="138196" y="159188"/>
                    <a:pt x="138367" y="159150"/>
                  </a:cubicBezTo>
                  <a:lnTo>
                    <a:pt x="143919" y="158034"/>
                  </a:lnTo>
                  <a:cubicBezTo>
                    <a:pt x="143942" y="158029"/>
                    <a:pt x="143964" y="158026"/>
                    <a:pt x="143986" y="158026"/>
                  </a:cubicBezTo>
                  <a:close/>
                  <a:moveTo>
                    <a:pt x="153068" y="161678"/>
                  </a:moveTo>
                  <a:lnTo>
                    <a:pt x="154708" y="169815"/>
                  </a:lnTo>
                  <a:lnTo>
                    <a:pt x="151360" y="170492"/>
                  </a:lnTo>
                  <a:lnTo>
                    <a:pt x="149719" y="162355"/>
                  </a:lnTo>
                  <a:lnTo>
                    <a:pt x="153068" y="161678"/>
                  </a:lnTo>
                  <a:close/>
                  <a:moveTo>
                    <a:pt x="154966" y="171064"/>
                  </a:moveTo>
                  <a:lnTo>
                    <a:pt x="155405" y="173268"/>
                  </a:lnTo>
                  <a:lnTo>
                    <a:pt x="152056" y="173936"/>
                  </a:lnTo>
                  <a:lnTo>
                    <a:pt x="151618" y="171742"/>
                  </a:lnTo>
                  <a:lnTo>
                    <a:pt x="154966" y="171064"/>
                  </a:lnTo>
                  <a:close/>
                  <a:moveTo>
                    <a:pt x="146581" y="170828"/>
                  </a:moveTo>
                  <a:cubicBezTo>
                    <a:pt x="146728" y="170828"/>
                    <a:pt x="146861" y="170934"/>
                    <a:pt x="146886" y="171084"/>
                  </a:cubicBezTo>
                  <a:lnTo>
                    <a:pt x="146953" y="171389"/>
                  </a:lnTo>
                  <a:lnTo>
                    <a:pt x="143061" y="172171"/>
                  </a:lnTo>
                  <a:cubicBezTo>
                    <a:pt x="142708" y="172228"/>
                    <a:pt x="142469" y="172572"/>
                    <a:pt x="142536" y="172925"/>
                  </a:cubicBezTo>
                  <a:cubicBezTo>
                    <a:pt x="142602" y="173227"/>
                    <a:pt x="142870" y="173439"/>
                    <a:pt x="143162" y="173439"/>
                  </a:cubicBezTo>
                  <a:cubicBezTo>
                    <a:pt x="143211" y="173439"/>
                    <a:pt x="143260" y="173433"/>
                    <a:pt x="143309" y="173421"/>
                  </a:cubicBezTo>
                  <a:lnTo>
                    <a:pt x="147201" y="172629"/>
                  </a:lnTo>
                  <a:lnTo>
                    <a:pt x="147649" y="174833"/>
                  </a:lnTo>
                  <a:lnTo>
                    <a:pt x="143757" y="175615"/>
                  </a:lnTo>
                  <a:cubicBezTo>
                    <a:pt x="143404" y="175672"/>
                    <a:pt x="143166" y="176015"/>
                    <a:pt x="143233" y="176368"/>
                  </a:cubicBezTo>
                  <a:cubicBezTo>
                    <a:pt x="143298" y="176671"/>
                    <a:pt x="143567" y="176882"/>
                    <a:pt x="143859" y="176882"/>
                  </a:cubicBezTo>
                  <a:cubicBezTo>
                    <a:pt x="143907" y="176882"/>
                    <a:pt x="143956" y="176877"/>
                    <a:pt x="144005" y="176864"/>
                  </a:cubicBezTo>
                  <a:lnTo>
                    <a:pt x="147897" y="176073"/>
                  </a:lnTo>
                  <a:lnTo>
                    <a:pt x="147897" y="176082"/>
                  </a:lnTo>
                  <a:lnTo>
                    <a:pt x="148012" y="176645"/>
                  </a:lnTo>
                  <a:cubicBezTo>
                    <a:pt x="148050" y="176817"/>
                    <a:pt x="147935" y="176979"/>
                    <a:pt x="147764" y="177017"/>
                  </a:cubicBezTo>
                  <a:lnTo>
                    <a:pt x="142202" y="178143"/>
                  </a:lnTo>
                  <a:cubicBezTo>
                    <a:pt x="142180" y="178148"/>
                    <a:pt x="142158" y="178150"/>
                    <a:pt x="142136" y="178150"/>
                  </a:cubicBezTo>
                  <a:cubicBezTo>
                    <a:pt x="141990" y="178150"/>
                    <a:pt x="141863" y="178044"/>
                    <a:pt x="141830" y="177895"/>
                  </a:cubicBezTo>
                  <a:lnTo>
                    <a:pt x="140705" y="172333"/>
                  </a:lnTo>
                  <a:cubicBezTo>
                    <a:pt x="140676" y="172162"/>
                    <a:pt x="140781" y="171990"/>
                    <a:pt x="140953" y="171961"/>
                  </a:cubicBezTo>
                  <a:lnTo>
                    <a:pt x="146514" y="170836"/>
                  </a:lnTo>
                  <a:cubicBezTo>
                    <a:pt x="146536" y="170831"/>
                    <a:pt x="146559" y="170828"/>
                    <a:pt x="146581" y="170828"/>
                  </a:cubicBezTo>
                  <a:close/>
                  <a:moveTo>
                    <a:pt x="242813" y="0"/>
                  </a:moveTo>
                  <a:cubicBezTo>
                    <a:pt x="242452" y="0"/>
                    <a:pt x="242085" y="36"/>
                    <a:pt x="241716" y="111"/>
                  </a:cubicBezTo>
                  <a:lnTo>
                    <a:pt x="125184" y="23654"/>
                  </a:lnTo>
                  <a:lnTo>
                    <a:pt x="126195" y="28700"/>
                  </a:lnTo>
                  <a:lnTo>
                    <a:pt x="122857" y="29377"/>
                  </a:lnTo>
                  <a:lnTo>
                    <a:pt x="121884" y="24588"/>
                  </a:lnTo>
                  <a:lnTo>
                    <a:pt x="0" y="49219"/>
                  </a:lnTo>
                  <a:lnTo>
                    <a:pt x="5409" y="75996"/>
                  </a:lnTo>
                  <a:lnTo>
                    <a:pt x="5771" y="77799"/>
                  </a:lnTo>
                  <a:lnTo>
                    <a:pt x="7011" y="83923"/>
                  </a:lnTo>
                  <a:lnTo>
                    <a:pt x="7956" y="88616"/>
                  </a:lnTo>
                  <a:lnTo>
                    <a:pt x="8595" y="91774"/>
                  </a:lnTo>
                  <a:lnTo>
                    <a:pt x="9282" y="95151"/>
                  </a:lnTo>
                  <a:lnTo>
                    <a:pt x="9625" y="96868"/>
                  </a:lnTo>
                  <a:lnTo>
                    <a:pt x="9673" y="97106"/>
                  </a:lnTo>
                  <a:lnTo>
                    <a:pt x="9959" y="98518"/>
                  </a:lnTo>
                  <a:lnTo>
                    <a:pt x="10455" y="100960"/>
                  </a:lnTo>
                  <a:lnTo>
                    <a:pt x="10970" y="103498"/>
                  </a:lnTo>
                  <a:lnTo>
                    <a:pt x="11676" y="107008"/>
                  </a:lnTo>
                  <a:lnTo>
                    <a:pt x="13212" y="114592"/>
                  </a:lnTo>
                  <a:lnTo>
                    <a:pt x="14471" y="120802"/>
                  </a:lnTo>
                  <a:lnTo>
                    <a:pt x="15330" y="125056"/>
                  </a:lnTo>
                  <a:lnTo>
                    <a:pt x="16226" y="129511"/>
                  </a:lnTo>
                  <a:lnTo>
                    <a:pt x="17018" y="133422"/>
                  </a:lnTo>
                  <a:lnTo>
                    <a:pt x="17514" y="135864"/>
                  </a:lnTo>
                  <a:lnTo>
                    <a:pt x="18163" y="139108"/>
                  </a:lnTo>
                  <a:lnTo>
                    <a:pt x="18792" y="142227"/>
                  </a:lnTo>
                  <a:lnTo>
                    <a:pt x="19308" y="144736"/>
                  </a:lnTo>
                  <a:lnTo>
                    <a:pt x="19680" y="146587"/>
                  </a:lnTo>
                  <a:lnTo>
                    <a:pt x="19947" y="147932"/>
                  </a:lnTo>
                  <a:lnTo>
                    <a:pt x="20567" y="151003"/>
                  </a:lnTo>
                  <a:lnTo>
                    <a:pt x="21015" y="153197"/>
                  </a:lnTo>
                  <a:lnTo>
                    <a:pt x="21702" y="156603"/>
                  </a:lnTo>
                  <a:lnTo>
                    <a:pt x="23963" y="167812"/>
                  </a:lnTo>
                  <a:lnTo>
                    <a:pt x="24659" y="171236"/>
                  </a:lnTo>
                  <a:lnTo>
                    <a:pt x="25222" y="174022"/>
                  </a:lnTo>
                  <a:lnTo>
                    <a:pt x="25766" y="176702"/>
                  </a:lnTo>
                  <a:lnTo>
                    <a:pt x="26662" y="181176"/>
                  </a:lnTo>
                  <a:lnTo>
                    <a:pt x="26853" y="182121"/>
                  </a:lnTo>
                  <a:lnTo>
                    <a:pt x="27416" y="184887"/>
                  </a:lnTo>
                  <a:lnTo>
                    <a:pt x="27950" y="187520"/>
                  </a:lnTo>
                  <a:lnTo>
                    <a:pt x="28685" y="191154"/>
                  </a:lnTo>
                  <a:lnTo>
                    <a:pt x="28723" y="191364"/>
                  </a:lnTo>
                  <a:lnTo>
                    <a:pt x="28809" y="191793"/>
                  </a:lnTo>
                  <a:lnTo>
                    <a:pt x="28866" y="192089"/>
                  </a:lnTo>
                  <a:lnTo>
                    <a:pt x="29810" y="196725"/>
                  </a:lnTo>
                  <a:lnTo>
                    <a:pt x="30268" y="199015"/>
                  </a:lnTo>
                  <a:lnTo>
                    <a:pt x="30650" y="200884"/>
                  </a:lnTo>
                  <a:lnTo>
                    <a:pt x="31413" y="204652"/>
                  </a:lnTo>
                  <a:lnTo>
                    <a:pt x="32872" y="204366"/>
                  </a:lnTo>
                  <a:lnTo>
                    <a:pt x="33111" y="204319"/>
                  </a:lnTo>
                  <a:lnTo>
                    <a:pt x="33655" y="204204"/>
                  </a:lnTo>
                  <a:lnTo>
                    <a:pt x="39140" y="203097"/>
                  </a:lnTo>
                  <a:lnTo>
                    <a:pt x="41610" y="202601"/>
                  </a:lnTo>
                  <a:lnTo>
                    <a:pt x="43814" y="202153"/>
                  </a:lnTo>
                  <a:lnTo>
                    <a:pt x="46914" y="201523"/>
                  </a:lnTo>
                  <a:lnTo>
                    <a:pt x="50759" y="200751"/>
                  </a:lnTo>
                  <a:lnTo>
                    <a:pt x="53372" y="200217"/>
                  </a:lnTo>
                  <a:lnTo>
                    <a:pt x="55795" y="199730"/>
                  </a:lnTo>
                  <a:lnTo>
                    <a:pt x="153306" y="180031"/>
                  </a:lnTo>
                  <a:lnTo>
                    <a:pt x="152323" y="175176"/>
                  </a:lnTo>
                  <a:lnTo>
                    <a:pt x="155672" y="174499"/>
                  </a:lnTo>
                  <a:lnTo>
                    <a:pt x="156626" y="179230"/>
                  </a:lnTo>
                  <a:lnTo>
                    <a:pt x="273167" y="155678"/>
                  </a:lnTo>
                  <a:cubicBezTo>
                    <a:pt x="276134" y="155077"/>
                    <a:pt x="278042" y="152177"/>
                    <a:pt x="277450" y="149210"/>
                  </a:cubicBezTo>
                  <a:lnTo>
                    <a:pt x="248193" y="4403"/>
                  </a:lnTo>
                  <a:cubicBezTo>
                    <a:pt x="247658" y="1795"/>
                    <a:pt x="245373" y="0"/>
                    <a:pt x="242813" y="0"/>
                  </a:cubicBezTo>
                  <a:close/>
                </a:path>
              </a:pathLst>
            </a:custGeom>
            <a:solidFill>
              <a:srgbClr val="29486D">
                <a:alpha val="236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0" name="Google Shape;2600;p38"/>
            <p:cNvSpPr/>
            <p:nvPr/>
          </p:nvSpPr>
          <p:spPr>
            <a:xfrm>
              <a:off x="3257900" y="1694050"/>
              <a:ext cx="19325" cy="46300"/>
            </a:xfrm>
            <a:custGeom>
              <a:avLst/>
              <a:gdLst/>
              <a:ahLst/>
              <a:cxnLst/>
              <a:rect l="l" t="t" r="r" b="b"/>
              <a:pathLst>
                <a:path w="773" h="1852" extrusionOk="0">
                  <a:moveTo>
                    <a:pt x="420" y="0"/>
                  </a:moveTo>
                  <a:cubicBezTo>
                    <a:pt x="410" y="48"/>
                    <a:pt x="401" y="115"/>
                    <a:pt x="391" y="191"/>
                  </a:cubicBezTo>
                  <a:cubicBezTo>
                    <a:pt x="391" y="191"/>
                    <a:pt x="391" y="201"/>
                    <a:pt x="391" y="201"/>
                  </a:cubicBezTo>
                  <a:cubicBezTo>
                    <a:pt x="382" y="258"/>
                    <a:pt x="363" y="325"/>
                    <a:pt x="353" y="401"/>
                  </a:cubicBezTo>
                  <a:lnTo>
                    <a:pt x="343" y="458"/>
                  </a:lnTo>
                  <a:lnTo>
                    <a:pt x="315" y="563"/>
                  </a:lnTo>
                  <a:cubicBezTo>
                    <a:pt x="315" y="573"/>
                    <a:pt x="315" y="582"/>
                    <a:pt x="315" y="592"/>
                  </a:cubicBezTo>
                  <a:cubicBezTo>
                    <a:pt x="296" y="678"/>
                    <a:pt x="277" y="754"/>
                    <a:pt x="258" y="849"/>
                  </a:cubicBezTo>
                  <a:cubicBezTo>
                    <a:pt x="248" y="897"/>
                    <a:pt x="239" y="945"/>
                    <a:pt x="229" y="993"/>
                  </a:cubicBezTo>
                  <a:cubicBezTo>
                    <a:pt x="172" y="1250"/>
                    <a:pt x="95" y="1536"/>
                    <a:pt x="0" y="1851"/>
                  </a:cubicBezTo>
                  <a:lnTo>
                    <a:pt x="773" y="1737"/>
                  </a:lnTo>
                  <a:lnTo>
                    <a:pt x="420" y="0"/>
                  </a:lnTo>
                  <a:close/>
                </a:path>
              </a:pathLst>
            </a:custGeom>
            <a:solidFill>
              <a:srgbClr val="425B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1" name="Google Shape;2601;p38"/>
            <p:cNvSpPr/>
            <p:nvPr/>
          </p:nvSpPr>
          <p:spPr>
            <a:xfrm>
              <a:off x="3155825" y="1364700"/>
              <a:ext cx="54150" cy="80400"/>
            </a:xfrm>
            <a:custGeom>
              <a:avLst/>
              <a:gdLst/>
              <a:ahLst/>
              <a:cxnLst/>
              <a:rect l="l" t="t" r="r" b="b"/>
              <a:pathLst>
                <a:path w="2166" h="3216" extrusionOk="0">
                  <a:moveTo>
                    <a:pt x="1841" y="1"/>
                  </a:moveTo>
                  <a:lnTo>
                    <a:pt x="1755" y="20"/>
                  </a:lnTo>
                  <a:lnTo>
                    <a:pt x="1727" y="29"/>
                  </a:lnTo>
                  <a:cubicBezTo>
                    <a:pt x="1689" y="39"/>
                    <a:pt x="1651" y="48"/>
                    <a:pt x="1612" y="58"/>
                  </a:cubicBezTo>
                  <a:cubicBezTo>
                    <a:pt x="1574" y="67"/>
                    <a:pt x="1536" y="67"/>
                    <a:pt x="1507" y="77"/>
                  </a:cubicBezTo>
                  <a:lnTo>
                    <a:pt x="1402" y="106"/>
                  </a:lnTo>
                  <a:lnTo>
                    <a:pt x="1383" y="106"/>
                  </a:lnTo>
                  <a:cubicBezTo>
                    <a:pt x="1307" y="115"/>
                    <a:pt x="1231" y="134"/>
                    <a:pt x="1164" y="144"/>
                  </a:cubicBezTo>
                  <a:cubicBezTo>
                    <a:pt x="1116" y="153"/>
                    <a:pt x="1069" y="163"/>
                    <a:pt x="1030" y="163"/>
                  </a:cubicBezTo>
                  <a:cubicBezTo>
                    <a:pt x="687" y="220"/>
                    <a:pt x="344" y="249"/>
                    <a:pt x="0" y="268"/>
                  </a:cubicBezTo>
                  <a:lnTo>
                    <a:pt x="96" y="907"/>
                  </a:lnTo>
                  <a:lnTo>
                    <a:pt x="449" y="3215"/>
                  </a:lnTo>
                  <a:cubicBezTo>
                    <a:pt x="964" y="2614"/>
                    <a:pt x="1546" y="2071"/>
                    <a:pt x="2166" y="1584"/>
                  </a:cubicBezTo>
                  <a:lnTo>
                    <a:pt x="1841" y="1"/>
                  </a:lnTo>
                  <a:close/>
                </a:path>
              </a:pathLst>
            </a:custGeom>
            <a:solidFill>
              <a:srgbClr val="425B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2" name="Google Shape;2602;p38"/>
            <p:cNvSpPr/>
            <p:nvPr/>
          </p:nvSpPr>
          <p:spPr>
            <a:xfrm>
              <a:off x="3257900" y="1737450"/>
              <a:ext cx="19325" cy="2900"/>
            </a:xfrm>
            <a:custGeom>
              <a:avLst/>
              <a:gdLst/>
              <a:ahLst/>
              <a:cxnLst/>
              <a:rect l="l" t="t" r="r" b="b"/>
              <a:pathLst>
                <a:path w="773" h="116" extrusionOk="0">
                  <a:moveTo>
                    <a:pt x="773" y="1"/>
                  </a:moveTo>
                  <a:lnTo>
                    <a:pt x="773" y="1"/>
                  </a:lnTo>
                  <a:lnTo>
                    <a:pt x="0" y="115"/>
                  </a:lnTo>
                  <a:lnTo>
                    <a:pt x="0" y="115"/>
                  </a:lnTo>
                  <a:lnTo>
                    <a:pt x="773" y="1"/>
                  </a:lnTo>
                  <a:close/>
                </a:path>
              </a:pathLst>
            </a:custGeom>
            <a:solidFill>
              <a:srgbClr val="425B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3" name="Google Shape;2603;p38"/>
            <p:cNvSpPr/>
            <p:nvPr/>
          </p:nvSpPr>
          <p:spPr>
            <a:xfrm>
              <a:off x="3571025" y="1688100"/>
              <a:ext cx="34600" cy="46050"/>
            </a:xfrm>
            <a:custGeom>
              <a:avLst/>
              <a:gdLst/>
              <a:ahLst/>
              <a:cxnLst/>
              <a:rect l="l" t="t" r="r" b="b"/>
              <a:pathLst>
                <a:path w="1384" h="1842" extrusionOk="0">
                  <a:moveTo>
                    <a:pt x="1011" y="0"/>
                  </a:moveTo>
                  <a:lnTo>
                    <a:pt x="0" y="153"/>
                  </a:lnTo>
                  <a:cubicBezTo>
                    <a:pt x="258" y="382"/>
                    <a:pt x="496" y="630"/>
                    <a:pt x="716" y="887"/>
                  </a:cubicBezTo>
                  <a:cubicBezTo>
                    <a:pt x="945" y="1145"/>
                    <a:pt x="1135" y="1431"/>
                    <a:pt x="1317" y="1727"/>
                  </a:cubicBezTo>
                  <a:cubicBezTo>
                    <a:pt x="1336" y="1755"/>
                    <a:pt x="1364" y="1803"/>
                    <a:pt x="1383" y="1841"/>
                  </a:cubicBezTo>
                  <a:lnTo>
                    <a:pt x="1011" y="0"/>
                  </a:lnTo>
                  <a:close/>
                </a:path>
              </a:pathLst>
            </a:custGeom>
            <a:solidFill>
              <a:srgbClr val="425B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4" name="Google Shape;2604;p38"/>
            <p:cNvSpPr/>
            <p:nvPr/>
          </p:nvSpPr>
          <p:spPr>
            <a:xfrm>
              <a:off x="3771100" y="2549475"/>
              <a:ext cx="7900" cy="3850"/>
            </a:xfrm>
            <a:custGeom>
              <a:avLst/>
              <a:gdLst/>
              <a:ahLst/>
              <a:cxnLst/>
              <a:rect l="l" t="t" r="r" b="b"/>
              <a:pathLst>
                <a:path w="316" h="154" extrusionOk="0">
                  <a:moveTo>
                    <a:pt x="315" y="1"/>
                  </a:moveTo>
                  <a:lnTo>
                    <a:pt x="315" y="1"/>
                  </a:lnTo>
                  <a:cubicBezTo>
                    <a:pt x="265" y="28"/>
                    <a:pt x="215" y="56"/>
                    <a:pt x="165" y="81"/>
                  </a:cubicBezTo>
                  <a:lnTo>
                    <a:pt x="165" y="81"/>
                  </a:lnTo>
                  <a:cubicBezTo>
                    <a:pt x="217" y="56"/>
                    <a:pt x="268" y="30"/>
                    <a:pt x="315" y="1"/>
                  </a:cubicBezTo>
                  <a:close/>
                  <a:moveTo>
                    <a:pt x="165" y="81"/>
                  </a:moveTo>
                  <a:lnTo>
                    <a:pt x="165" y="81"/>
                  </a:lnTo>
                  <a:cubicBezTo>
                    <a:pt x="112" y="106"/>
                    <a:pt x="58" y="130"/>
                    <a:pt x="1" y="154"/>
                  </a:cubicBezTo>
                  <a:cubicBezTo>
                    <a:pt x="55" y="134"/>
                    <a:pt x="110" y="109"/>
                    <a:pt x="165" y="81"/>
                  </a:cubicBezTo>
                  <a:close/>
                </a:path>
              </a:pathLst>
            </a:custGeom>
            <a:solidFill>
              <a:srgbClr val="425B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5" name="Google Shape;2605;p38"/>
            <p:cNvSpPr/>
            <p:nvPr/>
          </p:nvSpPr>
          <p:spPr>
            <a:xfrm>
              <a:off x="3721500" y="2655850"/>
              <a:ext cx="51775" cy="8125"/>
            </a:xfrm>
            <a:custGeom>
              <a:avLst/>
              <a:gdLst/>
              <a:ahLst/>
              <a:cxnLst/>
              <a:rect l="l" t="t" r="r" b="b"/>
              <a:pathLst>
                <a:path w="2071" h="325" extrusionOk="0">
                  <a:moveTo>
                    <a:pt x="0" y="325"/>
                  </a:moveTo>
                  <a:lnTo>
                    <a:pt x="0" y="325"/>
                  </a:lnTo>
                  <a:lnTo>
                    <a:pt x="2070" y="1"/>
                  </a:lnTo>
                  <a:lnTo>
                    <a:pt x="2070" y="1"/>
                  </a:lnTo>
                  <a:close/>
                </a:path>
              </a:pathLst>
            </a:custGeom>
            <a:solidFill>
              <a:srgbClr val="425B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6" name="Google Shape;2606;p38"/>
            <p:cNvSpPr/>
            <p:nvPr/>
          </p:nvSpPr>
          <p:spPr>
            <a:xfrm>
              <a:off x="3408125" y="27123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425B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7" name="Google Shape;2607;p38"/>
            <p:cNvSpPr/>
            <p:nvPr/>
          </p:nvSpPr>
          <p:spPr>
            <a:xfrm>
              <a:off x="4043925" y="4582550"/>
              <a:ext cx="29825" cy="21025"/>
            </a:xfrm>
            <a:custGeom>
              <a:avLst/>
              <a:gdLst/>
              <a:ahLst/>
              <a:cxnLst/>
              <a:rect l="l" t="t" r="r" b="b"/>
              <a:pathLst>
                <a:path w="1193" h="841" extrusionOk="0">
                  <a:moveTo>
                    <a:pt x="1" y="1"/>
                  </a:moveTo>
                  <a:lnTo>
                    <a:pt x="172" y="840"/>
                  </a:lnTo>
                  <a:lnTo>
                    <a:pt x="1193" y="687"/>
                  </a:lnTo>
                  <a:cubicBezTo>
                    <a:pt x="1193" y="678"/>
                    <a:pt x="1193" y="668"/>
                    <a:pt x="1183" y="659"/>
                  </a:cubicBezTo>
                  <a:cubicBezTo>
                    <a:pt x="1183" y="649"/>
                    <a:pt x="1174" y="640"/>
                    <a:pt x="1174" y="630"/>
                  </a:cubicBezTo>
                  <a:cubicBezTo>
                    <a:pt x="1174" y="602"/>
                    <a:pt x="1174" y="582"/>
                    <a:pt x="1174" y="563"/>
                  </a:cubicBezTo>
                  <a:cubicBezTo>
                    <a:pt x="1174" y="535"/>
                    <a:pt x="1183" y="497"/>
                    <a:pt x="1193" y="468"/>
                  </a:cubicBezTo>
                  <a:cubicBezTo>
                    <a:pt x="792" y="334"/>
                    <a:pt x="392" y="182"/>
                    <a:pt x="1" y="1"/>
                  </a:cubicBezTo>
                  <a:close/>
                </a:path>
              </a:pathLst>
            </a:custGeom>
            <a:solidFill>
              <a:srgbClr val="425B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8" name="Google Shape;2608;p38"/>
            <p:cNvSpPr/>
            <p:nvPr/>
          </p:nvSpPr>
          <p:spPr>
            <a:xfrm>
              <a:off x="4173425" y="4578500"/>
              <a:ext cx="7900" cy="5750"/>
            </a:xfrm>
            <a:custGeom>
              <a:avLst/>
              <a:gdLst/>
              <a:ahLst/>
              <a:cxnLst/>
              <a:rect l="l" t="t" r="r" b="b"/>
              <a:pathLst>
                <a:path w="316" h="230" extrusionOk="0">
                  <a:moveTo>
                    <a:pt x="277" y="0"/>
                  </a:moveTo>
                  <a:cubicBezTo>
                    <a:pt x="191" y="77"/>
                    <a:pt x="96" y="153"/>
                    <a:pt x="0" y="229"/>
                  </a:cubicBezTo>
                  <a:lnTo>
                    <a:pt x="315" y="182"/>
                  </a:lnTo>
                  <a:lnTo>
                    <a:pt x="277" y="0"/>
                  </a:lnTo>
                  <a:close/>
                </a:path>
              </a:pathLst>
            </a:custGeom>
            <a:solidFill>
              <a:srgbClr val="425B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9" name="Google Shape;2609;p38"/>
            <p:cNvSpPr/>
            <p:nvPr/>
          </p:nvSpPr>
          <p:spPr>
            <a:xfrm>
              <a:off x="3871750" y="36357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425B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0" name="Google Shape;2610;p38"/>
            <p:cNvSpPr/>
            <p:nvPr/>
          </p:nvSpPr>
          <p:spPr>
            <a:xfrm>
              <a:off x="3558625" y="36842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25B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1" name="Google Shape;2611;p38"/>
            <p:cNvSpPr/>
            <p:nvPr/>
          </p:nvSpPr>
          <p:spPr>
            <a:xfrm>
              <a:off x="3662350" y="36682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425B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2" name="Google Shape;2612;p38"/>
            <p:cNvSpPr/>
            <p:nvPr/>
          </p:nvSpPr>
          <p:spPr>
            <a:xfrm>
              <a:off x="3708850" y="4640025"/>
              <a:ext cx="103775" cy="16000"/>
            </a:xfrm>
            <a:custGeom>
              <a:avLst/>
              <a:gdLst/>
              <a:ahLst/>
              <a:cxnLst/>
              <a:rect l="l" t="t" r="r" b="b"/>
              <a:pathLst>
                <a:path w="4151" h="640" extrusionOk="0">
                  <a:moveTo>
                    <a:pt x="1" y="640"/>
                  </a:moveTo>
                  <a:lnTo>
                    <a:pt x="1" y="640"/>
                  </a:lnTo>
                  <a:lnTo>
                    <a:pt x="4150" y="1"/>
                  </a:lnTo>
                  <a:close/>
                </a:path>
              </a:pathLst>
            </a:custGeom>
            <a:solidFill>
              <a:srgbClr val="425B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3" name="Google Shape;2613;p38"/>
            <p:cNvSpPr/>
            <p:nvPr/>
          </p:nvSpPr>
          <p:spPr>
            <a:xfrm>
              <a:off x="4173425" y="4583025"/>
              <a:ext cx="7900" cy="1225"/>
            </a:xfrm>
            <a:custGeom>
              <a:avLst/>
              <a:gdLst/>
              <a:ahLst/>
              <a:cxnLst/>
              <a:rect l="l" t="t" r="r" b="b"/>
              <a:pathLst>
                <a:path w="316" h="49" extrusionOk="0">
                  <a:moveTo>
                    <a:pt x="0" y="48"/>
                  </a:moveTo>
                  <a:lnTo>
                    <a:pt x="0" y="48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315" y="1"/>
                  </a:lnTo>
                  <a:close/>
                </a:path>
              </a:pathLst>
            </a:custGeom>
            <a:solidFill>
              <a:srgbClr val="425B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4" name="Google Shape;2614;p38"/>
            <p:cNvSpPr/>
            <p:nvPr/>
          </p:nvSpPr>
          <p:spPr>
            <a:xfrm>
              <a:off x="4073725" y="45997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425B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5" name="Google Shape;2615;p38"/>
            <p:cNvSpPr/>
            <p:nvPr/>
          </p:nvSpPr>
          <p:spPr>
            <a:xfrm>
              <a:off x="359125" y="1562400"/>
              <a:ext cx="6000" cy="6700"/>
            </a:xfrm>
            <a:custGeom>
              <a:avLst/>
              <a:gdLst/>
              <a:ahLst/>
              <a:cxnLst/>
              <a:rect l="l" t="t" r="r" b="b"/>
              <a:pathLst>
                <a:path w="240" h="268" extrusionOk="0">
                  <a:moveTo>
                    <a:pt x="115" y="1"/>
                  </a:moveTo>
                  <a:lnTo>
                    <a:pt x="58" y="106"/>
                  </a:lnTo>
                  <a:lnTo>
                    <a:pt x="1" y="211"/>
                  </a:lnTo>
                  <a:cubicBezTo>
                    <a:pt x="30" y="230"/>
                    <a:pt x="58" y="249"/>
                    <a:pt x="77" y="268"/>
                  </a:cubicBezTo>
                  <a:lnTo>
                    <a:pt x="239" y="87"/>
                  </a:lnTo>
                  <a:cubicBezTo>
                    <a:pt x="201" y="48"/>
                    <a:pt x="154" y="20"/>
                    <a:pt x="115" y="1"/>
                  </a:cubicBezTo>
                  <a:close/>
                </a:path>
              </a:pathLst>
            </a:custGeom>
            <a:solidFill>
              <a:srgbClr val="425B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6" name="Google Shape;2616;p38"/>
            <p:cNvSpPr/>
            <p:nvPr/>
          </p:nvSpPr>
          <p:spPr>
            <a:xfrm>
              <a:off x="988975" y="5407700"/>
              <a:ext cx="6450" cy="5275"/>
            </a:xfrm>
            <a:custGeom>
              <a:avLst/>
              <a:gdLst/>
              <a:ahLst/>
              <a:cxnLst/>
              <a:rect l="l" t="t" r="r" b="b"/>
              <a:pathLst>
                <a:path w="258" h="211" extrusionOk="0">
                  <a:moveTo>
                    <a:pt x="201" y="1"/>
                  </a:moveTo>
                  <a:lnTo>
                    <a:pt x="105" y="48"/>
                  </a:lnTo>
                  <a:lnTo>
                    <a:pt x="0" y="115"/>
                  </a:lnTo>
                  <a:lnTo>
                    <a:pt x="10" y="144"/>
                  </a:lnTo>
                  <a:cubicBezTo>
                    <a:pt x="29" y="163"/>
                    <a:pt x="38" y="191"/>
                    <a:pt x="57" y="210"/>
                  </a:cubicBezTo>
                  <a:lnTo>
                    <a:pt x="258" y="96"/>
                  </a:lnTo>
                  <a:lnTo>
                    <a:pt x="201" y="1"/>
                  </a:lnTo>
                  <a:close/>
                </a:path>
              </a:pathLst>
            </a:custGeom>
            <a:solidFill>
              <a:srgbClr val="425B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7" name="Google Shape;2617;p38"/>
            <p:cNvSpPr/>
            <p:nvPr/>
          </p:nvSpPr>
          <p:spPr>
            <a:xfrm>
              <a:off x="3329425" y="868650"/>
              <a:ext cx="150525" cy="278350"/>
            </a:xfrm>
            <a:custGeom>
              <a:avLst/>
              <a:gdLst/>
              <a:ahLst/>
              <a:cxnLst/>
              <a:rect l="l" t="t" r="r" b="b"/>
              <a:pathLst>
                <a:path w="6021" h="11134" extrusionOk="0">
                  <a:moveTo>
                    <a:pt x="4170" y="1"/>
                  </a:moveTo>
                  <a:lnTo>
                    <a:pt x="1279" y="583"/>
                  </a:lnTo>
                  <a:lnTo>
                    <a:pt x="1308" y="697"/>
                  </a:lnTo>
                  <a:cubicBezTo>
                    <a:pt x="1508" y="1518"/>
                    <a:pt x="1928" y="3597"/>
                    <a:pt x="1479" y="5305"/>
                  </a:cubicBezTo>
                  <a:cubicBezTo>
                    <a:pt x="1250" y="6211"/>
                    <a:pt x="754" y="7022"/>
                    <a:pt x="49" y="7651"/>
                  </a:cubicBezTo>
                  <a:lnTo>
                    <a:pt x="1" y="7690"/>
                  </a:lnTo>
                  <a:lnTo>
                    <a:pt x="697" y="11133"/>
                  </a:lnTo>
                  <a:lnTo>
                    <a:pt x="850" y="10981"/>
                  </a:lnTo>
                  <a:cubicBezTo>
                    <a:pt x="1250" y="10599"/>
                    <a:pt x="1689" y="10265"/>
                    <a:pt x="2157" y="9970"/>
                  </a:cubicBezTo>
                  <a:cubicBezTo>
                    <a:pt x="3085" y="9388"/>
                    <a:pt x="4164" y="9080"/>
                    <a:pt x="5260" y="9080"/>
                  </a:cubicBezTo>
                  <a:cubicBezTo>
                    <a:pt x="5459" y="9080"/>
                    <a:pt x="5659" y="9090"/>
                    <a:pt x="5858" y="9111"/>
                  </a:cubicBezTo>
                  <a:lnTo>
                    <a:pt x="6020" y="9121"/>
                  </a:lnTo>
                  <a:lnTo>
                    <a:pt x="4790" y="3054"/>
                  </a:lnTo>
                  <a:lnTo>
                    <a:pt x="4732" y="3025"/>
                  </a:lnTo>
                  <a:cubicBezTo>
                    <a:pt x="4265" y="2815"/>
                    <a:pt x="3845" y="2500"/>
                    <a:pt x="3521" y="2100"/>
                  </a:cubicBezTo>
                  <a:cubicBezTo>
                    <a:pt x="3778" y="1871"/>
                    <a:pt x="4074" y="1689"/>
                    <a:pt x="4389" y="1565"/>
                  </a:cubicBezTo>
                  <a:lnTo>
                    <a:pt x="4484" y="1527"/>
                  </a:lnTo>
                  <a:lnTo>
                    <a:pt x="4170" y="1"/>
                  </a:lnTo>
                  <a:close/>
                </a:path>
              </a:pathLst>
            </a:custGeom>
            <a:solidFill>
              <a:srgbClr val="425B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8" name="Google Shape;2618;p38"/>
            <p:cNvSpPr/>
            <p:nvPr/>
          </p:nvSpPr>
          <p:spPr>
            <a:xfrm>
              <a:off x="368925" y="883200"/>
              <a:ext cx="3835775" cy="4502825"/>
            </a:xfrm>
            <a:custGeom>
              <a:avLst/>
              <a:gdLst/>
              <a:ahLst/>
              <a:cxnLst/>
              <a:rect l="l" t="t" r="r" b="b"/>
              <a:pathLst>
                <a:path w="153431" h="180113" extrusionOk="0">
                  <a:moveTo>
                    <a:pt x="97549" y="4475"/>
                  </a:moveTo>
                  <a:lnTo>
                    <a:pt x="97547" y="4477"/>
                  </a:lnTo>
                  <a:lnTo>
                    <a:pt x="97547" y="4477"/>
                  </a:lnTo>
                  <a:lnTo>
                    <a:pt x="97552" y="4476"/>
                  </a:lnTo>
                  <a:lnTo>
                    <a:pt x="97552" y="4476"/>
                  </a:lnTo>
                  <a:lnTo>
                    <a:pt x="97549" y="4475"/>
                  </a:lnTo>
                  <a:close/>
                  <a:moveTo>
                    <a:pt x="85976" y="9624"/>
                  </a:moveTo>
                  <a:cubicBezTo>
                    <a:pt x="86192" y="9624"/>
                    <a:pt x="86236" y="9952"/>
                    <a:pt x="86006" y="9988"/>
                  </a:cubicBezTo>
                  <a:cubicBezTo>
                    <a:pt x="85994" y="9990"/>
                    <a:pt x="85983" y="9991"/>
                    <a:pt x="85972" y="9991"/>
                  </a:cubicBezTo>
                  <a:cubicBezTo>
                    <a:pt x="85763" y="9991"/>
                    <a:pt x="85722" y="9662"/>
                    <a:pt x="85949" y="9626"/>
                  </a:cubicBezTo>
                  <a:cubicBezTo>
                    <a:pt x="85958" y="9625"/>
                    <a:pt x="85967" y="9624"/>
                    <a:pt x="85976" y="9624"/>
                  </a:cubicBezTo>
                  <a:close/>
                  <a:moveTo>
                    <a:pt x="87809" y="9953"/>
                  </a:moveTo>
                  <a:cubicBezTo>
                    <a:pt x="87816" y="9953"/>
                    <a:pt x="87824" y="9955"/>
                    <a:pt x="87828" y="9960"/>
                  </a:cubicBezTo>
                  <a:cubicBezTo>
                    <a:pt x="87876" y="9960"/>
                    <a:pt x="87933" y="9969"/>
                    <a:pt x="87971" y="9998"/>
                  </a:cubicBezTo>
                  <a:cubicBezTo>
                    <a:pt x="88076" y="10084"/>
                    <a:pt x="88105" y="10227"/>
                    <a:pt x="88019" y="10341"/>
                  </a:cubicBezTo>
                  <a:cubicBezTo>
                    <a:pt x="87969" y="10413"/>
                    <a:pt x="87902" y="10442"/>
                    <a:pt x="87837" y="10442"/>
                  </a:cubicBezTo>
                  <a:cubicBezTo>
                    <a:pt x="87666" y="10442"/>
                    <a:pt x="87500" y="10241"/>
                    <a:pt x="87638" y="10055"/>
                  </a:cubicBezTo>
                  <a:cubicBezTo>
                    <a:pt x="87666" y="9998"/>
                    <a:pt x="87723" y="9960"/>
                    <a:pt x="87790" y="9960"/>
                  </a:cubicBezTo>
                  <a:cubicBezTo>
                    <a:pt x="87795" y="9955"/>
                    <a:pt x="87802" y="9953"/>
                    <a:pt x="87809" y="9953"/>
                  </a:cubicBezTo>
                  <a:close/>
                  <a:moveTo>
                    <a:pt x="102605" y="10837"/>
                  </a:moveTo>
                  <a:cubicBezTo>
                    <a:pt x="102996" y="10837"/>
                    <a:pt x="103063" y="11400"/>
                    <a:pt x="102681" y="11486"/>
                  </a:cubicBezTo>
                  <a:lnTo>
                    <a:pt x="102643" y="11496"/>
                  </a:lnTo>
                  <a:cubicBezTo>
                    <a:pt x="102630" y="11497"/>
                    <a:pt x="102618" y="11498"/>
                    <a:pt x="102606" y="11498"/>
                  </a:cubicBezTo>
                  <a:cubicBezTo>
                    <a:pt x="102441" y="11498"/>
                    <a:pt x="102307" y="11379"/>
                    <a:pt x="102280" y="11219"/>
                  </a:cubicBezTo>
                  <a:cubicBezTo>
                    <a:pt x="102261" y="11133"/>
                    <a:pt x="102290" y="11038"/>
                    <a:pt x="102338" y="10971"/>
                  </a:cubicBezTo>
                  <a:cubicBezTo>
                    <a:pt x="102395" y="10895"/>
                    <a:pt x="102471" y="10857"/>
                    <a:pt x="102557" y="10837"/>
                  </a:cubicBezTo>
                  <a:close/>
                  <a:moveTo>
                    <a:pt x="76887" y="11648"/>
                  </a:moveTo>
                  <a:cubicBezTo>
                    <a:pt x="76906" y="11648"/>
                    <a:pt x="76915" y="11658"/>
                    <a:pt x="76915" y="11677"/>
                  </a:cubicBezTo>
                  <a:cubicBezTo>
                    <a:pt x="76915" y="11686"/>
                    <a:pt x="76906" y="11696"/>
                    <a:pt x="76896" y="11706"/>
                  </a:cubicBezTo>
                  <a:lnTo>
                    <a:pt x="76868" y="11706"/>
                  </a:lnTo>
                  <a:cubicBezTo>
                    <a:pt x="76868" y="11696"/>
                    <a:pt x="76858" y="11696"/>
                    <a:pt x="76858" y="11686"/>
                  </a:cubicBezTo>
                  <a:cubicBezTo>
                    <a:pt x="76858" y="11677"/>
                    <a:pt x="76858" y="11667"/>
                    <a:pt x="76868" y="11658"/>
                  </a:cubicBezTo>
                  <a:cubicBezTo>
                    <a:pt x="76868" y="11648"/>
                    <a:pt x="76877" y="11648"/>
                    <a:pt x="76887" y="11648"/>
                  </a:cubicBezTo>
                  <a:close/>
                  <a:moveTo>
                    <a:pt x="90679" y="10427"/>
                  </a:moveTo>
                  <a:cubicBezTo>
                    <a:pt x="90705" y="10427"/>
                    <a:pt x="90731" y="10427"/>
                    <a:pt x="90757" y="10427"/>
                  </a:cubicBezTo>
                  <a:cubicBezTo>
                    <a:pt x="92007" y="10437"/>
                    <a:pt x="93208" y="10961"/>
                    <a:pt x="94077" y="11877"/>
                  </a:cubicBezTo>
                  <a:cubicBezTo>
                    <a:pt x="93196" y="12730"/>
                    <a:pt x="92026" y="13214"/>
                    <a:pt x="90805" y="13214"/>
                  </a:cubicBezTo>
                  <a:cubicBezTo>
                    <a:pt x="90770" y="13214"/>
                    <a:pt x="90735" y="13214"/>
                    <a:pt x="90700" y="13213"/>
                  </a:cubicBezTo>
                  <a:lnTo>
                    <a:pt x="90700" y="13222"/>
                  </a:lnTo>
                  <a:cubicBezTo>
                    <a:pt x="88830" y="13184"/>
                    <a:pt x="86808" y="12097"/>
                    <a:pt x="86216" y="11744"/>
                  </a:cubicBezTo>
                  <a:cubicBezTo>
                    <a:pt x="86809" y="11424"/>
                    <a:pt x="88821" y="10427"/>
                    <a:pt x="90679" y="10427"/>
                  </a:cubicBezTo>
                  <a:close/>
                  <a:moveTo>
                    <a:pt x="76980" y="13342"/>
                  </a:moveTo>
                  <a:cubicBezTo>
                    <a:pt x="76992" y="13342"/>
                    <a:pt x="77004" y="13349"/>
                    <a:pt x="77011" y="13356"/>
                  </a:cubicBezTo>
                  <a:cubicBezTo>
                    <a:pt x="77030" y="13365"/>
                    <a:pt x="77039" y="13384"/>
                    <a:pt x="77039" y="13404"/>
                  </a:cubicBezTo>
                  <a:cubicBezTo>
                    <a:pt x="77049" y="13432"/>
                    <a:pt x="77020" y="13470"/>
                    <a:pt x="76992" y="13480"/>
                  </a:cubicBezTo>
                  <a:lnTo>
                    <a:pt x="76982" y="13480"/>
                  </a:lnTo>
                  <a:cubicBezTo>
                    <a:pt x="76963" y="13480"/>
                    <a:pt x="76944" y="13480"/>
                    <a:pt x="76934" y="13470"/>
                  </a:cubicBezTo>
                  <a:cubicBezTo>
                    <a:pt x="76915" y="13461"/>
                    <a:pt x="76906" y="13442"/>
                    <a:pt x="76906" y="13423"/>
                  </a:cubicBezTo>
                  <a:cubicBezTo>
                    <a:pt x="76896" y="13384"/>
                    <a:pt x="76925" y="13346"/>
                    <a:pt x="76963" y="13346"/>
                  </a:cubicBezTo>
                  <a:cubicBezTo>
                    <a:pt x="76969" y="13344"/>
                    <a:pt x="76974" y="13342"/>
                    <a:pt x="76980" y="13342"/>
                  </a:cubicBezTo>
                  <a:close/>
                  <a:moveTo>
                    <a:pt x="100920" y="13096"/>
                  </a:moveTo>
                  <a:cubicBezTo>
                    <a:pt x="100960" y="13096"/>
                    <a:pt x="101002" y="13109"/>
                    <a:pt x="101040" y="13136"/>
                  </a:cubicBezTo>
                  <a:cubicBezTo>
                    <a:pt x="101078" y="13165"/>
                    <a:pt x="101107" y="13213"/>
                    <a:pt x="101117" y="13260"/>
                  </a:cubicBezTo>
                  <a:cubicBezTo>
                    <a:pt x="101117" y="13308"/>
                    <a:pt x="101107" y="13365"/>
                    <a:pt x="101078" y="13404"/>
                  </a:cubicBezTo>
                  <a:cubicBezTo>
                    <a:pt x="101050" y="13451"/>
                    <a:pt x="101002" y="13480"/>
                    <a:pt x="100954" y="13480"/>
                  </a:cubicBezTo>
                  <a:cubicBezTo>
                    <a:pt x="100940" y="13482"/>
                    <a:pt x="100926" y="13483"/>
                    <a:pt x="100913" y="13483"/>
                  </a:cubicBezTo>
                  <a:cubicBezTo>
                    <a:pt x="100873" y="13483"/>
                    <a:pt x="100838" y="13473"/>
                    <a:pt x="100802" y="13451"/>
                  </a:cubicBezTo>
                  <a:cubicBezTo>
                    <a:pt x="100764" y="13423"/>
                    <a:pt x="100735" y="13375"/>
                    <a:pt x="100725" y="13318"/>
                  </a:cubicBezTo>
                  <a:cubicBezTo>
                    <a:pt x="100704" y="13192"/>
                    <a:pt x="100807" y="13096"/>
                    <a:pt x="100920" y="13096"/>
                  </a:cubicBezTo>
                  <a:close/>
                  <a:moveTo>
                    <a:pt x="95603" y="8395"/>
                  </a:moveTo>
                  <a:cubicBezTo>
                    <a:pt x="96471" y="8672"/>
                    <a:pt x="97196" y="9292"/>
                    <a:pt x="97606" y="10103"/>
                  </a:cubicBezTo>
                  <a:cubicBezTo>
                    <a:pt x="98217" y="11295"/>
                    <a:pt x="98226" y="12917"/>
                    <a:pt x="98207" y="13489"/>
                  </a:cubicBezTo>
                  <a:cubicBezTo>
                    <a:pt x="97730" y="13165"/>
                    <a:pt x="96423" y="12211"/>
                    <a:pt x="95822" y="11019"/>
                  </a:cubicBezTo>
                  <a:cubicBezTo>
                    <a:pt x="95507" y="10418"/>
                    <a:pt x="95383" y="9740"/>
                    <a:pt x="95460" y="9073"/>
                  </a:cubicBezTo>
                  <a:lnTo>
                    <a:pt x="95479" y="8939"/>
                  </a:lnTo>
                  <a:lnTo>
                    <a:pt x="95345" y="8939"/>
                  </a:lnTo>
                  <a:cubicBezTo>
                    <a:pt x="95345" y="8939"/>
                    <a:pt x="95336" y="8939"/>
                    <a:pt x="95336" y="8920"/>
                  </a:cubicBezTo>
                  <a:cubicBezTo>
                    <a:pt x="95326" y="8911"/>
                    <a:pt x="95336" y="8901"/>
                    <a:pt x="95345" y="8901"/>
                  </a:cubicBezTo>
                  <a:lnTo>
                    <a:pt x="95355" y="8901"/>
                  </a:lnTo>
                  <a:lnTo>
                    <a:pt x="95479" y="8930"/>
                  </a:lnTo>
                  <a:lnTo>
                    <a:pt x="95498" y="8806"/>
                  </a:lnTo>
                  <a:cubicBezTo>
                    <a:pt x="95527" y="8672"/>
                    <a:pt x="95565" y="8529"/>
                    <a:pt x="95603" y="8395"/>
                  </a:cubicBezTo>
                  <a:close/>
                  <a:moveTo>
                    <a:pt x="120672" y="15140"/>
                  </a:moveTo>
                  <a:cubicBezTo>
                    <a:pt x="120720" y="15140"/>
                    <a:pt x="120758" y="15159"/>
                    <a:pt x="120796" y="15187"/>
                  </a:cubicBezTo>
                  <a:cubicBezTo>
                    <a:pt x="120815" y="15206"/>
                    <a:pt x="120834" y="15226"/>
                    <a:pt x="120844" y="15254"/>
                  </a:cubicBezTo>
                  <a:cubicBezTo>
                    <a:pt x="120853" y="15273"/>
                    <a:pt x="120853" y="15283"/>
                    <a:pt x="120853" y="15292"/>
                  </a:cubicBezTo>
                  <a:cubicBezTo>
                    <a:pt x="120853" y="15411"/>
                    <a:pt x="120763" y="15477"/>
                    <a:pt x="120671" y="15477"/>
                  </a:cubicBezTo>
                  <a:cubicBezTo>
                    <a:pt x="120601" y="15477"/>
                    <a:pt x="120530" y="15437"/>
                    <a:pt x="120500" y="15350"/>
                  </a:cubicBezTo>
                  <a:lnTo>
                    <a:pt x="120491" y="15350"/>
                  </a:lnTo>
                  <a:cubicBezTo>
                    <a:pt x="120491" y="15311"/>
                    <a:pt x="120491" y="15273"/>
                    <a:pt x="120510" y="15235"/>
                  </a:cubicBezTo>
                  <a:cubicBezTo>
                    <a:pt x="120539" y="15187"/>
                    <a:pt x="120586" y="15149"/>
                    <a:pt x="120643" y="15140"/>
                  </a:cubicBezTo>
                  <a:close/>
                  <a:moveTo>
                    <a:pt x="99314" y="14777"/>
                  </a:moveTo>
                  <a:cubicBezTo>
                    <a:pt x="99504" y="14777"/>
                    <a:pt x="99676" y="14920"/>
                    <a:pt x="99705" y="15111"/>
                  </a:cubicBezTo>
                  <a:cubicBezTo>
                    <a:pt x="99724" y="15273"/>
                    <a:pt x="99638" y="15435"/>
                    <a:pt x="99485" y="15512"/>
                  </a:cubicBezTo>
                  <a:lnTo>
                    <a:pt x="99399" y="15550"/>
                  </a:lnTo>
                  <a:lnTo>
                    <a:pt x="99304" y="15550"/>
                  </a:lnTo>
                  <a:cubicBezTo>
                    <a:pt x="98827" y="15540"/>
                    <a:pt x="98789" y="14854"/>
                    <a:pt x="99256" y="14777"/>
                  </a:cubicBezTo>
                  <a:close/>
                  <a:moveTo>
                    <a:pt x="47115" y="15645"/>
                  </a:moveTo>
                  <a:cubicBezTo>
                    <a:pt x="47200" y="15645"/>
                    <a:pt x="47277" y="15712"/>
                    <a:pt x="47286" y="15798"/>
                  </a:cubicBezTo>
                  <a:cubicBezTo>
                    <a:pt x="47296" y="15893"/>
                    <a:pt x="47229" y="15989"/>
                    <a:pt x="47134" y="15998"/>
                  </a:cubicBezTo>
                  <a:cubicBezTo>
                    <a:pt x="47123" y="16000"/>
                    <a:pt x="47112" y="16002"/>
                    <a:pt x="47101" y="16002"/>
                  </a:cubicBezTo>
                  <a:cubicBezTo>
                    <a:pt x="47017" y="16002"/>
                    <a:pt x="46942" y="15940"/>
                    <a:pt x="46933" y="15855"/>
                  </a:cubicBezTo>
                  <a:cubicBezTo>
                    <a:pt x="46924" y="15807"/>
                    <a:pt x="46933" y="15760"/>
                    <a:pt x="46962" y="15722"/>
                  </a:cubicBezTo>
                  <a:cubicBezTo>
                    <a:pt x="46991" y="15683"/>
                    <a:pt x="47038" y="15655"/>
                    <a:pt x="47086" y="15645"/>
                  </a:cubicBezTo>
                  <a:close/>
                  <a:moveTo>
                    <a:pt x="77116" y="15311"/>
                  </a:moveTo>
                  <a:lnTo>
                    <a:pt x="77116" y="15321"/>
                  </a:lnTo>
                  <a:cubicBezTo>
                    <a:pt x="77139" y="15317"/>
                    <a:pt x="77161" y="15315"/>
                    <a:pt x="77183" y="15315"/>
                  </a:cubicBezTo>
                  <a:cubicBezTo>
                    <a:pt x="77499" y="15315"/>
                    <a:pt x="77702" y="15684"/>
                    <a:pt x="77497" y="15960"/>
                  </a:cubicBezTo>
                  <a:cubicBezTo>
                    <a:pt x="77416" y="16071"/>
                    <a:pt x="77297" y="16122"/>
                    <a:pt x="77179" y="16122"/>
                  </a:cubicBezTo>
                  <a:cubicBezTo>
                    <a:pt x="76993" y="16122"/>
                    <a:pt x="76807" y="15995"/>
                    <a:pt x="76772" y="15779"/>
                  </a:cubicBezTo>
                  <a:cubicBezTo>
                    <a:pt x="76744" y="15559"/>
                    <a:pt x="76896" y="15350"/>
                    <a:pt x="77116" y="15311"/>
                  </a:cubicBezTo>
                  <a:close/>
                  <a:moveTo>
                    <a:pt x="48956" y="15970"/>
                  </a:moveTo>
                  <a:cubicBezTo>
                    <a:pt x="49003" y="15970"/>
                    <a:pt x="49051" y="15979"/>
                    <a:pt x="49089" y="16017"/>
                  </a:cubicBezTo>
                  <a:cubicBezTo>
                    <a:pt x="49146" y="16055"/>
                    <a:pt x="49185" y="16113"/>
                    <a:pt x="49194" y="16170"/>
                  </a:cubicBezTo>
                  <a:cubicBezTo>
                    <a:pt x="49215" y="16326"/>
                    <a:pt x="49089" y="16445"/>
                    <a:pt x="48952" y="16445"/>
                  </a:cubicBezTo>
                  <a:cubicBezTo>
                    <a:pt x="48905" y="16445"/>
                    <a:pt x="48857" y="16431"/>
                    <a:pt x="48813" y="16399"/>
                  </a:cubicBezTo>
                  <a:cubicBezTo>
                    <a:pt x="48641" y="16275"/>
                    <a:pt x="48708" y="16008"/>
                    <a:pt x="48918" y="15970"/>
                  </a:cubicBezTo>
                  <a:close/>
                  <a:moveTo>
                    <a:pt x="111123" y="13280"/>
                  </a:moveTo>
                  <a:lnTo>
                    <a:pt x="111123" y="13280"/>
                  </a:lnTo>
                  <a:cubicBezTo>
                    <a:pt x="110971" y="13613"/>
                    <a:pt x="110799" y="13947"/>
                    <a:pt x="110608" y="14262"/>
                  </a:cubicBezTo>
                  <a:lnTo>
                    <a:pt x="110560" y="14262"/>
                  </a:lnTo>
                  <a:lnTo>
                    <a:pt x="110560" y="14348"/>
                  </a:lnTo>
                  <a:cubicBezTo>
                    <a:pt x="110103" y="15092"/>
                    <a:pt x="109607" y="15655"/>
                    <a:pt x="109101" y="16046"/>
                  </a:cubicBezTo>
                  <a:cubicBezTo>
                    <a:pt x="108503" y="16496"/>
                    <a:pt x="107785" y="16732"/>
                    <a:pt x="107050" y="16732"/>
                  </a:cubicBezTo>
                  <a:cubicBezTo>
                    <a:pt x="106882" y="16732"/>
                    <a:pt x="106713" y="16719"/>
                    <a:pt x="106544" y="16695"/>
                  </a:cubicBezTo>
                  <a:cubicBezTo>
                    <a:pt x="106668" y="15788"/>
                    <a:pt x="107155" y="14978"/>
                    <a:pt x="107889" y="14434"/>
                  </a:cubicBezTo>
                  <a:cubicBezTo>
                    <a:pt x="108691" y="13842"/>
                    <a:pt x="109769" y="13528"/>
                    <a:pt x="110532" y="13375"/>
                  </a:cubicBezTo>
                  <a:lnTo>
                    <a:pt x="110532" y="13384"/>
                  </a:lnTo>
                  <a:cubicBezTo>
                    <a:pt x="110780" y="13337"/>
                    <a:pt x="110990" y="13299"/>
                    <a:pt x="111123" y="13280"/>
                  </a:cubicBezTo>
                  <a:close/>
                  <a:moveTo>
                    <a:pt x="63732" y="16847"/>
                  </a:moveTo>
                  <a:cubicBezTo>
                    <a:pt x="63799" y="16847"/>
                    <a:pt x="63866" y="16876"/>
                    <a:pt x="63923" y="16914"/>
                  </a:cubicBezTo>
                  <a:cubicBezTo>
                    <a:pt x="63990" y="16962"/>
                    <a:pt x="64037" y="17048"/>
                    <a:pt x="64056" y="17133"/>
                  </a:cubicBezTo>
                  <a:cubicBezTo>
                    <a:pt x="64075" y="17296"/>
                    <a:pt x="63971" y="17458"/>
                    <a:pt x="63808" y="17496"/>
                  </a:cubicBezTo>
                  <a:lnTo>
                    <a:pt x="63761" y="17505"/>
                  </a:lnTo>
                  <a:cubicBezTo>
                    <a:pt x="63749" y="17507"/>
                    <a:pt x="63737" y="17507"/>
                    <a:pt x="63726" y="17507"/>
                  </a:cubicBezTo>
                  <a:cubicBezTo>
                    <a:pt x="63567" y="17507"/>
                    <a:pt x="63425" y="17389"/>
                    <a:pt x="63408" y="17229"/>
                  </a:cubicBezTo>
                  <a:cubicBezTo>
                    <a:pt x="63389" y="17143"/>
                    <a:pt x="63417" y="17057"/>
                    <a:pt x="63465" y="16981"/>
                  </a:cubicBezTo>
                  <a:cubicBezTo>
                    <a:pt x="63513" y="16914"/>
                    <a:pt x="63598" y="16866"/>
                    <a:pt x="63684" y="16847"/>
                  </a:cubicBezTo>
                  <a:close/>
                  <a:moveTo>
                    <a:pt x="67157" y="11868"/>
                  </a:moveTo>
                  <a:cubicBezTo>
                    <a:pt x="68292" y="11944"/>
                    <a:pt x="69427" y="12144"/>
                    <a:pt x="70534" y="12459"/>
                  </a:cubicBezTo>
                  <a:cubicBezTo>
                    <a:pt x="71383" y="12698"/>
                    <a:pt x="72184" y="13060"/>
                    <a:pt x="72928" y="13537"/>
                  </a:cubicBezTo>
                  <a:cubicBezTo>
                    <a:pt x="74263" y="14415"/>
                    <a:pt x="75189" y="15798"/>
                    <a:pt x="75484" y="17372"/>
                  </a:cubicBezTo>
                  <a:cubicBezTo>
                    <a:pt x="75067" y="17464"/>
                    <a:pt x="74643" y="17510"/>
                    <a:pt x="74221" y="17510"/>
                  </a:cubicBezTo>
                  <a:cubicBezTo>
                    <a:pt x="73208" y="17510"/>
                    <a:pt x="72205" y="17247"/>
                    <a:pt x="71316" y="16742"/>
                  </a:cubicBezTo>
                  <a:cubicBezTo>
                    <a:pt x="71173" y="16656"/>
                    <a:pt x="71058" y="16590"/>
                    <a:pt x="70953" y="16523"/>
                  </a:cubicBezTo>
                  <a:cubicBezTo>
                    <a:pt x="68941" y="15187"/>
                    <a:pt x="67510" y="12574"/>
                    <a:pt x="67157" y="11868"/>
                  </a:cubicBezTo>
                  <a:close/>
                  <a:moveTo>
                    <a:pt x="38014" y="17658"/>
                  </a:moveTo>
                  <a:cubicBezTo>
                    <a:pt x="38024" y="17658"/>
                    <a:pt x="38024" y="17658"/>
                    <a:pt x="38033" y="17668"/>
                  </a:cubicBezTo>
                  <a:cubicBezTo>
                    <a:pt x="38043" y="17668"/>
                    <a:pt x="38043" y="17677"/>
                    <a:pt x="38043" y="17687"/>
                  </a:cubicBezTo>
                  <a:cubicBezTo>
                    <a:pt x="38052" y="17687"/>
                    <a:pt x="38043" y="17696"/>
                    <a:pt x="38043" y="17706"/>
                  </a:cubicBezTo>
                  <a:lnTo>
                    <a:pt x="38052" y="17715"/>
                  </a:lnTo>
                  <a:cubicBezTo>
                    <a:pt x="38043" y="17715"/>
                    <a:pt x="38033" y="17725"/>
                    <a:pt x="38024" y="17725"/>
                  </a:cubicBezTo>
                  <a:cubicBezTo>
                    <a:pt x="38014" y="17725"/>
                    <a:pt x="37995" y="17715"/>
                    <a:pt x="37995" y="17696"/>
                  </a:cubicBezTo>
                  <a:cubicBezTo>
                    <a:pt x="37985" y="17687"/>
                    <a:pt x="37985" y="17677"/>
                    <a:pt x="37995" y="17668"/>
                  </a:cubicBezTo>
                  <a:cubicBezTo>
                    <a:pt x="37995" y="17658"/>
                    <a:pt x="38005" y="17658"/>
                    <a:pt x="38014" y="17658"/>
                  </a:cubicBezTo>
                  <a:close/>
                  <a:moveTo>
                    <a:pt x="92849" y="15587"/>
                  </a:moveTo>
                  <a:cubicBezTo>
                    <a:pt x="93462" y="15587"/>
                    <a:pt x="94075" y="15708"/>
                    <a:pt x="94649" y="15951"/>
                  </a:cubicBezTo>
                  <a:cubicBezTo>
                    <a:pt x="94191" y="17124"/>
                    <a:pt x="93275" y="18049"/>
                    <a:pt x="92111" y="18536"/>
                  </a:cubicBezTo>
                  <a:cubicBezTo>
                    <a:pt x="91071" y="18973"/>
                    <a:pt x="89826" y="19080"/>
                    <a:pt x="88851" y="19080"/>
                  </a:cubicBezTo>
                  <a:cubicBezTo>
                    <a:pt x="88208" y="19080"/>
                    <a:pt x="87682" y="19033"/>
                    <a:pt x="87409" y="19003"/>
                  </a:cubicBezTo>
                  <a:cubicBezTo>
                    <a:pt x="87828" y="18459"/>
                    <a:pt x="89297" y="16685"/>
                    <a:pt x="91024" y="15960"/>
                  </a:cubicBezTo>
                  <a:cubicBezTo>
                    <a:pt x="91609" y="15711"/>
                    <a:pt x="92230" y="15587"/>
                    <a:pt x="92849" y="15587"/>
                  </a:cubicBezTo>
                  <a:close/>
                  <a:moveTo>
                    <a:pt x="51875" y="16437"/>
                  </a:moveTo>
                  <a:cubicBezTo>
                    <a:pt x="53134" y="16456"/>
                    <a:pt x="54336" y="16981"/>
                    <a:pt x="55194" y="17897"/>
                  </a:cubicBezTo>
                  <a:cubicBezTo>
                    <a:pt x="54323" y="18750"/>
                    <a:pt x="53153" y="19233"/>
                    <a:pt x="51932" y="19233"/>
                  </a:cubicBezTo>
                  <a:cubicBezTo>
                    <a:pt x="51897" y="19233"/>
                    <a:pt x="51862" y="19233"/>
                    <a:pt x="51827" y="19232"/>
                  </a:cubicBezTo>
                  <a:cubicBezTo>
                    <a:pt x="49948" y="19203"/>
                    <a:pt x="47935" y="18106"/>
                    <a:pt x="47334" y="17753"/>
                  </a:cubicBezTo>
                  <a:cubicBezTo>
                    <a:pt x="47935" y="17439"/>
                    <a:pt x="49938" y="16437"/>
                    <a:pt x="51789" y="16437"/>
                  </a:cubicBezTo>
                  <a:close/>
                  <a:moveTo>
                    <a:pt x="102719" y="11734"/>
                  </a:moveTo>
                  <a:cubicBezTo>
                    <a:pt x="103835" y="12335"/>
                    <a:pt x="104656" y="13365"/>
                    <a:pt x="104989" y="14586"/>
                  </a:cubicBezTo>
                  <a:cubicBezTo>
                    <a:pt x="105486" y="16408"/>
                    <a:pt x="105018" y="18679"/>
                    <a:pt x="104856" y="19347"/>
                  </a:cubicBezTo>
                  <a:cubicBezTo>
                    <a:pt x="104360" y="18851"/>
                    <a:pt x="102776" y="17172"/>
                    <a:pt x="102271" y="15350"/>
                  </a:cubicBezTo>
                  <a:cubicBezTo>
                    <a:pt x="101918" y="14138"/>
                    <a:pt x="102080" y="12831"/>
                    <a:pt x="102719" y="11734"/>
                  </a:cubicBezTo>
                  <a:close/>
                  <a:moveTo>
                    <a:pt x="62044" y="19108"/>
                  </a:moveTo>
                  <a:cubicBezTo>
                    <a:pt x="62082" y="19108"/>
                    <a:pt x="62129" y="19118"/>
                    <a:pt x="62158" y="19146"/>
                  </a:cubicBezTo>
                  <a:cubicBezTo>
                    <a:pt x="62206" y="19175"/>
                    <a:pt x="62234" y="19223"/>
                    <a:pt x="62234" y="19270"/>
                  </a:cubicBezTo>
                  <a:cubicBezTo>
                    <a:pt x="62253" y="19375"/>
                    <a:pt x="62177" y="19471"/>
                    <a:pt x="62072" y="19490"/>
                  </a:cubicBezTo>
                  <a:cubicBezTo>
                    <a:pt x="62059" y="19492"/>
                    <a:pt x="62046" y="19493"/>
                    <a:pt x="62033" y="19493"/>
                  </a:cubicBezTo>
                  <a:cubicBezTo>
                    <a:pt x="61993" y="19493"/>
                    <a:pt x="61958" y="19481"/>
                    <a:pt x="61929" y="19451"/>
                  </a:cubicBezTo>
                  <a:cubicBezTo>
                    <a:pt x="61843" y="19394"/>
                    <a:pt x="61824" y="19270"/>
                    <a:pt x="61881" y="19184"/>
                  </a:cubicBezTo>
                  <a:cubicBezTo>
                    <a:pt x="61910" y="19137"/>
                    <a:pt x="61958" y="19118"/>
                    <a:pt x="62005" y="19108"/>
                  </a:cubicBezTo>
                  <a:close/>
                  <a:moveTo>
                    <a:pt x="38090" y="19356"/>
                  </a:moveTo>
                  <a:cubicBezTo>
                    <a:pt x="38109" y="19356"/>
                    <a:pt x="38129" y="19366"/>
                    <a:pt x="38148" y="19375"/>
                  </a:cubicBezTo>
                  <a:cubicBezTo>
                    <a:pt x="38167" y="19385"/>
                    <a:pt x="38176" y="19404"/>
                    <a:pt x="38176" y="19423"/>
                  </a:cubicBezTo>
                  <a:cubicBezTo>
                    <a:pt x="38176" y="19432"/>
                    <a:pt x="38167" y="19451"/>
                    <a:pt x="38157" y="19461"/>
                  </a:cubicBezTo>
                  <a:lnTo>
                    <a:pt x="38167" y="19471"/>
                  </a:lnTo>
                  <a:cubicBezTo>
                    <a:pt x="38148" y="19480"/>
                    <a:pt x="38138" y="19499"/>
                    <a:pt x="38119" y="19499"/>
                  </a:cubicBezTo>
                  <a:cubicBezTo>
                    <a:pt x="38081" y="19499"/>
                    <a:pt x="38043" y="19480"/>
                    <a:pt x="38033" y="19442"/>
                  </a:cubicBezTo>
                  <a:cubicBezTo>
                    <a:pt x="38033" y="19423"/>
                    <a:pt x="38043" y="19404"/>
                    <a:pt x="38052" y="19385"/>
                  </a:cubicBezTo>
                  <a:cubicBezTo>
                    <a:pt x="38062" y="19375"/>
                    <a:pt x="38081" y="19366"/>
                    <a:pt x="38090" y="19356"/>
                  </a:cubicBezTo>
                  <a:close/>
                  <a:moveTo>
                    <a:pt x="56730" y="14405"/>
                  </a:moveTo>
                  <a:cubicBezTo>
                    <a:pt x="57608" y="14691"/>
                    <a:pt x="58323" y="15302"/>
                    <a:pt x="58733" y="16122"/>
                  </a:cubicBezTo>
                  <a:cubicBezTo>
                    <a:pt x="59334" y="17305"/>
                    <a:pt x="59344" y="18936"/>
                    <a:pt x="59325" y="19499"/>
                  </a:cubicBezTo>
                  <a:cubicBezTo>
                    <a:pt x="58857" y="19184"/>
                    <a:pt x="57551" y="18221"/>
                    <a:pt x="56940" y="17038"/>
                  </a:cubicBezTo>
                  <a:cubicBezTo>
                    <a:pt x="56635" y="16437"/>
                    <a:pt x="56511" y="15750"/>
                    <a:pt x="56587" y="15082"/>
                  </a:cubicBezTo>
                  <a:lnTo>
                    <a:pt x="56597" y="14958"/>
                  </a:lnTo>
                  <a:lnTo>
                    <a:pt x="56473" y="14949"/>
                  </a:lnTo>
                  <a:cubicBezTo>
                    <a:pt x="56473" y="14949"/>
                    <a:pt x="56463" y="14949"/>
                    <a:pt x="56454" y="14939"/>
                  </a:cubicBezTo>
                  <a:cubicBezTo>
                    <a:pt x="56454" y="14920"/>
                    <a:pt x="56463" y="14911"/>
                    <a:pt x="56473" y="14911"/>
                  </a:cubicBezTo>
                  <a:lnTo>
                    <a:pt x="56482" y="14911"/>
                  </a:lnTo>
                  <a:lnTo>
                    <a:pt x="56606" y="14939"/>
                  </a:lnTo>
                  <a:lnTo>
                    <a:pt x="56625" y="14815"/>
                  </a:lnTo>
                  <a:cubicBezTo>
                    <a:pt x="56654" y="14682"/>
                    <a:pt x="56692" y="14539"/>
                    <a:pt x="56730" y="14405"/>
                  </a:cubicBezTo>
                  <a:close/>
                  <a:moveTo>
                    <a:pt x="84797" y="14520"/>
                  </a:moveTo>
                  <a:cubicBezTo>
                    <a:pt x="85281" y="14520"/>
                    <a:pt x="85768" y="14580"/>
                    <a:pt x="86245" y="14701"/>
                  </a:cubicBezTo>
                  <a:cubicBezTo>
                    <a:pt x="85901" y="16256"/>
                    <a:pt x="84938" y="17601"/>
                    <a:pt x="83574" y="18440"/>
                  </a:cubicBezTo>
                  <a:cubicBezTo>
                    <a:pt x="81518" y="19706"/>
                    <a:pt x="78560" y="19899"/>
                    <a:pt x="77751" y="19928"/>
                  </a:cubicBezTo>
                  <a:lnTo>
                    <a:pt x="77751" y="19928"/>
                  </a:lnTo>
                  <a:cubicBezTo>
                    <a:pt x="78150" y="19218"/>
                    <a:pt x="79653" y="16670"/>
                    <a:pt x="81695" y="15407"/>
                  </a:cubicBezTo>
                  <a:cubicBezTo>
                    <a:pt x="82637" y="14820"/>
                    <a:pt x="83712" y="14520"/>
                    <a:pt x="84797" y="14520"/>
                  </a:cubicBezTo>
                  <a:close/>
                  <a:moveTo>
                    <a:pt x="81799" y="21159"/>
                  </a:moveTo>
                  <a:cubicBezTo>
                    <a:pt x="81885" y="21159"/>
                    <a:pt x="81962" y="21226"/>
                    <a:pt x="81981" y="21312"/>
                  </a:cubicBezTo>
                  <a:cubicBezTo>
                    <a:pt x="81981" y="21359"/>
                    <a:pt x="81971" y="21407"/>
                    <a:pt x="81943" y="21455"/>
                  </a:cubicBezTo>
                  <a:cubicBezTo>
                    <a:pt x="81914" y="21493"/>
                    <a:pt x="81876" y="21512"/>
                    <a:pt x="81828" y="21522"/>
                  </a:cubicBezTo>
                  <a:cubicBezTo>
                    <a:pt x="81820" y="21522"/>
                    <a:pt x="81811" y="21523"/>
                    <a:pt x="81803" y="21523"/>
                  </a:cubicBezTo>
                  <a:cubicBezTo>
                    <a:pt x="81655" y="21523"/>
                    <a:pt x="81556" y="21362"/>
                    <a:pt x="81647" y="21235"/>
                  </a:cubicBezTo>
                  <a:lnTo>
                    <a:pt x="81647" y="21226"/>
                  </a:lnTo>
                  <a:cubicBezTo>
                    <a:pt x="81675" y="21188"/>
                    <a:pt x="81723" y="21169"/>
                    <a:pt x="81771" y="21159"/>
                  </a:cubicBezTo>
                  <a:close/>
                  <a:moveTo>
                    <a:pt x="60434" y="20789"/>
                  </a:moveTo>
                  <a:cubicBezTo>
                    <a:pt x="60615" y="20789"/>
                    <a:pt x="60792" y="20915"/>
                    <a:pt x="60823" y="21121"/>
                  </a:cubicBezTo>
                  <a:cubicBezTo>
                    <a:pt x="60851" y="21293"/>
                    <a:pt x="60765" y="21445"/>
                    <a:pt x="60613" y="21522"/>
                  </a:cubicBezTo>
                  <a:lnTo>
                    <a:pt x="60613" y="21531"/>
                  </a:lnTo>
                  <a:lnTo>
                    <a:pt x="60517" y="21569"/>
                  </a:lnTo>
                  <a:lnTo>
                    <a:pt x="60431" y="21569"/>
                  </a:lnTo>
                  <a:cubicBezTo>
                    <a:pt x="60098" y="21569"/>
                    <a:pt x="59926" y="21169"/>
                    <a:pt x="60145" y="20921"/>
                  </a:cubicBezTo>
                  <a:cubicBezTo>
                    <a:pt x="60225" y="20830"/>
                    <a:pt x="60330" y="20789"/>
                    <a:pt x="60434" y="20789"/>
                  </a:cubicBezTo>
                  <a:close/>
                  <a:moveTo>
                    <a:pt x="38296" y="21327"/>
                  </a:moveTo>
                  <a:cubicBezTo>
                    <a:pt x="38495" y="21327"/>
                    <a:pt x="38675" y="21473"/>
                    <a:pt x="38710" y="21674"/>
                  </a:cubicBezTo>
                  <a:cubicBezTo>
                    <a:pt x="38746" y="21936"/>
                    <a:pt x="38535" y="22134"/>
                    <a:pt x="38307" y="22134"/>
                  </a:cubicBezTo>
                  <a:cubicBezTo>
                    <a:pt x="38227" y="22134"/>
                    <a:pt x="38145" y="22110"/>
                    <a:pt x="38071" y="22056"/>
                  </a:cubicBezTo>
                  <a:cubicBezTo>
                    <a:pt x="37776" y="21846"/>
                    <a:pt x="37890" y="21388"/>
                    <a:pt x="38243" y="21331"/>
                  </a:cubicBezTo>
                  <a:cubicBezTo>
                    <a:pt x="38261" y="21328"/>
                    <a:pt x="38279" y="21327"/>
                    <a:pt x="38296" y="21327"/>
                  </a:cubicBezTo>
                  <a:close/>
                  <a:moveTo>
                    <a:pt x="106075" y="21479"/>
                  </a:moveTo>
                  <a:cubicBezTo>
                    <a:pt x="106341" y="21479"/>
                    <a:pt x="106514" y="21794"/>
                    <a:pt x="106344" y="22018"/>
                  </a:cubicBezTo>
                  <a:cubicBezTo>
                    <a:pt x="106296" y="22094"/>
                    <a:pt x="106211" y="22142"/>
                    <a:pt x="106125" y="22161"/>
                  </a:cubicBezTo>
                  <a:cubicBezTo>
                    <a:pt x="106109" y="22162"/>
                    <a:pt x="106094" y="22163"/>
                    <a:pt x="106079" y="22163"/>
                  </a:cubicBezTo>
                  <a:cubicBezTo>
                    <a:pt x="106002" y="22163"/>
                    <a:pt x="105931" y="22142"/>
                    <a:pt x="105867" y="22094"/>
                  </a:cubicBezTo>
                  <a:cubicBezTo>
                    <a:pt x="105619" y="21913"/>
                    <a:pt x="105714" y="21531"/>
                    <a:pt x="106020" y="21483"/>
                  </a:cubicBezTo>
                  <a:cubicBezTo>
                    <a:pt x="106039" y="21480"/>
                    <a:pt x="106057" y="21479"/>
                    <a:pt x="106075" y="21479"/>
                  </a:cubicBezTo>
                  <a:close/>
                  <a:moveTo>
                    <a:pt x="72260" y="19289"/>
                  </a:moveTo>
                  <a:lnTo>
                    <a:pt x="72260" y="19289"/>
                  </a:lnTo>
                  <a:cubicBezTo>
                    <a:pt x="72088" y="19652"/>
                    <a:pt x="71907" y="19995"/>
                    <a:pt x="71697" y="20320"/>
                  </a:cubicBezTo>
                  <a:lnTo>
                    <a:pt x="71707" y="20329"/>
                  </a:lnTo>
                  <a:lnTo>
                    <a:pt x="71688" y="20358"/>
                  </a:lnTo>
                  <a:cubicBezTo>
                    <a:pt x="71230" y="21102"/>
                    <a:pt x="70734" y="21674"/>
                    <a:pt x="70228" y="22065"/>
                  </a:cubicBezTo>
                  <a:cubicBezTo>
                    <a:pt x="69628" y="22510"/>
                    <a:pt x="68906" y="22750"/>
                    <a:pt x="68173" y="22750"/>
                  </a:cubicBezTo>
                  <a:cubicBezTo>
                    <a:pt x="68009" y="22750"/>
                    <a:pt x="67845" y="22738"/>
                    <a:pt x="67681" y="22714"/>
                  </a:cubicBezTo>
                  <a:cubicBezTo>
                    <a:pt x="67805" y="21808"/>
                    <a:pt x="68292" y="20997"/>
                    <a:pt x="69026" y="20453"/>
                  </a:cubicBezTo>
                  <a:cubicBezTo>
                    <a:pt x="69818" y="19852"/>
                    <a:pt x="70896" y="19547"/>
                    <a:pt x="71659" y="19394"/>
                  </a:cubicBezTo>
                  <a:cubicBezTo>
                    <a:pt x="71907" y="19347"/>
                    <a:pt x="72117" y="19308"/>
                    <a:pt x="72260" y="19289"/>
                  </a:cubicBezTo>
                  <a:close/>
                  <a:moveTo>
                    <a:pt x="24821" y="22859"/>
                  </a:moveTo>
                  <a:cubicBezTo>
                    <a:pt x="24831" y="22859"/>
                    <a:pt x="24840" y="22862"/>
                    <a:pt x="24850" y="22867"/>
                  </a:cubicBezTo>
                  <a:cubicBezTo>
                    <a:pt x="24860" y="22864"/>
                    <a:pt x="24870" y="22863"/>
                    <a:pt x="24881" y="22863"/>
                  </a:cubicBezTo>
                  <a:cubicBezTo>
                    <a:pt x="24908" y="22863"/>
                    <a:pt x="24936" y="22872"/>
                    <a:pt x="24964" y="22886"/>
                  </a:cubicBezTo>
                  <a:cubicBezTo>
                    <a:pt x="25012" y="22895"/>
                    <a:pt x="25050" y="22924"/>
                    <a:pt x="25088" y="22962"/>
                  </a:cubicBezTo>
                  <a:cubicBezTo>
                    <a:pt x="25098" y="22971"/>
                    <a:pt x="25107" y="22991"/>
                    <a:pt x="25127" y="23010"/>
                  </a:cubicBezTo>
                  <a:cubicBezTo>
                    <a:pt x="25146" y="23048"/>
                    <a:pt x="25165" y="23086"/>
                    <a:pt x="25174" y="23134"/>
                  </a:cubicBezTo>
                  <a:cubicBezTo>
                    <a:pt x="25174" y="23143"/>
                    <a:pt x="25174" y="23153"/>
                    <a:pt x="25174" y="23162"/>
                  </a:cubicBezTo>
                  <a:cubicBezTo>
                    <a:pt x="25184" y="23210"/>
                    <a:pt x="25174" y="23258"/>
                    <a:pt x="25165" y="23296"/>
                  </a:cubicBezTo>
                  <a:cubicBezTo>
                    <a:pt x="25155" y="23315"/>
                    <a:pt x="25146" y="23334"/>
                    <a:pt x="25136" y="23353"/>
                  </a:cubicBezTo>
                  <a:cubicBezTo>
                    <a:pt x="25127" y="23363"/>
                    <a:pt x="25117" y="23382"/>
                    <a:pt x="25107" y="23391"/>
                  </a:cubicBezTo>
                  <a:cubicBezTo>
                    <a:pt x="25060" y="23448"/>
                    <a:pt x="25003" y="23496"/>
                    <a:pt x="24926" y="23515"/>
                  </a:cubicBezTo>
                  <a:lnTo>
                    <a:pt x="24821" y="23515"/>
                  </a:lnTo>
                  <a:cubicBezTo>
                    <a:pt x="24793" y="23515"/>
                    <a:pt x="24764" y="23506"/>
                    <a:pt x="24745" y="23496"/>
                  </a:cubicBezTo>
                  <a:lnTo>
                    <a:pt x="24716" y="23487"/>
                  </a:lnTo>
                  <a:cubicBezTo>
                    <a:pt x="24697" y="23477"/>
                    <a:pt x="24678" y="23468"/>
                    <a:pt x="24659" y="23458"/>
                  </a:cubicBezTo>
                  <a:cubicBezTo>
                    <a:pt x="24659" y="23448"/>
                    <a:pt x="24650" y="23439"/>
                    <a:pt x="24640" y="23439"/>
                  </a:cubicBezTo>
                  <a:cubicBezTo>
                    <a:pt x="24630" y="23429"/>
                    <a:pt x="24630" y="23420"/>
                    <a:pt x="24621" y="23420"/>
                  </a:cubicBezTo>
                  <a:cubicBezTo>
                    <a:pt x="24592" y="23391"/>
                    <a:pt x="24573" y="23363"/>
                    <a:pt x="24554" y="23324"/>
                  </a:cubicBezTo>
                  <a:cubicBezTo>
                    <a:pt x="24545" y="23296"/>
                    <a:pt x="24535" y="23267"/>
                    <a:pt x="24526" y="23229"/>
                  </a:cubicBezTo>
                  <a:lnTo>
                    <a:pt x="24526" y="23220"/>
                  </a:lnTo>
                  <a:cubicBezTo>
                    <a:pt x="24526" y="23181"/>
                    <a:pt x="24526" y="23153"/>
                    <a:pt x="24526" y="23124"/>
                  </a:cubicBezTo>
                  <a:lnTo>
                    <a:pt x="24526" y="23105"/>
                  </a:lnTo>
                  <a:cubicBezTo>
                    <a:pt x="24526" y="23095"/>
                    <a:pt x="24535" y="23086"/>
                    <a:pt x="24535" y="23076"/>
                  </a:cubicBezTo>
                  <a:lnTo>
                    <a:pt x="24545" y="23057"/>
                  </a:lnTo>
                  <a:cubicBezTo>
                    <a:pt x="24545" y="23048"/>
                    <a:pt x="24554" y="23038"/>
                    <a:pt x="24564" y="23019"/>
                  </a:cubicBezTo>
                  <a:cubicBezTo>
                    <a:pt x="24573" y="23000"/>
                    <a:pt x="24592" y="22971"/>
                    <a:pt x="24621" y="22952"/>
                  </a:cubicBezTo>
                  <a:lnTo>
                    <a:pt x="24630" y="22933"/>
                  </a:lnTo>
                  <a:cubicBezTo>
                    <a:pt x="24669" y="22905"/>
                    <a:pt x="24697" y="22886"/>
                    <a:pt x="24735" y="22876"/>
                  </a:cubicBezTo>
                  <a:cubicBezTo>
                    <a:pt x="24754" y="22867"/>
                    <a:pt x="24774" y="22867"/>
                    <a:pt x="24793" y="22867"/>
                  </a:cubicBezTo>
                  <a:cubicBezTo>
                    <a:pt x="24802" y="22862"/>
                    <a:pt x="24812" y="22859"/>
                    <a:pt x="24821" y="22859"/>
                  </a:cubicBezTo>
                  <a:close/>
                  <a:moveTo>
                    <a:pt x="100153" y="15655"/>
                  </a:moveTo>
                  <a:lnTo>
                    <a:pt x="100153" y="15655"/>
                  </a:lnTo>
                  <a:cubicBezTo>
                    <a:pt x="100363" y="17238"/>
                    <a:pt x="99915" y="18841"/>
                    <a:pt x="98913" y="20091"/>
                  </a:cubicBezTo>
                  <a:cubicBezTo>
                    <a:pt x="97349" y="22056"/>
                    <a:pt x="94449" y="23267"/>
                    <a:pt x="93886" y="23496"/>
                  </a:cubicBezTo>
                  <a:lnTo>
                    <a:pt x="93857" y="23506"/>
                  </a:lnTo>
                  <a:cubicBezTo>
                    <a:pt x="93848" y="23515"/>
                    <a:pt x="93838" y="23515"/>
                    <a:pt x="93819" y="23525"/>
                  </a:cubicBezTo>
                  <a:lnTo>
                    <a:pt x="93790" y="23525"/>
                  </a:lnTo>
                  <a:cubicBezTo>
                    <a:pt x="93784" y="23525"/>
                    <a:pt x="93778" y="23526"/>
                    <a:pt x="93772" y="23526"/>
                  </a:cubicBezTo>
                  <a:cubicBezTo>
                    <a:pt x="93579" y="23526"/>
                    <a:pt x="93558" y="23238"/>
                    <a:pt x="93752" y="23220"/>
                  </a:cubicBezTo>
                  <a:lnTo>
                    <a:pt x="93771" y="23220"/>
                  </a:lnTo>
                  <a:cubicBezTo>
                    <a:pt x="93790" y="23220"/>
                    <a:pt x="93809" y="23220"/>
                    <a:pt x="93829" y="23229"/>
                  </a:cubicBezTo>
                  <a:lnTo>
                    <a:pt x="93972" y="23286"/>
                  </a:lnTo>
                  <a:lnTo>
                    <a:pt x="93991" y="23143"/>
                  </a:lnTo>
                  <a:cubicBezTo>
                    <a:pt x="94181" y="22122"/>
                    <a:pt x="94754" y="19566"/>
                    <a:pt x="96108" y="17858"/>
                  </a:cubicBezTo>
                  <a:cubicBezTo>
                    <a:pt x="96919" y="16828"/>
                    <a:pt x="98054" y="16094"/>
                    <a:pt x="99333" y="15788"/>
                  </a:cubicBezTo>
                  <a:lnTo>
                    <a:pt x="99562" y="15731"/>
                  </a:lnTo>
                  <a:cubicBezTo>
                    <a:pt x="99752" y="15693"/>
                    <a:pt x="99953" y="15664"/>
                    <a:pt x="100153" y="15655"/>
                  </a:cubicBezTo>
                  <a:close/>
                  <a:moveTo>
                    <a:pt x="114405" y="24937"/>
                  </a:moveTo>
                  <a:lnTo>
                    <a:pt x="114433" y="24946"/>
                  </a:lnTo>
                  <a:lnTo>
                    <a:pt x="114433" y="24994"/>
                  </a:lnTo>
                  <a:lnTo>
                    <a:pt x="114424" y="25032"/>
                  </a:lnTo>
                  <a:lnTo>
                    <a:pt x="114395" y="25032"/>
                  </a:lnTo>
                  <a:cubicBezTo>
                    <a:pt x="114367" y="25032"/>
                    <a:pt x="114348" y="25013"/>
                    <a:pt x="114348" y="24994"/>
                  </a:cubicBezTo>
                  <a:cubicBezTo>
                    <a:pt x="114338" y="24975"/>
                    <a:pt x="114348" y="24965"/>
                    <a:pt x="114357" y="24956"/>
                  </a:cubicBezTo>
                  <a:cubicBezTo>
                    <a:pt x="114357" y="24946"/>
                    <a:pt x="114367" y="24937"/>
                    <a:pt x="114386" y="24937"/>
                  </a:cubicBezTo>
                  <a:close/>
                  <a:moveTo>
                    <a:pt x="53969" y="21597"/>
                  </a:moveTo>
                  <a:cubicBezTo>
                    <a:pt x="54583" y="21597"/>
                    <a:pt x="55197" y="21718"/>
                    <a:pt x="55776" y="21960"/>
                  </a:cubicBezTo>
                  <a:cubicBezTo>
                    <a:pt x="55309" y="23134"/>
                    <a:pt x="54393" y="24069"/>
                    <a:pt x="53239" y="24545"/>
                  </a:cubicBezTo>
                  <a:cubicBezTo>
                    <a:pt x="52202" y="24984"/>
                    <a:pt x="50967" y="25093"/>
                    <a:pt x="49994" y="25093"/>
                  </a:cubicBezTo>
                  <a:cubicBezTo>
                    <a:pt x="49339" y="25093"/>
                    <a:pt x="48803" y="25044"/>
                    <a:pt x="48526" y="25013"/>
                  </a:cubicBezTo>
                  <a:cubicBezTo>
                    <a:pt x="48946" y="24469"/>
                    <a:pt x="50415" y="22695"/>
                    <a:pt x="52151" y="21970"/>
                  </a:cubicBezTo>
                  <a:cubicBezTo>
                    <a:pt x="52731" y="21721"/>
                    <a:pt x="53350" y="21597"/>
                    <a:pt x="53969" y="21597"/>
                  </a:cubicBezTo>
                  <a:close/>
                  <a:moveTo>
                    <a:pt x="13002" y="22437"/>
                  </a:moveTo>
                  <a:cubicBezTo>
                    <a:pt x="13946" y="22456"/>
                    <a:pt x="14862" y="22752"/>
                    <a:pt x="15635" y="23296"/>
                  </a:cubicBezTo>
                  <a:cubicBezTo>
                    <a:pt x="15702" y="23344"/>
                    <a:pt x="15768" y="23391"/>
                    <a:pt x="15826" y="23439"/>
                  </a:cubicBezTo>
                  <a:cubicBezTo>
                    <a:pt x="15912" y="23506"/>
                    <a:pt x="15988" y="23572"/>
                    <a:pt x="16055" y="23630"/>
                  </a:cubicBezTo>
                  <a:cubicBezTo>
                    <a:pt x="16112" y="23687"/>
                    <a:pt x="16179" y="23744"/>
                    <a:pt x="16226" y="23801"/>
                  </a:cubicBezTo>
                  <a:lnTo>
                    <a:pt x="16322" y="23897"/>
                  </a:lnTo>
                  <a:cubicBezTo>
                    <a:pt x="16293" y="23935"/>
                    <a:pt x="16236" y="23983"/>
                    <a:pt x="16179" y="24040"/>
                  </a:cubicBezTo>
                  <a:cubicBezTo>
                    <a:pt x="16140" y="24078"/>
                    <a:pt x="16102" y="24116"/>
                    <a:pt x="16055" y="24154"/>
                  </a:cubicBezTo>
                  <a:cubicBezTo>
                    <a:pt x="16045" y="24164"/>
                    <a:pt x="16016" y="24183"/>
                    <a:pt x="15997" y="24202"/>
                  </a:cubicBezTo>
                  <a:lnTo>
                    <a:pt x="15988" y="24212"/>
                  </a:lnTo>
                  <a:cubicBezTo>
                    <a:pt x="15940" y="24250"/>
                    <a:pt x="15892" y="24288"/>
                    <a:pt x="15835" y="24326"/>
                  </a:cubicBezTo>
                  <a:lnTo>
                    <a:pt x="15778" y="24364"/>
                  </a:lnTo>
                  <a:lnTo>
                    <a:pt x="15644" y="24460"/>
                  </a:lnTo>
                  <a:cubicBezTo>
                    <a:pt x="15282" y="24698"/>
                    <a:pt x="14900" y="24889"/>
                    <a:pt x="14490" y="25013"/>
                  </a:cubicBezTo>
                  <a:lnTo>
                    <a:pt x="14328" y="25061"/>
                  </a:lnTo>
                  <a:cubicBezTo>
                    <a:pt x="14214" y="25099"/>
                    <a:pt x="14099" y="25127"/>
                    <a:pt x="13994" y="25146"/>
                  </a:cubicBezTo>
                  <a:cubicBezTo>
                    <a:pt x="13694" y="25205"/>
                    <a:pt x="13393" y="25234"/>
                    <a:pt x="13093" y="25234"/>
                  </a:cubicBezTo>
                  <a:cubicBezTo>
                    <a:pt x="13050" y="25234"/>
                    <a:pt x="13007" y="25233"/>
                    <a:pt x="12964" y="25232"/>
                  </a:cubicBezTo>
                  <a:cubicBezTo>
                    <a:pt x="12830" y="25232"/>
                    <a:pt x="12687" y="25223"/>
                    <a:pt x="12544" y="25213"/>
                  </a:cubicBezTo>
                  <a:cubicBezTo>
                    <a:pt x="12392" y="25204"/>
                    <a:pt x="12248" y="25175"/>
                    <a:pt x="12115" y="25156"/>
                  </a:cubicBezTo>
                  <a:cubicBezTo>
                    <a:pt x="11991" y="25137"/>
                    <a:pt x="11838" y="25108"/>
                    <a:pt x="11695" y="25080"/>
                  </a:cubicBezTo>
                  <a:cubicBezTo>
                    <a:pt x="11514" y="25032"/>
                    <a:pt x="11314" y="24984"/>
                    <a:pt x="11085" y="24918"/>
                  </a:cubicBezTo>
                  <a:cubicBezTo>
                    <a:pt x="10169" y="24631"/>
                    <a:pt x="9291" y="24240"/>
                    <a:pt x="8461" y="23763"/>
                  </a:cubicBezTo>
                  <a:cubicBezTo>
                    <a:pt x="9062" y="23439"/>
                    <a:pt x="11066" y="22437"/>
                    <a:pt x="12916" y="22437"/>
                  </a:cubicBezTo>
                  <a:close/>
                  <a:moveTo>
                    <a:pt x="63837" y="17744"/>
                  </a:moveTo>
                  <a:cubicBezTo>
                    <a:pt x="64953" y="18345"/>
                    <a:pt x="65773" y="19375"/>
                    <a:pt x="66107" y="20606"/>
                  </a:cubicBezTo>
                  <a:cubicBezTo>
                    <a:pt x="66613" y="22418"/>
                    <a:pt x="66136" y="24679"/>
                    <a:pt x="65974" y="25356"/>
                  </a:cubicBezTo>
                  <a:cubicBezTo>
                    <a:pt x="65487" y="24860"/>
                    <a:pt x="63904" y="23181"/>
                    <a:pt x="63389" y="21359"/>
                  </a:cubicBezTo>
                  <a:cubicBezTo>
                    <a:pt x="63045" y="20148"/>
                    <a:pt x="63198" y="18841"/>
                    <a:pt x="63837" y="17744"/>
                  </a:cubicBezTo>
                  <a:close/>
                  <a:moveTo>
                    <a:pt x="75553" y="22076"/>
                  </a:moveTo>
                  <a:cubicBezTo>
                    <a:pt x="76220" y="22076"/>
                    <a:pt x="76887" y="22220"/>
                    <a:pt x="77507" y="22504"/>
                  </a:cubicBezTo>
                  <a:cubicBezTo>
                    <a:pt x="77001" y="23658"/>
                    <a:pt x="76047" y="24565"/>
                    <a:pt x="74864" y="25003"/>
                  </a:cubicBezTo>
                  <a:cubicBezTo>
                    <a:pt x="74139" y="25261"/>
                    <a:pt x="73376" y="25404"/>
                    <a:pt x="72604" y="25423"/>
                  </a:cubicBezTo>
                  <a:cubicBezTo>
                    <a:pt x="72417" y="25432"/>
                    <a:pt x="72229" y="25436"/>
                    <a:pt x="72043" y="25436"/>
                  </a:cubicBezTo>
                  <a:cubicBezTo>
                    <a:pt x="71410" y="25436"/>
                    <a:pt x="70778" y="25387"/>
                    <a:pt x="70152" y="25299"/>
                  </a:cubicBezTo>
                  <a:cubicBezTo>
                    <a:pt x="70791" y="24536"/>
                    <a:pt x="71516" y="23859"/>
                    <a:pt x="72308" y="23267"/>
                  </a:cubicBezTo>
                  <a:cubicBezTo>
                    <a:pt x="72794" y="22905"/>
                    <a:pt x="73319" y="22609"/>
                    <a:pt x="73882" y="22390"/>
                  </a:cubicBezTo>
                  <a:cubicBezTo>
                    <a:pt x="74420" y="22180"/>
                    <a:pt x="74987" y="22076"/>
                    <a:pt x="75553" y="22076"/>
                  </a:cubicBezTo>
                  <a:close/>
                  <a:moveTo>
                    <a:pt x="23161" y="25118"/>
                  </a:moveTo>
                  <a:cubicBezTo>
                    <a:pt x="23209" y="25118"/>
                    <a:pt x="23266" y="25137"/>
                    <a:pt x="23305" y="25175"/>
                  </a:cubicBezTo>
                  <a:lnTo>
                    <a:pt x="23314" y="25194"/>
                  </a:lnTo>
                  <a:lnTo>
                    <a:pt x="23324" y="25204"/>
                  </a:lnTo>
                  <a:cubicBezTo>
                    <a:pt x="23333" y="25213"/>
                    <a:pt x="23333" y="25223"/>
                    <a:pt x="23343" y="25232"/>
                  </a:cubicBezTo>
                  <a:cubicBezTo>
                    <a:pt x="23343" y="25251"/>
                    <a:pt x="23352" y="25261"/>
                    <a:pt x="23352" y="25280"/>
                  </a:cubicBezTo>
                  <a:cubicBezTo>
                    <a:pt x="23362" y="25347"/>
                    <a:pt x="23343" y="25404"/>
                    <a:pt x="23305" y="25452"/>
                  </a:cubicBezTo>
                  <a:lnTo>
                    <a:pt x="23295" y="25461"/>
                  </a:lnTo>
                  <a:cubicBezTo>
                    <a:pt x="23266" y="25480"/>
                    <a:pt x="23228" y="25499"/>
                    <a:pt x="23200" y="25499"/>
                  </a:cubicBezTo>
                  <a:cubicBezTo>
                    <a:pt x="23185" y="25504"/>
                    <a:pt x="23173" y="25507"/>
                    <a:pt x="23163" y="25507"/>
                  </a:cubicBezTo>
                  <a:cubicBezTo>
                    <a:pt x="23152" y="25507"/>
                    <a:pt x="23142" y="25504"/>
                    <a:pt x="23133" y="25499"/>
                  </a:cubicBezTo>
                  <a:cubicBezTo>
                    <a:pt x="23123" y="25499"/>
                    <a:pt x="23104" y="25490"/>
                    <a:pt x="23095" y="25490"/>
                  </a:cubicBezTo>
                  <a:lnTo>
                    <a:pt x="23085" y="25480"/>
                  </a:lnTo>
                  <a:cubicBezTo>
                    <a:pt x="23066" y="25480"/>
                    <a:pt x="23056" y="25471"/>
                    <a:pt x="23047" y="25461"/>
                  </a:cubicBezTo>
                  <a:lnTo>
                    <a:pt x="23028" y="25442"/>
                  </a:lnTo>
                  <a:cubicBezTo>
                    <a:pt x="22999" y="25414"/>
                    <a:pt x="22980" y="25375"/>
                    <a:pt x="22980" y="25337"/>
                  </a:cubicBezTo>
                  <a:cubicBezTo>
                    <a:pt x="22971" y="25309"/>
                    <a:pt x="22971" y="25280"/>
                    <a:pt x="22980" y="25261"/>
                  </a:cubicBezTo>
                  <a:cubicBezTo>
                    <a:pt x="22980" y="25242"/>
                    <a:pt x="22990" y="25223"/>
                    <a:pt x="22999" y="25213"/>
                  </a:cubicBezTo>
                  <a:cubicBezTo>
                    <a:pt x="22999" y="25194"/>
                    <a:pt x="23018" y="25185"/>
                    <a:pt x="23028" y="25175"/>
                  </a:cubicBezTo>
                  <a:cubicBezTo>
                    <a:pt x="23037" y="25166"/>
                    <a:pt x="23047" y="25156"/>
                    <a:pt x="23056" y="25146"/>
                  </a:cubicBezTo>
                  <a:cubicBezTo>
                    <a:pt x="23076" y="25137"/>
                    <a:pt x="23104" y="25118"/>
                    <a:pt x="23133" y="25118"/>
                  </a:cubicBezTo>
                  <a:close/>
                  <a:moveTo>
                    <a:pt x="91348" y="21684"/>
                  </a:moveTo>
                  <a:cubicBezTo>
                    <a:pt x="91301" y="22599"/>
                    <a:pt x="90890" y="23448"/>
                    <a:pt x="90213" y="24059"/>
                  </a:cubicBezTo>
                  <a:cubicBezTo>
                    <a:pt x="89212" y="24956"/>
                    <a:pt x="87647" y="25375"/>
                    <a:pt x="87094" y="25509"/>
                  </a:cubicBezTo>
                  <a:cubicBezTo>
                    <a:pt x="87285" y="24975"/>
                    <a:pt x="87876" y="23458"/>
                    <a:pt x="88868" y="22561"/>
                  </a:cubicBezTo>
                  <a:cubicBezTo>
                    <a:pt x="89498" y="21998"/>
                    <a:pt x="90309" y="21684"/>
                    <a:pt x="91158" y="21684"/>
                  </a:cubicBezTo>
                  <a:close/>
                  <a:moveTo>
                    <a:pt x="86065" y="20702"/>
                  </a:moveTo>
                  <a:cubicBezTo>
                    <a:pt x="86236" y="20702"/>
                    <a:pt x="86407" y="20711"/>
                    <a:pt x="86579" y="20730"/>
                  </a:cubicBezTo>
                  <a:cubicBezTo>
                    <a:pt x="86464" y="21989"/>
                    <a:pt x="85844" y="23153"/>
                    <a:pt x="84862" y="23954"/>
                  </a:cubicBezTo>
                  <a:cubicBezTo>
                    <a:pt x="83402" y="25146"/>
                    <a:pt x="81132" y="25614"/>
                    <a:pt x="80454" y="25728"/>
                  </a:cubicBezTo>
                  <a:cubicBezTo>
                    <a:pt x="80702" y="25089"/>
                    <a:pt x="81618" y="22962"/>
                    <a:pt x="83078" y="21770"/>
                  </a:cubicBezTo>
                  <a:cubicBezTo>
                    <a:pt x="83211" y="21665"/>
                    <a:pt x="83335" y="21569"/>
                    <a:pt x="83469" y="21483"/>
                  </a:cubicBezTo>
                  <a:lnTo>
                    <a:pt x="83555" y="21426"/>
                  </a:lnTo>
                  <a:lnTo>
                    <a:pt x="83507" y="21312"/>
                  </a:lnTo>
                  <a:cubicBezTo>
                    <a:pt x="83507" y="21302"/>
                    <a:pt x="83507" y="21302"/>
                    <a:pt x="83497" y="21293"/>
                  </a:cubicBezTo>
                  <a:cubicBezTo>
                    <a:pt x="83478" y="21178"/>
                    <a:pt x="83555" y="21073"/>
                    <a:pt x="83669" y="21064"/>
                  </a:cubicBezTo>
                  <a:cubicBezTo>
                    <a:pt x="83678" y="21062"/>
                    <a:pt x="83686" y="21062"/>
                    <a:pt x="83695" y="21062"/>
                  </a:cubicBezTo>
                  <a:cubicBezTo>
                    <a:pt x="83755" y="21062"/>
                    <a:pt x="83817" y="21090"/>
                    <a:pt x="83850" y="21140"/>
                  </a:cubicBezTo>
                  <a:lnTo>
                    <a:pt x="83908" y="21216"/>
                  </a:lnTo>
                  <a:lnTo>
                    <a:pt x="84003" y="21178"/>
                  </a:lnTo>
                  <a:cubicBezTo>
                    <a:pt x="84642" y="20862"/>
                    <a:pt x="85349" y="20702"/>
                    <a:pt x="86065" y="20702"/>
                  </a:cubicBezTo>
                  <a:close/>
                  <a:moveTo>
                    <a:pt x="45941" y="20529"/>
                  </a:moveTo>
                  <a:cubicBezTo>
                    <a:pt x="46418" y="20529"/>
                    <a:pt x="46905" y="20587"/>
                    <a:pt x="47372" y="20711"/>
                  </a:cubicBezTo>
                  <a:cubicBezTo>
                    <a:pt x="47029" y="22275"/>
                    <a:pt x="46065" y="23630"/>
                    <a:pt x="44692" y="24460"/>
                  </a:cubicBezTo>
                  <a:cubicBezTo>
                    <a:pt x="42641" y="25719"/>
                    <a:pt x="39674" y="25910"/>
                    <a:pt x="38873" y="25948"/>
                  </a:cubicBezTo>
                  <a:cubicBezTo>
                    <a:pt x="39254" y="25251"/>
                    <a:pt x="40761" y="22685"/>
                    <a:pt x="42822" y="21417"/>
                  </a:cubicBezTo>
                  <a:cubicBezTo>
                    <a:pt x="43757" y="20835"/>
                    <a:pt x="44835" y="20529"/>
                    <a:pt x="45941" y="20529"/>
                  </a:cubicBezTo>
                  <a:close/>
                  <a:moveTo>
                    <a:pt x="101021" y="21016"/>
                  </a:moveTo>
                  <a:lnTo>
                    <a:pt x="101021" y="21016"/>
                  </a:lnTo>
                  <a:cubicBezTo>
                    <a:pt x="101498" y="21312"/>
                    <a:pt x="102862" y="22208"/>
                    <a:pt x="103520" y="23363"/>
                  </a:cubicBezTo>
                  <a:cubicBezTo>
                    <a:pt x="103978" y="24154"/>
                    <a:pt x="104102" y="25099"/>
                    <a:pt x="103864" y="25976"/>
                  </a:cubicBezTo>
                  <a:cubicBezTo>
                    <a:pt x="102977" y="25738"/>
                    <a:pt x="102233" y="25156"/>
                    <a:pt x="101775" y="24364"/>
                  </a:cubicBezTo>
                  <a:cubicBezTo>
                    <a:pt x="101117" y="23210"/>
                    <a:pt x="101031" y="21579"/>
                    <a:pt x="101021" y="21016"/>
                  </a:cubicBezTo>
                  <a:close/>
                  <a:moveTo>
                    <a:pt x="89639" y="26271"/>
                  </a:moveTo>
                  <a:cubicBezTo>
                    <a:pt x="89680" y="26271"/>
                    <a:pt x="89686" y="26339"/>
                    <a:pt x="89641" y="26348"/>
                  </a:cubicBezTo>
                  <a:cubicBezTo>
                    <a:pt x="89622" y="26348"/>
                    <a:pt x="89603" y="26339"/>
                    <a:pt x="89593" y="26320"/>
                  </a:cubicBezTo>
                  <a:cubicBezTo>
                    <a:pt x="89593" y="26291"/>
                    <a:pt x="89603" y="26272"/>
                    <a:pt x="89631" y="26272"/>
                  </a:cubicBezTo>
                  <a:cubicBezTo>
                    <a:pt x="89634" y="26272"/>
                    <a:pt x="89637" y="26271"/>
                    <a:pt x="89639" y="26271"/>
                  </a:cubicBezTo>
                  <a:close/>
                  <a:moveTo>
                    <a:pt x="102757" y="26272"/>
                  </a:moveTo>
                  <a:cubicBezTo>
                    <a:pt x="102776" y="26272"/>
                    <a:pt x="102786" y="26282"/>
                    <a:pt x="102795" y="26282"/>
                  </a:cubicBezTo>
                  <a:cubicBezTo>
                    <a:pt x="102815" y="26291"/>
                    <a:pt x="102824" y="26310"/>
                    <a:pt x="102824" y="26329"/>
                  </a:cubicBezTo>
                  <a:cubicBezTo>
                    <a:pt x="102824" y="26358"/>
                    <a:pt x="102805" y="26387"/>
                    <a:pt x="102767" y="26396"/>
                  </a:cubicBezTo>
                  <a:cubicBezTo>
                    <a:pt x="102763" y="26397"/>
                    <a:pt x="102759" y="26398"/>
                    <a:pt x="102755" y="26398"/>
                  </a:cubicBezTo>
                  <a:cubicBezTo>
                    <a:pt x="102729" y="26398"/>
                    <a:pt x="102700" y="26373"/>
                    <a:pt x="102700" y="26348"/>
                  </a:cubicBezTo>
                  <a:cubicBezTo>
                    <a:pt x="102700" y="26329"/>
                    <a:pt x="102700" y="26310"/>
                    <a:pt x="102710" y="26301"/>
                  </a:cubicBezTo>
                  <a:cubicBezTo>
                    <a:pt x="102719" y="26282"/>
                    <a:pt x="102738" y="26272"/>
                    <a:pt x="102748" y="26272"/>
                  </a:cubicBezTo>
                  <a:close/>
                  <a:moveTo>
                    <a:pt x="79415" y="27092"/>
                  </a:moveTo>
                  <a:cubicBezTo>
                    <a:pt x="79424" y="27092"/>
                    <a:pt x="79434" y="27102"/>
                    <a:pt x="79434" y="27112"/>
                  </a:cubicBezTo>
                  <a:cubicBezTo>
                    <a:pt x="79443" y="27121"/>
                    <a:pt x="79443" y="27121"/>
                    <a:pt x="79434" y="27131"/>
                  </a:cubicBezTo>
                  <a:cubicBezTo>
                    <a:pt x="79434" y="27140"/>
                    <a:pt x="79424" y="27140"/>
                    <a:pt x="79415" y="27140"/>
                  </a:cubicBezTo>
                  <a:cubicBezTo>
                    <a:pt x="79415" y="27145"/>
                    <a:pt x="79412" y="27147"/>
                    <a:pt x="79410" y="27147"/>
                  </a:cubicBezTo>
                  <a:cubicBezTo>
                    <a:pt x="79407" y="27147"/>
                    <a:pt x="79405" y="27145"/>
                    <a:pt x="79405" y="27140"/>
                  </a:cubicBezTo>
                  <a:cubicBezTo>
                    <a:pt x="79396" y="27140"/>
                    <a:pt x="79386" y="27131"/>
                    <a:pt x="79386" y="27121"/>
                  </a:cubicBezTo>
                  <a:lnTo>
                    <a:pt x="79396" y="27121"/>
                  </a:lnTo>
                  <a:cubicBezTo>
                    <a:pt x="79396" y="27112"/>
                    <a:pt x="79396" y="27102"/>
                    <a:pt x="79396" y="27102"/>
                  </a:cubicBezTo>
                  <a:cubicBezTo>
                    <a:pt x="79396" y="27092"/>
                    <a:pt x="79405" y="27092"/>
                    <a:pt x="79415" y="27092"/>
                  </a:cubicBezTo>
                  <a:close/>
                  <a:moveTo>
                    <a:pt x="42898" y="27159"/>
                  </a:moveTo>
                  <a:lnTo>
                    <a:pt x="42898" y="27169"/>
                  </a:lnTo>
                  <a:cubicBezTo>
                    <a:pt x="42910" y="27167"/>
                    <a:pt x="42922" y="27166"/>
                    <a:pt x="42933" y="27166"/>
                  </a:cubicBezTo>
                  <a:cubicBezTo>
                    <a:pt x="43142" y="27166"/>
                    <a:pt x="43182" y="27495"/>
                    <a:pt x="42946" y="27531"/>
                  </a:cubicBezTo>
                  <a:cubicBezTo>
                    <a:pt x="42940" y="27532"/>
                    <a:pt x="42934" y="27532"/>
                    <a:pt x="42928" y="27532"/>
                  </a:cubicBezTo>
                  <a:cubicBezTo>
                    <a:pt x="42839" y="27532"/>
                    <a:pt x="42755" y="27468"/>
                    <a:pt x="42746" y="27379"/>
                  </a:cubicBezTo>
                  <a:cubicBezTo>
                    <a:pt x="42717" y="27274"/>
                    <a:pt x="42793" y="27178"/>
                    <a:pt x="42898" y="27159"/>
                  </a:cubicBezTo>
                  <a:close/>
                  <a:moveTo>
                    <a:pt x="21531" y="26799"/>
                  </a:moveTo>
                  <a:cubicBezTo>
                    <a:pt x="21542" y="26799"/>
                    <a:pt x="21554" y="26802"/>
                    <a:pt x="21568" y="26806"/>
                  </a:cubicBezTo>
                  <a:cubicBezTo>
                    <a:pt x="21597" y="26806"/>
                    <a:pt x="21626" y="26806"/>
                    <a:pt x="21664" y="26816"/>
                  </a:cubicBezTo>
                  <a:lnTo>
                    <a:pt x="21664" y="26854"/>
                  </a:lnTo>
                  <a:lnTo>
                    <a:pt x="21759" y="26854"/>
                  </a:lnTo>
                  <a:lnTo>
                    <a:pt x="21788" y="26873"/>
                  </a:lnTo>
                  <a:lnTo>
                    <a:pt x="21807" y="26892"/>
                  </a:lnTo>
                  <a:lnTo>
                    <a:pt x="21826" y="26902"/>
                  </a:lnTo>
                  <a:lnTo>
                    <a:pt x="21845" y="26921"/>
                  </a:lnTo>
                  <a:cubicBezTo>
                    <a:pt x="21988" y="27073"/>
                    <a:pt x="21988" y="27312"/>
                    <a:pt x="21845" y="27465"/>
                  </a:cubicBezTo>
                  <a:cubicBezTo>
                    <a:pt x="21816" y="27493"/>
                    <a:pt x="21778" y="27522"/>
                    <a:pt x="21740" y="27541"/>
                  </a:cubicBezTo>
                  <a:lnTo>
                    <a:pt x="21721" y="27550"/>
                  </a:lnTo>
                  <a:lnTo>
                    <a:pt x="21683" y="27579"/>
                  </a:lnTo>
                  <a:lnTo>
                    <a:pt x="21549" y="27579"/>
                  </a:lnTo>
                  <a:cubicBezTo>
                    <a:pt x="21511" y="27579"/>
                    <a:pt x="21463" y="27569"/>
                    <a:pt x="21425" y="27560"/>
                  </a:cubicBezTo>
                  <a:cubicBezTo>
                    <a:pt x="21397" y="27550"/>
                    <a:pt x="21378" y="27531"/>
                    <a:pt x="21358" y="27522"/>
                  </a:cubicBezTo>
                  <a:cubicBezTo>
                    <a:pt x="21339" y="27512"/>
                    <a:pt x="21320" y="27493"/>
                    <a:pt x="21301" y="27484"/>
                  </a:cubicBezTo>
                  <a:lnTo>
                    <a:pt x="21282" y="27465"/>
                  </a:lnTo>
                  <a:lnTo>
                    <a:pt x="21273" y="27455"/>
                  </a:lnTo>
                  <a:cubicBezTo>
                    <a:pt x="21273" y="27445"/>
                    <a:pt x="21263" y="27445"/>
                    <a:pt x="21254" y="27436"/>
                  </a:cubicBezTo>
                  <a:cubicBezTo>
                    <a:pt x="21234" y="27407"/>
                    <a:pt x="21215" y="27379"/>
                    <a:pt x="21206" y="27350"/>
                  </a:cubicBezTo>
                  <a:cubicBezTo>
                    <a:pt x="21187" y="27312"/>
                    <a:pt x="21177" y="27283"/>
                    <a:pt x="21177" y="27245"/>
                  </a:cubicBezTo>
                  <a:cubicBezTo>
                    <a:pt x="21139" y="27035"/>
                    <a:pt x="21292" y="26835"/>
                    <a:pt x="21502" y="26806"/>
                  </a:cubicBezTo>
                  <a:cubicBezTo>
                    <a:pt x="21511" y="26802"/>
                    <a:pt x="21521" y="26799"/>
                    <a:pt x="21531" y="26799"/>
                  </a:cubicBezTo>
                  <a:close/>
                  <a:moveTo>
                    <a:pt x="124916" y="14678"/>
                  </a:moveTo>
                  <a:cubicBezTo>
                    <a:pt x="125098" y="14678"/>
                    <a:pt x="125279" y="14689"/>
                    <a:pt x="125461" y="14710"/>
                  </a:cubicBezTo>
                  <a:lnTo>
                    <a:pt x="125451" y="14730"/>
                  </a:lnTo>
                  <a:cubicBezTo>
                    <a:pt x="125337" y="15989"/>
                    <a:pt x="124717" y="17133"/>
                    <a:pt x="123734" y="17925"/>
                  </a:cubicBezTo>
                  <a:cubicBezTo>
                    <a:pt x="123057" y="18478"/>
                    <a:pt x="122132" y="18946"/>
                    <a:pt x="120996" y="19299"/>
                  </a:cubicBezTo>
                  <a:lnTo>
                    <a:pt x="120892" y="19337"/>
                  </a:lnTo>
                  <a:lnTo>
                    <a:pt x="121445" y="22056"/>
                  </a:lnTo>
                  <a:lnTo>
                    <a:pt x="121559" y="22037"/>
                  </a:lnTo>
                  <a:cubicBezTo>
                    <a:pt x="121760" y="21998"/>
                    <a:pt x="121960" y="21970"/>
                    <a:pt x="122179" y="21951"/>
                  </a:cubicBezTo>
                  <a:lnTo>
                    <a:pt x="122341" y="21932"/>
                  </a:lnTo>
                  <a:cubicBezTo>
                    <a:pt x="122590" y="21903"/>
                    <a:pt x="122847" y="21884"/>
                    <a:pt x="123105" y="21874"/>
                  </a:cubicBezTo>
                  <a:lnTo>
                    <a:pt x="123114" y="21874"/>
                  </a:lnTo>
                  <a:lnTo>
                    <a:pt x="123133" y="21884"/>
                  </a:lnTo>
                  <a:lnTo>
                    <a:pt x="123162" y="21874"/>
                  </a:lnTo>
                  <a:cubicBezTo>
                    <a:pt x="123372" y="21865"/>
                    <a:pt x="123584" y="21860"/>
                    <a:pt x="123799" y="21860"/>
                  </a:cubicBezTo>
                  <a:cubicBezTo>
                    <a:pt x="124013" y="21860"/>
                    <a:pt x="124230" y="21865"/>
                    <a:pt x="124450" y="21874"/>
                  </a:cubicBezTo>
                  <a:lnTo>
                    <a:pt x="124631" y="21884"/>
                  </a:lnTo>
                  <a:lnTo>
                    <a:pt x="124745" y="21884"/>
                  </a:lnTo>
                  <a:lnTo>
                    <a:pt x="124850" y="21894"/>
                  </a:lnTo>
                  <a:lnTo>
                    <a:pt x="124993" y="21903"/>
                  </a:lnTo>
                  <a:lnTo>
                    <a:pt x="125184" y="21922"/>
                  </a:lnTo>
                  <a:lnTo>
                    <a:pt x="125327" y="21932"/>
                  </a:lnTo>
                  <a:lnTo>
                    <a:pt x="125470" y="21951"/>
                  </a:lnTo>
                  <a:lnTo>
                    <a:pt x="125528" y="21951"/>
                  </a:lnTo>
                  <a:lnTo>
                    <a:pt x="125661" y="21970"/>
                  </a:lnTo>
                  <a:lnTo>
                    <a:pt x="125671" y="21846"/>
                  </a:lnTo>
                  <a:lnTo>
                    <a:pt x="125671" y="21970"/>
                  </a:lnTo>
                  <a:cubicBezTo>
                    <a:pt x="125804" y="21989"/>
                    <a:pt x="125919" y="21998"/>
                    <a:pt x="126014" y="22018"/>
                  </a:cubicBezTo>
                  <a:lnTo>
                    <a:pt x="126071" y="22018"/>
                  </a:lnTo>
                  <a:lnTo>
                    <a:pt x="126090" y="21913"/>
                  </a:lnTo>
                  <a:lnTo>
                    <a:pt x="126090" y="21989"/>
                  </a:lnTo>
                  <a:lnTo>
                    <a:pt x="126071" y="22018"/>
                  </a:lnTo>
                  <a:cubicBezTo>
                    <a:pt x="125566" y="22638"/>
                    <a:pt x="123620" y="24898"/>
                    <a:pt x="121368" y="25776"/>
                  </a:cubicBezTo>
                  <a:cubicBezTo>
                    <a:pt x="120672" y="26053"/>
                    <a:pt x="119936" y="26192"/>
                    <a:pt x="119201" y="26192"/>
                  </a:cubicBezTo>
                  <a:cubicBezTo>
                    <a:pt x="118366" y="26192"/>
                    <a:pt x="117532" y="26012"/>
                    <a:pt x="116761" y="25652"/>
                  </a:cubicBezTo>
                  <a:lnTo>
                    <a:pt x="116761" y="25633"/>
                  </a:lnTo>
                  <a:lnTo>
                    <a:pt x="116771" y="25623"/>
                  </a:lnTo>
                  <a:cubicBezTo>
                    <a:pt x="116780" y="25595"/>
                    <a:pt x="116790" y="25566"/>
                    <a:pt x="116809" y="25528"/>
                  </a:cubicBezTo>
                  <a:cubicBezTo>
                    <a:pt x="116818" y="25499"/>
                    <a:pt x="116828" y="25490"/>
                    <a:pt x="116837" y="25461"/>
                  </a:cubicBezTo>
                  <a:lnTo>
                    <a:pt x="116856" y="25404"/>
                  </a:lnTo>
                  <a:lnTo>
                    <a:pt x="116885" y="25385"/>
                  </a:lnTo>
                  <a:lnTo>
                    <a:pt x="116885" y="25366"/>
                  </a:lnTo>
                  <a:cubicBezTo>
                    <a:pt x="116904" y="25309"/>
                    <a:pt x="116933" y="25242"/>
                    <a:pt x="116971" y="25185"/>
                  </a:cubicBezTo>
                  <a:lnTo>
                    <a:pt x="116971" y="25175"/>
                  </a:lnTo>
                  <a:cubicBezTo>
                    <a:pt x="116990" y="25146"/>
                    <a:pt x="116999" y="25127"/>
                    <a:pt x="117019" y="25099"/>
                  </a:cubicBezTo>
                  <a:lnTo>
                    <a:pt x="117028" y="25070"/>
                  </a:lnTo>
                  <a:cubicBezTo>
                    <a:pt x="117066" y="25013"/>
                    <a:pt x="117095" y="24956"/>
                    <a:pt x="117133" y="24898"/>
                  </a:cubicBezTo>
                  <a:lnTo>
                    <a:pt x="117162" y="24841"/>
                  </a:lnTo>
                  <a:cubicBezTo>
                    <a:pt x="117200" y="24793"/>
                    <a:pt x="117238" y="24736"/>
                    <a:pt x="117276" y="24679"/>
                  </a:cubicBezTo>
                  <a:lnTo>
                    <a:pt x="117467" y="24393"/>
                  </a:lnTo>
                  <a:lnTo>
                    <a:pt x="114853" y="24927"/>
                  </a:lnTo>
                  <a:cubicBezTo>
                    <a:pt x="114834" y="24929"/>
                    <a:pt x="114815" y="24930"/>
                    <a:pt x="114797" y="24930"/>
                  </a:cubicBezTo>
                  <a:cubicBezTo>
                    <a:pt x="114733" y="24930"/>
                    <a:pt x="114676" y="24916"/>
                    <a:pt x="114624" y="24879"/>
                  </a:cubicBezTo>
                  <a:lnTo>
                    <a:pt x="114576" y="24851"/>
                  </a:lnTo>
                  <a:lnTo>
                    <a:pt x="114557" y="24793"/>
                  </a:lnTo>
                  <a:lnTo>
                    <a:pt x="114214" y="23115"/>
                  </a:lnTo>
                  <a:lnTo>
                    <a:pt x="114100" y="23677"/>
                  </a:lnTo>
                  <a:cubicBezTo>
                    <a:pt x="114052" y="23887"/>
                    <a:pt x="114004" y="24078"/>
                    <a:pt x="113947" y="24278"/>
                  </a:cubicBezTo>
                  <a:lnTo>
                    <a:pt x="113947" y="24288"/>
                  </a:lnTo>
                  <a:cubicBezTo>
                    <a:pt x="113947" y="24326"/>
                    <a:pt x="113937" y="24355"/>
                    <a:pt x="113928" y="24383"/>
                  </a:cubicBezTo>
                  <a:lnTo>
                    <a:pt x="113909" y="24431"/>
                  </a:lnTo>
                  <a:cubicBezTo>
                    <a:pt x="113899" y="24460"/>
                    <a:pt x="113890" y="24479"/>
                    <a:pt x="113880" y="24507"/>
                  </a:cubicBezTo>
                  <a:lnTo>
                    <a:pt x="113842" y="24631"/>
                  </a:lnTo>
                  <a:lnTo>
                    <a:pt x="113813" y="24698"/>
                  </a:lnTo>
                  <a:lnTo>
                    <a:pt x="113804" y="24727"/>
                  </a:lnTo>
                  <a:cubicBezTo>
                    <a:pt x="113785" y="24774"/>
                    <a:pt x="113775" y="24822"/>
                    <a:pt x="113756" y="24870"/>
                  </a:cubicBezTo>
                  <a:lnTo>
                    <a:pt x="113756" y="24879"/>
                  </a:lnTo>
                  <a:lnTo>
                    <a:pt x="113861" y="24927"/>
                  </a:lnTo>
                  <a:lnTo>
                    <a:pt x="113747" y="24898"/>
                  </a:lnTo>
                  <a:cubicBezTo>
                    <a:pt x="113737" y="24908"/>
                    <a:pt x="113727" y="24927"/>
                    <a:pt x="113727" y="24946"/>
                  </a:cubicBezTo>
                  <a:lnTo>
                    <a:pt x="113689" y="25022"/>
                  </a:lnTo>
                  <a:cubicBezTo>
                    <a:pt x="113670" y="25080"/>
                    <a:pt x="113642" y="25137"/>
                    <a:pt x="113613" y="25204"/>
                  </a:cubicBezTo>
                  <a:cubicBezTo>
                    <a:pt x="113346" y="25757"/>
                    <a:pt x="112974" y="26253"/>
                    <a:pt x="112526" y="26673"/>
                  </a:cubicBezTo>
                  <a:cubicBezTo>
                    <a:pt x="112049" y="27102"/>
                    <a:pt x="111495" y="27426"/>
                    <a:pt x="110894" y="27627"/>
                  </a:cubicBezTo>
                  <a:cubicBezTo>
                    <a:pt x="110456" y="26434"/>
                    <a:pt x="110522" y="25127"/>
                    <a:pt x="111066" y="23992"/>
                  </a:cubicBezTo>
                  <a:cubicBezTo>
                    <a:pt x="111200" y="23706"/>
                    <a:pt x="111362" y="23429"/>
                    <a:pt x="111543" y="23172"/>
                  </a:cubicBezTo>
                  <a:cubicBezTo>
                    <a:pt x="111610" y="23076"/>
                    <a:pt x="111677" y="22981"/>
                    <a:pt x="111743" y="22895"/>
                  </a:cubicBezTo>
                  <a:cubicBezTo>
                    <a:pt x="111839" y="22771"/>
                    <a:pt x="111934" y="22657"/>
                    <a:pt x="112010" y="22561"/>
                  </a:cubicBezTo>
                  <a:lnTo>
                    <a:pt x="112058" y="22514"/>
                  </a:lnTo>
                  <a:lnTo>
                    <a:pt x="111581" y="19413"/>
                  </a:lnTo>
                  <a:lnTo>
                    <a:pt x="111467" y="19413"/>
                  </a:lnTo>
                  <a:cubicBezTo>
                    <a:pt x="111313" y="19419"/>
                    <a:pt x="111159" y="19421"/>
                    <a:pt x="111004" y="19421"/>
                  </a:cubicBezTo>
                  <a:cubicBezTo>
                    <a:pt x="110345" y="19421"/>
                    <a:pt x="109682" y="19373"/>
                    <a:pt x="109025" y="19280"/>
                  </a:cubicBezTo>
                  <a:cubicBezTo>
                    <a:pt x="109664" y="18517"/>
                    <a:pt x="110389" y="17839"/>
                    <a:pt x="111190" y="17248"/>
                  </a:cubicBezTo>
                  <a:cubicBezTo>
                    <a:pt x="111638" y="16924"/>
                    <a:pt x="112125" y="16637"/>
                    <a:pt x="112640" y="16428"/>
                  </a:cubicBezTo>
                  <a:lnTo>
                    <a:pt x="112697" y="16399"/>
                  </a:lnTo>
                  <a:lnTo>
                    <a:pt x="112754" y="16370"/>
                  </a:lnTo>
                  <a:cubicBezTo>
                    <a:pt x="113290" y="16161"/>
                    <a:pt x="113856" y="16057"/>
                    <a:pt x="114421" y="16057"/>
                  </a:cubicBezTo>
                  <a:cubicBezTo>
                    <a:pt x="115093" y="16057"/>
                    <a:pt x="115763" y="16204"/>
                    <a:pt x="116379" y="16494"/>
                  </a:cubicBezTo>
                  <a:lnTo>
                    <a:pt x="116370" y="16513"/>
                  </a:lnTo>
                  <a:cubicBezTo>
                    <a:pt x="116360" y="16542"/>
                    <a:pt x="116341" y="16580"/>
                    <a:pt x="116322" y="16618"/>
                  </a:cubicBezTo>
                  <a:lnTo>
                    <a:pt x="116303" y="16637"/>
                  </a:lnTo>
                  <a:lnTo>
                    <a:pt x="116303" y="16666"/>
                  </a:lnTo>
                  <a:cubicBezTo>
                    <a:pt x="116294" y="16685"/>
                    <a:pt x="116284" y="16704"/>
                    <a:pt x="116274" y="16723"/>
                  </a:cubicBezTo>
                  <a:cubicBezTo>
                    <a:pt x="116227" y="16828"/>
                    <a:pt x="116170" y="16924"/>
                    <a:pt x="116112" y="17028"/>
                  </a:cubicBezTo>
                  <a:lnTo>
                    <a:pt x="116084" y="17067"/>
                  </a:lnTo>
                  <a:cubicBezTo>
                    <a:pt x="116046" y="17124"/>
                    <a:pt x="116007" y="17181"/>
                    <a:pt x="115969" y="17238"/>
                  </a:cubicBezTo>
                  <a:lnTo>
                    <a:pt x="115960" y="17257"/>
                  </a:lnTo>
                  <a:cubicBezTo>
                    <a:pt x="115912" y="17324"/>
                    <a:pt x="115864" y="17391"/>
                    <a:pt x="115817" y="17458"/>
                  </a:cubicBezTo>
                  <a:lnTo>
                    <a:pt x="115902" y="17534"/>
                  </a:lnTo>
                  <a:lnTo>
                    <a:pt x="115807" y="17477"/>
                  </a:lnTo>
                  <a:cubicBezTo>
                    <a:pt x="115740" y="17563"/>
                    <a:pt x="115674" y="17639"/>
                    <a:pt x="115597" y="17715"/>
                  </a:cubicBezTo>
                  <a:lnTo>
                    <a:pt x="115559" y="17753"/>
                  </a:lnTo>
                  <a:cubicBezTo>
                    <a:pt x="115502" y="17830"/>
                    <a:pt x="115435" y="17897"/>
                    <a:pt x="115359" y="17963"/>
                  </a:cubicBezTo>
                  <a:lnTo>
                    <a:pt x="115197" y="18116"/>
                  </a:lnTo>
                  <a:cubicBezTo>
                    <a:pt x="115158" y="18145"/>
                    <a:pt x="115130" y="18173"/>
                    <a:pt x="115092" y="18202"/>
                  </a:cubicBezTo>
                  <a:lnTo>
                    <a:pt x="115063" y="18221"/>
                  </a:lnTo>
                  <a:cubicBezTo>
                    <a:pt x="114939" y="18326"/>
                    <a:pt x="114815" y="18421"/>
                    <a:pt x="114681" y="18507"/>
                  </a:cubicBezTo>
                  <a:lnTo>
                    <a:pt x="114157" y="18860"/>
                  </a:lnTo>
                  <a:lnTo>
                    <a:pt x="120291" y="17620"/>
                  </a:lnTo>
                  <a:lnTo>
                    <a:pt x="120319" y="17620"/>
                  </a:lnTo>
                  <a:lnTo>
                    <a:pt x="120376" y="17610"/>
                  </a:lnTo>
                  <a:lnTo>
                    <a:pt x="120415" y="17563"/>
                  </a:lnTo>
                  <a:cubicBezTo>
                    <a:pt x="120825" y="16876"/>
                    <a:pt x="121349" y="16265"/>
                    <a:pt x="121960" y="15741"/>
                  </a:cubicBezTo>
                  <a:cubicBezTo>
                    <a:pt x="122084" y="15636"/>
                    <a:pt x="122217" y="15540"/>
                    <a:pt x="122351" y="15455"/>
                  </a:cubicBezTo>
                  <a:lnTo>
                    <a:pt x="122437" y="15397"/>
                  </a:lnTo>
                  <a:lnTo>
                    <a:pt x="122389" y="15292"/>
                  </a:lnTo>
                  <a:cubicBezTo>
                    <a:pt x="122389" y="15283"/>
                    <a:pt x="122380" y="15273"/>
                    <a:pt x="122380" y="15273"/>
                  </a:cubicBezTo>
                  <a:cubicBezTo>
                    <a:pt x="122361" y="15159"/>
                    <a:pt x="122437" y="15063"/>
                    <a:pt x="122551" y="15044"/>
                  </a:cubicBezTo>
                  <a:cubicBezTo>
                    <a:pt x="122560" y="15043"/>
                    <a:pt x="122568" y="15042"/>
                    <a:pt x="122577" y="15042"/>
                  </a:cubicBezTo>
                  <a:cubicBezTo>
                    <a:pt x="122616" y="15042"/>
                    <a:pt x="122653" y="15059"/>
                    <a:pt x="122685" y="15082"/>
                  </a:cubicBezTo>
                  <a:lnTo>
                    <a:pt x="122694" y="15092"/>
                  </a:lnTo>
                  <a:cubicBezTo>
                    <a:pt x="122714" y="15102"/>
                    <a:pt x="122723" y="15111"/>
                    <a:pt x="122733" y="15121"/>
                  </a:cubicBezTo>
                  <a:lnTo>
                    <a:pt x="122790" y="15197"/>
                  </a:lnTo>
                  <a:lnTo>
                    <a:pt x="122876" y="15159"/>
                  </a:lnTo>
                  <a:cubicBezTo>
                    <a:pt x="123513" y="14840"/>
                    <a:pt x="124211" y="14678"/>
                    <a:pt x="124916" y="14678"/>
                  </a:cubicBezTo>
                  <a:close/>
                  <a:moveTo>
                    <a:pt x="96087" y="27424"/>
                  </a:moveTo>
                  <a:cubicBezTo>
                    <a:pt x="96126" y="27424"/>
                    <a:pt x="96163" y="27439"/>
                    <a:pt x="96194" y="27455"/>
                  </a:cubicBezTo>
                  <a:cubicBezTo>
                    <a:pt x="96232" y="27484"/>
                    <a:pt x="96252" y="27531"/>
                    <a:pt x="96261" y="27579"/>
                  </a:cubicBezTo>
                  <a:cubicBezTo>
                    <a:pt x="96275" y="27694"/>
                    <a:pt x="96182" y="27782"/>
                    <a:pt x="96082" y="27782"/>
                  </a:cubicBezTo>
                  <a:cubicBezTo>
                    <a:pt x="96049" y="27782"/>
                    <a:pt x="96015" y="27772"/>
                    <a:pt x="95984" y="27751"/>
                  </a:cubicBezTo>
                  <a:cubicBezTo>
                    <a:pt x="95946" y="27722"/>
                    <a:pt x="95918" y="27674"/>
                    <a:pt x="95918" y="27627"/>
                  </a:cubicBezTo>
                  <a:cubicBezTo>
                    <a:pt x="95908" y="27589"/>
                    <a:pt x="95918" y="27541"/>
                    <a:pt x="95946" y="27503"/>
                  </a:cubicBezTo>
                  <a:cubicBezTo>
                    <a:pt x="95975" y="27455"/>
                    <a:pt x="96013" y="27436"/>
                    <a:pt x="96061" y="27426"/>
                  </a:cubicBezTo>
                  <a:cubicBezTo>
                    <a:pt x="96069" y="27425"/>
                    <a:pt x="96078" y="27424"/>
                    <a:pt x="96087" y="27424"/>
                  </a:cubicBezTo>
                  <a:close/>
                  <a:moveTo>
                    <a:pt x="67167" y="27496"/>
                  </a:moveTo>
                  <a:cubicBezTo>
                    <a:pt x="67176" y="27496"/>
                    <a:pt x="67185" y="27498"/>
                    <a:pt x="67195" y="27503"/>
                  </a:cubicBezTo>
                  <a:cubicBezTo>
                    <a:pt x="67205" y="27501"/>
                    <a:pt x="67215" y="27501"/>
                    <a:pt x="67224" y="27501"/>
                  </a:cubicBezTo>
                  <a:cubicBezTo>
                    <a:pt x="67289" y="27501"/>
                    <a:pt x="67345" y="27527"/>
                    <a:pt x="67395" y="27560"/>
                  </a:cubicBezTo>
                  <a:cubicBezTo>
                    <a:pt x="67471" y="27617"/>
                    <a:pt x="67519" y="27693"/>
                    <a:pt x="67529" y="27789"/>
                  </a:cubicBezTo>
                  <a:cubicBezTo>
                    <a:pt x="67571" y="28039"/>
                    <a:pt x="67379" y="28182"/>
                    <a:pt x="67188" y="28182"/>
                  </a:cubicBezTo>
                  <a:cubicBezTo>
                    <a:pt x="67036" y="28182"/>
                    <a:pt x="66885" y="28092"/>
                    <a:pt x="66851" y="27894"/>
                  </a:cubicBezTo>
                  <a:cubicBezTo>
                    <a:pt x="66823" y="27703"/>
                    <a:pt x="66956" y="27531"/>
                    <a:pt x="67138" y="27503"/>
                  </a:cubicBezTo>
                  <a:lnTo>
                    <a:pt x="67147" y="27503"/>
                  </a:lnTo>
                  <a:cubicBezTo>
                    <a:pt x="67152" y="27498"/>
                    <a:pt x="67159" y="27496"/>
                    <a:pt x="67167" y="27496"/>
                  </a:cubicBezTo>
                  <a:close/>
                  <a:moveTo>
                    <a:pt x="33378" y="25299"/>
                  </a:moveTo>
                  <a:lnTo>
                    <a:pt x="33378" y="25299"/>
                  </a:lnTo>
                  <a:cubicBezTo>
                    <a:pt x="33216" y="25662"/>
                    <a:pt x="33035" y="26005"/>
                    <a:pt x="32825" y="26339"/>
                  </a:cubicBezTo>
                  <a:lnTo>
                    <a:pt x="32815" y="26367"/>
                  </a:lnTo>
                  <a:cubicBezTo>
                    <a:pt x="32691" y="26558"/>
                    <a:pt x="32577" y="26740"/>
                    <a:pt x="32453" y="26911"/>
                  </a:cubicBezTo>
                  <a:cubicBezTo>
                    <a:pt x="32415" y="26968"/>
                    <a:pt x="32376" y="27016"/>
                    <a:pt x="32338" y="27073"/>
                  </a:cubicBezTo>
                  <a:cubicBezTo>
                    <a:pt x="32195" y="27255"/>
                    <a:pt x="32052" y="27426"/>
                    <a:pt x="31899" y="27589"/>
                  </a:cubicBezTo>
                  <a:lnTo>
                    <a:pt x="31861" y="27617"/>
                  </a:lnTo>
                  <a:lnTo>
                    <a:pt x="31794" y="27693"/>
                  </a:lnTo>
                  <a:cubicBezTo>
                    <a:pt x="31718" y="27760"/>
                    <a:pt x="31651" y="27827"/>
                    <a:pt x="31585" y="27884"/>
                  </a:cubicBezTo>
                  <a:cubicBezTo>
                    <a:pt x="31508" y="27951"/>
                    <a:pt x="31442" y="28008"/>
                    <a:pt x="31356" y="28065"/>
                  </a:cubicBezTo>
                  <a:cubicBezTo>
                    <a:pt x="30755" y="28518"/>
                    <a:pt x="30033" y="28760"/>
                    <a:pt x="29299" y="28760"/>
                  </a:cubicBezTo>
                  <a:cubicBezTo>
                    <a:pt x="29136" y="28760"/>
                    <a:pt x="28972" y="28748"/>
                    <a:pt x="28809" y="28724"/>
                  </a:cubicBezTo>
                  <a:lnTo>
                    <a:pt x="28809" y="28695"/>
                  </a:lnTo>
                  <a:cubicBezTo>
                    <a:pt x="28809" y="28676"/>
                    <a:pt x="28809" y="28647"/>
                    <a:pt x="28818" y="28628"/>
                  </a:cubicBezTo>
                  <a:lnTo>
                    <a:pt x="28818" y="28590"/>
                  </a:lnTo>
                  <a:cubicBezTo>
                    <a:pt x="28818" y="28581"/>
                    <a:pt x="28818" y="28562"/>
                    <a:pt x="28828" y="28542"/>
                  </a:cubicBezTo>
                  <a:cubicBezTo>
                    <a:pt x="28875" y="28333"/>
                    <a:pt x="28933" y="28123"/>
                    <a:pt x="29019" y="27922"/>
                  </a:cubicBezTo>
                  <a:cubicBezTo>
                    <a:pt x="29028" y="27894"/>
                    <a:pt x="29038" y="27856"/>
                    <a:pt x="29057" y="27827"/>
                  </a:cubicBezTo>
                  <a:cubicBezTo>
                    <a:pt x="29238" y="27417"/>
                    <a:pt x="29496" y="27054"/>
                    <a:pt x="29820" y="26740"/>
                  </a:cubicBezTo>
                  <a:cubicBezTo>
                    <a:pt x="29915" y="26654"/>
                    <a:pt x="30011" y="26568"/>
                    <a:pt x="30116" y="26482"/>
                  </a:cubicBezTo>
                  <a:lnTo>
                    <a:pt x="30154" y="26463"/>
                  </a:lnTo>
                  <a:cubicBezTo>
                    <a:pt x="30383" y="26291"/>
                    <a:pt x="30640" y="26139"/>
                    <a:pt x="30898" y="26015"/>
                  </a:cubicBezTo>
                  <a:lnTo>
                    <a:pt x="30965" y="25976"/>
                  </a:lnTo>
                  <a:cubicBezTo>
                    <a:pt x="31069" y="25929"/>
                    <a:pt x="31184" y="25881"/>
                    <a:pt x="31318" y="25833"/>
                  </a:cubicBezTo>
                  <a:cubicBezTo>
                    <a:pt x="31785" y="25642"/>
                    <a:pt x="32271" y="25509"/>
                    <a:pt x="32777" y="25404"/>
                  </a:cubicBezTo>
                  <a:lnTo>
                    <a:pt x="32911" y="25404"/>
                  </a:lnTo>
                  <a:lnTo>
                    <a:pt x="32901" y="25375"/>
                  </a:lnTo>
                  <a:cubicBezTo>
                    <a:pt x="33092" y="25337"/>
                    <a:pt x="33254" y="25318"/>
                    <a:pt x="33378" y="25299"/>
                  </a:cubicBezTo>
                  <a:close/>
                  <a:moveTo>
                    <a:pt x="116398" y="28705"/>
                  </a:moveTo>
                  <a:cubicBezTo>
                    <a:pt x="116418" y="28705"/>
                    <a:pt x="116437" y="28724"/>
                    <a:pt x="116437" y="28743"/>
                  </a:cubicBezTo>
                  <a:cubicBezTo>
                    <a:pt x="116437" y="28752"/>
                    <a:pt x="116437" y="28762"/>
                    <a:pt x="116437" y="28771"/>
                  </a:cubicBezTo>
                  <a:lnTo>
                    <a:pt x="116427" y="28781"/>
                  </a:lnTo>
                  <a:cubicBezTo>
                    <a:pt x="116427" y="28790"/>
                    <a:pt x="116418" y="28790"/>
                    <a:pt x="116398" y="28800"/>
                  </a:cubicBezTo>
                  <a:cubicBezTo>
                    <a:pt x="116379" y="28800"/>
                    <a:pt x="116351" y="28781"/>
                    <a:pt x="116341" y="28762"/>
                  </a:cubicBezTo>
                  <a:cubicBezTo>
                    <a:pt x="116351" y="28752"/>
                    <a:pt x="116351" y="28743"/>
                    <a:pt x="116351" y="28733"/>
                  </a:cubicBezTo>
                  <a:cubicBezTo>
                    <a:pt x="116360" y="28714"/>
                    <a:pt x="116370" y="28705"/>
                    <a:pt x="116379" y="28705"/>
                  </a:cubicBezTo>
                  <a:close/>
                  <a:moveTo>
                    <a:pt x="118678" y="28781"/>
                  </a:moveTo>
                  <a:cubicBezTo>
                    <a:pt x="118764" y="28781"/>
                    <a:pt x="118831" y="28838"/>
                    <a:pt x="118841" y="28914"/>
                  </a:cubicBezTo>
                  <a:cubicBezTo>
                    <a:pt x="118850" y="28953"/>
                    <a:pt x="118841" y="28991"/>
                    <a:pt x="118821" y="29019"/>
                  </a:cubicBezTo>
                  <a:cubicBezTo>
                    <a:pt x="118793" y="29067"/>
                    <a:pt x="118755" y="29096"/>
                    <a:pt x="118707" y="29096"/>
                  </a:cubicBezTo>
                  <a:cubicBezTo>
                    <a:pt x="118697" y="29100"/>
                    <a:pt x="118688" y="29103"/>
                    <a:pt x="118678" y="29103"/>
                  </a:cubicBezTo>
                  <a:cubicBezTo>
                    <a:pt x="118669" y="29103"/>
                    <a:pt x="118659" y="29100"/>
                    <a:pt x="118650" y="29096"/>
                  </a:cubicBezTo>
                  <a:cubicBezTo>
                    <a:pt x="118621" y="29096"/>
                    <a:pt x="118583" y="29077"/>
                    <a:pt x="118564" y="29048"/>
                  </a:cubicBezTo>
                  <a:cubicBezTo>
                    <a:pt x="118545" y="29029"/>
                    <a:pt x="118526" y="28991"/>
                    <a:pt x="118526" y="28962"/>
                  </a:cubicBezTo>
                  <a:cubicBezTo>
                    <a:pt x="118516" y="28895"/>
                    <a:pt x="118554" y="28829"/>
                    <a:pt x="118612" y="28790"/>
                  </a:cubicBezTo>
                  <a:cubicBezTo>
                    <a:pt x="118631" y="28790"/>
                    <a:pt x="118640" y="28781"/>
                    <a:pt x="118659" y="28781"/>
                  </a:cubicBezTo>
                  <a:close/>
                  <a:moveTo>
                    <a:pt x="107317" y="21522"/>
                  </a:moveTo>
                  <a:cubicBezTo>
                    <a:pt x="107641" y="22132"/>
                    <a:pt x="108643" y="24193"/>
                    <a:pt x="108595" y="26072"/>
                  </a:cubicBezTo>
                  <a:cubicBezTo>
                    <a:pt x="108567" y="27331"/>
                    <a:pt x="108023" y="28523"/>
                    <a:pt x="107098" y="29382"/>
                  </a:cubicBezTo>
                  <a:cubicBezTo>
                    <a:pt x="106230" y="28476"/>
                    <a:pt x="105753" y="27255"/>
                    <a:pt x="105791" y="25995"/>
                  </a:cubicBezTo>
                  <a:cubicBezTo>
                    <a:pt x="105848" y="24126"/>
                    <a:pt x="106964" y="22113"/>
                    <a:pt x="107317" y="21522"/>
                  </a:cubicBezTo>
                  <a:close/>
                  <a:moveTo>
                    <a:pt x="120777" y="28695"/>
                  </a:moveTo>
                  <a:cubicBezTo>
                    <a:pt x="120958" y="28705"/>
                    <a:pt x="121101" y="28848"/>
                    <a:pt x="121130" y="29019"/>
                  </a:cubicBezTo>
                  <a:cubicBezTo>
                    <a:pt x="121149" y="29096"/>
                    <a:pt x="121140" y="29172"/>
                    <a:pt x="121101" y="29239"/>
                  </a:cubicBezTo>
                  <a:cubicBezTo>
                    <a:pt x="121054" y="29353"/>
                    <a:pt x="120958" y="29430"/>
                    <a:pt x="120844" y="29449"/>
                  </a:cubicBezTo>
                  <a:lnTo>
                    <a:pt x="120815" y="29458"/>
                  </a:lnTo>
                  <a:cubicBezTo>
                    <a:pt x="120794" y="29462"/>
                    <a:pt x="120772" y="29464"/>
                    <a:pt x="120751" y="29464"/>
                  </a:cubicBezTo>
                  <a:cubicBezTo>
                    <a:pt x="120621" y="29464"/>
                    <a:pt x="120498" y="29392"/>
                    <a:pt x="120424" y="29277"/>
                  </a:cubicBezTo>
                  <a:cubicBezTo>
                    <a:pt x="120281" y="29048"/>
                    <a:pt x="120424" y="28733"/>
                    <a:pt x="120701" y="28695"/>
                  </a:cubicBezTo>
                  <a:close/>
                  <a:moveTo>
                    <a:pt x="61271" y="21665"/>
                  </a:moveTo>
                  <a:cubicBezTo>
                    <a:pt x="61481" y="23248"/>
                    <a:pt x="61032" y="24851"/>
                    <a:pt x="60031" y="26100"/>
                  </a:cubicBezTo>
                  <a:cubicBezTo>
                    <a:pt x="58466" y="28065"/>
                    <a:pt x="55566" y="29277"/>
                    <a:pt x="55004" y="29506"/>
                  </a:cubicBezTo>
                  <a:lnTo>
                    <a:pt x="54985" y="29515"/>
                  </a:lnTo>
                  <a:cubicBezTo>
                    <a:pt x="54975" y="29525"/>
                    <a:pt x="54956" y="29525"/>
                    <a:pt x="54946" y="29535"/>
                  </a:cubicBezTo>
                  <a:lnTo>
                    <a:pt x="54908" y="29535"/>
                  </a:lnTo>
                  <a:cubicBezTo>
                    <a:pt x="54903" y="29535"/>
                    <a:pt x="54897" y="29536"/>
                    <a:pt x="54891" y="29536"/>
                  </a:cubicBezTo>
                  <a:cubicBezTo>
                    <a:pt x="54821" y="29536"/>
                    <a:pt x="54755" y="29481"/>
                    <a:pt x="54746" y="29411"/>
                  </a:cubicBezTo>
                  <a:cubicBezTo>
                    <a:pt x="54727" y="29325"/>
                    <a:pt x="54794" y="29239"/>
                    <a:pt x="54880" y="29229"/>
                  </a:cubicBezTo>
                  <a:lnTo>
                    <a:pt x="54889" y="29229"/>
                  </a:lnTo>
                  <a:cubicBezTo>
                    <a:pt x="54908" y="29229"/>
                    <a:pt x="54927" y="29239"/>
                    <a:pt x="54946" y="29239"/>
                  </a:cubicBezTo>
                  <a:lnTo>
                    <a:pt x="55089" y="29296"/>
                  </a:lnTo>
                  <a:lnTo>
                    <a:pt x="55118" y="29153"/>
                  </a:lnTo>
                  <a:cubicBezTo>
                    <a:pt x="55299" y="28132"/>
                    <a:pt x="55872" y="25576"/>
                    <a:pt x="57226" y="23868"/>
                  </a:cubicBezTo>
                  <a:cubicBezTo>
                    <a:pt x="58047" y="22838"/>
                    <a:pt x="59182" y="22113"/>
                    <a:pt x="60451" y="21798"/>
                  </a:cubicBezTo>
                  <a:lnTo>
                    <a:pt x="60460" y="21808"/>
                  </a:lnTo>
                  <a:lnTo>
                    <a:pt x="60603" y="21770"/>
                  </a:lnTo>
                  <a:lnTo>
                    <a:pt x="60689" y="21750"/>
                  </a:lnTo>
                  <a:cubicBezTo>
                    <a:pt x="60880" y="21712"/>
                    <a:pt x="61080" y="21684"/>
                    <a:pt x="61271" y="21665"/>
                  </a:cubicBezTo>
                  <a:close/>
                  <a:moveTo>
                    <a:pt x="97205" y="29563"/>
                  </a:moveTo>
                  <a:cubicBezTo>
                    <a:pt x="97310" y="29563"/>
                    <a:pt x="97396" y="29639"/>
                    <a:pt x="97406" y="29735"/>
                  </a:cubicBezTo>
                  <a:cubicBezTo>
                    <a:pt x="97415" y="29792"/>
                    <a:pt x="97406" y="29840"/>
                    <a:pt x="97377" y="29887"/>
                  </a:cubicBezTo>
                  <a:cubicBezTo>
                    <a:pt x="97333" y="29943"/>
                    <a:pt x="97272" y="29968"/>
                    <a:pt x="97212" y="29968"/>
                  </a:cubicBezTo>
                  <a:cubicBezTo>
                    <a:pt x="97116" y="29968"/>
                    <a:pt x="97023" y="29903"/>
                    <a:pt x="97005" y="29792"/>
                  </a:cubicBezTo>
                  <a:cubicBezTo>
                    <a:pt x="96996" y="29744"/>
                    <a:pt x="97015" y="29687"/>
                    <a:pt x="97043" y="29639"/>
                  </a:cubicBezTo>
                  <a:cubicBezTo>
                    <a:pt x="97072" y="29601"/>
                    <a:pt x="97120" y="29573"/>
                    <a:pt x="97177" y="29563"/>
                  </a:cubicBezTo>
                  <a:close/>
                  <a:moveTo>
                    <a:pt x="121370" y="30591"/>
                  </a:moveTo>
                  <a:lnTo>
                    <a:pt x="121368" y="30593"/>
                  </a:lnTo>
                  <a:lnTo>
                    <a:pt x="121368" y="30603"/>
                  </a:lnTo>
                  <a:cubicBezTo>
                    <a:pt x="121378" y="30593"/>
                    <a:pt x="121378" y="30593"/>
                    <a:pt x="121378" y="30593"/>
                  </a:cubicBezTo>
                  <a:lnTo>
                    <a:pt x="121370" y="30591"/>
                  </a:lnTo>
                  <a:close/>
                  <a:moveTo>
                    <a:pt x="75513" y="30956"/>
                  </a:moveTo>
                  <a:cubicBezTo>
                    <a:pt x="75523" y="30956"/>
                    <a:pt x="75532" y="30956"/>
                    <a:pt x="75542" y="30965"/>
                  </a:cubicBezTo>
                  <a:cubicBezTo>
                    <a:pt x="75551" y="30965"/>
                    <a:pt x="75561" y="30985"/>
                    <a:pt x="75561" y="30994"/>
                  </a:cubicBezTo>
                  <a:cubicBezTo>
                    <a:pt x="75570" y="31004"/>
                    <a:pt x="75561" y="31023"/>
                    <a:pt x="75551" y="31032"/>
                  </a:cubicBezTo>
                  <a:cubicBezTo>
                    <a:pt x="75551" y="31042"/>
                    <a:pt x="75532" y="31051"/>
                    <a:pt x="75523" y="31051"/>
                  </a:cubicBezTo>
                  <a:cubicBezTo>
                    <a:pt x="75513" y="31051"/>
                    <a:pt x="75494" y="31051"/>
                    <a:pt x="75484" y="31042"/>
                  </a:cubicBezTo>
                  <a:cubicBezTo>
                    <a:pt x="75475" y="31032"/>
                    <a:pt x="75465" y="31023"/>
                    <a:pt x="75465" y="31013"/>
                  </a:cubicBezTo>
                  <a:cubicBezTo>
                    <a:pt x="75465" y="30994"/>
                    <a:pt x="75465" y="30985"/>
                    <a:pt x="75475" y="30975"/>
                  </a:cubicBezTo>
                  <a:cubicBezTo>
                    <a:pt x="75484" y="30965"/>
                    <a:pt x="75494" y="30956"/>
                    <a:pt x="75504" y="30956"/>
                  </a:cubicBezTo>
                  <a:close/>
                  <a:moveTo>
                    <a:pt x="15110" y="27604"/>
                  </a:moveTo>
                  <a:cubicBezTo>
                    <a:pt x="15339" y="27604"/>
                    <a:pt x="15569" y="27621"/>
                    <a:pt x="15797" y="27655"/>
                  </a:cubicBezTo>
                  <a:cubicBezTo>
                    <a:pt x="15997" y="27693"/>
                    <a:pt x="16207" y="27732"/>
                    <a:pt x="16408" y="27789"/>
                  </a:cubicBezTo>
                  <a:lnTo>
                    <a:pt x="16474" y="27817"/>
                  </a:lnTo>
                  <a:lnTo>
                    <a:pt x="16598" y="27856"/>
                  </a:lnTo>
                  <a:cubicBezTo>
                    <a:pt x="16694" y="27884"/>
                    <a:pt x="16780" y="27922"/>
                    <a:pt x="16865" y="27961"/>
                  </a:cubicBezTo>
                  <a:lnTo>
                    <a:pt x="16875" y="27961"/>
                  </a:lnTo>
                  <a:lnTo>
                    <a:pt x="16904" y="27970"/>
                  </a:lnTo>
                  <a:cubicBezTo>
                    <a:pt x="16675" y="28562"/>
                    <a:pt x="16322" y="29096"/>
                    <a:pt x="15873" y="29554"/>
                  </a:cubicBezTo>
                  <a:cubicBezTo>
                    <a:pt x="15835" y="29582"/>
                    <a:pt x="15797" y="29620"/>
                    <a:pt x="15749" y="29659"/>
                  </a:cubicBezTo>
                  <a:cubicBezTo>
                    <a:pt x="15349" y="30040"/>
                    <a:pt x="14872" y="30345"/>
                    <a:pt x="14366" y="30565"/>
                  </a:cubicBezTo>
                  <a:cubicBezTo>
                    <a:pt x="13330" y="30998"/>
                    <a:pt x="12096" y="31107"/>
                    <a:pt x="11124" y="31107"/>
                  </a:cubicBezTo>
                  <a:cubicBezTo>
                    <a:pt x="10468" y="31107"/>
                    <a:pt x="9931" y="31057"/>
                    <a:pt x="9654" y="31023"/>
                  </a:cubicBezTo>
                  <a:lnTo>
                    <a:pt x="9701" y="30975"/>
                  </a:lnTo>
                  <a:lnTo>
                    <a:pt x="9730" y="30927"/>
                  </a:lnTo>
                  <a:lnTo>
                    <a:pt x="9759" y="30889"/>
                  </a:lnTo>
                  <a:cubicBezTo>
                    <a:pt x="9797" y="30841"/>
                    <a:pt x="9845" y="30784"/>
                    <a:pt x="9902" y="30717"/>
                  </a:cubicBezTo>
                  <a:lnTo>
                    <a:pt x="9988" y="30622"/>
                  </a:lnTo>
                  <a:cubicBezTo>
                    <a:pt x="10598" y="29897"/>
                    <a:pt x="11848" y="28581"/>
                    <a:pt x="13279" y="27980"/>
                  </a:cubicBezTo>
                  <a:cubicBezTo>
                    <a:pt x="13393" y="27932"/>
                    <a:pt x="13508" y="27894"/>
                    <a:pt x="13651" y="27846"/>
                  </a:cubicBezTo>
                  <a:cubicBezTo>
                    <a:pt x="13727" y="27817"/>
                    <a:pt x="13803" y="27789"/>
                    <a:pt x="13889" y="27770"/>
                  </a:cubicBezTo>
                  <a:cubicBezTo>
                    <a:pt x="14288" y="27659"/>
                    <a:pt x="14698" y="27604"/>
                    <a:pt x="15110" y="27604"/>
                  </a:cubicBezTo>
                  <a:close/>
                  <a:moveTo>
                    <a:pt x="112887" y="29124"/>
                  </a:moveTo>
                  <a:cubicBezTo>
                    <a:pt x="112903" y="29124"/>
                    <a:pt x="112920" y="29124"/>
                    <a:pt x="112936" y="29124"/>
                  </a:cubicBezTo>
                  <a:lnTo>
                    <a:pt x="113212" y="29124"/>
                  </a:lnTo>
                  <a:cubicBezTo>
                    <a:pt x="113394" y="29134"/>
                    <a:pt x="113575" y="29163"/>
                    <a:pt x="113756" y="29191"/>
                  </a:cubicBezTo>
                  <a:cubicBezTo>
                    <a:pt x="114653" y="29363"/>
                    <a:pt x="115445" y="29878"/>
                    <a:pt x="115960" y="30632"/>
                  </a:cubicBezTo>
                  <a:cubicBezTo>
                    <a:pt x="115683" y="30822"/>
                    <a:pt x="115397" y="30965"/>
                    <a:pt x="115082" y="31061"/>
                  </a:cubicBezTo>
                  <a:cubicBezTo>
                    <a:pt x="114745" y="31173"/>
                    <a:pt x="114389" y="31231"/>
                    <a:pt x="114033" y="31231"/>
                  </a:cubicBezTo>
                  <a:cubicBezTo>
                    <a:pt x="113815" y="31231"/>
                    <a:pt x="113598" y="31209"/>
                    <a:pt x="113384" y="31166"/>
                  </a:cubicBezTo>
                  <a:cubicBezTo>
                    <a:pt x="113365" y="31166"/>
                    <a:pt x="113336" y="31156"/>
                    <a:pt x="113317" y="31156"/>
                  </a:cubicBezTo>
                  <a:cubicBezTo>
                    <a:pt x="112020" y="30889"/>
                    <a:pt x="110770" y="29926"/>
                    <a:pt x="110332" y="29563"/>
                  </a:cubicBezTo>
                  <a:cubicBezTo>
                    <a:pt x="110754" y="29432"/>
                    <a:pt x="111816" y="29124"/>
                    <a:pt x="112887" y="29124"/>
                  </a:cubicBezTo>
                  <a:close/>
                  <a:moveTo>
                    <a:pt x="24964" y="23763"/>
                  </a:moveTo>
                  <a:cubicBezTo>
                    <a:pt x="25155" y="23868"/>
                    <a:pt x="25346" y="23983"/>
                    <a:pt x="25518" y="24116"/>
                  </a:cubicBezTo>
                  <a:cubicBezTo>
                    <a:pt x="25813" y="24345"/>
                    <a:pt x="26080" y="24593"/>
                    <a:pt x="26309" y="24879"/>
                  </a:cubicBezTo>
                  <a:cubicBezTo>
                    <a:pt x="26376" y="24946"/>
                    <a:pt x="26433" y="25022"/>
                    <a:pt x="26491" y="25108"/>
                  </a:cubicBezTo>
                  <a:cubicBezTo>
                    <a:pt x="26548" y="25185"/>
                    <a:pt x="26615" y="25280"/>
                    <a:pt x="26662" y="25356"/>
                  </a:cubicBezTo>
                  <a:cubicBezTo>
                    <a:pt x="26720" y="25433"/>
                    <a:pt x="26777" y="25538"/>
                    <a:pt x="26825" y="25633"/>
                  </a:cubicBezTo>
                  <a:cubicBezTo>
                    <a:pt x="26996" y="25948"/>
                    <a:pt x="27130" y="26282"/>
                    <a:pt x="27225" y="26625"/>
                  </a:cubicBezTo>
                  <a:cubicBezTo>
                    <a:pt x="27263" y="26740"/>
                    <a:pt x="27292" y="26854"/>
                    <a:pt x="27311" y="26968"/>
                  </a:cubicBezTo>
                  <a:cubicBezTo>
                    <a:pt x="27340" y="27112"/>
                    <a:pt x="27368" y="27264"/>
                    <a:pt x="27387" y="27436"/>
                  </a:cubicBezTo>
                  <a:lnTo>
                    <a:pt x="27387" y="27445"/>
                  </a:lnTo>
                  <a:cubicBezTo>
                    <a:pt x="27406" y="27560"/>
                    <a:pt x="27416" y="27693"/>
                    <a:pt x="27425" y="27798"/>
                  </a:cubicBezTo>
                  <a:lnTo>
                    <a:pt x="27435" y="27922"/>
                  </a:lnTo>
                  <a:cubicBezTo>
                    <a:pt x="27435" y="27999"/>
                    <a:pt x="27445" y="28075"/>
                    <a:pt x="27454" y="28161"/>
                  </a:cubicBezTo>
                  <a:cubicBezTo>
                    <a:pt x="27473" y="29239"/>
                    <a:pt x="27359" y="30326"/>
                    <a:pt x="27101" y="31376"/>
                  </a:cubicBezTo>
                  <a:lnTo>
                    <a:pt x="27053" y="31328"/>
                  </a:lnTo>
                  <a:cubicBezTo>
                    <a:pt x="27044" y="31318"/>
                    <a:pt x="27025" y="31299"/>
                    <a:pt x="27015" y="31290"/>
                  </a:cubicBezTo>
                  <a:cubicBezTo>
                    <a:pt x="26414" y="30679"/>
                    <a:pt x="25880" y="30011"/>
                    <a:pt x="25422" y="29296"/>
                  </a:cubicBezTo>
                  <a:cubicBezTo>
                    <a:pt x="25336" y="29182"/>
                    <a:pt x="25270" y="29058"/>
                    <a:pt x="25203" y="28943"/>
                  </a:cubicBezTo>
                  <a:lnTo>
                    <a:pt x="25193" y="28924"/>
                  </a:lnTo>
                  <a:cubicBezTo>
                    <a:pt x="25117" y="28810"/>
                    <a:pt x="25060" y="28686"/>
                    <a:pt x="24993" y="28571"/>
                  </a:cubicBezTo>
                  <a:cubicBezTo>
                    <a:pt x="24850" y="28304"/>
                    <a:pt x="24735" y="28018"/>
                    <a:pt x="24630" y="27732"/>
                  </a:cubicBezTo>
                  <a:cubicBezTo>
                    <a:pt x="24592" y="27627"/>
                    <a:pt x="24554" y="27503"/>
                    <a:pt x="24506" y="27388"/>
                  </a:cubicBezTo>
                  <a:cubicBezTo>
                    <a:pt x="24316" y="26701"/>
                    <a:pt x="24278" y="25976"/>
                    <a:pt x="24402" y="25280"/>
                  </a:cubicBezTo>
                  <a:cubicBezTo>
                    <a:pt x="24411" y="25213"/>
                    <a:pt x="24430" y="25137"/>
                    <a:pt x="24440" y="25080"/>
                  </a:cubicBezTo>
                  <a:cubicBezTo>
                    <a:pt x="24468" y="24984"/>
                    <a:pt x="24487" y="24889"/>
                    <a:pt x="24516" y="24793"/>
                  </a:cubicBezTo>
                  <a:cubicBezTo>
                    <a:pt x="24535" y="24727"/>
                    <a:pt x="24554" y="24669"/>
                    <a:pt x="24573" y="24612"/>
                  </a:cubicBezTo>
                  <a:lnTo>
                    <a:pt x="24592" y="24536"/>
                  </a:lnTo>
                  <a:cubicBezTo>
                    <a:pt x="24630" y="24441"/>
                    <a:pt x="24669" y="24336"/>
                    <a:pt x="24716" y="24240"/>
                  </a:cubicBezTo>
                  <a:cubicBezTo>
                    <a:pt x="24783" y="24078"/>
                    <a:pt x="24869" y="23916"/>
                    <a:pt x="24964" y="23763"/>
                  </a:cubicBezTo>
                  <a:close/>
                  <a:moveTo>
                    <a:pt x="36678" y="28089"/>
                  </a:moveTo>
                  <a:cubicBezTo>
                    <a:pt x="37343" y="28089"/>
                    <a:pt x="38007" y="28231"/>
                    <a:pt x="38625" y="28514"/>
                  </a:cubicBezTo>
                  <a:cubicBezTo>
                    <a:pt x="38119" y="29668"/>
                    <a:pt x="37165" y="30574"/>
                    <a:pt x="35992" y="31013"/>
                  </a:cubicBezTo>
                  <a:cubicBezTo>
                    <a:pt x="35267" y="31271"/>
                    <a:pt x="34494" y="31414"/>
                    <a:pt x="33721" y="31442"/>
                  </a:cubicBezTo>
                  <a:lnTo>
                    <a:pt x="33311" y="31442"/>
                  </a:lnTo>
                  <a:cubicBezTo>
                    <a:pt x="32796" y="31442"/>
                    <a:pt x="32271" y="31414"/>
                    <a:pt x="31756" y="31357"/>
                  </a:cubicBezTo>
                  <a:cubicBezTo>
                    <a:pt x="31594" y="31337"/>
                    <a:pt x="31432" y="31318"/>
                    <a:pt x="31279" y="31299"/>
                  </a:cubicBezTo>
                  <a:cubicBezTo>
                    <a:pt x="31365" y="31194"/>
                    <a:pt x="31489" y="31061"/>
                    <a:pt x="31642" y="30880"/>
                  </a:cubicBezTo>
                  <a:lnTo>
                    <a:pt x="31699" y="30832"/>
                  </a:lnTo>
                  <a:lnTo>
                    <a:pt x="31785" y="30727"/>
                  </a:lnTo>
                  <a:cubicBezTo>
                    <a:pt x="31966" y="30546"/>
                    <a:pt x="32138" y="30374"/>
                    <a:pt x="32310" y="30212"/>
                  </a:cubicBezTo>
                  <a:cubicBezTo>
                    <a:pt x="32376" y="30145"/>
                    <a:pt x="32443" y="30088"/>
                    <a:pt x="32510" y="30021"/>
                  </a:cubicBezTo>
                  <a:lnTo>
                    <a:pt x="32729" y="29830"/>
                  </a:lnTo>
                  <a:cubicBezTo>
                    <a:pt x="32796" y="29773"/>
                    <a:pt x="32872" y="29706"/>
                    <a:pt x="32949" y="29639"/>
                  </a:cubicBezTo>
                  <a:cubicBezTo>
                    <a:pt x="33120" y="29506"/>
                    <a:pt x="33273" y="29382"/>
                    <a:pt x="33426" y="29267"/>
                  </a:cubicBezTo>
                  <a:lnTo>
                    <a:pt x="33483" y="29229"/>
                  </a:lnTo>
                  <a:cubicBezTo>
                    <a:pt x="33950" y="28895"/>
                    <a:pt x="34456" y="28609"/>
                    <a:pt x="35000" y="28399"/>
                  </a:cubicBezTo>
                  <a:cubicBezTo>
                    <a:pt x="35540" y="28193"/>
                    <a:pt x="36109" y="28089"/>
                    <a:pt x="36678" y="28089"/>
                  </a:cubicBezTo>
                  <a:close/>
                  <a:moveTo>
                    <a:pt x="110188" y="31337"/>
                  </a:moveTo>
                  <a:cubicBezTo>
                    <a:pt x="110207" y="31337"/>
                    <a:pt x="110227" y="31337"/>
                    <a:pt x="110236" y="31347"/>
                  </a:cubicBezTo>
                  <a:cubicBezTo>
                    <a:pt x="110255" y="31357"/>
                    <a:pt x="110265" y="31376"/>
                    <a:pt x="110274" y="31395"/>
                  </a:cubicBezTo>
                  <a:lnTo>
                    <a:pt x="110274" y="31404"/>
                  </a:lnTo>
                  <a:cubicBezTo>
                    <a:pt x="110274" y="31423"/>
                    <a:pt x="110265" y="31442"/>
                    <a:pt x="110255" y="31461"/>
                  </a:cubicBezTo>
                  <a:cubicBezTo>
                    <a:pt x="110246" y="31481"/>
                    <a:pt x="110227" y="31490"/>
                    <a:pt x="110207" y="31490"/>
                  </a:cubicBezTo>
                  <a:cubicBezTo>
                    <a:pt x="110188" y="31490"/>
                    <a:pt x="110160" y="31490"/>
                    <a:pt x="110150" y="31481"/>
                  </a:cubicBezTo>
                  <a:cubicBezTo>
                    <a:pt x="110131" y="31461"/>
                    <a:pt x="110122" y="31442"/>
                    <a:pt x="110112" y="31423"/>
                  </a:cubicBezTo>
                  <a:cubicBezTo>
                    <a:pt x="110112" y="31404"/>
                    <a:pt x="110122" y="31385"/>
                    <a:pt x="110131" y="31366"/>
                  </a:cubicBezTo>
                  <a:cubicBezTo>
                    <a:pt x="110141" y="31347"/>
                    <a:pt x="110160" y="31337"/>
                    <a:pt x="110179" y="31337"/>
                  </a:cubicBezTo>
                  <a:close/>
                  <a:moveTo>
                    <a:pt x="52285" y="27693"/>
                  </a:moveTo>
                  <a:cubicBezTo>
                    <a:pt x="52361" y="27693"/>
                    <a:pt x="52428" y="27693"/>
                    <a:pt x="52476" y="27703"/>
                  </a:cubicBezTo>
                  <a:cubicBezTo>
                    <a:pt x="52428" y="28609"/>
                    <a:pt x="52018" y="29468"/>
                    <a:pt x="51331" y="30078"/>
                  </a:cubicBezTo>
                  <a:cubicBezTo>
                    <a:pt x="50339" y="30965"/>
                    <a:pt x="48774" y="31385"/>
                    <a:pt x="48221" y="31519"/>
                  </a:cubicBezTo>
                  <a:cubicBezTo>
                    <a:pt x="48402" y="30985"/>
                    <a:pt x="48994" y="29468"/>
                    <a:pt x="49986" y="28581"/>
                  </a:cubicBezTo>
                  <a:cubicBezTo>
                    <a:pt x="50616" y="28008"/>
                    <a:pt x="51436" y="27693"/>
                    <a:pt x="52285" y="27693"/>
                  </a:cubicBezTo>
                  <a:close/>
                  <a:moveTo>
                    <a:pt x="47171" y="26707"/>
                  </a:moveTo>
                  <a:cubicBezTo>
                    <a:pt x="47352" y="26707"/>
                    <a:pt x="47534" y="26718"/>
                    <a:pt x="47716" y="26740"/>
                  </a:cubicBezTo>
                  <a:cubicBezTo>
                    <a:pt x="47668" y="27274"/>
                    <a:pt x="47525" y="27808"/>
                    <a:pt x="47296" y="28294"/>
                  </a:cubicBezTo>
                  <a:cubicBezTo>
                    <a:pt x="47248" y="28399"/>
                    <a:pt x="47200" y="28485"/>
                    <a:pt x="47153" y="28571"/>
                  </a:cubicBezTo>
                  <a:cubicBezTo>
                    <a:pt x="47076" y="28705"/>
                    <a:pt x="47000" y="28838"/>
                    <a:pt x="46914" y="28962"/>
                  </a:cubicBezTo>
                  <a:cubicBezTo>
                    <a:pt x="46895" y="28991"/>
                    <a:pt x="46867" y="29029"/>
                    <a:pt x="46838" y="29067"/>
                  </a:cubicBezTo>
                  <a:cubicBezTo>
                    <a:pt x="46809" y="29105"/>
                    <a:pt x="46790" y="29134"/>
                    <a:pt x="46762" y="29163"/>
                  </a:cubicBezTo>
                  <a:cubicBezTo>
                    <a:pt x="46619" y="29353"/>
                    <a:pt x="46456" y="29535"/>
                    <a:pt x="46285" y="29697"/>
                  </a:cubicBezTo>
                  <a:cubicBezTo>
                    <a:pt x="46247" y="29735"/>
                    <a:pt x="46199" y="29783"/>
                    <a:pt x="46151" y="29821"/>
                  </a:cubicBezTo>
                  <a:cubicBezTo>
                    <a:pt x="46103" y="29859"/>
                    <a:pt x="46075" y="29887"/>
                    <a:pt x="46037" y="29916"/>
                  </a:cubicBezTo>
                  <a:lnTo>
                    <a:pt x="45998" y="29945"/>
                  </a:lnTo>
                  <a:cubicBezTo>
                    <a:pt x="44539" y="31137"/>
                    <a:pt x="42269" y="31614"/>
                    <a:pt x="41582" y="31729"/>
                  </a:cubicBezTo>
                  <a:cubicBezTo>
                    <a:pt x="41839" y="31089"/>
                    <a:pt x="42755" y="28962"/>
                    <a:pt x="44215" y="27770"/>
                  </a:cubicBezTo>
                  <a:cubicBezTo>
                    <a:pt x="44339" y="27674"/>
                    <a:pt x="44463" y="27579"/>
                    <a:pt x="44606" y="27484"/>
                  </a:cubicBezTo>
                  <a:lnTo>
                    <a:pt x="44682" y="27436"/>
                  </a:lnTo>
                  <a:lnTo>
                    <a:pt x="44653" y="27350"/>
                  </a:lnTo>
                  <a:cubicBezTo>
                    <a:pt x="44653" y="27340"/>
                    <a:pt x="44644" y="27331"/>
                    <a:pt x="44634" y="27312"/>
                  </a:cubicBezTo>
                  <a:cubicBezTo>
                    <a:pt x="44634" y="27302"/>
                    <a:pt x="44634" y="27302"/>
                    <a:pt x="44634" y="27302"/>
                  </a:cubicBezTo>
                  <a:cubicBezTo>
                    <a:pt x="44609" y="27163"/>
                    <a:pt x="44718" y="27071"/>
                    <a:pt x="44830" y="27071"/>
                  </a:cubicBezTo>
                  <a:cubicBezTo>
                    <a:pt x="44887" y="27071"/>
                    <a:pt x="44945" y="27095"/>
                    <a:pt x="44987" y="27150"/>
                  </a:cubicBezTo>
                  <a:lnTo>
                    <a:pt x="45045" y="27226"/>
                  </a:lnTo>
                  <a:lnTo>
                    <a:pt x="45130" y="27188"/>
                  </a:lnTo>
                  <a:cubicBezTo>
                    <a:pt x="45768" y="26869"/>
                    <a:pt x="46466" y="26707"/>
                    <a:pt x="47171" y="26707"/>
                  </a:cubicBezTo>
                  <a:close/>
                  <a:moveTo>
                    <a:pt x="62139" y="27026"/>
                  </a:moveTo>
                  <a:lnTo>
                    <a:pt x="62139" y="27026"/>
                  </a:lnTo>
                  <a:cubicBezTo>
                    <a:pt x="62625" y="27321"/>
                    <a:pt x="63980" y="28218"/>
                    <a:pt x="64648" y="29382"/>
                  </a:cubicBezTo>
                  <a:cubicBezTo>
                    <a:pt x="65106" y="30164"/>
                    <a:pt x="65220" y="31109"/>
                    <a:pt x="64982" y="31986"/>
                  </a:cubicBezTo>
                  <a:cubicBezTo>
                    <a:pt x="64104" y="31748"/>
                    <a:pt x="63350" y="31175"/>
                    <a:pt x="62902" y="30374"/>
                  </a:cubicBezTo>
                  <a:cubicBezTo>
                    <a:pt x="62234" y="29220"/>
                    <a:pt x="62149" y="27598"/>
                    <a:pt x="62139" y="27026"/>
                  </a:cubicBezTo>
                  <a:close/>
                  <a:moveTo>
                    <a:pt x="84884" y="27875"/>
                  </a:moveTo>
                  <a:cubicBezTo>
                    <a:pt x="85938" y="27875"/>
                    <a:pt x="86811" y="27982"/>
                    <a:pt x="87189" y="28037"/>
                  </a:cubicBezTo>
                  <a:cubicBezTo>
                    <a:pt x="86684" y="28657"/>
                    <a:pt x="84747" y="30918"/>
                    <a:pt x="82486" y="31786"/>
                  </a:cubicBezTo>
                  <a:cubicBezTo>
                    <a:pt x="81787" y="32064"/>
                    <a:pt x="81050" y="32203"/>
                    <a:pt x="80315" y="32203"/>
                  </a:cubicBezTo>
                  <a:cubicBezTo>
                    <a:pt x="79485" y="32203"/>
                    <a:pt x="78657" y="32025"/>
                    <a:pt x="77888" y="31671"/>
                  </a:cubicBezTo>
                  <a:cubicBezTo>
                    <a:pt x="78508" y="30193"/>
                    <a:pt x="79701" y="29038"/>
                    <a:pt x="81189" y="28466"/>
                  </a:cubicBezTo>
                  <a:cubicBezTo>
                    <a:pt x="82364" y="28003"/>
                    <a:pt x="83732" y="27875"/>
                    <a:pt x="84884" y="27875"/>
                  </a:cubicBezTo>
                  <a:close/>
                  <a:moveTo>
                    <a:pt x="50749" y="32282"/>
                  </a:moveTo>
                  <a:cubicBezTo>
                    <a:pt x="50759" y="32282"/>
                    <a:pt x="50768" y="32282"/>
                    <a:pt x="50778" y="32291"/>
                  </a:cubicBezTo>
                  <a:cubicBezTo>
                    <a:pt x="50797" y="32301"/>
                    <a:pt x="50797" y="32330"/>
                    <a:pt x="50787" y="32349"/>
                  </a:cubicBezTo>
                  <a:cubicBezTo>
                    <a:pt x="50778" y="32349"/>
                    <a:pt x="50768" y="32358"/>
                    <a:pt x="50759" y="32358"/>
                  </a:cubicBezTo>
                  <a:cubicBezTo>
                    <a:pt x="50740" y="32358"/>
                    <a:pt x="50720" y="32349"/>
                    <a:pt x="50720" y="32330"/>
                  </a:cubicBezTo>
                  <a:lnTo>
                    <a:pt x="50711" y="32330"/>
                  </a:lnTo>
                  <a:cubicBezTo>
                    <a:pt x="50711" y="32301"/>
                    <a:pt x="50730" y="32282"/>
                    <a:pt x="50749" y="32282"/>
                  </a:cubicBezTo>
                  <a:close/>
                  <a:moveTo>
                    <a:pt x="91158" y="26577"/>
                  </a:moveTo>
                  <a:lnTo>
                    <a:pt x="91158" y="26577"/>
                  </a:lnTo>
                  <a:cubicBezTo>
                    <a:pt x="92417" y="26616"/>
                    <a:pt x="93609" y="27169"/>
                    <a:pt x="94458" y="28104"/>
                  </a:cubicBezTo>
                  <a:cubicBezTo>
                    <a:pt x="95736" y="29496"/>
                    <a:pt x="96337" y="31729"/>
                    <a:pt x="96500" y="32406"/>
                  </a:cubicBezTo>
                  <a:cubicBezTo>
                    <a:pt x="95841" y="32186"/>
                    <a:pt x="93666" y="31395"/>
                    <a:pt x="92388" y="30002"/>
                  </a:cubicBezTo>
                  <a:cubicBezTo>
                    <a:pt x="91530" y="29077"/>
                    <a:pt x="91081" y="27837"/>
                    <a:pt x="91158" y="26577"/>
                  </a:cubicBezTo>
                  <a:close/>
                  <a:moveTo>
                    <a:pt x="63885" y="32291"/>
                  </a:moveTo>
                  <a:cubicBezTo>
                    <a:pt x="63904" y="32291"/>
                    <a:pt x="63913" y="32291"/>
                    <a:pt x="63923" y="32301"/>
                  </a:cubicBezTo>
                  <a:cubicBezTo>
                    <a:pt x="63932" y="32310"/>
                    <a:pt x="63942" y="32320"/>
                    <a:pt x="63951" y="32339"/>
                  </a:cubicBezTo>
                  <a:cubicBezTo>
                    <a:pt x="63951" y="32358"/>
                    <a:pt x="63942" y="32377"/>
                    <a:pt x="63932" y="32387"/>
                  </a:cubicBezTo>
                  <a:cubicBezTo>
                    <a:pt x="63923" y="32396"/>
                    <a:pt x="63913" y="32406"/>
                    <a:pt x="63894" y="32415"/>
                  </a:cubicBezTo>
                  <a:cubicBezTo>
                    <a:pt x="63875" y="32415"/>
                    <a:pt x="63866" y="32406"/>
                    <a:pt x="63847" y="32396"/>
                  </a:cubicBezTo>
                  <a:cubicBezTo>
                    <a:pt x="63837" y="32387"/>
                    <a:pt x="63827" y="32377"/>
                    <a:pt x="63827" y="32358"/>
                  </a:cubicBezTo>
                  <a:cubicBezTo>
                    <a:pt x="63818" y="32330"/>
                    <a:pt x="63847" y="32291"/>
                    <a:pt x="63875" y="32291"/>
                  </a:cubicBezTo>
                  <a:close/>
                  <a:moveTo>
                    <a:pt x="40532" y="33102"/>
                  </a:moveTo>
                  <a:cubicBezTo>
                    <a:pt x="40542" y="33102"/>
                    <a:pt x="40542" y="33102"/>
                    <a:pt x="40552" y="33112"/>
                  </a:cubicBezTo>
                  <a:cubicBezTo>
                    <a:pt x="40552" y="33112"/>
                    <a:pt x="40561" y="33121"/>
                    <a:pt x="40561" y="33121"/>
                  </a:cubicBezTo>
                  <a:cubicBezTo>
                    <a:pt x="40561" y="33140"/>
                    <a:pt x="40552" y="33150"/>
                    <a:pt x="40542" y="33150"/>
                  </a:cubicBezTo>
                  <a:cubicBezTo>
                    <a:pt x="40537" y="33155"/>
                    <a:pt x="40532" y="33157"/>
                    <a:pt x="40528" y="33157"/>
                  </a:cubicBezTo>
                  <a:cubicBezTo>
                    <a:pt x="40523" y="33157"/>
                    <a:pt x="40518" y="33155"/>
                    <a:pt x="40513" y="33150"/>
                  </a:cubicBezTo>
                  <a:cubicBezTo>
                    <a:pt x="40513" y="33150"/>
                    <a:pt x="40504" y="33140"/>
                    <a:pt x="40504" y="33140"/>
                  </a:cubicBezTo>
                  <a:lnTo>
                    <a:pt x="40513" y="33131"/>
                  </a:lnTo>
                  <a:cubicBezTo>
                    <a:pt x="40513" y="33121"/>
                    <a:pt x="40513" y="33121"/>
                    <a:pt x="40513" y="33112"/>
                  </a:cubicBezTo>
                  <a:cubicBezTo>
                    <a:pt x="40523" y="33102"/>
                    <a:pt x="40523" y="33102"/>
                    <a:pt x="40532" y="33102"/>
                  </a:cubicBezTo>
                  <a:close/>
                  <a:moveTo>
                    <a:pt x="95708" y="32911"/>
                  </a:moveTo>
                  <a:cubicBezTo>
                    <a:pt x="95746" y="32911"/>
                    <a:pt x="95784" y="32911"/>
                    <a:pt x="95813" y="32940"/>
                  </a:cubicBezTo>
                  <a:cubicBezTo>
                    <a:pt x="95841" y="32959"/>
                    <a:pt x="95860" y="32997"/>
                    <a:pt x="95870" y="33026"/>
                  </a:cubicBezTo>
                  <a:cubicBezTo>
                    <a:pt x="95870" y="33064"/>
                    <a:pt x="95860" y="33102"/>
                    <a:pt x="95841" y="33131"/>
                  </a:cubicBezTo>
                  <a:cubicBezTo>
                    <a:pt x="95822" y="33169"/>
                    <a:pt x="95784" y="33188"/>
                    <a:pt x="95746" y="33188"/>
                  </a:cubicBezTo>
                  <a:cubicBezTo>
                    <a:pt x="95738" y="33191"/>
                    <a:pt x="95730" y="33192"/>
                    <a:pt x="95721" y="33192"/>
                  </a:cubicBezTo>
                  <a:cubicBezTo>
                    <a:pt x="95698" y="33192"/>
                    <a:pt x="95671" y="33183"/>
                    <a:pt x="95651" y="33169"/>
                  </a:cubicBezTo>
                  <a:cubicBezTo>
                    <a:pt x="95612" y="33140"/>
                    <a:pt x="95593" y="33112"/>
                    <a:pt x="95584" y="33074"/>
                  </a:cubicBezTo>
                  <a:cubicBezTo>
                    <a:pt x="95574" y="32997"/>
                    <a:pt x="95631" y="32921"/>
                    <a:pt x="95708" y="32911"/>
                  </a:cubicBezTo>
                  <a:close/>
                  <a:moveTo>
                    <a:pt x="4045" y="33179"/>
                  </a:moveTo>
                  <a:cubicBezTo>
                    <a:pt x="4073" y="33179"/>
                    <a:pt x="4102" y="33179"/>
                    <a:pt x="4131" y="33198"/>
                  </a:cubicBezTo>
                  <a:cubicBezTo>
                    <a:pt x="4140" y="33198"/>
                    <a:pt x="4159" y="33207"/>
                    <a:pt x="4169" y="33217"/>
                  </a:cubicBezTo>
                  <a:cubicBezTo>
                    <a:pt x="4207" y="33245"/>
                    <a:pt x="4226" y="33283"/>
                    <a:pt x="4226" y="33331"/>
                  </a:cubicBezTo>
                  <a:cubicBezTo>
                    <a:pt x="4235" y="33360"/>
                    <a:pt x="4235" y="33398"/>
                    <a:pt x="4216" y="33427"/>
                  </a:cubicBezTo>
                  <a:cubicBezTo>
                    <a:pt x="4216" y="33436"/>
                    <a:pt x="4216" y="33436"/>
                    <a:pt x="4216" y="33446"/>
                  </a:cubicBezTo>
                  <a:lnTo>
                    <a:pt x="4197" y="33465"/>
                  </a:lnTo>
                  <a:cubicBezTo>
                    <a:pt x="4197" y="33474"/>
                    <a:pt x="4188" y="33474"/>
                    <a:pt x="4188" y="33484"/>
                  </a:cubicBezTo>
                  <a:lnTo>
                    <a:pt x="4178" y="33493"/>
                  </a:lnTo>
                  <a:lnTo>
                    <a:pt x="4159" y="33503"/>
                  </a:lnTo>
                  <a:cubicBezTo>
                    <a:pt x="4159" y="33512"/>
                    <a:pt x="4150" y="33512"/>
                    <a:pt x="4140" y="33522"/>
                  </a:cubicBezTo>
                  <a:lnTo>
                    <a:pt x="4111" y="33532"/>
                  </a:lnTo>
                  <a:cubicBezTo>
                    <a:pt x="4102" y="33532"/>
                    <a:pt x="4092" y="33541"/>
                    <a:pt x="4073" y="33541"/>
                  </a:cubicBezTo>
                  <a:cubicBezTo>
                    <a:pt x="4065" y="33543"/>
                    <a:pt x="4056" y="33544"/>
                    <a:pt x="4048" y="33544"/>
                  </a:cubicBezTo>
                  <a:cubicBezTo>
                    <a:pt x="4009" y="33544"/>
                    <a:pt x="3971" y="33526"/>
                    <a:pt x="3940" y="33503"/>
                  </a:cubicBezTo>
                  <a:cubicBezTo>
                    <a:pt x="3902" y="33474"/>
                    <a:pt x="3873" y="33436"/>
                    <a:pt x="3873" y="33388"/>
                  </a:cubicBezTo>
                  <a:cubicBezTo>
                    <a:pt x="3854" y="33312"/>
                    <a:pt x="3892" y="33236"/>
                    <a:pt x="3959" y="33198"/>
                  </a:cubicBezTo>
                  <a:cubicBezTo>
                    <a:pt x="3978" y="33188"/>
                    <a:pt x="3997" y="33179"/>
                    <a:pt x="4026" y="33179"/>
                  </a:cubicBezTo>
                  <a:close/>
                  <a:moveTo>
                    <a:pt x="75427" y="26520"/>
                  </a:moveTo>
                  <a:lnTo>
                    <a:pt x="75427" y="26520"/>
                  </a:lnTo>
                  <a:cubicBezTo>
                    <a:pt x="75465" y="27207"/>
                    <a:pt x="75542" y="29515"/>
                    <a:pt x="74731" y="31223"/>
                  </a:cubicBezTo>
                  <a:cubicBezTo>
                    <a:pt x="74464" y="31776"/>
                    <a:pt x="74092" y="32272"/>
                    <a:pt x="73643" y="32683"/>
                  </a:cubicBezTo>
                  <a:cubicBezTo>
                    <a:pt x="73166" y="33112"/>
                    <a:pt x="72613" y="33436"/>
                    <a:pt x="72012" y="33636"/>
                  </a:cubicBezTo>
                  <a:cubicBezTo>
                    <a:pt x="71573" y="32454"/>
                    <a:pt x="71640" y="31137"/>
                    <a:pt x="72193" y="30002"/>
                  </a:cubicBezTo>
                  <a:cubicBezTo>
                    <a:pt x="72451" y="29487"/>
                    <a:pt x="72766" y="29010"/>
                    <a:pt x="73147" y="28571"/>
                  </a:cubicBezTo>
                  <a:cubicBezTo>
                    <a:pt x="73815" y="27798"/>
                    <a:pt x="74588" y="27102"/>
                    <a:pt x="75427" y="26520"/>
                  </a:cubicBezTo>
                  <a:close/>
                  <a:moveTo>
                    <a:pt x="98312" y="23086"/>
                  </a:moveTo>
                  <a:cubicBezTo>
                    <a:pt x="98465" y="23086"/>
                    <a:pt x="98598" y="23191"/>
                    <a:pt x="98627" y="23344"/>
                  </a:cubicBezTo>
                  <a:lnTo>
                    <a:pt x="98627" y="23448"/>
                  </a:lnTo>
                  <a:lnTo>
                    <a:pt x="98713" y="23468"/>
                  </a:lnTo>
                  <a:cubicBezTo>
                    <a:pt x="98875" y="23496"/>
                    <a:pt x="98989" y="23630"/>
                    <a:pt x="99008" y="23782"/>
                  </a:cubicBezTo>
                  <a:cubicBezTo>
                    <a:pt x="99027" y="23868"/>
                    <a:pt x="99008" y="23954"/>
                    <a:pt x="98961" y="24030"/>
                  </a:cubicBezTo>
                  <a:lnTo>
                    <a:pt x="98913" y="24126"/>
                  </a:lnTo>
                  <a:lnTo>
                    <a:pt x="98999" y="24183"/>
                  </a:lnTo>
                  <a:cubicBezTo>
                    <a:pt x="100172" y="25042"/>
                    <a:pt x="100993" y="26310"/>
                    <a:pt x="101279" y="27741"/>
                  </a:cubicBezTo>
                  <a:cubicBezTo>
                    <a:pt x="101784" y="30097"/>
                    <a:pt x="100964" y="32969"/>
                    <a:pt x="100725" y="33722"/>
                  </a:cubicBezTo>
                  <a:cubicBezTo>
                    <a:pt x="100191" y="33131"/>
                    <a:pt x="98283" y="30841"/>
                    <a:pt x="97778" y="28476"/>
                  </a:cubicBezTo>
                  <a:cubicBezTo>
                    <a:pt x="97473" y="27054"/>
                    <a:pt x="97701" y="25566"/>
                    <a:pt x="98426" y="24307"/>
                  </a:cubicBezTo>
                  <a:lnTo>
                    <a:pt x="98484" y="24212"/>
                  </a:lnTo>
                  <a:lnTo>
                    <a:pt x="98398" y="24145"/>
                  </a:lnTo>
                  <a:cubicBezTo>
                    <a:pt x="98312" y="24088"/>
                    <a:pt x="98264" y="23992"/>
                    <a:pt x="98245" y="23897"/>
                  </a:cubicBezTo>
                  <a:cubicBezTo>
                    <a:pt x="98245" y="23859"/>
                    <a:pt x="98245" y="23830"/>
                    <a:pt x="98245" y="23801"/>
                  </a:cubicBezTo>
                  <a:lnTo>
                    <a:pt x="98255" y="23716"/>
                  </a:lnTo>
                  <a:lnTo>
                    <a:pt x="98178" y="23677"/>
                  </a:lnTo>
                  <a:cubicBezTo>
                    <a:pt x="98083" y="23630"/>
                    <a:pt x="98016" y="23544"/>
                    <a:pt x="97997" y="23439"/>
                  </a:cubicBezTo>
                  <a:cubicBezTo>
                    <a:pt x="97978" y="23267"/>
                    <a:pt x="98093" y="23115"/>
                    <a:pt x="98264" y="23086"/>
                  </a:cubicBezTo>
                  <a:close/>
                  <a:moveTo>
                    <a:pt x="57217" y="33436"/>
                  </a:moveTo>
                  <a:cubicBezTo>
                    <a:pt x="57255" y="33436"/>
                    <a:pt x="57293" y="33446"/>
                    <a:pt x="57322" y="33474"/>
                  </a:cubicBezTo>
                  <a:cubicBezTo>
                    <a:pt x="57360" y="33493"/>
                    <a:pt x="57388" y="33541"/>
                    <a:pt x="57388" y="33589"/>
                  </a:cubicBezTo>
                  <a:cubicBezTo>
                    <a:pt x="57407" y="33684"/>
                    <a:pt x="57341" y="33780"/>
                    <a:pt x="57245" y="33789"/>
                  </a:cubicBezTo>
                  <a:cubicBezTo>
                    <a:pt x="57237" y="33791"/>
                    <a:pt x="57228" y="33792"/>
                    <a:pt x="57219" y="33792"/>
                  </a:cubicBezTo>
                  <a:cubicBezTo>
                    <a:pt x="57180" y="33792"/>
                    <a:pt x="57143" y="33776"/>
                    <a:pt x="57112" y="33760"/>
                  </a:cubicBezTo>
                  <a:cubicBezTo>
                    <a:pt x="57035" y="33703"/>
                    <a:pt x="57016" y="33589"/>
                    <a:pt x="57074" y="33512"/>
                  </a:cubicBezTo>
                  <a:lnTo>
                    <a:pt x="57074" y="33503"/>
                  </a:lnTo>
                  <a:cubicBezTo>
                    <a:pt x="57102" y="33465"/>
                    <a:pt x="57140" y="33446"/>
                    <a:pt x="57188" y="33436"/>
                  </a:cubicBezTo>
                  <a:close/>
                  <a:moveTo>
                    <a:pt x="28334" y="33507"/>
                  </a:moveTo>
                  <a:cubicBezTo>
                    <a:pt x="28412" y="33507"/>
                    <a:pt x="28490" y="33536"/>
                    <a:pt x="28551" y="33589"/>
                  </a:cubicBezTo>
                  <a:cubicBezTo>
                    <a:pt x="28551" y="33598"/>
                    <a:pt x="28561" y="33598"/>
                    <a:pt x="28570" y="33608"/>
                  </a:cubicBezTo>
                  <a:cubicBezTo>
                    <a:pt x="28599" y="33646"/>
                    <a:pt x="28627" y="33684"/>
                    <a:pt x="28647" y="33732"/>
                  </a:cubicBezTo>
                  <a:cubicBezTo>
                    <a:pt x="28656" y="33751"/>
                    <a:pt x="28656" y="33770"/>
                    <a:pt x="28656" y="33789"/>
                  </a:cubicBezTo>
                  <a:lnTo>
                    <a:pt x="28656" y="33818"/>
                  </a:lnTo>
                  <a:cubicBezTo>
                    <a:pt x="28666" y="33865"/>
                    <a:pt x="28656" y="33913"/>
                    <a:pt x="28637" y="33961"/>
                  </a:cubicBezTo>
                  <a:cubicBezTo>
                    <a:pt x="28637" y="33980"/>
                    <a:pt x="28627" y="33999"/>
                    <a:pt x="28618" y="34018"/>
                  </a:cubicBezTo>
                  <a:cubicBezTo>
                    <a:pt x="28608" y="34037"/>
                    <a:pt x="28589" y="34047"/>
                    <a:pt x="28580" y="34066"/>
                  </a:cubicBezTo>
                  <a:cubicBezTo>
                    <a:pt x="28510" y="34146"/>
                    <a:pt x="28416" y="34183"/>
                    <a:pt x="28324" y="34183"/>
                  </a:cubicBezTo>
                  <a:cubicBezTo>
                    <a:pt x="28166" y="34183"/>
                    <a:pt x="28012" y="34075"/>
                    <a:pt x="27988" y="33894"/>
                  </a:cubicBezTo>
                  <a:cubicBezTo>
                    <a:pt x="27969" y="33789"/>
                    <a:pt x="27998" y="33675"/>
                    <a:pt x="28084" y="33598"/>
                  </a:cubicBezTo>
                  <a:cubicBezTo>
                    <a:pt x="28084" y="33589"/>
                    <a:pt x="28093" y="33589"/>
                    <a:pt x="28103" y="33579"/>
                  </a:cubicBezTo>
                  <a:cubicBezTo>
                    <a:pt x="28122" y="33570"/>
                    <a:pt x="28131" y="33551"/>
                    <a:pt x="28150" y="33541"/>
                  </a:cubicBezTo>
                  <a:cubicBezTo>
                    <a:pt x="28179" y="33532"/>
                    <a:pt x="28208" y="33522"/>
                    <a:pt x="28246" y="33512"/>
                  </a:cubicBezTo>
                  <a:lnTo>
                    <a:pt x="28274" y="33512"/>
                  </a:lnTo>
                  <a:cubicBezTo>
                    <a:pt x="28294" y="33509"/>
                    <a:pt x="28314" y="33507"/>
                    <a:pt x="28334" y="33507"/>
                  </a:cubicBezTo>
                  <a:close/>
                  <a:moveTo>
                    <a:pt x="88979" y="31439"/>
                  </a:moveTo>
                  <a:cubicBezTo>
                    <a:pt x="89041" y="31439"/>
                    <a:pt x="89102" y="31440"/>
                    <a:pt x="89164" y="31442"/>
                  </a:cubicBezTo>
                  <a:cubicBezTo>
                    <a:pt x="90423" y="31481"/>
                    <a:pt x="91615" y="32024"/>
                    <a:pt x="92464" y="32959"/>
                  </a:cubicBezTo>
                  <a:cubicBezTo>
                    <a:pt x="91592" y="33786"/>
                    <a:pt x="90443" y="34241"/>
                    <a:pt x="89247" y="34241"/>
                  </a:cubicBezTo>
                  <a:cubicBezTo>
                    <a:pt x="89188" y="34241"/>
                    <a:pt x="89128" y="34240"/>
                    <a:pt x="89068" y="34237"/>
                  </a:cubicBezTo>
                  <a:cubicBezTo>
                    <a:pt x="87189" y="34171"/>
                    <a:pt x="85186" y="33035"/>
                    <a:pt x="84604" y="32673"/>
                  </a:cubicBezTo>
                  <a:cubicBezTo>
                    <a:pt x="85195" y="32368"/>
                    <a:pt x="87151" y="31439"/>
                    <a:pt x="88979" y="31439"/>
                  </a:cubicBezTo>
                  <a:close/>
                  <a:moveTo>
                    <a:pt x="100582" y="34276"/>
                  </a:moveTo>
                  <a:cubicBezTo>
                    <a:pt x="100611" y="34276"/>
                    <a:pt x="100630" y="34285"/>
                    <a:pt x="100649" y="34295"/>
                  </a:cubicBezTo>
                  <a:cubicBezTo>
                    <a:pt x="100678" y="34314"/>
                    <a:pt x="100697" y="34342"/>
                    <a:pt x="100697" y="34371"/>
                  </a:cubicBezTo>
                  <a:cubicBezTo>
                    <a:pt x="100706" y="34409"/>
                    <a:pt x="100697" y="34438"/>
                    <a:pt x="100678" y="34466"/>
                  </a:cubicBezTo>
                  <a:cubicBezTo>
                    <a:pt x="100659" y="34485"/>
                    <a:pt x="100630" y="34505"/>
                    <a:pt x="100601" y="34514"/>
                  </a:cubicBezTo>
                  <a:lnTo>
                    <a:pt x="100601" y="34505"/>
                  </a:lnTo>
                  <a:cubicBezTo>
                    <a:pt x="100594" y="34507"/>
                    <a:pt x="100585" y="34508"/>
                    <a:pt x="100577" y="34508"/>
                  </a:cubicBezTo>
                  <a:cubicBezTo>
                    <a:pt x="100554" y="34508"/>
                    <a:pt x="100530" y="34499"/>
                    <a:pt x="100516" y="34485"/>
                  </a:cubicBezTo>
                  <a:cubicBezTo>
                    <a:pt x="100458" y="34447"/>
                    <a:pt x="100449" y="34371"/>
                    <a:pt x="100487" y="34323"/>
                  </a:cubicBezTo>
                  <a:cubicBezTo>
                    <a:pt x="100506" y="34295"/>
                    <a:pt x="100535" y="34276"/>
                    <a:pt x="100563" y="34276"/>
                  </a:cubicBezTo>
                  <a:close/>
                  <a:moveTo>
                    <a:pt x="77526" y="34714"/>
                  </a:moveTo>
                  <a:cubicBezTo>
                    <a:pt x="77535" y="34714"/>
                    <a:pt x="77545" y="34714"/>
                    <a:pt x="77554" y="34724"/>
                  </a:cubicBezTo>
                  <a:cubicBezTo>
                    <a:pt x="77564" y="34733"/>
                    <a:pt x="77564" y="34743"/>
                    <a:pt x="77574" y="34753"/>
                  </a:cubicBezTo>
                  <a:cubicBezTo>
                    <a:pt x="77574" y="34762"/>
                    <a:pt x="77564" y="34781"/>
                    <a:pt x="77564" y="34791"/>
                  </a:cubicBezTo>
                  <a:cubicBezTo>
                    <a:pt x="77554" y="34800"/>
                    <a:pt x="77535" y="34800"/>
                    <a:pt x="77526" y="34810"/>
                  </a:cubicBezTo>
                  <a:cubicBezTo>
                    <a:pt x="77516" y="34810"/>
                    <a:pt x="77507" y="34800"/>
                    <a:pt x="77497" y="34800"/>
                  </a:cubicBezTo>
                  <a:cubicBezTo>
                    <a:pt x="77488" y="34791"/>
                    <a:pt x="77478" y="34781"/>
                    <a:pt x="77478" y="34762"/>
                  </a:cubicBezTo>
                  <a:cubicBezTo>
                    <a:pt x="77469" y="34753"/>
                    <a:pt x="77478" y="34743"/>
                    <a:pt x="77488" y="34733"/>
                  </a:cubicBezTo>
                  <a:cubicBezTo>
                    <a:pt x="77488" y="34724"/>
                    <a:pt x="77497" y="34714"/>
                    <a:pt x="77516" y="34714"/>
                  </a:cubicBezTo>
                  <a:close/>
                  <a:moveTo>
                    <a:pt x="79806" y="34791"/>
                  </a:moveTo>
                  <a:cubicBezTo>
                    <a:pt x="79939" y="34791"/>
                    <a:pt x="80016" y="34953"/>
                    <a:pt x="79930" y="35058"/>
                  </a:cubicBezTo>
                  <a:cubicBezTo>
                    <a:pt x="79896" y="35095"/>
                    <a:pt x="79853" y="35112"/>
                    <a:pt x="79812" y="35112"/>
                  </a:cubicBezTo>
                  <a:cubicBezTo>
                    <a:pt x="79737" y="35112"/>
                    <a:pt x="79665" y="35058"/>
                    <a:pt x="79653" y="34972"/>
                  </a:cubicBezTo>
                  <a:cubicBezTo>
                    <a:pt x="79634" y="34886"/>
                    <a:pt x="79691" y="34800"/>
                    <a:pt x="79787" y="34791"/>
                  </a:cubicBezTo>
                  <a:close/>
                  <a:moveTo>
                    <a:pt x="68444" y="27531"/>
                  </a:moveTo>
                  <a:cubicBezTo>
                    <a:pt x="68769" y="28142"/>
                    <a:pt x="69770" y="30212"/>
                    <a:pt x="69713" y="32082"/>
                  </a:cubicBezTo>
                  <a:cubicBezTo>
                    <a:pt x="69685" y="33341"/>
                    <a:pt x="69150" y="34533"/>
                    <a:pt x="68225" y="35392"/>
                  </a:cubicBezTo>
                  <a:cubicBezTo>
                    <a:pt x="67347" y="34485"/>
                    <a:pt x="66880" y="33264"/>
                    <a:pt x="66918" y="32005"/>
                  </a:cubicBezTo>
                  <a:cubicBezTo>
                    <a:pt x="66975" y="30126"/>
                    <a:pt x="68092" y="28123"/>
                    <a:pt x="68444" y="27531"/>
                  </a:cubicBezTo>
                  <a:close/>
                  <a:moveTo>
                    <a:pt x="81885" y="34705"/>
                  </a:moveTo>
                  <a:cubicBezTo>
                    <a:pt x="82200" y="34705"/>
                    <a:pt x="82391" y="35067"/>
                    <a:pt x="82200" y="35325"/>
                  </a:cubicBezTo>
                  <a:lnTo>
                    <a:pt x="82200" y="35315"/>
                  </a:lnTo>
                  <a:cubicBezTo>
                    <a:pt x="82133" y="35401"/>
                    <a:pt x="82047" y="35449"/>
                    <a:pt x="81943" y="35468"/>
                  </a:cubicBezTo>
                  <a:cubicBezTo>
                    <a:pt x="81925" y="35470"/>
                    <a:pt x="81907" y="35472"/>
                    <a:pt x="81889" y="35472"/>
                  </a:cubicBezTo>
                  <a:cubicBezTo>
                    <a:pt x="81701" y="35472"/>
                    <a:pt x="81539" y="35336"/>
                    <a:pt x="81504" y="35144"/>
                  </a:cubicBezTo>
                  <a:cubicBezTo>
                    <a:pt x="81475" y="34934"/>
                    <a:pt x="81618" y="34743"/>
                    <a:pt x="81828" y="34705"/>
                  </a:cubicBezTo>
                  <a:close/>
                  <a:moveTo>
                    <a:pt x="22398" y="27674"/>
                  </a:moveTo>
                  <a:cubicBezTo>
                    <a:pt x="22608" y="29267"/>
                    <a:pt x="22160" y="30870"/>
                    <a:pt x="21158" y="32110"/>
                  </a:cubicBezTo>
                  <a:cubicBezTo>
                    <a:pt x="20805" y="32539"/>
                    <a:pt x="20414" y="32931"/>
                    <a:pt x="19994" y="33283"/>
                  </a:cubicBezTo>
                  <a:cubicBezTo>
                    <a:pt x="19899" y="33360"/>
                    <a:pt x="19804" y="33436"/>
                    <a:pt x="19699" y="33512"/>
                  </a:cubicBezTo>
                  <a:lnTo>
                    <a:pt x="19546" y="33636"/>
                  </a:lnTo>
                  <a:cubicBezTo>
                    <a:pt x="19441" y="33703"/>
                    <a:pt x="19346" y="33780"/>
                    <a:pt x="19250" y="33846"/>
                  </a:cubicBezTo>
                  <a:lnTo>
                    <a:pt x="19241" y="33856"/>
                  </a:lnTo>
                  <a:cubicBezTo>
                    <a:pt x="19126" y="33932"/>
                    <a:pt x="19012" y="34008"/>
                    <a:pt x="18869" y="34104"/>
                  </a:cubicBezTo>
                  <a:lnTo>
                    <a:pt x="18678" y="34218"/>
                  </a:lnTo>
                  <a:cubicBezTo>
                    <a:pt x="18373" y="34419"/>
                    <a:pt x="18029" y="34609"/>
                    <a:pt x="17676" y="34791"/>
                  </a:cubicBezTo>
                  <a:cubicBezTo>
                    <a:pt x="17562" y="34857"/>
                    <a:pt x="17457" y="34915"/>
                    <a:pt x="17352" y="34962"/>
                  </a:cubicBezTo>
                  <a:cubicBezTo>
                    <a:pt x="17199" y="35039"/>
                    <a:pt x="17056" y="35105"/>
                    <a:pt x="16894" y="35182"/>
                  </a:cubicBezTo>
                  <a:lnTo>
                    <a:pt x="16865" y="35201"/>
                  </a:lnTo>
                  <a:cubicBezTo>
                    <a:pt x="16827" y="35210"/>
                    <a:pt x="16799" y="35230"/>
                    <a:pt x="16761" y="35239"/>
                  </a:cubicBezTo>
                  <a:lnTo>
                    <a:pt x="16646" y="35296"/>
                  </a:lnTo>
                  <a:lnTo>
                    <a:pt x="16465" y="35373"/>
                  </a:lnTo>
                  <a:lnTo>
                    <a:pt x="16369" y="35420"/>
                  </a:lnTo>
                  <a:lnTo>
                    <a:pt x="16303" y="35449"/>
                  </a:lnTo>
                  <a:lnTo>
                    <a:pt x="16284" y="35449"/>
                  </a:lnTo>
                  <a:lnTo>
                    <a:pt x="16198" y="35487"/>
                  </a:lnTo>
                  <a:lnTo>
                    <a:pt x="16150" y="35506"/>
                  </a:lnTo>
                  <a:lnTo>
                    <a:pt x="16102" y="35535"/>
                  </a:lnTo>
                  <a:lnTo>
                    <a:pt x="16036" y="35535"/>
                  </a:lnTo>
                  <a:cubicBezTo>
                    <a:pt x="16028" y="35536"/>
                    <a:pt x="16021" y="35536"/>
                    <a:pt x="16015" y="35536"/>
                  </a:cubicBezTo>
                  <a:cubicBezTo>
                    <a:pt x="15876" y="35536"/>
                    <a:pt x="15812" y="35359"/>
                    <a:pt x="15931" y="35268"/>
                  </a:cubicBezTo>
                  <a:cubicBezTo>
                    <a:pt x="15940" y="35258"/>
                    <a:pt x="15950" y="35249"/>
                    <a:pt x="15969" y="35239"/>
                  </a:cubicBezTo>
                  <a:cubicBezTo>
                    <a:pt x="15978" y="35239"/>
                    <a:pt x="15988" y="35239"/>
                    <a:pt x="15997" y="35230"/>
                  </a:cubicBezTo>
                  <a:lnTo>
                    <a:pt x="16016" y="35230"/>
                  </a:lnTo>
                  <a:cubicBezTo>
                    <a:pt x="16036" y="35239"/>
                    <a:pt x="16064" y="35239"/>
                    <a:pt x="16083" y="35249"/>
                  </a:cubicBezTo>
                  <a:lnTo>
                    <a:pt x="16217" y="35306"/>
                  </a:lnTo>
                  <a:lnTo>
                    <a:pt x="16245" y="35163"/>
                  </a:lnTo>
                  <a:cubicBezTo>
                    <a:pt x="16303" y="34848"/>
                    <a:pt x="16398" y="34342"/>
                    <a:pt x="16560" y="33760"/>
                  </a:cubicBezTo>
                  <a:cubicBezTo>
                    <a:pt x="16598" y="33617"/>
                    <a:pt x="16637" y="33474"/>
                    <a:pt x="16675" y="33322"/>
                  </a:cubicBezTo>
                  <a:lnTo>
                    <a:pt x="16703" y="33245"/>
                  </a:lnTo>
                  <a:cubicBezTo>
                    <a:pt x="16732" y="33140"/>
                    <a:pt x="16770" y="33035"/>
                    <a:pt x="16808" y="32931"/>
                  </a:cubicBezTo>
                  <a:cubicBezTo>
                    <a:pt x="17218" y="31681"/>
                    <a:pt x="17734" y="30651"/>
                    <a:pt x="18354" y="29878"/>
                  </a:cubicBezTo>
                  <a:cubicBezTo>
                    <a:pt x="18516" y="29678"/>
                    <a:pt x="18687" y="29487"/>
                    <a:pt x="18869" y="29306"/>
                  </a:cubicBezTo>
                  <a:cubicBezTo>
                    <a:pt x="18936" y="29239"/>
                    <a:pt x="19012" y="29172"/>
                    <a:pt x="19079" y="29115"/>
                  </a:cubicBezTo>
                  <a:lnTo>
                    <a:pt x="19184" y="29019"/>
                  </a:lnTo>
                  <a:cubicBezTo>
                    <a:pt x="19260" y="28962"/>
                    <a:pt x="19327" y="28895"/>
                    <a:pt x="19403" y="28848"/>
                  </a:cubicBezTo>
                  <a:lnTo>
                    <a:pt x="19508" y="28762"/>
                  </a:lnTo>
                  <a:cubicBezTo>
                    <a:pt x="19584" y="28714"/>
                    <a:pt x="19651" y="28666"/>
                    <a:pt x="19718" y="28619"/>
                  </a:cubicBezTo>
                  <a:cubicBezTo>
                    <a:pt x="20290" y="28237"/>
                    <a:pt x="20920" y="27970"/>
                    <a:pt x="21578" y="27808"/>
                  </a:cubicBezTo>
                  <a:lnTo>
                    <a:pt x="21807" y="27760"/>
                  </a:lnTo>
                  <a:cubicBezTo>
                    <a:pt x="21998" y="27722"/>
                    <a:pt x="22198" y="27693"/>
                    <a:pt x="22398" y="27674"/>
                  </a:cubicBezTo>
                  <a:close/>
                  <a:moveTo>
                    <a:pt x="58333" y="35573"/>
                  </a:moveTo>
                  <a:cubicBezTo>
                    <a:pt x="58371" y="35573"/>
                    <a:pt x="58409" y="35582"/>
                    <a:pt x="58447" y="35611"/>
                  </a:cubicBezTo>
                  <a:cubicBezTo>
                    <a:pt x="58495" y="35640"/>
                    <a:pt x="58524" y="35687"/>
                    <a:pt x="58533" y="35745"/>
                  </a:cubicBezTo>
                  <a:cubicBezTo>
                    <a:pt x="58543" y="35850"/>
                    <a:pt x="58466" y="35954"/>
                    <a:pt x="58361" y="35974"/>
                  </a:cubicBezTo>
                  <a:cubicBezTo>
                    <a:pt x="58351" y="35975"/>
                    <a:pt x="58341" y="35976"/>
                    <a:pt x="58332" y="35976"/>
                  </a:cubicBezTo>
                  <a:cubicBezTo>
                    <a:pt x="58287" y="35976"/>
                    <a:pt x="58248" y="35959"/>
                    <a:pt x="58209" y="35935"/>
                  </a:cubicBezTo>
                  <a:cubicBezTo>
                    <a:pt x="58161" y="35907"/>
                    <a:pt x="58132" y="35859"/>
                    <a:pt x="58132" y="35802"/>
                  </a:cubicBezTo>
                  <a:cubicBezTo>
                    <a:pt x="58123" y="35745"/>
                    <a:pt x="58132" y="35697"/>
                    <a:pt x="58161" y="35649"/>
                  </a:cubicBezTo>
                  <a:cubicBezTo>
                    <a:pt x="58199" y="35602"/>
                    <a:pt x="58247" y="35573"/>
                    <a:pt x="58295" y="35573"/>
                  </a:cubicBezTo>
                  <a:close/>
                  <a:moveTo>
                    <a:pt x="82609" y="36544"/>
                  </a:moveTo>
                  <a:cubicBezTo>
                    <a:pt x="82658" y="36544"/>
                    <a:pt x="82697" y="36580"/>
                    <a:pt x="82706" y="36632"/>
                  </a:cubicBezTo>
                  <a:cubicBezTo>
                    <a:pt x="82715" y="36660"/>
                    <a:pt x="82706" y="36689"/>
                    <a:pt x="82687" y="36708"/>
                  </a:cubicBezTo>
                  <a:cubicBezTo>
                    <a:pt x="82668" y="36737"/>
                    <a:pt x="82648" y="36746"/>
                    <a:pt x="82620" y="36756"/>
                  </a:cubicBezTo>
                  <a:cubicBezTo>
                    <a:pt x="82615" y="36757"/>
                    <a:pt x="82610" y="36757"/>
                    <a:pt x="82605" y="36757"/>
                  </a:cubicBezTo>
                  <a:cubicBezTo>
                    <a:pt x="82553" y="36757"/>
                    <a:pt x="82505" y="36713"/>
                    <a:pt x="82496" y="36660"/>
                  </a:cubicBezTo>
                  <a:cubicBezTo>
                    <a:pt x="82486" y="36603"/>
                    <a:pt x="82534" y="36555"/>
                    <a:pt x="82591" y="36546"/>
                  </a:cubicBezTo>
                  <a:cubicBezTo>
                    <a:pt x="82597" y="36545"/>
                    <a:pt x="82603" y="36544"/>
                    <a:pt x="82609" y="36544"/>
                  </a:cubicBezTo>
                  <a:close/>
                  <a:moveTo>
                    <a:pt x="36640" y="36966"/>
                  </a:moveTo>
                  <a:cubicBezTo>
                    <a:pt x="36660" y="36966"/>
                    <a:pt x="36688" y="36985"/>
                    <a:pt x="36688" y="37013"/>
                  </a:cubicBezTo>
                  <a:cubicBezTo>
                    <a:pt x="36688" y="37023"/>
                    <a:pt x="36688" y="37042"/>
                    <a:pt x="36679" y="37052"/>
                  </a:cubicBezTo>
                  <a:cubicBezTo>
                    <a:pt x="36669" y="37061"/>
                    <a:pt x="36660" y="37061"/>
                    <a:pt x="36650" y="37071"/>
                  </a:cubicBezTo>
                  <a:cubicBezTo>
                    <a:pt x="36621" y="37071"/>
                    <a:pt x="36593" y="37052"/>
                    <a:pt x="36593" y="37023"/>
                  </a:cubicBezTo>
                  <a:cubicBezTo>
                    <a:pt x="36583" y="37013"/>
                    <a:pt x="36593" y="36994"/>
                    <a:pt x="36593" y="36985"/>
                  </a:cubicBezTo>
                  <a:cubicBezTo>
                    <a:pt x="36602" y="36975"/>
                    <a:pt x="36621" y="36966"/>
                    <a:pt x="36631" y="36966"/>
                  </a:cubicBezTo>
                  <a:close/>
                  <a:moveTo>
                    <a:pt x="103873" y="30641"/>
                  </a:moveTo>
                  <a:cubicBezTo>
                    <a:pt x="104493" y="30956"/>
                    <a:pt x="106506" y="32082"/>
                    <a:pt x="107546" y="33665"/>
                  </a:cubicBezTo>
                  <a:cubicBezTo>
                    <a:pt x="107899" y="34199"/>
                    <a:pt x="108137" y="34791"/>
                    <a:pt x="108252" y="35420"/>
                  </a:cubicBezTo>
                  <a:lnTo>
                    <a:pt x="108271" y="35497"/>
                  </a:lnTo>
                  <a:cubicBezTo>
                    <a:pt x="108366" y="36079"/>
                    <a:pt x="108347" y="36670"/>
                    <a:pt x="108223" y="37242"/>
                  </a:cubicBezTo>
                  <a:cubicBezTo>
                    <a:pt x="107250" y="37052"/>
                    <a:pt x="106363" y="36555"/>
                    <a:pt x="105686" y="35830"/>
                  </a:cubicBezTo>
                  <a:lnTo>
                    <a:pt x="105619" y="35754"/>
                  </a:lnTo>
                  <a:cubicBezTo>
                    <a:pt x="105466" y="35582"/>
                    <a:pt x="105323" y="35401"/>
                    <a:pt x="105199" y="35210"/>
                  </a:cubicBezTo>
                  <a:cubicBezTo>
                    <a:pt x="104160" y="33627"/>
                    <a:pt x="103921" y="31328"/>
                    <a:pt x="103873" y="30641"/>
                  </a:cubicBezTo>
                  <a:close/>
                  <a:moveTo>
                    <a:pt x="74073" y="35134"/>
                  </a:moveTo>
                  <a:cubicBezTo>
                    <a:pt x="74340" y="35134"/>
                    <a:pt x="74616" y="35163"/>
                    <a:pt x="74883" y="35210"/>
                  </a:cubicBezTo>
                  <a:cubicBezTo>
                    <a:pt x="75780" y="35382"/>
                    <a:pt x="76572" y="35897"/>
                    <a:pt x="77087" y="36651"/>
                  </a:cubicBezTo>
                  <a:cubicBezTo>
                    <a:pt x="76513" y="37038"/>
                    <a:pt x="75847" y="37242"/>
                    <a:pt x="75170" y="37242"/>
                  </a:cubicBezTo>
                  <a:cubicBezTo>
                    <a:pt x="74948" y="37242"/>
                    <a:pt x="74724" y="37220"/>
                    <a:pt x="74502" y="37176"/>
                  </a:cubicBezTo>
                  <a:lnTo>
                    <a:pt x="74483" y="37176"/>
                  </a:lnTo>
                  <a:cubicBezTo>
                    <a:pt x="74464" y="37176"/>
                    <a:pt x="74454" y="37176"/>
                    <a:pt x="74435" y="37166"/>
                  </a:cubicBezTo>
                  <a:cubicBezTo>
                    <a:pt x="73147" y="36899"/>
                    <a:pt x="71898" y="35935"/>
                    <a:pt x="71468" y="35582"/>
                  </a:cubicBezTo>
                  <a:cubicBezTo>
                    <a:pt x="71898" y="35449"/>
                    <a:pt x="72966" y="35134"/>
                    <a:pt x="74034" y="35134"/>
                  </a:cubicBezTo>
                  <a:close/>
                  <a:moveTo>
                    <a:pt x="71306" y="37338"/>
                  </a:moveTo>
                  <a:cubicBezTo>
                    <a:pt x="71335" y="37338"/>
                    <a:pt x="71354" y="37347"/>
                    <a:pt x="71373" y="37357"/>
                  </a:cubicBezTo>
                  <a:cubicBezTo>
                    <a:pt x="71383" y="37366"/>
                    <a:pt x="71402" y="37385"/>
                    <a:pt x="71402" y="37414"/>
                  </a:cubicBezTo>
                  <a:cubicBezTo>
                    <a:pt x="71411" y="37452"/>
                    <a:pt x="71373" y="37490"/>
                    <a:pt x="71335" y="37500"/>
                  </a:cubicBezTo>
                  <a:cubicBezTo>
                    <a:pt x="71316" y="37500"/>
                    <a:pt x="71297" y="37500"/>
                    <a:pt x="71278" y="37481"/>
                  </a:cubicBezTo>
                  <a:cubicBezTo>
                    <a:pt x="71259" y="37471"/>
                    <a:pt x="71249" y="37452"/>
                    <a:pt x="71249" y="37433"/>
                  </a:cubicBezTo>
                  <a:cubicBezTo>
                    <a:pt x="71239" y="37395"/>
                    <a:pt x="71268" y="37347"/>
                    <a:pt x="71306" y="37338"/>
                  </a:cubicBezTo>
                  <a:close/>
                  <a:moveTo>
                    <a:pt x="13594" y="33703"/>
                  </a:moveTo>
                  <a:cubicBezTo>
                    <a:pt x="13546" y="34619"/>
                    <a:pt x="13136" y="35478"/>
                    <a:pt x="12458" y="36088"/>
                  </a:cubicBezTo>
                  <a:cubicBezTo>
                    <a:pt x="11457" y="36975"/>
                    <a:pt x="9892" y="37395"/>
                    <a:pt x="9339" y="37528"/>
                  </a:cubicBezTo>
                  <a:cubicBezTo>
                    <a:pt x="9349" y="37500"/>
                    <a:pt x="9368" y="37462"/>
                    <a:pt x="9377" y="37424"/>
                  </a:cubicBezTo>
                  <a:cubicBezTo>
                    <a:pt x="9387" y="37385"/>
                    <a:pt x="9396" y="37376"/>
                    <a:pt x="9406" y="37347"/>
                  </a:cubicBezTo>
                  <a:cubicBezTo>
                    <a:pt x="9444" y="37252"/>
                    <a:pt x="9482" y="37147"/>
                    <a:pt x="9530" y="37023"/>
                  </a:cubicBezTo>
                  <a:lnTo>
                    <a:pt x="9539" y="37004"/>
                  </a:lnTo>
                  <a:lnTo>
                    <a:pt x="9577" y="36918"/>
                  </a:lnTo>
                  <a:cubicBezTo>
                    <a:pt x="9597" y="36880"/>
                    <a:pt x="9616" y="36842"/>
                    <a:pt x="9625" y="36803"/>
                  </a:cubicBezTo>
                  <a:cubicBezTo>
                    <a:pt x="9816" y="36365"/>
                    <a:pt x="10045" y="35945"/>
                    <a:pt x="10312" y="35544"/>
                  </a:cubicBezTo>
                  <a:cubicBezTo>
                    <a:pt x="10388" y="35420"/>
                    <a:pt x="10484" y="35287"/>
                    <a:pt x="10589" y="35163"/>
                  </a:cubicBezTo>
                  <a:cubicBezTo>
                    <a:pt x="10684" y="35039"/>
                    <a:pt x="10779" y="34915"/>
                    <a:pt x="10894" y="34800"/>
                  </a:cubicBezTo>
                  <a:cubicBezTo>
                    <a:pt x="10970" y="34724"/>
                    <a:pt x="11047" y="34648"/>
                    <a:pt x="11113" y="34581"/>
                  </a:cubicBezTo>
                  <a:cubicBezTo>
                    <a:pt x="11743" y="34018"/>
                    <a:pt x="12554" y="33703"/>
                    <a:pt x="13403" y="33703"/>
                  </a:cubicBezTo>
                  <a:close/>
                  <a:moveTo>
                    <a:pt x="8327" y="32719"/>
                  </a:moveTo>
                  <a:cubicBezTo>
                    <a:pt x="8496" y="32719"/>
                    <a:pt x="8665" y="32729"/>
                    <a:pt x="8833" y="32749"/>
                  </a:cubicBezTo>
                  <a:lnTo>
                    <a:pt x="8833" y="32797"/>
                  </a:lnTo>
                  <a:lnTo>
                    <a:pt x="8833" y="32835"/>
                  </a:lnTo>
                  <a:lnTo>
                    <a:pt x="8833" y="32864"/>
                  </a:lnTo>
                  <a:cubicBezTo>
                    <a:pt x="8833" y="32873"/>
                    <a:pt x="8833" y="32892"/>
                    <a:pt x="8833" y="32911"/>
                  </a:cubicBezTo>
                  <a:lnTo>
                    <a:pt x="8833" y="32950"/>
                  </a:lnTo>
                  <a:cubicBezTo>
                    <a:pt x="8824" y="33007"/>
                    <a:pt x="8814" y="33083"/>
                    <a:pt x="8805" y="33150"/>
                  </a:cubicBezTo>
                  <a:cubicBezTo>
                    <a:pt x="8776" y="33264"/>
                    <a:pt x="8757" y="33379"/>
                    <a:pt x="8719" y="33512"/>
                  </a:cubicBezTo>
                  <a:cubicBezTo>
                    <a:pt x="8671" y="33684"/>
                    <a:pt x="8614" y="33856"/>
                    <a:pt x="8557" y="34028"/>
                  </a:cubicBezTo>
                  <a:cubicBezTo>
                    <a:pt x="8557" y="34047"/>
                    <a:pt x="8538" y="34066"/>
                    <a:pt x="8528" y="34085"/>
                  </a:cubicBezTo>
                  <a:cubicBezTo>
                    <a:pt x="8519" y="34113"/>
                    <a:pt x="8519" y="34113"/>
                    <a:pt x="8509" y="34132"/>
                  </a:cubicBezTo>
                  <a:lnTo>
                    <a:pt x="8500" y="34161"/>
                  </a:lnTo>
                  <a:cubicBezTo>
                    <a:pt x="8490" y="34190"/>
                    <a:pt x="8471" y="34218"/>
                    <a:pt x="8461" y="34247"/>
                  </a:cubicBezTo>
                  <a:lnTo>
                    <a:pt x="8452" y="34266"/>
                  </a:lnTo>
                  <a:cubicBezTo>
                    <a:pt x="8433" y="34304"/>
                    <a:pt x="8423" y="34342"/>
                    <a:pt x="8404" y="34381"/>
                  </a:cubicBezTo>
                  <a:cubicBezTo>
                    <a:pt x="8395" y="34390"/>
                    <a:pt x="8395" y="34400"/>
                    <a:pt x="8385" y="34409"/>
                  </a:cubicBezTo>
                  <a:lnTo>
                    <a:pt x="8376" y="34438"/>
                  </a:lnTo>
                  <a:cubicBezTo>
                    <a:pt x="8366" y="34457"/>
                    <a:pt x="8356" y="34476"/>
                    <a:pt x="8347" y="34495"/>
                  </a:cubicBezTo>
                  <a:lnTo>
                    <a:pt x="8328" y="34524"/>
                  </a:lnTo>
                  <a:cubicBezTo>
                    <a:pt x="8290" y="34590"/>
                    <a:pt x="8252" y="34667"/>
                    <a:pt x="8204" y="34733"/>
                  </a:cubicBezTo>
                  <a:lnTo>
                    <a:pt x="8194" y="34753"/>
                  </a:lnTo>
                  <a:cubicBezTo>
                    <a:pt x="8185" y="34762"/>
                    <a:pt x="8175" y="34781"/>
                    <a:pt x="8166" y="34800"/>
                  </a:cubicBezTo>
                  <a:lnTo>
                    <a:pt x="8137" y="34848"/>
                  </a:lnTo>
                  <a:cubicBezTo>
                    <a:pt x="7956" y="35134"/>
                    <a:pt x="7736" y="35401"/>
                    <a:pt x="7498" y="35640"/>
                  </a:cubicBezTo>
                  <a:lnTo>
                    <a:pt x="7460" y="35678"/>
                  </a:lnTo>
                  <a:lnTo>
                    <a:pt x="7412" y="35726"/>
                  </a:lnTo>
                  <a:lnTo>
                    <a:pt x="7364" y="35773"/>
                  </a:lnTo>
                  <a:lnTo>
                    <a:pt x="7326" y="35802"/>
                  </a:lnTo>
                  <a:lnTo>
                    <a:pt x="7298" y="35830"/>
                  </a:lnTo>
                  <a:lnTo>
                    <a:pt x="7288" y="35840"/>
                  </a:lnTo>
                  <a:lnTo>
                    <a:pt x="7250" y="35869"/>
                  </a:lnTo>
                  <a:cubicBezTo>
                    <a:pt x="7212" y="35907"/>
                    <a:pt x="7174" y="35945"/>
                    <a:pt x="7126" y="35974"/>
                  </a:cubicBezTo>
                  <a:cubicBezTo>
                    <a:pt x="6687" y="36327"/>
                    <a:pt x="6210" y="36613"/>
                    <a:pt x="5695" y="36842"/>
                  </a:cubicBezTo>
                  <a:lnTo>
                    <a:pt x="5600" y="36842"/>
                  </a:lnTo>
                  <a:lnTo>
                    <a:pt x="5600" y="36889"/>
                  </a:lnTo>
                  <a:cubicBezTo>
                    <a:pt x="5437" y="36966"/>
                    <a:pt x="5266" y="37032"/>
                    <a:pt x="5094" y="37099"/>
                  </a:cubicBezTo>
                  <a:cubicBezTo>
                    <a:pt x="4856" y="37195"/>
                    <a:pt x="4607" y="37280"/>
                    <a:pt x="4350" y="37357"/>
                  </a:cubicBezTo>
                  <a:cubicBezTo>
                    <a:pt x="4111" y="37433"/>
                    <a:pt x="3883" y="37500"/>
                    <a:pt x="3663" y="37548"/>
                  </a:cubicBezTo>
                  <a:lnTo>
                    <a:pt x="3510" y="37576"/>
                  </a:lnTo>
                  <a:lnTo>
                    <a:pt x="3491" y="37576"/>
                  </a:lnTo>
                  <a:lnTo>
                    <a:pt x="3282" y="37624"/>
                  </a:lnTo>
                  <a:lnTo>
                    <a:pt x="3148" y="37652"/>
                  </a:lnTo>
                  <a:lnTo>
                    <a:pt x="3081" y="37662"/>
                  </a:lnTo>
                  <a:lnTo>
                    <a:pt x="2995" y="37681"/>
                  </a:lnTo>
                  <a:lnTo>
                    <a:pt x="2852" y="37710"/>
                  </a:lnTo>
                  <a:lnTo>
                    <a:pt x="2709" y="37710"/>
                  </a:lnTo>
                  <a:lnTo>
                    <a:pt x="2843" y="37395"/>
                  </a:lnTo>
                  <a:cubicBezTo>
                    <a:pt x="2852" y="37357"/>
                    <a:pt x="2871" y="37328"/>
                    <a:pt x="2890" y="37290"/>
                  </a:cubicBezTo>
                  <a:lnTo>
                    <a:pt x="2900" y="37261"/>
                  </a:lnTo>
                  <a:lnTo>
                    <a:pt x="2986" y="37061"/>
                  </a:lnTo>
                  <a:cubicBezTo>
                    <a:pt x="3034" y="36975"/>
                    <a:pt x="3072" y="36880"/>
                    <a:pt x="3119" y="36775"/>
                  </a:cubicBezTo>
                  <a:cubicBezTo>
                    <a:pt x="3243" y="36536"/>
                    <a:pt x="3367" y="36298"/>
                    <a:pt x="3501" y="36059"/>
                  </a:cubicBezTo>
                  <a:cubicBezTo>
                    <a:pt x="3606" y="35888"/>
                    <a:pt x="3711" y="35716"/>
                    <a:pt x="3816" y="35554"/>
                  </a:cubicBezTo>
                  <a:cubicBezTo>
                    <a:pt x="4083" y="35134"/>
                    <a:pt x="4379" y="34733"/>
                    <a:pt x="4712" y="34371"/>
                  </a:cubicBezTo>
                  <a:cubicBezTo>
                    <a:pt x="4760" y="34314"/>
                    <a:pt x="4808" y="34266"/>
                    <a:pt x="4865" y="34218"/>
                  </a:cubicBezTo>
                  <a:cubicBezTo>
                    <a:pt x="5008" y="34066"/>
                    <a:pt x="5161" y="33923"/>
                    <a:pt x="5332" y="33789"/>
                  </a:cubicBezTo>
                  <a:cubicBezTo>
                    <a:pt x="5418" y="33713"/>
                    <a:pt x="5504" y="33646"/>
                    <a:pt x="5628" y="33570"/>
                  </a:cubicBezTo>
                  <a:lnTo>
                    <a:pt x="5724" y="33503"/>
                  </a:lnTo>
                  <a:lnTo>
                    <a:pt x="5800" y="33446"/>
                  </a:lnTo>
                  <a:lnTo>
                    <a:pt x="5771" y="33360"/>
                  </a:lnTo>
                  <a:cubicBezTo>
                    <a:pt x="5771" y="33350"/>
                    <a:pt x="5762" y="33341"/>
                    <a:pt x="5752" y="33331"/>
                  </a:cubicBezTo>
                  <a:lnTo>
                    <a:pt x="5752" y="33312"/>
                  </a:lnTo>
                  <a:cubicBezTo>
                    <a:pt x="5743" y="33255"/>
                    <a:pt x="5762" y="33188"/>
                    <a:pt x="5809" y="33140"/>
                  </a:cubicBezTo>
                  <a:lnTo>
                    <a:pt x="5819" y="33131"/>
                  </a:lnTo>
                  <a:cubicBezTo>
                    <a:pt x="5829" y="33121"/>
                    <a:pt x="5838" y="33121"/>
                    <a:pt x="5857" y="33112"/>
                  </a:cubicBezTo>
                  <a:cubicBezTo>
                    <a:pt x="5876" y="33102"/>
                    <a:pt x="5895" y="33093"/>
                    <a:pt x="5924" y="33093"/>
                  </a:cubicBezTo>
                  <a:cubicBezTo>
                    <a:pt x="5929" y="33088"/>
                    <a:pt x="5936" y="33086"/>
                    <a:pt x="5944" y="33086"/>
                  </a:cubicBezTo>
                  <a:cubicBezTo>
                    <a:pt x="5953" y="33086"/>
                    <a:pt x="5962" y="33088"/>
                    <a:pt x="5972" y="33093"/>
                  </a:cubicBezTo>
                  <a:cubicBezTo>
                    <a:pt x="6029" y="33093"/>
                    <a:pt x="6077" y="33121"/>
                    <a:pt x="6105" y="33169"/>
                  </a:cubicBezTo>
                  <a:lnTo>
                    <a:pt x="6162" y="33245"/>
                  </a:lnTo>
                  <a:lnTo>
                    <a:pt x="6248" y="33198"/>
                  </a:lnTo>
                  <a:cubicBezTo>
                    <a:pt x="6687" y="32978"/>
                    <a:pt x="7164" y="32835"/>
                    <a:pt x="7651" y="32768"/>
                  </a:cubicBezTo>
                  <a:cubicBezTo>
                    <a:pt x="7736" y="32759"/>
                    <a:pt x="7813" y="32749"/>
                    <a:pt x="7889" y="32740"/>
                  </a:cubicBezTo>
                  <a:cubicBezTo>
                    <a:pt x="8035" y="32726"/>
                    <a:pt x="8181" y="32719"/>
                    <a:pt x="8327" y="32719"/>
                  </a:cubicBezTo>
                  <a:close/>
                  <a:moveTo>
                    <a:pt x="23266" y="33045"/>
                  </a:moveTo>
                  <a:cubicBezTo>
                    <a:pt x="23896" y="33427"/>
                    <a:pt x="24487" y="33884"/>
                    <a:pt x="25012" y="34409"/>
                  </a:cubicBezTo>
                  <a:cubicBezTo>
                    <a:pt x="25098" y="34495"/>
                    <a:pt x="25165" y="34571"/>
                    <a:pt x="25222" y="34638"/>
                  </a:cubicBezTo>
                  <a:cubicBezTo>
                    <a:pt x="25260" y="34676"/>
                    <a:pt x="25289" y="34714"/>
                    <a:pt x="25327" y="34762"/>
                  </a:cubicBezTo>
                  <a:cubicBezTo>
                    <a:pt x="25422" y="34877"/>
                    <a:pt x="25518" y="35001"/>
                    <a:pt x="25603" y="35134"/>
                  </a:cubicBezTo>
                  <a:cubicBezTo>
                    <a:pt x="25661" y="35210"/>
                    <a:pt x="25718" y="35296"/>
                    <a:pt x="25766" y="35392"/>
                  </a:cubicBezTo>
                  <a:cubicBezTo>
                    <a:pt x="25899" y="35611"/>
                    <a:pt x="25995" y="35840"/>
                    <a:pt x="26071" y="36088"/>
                  </a:cubicBezTo>
                  <a:cubicBezTo>
                    <a:pt x="26271" y="36708"/>
                    <a:pt x="26281" y="37376"/>
                    <a:pt x="26109" y="38005"/>
                  </a:cubicBezTo>
                  <a:cubicBezTo>
                    <a:pt x="25546" y="37853"/>
                    <a:pt x="25031" y="37567"/>
                    <a:pt x="24621" y="37156"/>
                  </a:cubicBezTo>
                  <a:cubicBezTo>
                    <a:pt x="24382" y="36927"/>
                    <a:pt x="24182" y="36670"/>
                    <a:pt x="24020" y="36393"/>
                  </a:cubicBezTo>
                  <a:cubicBezTo>
                    <a:pt x="23953" y="36269"/>
                    <a:pt x="23896" y="36155"/>
                    <a:pt x="23839" y="36031"/>
                  </a:cubicBezTo>
                  <a:cubicBezTo>
                    <a:pt x="23705" y="35735"/>
                    <a:pt x="23600" y="35420"/>
                    <a:pt x="23524" y="35105"/>
                  </a:cubicBezTo>
                  <a:cubicBezTo>
                    <a:pt x="23495" y="35001"/>
                    <a:pt x="23476" y="34905"/>
                    <a:pt x="23457" y="34810"/>
                  </a:cubicBezTo>
                  <a:lnTo>
                    <a:pt x="23457" y="34791"/>
                  </a:lnTo>
                  <a:cubicBezTo>
                    <a:pt x="23457" y="34781"/>
                    <a:pt x="23457" y="34762"/>
                    <a:pt x="23448" y="34753"/>
                  </a:cubicBezTo>
                  <a:lnTo>
                    <a:pt x="23419" y="34619"/>
                  </a:lnTo>
                  <a:cubicBezTo>
                    <a:pt x="23400" y="34505"/>
                    <a:pt x="23371" y="34371"/>
                    <a:pt x="23362" y="34247"/>
                  </a:cubicBezTo>
                  <a:lnTo>
                    <a:pt x="23362" y="34237"/>
                  </a:lnTo>
                  <a:cubicBezTo>
                    <a:pt x="23352" y="34199"/>
                    <a:pt x="23352" y="34171"/>
                    <a:pt x="23343" y="34132"/>
                  </a:cubicBezTo>
                  <a:cubicBezTo>
                    <a:pt x="23305" y="33808"/>
                    <a:pt x="23276" y="33474"/>
                    <a:pt x="23266" y="33150"/>
                  </a:cubicBezTo>
                  <a:lnTo>
                    <a:pt x="23266" y="33045"/>
                  </a:lnTo>
                  <a:close/>
                  <a:moveTo>
                    <a:pt x="93315" y="36009"/>
                  </a:moveTo>
                  <a:cubicBezTo>
                    <a:pt x="94179" y="36009"/>
                    <a:pt x="95009" y="36331"/>
                    <a:pt x="95641" y="36918"/>
                  </a:cubicBezTo>
                  <a:cubicBezTo>
                    <a:pt x="95517" y="37061"/>
                    <a:pt x="95374" y="37195"/>
                    <a:pt x="95221" y="37309"/>
                  </a:cubicBezTo>
                  <a:lnTo>
                    <a:pt x="95193" y="37328"/>
                  </a:lnTo>
                  <a:cubicBezTo>
                    <a:pt x="94630" y="37757"/>
                    <a:pt x="93953" y="37996"/>
                    <a:pt x="93247" y="38025"/>
                  </a:cubicBezTo>
                  <a:cubicBezTo>
                    <a:pt x="93214" y="38025"/>
                    <a:pt x="93182" y="38026"/>
                    <a:pt x="93149" y="38026"/>
                  </a:cubicBezTo>
                  <a:cubicBezTo>
                    <a:pt x="92732" y="38026"/>
                    <a:pt x="92309" y="37969"/>
                    <a:pt x="91902" y="37872"/>
                  </a:cubicBezTo>
                  <a:lnTo>
                    <a:pt x="91787" y="37843"/>
                  </a:lnTo>
                  <a:lnTo>
                    <a:pt x="91758" y="37958"/>
                  </a:lnTo>
                  <a:cubicBezTo>
                    <a:pt x="91743" y="38066"/>
                    <a:pt x="91657" y="38125"/>
                    <a:pt x="91571" y="38125"/>
                  </a:cubicBezTo>
                  <a:cubicBezTo>
                    <a:pt x="91499" y="38125"/>
                    <a:pt x="91427" y="38083"/>
                    <a:pt x="91396" y="37996"/>
                  </a:cubicBezTo>
                  <a:lnTo>
                    <a:pt x="91386" y="37967"/>
                  </a:lnTo>
                  <a:lnTo>
                    <a:pt x="91386" y="37958"/>
                  </a:lnTo>
                  <a:cubicBezTo>
                    <a:pt x="91377" y="37929"/>
                    <a:pt x="91386" y="37901"/>
                    <a:pt x="91396" y="37872"/>
                  </a:cubicBezTo>
                  <a:lnTo>
                    <a:pt x="91434" y="37757"/>
                  </a:lnTo>
                  <a:lnTo>
                    <a:pt x="91320" y="37710"/>
                  </a:lnTo>
                  <a:cubicBezTo>
                    <a:pt x="90843" y="37557"/>
                    <a:pt x="90375" y="37376"/>
                    <a:pt x="89936" y="37147"/>
                  </a:cubicBezTo>
                  <a:cubicBezTo>
                    <a:pt x="90413" y="36861"/>
                    <a:pt x="91844" y="36069"/>
                    <a:pt x="93170" y="36012"/>
                  </a:cubicBezTo>
                  <a:cubicBezTo>
                    <a:pt x="93219" y="36010"/>
                    <a:pt x="93267" y="36009"/>
                    <a:pt x="93315" y="36009"/>
                  </a:cubicBezTo>
                  <a:close/>
                  <a:moveTo>
                    <a:pt x="45996" y="33893"/>
                  </a:moveTo>
                  <a:cubicBezTo>
                    <a:pt x="47057" y="33893"/>
                    <a:pt x="47936" y="34001"/>
                    <a:pt x="48317" y="34056"/>
                  </a:cubicBezTo>
                  <a:cubicBezTo>
                    <a:pt x="47811" y="34676"/>
                    <a:pt x="45865" y="36927"/>
                    <a:pt x="43614" y="37805"/>
                  </a:cubicBezTo>
                  <a:cubicBezTo>
                    <a:pt x="42918" y="38082"/>
                    <a:pt x="42184" y="38218"/>
                    <a:pt x="41453" y="38218"/>
                  </a:cubicBezTo>
                  <a:cubicBezTo>
                    <a:pt x="40619" y="38218"/>
                    <a:pt x="39788" y="38041"/>
                    <a:pt x="39016" y="37691"/>
                  </a:cubicBezTo>
                  <a:cubicBezTo>
                    <a:pt x="39626" y="36212"/>
                    <a:pt x="40819" y="35048"/>
                    <a:pt x="42316" y="34476"/>
                  </a:cubicBezTo>
                  <a:cubicBezTo>
                    <a:pt x="43487" y="34020"/>
                    <a:pt x="44848" y="33893"/>
                    <a:pt x="45996" y="33893"/>
                  </a:cubicBezTo>
                  <a:close/>
                  <a:moveTo>
                    <a:pt x="116017" y="37681"/>
                  </a:moveTo>
                  <a:cubicBezTo>
                    <a:pt x="116122" y="37681"/>
                    <a:pt x="116227" y="37738"/>
                    <a:pt x="116274" y="37834"/>
                  </a:cubicBezTo>
                  <a:cubicBezTo>
                    <a:pt x="116294" y="37862"/>
                    <a:pt x="116303" y="37901"/>
                    <a:pt x="116313" y="37929"/>
                  </a:cubicBezTo>
                  <a:cubicBezTo>
                    <a:pt x="116322" y="38005"/>
                    <a:pt x="116303" y="38072"/>
                    <a:pt x="116265" y="38129"/>
                  </a:cubicBezTo>
                  <a:lnTo>
                    <a:pt x="116255" y="38139"/>
                  </a:lnTo>
                  <a:cubicBezTo>
                    <a:pt x="116217" y="38196"/>
                    <a:pt x="116150" y="38244"/>
                    <a:pt x="116065" y="38253"/>
                  </a:cubicBezTo>
                  <a:cubicBezTo>
                    <a:pt x="116049" y="38256"/>
                    <a:pt x="116033" y="38258"/>
                    <a:pt x="116018" y="38258"/>
                  </a:cubicBezTo>
                  <a:cubicBezTo>
                    <a:pt x="115927" y="38258"/>
                    <a:pt x="115837" y="38212"/>
                    <a:pt x="115788" y="38139"/>
                  </a:cubicBezTo>
                  <a:cubicBezTo>
                    <a:pt x="115759" y="38101"/>
                    <a:pt x="115740" y="38063"/>
                    <a:pt x="115740" y="38015"/>
                  </a:cubicBezTo>
                  <a:cubicBezTo>
                    <a:pt x="115712" y="37862"/>
                    <a:pt x="115817" y="37710"/>
                    <a:pt x="115979" y="37681"/>
                  </a:cubicBezTo>
                  <a:close/>
                  <a:moveTo>
                    <a:pt x="11981" y="38215"/>
                  </a:moveTo>
                  <a:lnTo>
                    <a:pt x="11915" y="38311"/>
                  </a:lnTo>
                  <a:lnTo>
                    <a:pt x="11915" y="38330"/>
                  </a:lnTo>
                  <a:cubicBezTo>
                    <a:pt x="11915" y="38339"/>
                    <a:pt x="11915" y="38349"/>
                    <a:pt x="11905" y="38358"/>
                  </a:cubicBezTo>
                  <a:cubicBezTo>
                    <a:pt x="11905" y="38368"/>
                    <a:pt x="11896" y="38377"/>
                    <a:pt x="11886" y="38377"/>
                  </a:cubicBezTo>
                  <a:lnTo>
                    <a:pt x="11867" y="38377"/>
                  </a:lnTo>
                  <a:cubicBezTo>
                    <a:pt x="11857" y="38377"/>
                    <a:pt x="11857" y="38368"/>
                    <a:pt x="11848" y="38368"/>
                  </a:cubicBezTo>
                  <a:lnTo>
                    <a:pt x="11838" y="38358"/>
                  </a:lnTo>
                  <a:lnTo>
                    <a:pt x="11838" y="38330"/>
                  </a:lnTo>
                  <a:lnTo>
                    <a:pt x="11838" y="38320"/>
                  </a:lnTo>
                  <a:lnTo>
                    <a:pt x="11867" y="38301"/>
                  </a:lnTo>
                  <a:lnTo>
                    <a:pt x="11886" y="38301"/>
                  </a:lnTo>
                  <a:lnTo>
                    <a:pt x="11896" y="38311"/>
                  </a:lnTo>
                  <a:lnTo>
                    <a:pt x="11972" y="38215"/>
                  </a:lnTo>
                  <a:close/>
                  <a:moveTo>
                    <a:pt x="52285" y="32587"/>
                  </a:moveTo>
                  <a:cubicBezTo>
                    <a:pt x="53544" y="32625"/>
                    <a:pt x="54736" y="33179"/>
                    <a:pt x="55595" y="34113"/>
                  </a:cubicBezTo>
                  <a:cubicBezTo>
                    <a:pt x="56864" y="35506"/>
                    <a:pt x="57465" y="37738"/>
                    <a:pt x="57627" y="38406"/>
                  </a:cubicBezTo>
                  <a:cubicBezTo>
                    <a:pt x="56969" y="38196"/>
                    <a:pt x="54794" y="37414"/>
                    <a:pt x="53515" y="36021"/>
                  </a:cubicBezTo>
                  <a:lnTo>
                    <a:pt x="53525" y="36021"/>
                  </a:lnTo>
                  <a:cubicBezTo>
                    <a:pt x="52657" y="35086"/>
                    <a:pt x="52218" y="33856"/>
                    <a:pt x="52285" y="32587"/>
                  </a:cubicBezTo>
                  <a:close/>
                  <a:moveTo>
                    <a:pt x="25022" y="38311"/>
                  </a:moveTo>
                  <a:cubicBezTo>
                    <a:pt x="25041" y="38311"/>
                    <a:pt x="25060" y="38320"/>
                    <a:pt x="25069" y="38339"/>
                  </a:cubicBezTo>
                  <a:cubicBezTo>
                    <a:pt x="25069" y="38349"/>
                    <a:pt x="25069" y="38358"/>
                    <a:pt x="25079" y="38358"/>
                  </a:cubicBezTo>
                  <a:cubicBezTo>
                    <a:pt x="25079" y="38368"/>
                    <a:pt x="25079" y="38377"/>
                    <a:pt x="25079" y="38387"/>
                  </a:cubicBezTo>
                  <a:lnTo>
                    <a:pt x="25069" y="38368"/>
                  </a:lnTo>
                  <a:lnTo>
                    <a:pt x="25069" y="38387"/>
                  </a:lnTo>
                  <a:cubicBezTo>
                    <a:pt x="25069" y="38397"/>
                    <a:pt x="25050" y="38406"/>
                    <a:pt x="25041" y="38416"/>
                  </a:cubicBezTo>
                  <a:cubicBezTo>
                    <a:pt x="25041" y="38416"/>
                    <a:pt x="25031" y="38416"/>
                    <a:pt x="25022" y="38425"/>
                  </a:cubicBezTo>
                  <a:lnTo>
                    <a:pt x="24993" y="38425"/>
                  </a:lnTo>
                  <a:cubicBezTo>
                    <a:pt x="24974" y="38416"/>
                    <a:pt x="24964" y="38406"/>
                    <a:pt x="24955" y="38397"/>
                  </a:cubicBezTo>
                  <a:cubicBezTo>
                    <a:pt x="24955" y="38387"/>
                    <a:pt x="24955" y="38377"/>
                    <a:pt x="24955" y="38377"/>
                  </a:cubicBezTo>
                  <a:cubicBezTo>
                    <a:pt x="24945" y="38358"/>
                    <a:pt x="24955" y="38349"/>
                    <a:pt x="24955" y="38339"/>
                  </a:cubicBezTo>
                  <a:cubicBezTo>
                    <a:pt x="24964" y="38330"/>
                    <a:pt x="24964" y="38330"/>
                    <a:pt x="24964" y="38320"/>
                  </a:cubicBezTo>
                  <a:cubicBezTo>
                    <a:pt x="24974" y="38320"/>
                    <a:pt x="24974" y="38311"/>
                    <a:pt x="24983" y="38311"/>
                  </a:cubicBezTo>
                  <a:close/>
                  <a:moveTo>
                    <a:pt x="99407" y="35220"/>
                  </a:moveTo>
                  <a:cubicBezTo>
                    <a:pt x="99967" y="35220"/>
                    <a:pt x="100527" y="35322"/>
                    <a:pt x="101059" y="35525"/>
                  </a:cubicBezTo>
                  <a:cubicBezTo>
                    <a:pt x="101603" y="35745"/>
                    <a:pt x="102128" y="36031"/>
                    <a:pt x="102605" y="36384"/>
                  </a:cubicBezTo>
                  <a:lnTo>
                    <a:pt x="102633" y="36403"/>
                  </a:lnTo>
                  <a:cubicBezTo>
                    <a:pt x="103425" y="36994"/>
                    <a:pt x="104150" y="37672"/>
                    <a:pt x="104789" y="38435"/>
                  </a:cubicBezTo>
                  <a:cubicBezTo>
                    <a:pt x="104455" y="38487"/>
                    <a:pt x="103727" y="38578"/>
                    <a:pt x="102866" y="38578"/>
                  </a:cubicBezTo>
                  <a:cubicBezTo>
                    <a:pt x="101982" y="38578"/>
                    <a:pt x="100956" y="38482"/>
                    <a:pt x="100067" y="38149"/>
                  </a:cubicBezTo>
                  <a:cubicBezTo>
                    <a:pt x="99371" y="37881"/>
                    <a:pt x="98741" y="37452"/>
                    <a:pt x="98236" y="36899"/>
                  </a:cubicBezTo>
                  <a:lnTo>
                    <a:pt x="98207" y="36870"/>
                  </a:lnTo>
                  <a:cubicBezTo>
                    <a:pt x="97883" y="36508"/>
                    <a:pt x="97625" y="36098"/>
                    <a:pt x="97434" y="35659"/>
                  </a:cubicBezTo>
                  <a:cubicBezTo>
                    <a:pt x="98059" y="35367"/>
                    <a:pt x="98733" y="35220"/>
                    <a:pt x="99407" y="35220"/>
                  </a:cubicBezTo>
                  <a:close/>
                  <a:moveTo>
                    <a:pt x="94045" y="38173"/>
                  </a:moveTo>
                  <a:cubicBezTo>
                    <a:pt x="94194" y="38173"/>
                    <a:pt x="94340" y="38275"/>
                    <a:pt x="94363" y="38454"/>
                  </a:cubicBezTo>
                  <a:cubicBezTo>
                    <a:pt x="94391" y="38635"/>
                    <a:pt x="94267" y="38797"/>
                    <a:pt x="94096" y="38826"/>
                  </a:cubicBezTo>
                  <a:cubicBezTo>
                    <a:pt x="94076" y="38829"/>
                    <a:pt x="94057" y="38831"/>
                    <a:pt x="94038" y="38831"/>
                  </a:cubicBezTo>
                  <a:cubicBezTo>
                    <a:pt x="93775" y="38831"/>
                    <a:pt x="93612" y="38533"/>
                    <a:pt x="93781" y="38311"/>
                  </a:cubicBezTo>
                  <a:cubicBezTo>
                    <a:pt x="93849" y="38216"/>
                    <a:pt x="93948" y="38173"/>
                    <a:pt x="94045" y="38173"/>
                  </a:cubicBezTo>
                  <a:close/>
                  <a:moveTo>
                    <a:pt x="56864" y="38931"/>
                  </a:moveTo>
                  <a:cubicBezTo>
                    <a:pt x="57036" y="38931"/>
                    <a:pt x="57052" y="39189"/>
                    <a:pt x="56883" y="39207"/>
                  </a:cubicBezTo>
                  <a:cubicBezTo>
                    <a:pt x="56872" y="39210"/>
                    <a:pt x="56861" y="39211"/>
                    <a:pt x="56850" y="39211"/>
                  </a:cubicBezTo>
                  <a:cubicBezTo>
                    <a:pt x="56778" y="39211"/>
                    <a:pt x="56719" y="39158"/>
                    <a:pt x="56711" y="39083"/>
                  </a:cubicBezTo>
                  <a:lnTo>
                    <a:pt x="56711" y="39093"/>
                  </a:lnTo>
                  <a:cubicBezTo>
                    <a:pt x="56702" y="39017"/>
                    <a:pt x="56759" y="38940"/>
                    <a:pt x="56835" y="38931"/>
                  </a:cubicBezTo>
                  <a:lnTo>
                    <a:pt x="56854" y="38931"/>
                  </a:lnTo>
                  <a:cubicBezTo>
                    <a:pt x="56857" y="38931"/>
                    <a:pt x="56861" y="38931"/>
                    <a:pt x="56864" y="38931"/>
                  </a:cubicBezTo>
                  <a:close/>
                  <a:moveTo>
                    <a:pt x="36555" y="32520"/>
                  </a:moveTo>
                  <a:lnTo>
                    <a:pt x="36555" y="32520"/>
                  </a:lnTo>
                  <a:cubicBezTo>
                    <a:pt x="36593" y="33217"/>
                    <a:pt x="36669" y="35525"/>
                    <a:pt x="35858" y="37223"/>
                  </a:cubicBezTo>
                  <a:cubicBezTo>
                    <a:pt x="35610" y="37757"/>
                    <a:pt x="35257" y="38244"/>
                    <a:pt x="34828" y="38645"/>
                  </a:cubicBezTo>
                  <a:lnTo>
                    <a:pt x="34761" y="38702"/>
                  </a:lnTo>
                  <a:cubicBezTo>
                    <a:pt x="34685" y="38769"/>
                    <a:pt x="34609" y="38835"/>
                    <a:pt x="34523" y="38902"/>
                  </a:cubicBezTo>
                  <a:lnTo>
                    <a:pt x="34446" y="38969"/>
                  </a:lnTo>
                  <a:cubicBezTo>
                    <a:pt x="34389" y="39007"/>
                    <a:pt x="34341" y="39045"/>
                    <a:pt x="34284" y="39083"/>
                  </a:cubicBezTo>
                  <a:lnTo>
                    <a:pt x="34132" y="39188"/>
                  </a:lnTo>
                  <a:lnTo>
                    <a:pt x="34103" y="39207"/>
                  </a:lnTo>
                  <a:lnTo>
                    <a:pt x="33979" y="39274"/>
                  </a:lnTo>
                  <a:lnTo>
                    <a:pt x="33969" y="39284"/>
                  </a:lnTo>
                  <a:cubicBezTo>
                    <a:pt x="33788" y="39389"/>
                    <a:pt x="33597" y="39484"/>
                    <a:pt x="33407" y="39560"/>
                  </a:cubicBezTo>
                  <a:cubicBezTo>
                    <a:pt x="33340" y="39589"/>
                    <a:pt x="33273" y="39608"/>
                    <a:pt x="33225" y="39627"/>
                  </a:cubicBezTo>
                  <a:lnTo>
                    <a:pt x="33140" y="39656"/>
                  </a:lnTo>
                  <a:cubicBezTo>
                    <a:pt x="32701" y="38463"/>
                    <a:pt x="32767" y="37156"/>
                    <a:pt x="33321" y="36012"/>
                  </a:cubicBezTo>
                  <a:cubicBezTo>
                    <a:pt x="33569" y="35516"/>
                    <a:pt x="33865" y="35058"/>
                    <a:pt x="34227" y="34638"/>
                  </a:cubicBezTo>
                  <a:lnTo>
                    <a:pt x="34275" y="34581"/>
                  </a:lnTo>
                  <a:cubicBezTo>
                    <a:pt x="34952" y="33808"/>
                    <a:pt x="35715" y="33112"/>
                    <a:pt x="36555" y="32520"/>
                  </a:cubicBezTo>
                  <a:close/>
                  <a:moveTo>
                    <a:pt x="59442" y="29101"/>
                  </a:moveTo>
                  <a:cubicBezTo>
                    <a:pt x="59586" y="29101"/>
                    <a:pt x="59719" y="29209"/>
                    <a:pt x="59745" y="29363"/>
                  </a:cubicBezTo>
                  <a:lnTo>
                    <a:pt x="59745" y="29458"/>
                  </a:lnTo>
                  <a:lnTo>
                    <a:pt x="59840" y="29477"/>
                  </a:lnTo>
                  <a:cubicBezTo>
                    <a:pt x="60088" y="29535"/>
                    <a:pt x="60222" y="29821"/>
                    <a:pt x="60088" y="30050"/>
                  </a:cubicBezTo>
                  <a:lnTo>
                    <a:pt x="60031" y="30145"/>
                  </a:lnTo>
                  <a:lnTo>
                    <a:pt x="60117" y="30202"/>
                  </a:lnTo>
                  <a:cubicBezTo>
                    <a:pt x="61300" y="31061"/>
                    <a:pt x="62110" y="32330"/>
                    <a:pt x="62406" y="33760"/>
                  </a:cubicBezTo>
                  <a:cubicBezTo>
                    <a:pt x="62912" y="36117"/>
                    <a:pt x="62091" y="38988"/>
                    <a:pt x="61853" y="39742"/>
                  </a:cubicBezTo>
                  <a:cubicBezTo>
                    <a:pt x="61319" y="39150"/>
                    <a:pt x="59411" y="36861"/>
                    <a:pt x="58905" y="34495"/>
                  </a:cubicBezTo>
                  <a:cubicBezTo>
                    <a:pt x="58600" y="33074"/>
                    <a:pt x="58829" y="31585"/>
                    <a:pt x="59554" y="30326"/>
                  </a:cubicBezTo>
                  <a:lnTo>
                    <a:pt x="59611" y="30231"/>
                  </a:lnTo>
                  <a:lnTo>
                    <a:pt x="59516" y="30164"/>
                  </a:lnTo>
                  <a:cubicBezTo>
                    <a:pt x="59439" y="30107"/>
                    <a:pt x="59382" y="30021"/>
                    <a:pt x="59373" y="29916"/>
                  </a:cubicBezTo>
                  <a:cubicBezTo>
                    <a:pt x="59363" y="29887"/>
                    <a:pt x="59363" y="29849"/>
                    <a:pt x="59373" y="29821"/>
                  </a:cubicBezTo>
                  <a:lnTo>
                    <a:pt x="59373" y="29735"/>
                  </a:lnTo>
                  <a:lnTo>
                    <a:pt x="59306" y="29697"/>
                  </a:lnTo>
                  <a:cubicBezTo>
                    <a:pt x="59020" y="29563"/>
                    <a:pt x="59077" y="29153"/>
                    <a:pt x="59392" y="29105"/>
                  </a:cubicBezTo>
                  <a:cubicBezTo>
                    <a:pt x="59408" y="29102"/>
                    <a:pt x="59425" y="29101"/>
                    <a:pt x="59442" y="29101"/>
                  </a:cubicBezTo>
                  <a:close/>
                  <a:moveTo>
                    <a:pt x="18335" y="39455"/>
                  </a:moveTo>
                  <a:cubicBezTo>
                    <a:pt x="18516" y="39455"/>
                    <a:pt x="18583" y="39684"/>
                    <a:pt x="18430" y="39780"/>
                  </a:cubicBezTo>
                  <a:lnTo>
                    <a:pt x="18430" y="39770"/>
                  </a:lnTo>
                  <a:cubicBezTo>
                    <a:pt x="18420" y="39770"/>
                    <a:pt x="18411" y="39780"/>
                    <a:pt x="18411" y="39780"/>
                  </a:cubicBezTo>
                  <a:lnTo>
                    <a:pt x="18392" y="39789"/>
                  </a:lnTo>
                  <a:lnTo>
                    <a:pt x="18344" y="39799"/>
                  </a:lnTo>
                  <a:lnTo>
                    <a:pt x="18287" y="39799"/>
                  </a:lnTo>
                  <a:cubicBezTo>
                    <a:pt x="18268" y="39789"/>
                    <a:pt x="18249" y="39780"/>
                    <a:pt x="18230" y="39770"/>
                  </a:cubicBezTo>
                  <a:lnTo>
                    <a:pt x="18211" y="39751"/>
                  </a:lnTo>
                  <a:lnTo>
                    <a:pt x="18191" y="39732"/>
                  </a:lnTo>
                  <a:cubicBezTo>
                    <a:pt x="18182" y="39723"/>
                    <a:pt x="18172" y="39713"/>
                    <a:pt x="18172" y="39703"/>
                  </a:cubicBezTo>
                  <a:cubicBezTo>
                    <a:pt x="18163" y="39684"/>
                    <a:pt x="18163" y="39665"/>
                    <a:pt x="18163" y="39656"/>
                  </a:cubicBezTo>
                  <a:cubicBezTo>
                    <a:pt x="18153" y="39608"/>
                    <a:pt x="18163" y="39560"/>
                    <a:pt x="18191" y="39522"/>
                  </a:cubicBezTo>
                  <a:cubicBezTo>
                    <a:pt x="18220" y="39484"/>
                    <a:pt x="18258" y="39455"/>
                    <a:pt x="18306" y="39455"/>
                  </a:cubicBezTo>
                  <a:close/>
                  <a:moveTo>
                    <a:pt x="50107" y="37458"/>
                  </a:moveTo>
                  <a:cubicBezTo>
                    <a:pt x="50169" y="37458"/>
                    <a:pt x="50230" y="37460"/>
                    <a:pt x="50291" y="37462"/>
                  </a:cubicBezTo>
                  <a:cubicBezTo>
                    <a:pt x="51550" y="37500"/>
                    <a:pt x="52743" y="38044"/>
                    <a:pt x="53582" y="38978"/>
                  </a:cubicBezTo>
                  <a:cubicBezTo>
                    <a:pt x="52727" y="39798"/>
                    <a:pt x="51582" y="40252"/>
                    <a:pt x="50397" y="40252"/>
                  </a:cubicBezTo>
                  <a:cubicBezTo>
                    <a:pt x="50327" y="40252"/>
                    <a:pt x="50257" y="40250"/>
                    <a:pt x="50186" y="40247"/>
                  </a:cubicBezTo>
                  <a:lnTo>
                    <a:pt x="50186" y="40247"/>
                  </a:lnTo>
                  <a:lnTo>
                    <a:pt x="50196" y="40257"/>
                  </a:lnTo>
                  <a:cubicBezTo>
                    <a:pt x="48317" y="40190"/>
                    <a:pt x="46323" y="39055"/>
                    <a:pt x="45731" y="38692"/>
                  </a:cubicBezTo>
                  <a:cubicBezTo>
                    <a:pt x="46322" y="38388"/>
                    <a:pt x="48287" y="37458"/>
                    <a:pt x="50107" y="37458"/>
                  </a:cubicBezTo>
                  <a:close/>
                  <a:moveTo>
                    <a:pt x="61710" y="40285"/>
                  </a:moveTo>
                  <a:cubicBezTo>
                    <a:pt x="61767" y="40285"/>
                    <a:pt x="61824" y="40333"/>
                    <a:pt x="61834" y="40390"/>
                  </a:cubicBezTo>
                  <a:cubicBezTo>
                    <a:pt x="61834" y="40419"/>
                    <a:pt x="61824" y="40448"/>
                    <a:pt x="61815" y="40476"/>
                  </a:cubicBezTo>
                  <a:cubicBezTo>
                    <a:pt x="61796" y="40505"/>
                    <a:pt x="61767" y="40514"/>
                    <a:pt x="61729" y="40524"/>
                  </a:cubicBezTo>
                  <a:cubicBezTo>
                    <a:pt x="61723" y="40525"/>
                    <a:pt x="61717" y="40525"/>
                    <a:pt x="61712" y="40525"/>
                  </a:cubicBezTo>
                  <a:cubicBezTo>
                    <a:pt x="61651" y="40525"/>
                    <a:pt x="61594" y="40480"/>
                    <a:pt x="61586" y="40419"/>
                  </a:cubicBezTo>
                  <a:lnTo>
                    <a:pt x="61595" y="40419"/>
                  </a:lnTo>
                  <a:cubicBezTo>
                    <a:pt x="61586" y="40352"/>
                    <a:pt x="61633" y="40295"/>
                    <a:pt x="61691" y="40285"/>
                  </a:cubicBezTo>
                  <a:close/>
                  <a:moveTo>
                    <a:pt x="109110" y="40066"/>
                  </a:moveTo>
                  <a:cubicBezTo>
                    <a:pt x="109177" y="40066"/>
                    <a:pt x="109244" y="40095"/>
                    <a:pt x="109292" y="40152"/>
                  </a:cubicBezTo>
                  <a:lnTo>
                    <a:pt x="109378" y="40247"/>
                  </a:lnTo>
                  <a:lnTo>
                    <a:pt x="109358" y="40247"/>
                  </a:lnTo>
                  <a:lnTo>
                    <a:pt x="109349" y="40352"/>
                  </a:lnTo>
                  <a:cubicBezTo>
                    <a:pt x="109349" y="40510"/>
                    <a:pt x="109227" y="40588"/>
                    <a:pt x="109106" y="40588"/>
                  </a:cubicBezTo>
                  <a:cubicBezTo>
                    <a:pt x="108984" y="40588"/>
                    <a:pt x="108862" y="40510"/>
                    <a:pt x="108862" y="40352"/>
                  </a:cubicBezTo>
                  <a:cubicBezTo>
                    <a:pt x="108853" y="40285"/>
                    <a:pt x="108872" y="40219"/>
                    <a:pt x="108910" y="40171"/>
                  </a:cubicBezTo>
                  <a:cubicBezTo>
                    <a:pt x="108948" y="40114"/>
                    <a:pt x="109006" y="40075"/>
                    <a:pt x="109072" y="40066"/>
                  </a:cubicBezTo>
                  <a:close/>
                  <a:moveTo>
                    <a:pt x="38634" y="40724"/>
                  </a:moveTo>
                  <a:cubicBezTo>
                    <a:pt x="38663" y="40724"/>
                    <a:pt x="38682" y="40743"/>
                    <a:pt x="38691" y="40762"/>
                  </a:cubicBezTo>
                  <a:cubicBezTo>
                    <a:pt x="38691" y="40791"/>
                    <a:pt x="38672" y="40810"/>
                    <a:pt x="38653" y="40820"/>
                  </a:cubicBezTo>
                  <a:cubicBezTo>
                    <a:pt x="38625" y="40820"/>
                    <a:pt x="38596" y="40810"/>
                    <a:pt x="38596" y="40781"/>
                  </a:cubicBezTo>
                  <a:cubicBezTo>
                    <a:pt x="38586" y="40753"/>
                    <a:pt x="38606" y="40734"/>
                    <a:pt x="38634" y="40724"/>
                  </a:cubicBezTo>
                  <a:close/>
                  <a:moveTo>
                    <a:pt x="78594" y="35191"/>
                  </a:moveTo>
                  <a:lnTo>
                    <a:pt x="78594" y="35191"/>
                  </a:lnTo>
                  <a:cubicBezTo>
                    <a:pt x="79863" y="35230"/>
                    <a:pt x="81055" y="35792"/>
                    <a:pt x="81895" y="36727"/>
                  </a:cubicBezTo>
                  <a:cubicBezTo>
                    <a:pt x="82458" y="37338"/>
                    <a:pt x="82944" y="38177"/>
                    <a:pt x="83354" y="39217"/>
                  </a:cubicBezTo>
                  <a:lnTo>
                    <a:pt x="83383" y="39293"/>
                  </a:lnTo>
                  <a:cubicBezTo>
                    <a:pt x="83593" y="39856"/>
                    <a:pt x="83774" y="40438"/>
                    <a:pt x="83917" y="41039"/>
                  </a:cubicBezTo>
                  <a:cubicBezTo>
                    <a:pt x="82849" y="40686"/>
                    <a:pt x="81828" y="40190"/>
                    <a:pt x="80903" y="39560"/>
                  </a:cubicBezTo>
                  <a:lnTo>
                    <a:pt x="80855" y="39532"/>
                  </a:lnTo>
                  <a:cubicBezTo>
                    <a:pt x="80474" y="39265"/>
                    <a:pt x="80121" y="38959"/>
                    <a:pt x="79806" y="38616"/>
                  </a:cubicBezTo>
                  <a:cubicBezTo>
                    <a:pt x="78957" y="37691"/>
                    <a:pt x="78518" y="36451"/>
                    <a:pt x="78594" y="35191"/>
                  </a:cubicBezTo>
                  <a:close/>
                  <a:moveTo>
                    <a:pt x="40933" y="40800"/>
                  </a:moveTo>
                  <a:cubicBezTo>
                    <a:pt x="41009" y="40800"/>
                    <a:pt x="41076" y="40858"/>
                    <a:pt x="41086" y="40934"/>
                  </a:cubicBezTo>
                  <a:cubicBezTo>
                    <a:pt x="41100" y="41042"/>
                    <a:pt x="41016" y="41123"/>
                    <a:pt x="40925" y="41123"/>
                  </a:cubicBezTo>
                  <a:cubicBezTo>
                    <a:pt x="40896" y="41123"/>
                    <a:pt x="40866" y="41115"/>
                    <a:pt x="40838" y="41096"/>
                  </a:cubicBezTo>
                  <a:cubicBezTo>
                    <a:pt x="40714" y="41010"/>
                    <a:pt x="40761" y="40829"/>
                    <a:pt x="40905" y="40810"/>
                  </a:cubicBezTo>
                  <a:lnTo>
                    <a:pt x="40905" y="40800"/>
                  </a:lnTo>
                  <a:close/>
                  <a:moveTo>
                    <a:pt x="98512" y="41106"/>
                  </a:moveTo>
                  <a:cubicBezTo>
                    <a:pt x="98522" y="41106"/>
                    <a:pt x="98541" y="41115"/>
                    <a:pt x="98541" y="41125"/>
                  </a:cubicBezTo>
                  <a:cubicBezTo>
                    <a:pt x="98541" y="41144"/>
                    <a:pt x="98531" y="41163"/>
                    <a:pt x="98512" y="41163"/>
                  </a:cubicBezTo>
                  <a:lnTo>
                    <a:pt x="98493" y="41163"/>
                  </a:lnTo>
                  <a:cubicBezTo>
                    <a:pt x="98484" y="41153"/>
                    <a:pt x="98484" y="41144"/>
                    <a:pt x="98484" y="41134"/>
                  </a:cubicBezTo>
                  <a:cubicBezTo>
                    <a:pt x="98484" y="41115"/>
                    <a:pt x="98493" y="41106"/>
                    <a:pt x="98512" y="41106"/>
                  </a:cubicBezTo>
                  <a:close/>
                  <a:moveTo>
                    <a:pt x="29572" y="33541"/>
                  </a:moveTo>
                  <a:cubicBezTo>
                    <a:pt x="29887" y="34152"/>
                    <a:pt x="30898" y="36222"/>
                    <a:pt x="30841" y="38101"/>
                  </a:cubicBezTo>
                  <a:cubicBezTo>
                    <a:pt x="30812" y="39284"/>
                    <a:pt x="30335" y="40409"/>
                    <a:pt x="29505" y="41258"/>
                  </a:cubicBezTo>
                  <a:cubicBezTo>
                    <a:pt x="29448" y="41316"/>
                    <a:pt x="29391" y="41363"/>
                    <a:pt x="29352" y="41401"/>
                  </a:cubicBezTo>
                  <a:lnTo>
                    <a:pt x="29333" y="41392"/>
                  </a:lnTo>
                  <a:lnTo>
                    <a:pt x="29324" y="41373"/>
                  </a:lnTo>
                  <a:lnTo>
                    <a:pt x="29305" y="41354"/>
                  </a:lnTo>
                  <a:cubicBezTo>
                    <a:pt x="28456" y="40457"/>
                    <a:pt x="27998" y="39255"/>
                    <a:pt x="28046" y="38015"/>
                  </a:cubicBezTo>
                  <a:cubicBezTo>
                    <a:pt x="28103" y="36145"/>
                    <a:pt x="29219" y="34132"/>
                    <a:pt x="29572" y="33541"/>
                  </a:cubicBezTo>
                  <a:close/>
                  <a:moveTo>
                    <a:pt x="42975" y="40717"/>
                  </a:moveTo>
                  <a:cubicBezTo>
                    <a:pt x="42984" y="40717"/>
                    <a:pt x="42994" y="40719"/>
                    <a:pt x="43003" y="40724"/>
                  </a:cubicBezTo>
                  <a:cubicBezTo>
                    <a:pt x="43014" y="40723"/>
                    <a:pt x="43025" y="40722"/>
                    <a:pt x="43036" y="40722"/>
                  </a:cubicBezTo>
                  <a:cubicBezTo>
                    <a:pt x="43109" y="40722"/>
                    <a:pt x="43174" y="40749"/>
                    <a:pt x="43232" y="40791"/>
                  </a:cubicBezTo>
                  <a:cubicBezTo>
                    <a:pt x="43318" y="40858"/>
                    <a:pt x="43366" y="40944"/>
                    <a:pt x="43385" y="41048"/>
                  </a:cubicBezTo>
                  <a:cubicBezTo>
                    <a:pt x="43413" y="41258"/>
                    <a:pt x="43270" y="41449"/>
                    <a:pt x="43060" y="41478"/>
                  </a:cubicBezTo>
                  <a:cubicBezTo>
                    <a:pt x="43038" y="41482"/>
                    <a:pt x="43015" y="41484"/>
                    <a:pt x="42994" y="41484"/>
                  </a:cubicBezTo>
                  <a:cubicBezTo>
                    <a:pt x="42696" y="41484"/>
                    <a:pt x="42502" y="41135"/>
                    <a:pt x="42698" y="40877"/>
                  </a:cubicBezTo>
                  <a:cubicBezTo>
                    <a:pt x="42755" y="40791"/>
                    <a:pt x="42841" y="40734"/>
                    <a:pt x="42946" y="40724"/>
                  </a:cubicBezTo>
                  <a:cubicBezTo>
                    <a:pt x="42955" y="40719"/>
                    <a:pt x="42965" y="40717"/>
                    <a:pt x="42975" y="40717"/>
                  </a:cubicBezTo>
                  <a:close/>
                  <a:moveTo>
                    <a:pt x="78117" y="41373"/>
                  </a:moveTo>
                  <a:cubicBezTo>
                    <a:pt x="78375" y="41382"/>
                    <a:pt x="78403" y="41754"/>
                    <a:pt x="78155" y="41812"/>
                  </a:cubicBezTo>
                  <a:cubicBezTo>
                    <a:pt x="78148" y="41812"/>
                    <a:pt x="78142" y="41812"/>
                    <a:pt x="78135" y="41812"/>
                  </a:cubicBezTo>
                  <a:cubicBezTo>
                    <a:pt x="78020" y="41812"/>
                    <a:pt x="77925" y="41738"/>
                    <a:pt x="77907" y="41621"/>
                  </a:cubicBezTo>
                  <a:cubicBezTo>
                    <a:pt x="77888" y="41497"/>
                    <a:pt x="77965" y="41392"/>
                    <a:pt x="78089" y="41373"/>
                  </a:cubicBezTo>
                  <a:close/>
                  <a:moveTo>
                    <a:pt x="106167" y="39513"/>
                  </a:moveTo>
                  <a:cubicBezTo>
                    <a:pt x="106658" y="39513"/>
                    <a:pt x="107149" y="39619"/>
                    <a:pt x="107603" y="39827"/>
                  </a:cubicBezTo>
                  <a:cubicBezTo>
                    <a:pt x="107222" y="40657"/>
                    <a:pt x="106525" y="41297"/>
                    <a:pt x="105667" y="41611"/>
                  </a:cubicBezTo>
                  <a:cubicBezTo>
                    <a:pt x="105026" y="41856"/>
                    <a:pt x="104289" y="41927"/>
                    <a:pt x="103648" y="41927"/>
                  </a:cubicBezTo>
                  <a:cubicBezTo>
                    <a:pt x="103039" y="41927"/>
                    <a:pt x="102516" y="41863"/>
                    <a:pt x="102242" y="41821"/>
                  </a:cubicBezTo>
                  <a:cubicBezTo>
                    <a:pt x="102614" y="41392"/>
                    <a:pt x="103711" y="40199"/>
                    <a:pt x="104970" y="39732"/>
                  </a:cubicBezTo>
                  <a:cubicBezTo>
                    <a:pt x="105355" y="39585"/>
                    <a:pt x="105761" y="39513"/>
                    <a:pt x="106167" y="39513"/>
                  </a:cubicBezTo>
                  <a:close/>
                  <a:moveTo>
                    <a:pt x="19460" y="41583"/>
                  </a:moveTo>
                  <a:cubicBezTo>
                    <a:pt x="19479" y="41583"/>
                    <a:pt x="19508" y="41583"/>
                    <a:pt x="19527" y="41592"/>
                  </a:cubicBezTo>
                  <a:cubicBezTo>
                    <a:pt x="19546" y="41602"/>
                    <a:pt x="19565" y="41611"/>
                    <a:pt x="19575" y="41621"/>
                  </a:cubicBezTo>
                  <a:cubicBezTo>
                    <a:pt x="19622" y="41649"/>
                    <a:pt x="19651" y="41697"/>
                    <a:pt x="19660" y="41754"/>
                  </a:cubicBezTo>
                  <a:cubicBezTo>
                    <a:pt x="19680" y="41869"/>
                    <a:pt x="19603" y="41964"/>
                    <a:pt x="19489" y="41983"/>
                  </a:cubicBezTo>
                  <a:cubicBezTo>
                    <a:pt x="19476" y="41986"/>
                    <a:pt x="19464" y="41987"/>
                    <a:pt x="19452" y="41987"/>
                  </a:cubicBezTo>
                  <a:cubicBezTo>
                    <a:pt x="19370" y="41987"/>
                    <a:pt x="19293" y="41933"/>
                    <a:pt x="19260" y="41850"/>
                  </a:cubicBezTo>
                  <a:cubicBezTo>
                    <a:pt x="19260" y="41840"/>
                    <a:pt x="19260" y="41831"/>
                    <a:pt x="19250" y="41812"/>
                  </a:cubicBezTo>
                  <a:cubicBezTo>
                    <a:pt x="19250" y="41783"/>
                    <a:pt x="19250" y="41745"/>
                    <a:pt x="19269" y="41707"/>
                  </a:cubicBezTo>
                  <a:cubicBezTo>
                    <a:pt x="19269" y="41697"/>
                    <a:pt x="19279" y="41688"/>
                    <a:pt x="19279" y="41678"/>
                  </a:cubicBezTo>
                  <a:lnTo>
                    <a:pt x="19298" y="41659"/>
                  </a:lnTo>
                  <a:lnTo>
                    <a:pt x="19317" y="41640"/>
                  </a:lnTo>
                  <a:cubicBezTo>
                    <a:pt x="19336" y="41611"/>
                    <a:pt x="19365" y="41602"/>
                    <a:pt x="19393" y="41592"/>
                  </a:cubicBezTo>
                  <a:cubicBezTo>
                    <a:pt x="19403" y="41583"/>
                    <a:pt x="19412" y="41583"/>
                    <a:pt x="19422" y="41583"/>
                  </a:cubicBezTo>
                  <a:close/>
                  <a:moveTo>
                    <a:pt x="43709" y="42556"/>
                  </a:moveTo>
                  <a:cubicBezTo>
                    <a:pt x="43766" y="42556"/>
                    <a:pt x="43824" y="42594"/>
                    <a:pt x="43833" y="42651"/>
                  </a:cubicBezTo>
                  <a:cubicBezTo>
                    <a:pt x="43833" y="42680"/>
                    <a:pt x="43833" y="42699"/>
                    <a:pt x="43814" y="42727"/>
                  </a:cubicBezTo>
                  <a:cubicBezTo>
                    <a:pt x="43795" y="42746"/>
                    <a:pt x="43776" y="42766"/>
                    <a:pt x="43747" y="42766"/>
                  </a:cubicBezTo>
                  <a:cubicBezTo>
                    <a:pt x="43740" y="42767"/>
                    <a:pt x="43734" y="42767"/>
                    <a:pt x="43727" y="42767"/>
                  </a:cubicBezTo>
                  <a:cubicBezTo>
                    <a:pt x="43671" y="42767"/>
                    <a:pt x="43632" y="42731"/>
                    <a:pt x="43623" y="42680"/>
                  </a:cubicBezTo>
                  <a:cubicBezTo>
                    <a:pt x="43623" y="42622"/>
                    <a:pt x="43661" y="42565"/>
                    <a:pt x="43709" y="42556"/>
                  </a:cubicBezTo>
                  <a:close/>
                  <a:moveTo>
                    <a:pt x="78620" y="42314"/>
                  </a:moveTo>
                  <a:cubicBezTo>
                    <a:pt x="78672" y="42314"/>
                    <a:pt x="78724" y="42328"/>
                    <a:pt x="78776" y="42365"/>
                  </a:cubicBezTo>
                  <a:cubicBezTo>
                    <a:pt x="78993" y="42521"/>
                    <a:pt x="78862" y="42852"/>
                    <a:pt x="78620" y="42852"/>
                  </a:cubicBezTo>
                  <a:cubicBezTo>
                    <a:pt x="78597" y="42852"/>
                    <a:pt x="78572" y="42849"/>
                    <a:pt x="78547" y="42842"/>
                  </a:cubicBezTo>
                  <a:cubicBezTo>
                    <a:pt x="78260" y="42775"/>
                    <a:pt x="78279" y="42355"/>
                    <a:pt x="78575" y="42317"/>
                  </a:cubicBezTo>
                  <a:cubicBezTo>
                    <a:pt x="78590" y="42315"/>
                    <a:pt x="78605" y="42314"/>
                    <a:pt x="78620" y="42314"/>
                  </a:cubicBezTo>
                  <a:close/>
                  <a:moveTo>
                    <a:pt x="130879" y="42498"/>
                  </a:moveTo>
                  <a:cubicBezTo>
                    <a:pt x="130936" y="42498"/>
                    <a:pt x="130994" y="42527"/>
                    <a:pt x="131022" y="42575"/>
                  </a:cubicBezTo>
                  <a:cubicBezTo>
                    <a:pt x="131041" y="42594"/>
                    <a:pt x="131051" y="42613"/>
                    <a:pt x="131051" y="42642"/>
                  </a:cubicBezTo>
                  <a:lnTo>
                    <a:pt x="131051" y="42651"/>
                  </a:lnTo>
                  <a:cubicBezTo>
                    <a:pt x="131060" y="42746"/>
                    <a:pt x="130994" y="42842"/>
                    <a:pt x="130898" y="42851"/>
                  </a:cubicBezTo>
                  <a:lnTo>
                    <a:pt x="130908" y="42851"/>
                  </a:lnTo>
                  <a:cubicBezTo>
                    <a:pt x="130897" y="42853"/>
                    <a:pt x="130886" y="42854"/>
                    <a:pt x="130875" y="42854"/>
                  </a:cubicBezTo>
                  <a:cubicBezTo>
                    <a:pt x="130822" y="42854"/>
                    <a:pt x="130777" y="42834"/>
                    <a:pt x="130746" y="42794"/>
                  </a:cubicBezTo>
                  <a:cubicBezTo>
                    <a:pt x="130717" y="42766"/>
                    <a:pt x="130707" y="42737"/>
                    <a:pt x="130698" y="42699"/>
                  </a:cubicBezTo>
                  <a:cubicBezTo>
                    <a:pt x="130688" y="42632"/>
                    <a:pt x="130717" y="42556"/>
                    <a:pt x="130784" y="42518"/>
                  </a:cubicBezTo>
                  <a:cubicBezTo>
                    <a:pt x="130803" y="42508"/>
                    <a:pt x="130822" y="42498"/>
                    <a:pt x="130851" y="42498"/>
                  </a:cubicBezTo>
                  <a:close/>
                  <a:moveTo>
                    <a:pt x="102433" y="42642"/>
                  </a:moveTo>
                  <a:cubicBezTo>
                    <a:pt x="102462" y="42642"/>
                    <a:pt x="102500" y="42651"/>
                    <a:pt x="102519" y="42670"/>
                  </a:cubicBezTo>
                  <a:cubicBezTo>
                    <a:pt x="102557" y="42689"/>
                    <a:pt x="102576" y="42727"/>
                    <a:pt x="102576" y="42766"/>
                  </a:cubicBezTo>
                  <a:cubicBezTo>
                    <a:pt x="102597" y="42877"/>
                    <a:pt x="102516" y="42938"/>
                    <a:pt x="102434" y="42938"/>
                  </a:cubicBezTo>
                  <a:cubicBezTo>
                    <a:pt x="102368" y="42938"/>
                    <a:pt x="102303" y="42898"/>
                    <a:pt x="102290" y="42813"/>
                  </a:cubicBezTo>
                  <a:cubicBezTo>
                    <a:pt x="102280" y="42775"/>
                    <a:pt x="102290" y="42727"/>
                    <a:pt x="102318" y="42699"/>
                  </a:cubicBezTo>
                  <a:cubicBezTo>
                    <a:pt x="102338" y="42670"/>
                    <a:pt x="102376" y="42642"/>
                    <a:pt x="102414" y="42642"/>
                  </a:cubicBezTo>
                  <a:close/>
                  <a:moveTo>
                    <a:pt x="35190" y="41153"/>
                  </a:moveTo>
                  <a:cubicBezTo>
                    <a:pt x="35467" y="41153"/>
                    <a:pt x="35734" y="41172"/>
                    <a:pt x="36011" y="41220"/>
                  </a:cubicBezTo>
                  <a:cubicBezTo>
                    <a:pt x="36908" y="41392"/>
                    <a:pt x="37699" y="41907"/>
                    <a:pt x="38214" y="42661"/>
                  </a:cubicBezTo>
                  <a:cubicBezTo>
                    <a:pt x="37634" y="43052"/>
                    <a:pt x="36961" y="43256"/>
                    <a:pt x="36273" y="43256"/>
                  </a:cubicBezTo>
                  <a:cubicBezTo>
                    <a:pt x="36056" y="43256"/>
                    <a:pt x="35837" y="43236"/>
                    <a:pt x="35620" y="43195"/>
                  </a:cubicBezTo>
                  <a:cubicBezTo>
                    <a:pt x="35610" y="43185"/>
                    <a:pt x="35591" y="43185"/>
                    <a:pt x="35572" y="43176"/>
                  </a:cubicBezTo>
                  <a:lnTo>
                    <a:pt x="35553" y="43176"/>
                  </a:lnTo>
                  <a:cubicBezTo>
                    <a:pt x="34609" y="42985"/>
                    <a:pt x="33693" y="42422"/>
                    <a:pt x="33092" y="41983"/>
                  </a:cubicBezTo>
                  <a:lnTo>
                    <a:pt x="32949" y="41878"/>
                  </a:lnTo>
                  <a:cubicBezTo>
                    <a:pt x="32853" y="41812"/>
                    <a:pt x="32729" y="41707"/>
                    <a:pt x="32596" y="41602"/>
                  </a:cubicBezTo>
                  <a:cubicBezTo>
                    <a:pt x="33101" y="41430"/>
                    <a:pt x="33616" y="41306"/>
                    <a:pt x="34132" y="41230"/>
                  </a:cubicBezTo>
                  <a:cubicBezTo>
                    <a:pt x="34485" y="41172"/>
                    <a:pt x="34838" y="41153"/>
                    <a:pt x="35190" y="41153"/>
                  </a:cubicBezTo>
                  <a:close/>
                  <a:moveTo>
                    <a:pt x="65001" y="36651"/>
                  </a:moveTo>
                  <a:lnTo>
                    <a:pt x="65001" y="36651"/>
                  </a:lnTo>
                  <a:cubicBezTo>
                    <a:pt x="65611" y="36975"/>
                    <a:pt x="67634" y="38101"/>
                    <a:pt x="68664" y="39675"/>
                  </a:cubicBezTo>
                  <a:cubicBezTo>
                    <a:pt x="69007" y="40190"/>
                    <a:pt x="69236" y="40762"/>
                    <a:pt x="69360" y="41363"/>
                  </a:cubicBezTo>
                  <a:lnTo>
                    <a:pt x="69370" y="41440"/>
                  </a:lnTo>
                  <a:cubicBezTo>
                    <a:pt x="69484" y="42041"/>
                    <a:pt x="69475" y="42661"/>
                    <a:pt x="69341" y="43262"/>
                  </a:cubicBezTo>
                  <a:cubicBezTo>
                    <a:pt x="68330" y="43061"/>
                    <a:pt x="67424" y="42546"/>
                    <a:pt x="66746" y="41773"/>
                  </a:cubicBezTo>
                  <a:lnTo>
                    <a:pt x="66718" y="41745"/>
                  </a:lnTo>
                  <a:cubicBezTo>
                    <a:pt x="66565" y="41583"/>
                    <a:pt x="66432" y="41401"/>
                    <a:pt x="66317" y="41220"/>
                  </a:cubicBezTo>
                  <a:cubicBezTo>
                    <a:pt x="65277" y="39646"/>
                    <a:pt x="65048" y="37347"/>
                    <a:pt x="65001" y="36651"/>
                  </a:cubicBezTo>
                  <a:close/>
                  <a:moveTo>
                    <a:pt x="117467" y="29172"/>
                  </a:moveTo>
                  <a:cubicBezTo>
                    <a:pt x="118717" y="29220"/>
                    <a:pt x="119890" y="29763"/>
                    <a:pt x="120739" y="30689"/>
                  </a:cubicBezTo>
                  <a:lnTo>
                    <a:pt x="120739" y="30756"/>
                  </a:lnTo>
                  <a:lnTo>
                    <a:pt x="120806" y="30756"/>
                  </a:lnTo>
                  <a:lnTo>
                    <a:pt x="120844" y="30813"/>
                  </a:lnTo>
                  <a:lnTo>
                    <a:pt x="120892" y="30860"/>
                  </a:lnTo>
                  <a:lnTo>
                    <a:pt x="121388" y="30765"/>
                  </a:lnTo>
                  <a:lnTo>
                    <a:pt x="121368" y="30670"/>
                  </a:lnTo>
                  <a:lnTo>
                    <a:pt x="121368" y="30651"/>
                  </a:lnTo>
                  <a:cubicBezTo>
                    <a:pt x="121368" y="30641"/>
                    <a:pt x="121368" y="30632"/>
                    <a:pt x="121368" y="30622"/>
                  </a:cubicBezTo>
                  <a:lnTo>
                    <a:pt x="121368" y="30603"/>
                  </a:lnTo>
                  <a:lnTo>
                    <a:pt x="121340" y="30593"/>
                  </a:lnTo>
                  <a:lnTo>
                    <a:pt x="121264" y="30565"/>
                  </a:lnTo>
                  <a:lnTo>
                    <a:pt x="121370" y="30591"/>
                  </a:lnTo>
                  <a:lnTo>
                    <a:pt x="121388" y="30574"/>
                  </a:lnTo>
                  <a:lnTo>
                    <a:pt x="121397" y="30555"/>
                  </a:lnTo>
                  <a:lnTo>
                    <a:pt x="121416" y="30546"/>
                  </a:lnTo>
                  <a:lnTo>
                    <a:pt x="121435" y="30536"/>
                  </a:lnTo>
                  <a:lnTo>
                    <a:pt x="121492" y="30536"/>
                  </a:lnTo>
                  <a:lnTo>
                    <a:pt x="121521" y="30555"/>
                  </a:lnTo>
                  <a:lnTo>
                    <a:pt x="121531" y="30555"/>
                  </a:lnTo>
                  <a:lnTo>
                    <a:pt x="121550" y="30565"/>
                  </a:lnTo>
                  <a:lnTo>
                    <a:pt x="121569" y="30603"/>
                  </a:lnTo>
                  <a:cubicBezTo>
                    <a:pt x="121569" y="30603"/>
                    <a:pt x="121569" y="30612"/>
                    <a:pt x="121569" y="30612"/>
                  </a:cubicBezTo>
                  <a:lnTo>
                    <a:pt x="121597" y="30717"/>
                  </a:lnTo>
                  <a:lnTo>
                    <a:pt x="122857" y="30469"/>
                  </a:lnTo>
                  <a:cubicBezTo>
                    <a:pt x="122884" y="30463"/>
                    <a:pt x="122909" y="30459"/>
                    <a:pt x="122935" y="30459"/>
                  </a:cubicBezTo>
                  <a:cubicBezTo>
                    <a:pt x="122980" y="30459"/>
                    <a:pt x="123023" y="30470"/>
                    <a:pt x="123066" y="30488"/>
                  </a:cubicBezTo>
                  <a:cubicBezTo>
                    <a:pt x="123114" y="30517"/>
                    <a:pt x="123143" y="30555"/>
                    <a:pt x="123152" y="30612"/>
                  </a:cubicBezTo>
                  <a:lnTo>
                    <a:pt x="124278" y="36183"/>
                  </a:lnTo>
                  <a:cubicBezTo>
                    <a:pt x="124316" y="36279"/>
                    <a:pt x="124221" y="36393"/>
                    <a:pt x="124078" y="36422"/>
                  </a:cubicBezTo>
                  <a:lnTo>
                    <a:pt x="124068" y="36412"/>
                  </a:lnTo>
                  <a:lnTo>
                    <a:pt x="120844" y="37061"/>
                  </a:lnTo>
                  <a:lnTo>
                    <a:pt x="120977" y="37376"/>
                  </a:lnTo>
                  <a:cubicBezTo>
                    <a:pt x="120987" y="37414"/>
                    <a:pt x="121006" y="37452"/>
                    <a:pt x="121025" y="37500"/>
                  </a:cubicBezTo>
                  <a:lnTo>
                    <a:pt x="121035" y="37528"/>
                  </a:lnTo>
                  <a:lnTo>
                    <a:pt x="121044" y="37567"/>
                  </a:lnTo>
                  <a:cubicBezTo>
                    <a:pt x="121054" y="37605"/>
                    <a:pt x="121063" y="37643"/>
                    <a:pt x="121082" y="37681"/>
                  </a:cubicBezTo>
                  <a:lnTo>
                    <a:pt x="121092" y="37738"/>
                  </a:lnTo>
                  <a:cubicBezTo>
                    <a:pt x="121111" y="37776"/>
                    <a:pt x="121120" y="37815"/>
                    <a:pt x="121130" y="37853"/>
                  </a:cubicBezTo>
                  <a:cubicBezTo>
                    <a:pt x="121130" y="37862"/>
                    <a:pt x="121130" y="37872"/>
                    <a:pt x="121140" y="37891"/>
                  </a:cubicBezTo>
                  <a:lnTo>
                    <a:pt x="121140" y="37920"/>
                  </a:lnTo>
                  <a:cubicBezTo>
                    <a:pt x="121149" y="37948"/>
                    <a:pt x="121149" y="37986"/>
                    <a:pt x="121159" y="38025"/>
                  </a:cubicBezTo>
                  <a:lnTo>
                    <a:pt x="121168" y="38053"/>
                  </a:lnTo>
                  <a:lnTo>
                    <a:pt x="121178" y="38082"/>
                  </a:lnTo>
                  <a:cubicBezTo>
                    <a:pt x="121187" y="38120"/>
                    <a:pt x="121187" y="38158"/>
                    <a:pt x="121197" y="38196"/>
                  </a:cubicBezTo>
                  <a:cubicBezTo>
                    <a:pt x="121206" y="38244"/>
                    <a:pt x="121216" y="38301"/>
                    <a:pt x="121225" y="38349"/>
                  </a:cubicBezTo>
                  <a:cubicBezTo>
                    <a:pt x="121225" y="38406"/>
                    <a:pt x="121244" y="38482"/>
                    <a:pt x="121244" y="38549"/>
                  </a:cubicBezTo>
                  <a:cubicBezTo>
                    <a:pt x="121254" y="38616"/>
                    <a:pt x="121264" y="38683"/>
                    <a:pt x="121264" y="38750"/>
                  </a:cubicBezTo>
                  <a:cubicBezTo>
                    <a:pt x="121283" y="39131"/>
                    <a:pt x="121273" y="39503"/>
                    <a:pt x="121225" y="39875"/>
                  </a:cubicBezTo>
                  <a:cubicBezTo>
                    <a:pt x="121063" y="41163"/>
                    <a:pt x="120577" y="42394"/>
                    <a:pt x="120300" y="43014"/>
                  </a:cubicBezTo>
                  <a:cubicBezTo>
                    <a:pt x="120243" y="43157"/>
                    <a:pt x="120186" y="43262"/>
                    <a:pt x="120147" y="43347"/>
                  </a:cubicBezTo>
                  <a:cubicBezTo>
                    <a:pt x="119804" y="42813"/>
                    <a:pt x="118774" y="41115"/>
                    <a:pt x="118526" y="39389"/>
                  </a:cubicBezTo>
                  <a:cubicBezTo>
                    <a:pt x="118497" y="39226"/>
                    <a:pt x="118478" y="39074"/>
                    <a:pt x="118469" y="38931"/>
                  </a:cubicBezTo>
                  <a:cubicBezTo>
                    <a:pt x="118459" y="38807"/>
                    <a:pt x="118459" y="38692"/>
                    <a:pt x="118469" y="38549"/>
                  </a:cubicBezTo>
                  <a:lnTo>
                    <a:pt x="118469" y="38473"/>
                  </a:lnTo>
                  <a:lnTo>
                    <a:pt x="118469" y="38377"/>
                  </a:lnTo>
                  <a:cubicBezTo>
                    <a:pt x="118469" y="38320"/>
                    <a:pt x="118469" y="38253"/>
                    <a:pt x="118478" y="38196"/>
                  </a:cubicBezTo>
                  <a:cubicBezTo>
                    <a:pt x="118478" y="38168"/>
                    <a:pt x="118478" y="38149"/>
                    <a:pt x="118488" y="38110"/>
                  </a:cubicBezTo>
                  <a:lnTo>
                    <a:pt x="118497" y="38015"/>
                  </a:lnTo>
                  <a:cubicBezTo>
                    <a:pt x="118497" y="37986"/>
                    <a:pt x="118497" y="37967"/>
                    <a:pt x="118507" y="37939"/>
                  </a:cubicBezTo>
                  <a:cubicBezTo>
                    <a:pt x="118507" y="37910"/>
                    <a:pt x="118516" y="37891"/>
                    <a:pt x="118516" y="37853"/>
                  </a:cubicBezTo>
                  <a:lnTo>
                    <a:pt x="118526" y="37815"/>
                  </a:lnTo>
                  <a:lnTo>
                    <a:pt x="118545" y="37738"/>
                  </a:lnTo>
                  <a:lnTo>
                    <a:pt x="118545" y="37700"/>
                  </a:lnTo>
                  <a:lnTo>
                    <a:pt x="118545" y="37519"/>
                  </a:lnTo>
                  <a:lnTo>
                    <a:pt x="117419" y="37748"/>
                  </a:lnTo>
                  <a:cubicBezTo>
                    <a:pt x="117397" y="37754"/>
                    <a:pt x="117375" y="37757"/>
                    <a:pt x="117352" y="37757"/>
                  </a:cubicBezTo>
                  <a:cubicBezTo>
                    <a:pt x="117308" y="37757"/>
                    <a:pt x="117263" y="37745"/>
                    <a:pt x="117219" y="37719"/>
                  </a:cubicBezTo>
                  <a:cubicBezTo>
                    <a:pt x="117171" y="37700"/>
                    <a:pt x="117143" y="37652"/>
                    <a:pt x="117123" y="37605"/>
                  </a:cubicBezTo>
                  <a:lnTo>
                    <a:pt x="116408" y="34028"/>
                  </a:lnTo>
                  <a:lnTo>
                    <a:pt x="115445" y="34171"/>
                  </a:lnTo>
                  <a:lnTo>
                    <a:pt x="115425" y="34247"/>
                  </a:lnTo>
                  <a:cubicBezTo>
                    <a:pt x="115187" y="35077"/>
                    <a:pt x="114872" y="35888"/>
                    <a:pt x="114481" y="36660"/>
                  </a:cubicBezTo>
                  <a:cubicBezTo>
                    <a:pt x="114414" y="36803"/>
                    <a:pt x="114338" y="36937"/>
                    <a:pt x="114252" y="37080"/>
                  </a:cubicBezTo>
                  <a:lnTo>
                    <a:pt x="114224" y="37128"/>
                  </a:lnTo>
                  <a:cubicBezTo>
                    <a:pt x="114195" y="37185"/>
                    <a:pt x="114157" y="37252"/>
                    <a:pt x="114119" y="37309"/>
                  </a:cubicBezTo>
                  <a:lnTo>
                    <a:pt x="114119" y="37319"/>
                  </a:lnTo>
                  <a:cubicBezTo>
                    <a:pt x="113947" y="37586"/>
                    <a:pt x="113766" y="37843"/>
                    <a:pt x="113575" y="38082"/>
                  </a:cubicBezTo>
                  <a:cubicBezTo>
                    <a:pt x="112564" y="39322"/>
                    <a:pt x="111085" y="40104"/>
                    <a:pt x="109492" y="40228"/>
                  </a:cubicBezTo>
                  <a:lnTo>
                    <a:pt x="109473" y="40047"/>
                  </a:lnTo>
                  <a:cubicBezTo>
                    <a:pt x="109358" y="38521"/>
                    <a:pt x="109845" y="37004"/>
                    <a:pt x="110828" y="35830"/>
                  </a:cubicBezTo>
                  <a:cubicBezTo>
                    <a:pt x="111076" y="35525"/>
                    <a:pt x="111343" y="35249"/>
                    <a:pt x="111629" y="34991"/>
                  </a:cubicBezTo>
                  <a:lnTo>
                    <a:pt x="111677" y="34943"/>
                  </a:lnTo>
                  <a:cubicBezTo>
                    <a:pt x="112297" y="34409"/>
                    <a:pt x="112974" y="33942"/>
                    <a:pt x="113689" y="33541"/>
                  </a:cubicBezTo>
                  <a:cubicBezTo>
                    <a:pt x="113727" y="33522"/>
                    <a:pt x="113766" y="33503"/>
                    <a:pt x="113813" y="33474"/>
                  </a:cubicBezTo>
                  <a:lnTo>
                    <a:pt x="113899" y="33427"/>
                  </a:lnTo>
                  <a:lnTo>
                    <a:pt x="114119" y="33312"/>
                  </a:lnTo>
                  <a:lnTo>
                    <a:pt x="114061" y="33207"/>
                  </a:lnTo>
                  <a:lnTo>
                    <a:pt x="114128" y="33303"/>
                  </a:lnTo>
                  <a:lnTo>
                    <a:pt x="114328" y="33207"/>
                  </a:lnTo>
                  <a:lnTo>
                    <a:pt x="114376" y="33179"/>
                  </a:lnTo>
                  <a:lnTo>
                    <a:pt x="114596" y="33064"/>
                  </a:lnTo>
                  <a:lnTo>
                    <a:pt x="114653" y="33045"/>
                  </a:lnTo>
                  <a:cubicBezTo>
                    <a:pt x="115120" y="32816"/>
                    <a:pt x="115511" y="32654"/>
                    <a:pt x="115759" y="32558"/>
                  </a:cubicBezTo>
                  <a:lnTo>
                    <a:pt x="115769" y="32558"/>
                  </a:lnTo>
                  <a:cubicBezTo>
                    <a:pt x="115883" y="32511"/>
                    <a:pt x="115969" y="32482"/>
                    <a:pt x="116007" y="32463"/>
                  </a:cubicBezTo>
                  <a:lnTo>
                    <a:pt x="116103" y="32425"/>
                  </a:lnTo>
                  <a:lnTo>
                    <a:pt x="116026" y="32053"/>
                  </a:lnTo>
                  <a:cubicBezTo>
                    <a:pt x="116026" y="31929"/>
                    <a:pt x="116122" y="31824"/>
                    <a:pt x="116246" y="31805"/>
                  </a:cubicBezTo>
                  <a:lnTo>
                    <a:pt x="117915" y="31471"/>
                  </a:lnTo>
                  <a:lnTo>
                    <a:pt x="117848" y="31337"/>
                  </a:lnTo>
                  <a:cubicBezTo>
                    <a:pt x="117763" y="31118"/>
                    <a:pt x="117686" y="30908"/>
                    <a:pt x="117620" y="30679"/>
                  </a:cubicBezTo>
                  <a:lnTo>
                    <a:pt x="117610" y="30632"/>
                  </a:lnTo>
                  <a:cubicBezTo>
                    <a:pt x="117534" y="30364"/>
                    <a:pt x="117486" y="30088"/>
                    <a:pt x="117467" y="29802"/>
                  </a:cubicBezTo>
                  <a:lnTo>
                    <a:pt x="117352" y="29811"/>
                  </a:lnTo>
                  <a:lnTo>
                    <a:pt x="117467" y="29792"/>
                  </a:lnTo>
                  <a:cubicBezTo>
                    <a:pt x="117457" y="29639"/>
                    <a:pt x="117457" y="29496"/>
                    <a:pt x="117457" y="29363"/>
                  </a:cubicBezTo>
                  <a:lnTo>
                    <a:pt x="117457" y="29315"/>
                  </a:lnTo>
                  <a:cubicBezTo>
                    <a:pt x="117457" y="29258"/>
                    <a:pt x="117457" y="29210"/>
                    <a:pt x="117467" y="29172"/>
                  </a:cubicBezTo>
                  <a:close/>
                  <a:moveTo>
                    <a:pt x="32424" y="43347"/>
                  </a:moveTo>
                  <a:cubicBezTo>
                    <a:pt x="32453" y="43347"/>
                    <a:pt x="32481" y="43357"/>
                    <a:pt x="32500" y="43376"/>
                  </a:cubicBezTo>
                  <a:cubicBezTo>
                    <a:pt x="32510" y="43386"/>
                    <a:pt x="32510" y="43395"/>
                    <a:pt x="32519" y="43405"/>
                  </a:cubicBezTo>
                  <a:cubicBezTo>
                    <a:pt x="32519" y="43414"/>
                    <a:pt x="32519" y="43414"/>
                    <a:pt x="32519" y="43424"/>
                  </a:cubicBezTo>
                  <a:cubicBezTo>
                    <a:pt x="32519" y="43443"/>
                    <a:pt x="32519" y="43462"/>
                    <a:pt x="32500" y="43481"/>
                  </a:cubicBezTo>
                  <a:lnTo>
                    <a:pt x="32453" y="43510"/>
                  </a:lnTo>
                  <a:cubicBezTo>
                    <a:pt x="32424" y="43510"/>
                    <a:pt x="32405" y="43500"/>
                    <a:pt x="32386" y="43491"/>
                  </a:cubicBezTo>
                  <a:cubicBezTo>
                    <a:pt x="32376" y="43481"/>
                    <a:pt x="32367" y="43462"/>
                    <a:pt x="32367" y="43452"/>
                  </a:cubicBezTo>
                  <a:lnTo>
                    <a:pt x="32367" y="43443"/>
                  </a:lnTo>
                  <a:cubicBezTo>
                    <a:pt x="32357" y="43433"/>
                    <a:pt x="32357" y="43414"/>
                    <a:pt x="32367" y="43405"/>
                  </a:cubicBezTo>
                  <a:lnTo>
                    <a:pt x="32386" y="43376"/>
                  </a:lnTo>
                  <a:cubicBezTo>
                    <a:pt x="32386" y="43367"/>
                    <a:pt x="32395" y="43367"/>
                    <a:pt x="32405" y="43357"/>
                  </a:cubicBezTo>
                  <a:cubicBezTo>
                    <a:pt x="32415" y="43357"/>
                    <a:pt x="32415" y="43357"/>
                    <a:pt x="32424" y="43347"/>
                  </a:cubicBezTo>
                  <a:close/>
                  <a:moveTo>
                    <a:pt x="84766" y="35945"/>
                  </a:moveTo>
                  <a:cubicBezTo>
                    <a:pt x="85405" y="36183"/>
                    <a:pt x="87552" y="37042"/>
                    <a:pt x="89126" y="38454"/>
                  </a:cubicBezTo>
                  <a:lnTo>
                    <a:pt x="89154" y="38473"/>
                  </a:lnTo>
                  <a:cubicBezTo>
                    <a:pt x="89393" y="38692"/>
                    <a:pt x="89631" y="38921"/>
                    <a:pt x="89841" y="39169"/>
                  </a:cubicBezTo>
                  <a:cubicBezTo>
                    <a:pt x="90881" y="40390"/>
                    <a:pt x="91377" y="41983"/>
                    <a:pt x="91215" y="43567"/>
                  </a:cubicBezTo>
                  <a:cubicBezTo>
                    <a:pt x="89612" y="43462"/>
                    <a:pt x="88124" y="42708"/>
                    <a:pt x="87103" y="41478"/>
                  </a:cubicBezTo>
                  <a:cubicBezTo>
                    <a:pt x="86531" y="40810"/>
                    <a:pt x="86035" y="39942"/>
                    <a:pt x="85615" y="38893"/>
                  </a:cubicBezTo>
                  <a:lnTo>
                    <a:pt x="85577" y="38807"/>
                  </a:lnTo>
                  <a:cubicBezTo>
                    <a:pt x="85224" y="37872"/>
                    <a:pt x="84947" y="36918"/>
                    <a:pt x="84766" y="35945"/>
                  </a:cubicBezTo>
                  <a:close/>
                  <a:moveTo>
                    <a:pt x="113548" y="40796"/>
                  </a:moveTo>
                  <a:cubicBezTo>
                    <a:pt x="113953" y="40796"/>
                    <a:pt x="114356" y="40869"/>
                    <a:pt x="114739" y="41010"/>
                  </a:cubicBezTo>
                  <a:lnTo>
                    <a:pt x="114786" y="41029"/>
                  </a:lnTo>
                  <a:lnTo>
                    <a:pt x="114901" y="41077"/>
                  </a:lnTo>
                  <a:cubicBezTo>
                    <a:pt x="115015" y="41125"/>
                    <a:pt x="115101" y="41172"/>
                    <a:pt x="115177" y="41211"/>
                  </a:cubicBezTo>
                  <a:cubicBezTo>
                    <a:pt x="115359" y="41306"/>
                    <a:pt x="115540" y="41421"/>
                    <a:pt x="115702" y="41545"/>
                  </a:cubicBezTo>
                  <a:cubicBezTo>
                    <a:pt x="116103" y="41850"/>
                    <a:pt x="116465" y="42193"/>
                    <a:pt x="116790" y="42575"/>
                  </a:cubicBezTo>
                  <a:cubicBezTo>
                    <a:pt x="117085" y="42909"/>
                    <a:pt x="117352" y="43271"/>
                    <a:pt x="117600" y="43643"/>
                  </a:cubicBezTo>
                  <a:cubicBezTo>
                    <a:pt x="117561" y="43644"/>
                    <a:pt x="117522" y="43644"/>
                    <a:pt x="117483" y="43644"/>
                  </a:cubicBezTo>
                  <a:cubicBezTo>
                    <a:pt x="116741" y="43644"/>
                    <a:pt x="116008" y="43558"/>
                    <a:pt x="115292" y="43386"/>
                  </a:cubicBezTo>
                  <a:lnTo>
                    <a:pt x="115216" y="43357"/>
                  </a:lnTo>
                  <a:cubicBezTo>
                    <a:pt x="114872" y="43271"/>
                    <a:pt x="114538" y="43138"/>
                    <a:pt x="114233" y="42975"/>
                  </a:cubicBezTo>
                  <a:cubicBezTo>
                    <a:pt x="113422" y="42546"/>
                    <a:pt x="112821" y="41821"/>
                    <a:pt x="112564" y="40944"/>
                  </a:cubicBezTo>
                  <a:cubicBezTo>
                    <a:pt x="112886" y="40845"/>
                    <a:pt x="113217" y="40796"/>
                    <a:pt x="113548" y="40796"/>
                  </a:cubicBezTo>
                  <a:close/>
                  <a:moveTo>
                    <a:pt x="54451" y="42028"/>
                  </a:moveTo>
                  <a:cubicBezTo>
                    <a:pt x="55308" y="42028"/>
                    <a:pt x="56145" y="42350"/>
                    <a:pt x="56778" y="42937"/>
                  </a:cubicBezTo>
                  <a:cubicBezTo>
                    <a:pt x="56644" y="43080"/>
                    <a:pt x="56492" y="43214"/>
                    <a:pt x="56339" y="43328"/>
                  </a:cubicBezTo>
                  <a:lnTo>
                    <a:pt x="56320" y="43347"/>
                  </a:lnTo>
                  <a:cubicBezTo>
                    <a:pt x="55767" y="43767"/>
                    <a:pt x="55080" y="44015"/>
                    <a:pt x="54384" y="44034"/>
                  </a:cubicBezTo>
                  <a:cubicBezTo>
                    <a:pt x="54345" y="44035"/>
                    <a:pt x="54307" y="44035"/>
                    <a:pt x="54269" y="44035"/>
                  </a:cubicBezTo>
                  <a:cubicBezTo>
                    <a:pt x="53849" y="44035"/>
                    <a:pt x="53431" y="43987"/>
                    <a:pt x="53029" y="43891"/>
                  </a:cubicBezTo>
                  <a:lnTo>
                    <a:pt x="52914" y="43863"/>
                  </a:lnTo>
                  <a:lnTo>
                    <a:pt x="52886" y="43987"/>
                  </a:lnTo>
                  <a:cubicBezTo>
                    <a:pt x="52870" y="44089"/>
                    <a:pt x="52786" y="44145"/>
                    <a:pt x="52701" y="44145"/>
                  </a:cubicBezTo>
                  <a:cubicBezTo>
                    <a:pt x="52628" y="44145"/>
                    <a:pt x="52554" y="44103"/>
                    <a:pt x="52523" y="44015"/>
                  </a:cubicBezTo>
                  <a:lnTo>
                    <a:pt x="52504" y="43977"/>
                  </a:lnTo>
                  <a:cubicBezTo>
                    <a:pt x="52504" y="43939"/>
                    <a:pt x="52514" y="43910"/>
                    <a:pt x="52523" y="43882"/>
                  </a:cubicBezTo>
                  <a:lnTo>
                    <a:pt x="52571" y="43767"/>
                  </a:lnTo>
                  <a:lnTo>
                    <a:pt x="52447" y="43729"/>
                  </a:lnTo>
                  <a:cubicBezTo>
                    <a:pt x="51970" y="43567"/>
                    <a:pt x="51512" y="43386"/>
                    <a:pt x="51064" y="43157"/>
                  </a:cubicBezTo>
                  <a:cubicBezTo>
                    <a:pt x="51550" y="42870"/>
                    <a:pt x="52972" y="42079"/>
                    <a:pt x="54307" y="42031"/>
                  </a:cubicBezTo>
                  <a:cubicBezTo>
                    <a:pt x="54355" y="42029"/>
                    <a:pt x="54403" y="42028"/>
                    <a:pt x="54451" y="42028"/>
                  </a:cubicBezTo>
                  <a:close/>
                  <a:moveTo>
                    <a:pt x="77133" y="43689"/>
                  </a:moveTo>
                  <a:cubicBezTo>
                    <a:pt x="77339" y="43689"/>
                    <a:pt x="77527" y="43921"/>
                    <a:pt x="77383" y="44149"/>
                  </a:cubicBezTo>
                  <a:lnTo>
                    <a:pt x="77383" y="44139"/>
                  </a:lnTo>
                  <a:cubicBezTo>
                    <a:pt x="77335" y="44206"/>
                    <a:pt x="77268" y="44254"/>
                    <a:pt x="77192" y="44263"/>
                  </a:cubicBezTo>
                  <a:cubicBezTo>
                    <a:pt x="77176" y="44266"/>
                    <a:pt x="77161" y="44267"/>
                    <a:pt x="77146" y="44267"/>
                  </a:cubicBezTo>
                  <a:cubicBezTo>
                    <a:pt x="76914" y="44267"/>
                    <a:pt x="76763" y="44002"/>
                    <a:pt x="76906" y="43805"/>
                  </a:cubicBezTo>
                  <a:cubicBezTo>
                    <a:pt x="76972" y="43723"/>
                    <a:pt x="77054" y="43689"/>
                    <a:pt x="77133" y="43689"/>
                  </a:cubicBezTo>
                  <a:close/>
                  <a:moveTo>
                    <a:pt x="13412" y="38597"/>
                  </a:moveTo>
                  <a:lnTo>
                    <a:pt x="13412" y="38606"/>
                  </a:lnTo>
                  <a:cubicBezTo>
                    <a:pt x="13698" y="38606"/>
                    <a:pt x="13985" y="38645"/>
                    <a:pt x="14271" y="38711"/>
                  </a:cubicBezTo>
                  <a:cubicBezTo>
                    <a:pt x="14338" y="38721"/>
                    <a:pt x="14414" y="38740"/>
                    <a:pt x="14481" y="38769"/>
                  </a:cubicBezTo>
                  <a:cubicBezTo>
                    <a:pt x="14557" y="38788"/>
                    <a:pt x="14633" y="38807"/>
                    <a:pt x="14710" y="38835"/>
                  </a:cubicBezTo>
                  <a:cubicBezTo>
                    <a:pt x="14786" y="38854"/>
                    <a:pt x="14862" y="38883"/>
                    <a:pt x="14948" y="38912"/>
                  </a:cubicBezTo>
                  <a:lnTo>
                    <a:pt x="15063" y="38969"/>
                  </a:lnTo>
                  <a:cubicBezTo>
                    <a:pt x="15196" y="39017"/>
                    <a:pt x="15320" y="39074"/>
                    <a:pt x="15444" y="39141"/>
                  </a:cubicBezTo>
                  <a:lnTo>
                    <a:pt x="15568" y="39217"/>
                  </a:lnTo>
                  <a:cubicBezTo>
                    <a:pt x="15654" y="39265"/>
                    <a:pt x="15740" y="39312"/>
                    <a:pt x="15826" y="39370"/>
                  </a:cubicBezTo>
                  <a:lnTo>
                    <a:pt x="15854" y="39389"/>
                  </a:lnTo>
                  <a:cubicBezTo>
                    <a:pt x="15940" y="39446"/>
                    <a:pt x="16007" y="39494"/>
                    <a:pt x="16074" y="39551"/>
                  </a:cubicBezTo>
                  <a:lnTo>
                    <a:pt x="16131" y="39599"/>
                  </a:lnTo>
                  <a:lnTo>
                    <a:pt x="16140" y="39599"/>
                  </a:lnTo>
                  <a:cubicBezTo>
                    <a:pt x="16341" y="39761"/>
                    <a:pt x="16541" y="39942"/>
                    <a:pt x="16713" y="40133"/>
                  </a:cubicBezTo>
                  <a:cubicBezTo>
                    <a:pt x="17094" y="40562"/>
                    <a:pt x="17419" y="41029"/>
                    <a:pt x="17686" y="41535"/>
                  </a:cubicBezTo>
                  <a:cubicBezTo>
                    <a:pt x="17848" y="41840"/>
                    <a:pt x="17991" y="42155"/>
                    <a:pt x="18125" y="42470"/>
                  </a:cubicBezTo>
                  <a:cubicBezTo>
                    <a:pt x="18211" y="42680"/>
                    <a:pt x="18287" y="42890"/>
                    <a:pt x="18363" y="43090"/>
                  </a:cubicBezTo>
                  <a:cubicBezTo>
                    <a:pt x="18373" y="43147"/>
                    <a:pt x="18392" y="43204"/>
                    <a:pt x="18411" y="43262"/>
                  </a:cubicBezTo>
                  <a:cubicBezTo>
                    <a:pt x="18430" y="43319"/>
                    <a:pt x="18449" y="43367"/>
                    <a:pt x="18468" y="43424"/>
                  </a:cubicBezTo>
                  <a:cubicBezTo>
                    <a:pt x="18497" y="43500"/>
                    <a:pt x="18516" y="43576"/>
                    <a:pt x="18535" y="43653"/>
                  </a:cubicBezTo>
                  <a:lnTo>
                    <a:pt x="18563" y="43719"/>
                  </a:lnTo>
                  <a:cubicBezTo>
                    <a:pt x="18583" y="43796"/>
                    <a:pt x="18602" y="43863"/>
                    <a:pt x="18621" y="43920"/>
                  </a:cubicBezTo>
                  <a:lnTo>
                    <a:pt x="18659" y="44063"/>
                  </a:lnTo>
                  <a:cubicBezTo>
                    <a:pt x="18668" y="44101"/>
                    <a:pt x="18678" y="44130"/>
                    <a:pt x="18687" y="44168"/>
                  </a:cubicBezTo>
                  <a:lnTo>
                    <a:pt x="18716" y="44273"/>
                  </a:lnTo>
                  <a:cubicBezTo>
                    <a:pt x="18716" y="44282"/>
                    <a:pt x="18716" y="44292"/>
                    <a:pt x="18716" y="44301"/>
                  </a:cubicBezTo>
                  <a:lnTo>
                    <a:pt x="18716" y="44320"/>
                  </a:lnTo>
                  <a:cubicBezTo>
                    <a:pt x="18726" y="44340"/>
                    <a:pt x="18735" y="44368"/>
                    <a:pt x="18735" y="44387"/>
                  </a:cubicBezTo>
                  <a:lnTo>
                    <a:pt x="18745" y="44435"/>
                  </a:lnTo>
                  <a:cubicBezTo>
                    <a:pt x="17896" y="44158"/>
                    <a:pt x="17085" y="43786"/>
                    <a:pt x="16312" y="43338"/>
                  </a:cubicBezTo>
                  <a:cubicBezTo>
                    <a:pt x="16169" y="43262"/>
                    <a:pt x="16055" y="43185"/>
                    <a:pt x="15950" y="43119"/>
                  </a:cubicBezTo>
                  <a:cubicBezTo>
                    <a:pt x="15826" y="43033"/>
                    <a:pt x="15711" y="42956"/>
                    <a:pt x="15597" y="42880"/>
                  </a:cubicBezTo>
                  <a:cubicBezTo>
                    <a:pt x="15253" y="42632"/>
                    <a:pt x="14929" y="42355"/>
                    <a:pt x="14643" y="42041"/>
                  </a:cubicBezTo>
                  <a:cubicBezTo>
                    <a:pt x="13784" y="41106"/>
                    <a:pt x="13336" y="39866"/>
                    <a:pt x="13412" y="38597"/>
                  </a:cubicBezTo>
                  <a:close/>
                  <a:moveTo>
                    <a:pt x="60518" y="41239"/>
                  </a:moveTo>
                  <a:cubicBezTo>
                    <a:pt x="61079" y="41239"/>
                    <a:pt x="61642" y="41340"/>
                    <a:pt x="62177" y="41545"/>
                  </a:cubicBezTo>
                  <a:cubicBezTo>
                    <a:pt x="62730" y="41754"/>
                    <a:pt x="63246" y="42041"/>
                    <a:pt x="63732" y="42394"/>
                  </a:cubicBezTo>
                  <a:lnTo>
                    <a:pt x="63770" y="42422"/>
                  </a:lnTo>
                  <a:cubicBezTo>
                    <a:pt x="64562" y="43014"/>
                    <a:pt x="65277" y="43691"/>
                    <a:pt x="65917" y="44444"/>
                  </a:cubicBezTo>
                  <a:cubicBezTo>
                    <a:pt x="65575" y="44497"/>
                    <a:pt x="64841" y="44591"/>
                    <a:pt x="63972" y="44591"/>
                  </a:cubicBezTo>
                  <a:cubicBezTo>
                    <a:pt x="63094" y="44591"/>
                    <a:pt x="62078" y="44494"/>
                    <a:pt x="61195" y="44158"/>
                  </a:cubicBezTo>
                  <a:cubicBezTo>
                    <a:pt x="60517" y="43910"/>
                    <a:pt x="59916" y="43500"/>
                    <a:pt x="59420" y="42975"/>
                  </a:cubicBezTo>
                  <a:lnTo>
                    <a:pt x="59363" y="42909"/>
                  </a:lnTo>
                  <a:cubicBezTo>
                    <a:pt x="59029" y="42546"/>
                    <a:pt x="58753" y="42126"/>
                    <a:pt x="58562" y="41669"/>
                  </a:cubicBezTo>
                  <a:cubicBezTo>
                    <a:pt x="59179" y="41383"/>
                    <a:pt x="59848" y="41239"/>
                    <a:pt x="60518" y="41239"/>
                  </a:cubicBezTo>
                  <a:close/>
                  <a:moveTo>
                    <a:pt x="55162" y="44190"/>
                  </a:moveTo>
                  <a:cubicBezTo>
                    <a:pt x="55311" y="44190"/>
                    <a:pt x="55461" y="44286"/>
                    <a:pt x="55490" y="44473"/>
                  </a:cubicBezTo>
                  <a:cubicBezTo>
                    <a:pt x="55500" y="44559"/>
                    <a:pt x="55481" y="44645"/>
                    <a:pt x="55433" y="44712"/>
                  </a:cubicBezTo>
                  <a:cubicBezTo>
                    <a:pt x="55363" y="44810"/>
                    <a:pt x="55265" y="44852"/>
                    <a:pt x="55168" y="44852"/>
                  </a:cubicBezTo>
                  <a:cubicBezTo>
                    <a:pt x="54974" y="44852"/>
                    <a:pt x="54784" y="44680"/>
                    <a:pt x="54841" y="44444"/>
                  </a:cubicBezTo>
                  <a:cubicBezTo>
                    <a:pt x="54883" y="44274"/>
                    <a:pt x="55022" y="44190"/>
                    <a:pt x="55162" y="44190"/>
                  </a:cubicBezTo>
                  <a:close/>
                  <a:moveTo>
                    <a:pt x="17963" y="44931"/>
                  </a:moveTo>
                  <a:cubicBezTo>
                    <a:pt x="18029" y="44931"/>
                    <a:pt x="18087" y="44969"/>
                    <a:pt x="18106" y="45026"/>
                  </a:cubicBezTo>
                  <a:cubicBezTo>
                    <a:pt x="18106" y="45036"/>
                    <a:pt x="18115" y="45045"/>
                    <a:pt x="18115" y="45055"/>
                  </a:cubicBezTo>
                  <a:lnTo>
                    <a:pt x="18115" y="45074"/>
                  </a:lnTo>
                  <a:cubicBezTo>
                    <a:pt x="18115" y="45084"/>
                    <a:pt x="18115" y="45093"/>
                    <a:pt x="18115" y="45103"/>
                  </a:cubicBezTo>
                  <a:cubicBezTo>
                    <a:pt x="18115" y="45131"/>
                    <a:pt x="18106" y="45150"/>
                    <a:pt x="18087" y="45160"/>
                  </a:cubicBezTo>
                  <a:lnTo>
                    <a:pt x="18077" y="45179"/>
                  </a:lnTo>
                  <a:cubicBezTo>
                    <a:pt x="18058" y="45198"/>
                    <a:pt x="18029" y="45208"/>
                    <a:pt x="18001" y="45217"/>
                  </a:cubicBezTo>
                  <a:cubicBezTo>
                    <a:pt x="17992" y="45219"/>
                    <a:pt x="17984" y="45220"/>
                    <a:pt x="17976" y="45220"/>
                  </a:cubicBezTo>
                  <a:cubicBezTo>
                    <a:pt x="17939" y="45220"/>
                    <a:pt x="17908" y="45203"/>
                    <a:pt x="17877" y="45179"/>
                  </a:cubicBezTo>
                  <a:cubicBezTo>
                    <a:pt x="17867" y="45169"/>
                    <a:pt x="17858" y="45160"/>
                    <a:pt x="17848" y="45141"/>
                  </a:cubicBezTo>
                  <a:cubicBezTo>
                    <a:pt x="17838" y="45131"/>
                    <a:pt x="17838" y="45112"/>
                    <a:pt x="17829" y="45093"/>
                  </a:cubicBezTo>
                  <a:cubicBezTo>
                    <a:pt x="17829" y="45045"/>
                    <a:pt x="17848" y="44988"/>
                    <a:pt x="17896" y="44960"/>
                  </a:cubicBezTo>
                  <a:cubicBezTo>
                    <a:pt x="17915" y="44950"/>
                    <a:pt x="17934" y="44941"/>
                    <a:pt x="17953" y="44931"/>
                  </a:cubicBezTo>
                  <a:close/>
                  <a:moveTo>
                    <a:pt x="20548" y="35104"/>
                  </a:moveTo>
                  <a:cubicBezTo>
                    <a:pt x="20638" y="35104"/>
                    <a:pt x="20719" y="35134"/>
                    <a:pt x="20786" y="35201"/>
                  </a:cubicBezTo>
                  <a:cubicBezTo>
                    <a:pt x="20786" y="35210"/>
                    <a:pt x="20796" y="35210"/>
                    <a:pt x="20796" y="35220"/>
                  </a:cubicBezTo>
                  <a:cubicBezTo>
                    <a:pt x="20834" y="35258"/>
                    <a:pt x="20853" y="35306"/>
                    <a:pt x="20862" y="35363"/>
                  </a:cubicBezTo>
                  <a:lnTo>
                    <a:pt x="20862" y="35487"/>
                  </a:lnTo>
                  <a:lnTo>
                    <a:pt x="20967" y="35487"/>
                  </a:lnTo>
                  <a:cubicBezTo>
                    <a:pt x="21082" y="35516"/>
                    <a:pt x="21168" y="35582"/>
                    <a:pt x="21215" y="35687"/>
                  </a:cubicBezTo>
                  <a:cubicBezTo>
                    <a:pt x="21263" y="35773"/>
                    <a:pt x="21263" y="35869"/>
                    <a:pt x="21244" y="35954"/>
                  </a:cubicBezTo>
                  <a:cubicBezTo>
                    <a:pt x="21234" y="35983"/>
                    <a:pt x="21225" y="36021"/>
                    <a:pt x="21206" y="36050"/>
                  </a:cubicBezTo>
                  <a:lnTo>
                    <a:pt x="21149" y="36136"/>
                  </a:lnTo>
                  <a:lnTo>
                    <a:pt x="21244" y="36203"/>
                  </a:lnTo>
                  <a:cubicBezTo>
                    <a:pt x="22417" y="37061"/>
                    <a:pt x="23228" y="38330"/>
                    <a:pt x="23524" y="39751"/>
                  </a:cubicBezTo>
                  <a:cubicBezTo>
                    <a:pt x="24029" y="42126"/>
                    <a:pt x="23209" y="44988"/>
                    <a:pt x="22971" y="45751"/>
                  </a:cubicBezTo>
                  <a:cubicBezTo>
                    <a:pt x="22799" y="45551"/>
                    <a:pt x="22475" y="45179"/>
                    <a:pt x="22112" y="44683"/>
                  </a:cubicBezTo>
                  <a:lnTo>
                    <a:pt x="21921" y="44425"/>
                  </a:lnTo>
                  <a:cubicBezTo>
                    <a:pt x="21234" y="43462"/>
                    <a:pt x="20347" y="42002"/>
                    <a:pt x="20033" y="40505"/>
                  </a:cubicBezTo>
                  <a:cubicBezTo>
                    <a:pt x="19994" y="40343"/>
                    <a:pt x="19966" y="40180"/>
                    <a:pt x="19947" y="40028"/>
                  </a:cubicBezTo>
                  <a:lnTo>
                    <a:pt x="19947" y="40018"/>
                  </a:lnTo>
                  <a:cubicBezTo>
                    <a:pt x="19928" y="39856"/>
                    <a:pt x="19918" y="39703"/>
                    <a:pt x="19909" y="39551"/>
                  </a:cubicBezTo>
                  <a:cubicBezTo>
                    <a:pt x="19889" y="39179"/>
                    <a:pt x="19899" y="38797"/>
                    <a:pt x="19956" y="38425"/>
                  </a:cubicBezTo>
                  <a:cubicBezTo>
                    <a:pt x="19956" y="38416"/>
                    <a:pt x="19956" y="38406"/>
                    <a:pt x="19956" y="38397"/>
                  </a:cubicBezTo>
                  <a:cubicBezTo>
                    <a:pt x="20004" y="38091"/>
                    <a:pt x="20071" y="37786"/>
                    <a:pt x="20166" y="37490"/>
                  </a:cubicBezTo>
                  <a:cubicBezTo>
                    <a:pt x="20204" y="37357"/>
                    <a:pt x="20252" y="37233"/>
                    <a:pt x="20300" y="37118"/>
                  </a:cubicBezTo>
                  <a:cubicBezTo>
                    <a:pt x="20309" y="37071"/>
                    <a:pt x="20328" y="37042"/>
                    <a:pt x="20347" y="36994"/>
                  </a:cubicBezTo>
                  <a:cubicBezTo>
                    <a:pt x="20405" y="36851"/>
                    <a:pt x="20471" y="36708"/>
                    <a:pt x="20548" y="36555"/>
                  </a:cubicBezTo>
                  <a:cubicBezTo>
                    <a:pt x="20595" y="36470"/>
                    <a:pt x="20634" y="36393"/>
                    <a:pt x="20672" y="36327"/>
                  </a:cubicBezTo>
                  <a:lnTo>
                    <a:pt x="20719" y="36231"/>
                  </a:lnTo>
                  <a:lnTo>
                    <a:pt x="20643" y="36174"/>
                  </a:lnTo>
                  <a:cubicBezTo>
                    <a:pt x="20614" y="36155"/>
                    <a:pt x="20595" y="36136"/>
                    <a:pt x="20586" y="36117"/>
                  </a:cubicBezTo>
                  <a:cubicBezTo>
                    <a:pt x="20567" y="36098"/>
                    <a:pt x="20548" y="36079"/>
                    <a:pt x="20538" y="36059"/>
                  </a:cubicBezTo>
                  <a:lnTo>
                    <a:pt x="20519" y="36031"/>
                  </a:lnTo>
                  <a:cubicBezTo>
                    <a:pt x="20509" y="36012"/>
                    <a:pt x="20500" y="35983"/>
                    <a:pt x="20500" y="35964"/>
                  </a:cubicBezTo>
                  <a:cubicBezTo>
                    <a:pt x="20490" y="35954"/>
                    <a:pt x="20490" y="35935"/>
                    <a:pt x="20490" y="35926"/>
                  </a:cubicBezTo>
                  <a:lnTo>
                    <a:pt x="20490" y="35897"/>
                  </a:lnTo>
                  <a:cubicBezTo>
                    <a:pt x="20490" y="35869"/>
                    <a:pt x="20490" y="35850"/>
                    <a:pt x="20490" y="35830"/>
                  </a:cubicBezTo>
                  <a:lnTo>
                    <a:pt x="20500" y="35745"/>
                  </a:lnTo>
                  <a:lnTo>
                    <a:pt x="20424" y="35706"/>
                  </a:lnTo>
                  <a:cubicBezTo>
                    <a:pt x="20385" y="35687"/>
                    <a:pt x="20357" y="35668"/>
                    <a:pt x="20328" y="35640"/>
                  </a:cubicBezTo>
                  <a:cubicBezTo>
                    <a:pt x="20223" y="35525"/>
                    <a:pt x="20214" y="35363"/>
                    <a:pt x="20300" y="35239"/>
                  </a:cubicBezTo>
                  <a:cubicBezTo>
                    <a:pt x="20309" y="35220"/>
                    <a:pt x="20319" y="35210"/>
                    <a:pt x="20338" y="35191"/>
                  </a:cubicBezTo>
                  <a:cubicBezTo>
                    <a:pt x="20385" y="35144"/>
                    <a:pt x="20443" y="35115"/>
                    <a:pt x="20509" y="35105"/>
                  </a:cubicBezTo>
                  <a:cubicBezTo>
                    <a:pt x="20522" y="35104"/>
                    <a:pt x="20535" y="35104"/>
                    <a:pt x="20548" y="35104"/>
                  </a:cubicBezTo>
                  <a:close/>
                  <a:moveTo>
                    <a:pt x="76973" y="38530"/>
                  </a:moveTo>
                  <a:lnTo>
                    <a:pt x="76973" y="38530"/>
                  </a:lnTo>
                  <a:cubicBezTo>
                    <a:pt x="76868" y="39112"/>
                    <a:pt x="76734" y="39694"/>
                    <a:pt x="76572" y="40266"/>
                  </a:cubicBezTo>
                  <a:lnTo>
                    <a:pt x="76562" y="40266"/>
                  </a:lnTo>
                  <a:cubicBezTo>
                    <a:pt x="76267" y="41344"/>
                    <a:pt x="75828" y="42374"/>
                    <a:pt x="75256" y="43338"/>
                  </a:cubicBezTo>
                  <a:cubicBezTo>
                    <a:pt x="75093" y="43605"/>
                    <a:pt x="74912" y="43863"/>
                    <a:pt x="74712" y="44101"/>
                  </a:cubicBezTo>
                  <a:cubicBezTo>
                    <a:pt x="73701" y="45351"/>
                    <a:pt x="72232" y="46123"/>
                    <a:pt x="70648" y="46257"/>
                  </a:cubicBezTo>
                  <a:lnTo>
                    <a:pt x="70629" y="46076"/>
                  </a:lnTo>
                  <a:cubicBezTo>
                    <a:pt x="70495" y="44540"/>
                    <a:pt x="70972" y="43023"/>
                    <a:pt x="71955" y="41840"/>
                  </a:cubicBezTo>
                  <a:cubicBezTo>
                    <a:pt x="72193" y="41554"/>
                    <a:pt x="72451" y="41287"/>
                    <a:pt x="72728" y="41039"/>
                  </a:cubicBezTo>
                  <a:lnTo>
                    <a:pt x="72756" y="41010"/>
                  </a:lnTo>
                  <a:cubicBezTo>
                    <a:pt x="73386" y="40457"/>
                    <a:pt x="74082" y="39971"/>
                    <a:pt x="74817" y="39560"/>
                  </a:cubicBezTo>
                  <a:cubicBezTo>
                    <a:pt x="75513" y="39160"/>
                    <a:pt x="76229" y="38816"/>
                    <a:pt x="76973" y="38530"/>
                  </a:cubicBezTo>
                  <a:close/>
                  <a:moveTo>
                    <a:pt x="11234" y="43459"/>
                  </a:moveTo>
                  <a:cubicBezTo>
                    <a:pt x="11295" y="43459"/>
                    <a:pt x="11357" y="43460"/>
                    <a:pt x="11419" y="43462"/>
                  </a:cubicBezTo>
                  <a:cubicBezTo>
                    <a:pt x="12678" y="43500"/>
                    <a:pt x="13861" y="44053"/>
                    <a:pt x="14710" y="44979"/>
                  </a:cubicBezTo>
                  <a:cubicBezTo>
                    <a:pt x="13853" y="45799"/>
                    <a:pt x="12707" y="46262"/>
                    <a:pt x="11529" y="46262"/>
                  </a:cubicBezTo>
                  <a:cubicBezTo>
                    <a:pt x="11460" y="46262"/>
                    <a:pt x="11392" y="46260"/>
                    <a:pt x="11323" y="46257"/>
                  </a:cubicBezTo>
                  <a:cubicBezTo>
                    <a:pt x="9444" y="46190"/>
                    <a:pt x="7441" y="45055"/>
                    <a:pt x="6849" y="44702"/>
                  </a:cubicBezTo>
                  <a:cubicBezTo>
                    <a:pt x="7449" y="44388"/>
                    <a:pt x="9406" y="43459"/>
                    <a:pt x="11234" y="43459"/>
                  </a:cubicBezTo>
                  <a:close/>
                  <a:moveTo>
                    <a:pt x="22828" y="46305"/>
                  </a:moveTo>
                  <a:cubicBezTo>
                    <a:pt x="22847" y="46305"/>
                    <a:pt x="22856" y="46305"/>
                    <a:pt x="22875" y="46314"/>
                  </a:cubicBezTo>
                  <a:cubicBezTo>
                    <a:pt x="22904" y="46324"/>
                    <a:pt x="22932" y="46343"/>
                    <a:pt x="22942" y="46381"/>
                  </a:cubicBezTo>
                  <a:lnTo>
                    <a:pt x="22942" y="46400"/>
                  </a:lnTo>
                  <a:cubicBezTo>
                    <a:pt x="22952" y="46419"/>
                    <a:pt x="22952" y="46438"/>
                    <a:pt x="22952" y="46457"/>
                  </a:cubicBezTo>
                  <a:cubicBezTo>
                    <a:pt x="22932" y="46495"/>
                    <a:pt x="22894" y="46524"/>
                    <a:pt x="22856" y="46534"/>
                  </a:cubicBezTo>
                  <a:cubicBezTo>
                    <a:pt x="22828" y="46534"/>
                    <a:pt x="22789" y="46534"/>
                    <a:pt x="22770" y="46515"/>
                  </a:cubicBezTo>
                  <a:cubicBezTo>
                    <a:pt x="22742" y="46495"/>
                    <a:pt x="22723" y="46467"/>
                    <a:pt x="22723" y="46438"/>
                  </a:cubicBezTo>
                  <a:cubicBezTo>
                    <a:pt x="22713" y="46390"/>
                    <a:pt x="22742" y="46343"/>
                    <a:pt x="22780" y="46314"/>
                  </a:cubicBezTo>
                  <a:cubicBezTo>
                    <a:pt x="22789" y="46305"/>
                    <a:pt x="22808" y="46305"/>
                    <a:pt x="22818" y="46305"/>
                  </a:cubicBezTo>
                  <a:close/>
                  <a:moveTo>
                    <a:pt x="70228" y="46085"/>
                  </a:moveTo>
                  <a:cubicBezTo>
                    <a:pt x="70305" y="46085"/>
                    <a:pt x="70371" y="46114"/>
                    <a:pt x="70410" y="46162"/>
                  </a:cubicBezTo>
                  <a:lnTo>
                    <a:pt x="70495" y="46266"/>
                  </a:lnTo>
                  <a:lnTo>
                    <a:pt x="70486" y="46266"/>
                  </a:lnTo>
                  <a:lnTo>
                    <a:pt x="70467" y="46362"/>
                  </a:lnTo>
                  <a:cubicBezTo>
                    <a:pt x="70457" y="46467"/>
                    <a:pt x="70371" y="46553"/>
                    <a:pt x="70266" y="46572"/>
                  </a:cubicBezTo>
                  <a:cubicBezTo>
                    <a:pt x="70255" y="46573"/>
                    <a:pt x="70244" y="46574"/>
                    <a:pt x="70233" y="46574"/>
                  </a:cubicBezTo>
                  <a:cubicBezTo>
                    <a:pt x="70180" y="46574"/>
                    <a:pt x="70133" y="46556"/>
                    <a:pt x="70085" y="46524"/>
                  </a:cubicBezTo>
                  <a:cubicBezTo>
                    <a:pt x="70038" y="46486"/>
                    <a:pt x="69999" y="46429"/>
                    <a:pt x="69990" y="46362"/>
                  </a:cubicBezTo>
                  <a:cubicBezTo>
                    <a:pt x="69980" y="46295"/>
                    <a:pt x="69990" y="46228"/>
                    <a:pt x="70038" y="46181"/>
                  </a:cubicBezTo>
                  <a:cubicBezTo>
                    <a:pt x="70076" y="46123"/>
                    <a:pt x="70133" y="46095"/>
                    <a:pt x="70190" y="46085"/>
                  </a:cubicBezTo>
                  <a:close/>
                  <a:moveTo>
                    <a:pt x="95040" y="40505"/>
                  </a:moveTo>
                  <a:lnTo>
                    <a:pt x="95040" y="40505"/>
                  </a:lnTo>
                  <a:cubicBezTo>
                    <a:pt x="96280" y="40724"/>
                    <a:pt x="97387" y="41449"/>
                    <a:pt x="98093" y="42489"/>
                  </a:cubicBezTo>
                  <a:cubicBezTo>
                    <a:pt x="99151" y="44053"/>
                    <a:pt x="99428" y="46352"/>
                    <a:pt x="99495" y="47039"/>
                  </a:cubicBezTo>
                  <a:cubicBezTo>
                    <a:pt x="98875" y="46734"/>
                    <a:pt x="96833" y="45637"/>
                    <a:pt x="95765" y="44082"/>
                  </a:cubicBezTo>
                  <a:cubicBezTo>
                    <a:pt x="95050" y="43033"/>
                    <a:pt x="94792" y="41745"/>
                    <a:pt x="95040" y="40505"/>
                  </a:cubicBezTo>
                  <a:close/>
                  <a:moveTo>
                    <a:pt x="39712" y="41201"/>
                  </a:moveTo>
                  <a:cubicBezTo>
                    <a:pt x="40981" y="41239"/>
                    <a:pt x="42173" y="41802"/>
                    <a:pt x="43013" y="42737"/>
                  </a:cubicBezTo>
                  <a:cubicBezTo>
                    <a:pt x="43585" y="43367"/>
                    <a:pt x="44081" y="44216"/>
                    <a:pt x="44491" y="45284"/>
                  </a:cubicBezTo>
                  <a:lnTo>
                    <a:pt x="44491" y="45303"/>
                  </a:lnTo>
                  <a:cubicBezTo>
                    <a:pt x="44711" y="45875"/>
                    <a:pt x="44882" y="46457"/>
                    <a:pt x="45025" y="47049"/>
                  </a:cubicBezTo>
                  <a:cubicBezTo>
                    <a:pt x="43967" y="46696"/>
                    <a:pt x="42955" y="46200"/>
                    <a:pt x="42030" y="45570"/>
                  </a:cubicBezTo>
                  <a:lnTo>
                    <a:pt x="42002" y="45551"/>
                  </a:lnTo>
                  <a:cubicBezTo>
                    <a:pt x="41610" y="45284"/>
                    <a:pt x="41257" y="44979"/>
                    <a:pt x="40933" y="44635"/>
                  </a:cubicBezTo>
                  <a:cubicBezTo>
                    <a:pt x="40084" y="43700"/>
                    <a:pt x="39636" y="42460"/>
                    <a:pt x="39712" y="41201"/>
                  </a:cubicBezTo>
                  <a:close/>
                  <a:moveTo>
                    <a:pt x="59649" y="47115"/>
                  </a:moveTo>
                  <a:cubicBezTo>
                    <a:pt x="59659" y="47115"/>
                    <a:pt x="59659" y="47125"/>
                    <a:pt x="59659" y="47135"/>
                  </a:cubicBezTo>
                  <a:cubicBezTo>
                    <a:pt x="59668" y="47144"/>
                    <a:pt x="59668" y="47154"/>
                    <a:pt x="59659" y="47163"/>
                  </a:cubicBezTo>
                  <a:cubicBezTo>
                    <a:pt x="59655" y="47170"/>
                    <a:pt x="59647" y="47174"/>
                    <a:pt x="59638" y="47174"/>
                  </a:cubicBezTo>
                  <a:cubicBezTo>
                    <a:pt x="59624" y="47174"/>
                    <a:pt x="59607" y="47165"/>
                    <a:pt x="59602" y="47154"/>
                  </a:cubicBezTo>
                  <a:cubicBezTo>
                    <a:pt x="59602" y="47144"/>
                    <a:pt x="59602" y="47135"/>
                    <a:pt x="59611" y="47125"/>
                  </a:cubicBezTo>
                  <a:cubicBezTo>
                    <a:pt x="59621" y="47115"/>
                    <a:pt x="59621" y="47115"/>
                    <a:pt x="59630" y="47115"/>
                  </a:cubicBezTo>
                  <a:close/>
                  <a:moveTo>
                    <a:pt x="91270" y="45603"/>
                  </a:moveTo>
                  <a:cubicBezTo>
                    <a:pt x="91375" y="45603"/>
                    <a:pt x="91481" y="45608"/>
                    <a:pt x="91587" y="45618"/>
                  </a:cubicBezTo>
                  <a:cubicBezTo>
                    <a:pt x="92922" y="45742"/>
                    <a:pt x="94296" y="46610"/>
                    <a:pt x="94763" y="46925"/>
                  </a:cubicBezTo>
                  <a:cubicBezTo>
                    <a:pt x="94305" y="47132"/>
                    <a:pt x="93015" y="47638"/>
                    <a:pt x="91783" y="47638"/>
                  </a:cubicBezTo>
                  <a:cubicBezTo>
                    <a:pt x="91656" y="47638"/>
                    <a:pt x="91530" y="47633"/>
                    <a:pt x="91406" y="47621"/>
                  </a:cubicBezTo>
                  <a:cubicBezTo>
                    <a:pt x="90499" y="47545"/>
                    <a:pt x="89660" y="47106"/>
                    <a:pt x="89078" y="46400"/>
                  </a:cubicBezTo>
                  <a:cubicBezTo>
                    <a:pt x="89693" y="45886"/>
                    <a:pt x="90472" y="45603"/>
                    <a:pt x="91270" y="45603"/>
                  </a:cubicBezTo>
                  <a:close/>
                  <a:moveTo>
                    <a:pt x="39254" y="47383"/>
                  </a:moveTo>
                  <a:cubicBezTo>
                    <a:pt x="39512" y="47392"/>
                    <a:pt x="39550" y="47774"/>
                    <a:pt x="39283" y="47821"/>
                  </a:cubicBezTo>
                  <a:cubicBezTo>
                    <a:pt x="39273" y="47823"/>
                    <a:pt x="39263" y="47824"/>
                    <a:pt x="39252" y="47824"/>
                  </a:cubicBezTo>
                  <a:cubicBezTo>
                    <a:pt x="39206" y="47824"/>
                    <a:pt x="39160" y="47807"/>
                    <a:pt x="39121" y="47783"/>
                  </a:cubicBezTo>
                  <a:cubicBezTo>
                    <a:pt x="39073" y="47745"/>
                    <a:pt x="39044" y="47688"/>
                    <a:pt x="39035" y="47631"/>
                  </a:cubicBezTo>
                  <a:cubicBezTo>
                    <a:pt x="39016" y="47516"/>
                    <a:pt x="39092" y="47402"/>
                    <a:pt x="39216" y="47383"/>
                  </a:cubicBezTo>
                  <a:close/>
                  <a:moveTo>
                    <a:pt x="67296" y="45526"/>
                  </a:moveTo>
                  <a:cubicBezTo>
                    <a:pt x="67783" y="45526"/>
                    <a:pt x="68269" y="45629"/>
                    <a:pt x="68721" y="45837"/>
                  </a:cubicBezTo>
                  <a:cubicBezTo>
                    <a:pt x="68340" y="46667"/>
                    <a:pt x="67653" y="47316"/>
                    <a:pt x="66794" y="47631"/>
                  </a:cubicBezTo>
                  <a:cubicBezTo>
                    <a:pt x="66158" y="47868"/>
                    <a:pt x="65429" y="47938"/>
                    <a:pt x="64791" y="47938"/>
                  </a:cubicBezTo>
                  <a:cubicBezTo>
                    <a:pt x="64176" y="47938"/>
                    <a:pt x="63646" y="47873"/>
                    <a:pt x="63370" y="47831"/>
                  </a:cubicBezTo>
                  <a:cubicBezTo>
                    <a:pt x="63732" y="47402"/>
                    <a:pt x="64839" y="46209"/>
                    <a:pt x="66088" y="45742"/>
                  </a:cubicBezTo>
                  <a:cubicBezTo>
                    <a:pt x="66479" y="45598"/>
                    <a:pt x="66888" y="45526"/>
                    <a:pt x="67296" y="45526"/>
                  </a:cubicBezTo>
                  <a:close/>
                  <a:moveTo>
                    <a:pt x="103687" y="43442"/>
                  </a:moveTo>
                  <a:cubicBezTo>
                    <a:pt x="103823" y="43442"/>
                    <a:pt x="103959" y="43516"/>
                    <a:pt x="104016" y="43672"/>
                  </a:cubicBezTo>
                  <a:lnTo>
                    <a:pt x="104045" y="43748"/>
                  </a:lnTo>
                  <a:lnTo>
                    <a:pt x="104131" y="43748"/>
                  </a:lnTo>
                  <a:cubicBezTo>
                    <a:pt x="104152" y="43748"/>
                    <a:pt x="104172" y="43748"/>
                    <a:pt x="104193" y="43748"/>
                  </a:cubicBezTo>
                  <a:cubicBezTo>
                    <a:pt x="105040" y="43748"/>
                    <a:pt x="105876" y="43938"/>
                    <a:pt x="106640" y="44292"/>
                  </a:cubicBezTo>
                  <a:cubicBezTo>
                    <a:pt x="108843" y="45284"/>
                    <a:pt x="110665" y="47650"/>
                    <a:pt x="111133" y="48289"/>
                  </a:cubicBezTo>
                  <a:cubicBezTo>
                    <a:pt x="110865" y="48315"/>
                    <a:pt x="110349" y="48352"/>
                    <a:pt x="109697" y="48352"/>
                  </a:cubicBezTo>
                  <a:cubicBezTo>
                    <a:pt x="108421" y="48352"/>
                    <a:pt x="106626" y="48208"/>
                    <a:pt x="105161" y="47545"/>
                  </a:cubicBezTo>
                  <a:cubicBezTo>
                    <a:pt x="103702" y="46887"/>
                    <a:pt x="102576" y="45666"/>
                    <a:pt x="102042" y="44158"/>
                  </a:cubicBezTo>
                  <a:cubicBezTo>
                    <a:pt x="102423" y="44006"/>
                    <a:pt x="102834" y="43891"/>
                    <a:pt x="103244" y="43824"/>
                  </a:cubicBezTo>
                  <a:lnTo>
                    <a:pt x="103330" y="43815"/>
                  </a:lnTo>
                  <a:lnTo>
                    <a:pt x="103339" y="43729"/>
                  </a:lnTo>
                  <a:cubicBezTo>
                    <a:pt x="103375" y="43540"/>
                    <a:pt x="103531" y="43442"/>
                    <a:pt x="103687" y="43442"/>
                  </a:cubicBezTo>
                  <a:close/>
                  <a:moveTo>
                    <a:pt x="91997" y="48508"/>
                  </a:moveTo>
                  <a:cubicBezTo>
                    <a:pt x="92083" y="48508"/>
                    <a:pt x="92159" y="48565"/>
                    <a:pt x="92169" y="48661"/>
                  </a:cubicBezTo>
                  <a:cubicBezTo>
                    <a:pt x="92178" y="48709"/>
                    <a:pt x="92169" y="48756"/>
                    <a:pt x="92140" y="48794"/>
                  </a:cubicBezTo>
                  <a:cubicBezTo>
                    <a:pt x="92111" y="48833"/>
                    <a:pt x="92064" y="48852"/>
                    <a:pt x="92016" y="48861"/>
                  </a:cubicBezTo>
                  <a:cubicBezTo>
                    <a:pt x="92004" y="48864"/>
                    <a:pt x="91992" y="48865"/>
                    <a:pt x="91980" y="48865"/>
                  </a:cubicBezTo>
                  <a:cubicBezTo>
                    <a:pt x="91945" y="48865"/>
                    <a:pt x="91911" y="48854"/>
                    <a:pt x="91883" y="48833"/>
                  </a:cubicBezTo>
                  <a:cubicBezTo>
                    <a:pt x="91844" y="48804"/>
                    <a:pt x="91816" y="48756"/>
                    <a:pt x="91816" y="48709"/>
                  </a:cubicBezTo>
                  <a:cubicBezTo>
                    <a:pt x="91806" y="48661"/>
                    <a:pt x="91816" y="48613"/>
                    <a:pt x="91844" y="48575"/>
                  </a:cubicBezTo>
                  <a:cubicBezTo>
                    <a:pt x="91873" y="48537"/>
                    <a:pt x="91921" y="48508"/>
                    <a:pt x="91968" y="48508"/>
                  </a:cubicBezTo>
                  <a:close/>
                  <a:moveTo>
                    <a:pt x="39737" y="48323"/>
                  </a:moveTo>
                  <a:cubicBezTo>
                    <a:pt x="39951" y="48323"/>
                    <a:pt x="40085" y="48578"/>
                    <a:pt x="39951" y="48756"/>
                  </a:cubicBezTo>
                  <a:cubicBezTo>
                    <a:pt x="39912" y="48813"/>
                    <a:pt x="39846" y="48852"/>
                    <a:pt x="39779" y="48861"/>
                  </a:cubicBezTo>
                  <a:cubicBezTo>
                    <a:pt x="39762" y="48864"/>
                    <a:pt x="39745" y="48866"/>
                    <a:pt x="39729" y="48866"/>
                  </a:cubicBezTo>
                  <a:cubicBezTo>
                    <a:pt x="39598" y="48866"/>
                    <a:pt x="39491" y="48769"/>
                    <a:pt x="39474" y="48642"/>
                  </a:cubicBezTo>
                  <a:cubicBezTo>
                    <a:pt x="39455" y="48565"/>
                    <a:pt x="39474" y="48499"/>
                    <a:pt x="39521" y="48441"/>
                  </a:cubicBezTo>
                  <a:cubicBezTo>
                    <a:pt x="39559" y="48384"/>
                    <a:pt x="39626" y="48337"/>
                    <a:pt x="39693" y="48327"/>
                  </a:cubicBezTo>
                  <a:cubicBezTo>
                    <a:pt x="39708" y="48325"/>
                    <a:pt x="39723" y="48323"/>
                    <a:pt x="39737" y="48323"/>
                  </a:cubicBezTo>
                  <a:close/>
                  <a:moveTo>
                    <a:pt x="63560" y="48651"/>
                  </a:moveTo>
                  <a:cubicBezTo>
                    <a:pt x="63598" y="48651"/>
                    <a:pt x="63627" y="48661"/>
                    <a:pt x="63656" y="48680"/>
                  </a:cubicBezTo>
                  <a:cubicBezTo>
                    <a:pt x="63684" y="48709"/>
                    <a:pt x="63703" y="48737"/>
                    <a:pt x="63703" y="48775"/>
                  </a:cubicBezTo>
                  <a:cubicBezTo>
                    <a:pt x="63713" y="48852"/>
                    <a:pt x="63665" y="48928"/>
                    <a:pt x="63589" y="48947"/>
                  </a:cubicBezTo>
                  <a:cubicBezTo>
                    <a:pt x="63579" y="48949"/>
                    <a:pt x="63569" y="48951"/>
                    <a:pt x="63559" y="48951"/>
                  </a:cubicBezTo>
                  <a:cubicBezTo>
                    <a:pt x="63528" y="48951"/>
                    <a:pt x="63496" y="48940"/>
                    <a:pt x="63474" y="48918"/>
                  </a:cubicBezTo>
                  <a:cubicBezTo>
                    <a:pt x="63370" y="48842"/>
                    <a:pt x="63408" y="48670"/>
                    <a:pt x="63541" y="48651"/>
                  </a:cubicBezTo>
                  <a:close/>
                  <a:moveTo>
                    <a:pt x="26119" y="42661"/>
                  </a:moveTo>
                  <a:cubicBezTo>
                    <a:pt x="27034" y="43138"/>
                    <a:pt x="27893" y="43719"/>
                    <a:pt x="28675" y="44406"/>
                  </a:cubicBezTo>
                  <a:cubicBezTo>
                    <a:pt x="28771" y="44502"/>
                    <a:pt x="28875" y="44597"/>
                    <a:pt x="28980" y="44702"/>
                  </a:cubicBezTo>
                  <a:cubicBezTo>
                    <a:pt x="29286" y="44998"/>
                    <a:pt x="29553" y="45332"/>
                    <a:pt x="29791" y="45685"/>
                  </a:cubicBezTo>
                  <a:cubicBezTo>
                    <a:pt x="29839" y="45761"/>
                    <a:pt x="29887" y="45837"/>
                    <a:pt x="29934" y="45914"/>
                  </a:cubicBezTo>
                  <a:cubicBezTo>
                    <a:pt x="30106" y="46200"/>
                    <a:pt x="30240" y="46505"/>
                    <a:pt x="30345" y="46820"/>
                  </a:cubicBezTo>
                  <a:cubicBezTo>
                    <a:pt x="30373" y="46906"/>
                    <a:pt x="30402" y="47001"/>
                    <a:pt x="30430" y="47106"/>
                  </a:cubicBezTo>
                  <a:cubicBezTo>
                    <a:pt x="30449" y="47220"/>
                    <a:pt x="30478" y="47325"/>
                    <a:pt x="30497" y="47440"/>
                  </a:cubicBezTo>
                  <a:lnTo>
                    <a:pt x="30497" y="47449"/>
                  </a:lnTo>
                  <a:cubicBezTo>
                    <a:pt x="30612" y="48050"/>
                    <a:pt x="30593" y="48670"/>
                    <a:pt x="30459" y="49271"/>
                  </a:cubicBezTo>
                  <a:cubicBezTo>
                    <a:pt x="29457" y="49071"/>
                    <a:pt x="28551" y="48546"/>
                    <a:pt x="27864" y="47783"/>
                  </a:cubicBezTo>
                  <a:cubicBezTo>
                    <a:pt x="27712" y="47612"/>
                    <a:pt x="27569" y="47430"/>
                    <a:pt x="27445" y="47230"/>
                  </a:cubicBezTo>
                  <a:cubicBezTo>
                    <a:pt x="27168" y="46810"/>
                    <a:pt x="26949" y="46362"/>
                    <a:pt x="26786" y="45894"/>
                  </a:cubicBezTo>
                  <a:cubicBezTo>
                    <a:pt x="26739" y="45790"/>
                    <a:pt x="26700" y="45675"/>
                    <a:pt x="26662" y="45561"/>
                  </a:cubicBezTo>
                  <a:lnTo>
                    <a:pt x="26672" y="45551"/>
                  </a:lnTo>
                  <a:lnTo>
                    <a:pt x="26643" y="45484"/>
                  </a:lnTo>
                  <a:cubicBezTo>
                    <a:pt x="26548" y="45179"/>
                    <a:pt x="26462" y="44855"/>
                    <a:pt x="26386" y="44511"/>
                  </a:cubicBezTo>
                  <a:cubicBezTo>
                    <a:pt x="26319" y="44235"/>
                    <a:pt x="26262" y="43948"/>
                    <a:pt x="26224" y="43634"/>
                  </a:cubicBezTo>
                  <a:lnTo>
                    <a:pt x="26185" y="43328"/>
                  </a:lnTo>
                  <a:cubicBezTo>
                    <a:pt x="26185" y="43300"/>
                    <a:pt x="26185" y="43281"/>
                    <a:pt x="26176" y="43252"/>
                  </a:cubicBezTo>
                  <a:cubicBezTo>
                    <a:pt x="26157" y="43138"/>
                    <a:pt x="26147" y="43033"/>
                    <a:pt x="26138" y="42937"/>
                  </a:cubicBezTo>
                  <a:cubicBezTo>
                    <a:pt x="26138" y="42842"/>
                    <a:pt x="26128" y="42737"/>
                    <a:pt x="26119" y="42661"/>
                  </a:cubicBezTo>
                  <a:close/>
                  <a:moveTo>
                    <a:pt x="93838" y="48823"/>
                  </a:moveTo>
                  <a:cubicBezTo>
                    <a:pt x="93962" y="48823"/>
                    <a:pt x="94057" y="48909"/>
                    <a:pt x="94077" y="49033"/>
                  </a:cubicBezTo>
                  <a:cubicBezTo>
                    <a:pt x="94086" y="49090"/>
                    <a:pt x="94077" y="49157"/>
                    <a:pt x="94038" y="49214"/>
                  </a:cubicBezTo>
                  <a:lnTo>
                    <a:pt x="94038" y="49205"/>
                  </a:lnTo>
                  <a:cubicBezTo>
                    <a:pt x="93989" y="49276"/>
                    <a:pt x="93915" y="49309"/>
                    <a:pt x="93841" y="49309"/>
                  </a:cubicBezTo>
                  <a:cubicBezTo>
                    <a:pt x="93728" y="49309"/>
                    <a:pt x="93617" y="49232"/>
                    <a:pt x="93600" y="49100"/>
                  </a:cubicBezTo>
                  <a:cubicBezTo>
                    <a:pt x="93590" y="49042"/>
                    <a:pt x="93609" y="48976"/>
                    <a:pt x="93647" y="48918"/>
                  </a:cubicBezTo>
                  <a:cubicBezTo>
                    <a:pt x="93685" y="48871"/>
                    <a:pt x="93743" y="48833"/>
                    <a:pt x="93800" y="48823"/>
                  </a:cubicBezTo>
                  <a:close/>
                  <a:moveTo>
                    <a:pt x="80807" y="41525"/>
                  </a:moveTo>
                  <a:cubicBezTo>
                    <a:pt x="81752" y="42355"/>
                    <a:pt x="82334" y="43529"/>
                    <a:pt x="82410" y="44778"/>
                  </a:cubicBezTo>
                  <a:cubicBezTo>
                    <a:pt x="82524" y="46648"/>
                    <a:pt x="81590" y="48747"/>
                    <a:pt x="81284" y="49376"/>
                  </a:cubicBezTo>
                  <a:cubicBezTo>
                    <a:pt x="80912" y="48794"/>
                    <a:pt x="79729" y="46829"/>
                    <a:pt x="79615" y="44960"/>
                  </a:cubicBezTo>
                  <a:cubicBezTo>
                    <a:pt x="79529" y="43700"/>
                    <a:pt x="79958" y="42460"/>
                    <a:pt x="80807" y="41525"/>
                  </a:cubicBezTo>
                  <a:close/>
                  <a:moveTo>
                    <a:pt x="45884" y="41955"/>
                  </a:moveTo>
                  <a:cubicBezTo>
                    <a:pt x="46523" y="42193"/>
                    <a:pt x="48641" y="43033"/>
                    <a:pt x="50215" y="44425"/>
                  </a:cubicBezTo>
                  <a:lnTo>
                    <a:pt x="50253" y="44464"/>
                  </a:lnTo>
                  <a:cubicBezTo>
                    <a:pt x="50501" y="44692"/>
                    <a:pt x="50740" y="44931"/>
                    <a:pt x="50959" y="45189"/>
                  </a:cubicBezTo>
                  <a:lnTo>
                    <a:pt x="50959" y="45179"/>
                  </a:lnTo>
                  <a:cubicBezTo>
                    <a:pt x="51999" y="46400"/>
                    <a:pt x="52495" y="47984"/>
                    <a:pt x="52333" y="49577"/>
                  </a:cubicBezTo>
                  <a:cubicBezTo>
                    <a:pt x="50740" y="49472"/>
                    <a:pt x="49251" y="48718"/>
                    <a:pt x="48231" y="47497"/>
                  </a:cubicBezTo>
                  <a:cubicBezTo>
                    <a:pt x="47620" y="46743"/>
                    <a:pt x="47134" y="45904"/>
                    <a:pt x="46781" y="44998"/>
                  </a:cubicBezTo>
                  <a:lnTo>
                    <a:pt x="46743" y="44902"/>
                  </a:lnTo>
                  <a:cubicBezTo>
                    <a:pt x="46371" y="43948"/>
                    <a:pt x="46084" y="42966"/>
                    <a:pt x="45884" y="41955"/>
                  </a:cubicBezTo>
                  <a:close/>
                  <a:moveTo>
                    <a:pt x="74683" y="46812"/>
                  </a:moveTo>
                  <a:cubicBezTo>
                    <a:pt x="75086" y="46812"/>
                    <a:pt x="75487" y="46884"/>
                    <a:pt x="75866" y="47030"/>
                  </a:cubicBezTo>
                  <a:cubicBezTo>
                    <a:pt x="76019" y="47087"/>
                    <a:pt x="76162" y="47144"/>
                    <a:pt x="76305" y="47220"/>
                  </a:cubicBezTo>
                  <a:cubicBezTo>
                    <a:pt x="77488" y="47850"/>
                    <a:pt x="78413" y="49186"/>
                    <a:pt x="78728" y="49662"/>
                  </a:cubicBezTo>
                  <a:cubicBezTo>
                    <a:pt x="78691" y="49663"/>
                    <a:pt x="78654" y="49663"/>
                    <a:pt x="78617" y="49663"/>
                  </a:cubicBezTo>
                  <a:cubicBezTo>
                    <a:pt x="77844" y="49663"/>
                    <a:pt x="77080" y="49568"/>
                    <a:pt x="76333" y="49376"/>
                  </a:cubicBezTo>
                  <a:cubicBezTo>
                    <a:pt x="76000" y="49290"/>
                    <a:pt x="75666" y="49157"/>
                    <a:pt x="75351" y="48995"/>
                  </a:cubicBezTo>
                  <a:cubicBezTo>
                    <a:pt x="74550" y="48565"/>
                    <a:pt x="73949" y="47831"/>
                    <a:pt x="73682" y="46963"/>
                  </a:cubicBezTo>
                  <a:cubicBezTo>
                    <a:pt x="74008" y="46863"/>
                    <a:pt x="74346" y="46812"/>
                    <a:pt x="74683" y="46812"/>
                  </a:cubicBezTo>
                  <a:close/>
                  <a:moveTo>
                    <a:pt x="15522" y="48040"/>
                  </a:moveTo>
                  <a:cubicBezTo>
                    <a:pt x="15882" y="48040"/>
                    <a:pt x="16248" y="48088"/>
                    <a:pt x="16589" y="48193"/>
                  </a:cubicBezTo>
                  <a:cubicBezTo>
                    <a:pt x="16665" y="48222"/>
                    <a:pt x="16741" y="48241"/>
                    <a:pt x="16808" y="48270"/>
                  </a:cubicBezTo>
                  <a:lnTo>
                    <a:pt x="16818" y="48279"/>
                  </a:lnTo>
                  <a:cubicBezTo>
                    <a:pt x="16923" y="48317"/>
                    <a:pt x="17018" y="48356"/>
                    <a:pt x="17094" y="48394"/>
                  </a:cubicBezTo>
                  <a:cubicBezTo>
                    <a:pt x="17180" y="48432"/>
                    <a:pt x="17266" y="48480"/>
                    <a:pt x="17352" y="48527"/>
                  </a:cubicBezTo>
                  <a:cubicBezTo>
                    <a:pt x="17428" y="48585"/>
                    <a:pt x="17543" y="48651"/>
                    <a:pt x="17619" y="48709"/>
                  </a:cubicBezTo>
                  <a:lnTo>
                    <a:pt x="17629" y="48728"/>
                  </a:lnTo>
                  <a:lnTo>
                    <a:pt x="17676" y="48756"/>
                  </a:lnTo>
                  <a:lnTo>
                    <a:pt x="17724" y="48804"/>
                  </a:lnTo>
                  <a:lnTo>
                    <a:pt x="17724" y="48823"/>
                  </a:lnTo>
                  <a:lnTo>
                    <a:pt x="17791" y="48852"/>
                  </a:lnTo>
                  <a:cubicBezTo>
                    <a:pt x="17829" y="48890"/>
                    <a:pt x="17867" y="48918"/>
                    <a:pt x="17896" y="48947"/>
                  </a:cubicBezTo>
                  <a:cubicBezTo>
                    <a:pt x="17772" y="49090"/>
                    <a:pt x="17629" y="49224"/>
                    <a:pt x="17476" y="49338"/>
                  </a:cubicBezTo>
                  <a:lnTo>
                    <a:pt x="17400" y="49338"/>
                  </a:lnTo>
                  <a:lnTo>
                    <a:pt x="17400" y="49395"/>
                  </a:lnTo>
                  <a:cubicBezTo>
                    <a:pt x="16846" y="49796"/>
                    <a:pt x="16188" y="50025"/>
                    <a:pt x="15501" y="50054"/>
                  </a:cubicBezTo>
                  <a:cubicBezTo>
                    <a:pt x="15468" y="50054"/>
                    <a:pt x="15435" y="50055"/>
                    <a:pt x="15402" y="50055"/>
                  </a:cubicBezTo>
                  <a:cubicBezTo>
                    <a:pt x="14979" y="50055"/>
                    <a:pt x="14563" y="49998"/>
                    <a:pt x="14156" y="49901"/>
                  </a:cubicBezTo>
                  <a:lnTo>
                    <a:pt x="14032" y="49872"/>
                  </a:lnTo>
                  <a:lnTo>
                    <a:pt x="14013" y="49987"/>
                  </a:lnTo>
                  <a:cubicBezTo>
                    <a:pt x="13992" y="50088"/>
                    <a:pt x="13905" y="50145"/>
                    <a:pt x="13819" y="50145"/>
                  </a:cubicBezTo>
                  <a:cubicBezTo>
                    <a:pt x="13751" y="50145"/>
                    <a:pt x="13684" y="50110"/>
                    <a:pt x="13651" y="50035"/>
                  </a:cubicBezTo>
                  <a:lnTo>
                    <a:pt x="13651" y="50025"/>
                  </a:lnTo>
                  <a:lnTo>
                    <a:pt x="13641" y="49996"/>
                  </a:lnTo>
                  <a:cubicBezTo>
                    <a:pt x="13641" y="49996"/>
                    <a:pt x="13641" y="49987"/>
                    <a:pt x="13641" y="49987"/>
                  </a:cubicBezTo>
                  <a:cubicBezTo>
                    <a:pt x="13641" y="49968"/>
                    <a:pt x="13641" y="49949"/>
                    <a:pt x="13641" y="49930"/>
                  </a:cubicBezTo>
                  <a:cubicBezTo>
                    <a:pt x="13651" y="49920"/>
                    <a:pt x="13651" y="49901"/>
                    <a:pt x="13660" y="49882"/>
                  </a:cubicBezTo>
                  <a:lnTo>
                    <a:pt x="13718" y="49729"/>
                  </a:lnTo>
                  <a:lnTo>
                    <a:pt x="13546" y="49739"/>
                  </a:lnTo>
                  <a:cubicBezTo>
                    <a:pt x="13078" y="49586"/>
                    <a:pt x="12620" y="49395"/>
                    <a:pt x="12182" y="49176"/>
                  </a:cubicBezTo>
                  <a:cubicBezTo>
                    <a:pt x="12516" y="48976"/>
                    <a:pt x="12869" y="48794"/>
                    <a:pt x="13221" y="48632"/>
                  </a:cubicBezTo>
                  <a:cubicBezTo>
                    <a:pt x="13298" y="48594"/>
                    <a:pt x="13374" y="48556"/>
                    <a:pt x="13460" y="48527"/>
                  </a:cubicBezTo>
                  <a:lnTo>
                    <a:pt x="13489" y="48518"/>
                  </a:lnTo>
                  <a:cubicBezTo>
                    <a:pt x="13574" y="48480"/>
                    <a:pt x="13670" y="48441"/>
                    <a:pt x="13756" y="48413"/>
                  </a:cubicBezTo>
                  <a:cubicBezTo>
                    <a:pt x="13803" y="48394"/>
                    <a:pt x="13851" y="48375"/>
                    <a:pt x="13899" y="48356"/>
                  </a:cubicBezTo>
                  <a:cubicBezTo>
                    <a:pt x="14051" y="48308"/>
                    <a:pt x="14185" y="48270"/>
                    <a:pt x="14318" y="48232"/>
                  </a:cubicBezTo>
                  <a:lnTo>
                    <a:pt x="14347" y="48222"/>
                  </a:lnTo>
                  <a:cubicBezTo>
                    <a:pt x="14462" y="48193"/>
                    <a:pt x="14557" y="48165"/>
                    <a:pt x="14652" y="48146"/>
                  </a:cubicBezTo>
                  <a:cubicBezTo>
                    <a:pt x="14748" y="48127"/>
                    <a:pt x="14834" y="48108"/>
                    <a:pt x="14939" y="48088"/>
                  </a:cubicBezTo>
                  <a:cubicBezTo>
                    <a:pt x="15101" y="48069"/>
                    <a:pt x="15263" y="48050"/>
                    <a:pt x="15425" y="48041"/>
                  </a:cubicBezTo>
                  <a:cubicBezTo>
                    <a:pt x="15457" y="48040"/>
                    <a:pt x="15490" y="48040"/>
                    <a:pt x="15522" y="48040"/>
                  </a:cubicBezTo>
                  <a:close/>
                  <a:moveTo>
                    <a:pt x="38272" y="49701"/>
                  </a:moveTo>
                  <a:cubicBezTo>
                    <a:pt x="38338" y="49701"/>
                    <a:pt x="38396" y="49720"/>
                    <a:pt x="38443" y="49758"/>
                  </a:cubicBezTo>
                  <a:cubicBezTo>
                    <a:pt x="38644" y="49910"/>
                    <a:pt x="38567" y="50225"/>
                    <a:pt x="38319" y="50273"/>
                  </a:cubicBezTo>
                  <a:cubicBezTo>
                    <a:pt x="38301" y="50276"/>
                    <a:pt x="38284" y="50277"/>
                    <a:pt x="38267" y="50277"/>
                  </a:cubicBezTo>
                  <a:cubicBezTo>
                    <a:pt x="37930" y="50277"/>
                    <a:pt x="37861" y="49755"/>
                    <a:pt x="38224" y="49701"/>
                  </a:cubicBezTo>
                  <a:close/>
                  <a:moveTo>
                    <a:pt x="108594" y="49713"/>
                  </a:moveTo>
                  <a:cubicBezTo>
                    <a:pt x="108603" y="49713"/>
                    <a:pt x="108610" y="49715"/>
                    <a:pt x="108614" y="49720"/>
                  </a:cubicBezTo>
                  <a:cubicBezTo>
                    <a:pt x="108620" y="49719"/>
                    <a:pt x="108626" y="49719"/>
                    <a:pt x="108632" y="49719"/>
                  </a:cubicBezTo>
                  <a:cubicBezTo>
                    <a:pt x="108787" y="49719"/>
                    <a:pt x="108921" y="49840"/>
                    <a:pt x="108948" y="49996"/>
                  </a:cubicBezTo>
                  <a:cubicBezTo>
                    <a:pt x="108967" y="50159"/>
                    <a:pt x="108862" y="50321"/>
                    <a:pt x="108691" y="50359"/>
                  </a:cubicBezTo>
                  <a:lnTo>
                    <a:pt x="108653" y="50368"/>
                  </a:lnTo>
                  <a:cubicBezTo>
                    <a:pt x="108641" y="50370"/>
                    <a:pt x="108629" y="50370"/>
                    <a:pt x="108618" y="50370"/>
                  </a:cubicBezTo>
                  <a:cubicBezTo>
                    <a:pt x="108459" y="50370"/>
                    <a:pt x="108317" y="50252"/>
                    <a:pt x="108290" y="50092"/>
                  </a:cubicBezTo>
                  <a:cubicBezTo>
                    <a:pt x="108261" y="49910"/>
                    <a:pt x="108385" y="49739"/>
                    <a:pt x="108567" y="49720"/>
                  </a:cubicBezTo>
                  <a:cubicBezTo>
                    <a:pt x="108576" y="49715"/>
                    <a:pt x="108586" y="49713"/>
                    <a:pt x="108594" y="49713"/>
                  </a:cubicBezTo>
                  <a:close/>
                  <a:moveTo>
                    <a:pt x="82906" y="50511"/>
                  </a:moveTo>
                  <a:cubicBezTo>
                    <a:pt x="82906" y="50511"/>
                    <a:pt x="82916" y="50511"/>
                    <a:pt x="82925" y="50521"/>
                  </a:cubicBezTo>
                  <a:cubicBezTo>
                    <a:pt x="82943" y="50539"/>
                    <a:pt x="82936" y="50575"/>
                    <a:pt x="82910" y="50578"/>
                  </a:cubicBezTo>
                  <a:lnTo>
                    <a:pt x="82910" y="50578"/>
                  </a:lnTo>
                  <a:cubicBezTo>
                    <a:pt x="82893" y="50576"/>
                    <a:pt x="82877" y="50567"/>
                    <a:pt x="82877" y="50550"/>
                  </a:cubicBezTo>
                  <a:cubicBezTo>
                    <a:pt x="82868" y="50531"/>
                    <a:pt x="82887" y="50521"/>
                    <a:pt x="82906" y="50511"/>
                  </a:cubicBezTo>
                  <a:close/>
                  <a:moveTo>
                    <a:pt x="21625" y="47251"/>
                  </a:moveTo>
                  <a:cubicBezTo>
                    <a:pt x="21861" y="47251"/>
                    <a:pt x="22097" y="47269"/>
                    <a:pt x="22332" y="47306"/>
                  </a:cubicBezTo>
                  <a:cubicBezTo>
                    <a:pt x="22398" y="47316"/>
                    <a:pt x="22465" y="47325"/>
                    <a:pt x="22532" y="47344"/>
                  </a:cubicBezTo>
                  <a:lnTo>
                    <a:pt x="22541" y="47344"/>
                  </a:lnTo>
                  <a:cubicBezTo>
                    <a:pt x="22608" y="47354"/>
                    <a:pt x="22684" y="47373"/>
                    <a:pt x="22751" y="47383"/>
                  </a:cubicBezTo>
                  <a:lnTo>
                    <a:pt x="22761" y="47383"/>
                  </a:lnTo>
                  <a:cubicBezTo>
                    <a:pt x="22885" y="47421"/>
                    <a:pt x="22980" y="47449"/>
                    <a:pt x="23076" y="47478"/>
                  </a:cubicBezTo>
                  <a:cubicBezTo>
                    <a:pt x="23152" y="47507"/>
                    <a:pt x="23228" y="47526"/>
                    <a:pt x="23305" y="47554"/>
                  </a:cubicBezTo>
                  <a:cubicBezTo>
                    <a:pt x="23438" y="47612"/>
                    <a:pt x="23572" y="47669"/>
                    <a:pt x="23705" y="47726"/>
                  </a:cubicBezTo>
                  <a:cubicBezTo>
                    <a:pt x="23772" y="47764"/>
                    <a:pt x="23839" y="47793"/>
                    <a:pt x="23905" y="47831"/>
                  </a:cubicBezTo>
                  <a:cubicBezTo>
                    <a:pt x="24087" y="47917"/>
                    <a:pt x="24278" y="48031"/>
                    <a:pt x="24478" y="48165"/>
                  </a:cubicBezTo>
                  <a:cubicBezTo>
                    <a:pt x="24554" y="48203"/>
                    <a:pt x="24630" y="48251"/>
                    <a:pt x="24707" y="48308"/>
                  </a:cubicBezTo>
                  <a:lnTo>
                    <a:pt x="24850" y="48403"/>
                  </a:lnTo>
                  <a:cubicBezTo>
                    <a:pt x="25651" y="48995"/>
                    <a:pt x="26395" y="49691"/>
                    <a:pt x="27034" y="50454"/>
                  </a:cubicBezTo>
                  <a:cubicBezTo>
                    <a:pt x="26698" y="50506"/>
                    <a:pt x="25966" y="50601"/>
                    <a:pt x="25099" y="50601"/>
                  </a:cubicBezTo>
                  <a:cubicBezTo>
                    <a:pt x="24221" y="50601"/>
                    <a:pt x="23205" y="50504"/>
                    <a:pt x="22322" y="50168"/>
                  </a:cubicBezTo>
                  <a:cubicBezTo>
                    <a:pt x="21702" y="49939"/>
                    <a:pt x="21139" y="49577"/>
                    <a:pt x="20662" y="49119"/>
                  </a:cubicBezTo>
                  <a:lnTo>
                    <a:pt x="20481" y="48918"/>
                  </a:lnTo>
                  <a:cubicBezTo>
                    <a:pt x="20471" y="48909"/>
                    <a:pt x="20462" y="48890"/>
                    <a:pt x="20452" y="48880"/>
                  </a:cubicBezTo>
                  <a:lnTo>
                    <a:pt x="20433" y="48861"/>
                  </a:lnTo>
                  <a:cubicBezTo>
                    <a:pt x="20233" y="48642"/>
                    <a:pt x="20061" y="48403"/>
                    <a:pt x="19918" y="48146"/>
                  </a:cubicBezTo>
                  <a:cubicBezTo>
                    <a:pt x="19861" y="48060"/>
                    <a:pt x="19813" y="47974"/>
                    <a:pt x="19775" y="47888"/>
                  </a:cubicBezTo>
                  <a:lnTo>
                    <a:pt x="19775" y="47802"/>
                  </a:lnTo>
                  <a:lnTo>
                    <a:pt x="19727" y="47802"/>
                  </a:lnTo>
                  <a:lnTo>
                    <a:pt x="19727" y="47793"/>
                  </a:lnTo>
                  <a:lnTo>
                    <a:pt x="19680" y="47688"/>
                  </a:lnTo>
                  <a:cubicBezTo>
                    <a:pt x="19804" y="47621"/>
                    <a:pt x="19937" y="47564"/>
                    <a:pt x="20061" y="47526"/>
                  </a:cubicBezTo>
                  <a:lnTo>
                    <a:pt x="20090" y="47516"/>
                  </a:lnTo>
                  <a:cubicBezTo>
                    <a:pt x="20147" y="47488"/>
                    <a:pt x="20214" y="47468"/>
                    <a:pt x="20281" y="47449"/>
                  </a:cubicBezTo>
                  <a:lnTo>
                    <a:pt x="20357" y="47430"/>
                  </a:lnTo>
                  <a:lnTo>
                    <a:pt x="20366" y="47430"/>
                  </a:lnTo>
                  <a:cubicBezTo>
                    <a:pt x="20424" y="47411"/>
                    <a:pt x="20471" y="47402"/>
                    <a:pt x="20529" y="47383"/>
                  </a:cubicBezTo>
                  <a:cubicBezTo>
                    <a:pt x="20889" y="47295"/>
                    <a:pt x="21257" y="47251"/>
                    <a:pt x="21625" y="47251"/>
                  </a:cubicBezTo>
                  <a:close/>
                  <a:moveTo>
                    <a:pt x="16293" y="50216"/>
                  </a:moveTo>
                  <a:cubicBezTo>
                    <a:pt x="16360" y="50216"/>
                    <a:pt x="16427" y="50235"/>
                    <a:pt x="16484" y="50283"/>
                  </a:cubicBezTo>
                  <a:cubicBezTo>
                    <a:pt x="16627" y="50387"/>
                    <a:pt x="16656" y="50588"/>
                    <a:pt x="16551" y="50731"/>
                  </a:cubicBezTo>
                  <a:cubicBezTo>
                    <a:pt x="16503" y="50798"/>
                    <a:pt x="16427" y="50845"/>
                    <a:pt x="16341" y="50864"/>
                  </a:cubicBezTo>
                  <a:cubicBezTo>
                    <a:pt x="16325" y="50867"/>
                    <a:pt x="16310" y="50868"/>
                    <a:pt x="16295" y="50868"/>
                  </a:cubicBezTo>
                  <a:cubicBezTo>
                    <a:pt x="16034" y="50868"/>
                    <a:pt x="15864" y="50565"/>
                    <a:pt x="16026" y="50340"/>
                  </a:cubicBezTo>
                  <a:cubicBezTo>
                    <a:pt x="16074" y="50273"/>
                    <a:pt x="16150" y="50225"/>
                    <a:pt x="16236" y="50216"/>
                  </a:cubicBezTo>
                  <a:close/>
                  <a:moveTo>
                    <a:pt x="96689" y="49290"/>
                  </a:moveTo>
                  <a:cubicBezTo>
                    <a:pt x="96715" y="49290"/>
                    <a:pt x="96741" y="49290"/>
                    <a:pt x="96767" y="49290"/>
                  </a:cubicBezTo>
                  <a:cubicBezTo>
                    <a:pt x="98026" y="49310"/>
                    <a:pt x="99218" y="49834"/>
                    <a:pt x="100086" y="50750"/>
                  </a:cubicBezTo>
                  <a:cubicBezTo>
                    <a:pt x="99215" y="51612"/>
                    <a:pt x="98045" y="52096"/>
                    <a:pt x="96824" y="52096"/>
                  </a:cubicBezTo>
                  <a:cubicBezTo>
                    <a:pt x="96789" y="52096"/>
                    <a:pt x="96754" y="52096"/>
                    <a:pt x="96719" y="52095"/>
                  </a:cubicBezTo>
                  <a:lnTo>
                    <a:pt x="96719" y="52085"/>
                  </a:lnTo>
                  <a:cubicBezTo>
                    <a:pt x="94840" y="52066"/>
                    <a:pt x="92827" y="50960"/>
                    <a:pt x="92226" y="50616"/>
                  </a:cubicBezTo>
                  <a:cubicBezTo>
                    <a:pt x="92828" y="50287"/>
                    <a:pt x="94831" y="49290"/>
                    <a:pt x="96689" y="49290"/>
                  </a:cubicBezTo>
                  <a:close/>
                  <a:moveTo>
                    <a:pt x="38090" y="44530"/>
                  </a:moveTo>
                  <a:lnTo>
                    <a:pt x="38090" y="44530"/>
                  </a:lnTo>
                  <a:cubicBezTo>
                    <a:pt x="37995" y="45112"/>
                    <a:pt x="37861" y="45694"/>
                    <a:pt x="37690" y="46266"/>
                  </a:cubicBezTo>
                  <a:lnTo>
                    <a:pt x="37652" y="46419"/>
                  </a:lnTo>
                  <a:cubicBezTo>
                    <a:pt x="37365" y="47421"/>
                    <a:pt x="36955" y="48384"/>
                    <a:pt x="36421" y="49281"/>
                  </a:cubicBezTo>
                  <a:lnTo>
                    <a:pt x="36383" y="49348"/>
                  </a:lnTo>
                  <a:cubicBezTo>
                    <a:pt x="36221" y="49615"/>
                    <a:pt x="36039" y="49872"/>
                    <a:pt x="35839" y="50111"/>
                  </a:cubicBezTo>
                  <a:cubicBezTo>
                    <a:pt x="34838" y="51351"/>
                    <a:pt x="33359" y="52124"/>
                    <a:pt x="31766" y="52257"/>
                  </a:cubicBezTo>
                  <a:lnTo>
                    <a:pt x="31747" y="52076"/>
                  </a:lnTo>
                  <a:cubicBezTo>
                    <a:pt x="31613" y="50540"/>
                    <a:pt x="32090" y="49023"/>
                    <a:pt x="33073" y="47840"/>
                  </a:cubicBezTo>
                  <a:cubicBezTo>
                    <a:pt x="33321" y="47545"/>
                    <a:pt x="33588" y="47268"/>
                    <a:pt x="33874" y="47011"/>
                  </a:cubicBezTo>
                  <a:cubicBezTo>
                    <a:pt x="34027" y="46877"/>
                    <a:pt x="34198" y="46734"/>
                    <a:pt x="34370" y="46591"/>
                  </a:cubicBezTo>
                  <a:cubicBezTo>
                    <a:pt x="34551" y="46457"/>
                    <a:pt x="34704" y="46343"/>
                    <a:pt x="34895" y="46209"/>
                  </a:cubicBezTo>
                  <a:cubicBezTo>
                    <a:pt x="35047" y="46104"/>
                    <a:pt x="35210" y="45999"/>
                    <a:pt x="35419" y="45866"/>
                  </a:cubicBezTo>
                  <a:cubicBezTo>
                    <a:pt x="35553" y="45780"/>
                    <a:pt x="35706" y="45694"/>
                    <a:pt x="35858" y="45599"/>
                  </a:cubicBezTo>
                  <a:lnTo>
                    <a:pt x="35935" y="45561"/>
                  </a:lnTo>
                  <a:cubicBezTo>
                    <a:pt x="36631" y="45160"/>
                    <a:pt x="37356" y="44817"/>
                    <a:pt x="38090" y="44530"/>
                  </a:cubicBezTo>
                  <a:close/>
                  <a:moveTo>
                    <a:pt x="106939" y="51968"/>
                  </a:moveTo>
                  <a:cubicBezTo>
                    <a:pt x="107031" y="51968"/>
                    <a:pt x="107109" y="52039"/>
                    <a:pt x="107126" y="52133"/>
                  </a:cubicBezTo>
                  <a:cubicBezTo>
                    <a:pt x="107136" y="52181"/>
                    <a:pt x="107117" y="52238"/>
                    <a:pt x="107088" y="52276"/>
                  </a:cubicBezTo>
                  <a:cubicBezTo>
                    <a:pt x="107060" y="52314"/>
                    <a:pt x="107012" y="52343"/>
                    <a:pt x="106964" y="52353"/>
                  </a:cubicBezTo>
                  <a:cubicBezTo>
                    <a:pt x="106953" y="52355"/>
                    <a:pt x="106942" y="52355"/>
                    <a:pt x="106932" y="52355"/>
                  </a:cubicBezTo>
                  <a:cubicBezTo>
                    <a:pt x="106838" y="52355"/>
                    <a:pt x="106752" y="52284"/>
                    <a:pt x="106735" y="52190"/>
                  </a:cubicBezTo>
                  <a:cubicBezTo>
                    <a:pt x="106726" y="52085"/>
                    <a:pt x="106792" y="51981"/>
                    <a:pt x="106907" y="51971"/>
                  </a:cubicBezTo>
                  <a:cubicBezTo>
                    <a:pt x="106918" y="51969"/>
                    <a:pt x="106929" y="51968"/>
                    <a:pt x="106939" y="51968"/>
                  </a:cubicBezTo>
                  <a:close/>
                  <a:moveTo>
                    <a:pt x="82992" y="52219"/>
                  </a:moveTo>
                  <a:cubicBezTo>
                    <a:pt x="83011" y="52219"/>
                    <a:pt x="83021" y="52229"/>
                    <a:pt x="83040" y="52238"/>
                  </a:cubicBezTo>
                  <a:cubicBezTo>
                    <a:pt x="83049" y="52248"/>
                    <a:pt x="83059" y="52267"/>
                    <a:pt x="83059" y="52276"/>
                  </a:cubicBezTo>
                  <a:cubicBezTo>
                    <a:pt x="83068" y="52314"/>
                    <a:pt x="83040" y="52353"/>
                    <a:pt x="83001" y="52353"/>
                  </a:cubicBezTo>
                  <a:cubicBezTo>
                    <a:pt x="82996" y="52355"/>
                    <a:pt x="82990" y="52357"/>
                    <a:pt x="82985" y="52357"/>
                  </a:cubicBezTo>
                  <a:cubicBezTo>
                    <a:pt x="82972" y="52357"/>
                    <a:pt x="82960" y="52350"/>
                    <a:pt x="82954" y="52343"/>
                  </a:cubicBezTo>
                  <a:cubicBezTo>
                    <a:pt x="82935" y="52333"/>
                    <a:pt x="82925" y="52314"/>
                    <a:pt x="82925" y="52305"/>
                  </a:cubicBezTo>
                  <a:cubicBezTo>
                    <a:pt x="82925" y="52286"/>
                    <a:pt x="82925" y="52267"/>
                    <a:pt x="82935" y="52248"/>
                  </a:cubicBezTo>
                  <a:cubicBezTo>
                    <a:pt x="82944" y="52238"/>
                    <a:pt x="82963" y="52229"/>
                    <a:pt x="82982" y="52219"/>
                  </a:cubicBezTo>
                  <a:close/>
                  <a:moveTo>
                    <a:pt x="101622" y="47278"/>
                  </a:moveTo>
                  <a:cubicBezTo>
                    <a:pt x="102490" y="47554"/>
                    <a:pt x="103215" y="48174"/>
                    <a:pt x="103625" y="48985"/>
                  </a:cubicBezTo>
                  <a:cubicBezTo>
                    <a:pt x="104226" y="50168"/>
                    <a:pt x="104236" y="51799"/>
                    <a:pt x="104217" y="52362"/>
                  </a:cubicBezTo>
                  <a:cubicBezTo>
                    <a:pt x="103749" y="52047"/>
                    <a:pt x="102433" y="51084"/>
                    <a:pt x="101832" y="49901"/>
                  </a:cubicBezTo>
                  <a:cubicBezTo>
                    <a:pt x="101527" y="49300"/>
                    <a:pt x="101403" y="48613"/>
                    <a:pt x="101479" y="47945"/>
                  </a:cubicBezTo>
                  <a:lnTo>
                    <a:pt x="101489" y="47821"/>
                  </a:lnTo>
                  <a:lnTo>
                    <a:pt x="101374" y="47821"/>
                  </a:lnTo>
                  <a:cubicBezTo>
                    <a:pt x="101374" y="47821"/>
                    <a:pt x="101355" y="47821"/>
                    <a:pt x="101355" y="47802"/>
                  </a:cubicBezTo>
                  <a:cubicBezTo>
                    <a:pt x="101345" y="47802"/>
                    <a:pt x="101345" y="47793"/>
                    <a:pt x="101355" y="47793"/>
                  </a:cubicBezTo>
                  <a:cubicBezTo>
                    <a:pt x="101355" y="47793"/>
                    <a:pt x="101355" y="47783"/>
                    <a:pt x="101374" y="47783"/>
                  </a:cubicBezTo>
                  <a:lnTo>
                    <a:pt x="101489" y="47812"/>
                  </a:lnTo>
                  <a:lnTo>
                    <a:pt x="101517" y="47688"/>
                  </a:lnTo>
                  <a:cubicBezTo>
                    <a:pt x="101546" y="47545"/>
                    <a:pt x="101574" y="47411"/>
                    <a:pt x="101622" y="47278"/>
                  </a:cubicBezTo>
                  <a:close/>
                  <a:moveTo>
                    <a:pt x="86836" y="44855"/>
                  </a:moveTo>
                  <a:cubicBezTo>
                    <a:pt x="87008" y="45522"/>
                    <a:pt x="87523" y="47783"/>
                    <a:pt x="87046" y="49605"/>
                  </a:cubicBezTo>
                  <a:cubicBezTo>
                    <a:pt x="86731" y="50836"/>
                    <a:pt x="85930" y="51876"/>
                    <a:pt x="84833" y="52505"/>
                  </a:cubicBezTo>
                  <a:cubicBezTo>
                    <a:pt x="84184" y="51418"/>
                    <a:pt x="83994" y="50120"/>
                    <a:pt x="84318" y="48899"/>
                  </a:cubicBezTo>
                  <a:cubicBezTo>
                    <a:pt x="84795" y="47068"/>
                    <a:pt x="86350" y="45351"/>
                    <a:pt x="86827" y="44855"/>
                  </a:cubicBezTo>
                  <a:close/>
                  <a:moveTo>
                    <a:pt x="31350" y="52093"/>
                  </a:moveTo>
                  <a:cubicBezTo>
                    <a:pt x="31425" y="52093"/>
                    <a:pt x="31495" y="52121"/>
                    <a:pt x="31537" y="52171"/>
                  </a:cubicBezTo>
                  <a:lnTo>
                    <a:pt x="31623" y="52276"/>
                  </a:lnTo>
                  <a:lnTo>
                    <a:pt x="31613" y="52276"/>
                  </a:lnTo>
                  <a:lnTo>
                    <a:pt x="31594" y="52372"/>
                  </a:lnTo>
                  <a:cubicBezTo>
                    <a:pt x="31585" y="52477"/>
                    <a:pt x="31499" y="52562"/>
                    <a:pt x="31394" y="52582"/>
                  </a:cubicBezTo>
                  <a:cubicBezTo>
                    <a:pt x="31387" y="52582"/>
                    <a:pt x="31381" y="52582"/>
                    <a:pt x="31375" y="52582"/>
                  </a:cubicBezTo>
                  <a:cubicBezTo>
                    <a:pt x="31086" y="52582"/>
                    <a:pt x="31028" y="52160"/>
                    <a:pt x="31318" y="52095"/>
                  </a:cubicBezTo>
                  <a:cubicBezTo>
                    <a:pt x="31328" y="52094"/>
                    <a:pt x="31339" y="52093"/>
                    <a:pt x="31350" y="52093"/>
                  </a:cubicBezTo>
                  <a:close/>
                  <a:moveTo>
                    <a:pt x="125690" y="38854"/>
                  </a:moveTo>
                  <a:cubicBezTo>
                    <a:pt x="125928" y="39789"/>
                    <a:pt x="126071" y="40743"/>
                    <a:pt x="126100" y="41707"/>
                  </a:cubicBezTo>
                  <a:cubicBezTo>
                    <a:pt x="126119" y="42346"/>
                    <a:pt x="126052" y="42985"/>
                    <a:pt x="125900" y="43605"/>
                  </a:cubicBezTo>
                  <a:cubicBezTo>
                    <a:pt x="125881" y="43681"/>
                    <a:pt x="125861" y="43758"/>
                    <a:pt x="125833" y="43824"/>
                  </a:cubicBezTo>
                  <a:lnTo>
                    <a:pt x="125823" y="43853"/>
                  </a:lnTo>
                  <a:lnTo>
                    <a:pt x="126720" y="48184"/>
                  </a:lnTo>
                  <a:lnTo>
                    <a:pt x="126863" y="48108"/>
                  </a:lnTo>
                  <a:cubicBezTo>
                    <a:pt x="127292" y="47869"/>
                    <a:pt x="127760" y="47678"/>
                    <a:pt x="128237" y="47564"/>
                  </a:cubicBezTo>
                  <a:lnTo>
                    <a:pt x="128265" y="47554"/>
                  </a:lnTo>
                  <a:cubicBezTo>
                    <a:pt x="128389" y="47516"/>
                    <a:pt x="128513" y="47488"/>
                    <a:pt x="128637" y="47468"/>
                  </a:cubicBezTo>
                  <a:lnTo>
                    <a:pt x="128647" y="47468"/>
                  </a:lnTo>
                  <a:lnTo>
                    <a:pt x="128761" y="47449"/>
                  </a:lnTo>
                  <a:lnTo>
                    <a:pt x="128781" y="47449"/>
                  </a:lnTo>
                  <a:cubicBezTo>
                    <a:pt x="129029" y="47411"/>
                    <a:pt x="129286" y="47392"/>
                    <a:pt x="129544" y="47383"/>
                  </a:cubicBezTo>
                  <a:lnTo>
                    <a:pt x="129954" y="47383"/>
                  </a:lnTo>
                  <a:lnTo>
                    <a:pt x="130126" y="47392"/>
                  </a:lnTo>
                  <a:lnTo>
                    <a:pt x="130192" y="47392"/>
                  </a:lnTo>
                  <a:lnTo>
                    <a:pt x="130288" y="47402"/>
                  </a:lnTo>
                  <a:lnTo>
                    <a:pt x="130374" y="47411"/>
                  </a:lnTo>
                  <a:lnTo>
                    <a:pt x="130431" y="47421"/>
                  </a:lnTo>
                  <a:lnTo>
                    <a:pt x="130526" y="47430"/>
                  </a:lnTo>
                  <a:lnTo>
                    <a:pt x="130536" y="47430"/>
                  </a:lnTo>
                  <a:cubicBezTo>
                    <a:pt x="130736" y="47459"/>
                    <a:pt x="130936" y="47497"/>
                    <a:pt x="131137" y="47545"/>
                  </a:cubicBezTo>
                  <a:cubicBezTo>
                    <a:pt x="130851" y="48861"/>
                    <a:pt x="130126" y="50035"/>
                    <a:pt x="129086" y="50874"/>
                  </a:cubicBezTo>
                  <a:cubicBezTo>
                    <a:pt x="128885" y="51027"/>
                    <a:pt x="128676" y="51170"/>
                    <a:pt x="128466" y="51303"/>
                  </a:cubicBezTo>
                  <a:cubicBezTo>
                    <a:pt x="126405" y="52572"/>
                    <a:pt x="123429" y="52772"/>
                    <a:pt x="122637" y="52801"/>
                  </a:cubicBezTo>
                  <a:cubicBezTo>
                    <a:pt x="123047" y="52047"/>
                    <a:pt x="123524" y="51332"/>
                    <a:pt x="124049" y="50655"/>
                  </a:cubicBezTo>
                  <a:cubicBezTo>
                    <a:pt x="124078" y="50616"/>
                    <a:pt x="124097" y="50588"/>
                    <a:pt x="124125" y="50559"/>
                  </a:cubicBezTo>
                  <a:cubicBezTo>
                    <a:pt x="124287" y="50349"/>
                    <a:pt x="124459" y="50139"/>
                    <a:pt x="124631" y="49949"/>
                  </a:cubicBezTo>
                  <a:lnTo>
                    <a:pt x="124946" y="49605"/>
                  </a:lnTo>
                  <a:lnTo>
                    <a:pt x="124946" y="49605"/>
                  </a:lnTo>
                  <a:lnTo>
                    <a:pt x="120033" y="50597"/>
                  </a:lnTo>
                  <a:cubicBezTo>
                    <a:pt x="120016" y="50600"/>
                    <a:pt x="120000" y="50601"/>
                    <a:pt x="119983" y="50601"/>
                  </a:cubicBezTo>
                  <a:cubicBezTo>
                    <a:pt x="119933" y="50601"/>
                    <a:pt x="119883" y="50590"/>
                    <a:pt x="119833" y="50569"/>
                  </a:cubicBezTo>
                  <a:cubicBezTo>
                    <a:pt x="119785" y="50540"/>
                    <a:pt x="119756" y="50502"/>
                    <a:pt x="119747" y="50445"/>
                  </a:cubicBezTo>
                  <a:lnTo>
                    <a:pt x="119718" y="50340"/>
                  </a:lnTo>
                  <a:lnTo>
                    <a:pt x="119613" y="50349"/>
                  </a:lnTo>
                  <a:cubicBezTo>
                    <a:pt x="119499" y="50359"/>
                    <a:pt x="119384" y="50368"/>
                    <a:pt x="119270" y="50368"/>
                  </a:cubicBezTo>
                  <a:lnTo>
                    <a:pt x="119117" y="50368"/>
                  </a:lnTo>
                  <a:cubicBezTo>
                    <a:pt x="118850" y="50368"/>
                    <a:pt x="118583" y="50349"/>
                    <a:pt x="118325" y="50321"/>
                  </a:cubicBezTo>
                  <a:lnTo>
                    <a:pt x="118316" y="50321"/>
                  </a:lnTo>
                  <a:lnTo>
                    <a:pt x="118240" y="50311"/>
                  </a:lnTo>
                  <a:lnTo>
                    <a:pt x="118144" y="50292"/>
                  </a:lnTo>
                  <a:lnTo>
                    <a:pt x="118087" y="50283"/>
                  </a:lnTo>
                  <a:lnTo>
                    <a:pt x="117963" y="50263"/>
                  </a:lnTo>
                  <a:lnTo>
                    <a:pt x="117944" y="50378"/>
                  </a:lnTo>
                  <a:lnTo>
                    <a:pt x="117944" y="50263"/>
                  </a:lnTo>
                  <a:lnTo>
                    <a:pt x="117934" y="50263"/>
                  </a:lnTo>
                  <a:cubicBezTo>
                    <a:pt x="117324" y="50139"/>
                    <a:pt x="116732" y="49920"/>
                    <a:pt x="116198" y="49605"/>
                  </a:cubicBezTo>
                  <a:lnTo>
                    <a:pt x="116170" y="49596"/>
                  </a:lnTo>
                  <a:cubicBezTo>
                    <a:pt x="116055" y="49529"/>
                    <a:pt x="115941" y="49462"/>
                    <a:pt x="115836" y="49395"/>
                  </a:cubicBezTo>
                  <a:cubicBezTo>
                    <a:pt x="113813" y="48060"/>
                    <a:pt x="112392" y="45446"/>
                    <a:pt x="112029" y="44740"/>
                  </a:cubicBezTo>
                  <a:lnTo>
                    <a:pt x="112029" y="44740"/>
                  </a:lnTo>
                  <a:cubicBezTo>
                    <a:pt x="113174" y="44817"/>
                    <a:pt x="114300" y="45017"/>
                    <a:pt x="115406" y="45341"/>
                  </a:cubicBezTo>
                  <a:lnTo>
                    <a:pt x="115492" y="45360"/>
                  </a:lnTo>
                  <a:cubicBezTo>
                    <a:pt x="116093" y="45541"/>
                    <a:pt x="116675" y="45780"/>
                    <a:pt x="117228" y="46066"/>
                  </a:cubicBezTo>
                  <a:lnTo>
                    <a:pt x="117295" y="45971"/>
                  </a:lnTo>
                  <a:lnTo>
                    <a:pt x="117247" y="46076"/>
                  </a:lnTo>
                  <a:lnTo>
                    <a:pt x="117257" y="46085"/>
                  </a:lnTo>
                  <a:cubicBezTo>
                    <a:pt x="117457" y="46190"/>
                    <a:pt x="117639" y="46295"/>
                    <a:pt x="117801" y="46410"/>
                  </a:cubicBezTo>
                  <a:cubicBezTo>
                    <a:pt x="117896" y="46467"/>
                    <a:pt x="117992" y="46534"/>
                    <a:pt x="118106" y="46619"/>
                  </a:cubicBezTo>
                  <a:lnTo>
                    <a:pt x="118201" y="46696"/>
                  </a:lnTo>
                  <a:cubicBezTo>
                    <a:pt x="118440" y="46877"/>
                    <a:pt x="118659" y="47087"/>
                    <a:pt x="118869" y="47306"/>
                  </a:cubicBezTo>
                  <a:lnTo>
                    <a:pt x="119155" y="47612"/>
                  </a:lnTo>
                  <a:lnTo>
                    <a:pt x="118612" y="44893"/>
                  </a:lnTo>
                  <a:cubicBezTo>
                    <a:pt x="118602" y="44836"/>
                    <a:pt x="118612" y="44788"/>
                    <a:pt x="118650" y="44740"/>
                  </a:cubicBezTo>
                  <a:cubicBezTo>
                    <a:pt x="118697" y="44692"/>
                    <a:pt x="118755" y="44654"/>
                    <a:pt x="118821" y="44645"/>
                  </a:cubicBezTo>
                  <a:lnTo>
                    <a:pt x="122952" y="43805"/>
                  </a:lnTo>
                  <a:lnTo>
                    <a:pt x="123038" y="43777"/>
                  </a:lnTo>
                  <a:lnTo>
                    <a:pt x="123057" y="43624"/>
                  </a:lnTo>
                  <a:lnTo>
                    <a:pt x="123057" y="43576"/>
                  </a:lnTo>
                  <a:cubicBezTo>
                    <a:pt x="123057" y="43538"/>
                    <a:pt x="123057" y="43500"/>
                    <a:pt x="123066" y="43462"/>
                  </a:cubicBezTo>
                  <a:lnTo>
                    <a:pt x="123066" y="43443"/>
                  </a:lnTo>
                  <a:cubicBezTo>
                    <a:pt x="123066" y="43424"/>
                    <a:pt x="123066" y="43395"/>
                    <a:pt x="123076" y="43367"/>
                  </a:cubicBezTo>
                  <a:lnTo>
                    <a:pt x="123086" y="43319"/>
                  </a:lnTo>
                  <a:lnTo>
                    <a:pt x="123095" y="43262"/>
                  </a:lnTo>
                  <a:cubicBezTo>
                    <a:pt x="123095" y="43243"/>
                    <a:pt x="123095" y="43223"/>
                    <a:pt x="123105" y="43204"/>
                  </a:cubicBezTo>
                  <a:cubicBezTo>
                    <a:pt x="123124" y="43109"/>
                    <a:pt x="123143" y="43004"/>
                    <a:pt x="123181" y="42890"/>
                  </a:cubicBezTo>
                  <a:cubicBezTo>
                    <a:pt x="123381" y="42165"/>
                    <a:pt x="123696" y="41478"/>
                    <a:pt x="124106" y="40848"/>
                  </a:cubicBezTo>
                  <a:cubicBezTo>
                    <a:pt x="124574" y="40133"/>
                    <a:pt x="125098" y="39465"/>
                    <a:pt x="125690" y="38854"/>
                  </a:cubicBezTo>
                  <a:close/>
                  <a:moveTo>
                    <a:pt x="56158" y="46524"/>
                  </a:moveTo>
                  <a:cubicBezTo>
                    <a:pt x="57407" y="46743"/>
                    <a:pt x="58505" y="47459"/>
                    <a:pt x="59220" y="48508"/>
                  </a:cubicBezTo>
                  <a:cubicBezTo>
                    <a:pt x="60279" y="50063"/>
                    <a:pt x="60555" y="52362"/>
                    <a:pt x="60613" y="53049"/>
                  </a:cubicBezTo>
                  <a:cubicBezTo>
                    <a:pt x="59993" y="52744"/>
                    <a:pt x="57961" y="51647"/>
                    <a:pt x="56892" y="50092"/>
                  </a:cubicBezTo>
                  <a:cubicBezTo>
                    <a:pt x="56177" y="49052"/>
                    <a:pt x="55910" y="47764"/>
                    <a:pt x="56158" y="46524"/>
                  </a:cubicBezTo>
                  <a:close/>
                  <a:moveTo>
                    <a:pt x="20748" y="53125"/>
                  </a:moveTo>
                  <a:cubicBezTo>
                    <a:pt x="20767" y="53125"/>
                    <a:pt x="20777" y="53135"/>
                    <a:pt x="20786" y="53154"/>
                  </a:cubicBezTo>
                  <a:cubicBezTo>
                    <a:pt x="20786" y="53163"/>
                    <a:pt x="20786" y="53173"/>
                    <a:pt x="20786" y="53173"/>
                  </a:cubicBezTo>
                  <a:cubicBezTo>
                    <a:pt x="20786" y="53182"/>
                    <a:pt x="20777" y="53192"/>
                    <a:pt x="20767" y="53192"/>
                  </a:cubicBezTo>
                  <a:cubicBezTo>
                    <a:pt x="20758" y="53192"/>
                    <a:pt x="20748" y="53192"/>
                    <a:pt x="20738" y="53182"/>
                  </a:cubicBezTo>
                  <a:cubicBezTo>
                    <a:pt x="20738" y="53182"/>
                    <a:pt x="20729" y="53173"/>
                    <a:pt x="20729" y="53163"/>
                  </a:cubicBezTo>
                  <a:cubicBezTo>
                    <a:pt x="20729" y="53154"/>
                    <a:pt x="20729" y="53144"/>
                    <a:pt x="20729" y="53144"/>
                  </a:cubicBezTo>
                  <a:cubicBezTo>
                    <a:pt x="20738" y="53135"/>
                    <a:pt x="20738" y="53125"/>
                    <a:pt x="20748" y="53125"/>
                  </a:cubicBezTo>
                  <a:close/>
                  <a:moveTo>
                    <a:pt x="52389" y="51622"/>
                  </a:moveTo>
                  <a:cubicBezTo>
                    <a:pt x="52497" y="51622"/>
                    <a:pt x="52606" y="51627"/>
                    <a:pt x="52714" y="51637"/>
                  </a:cubicBezTo>
                  <a:cubicBezTo>
                    <a:pt x="54040" y="51752"/>
                    <a:pt x="55423" y="52620"/>
                    <a:pt x="55891" y="52934"/>
                  </a:cubicBezTo>
                  <a:cubicBezTo>
                    <a:pt x="55420" y="53144"/>
                    <a:pt x="54115" y="53655"/>
                    <a:pt x="52882" y="53655"/>
                  </a:cubicBezTo>
                  <a:cubicBezTo>
                    <a:pt x="52764" y="53655"/>
                    <a:pt x="52648" y="53650"/>
                    <a:pt x="52533" y="53640"/>
                  </a:cubicBezTo>
                  <a:cubicBezTo>
                    <a:pt x="51617" y="53555"/>
                    <a:pt x="50778" y="53116"/>
                    <a:pt x="50196" y="52410"/>
                  </a:cubicBezTo>
                  <a:cubicBezTo>
                    <a:pt x="50817" y="51897"/>
                    <a:pt x="51594" y="51622"/>
                    <a:pt x="52389" y="51622"/>
                  </a:cubicBezTo>
                  <a:close/>
                  <a:moveTo>
                    <a:pt x="28419" y="51536"/>
                  </a:moveTo>
                  <a:cubicBezTo>
                    <a:pt x="28908" y="51536"/>
                    <a:pt x="29397" y="51639"/>
                    <a:pt x="29848" y="51847"/>
                  </a:cubicBezTo>
                  <a:cubicBezTo>
                    <a:pt x="29467" y="52677"/>
                    <a:pt x="28771" y="53326"/>
                    <a:pt x="27912" y="53640"/>
                  </a:cubicBezTo>
                  <a:cubicBezTo>
                    <a:pt x="27276" y="53878"/>
                    <a:pt x="26547" y="53948"/>
                    <a:pt x="25909" y="53948"/>
                  </a:cubicBezTo>
                  <a:cubicBezTo>
                    <a:pt x="25294" y="53948"/>
                    <a:pt x="24764" y="53883"/>
                    <a:pt x="24487" y="53841"/>
                  </a:cubicBezTo>
                  <a:cubicBezTo>
                    <a:pt x="24859" y="53411"/>
                    <a:pt x="25966" y="52219"/>
                    <a:pt x="27216" y="51752"/>
                  </a:cubicBezTo>
                  <a:cubicBezTo>
                    <a:pt x="27602" y="51608"/>
                    <a:pt x="28011" y="51536"/>
                    <a:pt x="28419" y="51536"/>
                  </a:cubicBezTo>
                  <a:close/>
                  <a:moveTo>
                    <a:pt x="64811" y="49451"/>
                  </a:moveTo>
                  <a:cubicBezTo>
                    <a:pt x="64948" y="49451"/>
                    <a:pt x="65086" y="49526"/>
                    <a:pt x="65144" y="49682"/>
                  </a:cubicBezTo>
                  <a:lnTo>
                    <a:pt x="65172" y="49767"/>
                  </a:lnTo>
                  <a:lnTo>
                    <a:pt x="65258" y="49767"/>
                  </a:lnTo>
                  <a:cubicBezTo>
                    <a:pt x="65280" y="49767"/>
                    <a:pt x="65301" y="49767"/>
                    <a:pt x="65323" y="49767"/>
                  </a:cubicBezTo>
                  <a:cubicBezTo>
                    <a:pt x="66160" y="49767"/>
                    <a:pt x="66995" y="49948"/>
                    <a:pt x="67767" y="50302"/>
                  </a:cubicBezTo>
                  <a:cubicBezTo>
                    <a:pt x="69971" y="51294"/>
                    <a:pt x="71783" y="53659"/>
                    <a:pt x="72251" y="54299"/>
                  </a:cubicBezTo>
                  <a:cubicBezTo>
                    <a:pt x="71983" y="54324"/>
                    <a:pt x="71466" y="54362"/>
                    <a:pt x="70815" y="54362"/>
                  </a:cubicBezTo>
                  <a:cubicBezTo>
                    <a:pt x="69540" y="54362"/>
                    <a:pt x="67747" y="54217"/>
                    <a:pt x="66289" y="53555"/>
                  </a:cubicBezTo>
                  <a:cubicBezTo>
                    <a:pt x="64829" y="52906"/>
                    <a:pt x="63703" y="51685"/>
                    <a:pt x="63160" y="50178"/>
                  </a:cubicBezTo>
                  <a:cubicBezTo>
                    <a:pt x="63551" y="50015"/>
                    <a:pt x="63951" y="49901"/>
                    <a:pt x="64371" y="49844"/>
                  </a:cubicBezTo>
                  <a:lnTo>
                    <a:pt x="64447" y="49825"/>
                  </a:lnTo>
                  <a:lnTo>
                    <a:pt x="64467" y="49739"/>
                  </a:lnTo>
                  <a:cubicBezTo>
                    <a:pt x="64497" y="49550"/>
                    <a:pt x="64653" y="49451"/>
                    <a:pt x="64811" y="49451"/>
                  </a:cubicBezTo>
                  <a:close/>
                  <a:moveTo>
                    <a:pt x="126691" y="54012"/>
                  </a:moveTo>
                  <a:cubicBezTo>
                    <a:pt x="126777" y="54012"/>
                    <a:pt x="126854" y="54079"/>
                    <a:pt x="126873" y="54175"/>
                  </a:cubicBezTo>
                  <a:cubicBezTo>
                    <a:pt x="126873" y="54194"/>
                    <a:pt x="126873" y="54203"/>
                    <a:pt x="126873" y="54222"/>
                  </a:cubicBezTo>
                  <a:cubicBezTo>
                    <a:pt x="126863" y="54270"/>
                    <a:pt x="126844" y="54299"/>
                    <a:pt x="126815" y="54327"/>
                  </a:cubicBezTo>
                  <a:cubicBezTo>
                    <a:pt x="126787" y="54356"/>
                    <a:pt x="126758" y="54375"/>
                    <a:pt x="126720" y="54375"/>
                  </a:cubicBezTo>
                  <a:cubicBezTo>
                    <a:pt x="126708" y="54377"/>
                    <a:pt x="126696" y="54378"/>
                    <a:pt x="126684" y="54378"/>
                  </a:cubicBezTo>
                  <a:cubicBezTo>
                    <a:pt x="126649" y="54378"/>
                    <a:pt x="126615" y="54368"/>
                    <a:pt x="126586" y="54346"/>
                  </a:cubicBezTo>
                  <a:cubicBezTo>
                    <a:pt x="126548" y="54318"/>
                    <a:pt x="126520" y="54270"/>
                    <a:pt x="126510" y="54222"/>
                  </a:cubicBezTo>
                  <a:cubicBezTo>
                    <a:pt x="126510" y="54203"/>
                    <a:pt x="126510" y="54184"/>
                    <a:pt x="126510" y="54165"/>
                  </a:cubicBezTo>
                  <a:cubicBezTo>
                    <a:pt x="126520" y="54089"/>
                    <a:pt x="126586" y="54031"/>
                    <a:pt x="126663" y="54012"/>
                  </a:cubicBezTo>
                  <a:close/>
                  <a:moveTo>
                    <a:pt x="105333" y="53650"/>
                  </a:moveTo>
                  <a:cubicBezTo>
                    <a:pt x="105743" y="53650"/>
                    <a:pt x="105877" y="54213"/>
                    <a:pt x="105495" y="54394"/>
                  </a:cubicBezTo>
                  <a:lnTo>
                    <a:pt x="105495" y="54384"/>
                  </a:lnTo>
                  <a:lnTo>
                    <a:pt x="105409" y="54423"/>
                  </a:lnTo>
                  <a:lnTo>
                    <a:pt x="105323" y="54423"/>
                  </a:lnTo>
                  <a:cubicBezTo>
                    <a:pt x="104846" y="54413"/>
                    <a:pt x="104799" y="53726"/>
                    <a:pt x="105266" y="53650"/>
                  </a:cubicBezTo>
                  <a:close/>
                  <a:moveTo>
                    <a:pt x="53115" y="54518"/>
                  </a:moveTo>
                  <a:cubicBezTo>
                    <a:pt x="53334" y="54518"/>
                    <a:pt x="53363" y="54842"/>
                    <a:pt x="53143" y="54880"/>
                  </a:cubicBezTo>
                  <a:cubicBezTo>
                    <a:pt x="53096" y="54880"/>
                    <a:pt x="53048" y="54871"/>
                    <a:pt x="53010" y="54842"/>
                  </a:cubicBezTo>
                  <a:cubicBezTo>
                    <a:pt x="52972" y="54814"/>
                    <a:pt x="52943" y="54776"/>
                    <a:pt x="52934" y="54728"/>
                  </a:cubicBezTo>
                  <a:cubicBezTo>
                    <a:pt x="52934" y="54680"/>
                    <a:pt x="52943" y="54632"/>
                    <a:pt x="52972" y="54594"/>
                  </a:cubicBezTo>
                  <a:cubicBezTo>
                    <a:pt x="53000" y="54556"/>
                    <a:pt x="53038" y="54528"/>
                    <a:pt x="53086" y="54518"/>
                  </a:cubicBezTo>
                  <a:close/>
                  <a:moveTo>
                    <a:pt x="24678" y="54661"/>
                  </a:moveTo>
                  <a:cubicBezTo>
                    <a:pt x="24754" y="54661"/>
                    <a:pt x="24812" y="54718"/>
                    <a:pt x="24831" y="54785"/>
                  </a:cubicBezTo>
                  <a:cubicBezTo>
                    <a:pt x="24840" y="54871"/>
                    <a:pt x="24793" y="54947"/>
                    <a:pt x="24707" y="54957"/>
                  </a:cubicBezTo>
                  <a:cubicBezTo>
                    <a:pt x="24697" y="54959"/>
                    <a:pt x="24688" y="54960"/>
                    <a:pt x="24678" y="54960"/>
                  </a:cubicBezTo>
                  <a:cubicBezTo>
                    <a:pt x="24650" y="54960"/>
                    <a:pt x="24623" y="54950"/>
                    <a:pt x="24602" y="54928"/>
                  </a:cubicBezTo>
                  <a:cubicBezTo>
                    <a:pt x="24564" y="54909"/>
                    <a:pt x="24545" y="54871"/>
                    <a:pt x="24535" y="54833"/>
                  </a:cubicBezTo>
                  <a:cubicBezTo>
                    <a:pt x="24526" y="54756"/>
                    <a:pt x="24583" y="54680"/>
                    <a:pt x="24659" y="54661"/>
                  </a:cubicBezTo>
                  <a:close/>
                  <a:moveTo>
                    <a:pt x="83192" y="54194"/>
                  </a:moveTo>
                  <a:cubicBezTo>
                    <a:pt x="83278" y="54194"/>
                    <a:pt x="83364" y="54222"/>
                    <a:pt x="83431" y="54270"/>
                  </a:cubicBezTo>
                  <a:cubicBezTo>
                    <a:pt x="83517" y="54337"/>
                    <a:pt x="83574" y="54432"/>
                    <a:pt x="83593" y="54537"/>
                  </a:cubicBezTo>
                  <a:cubicBezTo>
                    <a:pt x="83635" y="54798"/>
                    <a:pt x="83422" y="55001"/>
                    <a:pt x="83193" y="55001"/>
                  </a:cubicBezTo>
                  <a:cubicBezTo>
                    <a:pt x="83112" y="55001"/>
                    <a:pt x="83028" y="54976"/>
                    <a:pt x="82954" y="54919"/>
                  </a:cubicBezTo>
                  <a:cubicBezTo>
                    <a:pt x="82658" y="54709"/>
                    <a:pt x="82772" y="54251"/>
                    <a:pt x="83135" y="54194"/>
                  </a:cubicBezTo>
                  <a:close/>
                  <a:moveTo>
                    <a:pt x="54946" y="54835"/>
                  </a:moveTo>
                  <a:cubicBezTo>
                    <a:pt x="54954" y="54835"/>
                    <a:pt x="54961" y="54838"/>
                    <a:pt x="54965" y="54842"/>
                  </a:cubicBezTo>
                  <a:cubicBezTo>
                    <a:pt x="54971" y="54842"/>
                    <a:pt x="54977" y="54842"/>
                    <a:pt x="54983" y="54842"/>
                  </a:cubicBezTo>
                  <a:cubicBezTo>
                    <a:pt x="55090" y="54842"/>
                    <a:pt x="55186" y="54925"/>
                    <a:pt x="55204" y="55043"/>
                  </a:cubicBezTo>
                  <a:cubicBezTo>
                    <a:pt x="55213" y="55109"/>
                    <a:pt x="55194" y="55167"/>
                    <a:pt x="55156" y="55224"/>
                  </a:cubicBezTo>
                  <a:lnTo>
                    <a:pt x="55156" y="55214"/>
                  </a:lnTo>
                  <a:cubicBezTo>
                    <a:pt x="55110" y="55283"/>
                    <a:pt x="55037" y="55317"/>
                    <a:pt x="54963" y="55317"/>
                  </a:cubicBezTo>
                  <a:cubicBezTo>
                    <a:pt x="54914" y="55317"/>
                    <a:pt x="54864" y="55302"/>
                    <a:pt x="54822" y="55272"/>
                  </a:cubicBezTo>
                  <a:cubicBezTo>
                    <a:pt x="54765" y="55233"/>
                    <a:pt x="54736" y="55176"/>
                    <a:pt x="54727" y="55109"/>
                  </a:cubicBezTo>
                  <a:cubicBezTo>
                    <a:pt x="54708" y="54976"/>
                    <a:pt x="54794" y="54852"/>
                    <a:pt x="54927" y="54842"/>
                  </a:cubicBezTo>
                  <a:cubicBezTo>
                    <a:pt x="54932" y="54838"/>
                    <a:pt x="54939" y="54835"/>
                    <a:pt x="54946" y="54835"/>
                  </a:cubicBezTo>
                  <a:close/>
                  <a:moveTo>
                    <a:pt x="41925" y="47535"/>
                  </a:moveTo>
                  <a:cubicBezTo>
                    <a:pt x="42879" y="48356"/>
                    <a:pt x="43452" y="49529"/>
                    <a:pt x="43528" y="50788"/>
                  </a:cubicBezTo>
                  <a:cubicBezTo>
                    <a:pt x="43642" y="52658"/>
                    <a:pt x="42707" y="54766"/>
                    <a:pt x="42412" y="55386"/>
                  </a:cubicBezTo>
                  <a:cubicBezTo>
                    <a:pt x="42040" y="54804"/>
                    <a:pt x="40847" y="52839"/>
                    <a:pt x="40733" y="50960"/>
                  </a:cubicBezTo>
                  <a:cubicBezTo>
                    <a:pt x="40647" y="49710"/>
                    <a:pt x="41076" y="48470"/>
                    <a:pt x="41925" y="47535"/>
                  </a:cubicBezTo>
                  <a:close/>
                  <a:moveTo>
                    <a:pt x="7011" y="47974"/>
                  </a:moveTo>
                  <a:lnTo>
                    <a:pt x="7011" y="47974"/>
                  </a:lnTo>
                  <a:cubicBezTo>
                    <a:pt x="7154" y="48022"/>
                    <a:pt x="7364" y="48108"/>
                    <a:pt x="7631" y="48213"/>
                  </a:cubicBezTo>
                  <a:lnTo>
                    <a:pt x="7698" y="48241"/>
                  </a:lnTo>
                  <a:lnTo>
                    <a:pt x="7765" y="48270"/>
                  </a:lnTo>
                  <a:lnTo>
                    <a:pt x="7832" y="48298"/>
                  </a:lnTo>
                  <a:lnTo>
                    <a:pt x="7918" y="48337"/>
                  </a:lnTo>
                  <a:lnTo>
                    <a:pt x="7994" y="48375"/>
                  </a:lnTo>
                  <a:lnTo>
                    <a:pt x="8108" y="48422"/>
                  </a:lnTo>
                  <a:lnTo>
                    <a:pt x="8147" y="48441"/>
                  </a:lnTo>
                  <a:lnTo>
                    <a:pt x="8261" y="48489"/>
                  </a:lnTo>
                  <a:lnTo>
                    <a:pt x="8309" y="48518"/>
                  </a:lnTo>
                  <a:cubicBezTo>
                    <a:pt x="9158" y="48918"/>
                    <a:pt x="10379" y="49586"/>
                    <a:pt x="11380" y="50483"/>
                  </a:cubicBezTo>
                  <a:cubicBezTo>
                    <a:pt x="11628" y="50702"/>
                    <a:pt x="11867" y="50941"/>
                    <a:pt x="12086" y="51198"/>
                  </a:cubicBezTo>
                  <a:cubicBezTo>
                    <a:pt x="13117" y="52410"/>
                    <a:pt x="13613" y="54003"/>
                    <a:pt x="13460" y="55596"/>
                  </a:cubicBezTo>
                  <a:cubicBezTo>
                    <a:pt x="11857" y="55481"/>
                    <a:pt x="10379" y="54728"/>
                    <a:pt x="9358" y="53507"/>
                  </a:cubicBezTo>
                  <a:cubicBezTo>
                    <a:pt x="8786" y="52839"/>
                    <a:pt x="8290" y="51971"/>
                    <a:pt x="7870" y="50912"/>
                  </a:cubicBezTo>
                  <a:lnTo>
                    <a:pt x="7860" y="50893"/>
                  </a:lnTo>
                  <a:cubicBezTo>
                    <a:pt x="7689" y="50454"/>
                    <a:pt x="7517" y="49968"/>
                    <a:pt x="7374" y="49453"/>
                  </a:cubicBezTo>
                  <a:cubicBezTo>
                    <a:pt x="7345" y="49367"/>
                    <a:pt x="7317" y="49281"/>
                    <a:pt x="7298" y="49205"/>
                  </a:cubicBezTo>
                  <a:cubicBezTo>
                    <a:pt x="7145" y="48642"/>
                    <a:pt x="7059" y="48193"/>
                    <a:pt x="7011" y="47974"/>
                  </a:cubicBezTo>
                  <a:close/>
                  <a:moveTo>
                    <a:pt x="117143" y="52152"/>
                  </a:moveTo>
                  <a:lnTo>
                    <a:pt x="117143" y="52152"/>
                  </a:lnTo>
                  <a:cubicBezTo>
                    <a:pt x="117095" y="52257"/>
                    <a:pt x="117028" y="52391"/>
                    <a:pt x="116952" y="52553"/>
                  </a:cubicBezTo>
                  <a:lnTo>
                    <a:pt x="116923" y="52610"/>
                  </a:lnTo>
                  <a:lnTo>
                    <a:pt x="116866" y="52706"/>
                  </a:lnTo>
                  <a:cubicBezTo>
                    <a:pt x="116837" y="52763"/>
                    <a:pt x="116799" y="52830"/>
                    <a:pt x="116771" y="52887"/>
                  </a:cubicBezTo>
                  <a:lnTo>
                    <a:pt x="116751" y="52906"/>
                  </a:lnTo>
                  <a:lnTo>
                    <a:pt x="116751" y="52868"/>
                  </a:lnTo>
                  <a:lnTo>
                    <a:pt x="116589" y="53192"/>
                  </a:lnTo>
                  <a:lnTo>
                    <a:pt x="116580" y="53211"/>
                  </a:lnTo>
                  <a:lnTo>
                    <a:pt x="116580" y="53221"/>
                  </a:lnTo>
                  <a:cubicBezTo>
                    <a:pt x="116122" y="53965"/>
                    <a:pt x="115626" y="54528"/>
                    <a:pt x="115111" y="54919"/>
                  </a:cubicBezTo>
                  <a:cubicBezTo>
                    <a:pt x="114518" y="55363"/>
                    <a:pt x="113791" y="55604"/>
                    <a:pt x="113056" y="55604"/>
                  </a:cubicBezTo>
                  <a:cubicBezTo>
                    <a:pt x="112892" y="55604"/>
                    <a:pt x="112727" y="55592"/>
                    <a:pt x="112564" y="55567"/>
                  </a:cubicBezTo>
                  <a:cubicBezTo>
                    <a:pt x="112688" y="54661"/>
                    <a:pt x="113174" y="53841"/>
                    <a:pt x="113909" y="53306"/>
                  </a:cubicBezTo>
                  <a:cubicBezTo>
                    <a:pt x="114700" y="52715"/>
                    <a:pt x="115778" y="52410"/>
                    <a:pt x="116542" y="52248"/>
                  </a:cubicBezTo>
                  <a:lnTo>
                    <a:pt x="116542" y="52257"/>
                  </a:lnTo>
                  <a:lnTo>
                    <a:pt x="116589" y="52248"/>
                  </a:lnTo>
                  <a:cubicBezTo>
                    <a:pt x="116818" y="52200"/>
                    <a:pt x="117009" y="52171"/>
                    <a:pt x="117143" y="52152"/>
                  </a:cubicBezTo>
                  <a:close/>
                  <a:moveTo>
                    <a:pt x="35799" y="52819"/>
                  </a:moveTo>
                  <a:cubicBezTo>
                    <a:pt x="36194" y="52819"/>
                    <a:pt x="36588" y="52886"/>
                    <a:pt x="36965" y="53020"/>
                  </a:cubicBezTo>
                  <a:lnTo>
                    <a:pt x="36993" y="53030"/>
                  </a:lnTo>
                  <a:cubicBezTo>
                    <a:pt x="37136" y="53087"/>
                    <a:pt x="37289" y="53154"/>
                    <a:pt x="37432" y="53230"/>
                  </a:cubicBezTo>
                  <a:cubicBezTo>
                    <a:pt x="38598" y="53856"/>
                    <a:pt x="39528" y="55178"/>
                    <a:pt x="39840" y="55663"/>
                  </a:cubicBezTo>
                  <a:lnTo>
                    <a:pt x="39840" y="55663"/>
                  </a:lnTo>
                  <a:cubicBezTo>
                    <a:pt x="39776" y="55664"/>
                    <a:pt x="39712" y="55665"/>
                    <a:pt x="39648" y="55665"/>
                  </a:cubicBezTo>
                  <a:cubicBezTo>
                    <a:pt x="38932" y="55665"/>
                    <a:pt x="38218" y="55571"/>
                    <a:pt x="37528" y="55405"/>
                  </a:cubicBezTo>
                  <a:lnTo>
                    <a:pt x="37461" y="55386"/>
                  </a:lnTo>
                  <a:cubicBezTo>
                    <a:pt x="37117" y="55291"/>
                    <a:pt x="36793" y="55167"/>
                    <a:pt x="36478" y="55004"/>
                  </a:cubicBezTo>
                  <a:cubicBezTo>
                    <a:pt x="35677" y="54575"/>
                    <a:pt x="35076" y="53841"/>
                    <a:pt x="34809" y="52963"/>
                  </a:cubicBezTo>
                  <a:cubicBezTo>
                    <a:pt x="35132" y="52867"/>
                    <a:pt x="35466" y="52819"/>
                    <a:pt x="35799" y="52819"/>
                  </a:cubicBezTo>
                  <a:close/>
                  <a:moveTo>
                    <a:pt x="69752" y="55712"/>
                  </a:moveTo>
                  <a:cubicBezTo>
                    <a:pt x="70111" y="55712"/>
                    <a:pt x="70211" y="56270"/>
                    <a:pt x="69818" y="56369"/>
                  </a:cubicBezTo>
                  <a:lnTo>
                    <a:pt x="69770" y="56378"/>
                  </a:lnTo>
                  <a:cubicBezTo>
                    <a:pt x="69752" y="56381"/>
                    <a:pt x="69734" y="56382"/>
                    <a:pt x="69717" y="56382"/>
                  </a:cubicBezTo>
                  <a:cubicBezTo>
                    <a:pt x="69334" y="56382"/>
                    <a:pt x="69264" y="55793"/>
                    <a:pt x="69675" y="55720"/>
                  </a:cubicBezTo>
                  <a:cubicBezTo>
                    <a:pt x="69702" y="55714"/>
                    <a:pt x="69727" y="55712"/>
                    <a:pt x="69752" y="55712"/>
                  </a:cubicBezTo>
                  <a:close/>
                  <a:moveTo>
                    <a:pt x="73166" y="50740"/>
                  </a:moveTo>
                  <a:lnTo>
                    <a:pt x="73166" y="50740"/>
                  </a:lnTo>
                  <a:cubicBezTo>
                    <a:pt x="74311" y="50817"/>
                    <a:pt x="75437" y="51017"/>
                    <a:pt x="76543" y="51341"/>
                  </a:cubicBezTo>
                  <a:cubicBezTo>
                    <a:pt x="77392" y="51580"/>
                    <a:pt x="78194" y="51942"/>
                    <a:pt x="78938" y="52410"/>
                  </a:cubicBezTo>
                  <a:cubicBezTo>
                    <a:pt x="80283" y="53287"/>
                    <a:pt x="81198" y="54671"/>
                    <a:pt x="81494" y="56245"/>
                  </a:cubicBezTo>
                  <a:cubicBezTo>
                    <a:pt x="81076" y="56337"/>
                    <a:pt x="80653" y="56383"/>
                    <a:pt x="80232" y="56383"/>
                  </a:cubicBezTo>
                  <a:cubicBezTo>
                    <a:pt x="79222" y="56383"/>
                    <a:pt x="78221" y="56120"/>
                    <a:pt x="77326" y="55615"/>
                  </a:cubicBezTo>
                  <a:cubicBezTo>
                    <a:pt x="77211" y="55548"/>
                    <a:pt x="77087" y="55481"/>
                    <a:pt x="76973" y="55396"/>
                  </a:cubicBezTo>
                  <a:cubicBezTo>
                    <a:pt x="74950" y="54070"/>
                    <a:pt x="73529" y="51446"/>
                    <a:pt x="73166" y="50740"/>
                  </a:cubicBezTo>
                  <a:close/>
                  <a:moveTo>
                    <a:pt x="44037" y="56524"/>
                  </a:moveTo>
                  <a:cubicBezTo>
                    <a:pt x="44041" y="56524"/>
                    <a:pt x="44043" y="56526"/>
                    <a:pt x="44043" y="56531"/>
                  </a:cubicBezTo>
                  <a:cubicBezTo>
                    <a:pt x="44052" y="56531"/>
                    <a:pt x="44052" y="56540"/>
                    <a:pt x="44062" y="56550"/>
                  </a:cubicBezTo>
                  <a:cubicBezTo>
                    <a:pt x="44062" y="56569"/>
                    <a:pt x="44052" y="56588"/>
                    <a:pt x="44033" y="56598"/>
                  </a:cubicBezTo>
                  <a:cubicBezTo>
                    <a:pt x="43995" y="56598"/>
                    <a:pt x="43976" y="56531"/>
                    <a:pt x="44024" y="56531"/>
                  </a:cubicBezTo>
                  <a:cubicBezTo>
                    <a:pt x="44029" y="56526"/>
                    <a:pt x="44033" y="56524"/>
                    <a:pt x="44037" y="56524"/>
                  </a:cubicBezTo>
                  <a:close/>
                  <a:moveTo>
                    <a:pt x="98861" y="54460"/>
                  </a:moveTo>
                  <a:cubicBezTo>
                    <a:pt x="99475" y="54460"/>
                    <a:pt x="100089" y="54581"/>
                    <a:pt x="100668" y="54823"/>
                  </a:cubicBezTo>
                  <a:cubicBezTo>
                    <a:pt x="100201" y="55997"/>
                    <a:pt x="99285" y="56931"/>
                    <a:pt x="98131" y="57418"/>
                  </a:cubicBezTo>
                  <a:cubicBezTo>
                    <a:pt x="97104" y="57849"/>
                    <a:pt x="95874" y="57956"/>
                    <a:pt x="94901" y="57956"/>
                  </a:cubicBezTo>
                  <a:cubicBezTo>
                    <a:pt x="94239" y="57956"/>
                    <a:pt x="93697" y="57907"/>
                    <a:pt x="93418" y="57876"/>
                  </a:cubicBezTo>
                  <a:cubicBezTo>
                    <a:pt x="93838" y="57332"/>
                    <a:pt x="95307" y="55567"/>
                    <a:pt x="97043" y="54833"/>
                  </a:cubicBezTo>
                  <a:cubicBezTo>
                    <a:pt x="97623" y="54584"/>
                    <a:pt x="98242" y="54460"/>
                    <a:pt x="98861" y="54460"/>
                  </a:cubicBezTo>
                  <a:close/>
                  <a:moveTo>
                    <a:pt x="57884" y="55300"/>
                  </a:moveTo>
                  <a:cubicBezTo>
                    <a:pt x="59144" y="55319"/>
                    <a:pt x="60336" y="55844"/>
                    <a:pt x="61204" y="56760"/>
                  </a:cubicBezTo>
                  <a:cubicBezTo>
                    <a:pt x="60332" y="57622"/>
                    <a:pt x="59163" y="58106"/>
                    <a:pt x="57942" y="58106"/>
                  </a:cubicBezTo>
                  <a:cubicBezTo>
                    <a:pt x="57907" y="58106"/>
                    <a:pt x="57872" y="58106"/>
                    <a:pt x="57837" y="58105"/>
                  </a:cubicBezTo>
                  <a:lnTo>
                    <a:pt x="57837" y="58095"/>
                  </a:lnTo>
                  <a:cubicBezTo>
                    <a:pt x="55967" y="58067"/>
                    <a:pt x="53945" y="56970"/>
                    <a:pt x="53344" y="56617"/>
                  </a:cubicBezTo>
                  <a:cubicBezTo>
                    <a:pt x="53945" y="56302"/>
                    <a:pt x="55948" y="55300"/>
                    <a:pt x="57799" y="55300"/>
                  </a:cubicBezTo>
                  <a:close/>
                  <a:moveTo>
                    <a:pt x="108729" y="50607"/>
                  </a:moveTo>
                  <a:cubicBezTo>
                    <a:pt x="109845" y="51208"/>
                    <a:pt x="110665" y="52248"/>
                    <a:pt x="110990" y="53469"/>
                  </a:cubicBezTo>
                  <a:cubicBezTo>
                    <a:pt x="111505" y="55281"/>
                    <a:pt x="111028" y="57551"/>
                    <a:pt x="110866" y="58219"/>
                  </a:cubicBezTo>
                  <a:cubicBezTo>
                    <a:pt x="110379" y="57733"/>
                    <a:pt x="108796" y="56044"/>
                    <a:pt x="108281" y="54232"/>
                  </a:cubicBezTo>
                  <a:cubicBezTo>
                    <a:pt x="107937" y="53011"/>
                    <a:pt x="108090" y="51704"/>
                    <a:pt x="108729" y="50607"/>
                  </a:cubicBezTo>
                  <a:close/>
                  <a:moveTo>
                    <a:pt x="120427" y="54936"/>
                  </a:moveTo>
                  <a:cubicBezTo>
                    <a:pt x="120562" y="54936"/>
                    <a:pt x="120697" y="54944"/>
                    <a:pt x="120834" y="54957"/>
                  </a:cubicBezTo>
                  <a:cubicBezTo>
                    <a:pt x="121368" y="54995"/>
                    <a:pt x="121893" y="55138"/>
                    <a:pt x="122380" y="55367"/>
                  </a:cubicBezTo>
                  <a:cubicBezTo>
                    <a:pt x="122055" y="56130"/>
                    <a:pt x="121521" y="56788"/>
                    <a:pt x="120844" y="57275"/>
                  </a:cubicBezTo>
                  <a:cubicBezTo>
                    <a:pt x="120510" y="57523"/>
                    <a:pt x="120147" y="57723"/>
                    <a:pt x="119756" y="57866"/>
                  </a:cubicBezTo>
                  <a:cubicBezTo>
                    <a:pt x="119213" y="58067"/>
                    <a:pt x="118640" y="58191"/>
                    <a:pt x="118058" y="58248"/>
                  </a:cubicBezTo>
                  <a:lnTo>
                    <a:pt x="118020" y="58248"/>
                  </a:lnTo>
                  <a:cubicBezTo>
                    <a:pt x="117858" y="58267"/>
                    <a:pt x="117705" y="58276"/>
                    <a:pt x="117553" y="58286"/>
                  </a:cubicBezTo>
                  <a:lnTo>
                    <a:pt x="117486" y="58286"/>
                  </a:lnTo>
                  <a:cubicBezTo>
                    <a:pt x="117315" y="58292"/>
                    <a:pt x="117145" y="58295"/>
                    <a:pt x="116974" y="58295"/>
                  </a:cubicBezTo>
                  <a:cubicBezTo>
                    <a:pt x="116325" y="58295"/>
                    <a:pt x="115676" y="58251"/>
                    <a:pt x="115034" y="58152"/>
                  </a:cubicBezTo>
                  <a:cubicBezTo>
                    <a:pt x="115674" y="57399"/>
                    <a:pt x="116398" y="56712"/>
                    <a:pt x="117190" y="56130"/>
                  </a:cubicBezTo>
                  <a:lnTo>
                    <a:pt x="117228" y="56102"/>
                  </a:lnTo>
                  <a:cubicBezTo>
                    <a:pt x="117696" y="55758"/>
                    <a:pt x="118221" y="55462"/>
                    <a:pt x="118764" y="55253"/>
                  </a:cubicBezTo>
                  <a:cubicBezTo>
                    <a:pt x="119146" y="55100"/>
                    <a:pt x="119546" y="55004"/>
                    <a:pt x="119957" y="54966"/>
                  </a:cubicBezTo>
                  <a:cubicBezTo>
                    <a:pt x="120115" y="54946"/>
                    <a:pt x="120271" y="54936"/>
                    <a:pt x="120427" y="54936"/>
                  </a:cubicBezTo>
                  <a:close/>
                  <a:moveTo>
                    <a:pt x="44110" y="58219"/>
                  </a:moveTo>
                  <a:cubicBezTo>
                    <a:pt x="44197" y="58219"/>
                    <a:pt x="44211" y="58344"/>
                    <a:pt x="44119" y="58362"/>
                  </a:cubicBezTo>
                  <a:cubicBezTo>
                    <a:pt x="44081" y="58362"/>
                    <a:pt x="44052" y="58334"/>
                    <a:pt x="44043" y="58296"/>
                  </a:cubicBezTo>
                  <a:cubicBezTo>
                    <a:pt x="44043" y="58286"/>
                    <a:pt x="44043" y="58267"/>
                    <a:pt x="44052" y="58248"/>
                  </a:cubicBezTo>
                  <a:cubicBezTo>
                    <a:pt x="44062" y="58238"/>
                    <a:pt x="44081" y="58229"/>
                    <a:pt x="44100" y="58219"/>
                  </a:cubicBezTo>
                  <a:cubicBezTo>
                    <a:pt x="44103" y="58219"/>
                    <a:pt x="44107" y="58219"/>
                    <a:pt x="44110" y="58219"/>
                  </a:cubicBezTo>
                  <a:close/>
                  <a:moveTo>
                    <a:pt x="68053" y="57981"/>
                  </a:moveTo>
                  <a:cubicBezTo>
                    <a:pt x="68101" y="57981"/>
                    <a:pt x="68139" y="58000"/>
                    <a:pt x="68177" y="58019"/>
                  </a:cubicBezTo>
                  <a:cubicBezTo>
                    <a:pt x="68216" y="58048"/>
                    <a:pt x="68244" y="58095"/>
                    <a:pt x="68254" y="58152"/>
                  </a:cubicBezTo>
                  <a:cubicBezTo>
                    <a:pt x="68254" y="58200"/>
                    <a:pt x="68244" y="58248"/>
                    <a:pt x="68216" y="58286"/>
                  </a:cubicBezTo>
                  <a:lnTo>
                    <a:pt x="68216" y="58296"/>
                  </a:lnTo>
                  <a:cubicBezTo>
                    <a:pt x="68174" y="58348"/>
                    <a:pt x="68115" y="58373"/>
                    <a:pt x="68057" y="58373"/>
                  </a:cubicBezTo>
                  <a:cubicBezTo>
                    <a:pt x="67968" y="58373"/>
                    <a:pt x="67880" y="58314"/>
                    <a:pt x="67863" y="58210"/>
                  </a:cubicBezTo>
                  <a:cubicBezTo>
                    <a:pt x="67843" y="58095"/>
                    <a:pt x="67920" y="58000"/>
                    <a:pt x="68025" y="57981"/>
                  </a:cubicBezTo>
                  <a:close/>
                  <a:moveTo>
                    <a:pt x="62749" y="53297"/>
                  </a:moveTo>
                  <a:cubicBezTo>
                    <a:pt x="63618" y="53574"/>
                    <a:pt x="64343" y="54194"/>
                    <a:pt x="64753" y="55004"/>
                  </a:cubicBezTo>
                  <a:cubicBezTo>
                    <a:pt x="65354" y="56187"/>
                    <a:pt x="65354" y="57809"/>
                    <a:pt x="65344" y="58381"/>
                  </a:cubicBezTo>
                  <a:cubicBezTo>
                    <a:pt x="64867" y="58067"/>
                    <a:pt x="63560" y="57103"/>
                    <a:pt x="62959" y="55920"/>
                  </a:cubicBezTo>
                  <a:cubicBezTo>
                    <a:pt x="62645" y="55319"/>
                    <a:pt x="62521" y="54632"/>
                    <a:pt x="62597" y="53965"/>
                  </a:cubicBezTo>
                  <a:lnTo>
                    <a:pt x="62616" y="53841"/>
                  </a:lnTo>
                  <a:lnTo>
                    <a:pt x="62492" y="53831"/>
                  </a:lnTo>
                  <a:cubicBezTo>
                    <a:pt x="62482" y="53831"/>
                    <a:pt x="62473" y="53831"/>
                    <a:pt x="62473" y="53822"/>
                  </a:cubicBezTo>
                  <a:cubicBezTo>
                    <a:pt x="62473" y="53812"/>
                    <a:pt x="62482" y="53803"/>
                    <a:pt x="62501" y="53803"/>
                  </a:cubicBezTo>
                  <a:lnTo>
                    <a:pt x="62616" y="53822"/>
                  </a:lnTo>
                  <a:lnTo>
                    <a:pt x="62645" y="53707"/>
                  </a:lnTo>
                  <a:cubicBezTo>
                    <a:pt x="62664" y="53564"/>
                    <a:pt x="62702" y="53431"/>
                    <a:pt x="62749" y="53297"/>
                  </a:cubicBezTo>
                  <a:close/>
                  <a:moveTo>
                    <a:pt x="47954" y="50874"/>
                  </a:moveTo>
                  <a:cubicBezTo>
                    <a:pt x="48126" y="51542"/>
                    <a:pt x="48641" y="53793"/>
                    <a:pt x="48164" y="55615"/>
                  </a:cubicBezTo>
                  <a:cubicBezTo>
                    <a:pt x="47849" y="56836"/>
                    <a:pt x="47057" y="57885"/>
                    <a:pt x="45960" y="58515"/>
                  </a:cubicBezTo>
                  <a:cubicBezTo>
                    <a:pt x="45312" y="57437"/>
                    <a:pt x="45121" y="56130"/>
                    <a:pt x="45445" y="54909"/>
                  </a:cubicBezTo>
                  <a:cubicBezTo>
                    <a:pt x="45922" y="53087"/>
                    <a:pt x="47477" y="51370"/>
                    <a:pt x="47954" y="50874"/>
                  </a:cubicBezTo>
                  <a:close/>
                  <a:moveTo>
                    <a:pt x="90812" y="53389"/>
                  </a:moveTo>
                  <a:cubicBezTo>
                    <a:pt x="91298" y="53389"/>
                    <a:pt x="91786" y="53450"/>
                    <a:pt x="92264" y="53574"/>
                  </a:cubicBezTo>
                  <a:cubicBezTo>
                    <a:pt x="91921" y="55129"/>
                    <a:pt x="90957" y="56483"/>
                    <a:pt x="89593" y="57323"/>
                  </a:cubicBezTo>
                  <a:cubicBezTo>
                    <a:pt x="87533" y="58591"/>
                    <a:pt x="84566" y="58782"/>
                    <a:pt x="83765" y="58811"/>
                  </a:cubicBezTo>
                  <a:cubicBezTo>
                    <a:pt x="84146" y="58114"/>
                    <a:pt x="85653" y="55539"/>
                    <a:pt x="87714" y="54270"/>
                  </a:cubicBezTo>
                  <a:lnTo>
                    <a:pt x="87714" y="54280"/>
                  </a:lnTo>
                  <a:cubicBezTo>
                    <a:pt x="88650" y="53693"/>
                    <a:pt x="89726" y="53389"/>
                    <a:pt x="90812" y="53389"/>
                  </a:cubicBezTo>
                  <a:close/>
                  <a:moveTo>
                    <a:pt x="17285" y="52543"/>
                  </a:moveTo>
                  <a:lnTo>
                    <a:pt x="17285" y="52543"/>
                  </a:lnTo>
                  <a:cubicBezTo>
                    <a:pt x="18525" y="52763"/>
                    <a:pt x="19632" y="53478"/>
                    <a:pt x="20338" y="54528"/>
                  </a:cubicBezTo>
                  <a:cubicBezTo>
                    <a:pt x="21406" y="56082"/>
                    <a:pt x="21683" y="58381"/>
                    <a:pt x="21740" y="59068"/>
                  </a:cubicBezTo>
                  <a:cubicBezTo>
                    <a:pt x="21120" y="58763"/>
                    <a:pt x="19079" y="57666"/>
                    <a:pt x="18020" y="56111"/>
                  </a:cubicBezTo>
                  <a:cubicBezTo>
                    <a:pt x="17304" y="55071"/>
                    <a:pt x="17037" y="53783"/>
                    <a:pt x="17285" y="52543"/>
                  </a:cubicBezTo>
                  <a:close/>
                  <a:moveTo>
                    <a:pt x="13514" y="57632"/>
                  </a:moveTo>
                  <a:cubicBezTo>
                    <a:pt x="13623" y="57632"/>
                    <a:pt x="13732" y="57637"/>
                    <a:pt x="13842" y="57647"/>
                  </a:cubicBezTo>
                  <a:cubicBezTo>
                    <a:pt x="15167" y="57761"/>
                    <a:pt x="16551" y="58629"/>
                    <a:pt x="17018" y="58944"/>
                  </a:cubicBezTo>
                  <a:cubicBezTo>
                    <a:pt x="16542" y="59152"/>
                    <a:pt x="15259" y="59657"/>
                    <a:pt x="14028" y="59657"/>
                  </a:cubicBezTo>
                  <a:cubicBezTo>
                    <a:pt x="13901" y="59657"/>
                    <a:pt x="13775" y="59652"/>
                    <a:pt x="13651" y="59641"/>
                  </a:cubicBezTo>
                  <a:cubicBezTo>
                    <a:pt x="12745" y="59564"/>
                    <a:pt x="11905" y="59125"/>
                    <a:pt x="11323" y="58420"/>
                  </a:cubicBezTo>
                  <a:cubicBezTo>
                    <a:pt x="11936" y="57907"/>
                    <a:pt x="12712" y="57632"/>
                    <a:pt x="13514" y="57632"/>
                  </a:cubicBezTo>
                  <a:close/>
                  <a:moveTo>
                    <a:pt x="25938" y="55467"/>
                  </a:moveTo>
                  <a:cubicBezTo>
                    <a:pt x="26079" y="55467"/>
                    <a:pt x="26211" y="55558"/>
                    <a:pt x="26262" y="55701"/>
                  </a:cubicBezTo>
                  <a:lnTo>
                    <a:pt x="26290" y="55777"/>
                  </a:lnTo>
                  <a:lnTo>
                    <a:pt x="26376" y="55777"/>
                  </a:lnTo>
                  <a:cubicBezTo>
                    <a:pt x="26398" y="55777"/>
                    <a:pt x="26420" y="55777"/>
                    <a:pt x="26441" y="55777"/>
                  </a:cubicBezTo>
                  <a:cubicBezTo>
                    <a:pt x="27287" y="55777"/>
                    <a:pt x="28123" y="55958"/>
                    <a:pt x="28895" y="56311"/>
                  </a:cubicBezTo>
                  <a:cubicBezTo>
                    <a:pt x="31089" y="57313"/>
                    <a:pt x="32911" y="59669"/>
                    <a:pt x="33378" y="60318"/>
                  </a:cubicBezTo>
                  <a:cubicBezTo>
                    <a:pt x="33114" y="60340"/>
                    <a:pt x="32607" y="60375"/>
                    <a:pt x="31968" y="60375"/>
                  </a:cubicBezTo>
                  <a:cubicBezTo>
                    <a:pt x="30689" y="60375"/>
                    <a:pt x="28879" y="60235"/>
                    <a:pt x="27416" y="59574"/>
                  </a:cubicBezTo>
                  <a:cubicBezTo>
                    <a:pt x="25956" y="58916"/>
                    <a:pt x="24831" y="57695"/>
                    <a:pt x="24287" y="56187"/>
                  </a:cubicBezTo>
                  <a:cubicBezTo>
                    <a:pt x="24678" y="56025"/>
                    <a:pt x="25079" y="55920"/>
                    <a:pt x="25489" y="55853"/>
                  </a:cubicBezTo>
                  <a:lnTo>
                    <a:pt x="25575" y="55834"/>
                  </a:lnTo>
                  <a:lnTo>
                    <a:pt x="25594" y="55758"/>
                  </a:lnTo>
                  <a:cubicBezTo>
                    <a:pt x="25613" y="55605"/>
                    <a:pt x="25727" y="55491"/>
                    <a:pt x="25880" y="55472"/>
                  </a:cubicBezTo>
                  <a:cubicBezTo>
                    <a:pt x="25899" y="55469"/>
                    <a:pt x="25919" y="55467"/>
                    <a:pt x="25938" y="55467"/>
                  </a:cubicBezTo>
                  <a:close/>
                  <a:moveTo>
                    <a:pt x="87818" y="60028"/>
                  </a:moveTo>
                  <a:cubicBezTo>
                    <a:pt x="87856" y="60028"/>
                    <a:pt x="87895" y="60039"/>
                    <a:pt x="87924" y="60060"/>
                  </a:cubicBezTo>
                  <a:cubicBezTo>
                    <a:pt x="87962" y="60089"/>
                    <a:pt x="87981" y="60127"/>
                    <a:pt x="87990" y="60184"/>
                  </a:cubicBezTo>
                  <a:cubicBezTo>
                    <a:pt x="88000" y="60232"/>
                    <a:pt x="87990" y="60280"/>
                    <a:pt x="87962" y="60318"/>
                  </a:cubicBezTo>
                  <a:cubicBezTo>
                    <a:pt x="87933" y="60356"/>
                    <a:pt x="87886" y="60385"/>
                    <a:pt x="87838" y="60385"/>
                  </a:cubicBezTo>
                  <a:cubicBezTo>
                    <a:pt x="87821" y="60391"/>
                    <a:pt x="87806" y="60394"/>
                    <a:pt x="87792" y="60394"/>
                  </a:cubicBezTo>
                  <a:cubicBezTo>
                    <a:pt x="87628" y="60394"/>
                    <a:pt x="87588" y="60032"/>
                    <a:pt x="87781" y="60032"/>
                  </a:cubicBezTo>
                  <a:cubicBezTo>
                    <a:pt x="87793" y="60029"/>
                    <a:pt x="87805" y="60028"/>
                    <a:pt x="87818" y="60028"/>
                  </a:cubicBezTo>
                  <a:close/>
                  <a:moveTo>
                    <a:pt x="66422" y="59662"/>
                  </a:moveTo>
                  <a:cubicBezTo>
                    <a:pt x="66432" y="59662"/>
                    <a:pt x="66441" y="59664"/>
                    <a:pt x="66451" y="59669"/>
                  </a:cubicBezTo>
                  <a:cubicBezTo>
                    <a:pt x="66642" y="59669"/>
                    <a:pt x="66813" y="59803"/>
                    <a:pt x="66842" y="59994"/>
                  </a:cubicBezTo>
                  <a:cubicBezTo>
                    <a:pt x="66861" y="60165"/>
                    <a:pt x="66775" y="60327"/>
                    <a:pt x="66622" y="60404"/>
                  </a:cubicBezTo>
                  <a:lnTo>
                    <a:pt x="66537" y="60451"/>
                  </a:lnTo>
                  <a:lnTo>
                    <a:pt x="66441" y="60451"/>
                  </a:lnTo>
                  <a:cubicBezTo>
                    <a:pt x="66250" y="60442"/>
                    <a:pt x="66088" y="60299"/>
                    <a:pt x="66069" y="60108"/>
                  </a:cubicBezTo>
                  <a:cubicBezTo>
                    <a:pt x="66031" y="59898"/>
                    <a:pt x="66184" y="59698"/>
                    <a:pt x="66394" y="59669"/>
                  </a:cubicBezTo>
                  <a:cubicBezTo>
                    <a:pt x="66403" y="59664"/>
                    <a:pt x="66413" y="59662"/>
                    <a:pt x="66422" y="59662"/>
                  </a:cubicBezTo>
                  <a:close/>
                  <a:moveTo>
                    <a:pt x="14238" y="60526"/>
                  </a:moveTo>
                  <a:cubicBezTo>
                    <a:pt x="14386" y="60526"/>
                    <a:pt x="14476" y="60687"/>
                    <a:pt x="14385" y="60814"/>
                  </a:cubicBezTo>
                  <a:cubicBezTo>
                    <a:pt x="14348" y="60862"/>
                    <a:pt x="14296" y="60884"/>
                    <a:pt x="14244" y="60884"/>
                  </a:cubicBezTo>
                  <a:cubicBezTo>
                    <a:pt x="14162" y="60884"/>
                    <a:pt x="14082" y="60828"/>
                    <a:pt x="14070" y="60728"/>
                  </a:cubicBezTo>
                  <a:cubicBezTo>
                    <a:pt x="14051" y="60633"/>
                    <a:pt x="14118" y="60547"/>
                    <a:pt x="14214" y="60528"/>
                  </a:cubicBezTo>
                  <a:cubicBezTo>
                    <a:pt x="14222" y="60527"/>
                    <a:pt x="14230" y="60526"/>
                    <a:pt x="14238" y="60526"/>
                  </a:cubicBezTo>
                  <a:close/>
                  <a:moveTo>
                    <a:pt x="44303" y="60192"/>
                  </a:moveTo>
                  <a:cubicBezTo>
                    <a:pt x="44390" y="60192"/>
                    <a:pt x="44476" y="60214"/>
                    <a:pt x="44549" y="60270"/>
                  </a:cubicBezTo>
                  <a:cubicBezTo>
                    <a:pt x="44634" y="60327"/>
                    <a:pt x="44692" y="60423"/>
                    <a:pt x="44711" y="60537"/>
                  </a:cubicBezTo>
                  <a:cubicBezTo>
                    <a:pt x="44753" y="60829"/>
                    <a:pt x="44528" y="60997"/>
                    <a:pt x="44304" y="60997"/>
                  </a:cubicBezTo>
                  <a:cubicBezTo>
                    <a:pt x="44125" y="60997"/>
                    <a:pt x="43948" y="60889"/>
                    <a:pt x="43909" y="60652"/>
                  </a:cubicBezTo>
                  <a:cubicBezTo>
                    <a:pt x="43881" y="60432"/>
                    <a:pt x="44033" y="60222"/>
                    <a:pt x="44253" y="60194"/>
                  </a:cubicBezTo>
                  <a:cubicBezTo>
                    <a:pt x="44269" y="60192"/>
                    <a:pt x="44286" y="60192"/>
                    <a:pt x="44303" y="60192"/>
                  </a:cubicBezTo>
                  <a:close/>
                  <a:moveTo>
                    <a:pt x="112087" y="60356"/>
                  </a:moveTo>
                  <a:cubicBezTo>
                    <a:pt x="112516" y="60356"/>
                    <a:pt x="112564" y="60976"/>
                    <a:pt x="112144" y="61033"/>
                  </a:cubicBezTo>
                  <a:cubicBezTo>
                    <a:pt x="112127" y="61036"/>
                    <a:pt x="112109" y="61037"/>
                    <a:pt x="112092" y="61037"/>
                  </a:cubicBezTo>
                  <a:cubicBezTo>
                    <a:pt x="111923" y="61037"/>
                    <a:pt x="111779" y="60912"/>
                    <a:pt x="111753" y="60747"/>
                  </a:cubicBezTo>
                  <a:cubicBezTo>
                    <a:pt x="111724" y="60556"/>
                    <a:pt x="111848" y="60385"/>
                    <a:pt x="112039" y="60356"/>
                  </a:cubicBezTo>
                  <a:close/>
                  <a:moveTo>
                    <a:pt x="16093" y="60852"/>
                  </a:moveTo>
                  <a:cubicBezTo>
                    <a:pt x="16140" y="60852"/>
                    <a:pt x="16188" y="60871"/>
                    <a:pt x="16226" y="60900"/>
                  </a:cubicBezTo>
                  <a:cubicBezTo>
                    <a:pt x="16284" y="60938"/>
                    <a:pt x="16312" y="60995"/>
                    <a:pt x="16322" y="61052"/>
                  </a:cubicBezTo>
                  <a:cubicBezTo>
                    <a:pt x="16350" y="61186"/>
                    <a:pt x="16255" y="61310"/>
                    <a:pt x="16121" y="61329"/>
                  </a:cubicBezTo>
                  <a:cubicBezTo>
                    <a:pt x="16106" y="61331"/>
                    <a:pt x="16092" y="61332"/>
                    <a:pt x="16078" y="61332"/>
                  </a:cubicBezTo>
                  <a:cubicBezTo>
                    <a:pt x="15800" y="61332"/>
                    <a:pt x="15746" y="60898"/>
                    <a:pt x="16055" y="60852"/>
                  </a:cubicBezTo>
                  <a:close/>
                  <a:moveTo>
                    <a:pt x="78260" y="58162"/>
                  </a:moveTo>
                  <a:lnTo>
                    <a:pt x="78260" y="58162"/>
                  </a:lnTo>
                  <a:cubicBezTo>
                    <a:pt x="78098" y="58515"/>
                    <a:pt x="77917" y="58868"/>
                    <a:pt x="77717" y="59202"/>
                  </a:cubicBezTo>
                  <a:lnTo>
                    <a:pt x="77707" y="59202"/>
                  </a:lnTo>
                  <a:cubicBezTo>
                    <a:pt x="77249" y="59955"/>
                    <a:pt x="76753" y="60537"/>
                    <a:pt x="76229" y="60928"/>
                  </a:cubicBezTo>
                  <a:cubicBezTo>
                    <a:pt x="75638" y="61379"/>
                    <a:pt x="74916" y="61614"/>
                    <a:pt x="74183" y="61614"/>
                  </a:cubicBezTo>
                  <a:cubicBezTo>
                    <a:pt x="74016" y="61614"/>
                    <a:pt x="73848" y="61602"/>
                    <a:pt x="73682" y="61577"/>
                  </a:cubicBezTo>
                  <a:cubicBezTo>
                    <a:pt x="73806" y="60671"/>
                    <a:pt x="74292" y="59860"/>
                    <a:pt x="75027" y="59316"/>
                  </a:cubicBezTo>
                  <a:cubicBezTo>
                    <a:pt x="75828" y="58715"/>
                    <a:pt x="76896" y="58410"/>
                    <a:pt x="77659" y="58257"/>
                  </a:cubicBezTo>
                  <a:cubicBezTo>
                    <a:pt x="77907" y="58210"/>
                    <a:pt x="78117" y="58181"/>
                    <a:pt x="78260" y="58162"/>
                  </a:cubicBezTo>
                  <a:close/>
                  <a:moveTo>
                    <a:pt x="34284" y="56750"/>
                  </a:moveTo>
                  <a:lnTo>
                    <a:pt x="34284" y="56750"/>
                  </a:lnTo>
                  <a:cubicBezTo>
                    <a:pt x="35429" y="56836"/>
                    <a:pt x="36555" y="57036"/>
                    <a:pt x="37661" y="57351"/>
                  </a:cubicBezTo>
                  <a:lnTo>
                    <a:pt x="37728" y="57370"/>
                  </a:lnTo>
                  <a:cubicBezTo>
                    <a:pt x="38558" y="57609"/>
                    <a:pt x="39340" y="57962"/>
                    <a:pt x="40056" y="58420"/>
                  </a:cubicBezTo>
                  <a:cubicBezTo>
                    <a:pt x="41401" y="59297"/>
                    <a:pt x="42326" y="60680"/>
                    <a:pt x="42622" y="62254"/>
                  </a:cubicBezTo>
                  <a:cubicBezTo>
                    <a:pt x="42199" y="62348"/>
                    <a:pt x="41771" y="62394"/>
                    <a:pt x="41345" y="62394"/>
                  </a:cubicBezTo>
                  <a:cubicBezTo>
                    <a:pt x="40336" y="62394"/>
                    <a:pt x="39338" y="62134"/>
                    <a:pt x="38453" y="61625"/>
                  </a:cubicBezTo>
                  <a:lnTo>
                    <a:pt x="38405" y="61606"/>
                  </a:lnTo>
                  <a:cubicBezTo>
                    <a:pt x="38291" y="61539"/>
                    <a:pt x="38195" y="61482"/>
                    <a:pt x="38090" y="61415"/>
                  </a:cubicBezTo>
                  <a:cubicBezTo>
                    <a:pt x="36068" y="60079"/>
                    <a:pt x="34647" y="57466"/>
                    <a:pt x="34284" y="56750"/>
                  </a:cubicBezTo>
                  <a:close/>
                  <a:moveTo>
                    <a:pt x="30869" y="61739"/>
                  </a:moveTo>
                  <a:cubicBezTo>
                    <a:pt x="31260" y="61739"/>
                    <a:pt x="31327" y="62302"/>
                    <a:pt x="30945" y="62388"/>
                  </a:cubicBezTo>
                  <a:lnTo>
                    <a:pt x="30898" y="62397"/>
                  </a:lnTo>
                  <a:cubicBezTo>
                    <a:pt x="30891" y="62398"/>
                    <a:pt x="30884" y="62398"/>
                    <a:pt x="30878" y="62398"/>
                  </a:cubicBezTo>
                  <a:cubicBezTo>
                    <a:pt x="30714" y="62398"/>
                    <a:pt x="30563" y="62285"/>
                    <a:pt x="30545" y="62111"/>
                  </a:cubicBezTo>
                  <a:cubicBezTo>
                    <a:pt x="30516" y="61930"/>
                    <a:pt x="30640" y="61768"/>
                    <a:pt x="30821" y="61739"/>
                  </a:cubicBezTo>
                  <a:close/>
                  <a:moveTo>
                    <a:pt x="106163" y="54528"/>
                  </a:moveTo>
                  <a:lnTo>
                    <a:pt x="106163" y="54528"/>
                  </a:lnTo>
                  <a:cubicBezTo>
                    <a:pt x="106373" y="56111"/>
                    <a:pt x="105924" y="57714"/>
                    <a:pt x="104923" y="58963"/>
                  </a:cubicBezTo>
                  <a:cubicBezTo>
                    <a:pt x="103358" y="60938"/>
                    <a:pt x="100458" y="62149"/>
                    <a:pt x="99896" y="62369"/>
                  </a:cubicBezTo>
                  <a:lnTo>
                    <a:pt x="99876" y="62378"/>
                  </a:lnTo>
                  <a:cubicBezTo>
                    <a:pt x="99857" y="62388"/>
                    <a:pt x="99848" y="62397"/>
                    <a:pt x="99829" y="62397"/>
                  </a:cubicBezTo>
                  <a:lnTo>
                    <a:pt x="99800" y="62397"/>
                  </a:lnTo>
                  <a:cubicBezTo>
                    <a:pt x="99794" y="62398"/>
                    <a:pt x="99788" y="62398"/>
                    <a:pt x="99782" y="62398"/>
                  </a:cubicBezTo>
                  <a:cubicBezTo>
                    <a:pt x="99589" y="62398"/>
                    <a:pt x="99568" y="62111"/>
                    <a:pt x="99762" y="62092"/>
                  </a:cubicBezTo>
                  <a:lnTo>
                    <a:pt x="99781" y="62092"/>
                  </a:lnTo>
                  <a:cubicBezTo>
                    <a:pt x="99800" y="62092"/>
                    <a:pt x="99819" y="62102"/>
                    <a:pt x="99848" y="62102"/>
                  </a:cubicBezTo>
                  <a:lnTo>
                    <a:pt x="99981" y="62159"/>
                  </a:lnTo>
                  <a:lnTo>
                    <a:pt x="100010" y="62016"/>
                  </a:lnTo>
                  <a:cubicBezTo>
                    <a:pt x="100191" y="60995"/>
                    <a:pt x="100764" y="58448"/>
                    <a:pt x="102118" y="56741"/>
                  </a:cubicBezTo>
                  <a:cubicBezTo>
                    <a:pt x="102929" y="55701"/>
                    <a:pt x="104064" y="54976"/>
                    <a:pt x="105342" y="54661"/>
                  </a:cubicBezTo>
                  <a:lnTo>
                    <a:pt x="105571" y="54613"/>
                  </a:lnTo>
                  <a:cubicBezTo>
                    <a:pt x="105772" y="54566"/>
                    <a:pt x="105963" y="54547"/>
                    <a:pt x="106163" y="54528"/>
                  </a:cubicBezTo>
                  <a:close/>
                  <a:moveTo>
                    <a:pt x="120404" y="63815"/>
                  </a:moveTo>
                  <a:cubicBezTo>
                    <a:pt x="120411" y="63815"/>
                    <a:pt x="120420" y="63822"/>
                    <a:pt x="120434" y="63828"/>
                  </a:cubicBezTo>
                  <a:cubicBezTo>
                    <a:pt x="120443" y="63828"/>
                    <a:pt x="120443" y="63847"/>
                    <a:pt x="120453" y="63857"/>
                  </a:cubicBezTo>
                  <a:cubicBezTo>
                    <a:pt x="120453" y="63867"/>
                    <a:pt x="120453" y="63886"/>
                    <a:pt x="120443" y="63895"/>
                  </a:cubicBezTo>
                  <a:cubicBezTo>
                    <a:pt x="120434" y="63905"/>
                    <a:pt x="120424" y="63914"/>
                    <a:pt x="120405" y="63914"/>
                  </a:cubicBezTo>
                  <a:cubicBezTo>
                    <a:pt x="120395" y="63914"/>
                    <a:pt x="120376" y="63914"/>
                    <a:pt x="120367" y="63905"/>
                  </a:cubicBezTo>
                  <a:cubicBezTo>
                    <a:pt x="120357" y="63895"/>
                    <a:pt x="120357" y="63895"/>
                    <a:pt x="120348" y="63886"/>
                  </a:cubicBezTo>
                  <a:lnTo>
                    <a:pt x="120348" y="63867"/>
                  </a:lnTo>
                  <a:lnTo>
                    <a:pt x="120357" y="63867"/>
                  </a:lnTo>
                  <a:cubicBezTo>
                    <a:pt x="120357" y="63847"/>
                    <a:pt x="120357" y="63828"/>
                    <a:pt x="120376" y="63819"/>
                  </a:cubicBezTo>
                  <a:lnTo>
                    <a:pt x="120395" y="63819"/>
                  </a:lnTo>
                  <a:cubicBezTo>
                    <a:pt x="120398" y="63816"/>
                    <a:pt x="120401" y="63815"/>
                    <a:pt x="120404" y="63815"/>
                  </a:cubicBezTo>
                  <a:close/>
                  <a:moveTo>
                    <a:pt x="59995" y="60473"/>
                  </a:moveTo>
                  <a:cubicBezTo>
                    <a:pt x="60606" y="60473"/>
                    <a:pt x="61215" y="60592"/>
                    <a:pt x="61786" y="60833"/>
                  </a:cubicBezTo>
                  <a:cubicBezTo>
                    <a:pt x="61328" y="62006"/>
                    <a:pt x="60412" y="62941"/>
                    <a:pt x="59249" y="63428"/>
                  </a:cubicBezTo>
                  <a:cubicBezTo>
                    <a:pt x="58221" y="63859"/>
                    <a:pt x="56995" y="63966"/>
                    <a:pt x="56025" y="63966"/>
                  </a:cubicBezTo>
                  <a:cubicBezTo>
                    <a:pt x="55365" y="63966"/>
                    <a:pt x="54824" y="63917"/>
                    <a:pt x="54546" y="63886"/>
                  </a:cubicBezTo>
                  <a:cubicBezTo>
                    <a:pt x="54965" y="63342"/>
                    <a:pt x="56434" y="61577"/>
                    <a:pt x="58161" y="60843"/>
                  </a:cubicBezTo>
                  <a:cubicBezTo>
                    <a:pt x="58749" y="60597"/>
                    <a:pt x="59373" y="60473"/>
                    <a:pt x="59995" y="60473"/>
                  </a:cubicBezTo>
                  <a:close/>
                  <a:moveTo>
                    <a:pt x="19021" y="61310"/>
                  </a:moveTo>
                  <a:cubicBezTo>
                    <a:pt x="20271" y="61329"/>
                    <a:pt x="21473" y="61854"/>
                    <a:pt x="22332" y="62769"/>
                  </a:cubicBezTo>
                  <a:cubicBezTo>
                    <a:pt x="21469" y="63632"/>
                    <a:pt x="20291" y="64116"/>
                    <a:pt x="19069" y="64116"/>
                  </a:cubicBezTo>
                  <a:cubicBezTo>
                    <a:pt x="19034" y="64116"/>
                    <a:pt x="18999" y="64115"/>
                    <a:pt x="18964" y="64115"/>
                  </a:cubicBezTo>
                  <a:cubicBezTo>
                    <a:pt x="17085" y="64086"/>
                    <a:pt x="15063" y="62989"/>
                    <a:pt x="14471" y="62636"/>
                  </a:cubicBezTo>
                  <a:cubicBezTo>
                    <a:pt x="15073" y="62325"/>
                    <a:pt x="17086" y="61319"/>
                    <a:pt x="18935" y="61319"/>
                  </a:cubicBezTo>
                  <a:cubicBezTo>
                    <a:pt x="18961" y="61319"/>
                    <a:pt x="18986" y="61319"/>
                    <a:pt x="19012" y="61320"/>
                  </a:cubicBezTo>
                  <a:lnTo>
                    <a:pt x="19021" y="61310"/>
                  </a:lnTo>
                  <a:close/>
                  <a:moveTo>
                    <a:pt x="69847" y="56626"/>
                  </a:moveTo>
                  <a:cubicBezTo>
                    <a:pt x="70963" y="57227"/>
                    <a:pt x="71783" y="58257"/>
                    <a:pt x="72117" y="59488"/>
                  </a:cubicBezTo>
                  <a:cubicBezTo>
                    <a:pt x="72623" y="61291"/>
                    <a:pt x="72155" y="63561"/>
                    <a:pt x="71993" y="64229"/>
                  </a:cubicBezTo>
                  <a:cubicBezTo>
                    <a:pt x="71497" y="63742"/>
                    <a:pt x="69914" y="62054"/>
                    <a:pt x="69408" y="60242"/>
                  </a:cubicBezTo>
                  <a:cubicBezTo>
                    <a:pt x="69055" y="59021"/>
                    <a:pt x="69217" y="57723"/>
                    <a:pt x="69847" y="56626"/>
                  </a:cubicBezTo>
                  <a:close/>
                  <a:moveTo>
                    <a:pt x="81560" y="60952"/>
                  </a:moveTo>
                  <a:cubicBezTo>
                    <a:pt x="82225" y="60952"/>
                    <a:pt x="82890" y="61094"/>
                    <a:pt x="83507" y="61377"/>
                  </a:cubicBezTo>
                  <a:cubicBezTo>
                    <a:pt x="83001" y="62531"/>
                    <a:pt x="82057" y="63437"/>
                    <a:pt x="80884" y="63876"/>
                  </a:cubicBezTo>
                  <a:lnTo>
                    <a:pt x="80874" y="63876"/>
                  </a:lnTo>
                  <a:cubicBezTo>
                    <a:pt x="80149" y="64134"/>
                    <a:pt x="79376" y="64277"/>
                    <a:pt x="78604" y="64305"/>
                  </a:cubicBezTo>
                  <a:cubicBezTo>
                    <a:pt x="78433" y="64311"/>
                    <a:pt x="78262" y="64314"/>
                    <a:pt x="78092" y="64314"/>
                  </a:cubicBezTo>
                  <a:cubicBezTo>
                    <a:pt x="77443" y="64314"/>
                    <a:pt x="76796" y="64270"/>
                    <a:pt x="76162" y="64172"/>
                  </a:cubicBezTo>
                  <a:cubicBezTo>
                    <a:pt x="76791" y="63409"/>
                    <a:pt x="77516" y="62731"/>
                    <a:pt x="78318" y="62140"/>
                  </a:cubicBezTo>
                  <a:cubicBezTo>
                    <a:pt x="78795" y="61777"/>
                    <a:pt x="79319" y="61482"/>
                    <a:pt x="79882" y="61262"/>
                  </a:cubicBezTo>
                  <a:cubicBezTo>
                    <a:pt x="80423" y="61056"/>
                    <a:pt x="80992" y="60952"/>
                    <a:pt x="81560" y="60952"/>
                  </a:cubicBezTo>
                  <a:close/>
                  <a:moveTo>
                    <a:pt x="97167" y="60556"/>
                  </a:moveTo>
                  <a:cubicBezTo>
                    <a:pt x="97244" y="60556"/>
                    <a:pt x="97310" y="60556"/>
                    <a:pt x="97358" y="60566"/>
                  </a:cubicBezTo>
                  <a:cubicBezTo>
                    <a:pt x="97310" y="61472"/>
                    <a:pt x="96900" y="62331"/>
                    <a:pt x="96223" y="62932"/>
                  </a:cubicBezTo>
                  <a:cubicBezTo>
                    <a:pt x="95231" y="63828"/>
                    <a:pt x="93657" y="64248"/>
                    <a:pt x="93104" y="64382"/>
                  </a:cubicBezTo>
                  <a:cubicBezTo>
                    <a:pt x="93304" y="63847"/>
                    <a:pt x="93886" y="62331"/>
                    <a:pt x="94878" y="61444"/>
                  </a:cubicBezTo>
                  <a:cubicBezTo>
                    <a:pt x="95507" y="60871"/>
                    <a:pt x="96318" y="60556"/>
                    <a:pt x="97167" y="60556"/>
                  </a:cubicBezTo>
                  <a:close/>
                  <a:moveTo>
                    <a:pt x="29181" y="63991"/>
                  </a:moveTo>
                  <a:cubicBezTo>
                    <a:pt x="29219" y="63991"/>
                    <a:pt x="29267" y="64010"/>
                    <a:pt x="29295" y="64029"/>
                  </a:cubicBezTo>
                  <a:cubicBezTo>
                    <a:pt x="29343" y="64057"/>
                    <a:pt x="29372" y="64105"/>
                    <a:pt x="29372" y="64162"/>
                  </a:cubicBezTo>
                  <a:cubicBezTo>
                    <a:pt x="29381" y="64210"/>
                    <a:pt x="29372" y="64258"/>
                    <a:pt x="29343" y="64305"/>
                  </a:cubicBezTo>
                  <a:cubicBezTo>
                    <a:pt x="29305" y="64343"/>
                    <a:pt x="29257" y="64372"/>
                    <a:pt x="29209" y="64382"/>
                  </a:cubicBezTo>
                  <a:cubicBezTo>
                    <a:pt x="29201" y="64383"/>
                    <a:pt x="29192" y="64384"/>
                    <a:pt x="29183" y="64384"/>
                  </a:cubicBezTo>
                  <a:cubicBezTo>
                    <a:pt x="29142" y="64384"/>
                    <a:pt x="29098" y="64367"/>
                    <a:pt x="29066" y="64343"/>
                  </a:cubicBezTo>
                  <a:cubicBezTo>
                    <a:pt x="28980" y="64277"/>
                    <a:pt x="28961" y="64162"/>
                    <a:pt x="29019" y="64076"/>
                  </a:cubicBezTo>
                  <a:cubicBezTo>
                    <a:pt x="29057" y="64029"/>
                    <a:pt x="29095" y="64000"/>
                    <a:pt x="29152" y="63991"/>
                  </a:cubicBezTo>
                  <a:close/>
                  <a:moveTo>
                    <a:pt x="23877" y="59297"/>
                  </a:moveTo>
                  <a:cubicBezTo>
                    <a:pt x="24735" y="59583"/>
                    <a:pt x="25451" y="60194"/>
                    <a:pt x="25861" y="61005"/>
                  </a:cubicBezTo>
                  <a:cubicBezTo>
                    <a:pt x="26472" y="62197"/>
                    <a:pt x="26481" y="63819"/>
                    <a:pt x="26462" y="64391"/>
                  </a:cubicBezTo>
                  <a:cubicBezTo>
                    <a:pt x="25995" y="64067"/>
                    <a:pt x="24678" y="63113"/>
                    <a:pt x="24077" y="61920"/>
                  </a:cubicBezTo>
                  <a:cubicBezTo>
                    <a:pt x="23772" y="61320"/>
                    <a:pt x="23648" y="60642"/>
                    <a:pt x="23724" y="59965"/>
                  </a:cubicBezTo>
                  <a:lnTo>
                    <a:pt x="23734" y="59850"/>
                  </a:lnTo>
                  <a:lnTo>
                    <a:pt x="23619" y="59841"/>
                  </a:lnTo>
                  <a:cubicBezTo>
                    <a:pt x="23610" y="59841"/>
                    <a:pt x="23600" y="59841"/>
                    <a:pt x="23600" y="59831"/>
                  </a:cubicBezTo>
                  <a:cubicBezTo>
                    <a:pt x="23600" y="59822"/>
                    <a:pt x="23600" y="59803"/>
                    <a:pt x="23610" y="59803"/>
                  </a:cubicBezTo>
                  <a:lnTo>
                    <a:pt x="23629" y="59803"/>
                  </a:lnTo>
                  <a:lnTo>
                    <a:pt x="23743" y="59831"/>
                  </a:lnTo>
                  <a:lnTo>
                    <a:pt x="23772" y="59707"/>
                  </a:lnTo>
                  <a:cubicBezTo>
                    <a:pt x="23791" y="59564"/>
                    <a:pt x="23829" y="59431"/>
                    <a:pt x="23877" y="59297"/>
                  </a:cubicBezTo>
                  <a:close/>
                  <a:moveTo>
                    <a:pt x="92058" y="59571"/>
                  </a:moveTo>
                  <a:cubicBezTo>
                    <a:pt x="92234" y="59571"/>
                    <a:pt x="92412" y="59582"/>
                    <a:pt x="92588" y="59602"/>
                  </a:cubicBezTo>
                  <a:cubicBezTo>
                    <a:pt x="92474" y="60862"/>
                    <a:pt x="91854" y="62025"/>
                    <a:pt x="90871" y="62817"/>
                  </a:cubicBezTo>
                  <a:cubicBezTo>
                    <a:pt x="89402" y="64010"/>
                    <a:pt x="87141" y="64477"/>
                    <a:pt x="86455" y="64601"/>
                  </a:cubicBezTo>
                  <a:cubicBezTo>
                    <a:pt x="86712" y="63952"/>
                    <a:pt x="87628" y="61835"/>
                    <a:pt x="89087" y="60642"/>
                  </a:cubicBezTo>
                  <a:cubicBezTo>
                    <a:pt x="89202" y="60547"/>
                    <a:pt x="89326" y="60451"/>
                    <a:pt x="89479" y="60356"/>
                  </a:cubicBezTo>
                  <a:lnTo>
                    <a:pt x="89555" y="60299"/>
                  </a:lnTo>
                  <a:lnTo>
                    <a:pt x="89517" y="60184"/>
                  </a:lnTo>
                  <a:cubicBezTo>
                    <a:pt x="89517" y="60175"/>
                    <a:pt x="89517" y="60175"/>
                    <a:pt x="89507" y="60165"/>
                  </a:cubicBezTo>
                  <a:cubicBezTo>
                    <a:pt x="89498" y="60051"/>
                    <a:pt x="89574" y="59955"/>
                    <a:pt x="89679" y="59936"/>
                  </a:cubicBezTo>
                  <a:cubicBezTo>
                    <a:pt x="89687" y="59935"/>
                    <a:pt x="89696" y="59935"/>
                    <a:pt x="89705" y="59935"/>
                  </a:cubicBezTo>
                  <a:cubicBezTo>
                    <a:pt x="89764" y="59935"/>
                    <a:pt x="89827" y="59963"/>
                    <a:pt x="89860" y="60013"/>
                  </a:cubicBezTo>
                  <a:lnTo>
                    <a:pt x="89917" y="60089"/>
                  </a:lnTo>
                  <a:lnTo>
                    <a:pt x="90003" y="60051"/>
                  </a:lnTo>
                  <a:cubicBezTo>
                    <a:pt x="90645" y="59738"/>
                    <a:pt x="91348" y="59571"/>
                    <a:pt x="92058" y="59571"/>
                  </a:cubicBezTo>
                  <a:close/>
                  <a:moveTo>
                    <a:pt x="51947" y="59395"/>
                  </a:moveTo>
                  <a:cubicBezTo>
                    <a:pt x="52428" y="59395"/>
                    <a:pt x="52910" y="59454"/>
                    <a:pt x="53382" y="59574"/>
                  </a:cubicBezTo>
                  <a:cubicBezTo>
                    <a:pt x="53038" y="61138"/>
                    <a:pt x="52075" y="62493"/>
                    <a:pt x="50711" y="63323"/>
                  </a:cubicBezTo>
                  <a:cubicBezTo>
                    <a:pt x="48650" y="64601"/>
                    <a:pt x="45684" y="64792"/>
                    <a:pt x="44892" y="64820"/>
                  </a:cubicBezTo>
                  <a:cubicBezTo>
                    <a:pt x="45274" y="64124"/>
                    <a:pt x="46781" y="61548"/>
                    <a:pt x="48832" y="60289"/>
                  </a:cubicBezTo>
                  <a:cubicBezTo>
                    <a:pt x="49772" y="59700"/>
                    <a:pt x="50856" y="59395"/>
                    <a:pt x="51947" y="59395"/>
                  </a:cubicBezTo>
                  <a:close/>
                  <a:moveTo>
                    <a:pt x="107031" y="59889"/>
                  </a:moveTo>
                  <a:lnTo>
                    <a:pt x="107031" y="59889"/>
                  </a:lnTo>
                  <a:cubicBezTo>
                    <a:pt x="107517" y="60184"/>
                    <a:pt x="108872" y="61081"/>
                    <a:pt x="109540" y="62245"/>
                  </a:cubicBezTo>
                  <a:cubicBezTo>
                    <a:pt x="109988" y="63027"/>
                    <a:pt x="110112" y="63971"/>
                    <a:pt x="109874" y="64849"/>
                  </a:cubicBezTo>
                  <a:cubicBezTo>
                    <a:pt x="108996" y="64611"/>
                    <a:pt x="108242" y="64038"/>
                    <a:pt x="107794" y="63237"/>
                  </a:cubicBezTo>
                  <a:cubicBezTo>
                    <a:pt x="107126" y="62083"/>
                    <a:pt x="107040" y="60461"/>
                    <a:pt x="107031" y="59889"/>
                  </a:cubicBezTo>
                  <a:close/>
                  <a:moveTo>
                    <a:pt x="130957" y="53565"/>
                  </a:moveTo>
                  <a:cubicBezTo>
                    <a:pt x="131128" y="53565"/>
                    <a:pt x="131299" y="53574"/>
                    <a:pt x="131471" y="53593"/>
                  </a:cubicBezTo>
                  <a:cubicBezTo>
                    <a:pt x="131452" y="53860"/>
                    <a:pt x="131404" y="54117"/>
                    <a:pt x="131327" y="54375"/>
                  </a:cubicBezTo>
                  <a:lnTo>
                    <a:pt x="131327" y="54384"/>
                  </a:lnTo>
                  <a:cubicBezTo>
                    <a:pt x="131146" y="55062"/>
                    <a:pt x="130812" y="55701"/>
                    <a:pt x="130345" y="56235"/>
                  </a:cubicBezTo>
                  <a:cubicBezTo>
                    <a:pt x="130164" y="56445"/>
                    <a:pt x="129963" y="56636"/>
                    <a:pt x="129754" y="56807"/>
                  </a:cubicBezTo>
                  <a:cubicBezTo>
                    <a:pt x="129677" y="56874"/>
                    <a:pt x="129601" y="56931"/>
                    <a:pt x="129505" y="56998"/>
                  </a:cubicBezTo>
                  <a:lnTo>
                    <a:pt x="129429" y="57055"/>
                  </a:lnTo>
                  <a:cubicBezTo>
                    <a:pt x="129191" y="57218"/>
                    <a:pt x="128943" y="57370"/>
                    <a:pt x="128685" y="57504"/>
                  </a:cubicBezTo>
                  <a:lnTo>
                    <a:pt x="128609" y="57542"/>
                  </a:lnTo>
                  <a:lnTo>
                    <a:pt x="129257" y="60757"/>
                  </a:lnTo>
                  <a:lnTo>
                    <a:pt x="129362" y="60757"/>
                  </a:lnTo>
                  <a:cubicBezTo>
                    <a:pt x="129513" y="60752"/>
                    <a:pt x="129664" y="60749"/>
                    <a:pt x="129815" y="60749"/>
                  </a:cubicBezTo>
                  <a:cubicBezTo>
                    <a:pt x="130249" y="60749"/>
                    <a:pt x="130686" y="60769"/>
                    <a:pt x="131118" y="60804"/>
                  </a:cubicBezTo>
                  <a:lnTo>
                    <a:pt x="131223" y="60814"/>
                  </a:lnTo>
                  <a:cubicBezTo>
                    <a:pt x="131356" y="60823"/>
                    <a:pt x="131461" y="60833"/>
                    <a:pt x="131585" y="60852"/>
                  </a:cubicBezTo>
                  <a:lnTo>
                    <a:pt x="131633" y="60852"/>
                  </a:lnTo>
                  <a:cubicBezTo>
                    <a:pt x="131728" y="60862"/>
                    <a:pt x="131804" y="60871"/>
                    <a:pt x="131881" y="60881"/>
                  </a:cubicBezTo>
                  <a:lnTo>
                    <a:pt x="132081" y="60909"/>
                  </a:lnTo>
                  <a:cubicBezTo>
                    <a:pt x="131585" y="61529"/>
                    <a:pt x="129639" y="63781"/>
                    <a:pt x="127388" y="64658"/>
                  </a:cubicBezTo>
                  <a:cubicBezTo>
                    <a:pt x="126688" y="64933"/>
                    <a:pt x="125950" y="65071"/>
                    <a:pt x="125214" y="65071"/>
                  </a:cubicBezTo>
                  <a:cubicBezTo>
                    <a:pt x="124465" y="65071"/>
                    <a:pt x="123716" y="64928"/>
                    <a:pt x="123009" y="64639"/>
                  </a:cubicBezTo>
                  <a:cubicBezTo>
                    <a:pt x="122914" y="64601"/>
                    <a:pt x="122838" y="64563"/>
                    <a:pt x="122780" y="64534"/>
                  </a:cubicBezTo>
                  <a:cubicBezTo>
                    <a:pt x="122895" y="64258"/>
                    <a:pt x="123028" y="63991"/>
                    <a:pt x="123181" y="63742"/>
                  </a:cubicBezTo>
                  <a:lnTo>
                    <a:pt x="123076" y="63676"/>
                  </a:lnTo>
                  <a:lnTo>
                    <a:pt x="123190" y="63733"/>
                  </a:lnTo>
                  <a:cubicBezTo>
                    <a:pt x="123229" y="63676"/>
                    <a:pt x="123267" y="63618"/>
                    <a:pt x="123305" y="63561"/>
                  </a:cubicBezTo>
                  <a:lnTo>
                    <a:pt x="123496" y="63266"/>
                  </a:lnTo>
                  <a:lnTo>
                    <a:pt x="122637" y="63437"/>
                  </a:lnTo>
                  <a:cubicBezTo>
                    <a:pt x="122613" y="63445"/>
                    <a:pt x="122590" y="63448"/>
                    <a:pt x="122566" y="63448"/>
                  </a:cubicBezTo>
                  <a:cubicBezTo>
                    <a:pt x="122468" y="63448"/>
                    <a:pt x="122380" y="63387"/>
                    <a:pt x="122341" y="63294"/>
                  </a:cubicBezTo>
                  <a:lnTo>
                    <a:pt x="121216" y="57723"/>
                  </a:lnTo>
                  <a:cubicBezTo>
                    <a:pt x="121197" y="57609"/>
                    <a:pt x="121292" y="57504"/>
                    <a:pt x="121435" y="57475"/>
                  </a:cubicBezTo>
                  <a:lnTo>
                    <a:pt x="126367" y="56474"/>
                  </a:lnTo>
                  <a:lnTo>
                    <a:pt x="126415" y="56464"/>
                  </a:lnTo>
                  <a:lnTo>
                    <a:pt x="126443" y="56426"/>
                  </a:lnTo>
                  <a:cubicBezTo>
                    <a:pt x="126501" y="56340"/>
                    <a:pt x="126558" y="56254"/>
                    <a:pt x="126615" y="56159"/>
                  </a:cubicBezTo>
                  <a:lnTo>
                    <a:pt x="126520" y="56082"/>
                  </a:lnTo>
                  <a:lnTo>
                    <a:pt x="126625" y="56149"/>
                  </a:lnTo>
                  <a:lnTo>
                    <a:pt x="126634" y="56140"/>
                  </a:lnTo>
                  <a:cubicBezTo>
                    <a:pt x="126682" y="56073"/>
                    <a:pt x="126730" y="56006"/>
                    <a:pt x="126768" y="55939"/>
                  </a:cubicBezTo>
                  <a:lnTo>
                    <a:pt x="126777" y="55930"/>
                  </a:lnTo>
                  <a:cubicBezTo>
                    <a:pt x="126892" y="55777"/>
                    <a:pt x="127006" y="55634"/>
                    <a:pt x="127121" y="55491"/>
                  </a:cubicBezTo>
                  <a:lnTo>
                    <a:pt x="127168" y="55434"/>
                  </a:lnTo>
                  <a:cubicBezTo>
                    <a:pt x="127245" y="55338"/>
                    <a:pt x="127321" y="55253"/>
                    <a:pt x="127397" y="55167"/>
                  </a:cubicBezTo>
                  <a:lnTo>
                    <a:pt x="127416" y="55157"/>
                  </a:lnTo>
                  <a:cubicBezTo>
                    <a:pt x="127445" y="55129"/>
                    <a:pt x="127464" y="55100"/>
                    <a:pt x="127493" y="55071"/>
                  </a:cubicBezTo>
                  <a:lnTo>
                    <a:pt x="127502" y="55062"/>
                  </a:lnTo>
                  <a:cubicBezTo>
                    <a:pt x="127588" y="54976"/>
                    <a:pt x="127683" y="54890"/>
                    <a:pt x="127779" y="54804"/>
                  </a:cubicBezTo>
                  <a:lnTo>
                    <a:pt x="127798" y="54776"/>
                  </a:lnTo>
                  <a:lnTo>
                    <a:pt x="127846" y="54737"/>
                  </a:lnTo>
                  <a:lnTo>
                    <a:pt x="127884" y="54709"/>
                  </a:lnTo>
                  <a:lnTo>
                    <a:pt x="127979" y="54632"/>
                  </a:lnTo>
                  <a:cubicBezTo>
                    <a:pt x="128094" y="54528"/>
                    <a:pt x="128227" y="54442"/>
                    <a:pt x="128370" y="54346"/>
                  </a:cubicBezTo>
                  <a:lnTo>
                    <a:pt x="128447" y="54280"/>
                  </a:lnTo>
                  <a:lnTo>
                    <a:pt x="128408" y="54184"/>
                  </a:lnTo>
                  <a:lnTo>
                    <a:pt x="128399" y="54155"/>
                  </a:lnTo>
                  <a:cubicBezTo>
                    <a:pt x="128389" y="54108"/>
                    <a:pt x="128399" y="54051"/>
                    <a:pt x="128428" y="54012"/>
                  </a:cubicBezTo>
                  <a:cubicBezTo>
                    <a:pt x="128466" y="53965"/>
                    <a:pt x="128513" y="53936"/>
                    <a:pt x="128561" y="53936"/>
                  </a:cubicBezTo>
                  <a:cubicBezTo>
                    <a:pt x="128572" y="53933"/>
                    <a:pt x="128583" y="53932"/>
                    <a:pt x="128594" y="53932"/>
                  </a:cubicBezTo>
                  <a:cubicBezTo>
                    <a:pt x="128621" y="53932"/>
                    <a:pt x="128646" y="53939"/>
                    <a:pt x="128666" y="53946"/>
                  </a:cubicBezTo>
                  <a:cubicBezTo>
                    <a:pt x="128695" y="53965"/>
                    <a:pt x="128723" y="53984"/>
                    <a:pt x="128742" y="54012"/>
                  </a:cubicBezTo>
                  <a:lnTo>
                    <a:pt x="128809" y="54079"/>
                  </a:lnTo>
                  <a:lnTo>
                    <a:pt x="128895" y="54041"/>
                  </a:lnTo>
                  <a:cubicBezTo>
                    <a:pt x="129534" y="53725"/>
                    <a:pt x="130241" y="53565"/>
                    <a:pt x="130957" y="53565"/>
                  </a:cubicBezTo>
                  <a:close/>
                  <a:moveTo>
                    <a:pt x="95641" y="65145"/>
                  </a:moveTo>
                  <a:cubicBezTo>
                    <a:pt x="95651" y="65145"/>
                    <a:pt x="95660" y="65145"/>
                    <a:pt x="95670" y="65154"/>
                  </a:cubicBezTo>
                  <a:cubicBezTo>
                    <a:pt x="95679" y="65154"/>
                    <a:pt x="95689" y="65164"/>
                    <a:pt x="95689" y="65183"/>
                  </a:cubicBezTo>
                  <a:cubicBezTo>
                    <a:pt x="95689" y="65192"/>
                    <a:pt x="95689" y="65202"/>
                    <a:pt x="95679" y="65212"/>
                  </a:cubicBezTo>
                  <a:cubicBezTo>
                    <a:pt x="95670" y="65221"/>
                    <a:pt x="95660" y="65221"/>
                    <a:pt x="95651" y="65221"/>
                  </a:cubicBezTo>
                  <a:cubicBezTo>
                    <a:pt x="95647" y="65224"/>
                    <a:pt x="95644" y="65225"/>
                    <a:pt x="95641" y="65225"/>
                  </a:cubicBezTo>
                  <a:cubicBezTo>
                    <a:pt x="95635" y="65225"/>
                    <a:pt x="95628" y="65221"/>
                    <a:pt x="95622" y="65221"/>
                  </a:cubicBezTo>
                  <a:cubicBezTo>
                    <a:pt x="95612" y="65212"/>
                    <a:pt x="95612" y="65202"/>
                    <a:pt x="95603" y="65192"/>
                  </a:cubicBezTo>
                  <a:cubicBezTo>
                    <a:pt x="95603" y="65183"/>
                    <a:pt x="95603" y="65173"/>
                    <a:pt x="95612" y="65164"/>
                  </a:cubicBezTo>
                  <a:cubicBezTo>
                    <a:pt x="95622" y="65154"/>
                    <a:pt x="95631" y="65145"/>
                    <a:pt x="95641" y="65145"/>
                  </a:cubicBezTo>
                  <a:close/>
                  <a:moveTo>
                    <a:pt x="108760" y="65163"/>
                  </a:moveTo>
                  <a:cubicBezTo>
                    <a:pt x="108763" y="65163"/>
                    <a:pt x="108765" y="65164"/>
                    <a:pt x="108767" y="65164"/>
                  </a:cubicBezTo>
                  <a:lnTo>
                    <a:pt x="108777" y="65164"/>
                  </a:lnTo>
                  <a:cubicBezTo>
                    <a:pt x="108796" y="65164"/>
                    <a:pt x="108805" y="65164"/>
                    <a:pt x="108815" y="65173"/>
                  </a:cubicBezTo>
                  <a:cubicBezTo>
                    <a:pt x="108824" y="65183"/>
                    <a:pt x="108834" y="65202"/>
                    <a:pt x="108843" y="65212"/>
                  </a:cubicBezTo>
                  <a:cubicBezTo>
                    <a:pt x="108834" y="65231"/>
                    <a:pt x="108834" y="65240"/>
                    <a:pt x="108824" y="65250"/>
                  </a:cubicBezTo>
                  <a:lnTo>
                    <a:pt x="108824" y="65259"/>
                  </a:lnTo>
                  <a:cubicBezTo>
                    <a:pt x="108815" y="65269"/>
                    <a:pt x="108805" y="65278"/>
                    <a:pt x="108786" y="65278"/>
                  </a:cubicBezTo>
                  <a:cubicBezTo>
                    <a:pt x="108780" y="65281"/>
                    <a:pt x="108775" y="65282"/>
                    <a:pt x="108770" y="65282"/>
                  </a:cubicBezTo>
                  <a:cubicBezTo>
                    <a:pt x="108717" y="65282"/>
                    <a:pt x="108699" y="65163"/>
                    <a:pt x="108760" y="65163"/>
                  </a:cubicBezTo>
                  <a:close/>
                  <a:moveTo>
                    <a:pt x="85434" y="65956"/>
                  </a:moveTo>
                  <a:cubicBezTo>
                    <a:pt x="85464" y="65956"/>
                    <a:pt x="85428" y="66004"/>
                    <a:pt x="85412" y="66004"/>
                  </a:cubicBezTo>
                  <a:cubicBezTo>
                    <a:pt x="85408" y="66004"/>
                    <a:pt x="85405" y="66001"/>
                    <a:pt x="85405" y="65994"/>
                  </a:cubicBezTo>
                  <a:cubicBezTo>
                    <a:pt x="85405" y="65975"/>
                    <a:pt x="85415" y="65956"/>
                    <a:pt x="85434" y="65956"/>
                  </a:cubicBezTo>
                  <a:close/>
                  <a:moveTo>
                    <a:pt x="48937" y="66041"/>
                  </a:moveTo>
                  <a:cubicBezTo>
                    <a:pt x="49089" y="66041"/>
                    <a:pt x="49175" y="66223"/>
                    <a:pt x="49070" y="66347"/>
                  </a:cubicBezTo>
                  <a:cubicBezTo>
                    <a:pt x="49036" y="66388"/>
                    <a:pt x="48987" y="66407"/>
                    <a:pt x="48939" y="66407"/>
                  </a:cubicBezTo>
                  <a:cubicBezTo>
                    <a:pt x="48853" y="66407"/>
                    <a:pt x="48768" y="66349"/>
                    <a:pt x="48755" y="66251"/>
                  </a:cubicBezTo>
                  <a:cubicBezTo>
                    <a:pt x="48746" y="66204"/>
                    <a:pt x="48755" y="66156"/>
                    <a:pt x="48784" y="66108"/>
                  </a:cubicBezTo>
                  <a:lnTo>
                    <a:pt x="48784" y="66118"/>
                  </a:lnTo>
                  <a:cubicBezTo>
                    <a:pt x="48813" y="66070"/>
                    <a:pt x="48860" y="66051"/>
                    <a:pt x="48908" y="66041"/>
                  </a:cubicBezTo>
                  <a:close/>
                  <a:moveTo>
                    <a:pt x="27549" y="65672"/>
                  </a:moveTo>
                  <a:cubicBezTo>
                    <a:pt x="27559" y="65672"/>
                    <a:pt x="27569" y="65674"/>
                    <a:pt x="27578" y="65679"/>
                  </a:cubicBezTo>
                  <a:cubicBezTo>
                    <a:pt x="27769" y="65679"/>
                    <a:pt x="27931" y="65813"/>
                    <a:pt x="27960" y="66003"/>
                  </a:cubicBezTo>
                  <a:cubicBezTo>
                    <a:pt x="27988" y="66175"/>
                    <a:pt x="27902" y="66337"/>
                    <a:pt x="27750" y="66414"/>
                  </a:cubicBezTo>
                  <a:lnTo>
                    <a:pt x="27664" y="66461"/>
                  </a:lnTo>
                  <a:lnTo>
                    <a:pt x="27569" y="66461"/>
                  </a:lnTo>
                  <a:cubicBezTo>
                    <a:pt x="27378" y="66452"/>
                    <a:pt x="27216" y="66309"/>
                    <a:pt x="27187" y="66118"/>
                  </a:cubicBezTo>
                  <a:cubicBezTo>
                    <a:pt x="27177" y="66022"/>
                    <a:pt x="27197" y="65917"/>
                    <a:pt x="27263" y="65832"/>
                  </a:cubicBezTo>
                  <a:cubicBezTo>
                    <a:pt x="27321" y="65746"/>
                    <a:pt x="27416" y="65689"/>
                    <a:pt x="27521" y="65679"/>
                  </a:cubicBezTo>
                  <a:cubicBezTo>
                    <a:pt x="27530" y="65674"/>
                    <a:pt x="27540" y="65672"/>
                    <a:pt x="27549" y="65672"/>
                  </a:cubicBezTo>
                  <a:close/>
                  <a:moveTo>
                    <a:pt x="120310" y="59373"/>
                  </a:moveTo>
                  <a:cubicBezTo>
                    <a:pt x="120338" y="59831"/>
                    <a:pt x="120348" y="60289"/>
                    <a:pt x="120329" y="60747"/>
                  </a:cubicBezTo>
                  <a:cubicBezTo>
                    <a:pt x="120310" y="61281"/>
                    <a:pt x="120252" y="61825"/>
                    <a:pt x="120157" y="62350"/>
                  </a:cubicBezTo>
                  <a:cubicBezTo>
                    <a:pt x="120052" y="62951"/>
                    <a:pt x="119871" y="63523"/>
                    <a:pt x="119623" y="64076"/>
                  </a:cubicBezTo>
                  <a:cubicBezTo>
                    <a:pt x="119384" y="64563"/>
                    <a:pt x="119070" y="65011"/>
                    <a:pt x="118678" y="65393"/>
                  </a:cubicBezTo>
                  <a:lnTo>
                    <a:pt x="118659" y="65259"/>
                  </a:lnTo>
                  <a:lnTo>
                    <a:pt x="118535" y="65517"/>
                  </a:lnTo>
                  <a:lnTo>
                    <a:pt x="118469" y="65517"/>
                  </a:lnTo>
                  <a:lnTo>
                    <a:pt x="118488" y="65593"/>
                  </a:lnTo>
                  <a:cubicBezTo>
                    <a:pt x="118020" y="65994"/>
                    <a:pt x="117486" y="66309"/>
                    <a:pt x="116904" y="66499"/>
                  </a:cubicBezTo>
                  <a:cubicBezTo>
                    <a:pt x="116465" y="65307"/>
                    <a:pt x="116532" y="64000"/>
                    <a:pt x="117085" y="62855"/>
                  </a:cubicBezTo>
                  <a:cubicBezTo>
                    <a:pt x="117343" y="62340"/>
                    <a:pt x="117658" y="61863"/>
                    <a:pt x="118039" y="61434"/>
                  </a:cubicBezTo>
                  <a:lnTo>
                    <a:pt x="118039" y="61424"/>
                  </a:lnTo>
                  <a:lnTo>
                    <a:pt x="118049" y="61415"/>
                  </a:lnTo>
                  <a:cubicBezTo>
                    <a:pt x="118717" y="60642"/>
                    <a:pt x="119480" y="59955"/>
                    <a:pt x="120310" y="59373"/>
                  </a:cubicBezTo>
                  <a:close/>
                  <a:moveTo>
                    <a:pt x="102099" y="66299"/>
                  </a:moveTo>
                  <a:cubicBezTo>
                    <a:pt x="102137" y="66299"/>
                    <a:pt x="102166" y="66309"/>
                    <a:pt x="102204" y="66337"/>
                  </a:cubicBezTo>
                  <a:cubicBezTo>
                    <a:pt x="102242" y="66366"/>
                    <a:pt x="102261" y="66404"/>
                    <a:pt x="102271" y="66452"/>
                  </a:cubicBezTo>
                  <a:cubicBezTo>
                    <a:pt x="102280" y="66547"/>
                    <a:pt x="102223" y="66642"/>
                    <a:pt x="102128" y="66652"/>
                  </a:cubicBezTo>
                  <a:cubicBezTo>
                    <a:pt x="102121" y="66653"/>
                    <a:pt x="102114" y="66653"/>
                    <a:pt x="102108" y="66653"/>
                  </a:cubicBezTo>
                  <a:cubicBezTo>
                    <a:pt x="101896" y="66653"/>
                    <a:pt x="101858" y="66355"/>
                    <a:pt x="102070" y="66309"/>
                  </a:cubicBezTo>
                  <a:lnTo>
                    <a:pt x="102070" y="66299"/>
                  </a:lnTo>
                  <a:close/>
                  <a:moveTo>
                    <a:pt x="73181" y="66368"/>
                  </a:moveTo>
                  <a:cubicBezTo>
                    <a:pt x="73188" y="66368"/>
                    <a:pt x="73195" y="66371"/>
                    <a:pt x="73205" y="66375"/>
                  </a:cubicBezTo>
                  <a:cubicBezTo>
                    <a:pt x="73215" y="66374"/>
                    <a:pt x="73224" y="66373"/>
                    <a:pt x="73234" y="66373"/>
                  </a:cubicBezTo>
                  <a:cubicBezTo>
                    <a:pt x="73298" y="66373"/>
                    <a:pt x="73355" y="66399"/>
                    <a:pt x="73405" y="66433"/>
                  </a:cubicBezTo>
                  <a:cubicBezTo>
                    <a:pt x="73481" y="66490"/>
                    <a:pt x="73529" y="66566"/>
                    <a:pt x="73548" y="66662"/>
                  </a:cubicBezTo>
                  <a:cubicBezTo>
                    <a:pt x="73576" y="66881"/>
                    <a:pt x="73400" y="67053"/>
                    <a:pt x="73205" y="67053"/>
                  </a:cubicBezTo>
                  <a:cubicBezTo>
                    <a:pt x="73138" y="67053"/>
                    <a:pt x="73068" y="67033"/>
                    <a:pt x="73004" y="66986"/>
                  </a:cubicBezTo>
                  <a:cubicBezTo>
                    <a:pt x="72756" y="66805"/>
                    <a:pt x="72852" y="66423"/>
                    <a:pt x="73157" y="66375"/>
                  </a:cubicBezTo>
                  <a:cubicBezTo>
                    <a:pt x="73166" y="66371"/>
                    <a:pt x="73174" y="66368"/>
                    <a:pt x="73181" y="66368"/>
                  </a:cubicBezTo>
                  <a:close/>
                  <a:moveTo>
                    <a:pt x="39388" y="64172"/>
                  </a:moveTo>
                  <a:lnTo>
                    <a:pt x="39388" y="64172"/>
                  </a:lnTo>
                  <a:cubicBezTo>
                    <a:pt x="39235" y="64515"/>
                    <a:pt x="39063" y="64840"/>
                    <a:pt x="38873" y="65164"/>
                  </a:cubicBezTo>
                  <a:lnTo>
                    <a:pt x="38844" y="65212"/>
                  </a:lnTo>
                  <a:cubicBezTo>
                    <a:pt x="38377" y="65975"/>
                    <a:pt x="37890" y="66557"/>
                    <a:pt x="37365" y="66948"/>
                  </a:cubicBezTo>
                  <a:cubicBezTo>
                    <a:pt x="36765" y="67392"/>
                    <a:pt x="36043" y="67633"/>
                    <a:pt x="35305" y="67633"/>
                  </a:cubicBezTo>
                  <a:cubicBezTo>
                    <a:pt x="35140" y="67633"/>
                    <a:pt x="34974" y="67621"/>
                    <a:pt x="34809" y="67596"/>
                  </a:cubicBezTo>
                  <a:cubicBezTo>
                    <a:pt x="34942" y="66690"/>
                    <a:pt x="35429" y="65870"/>
                    <a:pt x="36163" y="65326"/>
                  </a:cubicBezTo>
                  <a:cubicBezTo>
                    <a:pt x="36946" y="64744"/>
                    <a:pt x="38014" y="64429"/>
                    <a:pt x="38777" y="64277"/>
                  </a:cubicBezTo>
                  <a:lnTo>
                    <a:pt x="38911" y="64277"/>
                  </a:lnTo>
                  <a:lnTo>
                    <a:pt x="38911" y="64258"/>
                  </a:lnTo>
                  <a:cubicBezTo>
                    <a:pt x="39102" y="64219"/>
                    <a:pt x="39264" y="64191"/>
                    <a:pt x="39388" y="64172"/>
                  </a:cubicBezTo>
                  <a:close/>
                  <a:moveTo>
                    <a:pt x="122410" y="67575"/>
                  </a:moveTo>
                  <a:cubicBezTo>
                    <a:pt x="122427" y="67575"/>
                    <a:pt x="122446" y="67592"/>
                    <a:pt x="122446" y="67615"/>
                  </a:cubicBezTo>
                  <a:cubicBezTo>
                    <a:pt x="122446" y="67635"/>
                    <a:pt x="122446" y="67654"/>
                    <a:pt x="122427" y="67663"/>
                  </a:cubicBezTo>
                  <a:lnTo>
                    <a:pt x="122399" y="67663"/>
                  </a:lnTo>
                  <a:cubicBezTo>
                    <a:pt x="122380" y="67663"/>
                    <a:pt x="122370" y="67654"/>
                    <a:pt x="122370" y="67654"/>
                  </a:cubicBezTo>
                  <a:lnTo>
                    <a:pt x="122351" y="67615"/>
                  </a:lnTo>
                  <a:cubicBezTo>
                    <a:pt x="122361" y="67596"/>
                    <a:pt x="122361" y="67587"/>
                    <a:pt x="122370" y="67587"/>
                  </a:cubicBezTo>
                  <a:cubicBezTo>
                    <a:pt x="122380" y="67577"/>
                    <a:pt x="122389" y="67577"/>
                    <a:pt x="122399" y="67577"/>
                  </a:cubicBezTo>
                  <a:cubicBezTo>
                    <a:pt x="122402" y="67576"/>
                    <a:pt x="122406" y="67575"/>
                    <a:pt x="122410" y="67575"/>
                  </a:cubicBezTo>
                  <a:close/>
                  <a:moveTo>
                    <a:pt x="124688" y="67654"/>
                  </a:moveTo>
                  <a:cubicBezTo>
                    <a:pt x="124745" y="67654"/>
                    <a:pt x="124793" y="67682"/>
                    <a:pt x="124831" y="67730"/>
                  </a:cubicBezTo>
                  <a:cubicBezTo>
                    <a:pt x="124841" y="67749"/>
                    <a:pt x="124841" y="67768"/>
                    <a:pt x="124850" y="67787"/>
                  </a:cubicBezTo>
                  <a:cubicBezTo>
                    <a:pt x="124850" y="67797"/>
                    <a:pt x="124850" y="67806"/>
                    <a:pt x="124860" y="67816"/>
                  </a:cubicBezTo>
                  <a:lnTo>
                    <a:pt x="124850" y="67816"/>
                  </a:lnTo>
                  <a:lnTo>
                    <a:pt x="124850" y="67835"/>
                  </a:lnTo>
                  <a:cubicBezTo>
                    <a:pt x="124845" y="67925"/>
                    <a:pt x="124768" y="67976"/>
                    <a:pt x="124692" y="67976"/>
                  </a:cubicBezTo>
                  <a:cubicBezTo>
                    <a:pt x="124639" y="67976"/>
                    <a:pt x="124586" y="67952"/>
                    <a:pt x="124555" y="67902"/>
                  </a:cubicBezTo>
                  <a:cubicBezTo>
                    <a:pt x="124545" y="67883"/>
                    <a:pt x="124536" y="67863"/>
                    <a:pt x="124536" y="67835"/>
                  </a:cubicBezTo>
                  <a:cubicBezTo>
                    <a:pt x="124526" y="67749"/>
                    <a:pt x="124583" y="67673"/>
                    <a:pt x="124669" y="67654"/>
                  </a:cubicBezTo>
                  <a:close/>
                  <a:moveTo>
                    <a:pt x="113336" y="60394"/>
                  </a:moveTo>
                  <a:cubicBezTo>
                    <a:pt x="113651" y="61005"/>
                    <a:pt x="114662" y="63075"/>
                    <a:pt x="114605" y="64944"/>
                  </a:cubicBezTo>
                  <a:cubicBezTo>
                    <a:pt x="114576" y="66204"/>
                    <a:pt x="114042" y="67396"/>
                    <a:pt x="113117" y="68255"/>
                  </a:cubicBezTo>
                  <a:cubicBezTo>
                    <a:pt x="112239" y="67348"/>
                    <a:pt x="111772" y="66127"/>
                    <a:pt x="111810" y="64868"/>
                  </a:cubicBezTo>
                  <a:cubicBezTo>
                    <a:pt x="111867" y="62998"/>
                    <a:pt x="112983" y="60986"/>
                    <a:pt x="113336" y="60394"/>
                  </a:cubicBezTo>
                  <a:close/>
                  <a:moveTo>
                    <a:pt x="126854" y="67568"/>
                  </a:moveTo>
                  <a:cubicBezTo>
                    <a:pt x="126873" y="67577"/>
                    <a:pt x="126901" y="67587"/>
                    <a:pt x="126920" y="67596"/>
                  </a:cubicBezTo>
                  <a:cubicBezTo>
                    <a:pt x="127111" y="67682"/>
                    <a:pt x="127197" y="67911"/>
                    <a:pt x="127102" y="68102"/>
                  </a:cubicBezTo>
                  <a:lnTo>
                    <a:pt x="127111" y="68112"/>
                  </a:lnTo>
                  <a:cubicBezTo>
                    <a:pt x="127063" y="68188"/>
                    <a:pt x="127006" y="68255"/>
                    <a:pt x="126920" y="68293"/>
                  </a:cubicBezTo>
                  <a:cubicBezTo>
                    <a:pt x="126892" y="68302"/>
                    <a:pt x="126854" y="68321"/>
                    <a:pt x="126815" y="68321"/>
                  </a:cubicBezTo>
                  <a:cubicBezTo>
                    <a:pt x="126794" y="68325"/>
                    <a:pt x="126774" y="68327"/>
                    <a:pt x="126753" y="68327"/>
                  </a:cubicBezTo>
                  <a:cubicBezTo>
                    <a:pt x="126613" y="68327"/>
                    <a:pt x="126481" y="68246"/>
                    <a:pt x="126415" y="68121"/>
                  </a:cubicBezTo>
                  <a:cubicBezTo>
                    <a:pt x="126396" y="68083"/>
                    <a:pt x="126386" y="68045"/>
                    <a:pt x="126377" y="67997"/>
                  </a:cubicBezTo>
                  <a:cubicBezTo>
                    <a:pt x="126348" y="67797"/>
                    <a:pt x="126482" y="67606"/>
                    <a:pt x="126682" y="67568"/>
                  </a:cubicBezTo>
                  <a:close/>
                  <a:moveTo>
                    <a:pt x="67290" y="60537"/>
                  </a:moveTo>
                  <a:lnTo>
                    <a:pt x="67290" y="60537"/>
                  </a:lnTo>
                  <a:cubicBezTo>
                    <a:pt x="67500" y="62121"/>
                    <a:pt x="67052" y="63723"/>
                    <a:pt x="66050" y="64973"/>
                  </a:cubicBezTo>
                  <a:cubicBezTo>
                    <a:pt x="64486" y="66948"/>
                    <a:pt x="61586" y="68159"/>
                    <a:pt x="61023" y="68379"/>
                  </a:cubicBezTo>
                  <a:lnTo>
                    <a:pt x="61004" y="68388"/>
                  </a:lnTo>
                  <a:cubicBezTo>
                    <a:pt x="60985" y="68398"/>
                    <a:pt x="60975" y="68407"/>
                    <a:pt x="60956" y="68407"/>
                  </a:cubicBezTo>
                  <a:lnTo>
                    <a:pt x="60927" y="68407"/>
                  </a:lnTo>
                  <a:cubicBezTo>
                    <a:pt x="60921" y="68408"/>
                    <a:pt x="60915" y="68408"/>
                    <a:pt x="60909" y="68408"/>
                  </a:cubicBezTo>
                  <a:cubicBezTo>
                    <a:pt x="60832" y="68408"/>
                    <a:pt x="60773" y="68354"/>
                    <a:pt x="60756" y="68283"/>
                  </a:cubicBezTo>
                  <a:cubicBezTo>
                    <a:pt x="60756" y="68245"/>
                    <a:pt x="60765" y="68197"/>
                    <a:pt x="60784" y="68169"/>
                  </a:cubicBezTo>
                  <a:cubicBezTo>
                    <a:pt x="60813" y="68131"/>
                    <a:pt x="60851" y="68112"/>
                    <a:pt x="60889" y="68102"/>
                  </a:cubicBezTo>
                  <a:lnTo>
                    <a:pt x="60908" y="68102"/>
                  </a:lnTo>
                  <a:cubicBezTo>
                    <a:pt x="60927" y="68102"/>
                    <a:pt x="60947" y="68112"/>
                    <a:pt x="60966" y="68121"/>
                  </a:cubicBezTo>
                  <a:lnTo>
                    <a:pt x="61109" y="68169"/>
                  </a:lnTo>
                  <a:lnTo>
                    <a:pt x="61128" y="68026"/>
                  </a:lnTo>
                  <a:cubicBezTo>
                    <a:pt x="61309" y="67005"/>
                    <a:pt x="61881" y="64458"/>
                    <a:pt x="63246" y="62741"/>
                  </a:cubicBezTo>
                  <a:cubicBezTo>
                    <a:pt x="64056" y="61711"/>
                    <a:pt x="65192" y="60986"/>
                    <a:pt x="66470" y="60671"/>
                  </a:cubicBezTo>
                  <a:lnTo>
                    <a:pt x="66699" y="60623"/>
                  </a:lnTo>
                  <a:cubicBezTo>
                    <a:pt x="66899" y="60585"/>
                    <a:pt x="67090" y="60556"/>
                    <a:pt x="67290" y="60537"/>
                  </a:cubicBezTo>
                  <a:close/>
                  <a:moveTo>
                    <a:pt x="103225" y="68426"/>
                  </a:moveTo>
                  <a:cubicBezTo>
                    <a:pt x="103263" y="68426"/>
                    <a:pt x="103311" y="68436"/>
                    <a:pt x="103339" y="68464"/>
                  </a:cubicBezTo>
                  <a:cubicBezTo>
                    <a:pt x="103492" y="68569"/>
                    <a:pt x="103435" y="68808"/>
                    <a:pt x="103253" y="68836"/>
                  </a:cubicBezTo>
                  <a:cubicBezTo>
                    <a:pt x="103242" y="68838"/>
                    <a:pt x="103230" y="68839"/>
                    <a:pt x="103218" y="68839"/>
                  </a:cubicBezTo>
                  <a:cubicBezTo>
                    <a:pt x="103118" y="68839"/>
                    <a:pt x="103032" y="68767"/>
                    <a:pt x="103015" y="68665"/>
                  </a:cubicBezTo>
                  <a:lnTo>
                    <a:pt x="103024" y="68665"/>
                  </a:lnTo>
                  <a:cubicBezTo>
                    <a:pt x="102996" y="68550"/>
                    <a:pt x="103072" y="68445"/>
                    <a:pt x="103187" y="68426"/>
                  </a:cubicBezTo>
                  <a:close/>
                  <a:moveTo>
                    <a:pt x="81523" y="69829"/>
                  </a:moveTo>
                  <a:cubicBezTo>
                    <a:pt x="81551" y="69829"/>
                    <a:pt x="81571" y="69848"/>
                    <a:pt x="81580" y="69876"/>
                  </a:cubicBezTo>
                  <a:cubicBezTo>
                    <a:pt x="81580" y="69895"/>
                    <a:pt x="81561" y="69924"/>
                    <a:pt x="81532" y="69934"/>
                  </a:cubicBezTo>
                  <a:cubicBezTo>
                    <a:pt x="81523" y="69934"/>
                    <a:pt x="81504" y="69924"/>
                    <a:pt x="81494" y="69924"/>
                  </a:cubicBezTo>
                  <a:cubicBezTo>
                    <a:pt x="81485" y="69914"/>
                    <a:pt x="81475" y="69905"/>
                    <a:pt x="81475" y="69886"/>
                  </a:cubicBezTo>
                  <a:cubicBezTo>
                    <a:pt x="81475" y="69876"/>
                    <a:pt x="81475" y="69857"/>
                    <a:pt x="81485" y="69848"/>
                  </a:cubicBezTo>
                  <a:cubicBezTo>
                    <a:pt x="81494" y="69838"/>
                    <a:pt x="81504" y="69829"/>
                    <a:pt x="81523" y="69829"/>
                  </a:cubicBezTo>
                  <a:close/>
                  <a:moveTo>
                    <a:pt x="21106" y="66484"/>
                  </a:moveTo>
                  <a:cubicBezTo>
                    <a:pt x="21720" y="66484"/>
                    <a:pt x="22334" y="66605"/>
                    <a:pt x="22913" y="66852"/>
                  </a:cubicBezTo>
                  <a:cubicBezTo>
                    <a:pt x="22456" y="68016"/>
                    <a:pt x="21530" y="68951"/>
                    <a:pt x="20376" y="69437"/>
                  </a:cubicBezTo>
                  <a:cubicBezTo>
                    <a:pt x="19336" y="69874"/>
                    <a:pt x="18087" y="69982"/>
                    <a:pt x="17109" y="69982"/>
                  </a:cubicBezTo>
                  <a:cubicBezTo>
                    <a:pt x="16464" y="69982"/>
                    <a:pt x="15937" y="69935"/>
                    <a:pt x="15664" y="69905"/>
                  </a:cubicBezTo>
                  <a:cubicBezTo>
                    <a:pt x="16093" y="69352"/>
                    <a:pt x="17562" y="67587"/>
                    <a:pt x="19288" y="66852"/>
                  </a:cubicBezTo>
                  <a:cubicBezTo>
                    <a:pt x="19868" y="66608"/>
                    <a:pt x="20487" y="66484"/>
                    <a:pt x="21106" y="66484"/>
                  </a:cubicBezTo>
                  <a:close/>
                  <a:moveTo>
                    <a:pt x="118879" y="67997"/>
                  </a:moveTo>
                  <a:lnTo>
                    <a:pt x="119136" y="68627"/>
                  </a:lnTo>
                  <a:lnTo>
                    <a:pt x="119089" y="67997"/>
                  </a:lnTo>
                  <a:lnTo>
                    <a:pt x="119089" y="67997"/>
                  </a:lnTo>
                  <a:cubicBezTo>
                    <a:pt x="119251" y="68007"/>
                    <a:pt x="119413" y="68016"/>
                    <a:pt x="119575" y="68035"/>
                  </a:cubicBezTo>
                  <a:lnTo>
                    <a:pt x="119585" y="68035"/>
                  </a:lnTo>
                  <a:cubicBezTo>
                    <a:pt x="119642" y="68045"/>
                    <a:pt x="119699" y="68054"/>
                    <a:pt x="119766" y="68064"/>
                  </a:cubicBezTo>
                  <a:cubicBezTo>
                    <a:pt x="120643" y="68226"/>
                    <a:pt x="121416" y="68722"/>
                    <a:pt x="121931" y="69447"/>
                  </a:cubicBezTo>
                  <a:lnTo>
                    <a:pt x="121969" y="69504"/>
                  </a:lnTo>
                  <a:cubicBezTo>
                    <a:pt x="121721" y="69685"/>
                    <a:pt x="121435" y="69829"/>
                    <a:pt x="121149" y="69924"/>
                  </a:cubicBezTo>
                  <a:cubicBezTo>
                    <a:pt x="120977" y="69981"/>
                    <a:pt x="120806" y="70029"/>
                    <a:pt x="120624" y="70058"/>
                  </a:cubicBezTo>
                  <a:lnTo>
                    <a:pt x="120634" y="70058"/>
                  </a:lnTo>
                  <a:cubicBezTo>
                    <a:pt x="120436" y="70090"/>
                    <a:pt x="120237" y="70106"/>
                    <a:pt x="120040" y="70106"/>
                  </a:cubicBezTo>
                  <a:cubicBezTo>
                    <a:pt x="119829" y="70106"/>
                    <a:pt x="119620" y="70087"/>
                    <a:pt x="119413" y="70048"/>
                  </a:cubicBezTo>
                  <a:lnTo>
                    <a:pt x="119289" y="70019"/>
                  </a:lnTo>
                  <a:cubicBezTo>
                    <a:pt x="118011" y="69733"/>
                    <a:pt x="116780" y="68789"/>
                    <a:pt x="116360" y="68445"/>
                  </a:cubicBezTo>
                  <a:cubicBezTo>
                    <a:pt x="117171" y="68169"/>
                    <a:pt x="118020" y="68026"/>
                    <a:pt x="118879" y="67997"/>
                  </a:cubicBezTo>
                  <a:close/>
                  <a:moveTo>
                    <a:pt x="30974" y="62636"/>
                  </a:moveTo>
                  <a:cubicBezTo>
                    <a:pt x="32090" y="63237"/>
                    <a:pt x="32911" y="64267"/>
                    <a:pt x="33244" y="65498"/>
                  </a:cubicBezTo>
                  <a:cubicBezTo>
                    <a:pt x="33750" y="67310"/>
                    <a:pt x="33273" y="69571"/>
                    <a:pt x="33111" y="70248"/>
                  </a:cubicBezTo>
                  <a:lnTo>
                    <a:pt x="33111" y="70239"/>
                  </a:lnTo>
                  <a:cubicBezTo>
                    <a:pt x="32624" y="69752"/>
                    <a:pt x="31041" y="68064"/>
                    <a:pt x="30526" y="66251"/>
                  </a:cubicBezTo>
                  <a:cubicBezTo>
                    <a:pt x="30182" y="65030"/>
                    <a:pt x="30345" y="63723"/>
                    <a:pt x="30974" y="62636"/>
                  </a:cubicBezTo>
                  <a:close/>
                  <a:moveTo>
                    <a:pt x="42670" y="66966"/>
                  </a:moveTo>
                  <a:cubicBezTo>
                    <a:pt x="43341" y="66966"/>
                    <a:pt x="44012" y="67111"/>
                    <a:pt x="44634" y="67396"/>
                  </a:cubicBezTo>
                  <a:cubicBezTo>
                    <a:pt x="44129" y="68550"/>
                    <a:pt x="43184" y="69447"/>
                    <a:pt x="42002" y="69895"/>
                  </a:cubicBezTo>
                  <a:cubicBezTo>
                    <a:pt x="41277" y="70153"/>
                    <a:pt x="40504" y="70296"/>
                    <a:pt x="39731" y="70315"/>
                  </a:cubicBezTo>
                  <a:cubicBezTo>
                    <a:pt x="39544" y="70324"/>
                    <a:pt x="39357" y="70328"/>
                    <a:pt x="39170" y="70328"/>
                  </a:cubicBezTo>
                  <a:cubicBezTo>
                    <a:pt x="38538" y="70328"/>
                    <a:pt x="37908" y="70279"/>
                    <a:pt x="37289" y="70191"/>
                  </a:cubicBezTo>
                  <a:cubicBezTo>
                    <a:pt x="37909" y="69447"/>
                    <a:pt x="38606" y="68779"/>
                    <a:pt x="39378" y="68197"/>
                  </a:cubicBezTo>
                  <a:lnTo>
                    <a:pt x="39445" y="68150"/>
                  </a:lnTo>
                  <a:cubicBezTo>
                    <a:pt x="39922" y="67797"/>
                    <a:pt x="40456" y="67501"/>
                    <a:pt x="41009" y="67272"/>
                  </a:cubicBezTo>
                  <a:cubicBezTo>
                    <a:pt x="41544" y="67068"/>
                    <a:pt x="42107" y="66966"/>
                    <a:pt x="42670" y="66966"/>
                  </a:cubicBezTo>
                  <a:close/>
                  <a:moveTo>
                    <a:pt x="116205" y="70203"/>
                  </a:moveTo>
                  <a:cubicBezTo>
                    <a:pt x="116243" y="70203"/>
                    <a:pt x="116278" y="70226"/>
                    <a:pt x="116284" y="70267"/>
                  </a:cubicBezTo>
                  <a:cubicBezTo>
                    <a:pt x="116284" y="70286"/>
                    <a:pt x="116284" y="70306"/>
                    <a:pt x="116274" y="70325"/>
                  </a:cubicBezTo>
                  <a:cubicBezTo>
                    <a:pt x="116257" y="70348"/>
                    <a:pt x="116233" y="70360"/>
                    <a:pt x="116208" y="70360"/>
                  </a:cubicBezTo>
                  <a:cubicBezTo>
                    <a:pt x="116192" y="70360"/>
                    <a:pt x="116175" y="70355"/>
                    <a:pt x="116160" y="70344"/>
                  </a:cubicBezTo>
                  <a:cubicBezTo>
                    <a:pt x="116141" y="70334"/>
                    <a:pt x="116131" y="70315"/>
                    <a:pt x="116131" y="70286"/>
                  </a:cubicBezTo>
                  <a:cubicBezTo>
                    <a:pt x="116122" y="70267"/>
                    <a:pt x="116131" y="70248"/>
                    <a:pt x="116141" y="70229"/>
                  </a:cubicBezTo>
                  <a:cubicBezTo>
                    <a:pt x="116159" y="70211"/>
                    <a:pt x="116182" y="70203"/>
                    <a:pt x="116205" y="70203"/>
                  </a:cubicBezTo>
                  <a:close/>
                  <a:moveTo>
                    <a:pt x="58295" y="66566"/>
                  </a:moveTo>
                  <a:cubicBezTo>
                    <a:pt x="58371" y="66566"/>
                    <a:pt x="58438" y="66566"/>
                    <a:pt x="58485" y="66576"/>
                  </a:cubicBezTo>
                  <a:cubicBezTo>
                    <a:pt x="58438" y="67482"/>
                    <a:pt x="58028" y="68340"/>
                    <a:pt x="57350" y="68951"/>
                  </a:cubicBezTo>
                  <a:cubicBezTo>
                    <a:pt x="56349" y="69838"/>
                    <a:pt x="54784" y="70258"/>
                    <a:pt x="54231" y="70391"/>
                  </a:cubicBezTo>
                  <a:cubicBezTo>
                    <a:pt x="54422" y="69857"/>
                    <a:pt x="55004" y="68350"/>
                    <a:pt x="56005" y="67453"/>
                  </a:cubicBezTo>
                  <a:cubicBezTo>
                    <a:pt x="56635" y="66890"/>
                    <a:pt x="57446" y="66576"/>
                    <a:pt x="58295" y="66566"/>
                  </a:cubicBezTo>
                  <a:close/>
                  <a:moveTo>
                    <a:pt x="53185" y="65581"/>
                  </a:moveTo>
                  <a:cubicBezTo>
                    <a:pt x="53362" y="65581"/>
                    <a:pt x="53539" y="65591"/>
                    <a:pt x="53716" y="65612"/>
                  </a:cubicBezTo>
                  <a:cubicBezTo>
                    <a:pt x="53601" y="66871"/>
                    <a:pt x="52981" y="68035"/>
                    <a:pt x="51999" y="68827"/>
                  </a:cubicBezTo>
                  <a:cubicBezTo>
                    <a:pt x="50530" y="70019"/>
                    <a:pt x="48269" y="70487"/>
                    <a:pt x="47582" y="70611"/>
                  </a:cubicBezTo>
                  <a:cubicBezTo>
                    <a:pt x="47840" y="69962"/>
                    <a:pt x="48755" y="67835"/>
                    <a:pt x="50215" y="66642"/>
                  </a:cubicBezTo>
                  <a:cubicBezTo>
                    <a:pt x="50339" y="66547"/>
                    <a:pt x="50472" y="66452"/>
                    <a:pt x="50606" y="66366"/>
                  </a:cubicBezTo>
                  <a:lnTo>
                    <a:pt x="50692" y="66309"/>
                  </a:lnTo>
                  <a:lnTo>
                    <a:pt x="50644" y="66185"/>
                  </a:lnTo>
                  <a:cubicBezTo>
                    <a:pt x="50635" y="66185"/>
                    <a:pt x="50635" y="66175"/>
                    <a:pt x="50635" y="66175"/>
                  </a:cubicBezTo>
                  <a:cubicBezTo>
                    <a:pt x="50625" y="66118"/>
                    <a:pt x="50635" y="66061"/>
                    <a:pt x="50673" y="66022"/>
                  </a:cubicBezTo>
                  <a:cubicBezTo>
                    <a:pt x="50701" y="65984"/>
                    <a:pt x="50749" y="65956"/>
                    <a:pt x="50797" y="65946"/>
                  </a:cubicBezTo>
                  <a:lnTo>
                    <a:pt x="50825" y="65946"/>
                  </a:lnTo>
                  <a:cubicBezTo>
                    <a:pt x="50892" y="65946"/>
                    <a:pt x="50949" y="65975"/>
                    <a:pt x="50988" y="66022"/>
                  </a:cubicBezTo>
                  <a:lnTo>
                    <a:pt x="51045" y="66099"/>
                  </a:lnTo>
                  <a:lnTo>
                    <a:pt x="51131" y="66061"/>
                  </a:lnTo>
                  <a:cubicBezTo>
                    <a:pt x="51772" y="65747"/>
                    <a:pt x="52475" y="65581"/>
                    <a:pt x="53185" y="65581"/>
                  </a:cubicBezTo>
                  <a:close/>
                  <a:moveTo>
                    <a:pt x="68158" y="65908"/>
                  </a:moveTo>
                  <a:lnTo>
                    <a:pt x="68158" y="65908"/>
                  </a:lnTo>
                  <a:cubicBezTo>
                    <a:pt x="68635" y="66204"/>
                    <a:pt x="69990" y="67100"/>
                    <a:pt x="70658" y="68255"/>
                  </a:cubicBezTo>
                  <a:cubicBezTo>
                    <a:pt x="71115" y="69046"/>
                    <a:pt x="71239" y="69981"/>
                    <a:pt x="71001" y="70868"/>
                  </a:cubicBezTo>
                  <a:cubicBezTo>
                    <a:pt x="70123" y="70630"/>
                    <a:pt x="69370" y="70048"/>
                    <a:pt x="68921" y="69256"/>
                  </a:cubicBezTo>
                  <a:cubicBezTo>
                    <a:pt x="68244" y="68092"/>
                    <a:pt x="68168" y="66471"/>
                    <a:pt x="68158" y="65908"/>
                  </a:cubicBezTo>
                  <a:close/>
                  <a:moveTo>
                    <a:pt x="90870" y="66753"/>
                  </a:moveTo>
                  <a:cubicBezTo>
                    <a:pt x="91939" y="66753"/>
                    <a:pt x="92826" y="66864"/>
                    <a:pt x="93208" y="66919"/>
                  </a:cubicBezTo>
                  <a:cubicBezTo>
                    <a:pt x="92703" y="67530"/>
                    <a:pt x="90757" y="69790"/>
                    <a:pt x="88506" y="70668"/>
                  </a:cubicBezTo>
                  <a:cubicBezTo>
                    <a:pt x="87812" y="70944"/>
                    <a:pt x="87082" y="71080"/>
                    <a:pt x="86351" y="71080"/>
                  </a:cubicBezTo>
                  <a:cubicBezTo>
                    <a:pt x="85514" y="71080"/>
                    <a:pt x="84678" y="70901"/>
                    <a:pt x="83898" y="70544"/>
                  </a:cubicBezTo>
                  <a:cubicBezTo>
                    <a:pt x="84518" y="69075"/>
                    <a:pt x="85711" y="67911"/>
                    <a:pt x="87208" y="67339"/>
                  </a:cubicBezTo>
                  <a:cubicBezTo>
                    <a:pt x="88372" y="66880"/>
                    <a:pt x="89725" y="66753"/>
                    <a:pt x="90870" y="66753"/>
                  </a:cubicBezTo>
                  <a:close/>
                  <a:moveTo>
                    <a:pt x="56768" y="71155"/>
                  </a:moveTo>
                  <a:cubicBezTo>
                    <a:pt x="56778" y="71155"/>
                    <a:pt x="56787" y="71164"/>
                    <a:pt x="56797" y="71164"/>
                  </a:cubicBezTo>
                  <a:cubicBezTo>
                    <a:pt x="56807" y="71174"/>
                    <a:pt x="56807" y="71183"/>
                    <a:pt x="56807" y="71193"/>
                  </a:cubicBezTo>
                  <a:cubicBezTo>
                    <a:pt x="56816" y="71202"/>
                    <a:pt x="56807" y="71212"/>
                    <a:pt x="56807" y="71221"/>
                  </a:cubicBezTo>
                  <a:cubicBezTo>
                    <a:pt x="56797" y="71231"/>
                    <a:pt x="56787" y="71240"/>
                    <a:pt x="56778" y="71240"/>
                  </a:cubicBezTo>
                  <a:cubicBezTo>
                    <a:pt x="56759" y="71240"/>
                    <a:pt x="56730" y="71221"/>
                    <a:pt x="56730" y="71202"/>
                  </a:cubicBezTo>
                  <a:cubicBezTo>
                    <a:pt x="56730" y="71193"/>
                    <a:pt x="56730" y="71183"/>
                    <a:pt x="56740" y="71174"/>
                  </a:cubicBezTo>
                  <a:cubicBezTo>
                    <a:pt x="56740" y="71164"/>
                    <a:pt x="56749" y="71155"/>
                    <a:pt x="56768" y="71155"/>
                  </a:cubicBezTo>
                  <a:close/>
                  <a:moveTo>
                    <a:pt x="97167" y="65450"/>
                  </a:moveTo>
                  <a:cubicBezTo>
                    <a:pt x="98426" y="65488"/>
                    <a:pt x="99628" y="66041"/>
                    <a:pt x="100477" y="66976"/>
                  </a:cubicBezTo>
                  <a:cubicBezTo>
                    <a:pt x="101756" y="68369"/>
                    <a:pt x="102357" y="70601"/>
                    <a:pt x="102500" y="71269"/>
                  </a:cubicBezTo>
                  <a:cubicBezTo>
                    <a:pt x="101851" y="71059"/>
                    <a:pt x="99676" y="70267"/>
                    <a:pt x="98407" y="68884"/>
                  </a:cubicBezTo>
                  <a:cubicBezTo>
                    <a:pt x="97549" y="67949"/>
                    <a:pt x="97100" y="66719"/>
                    <a:pt x="97167" y="65450"/>
                  </a:cubicBezTo>
                  <a:close/>
                  <a:moveTo>
                    <a:pt x="69894" y="71164"/>
                  </a:moveTo>
                  <a:cubicBezTo>
                    <a:pt x="69914" y="71164"/>
                    <a:pt x="69923" y="71164"/>
                    <a:pt x="69933" y="71174"/>
                  </a:cubicBezTo>
                  <a:cubicBezTo>
                    <a:pt x="69952" y="71183"/>
                    <a:pt x="69952" y="71202"/>
                    <a:pt x="69961" y="71212"/>
                  </a:cubicBezTo>
                  <a:cubicBezTo>
                    <a:pt x="69961" y="71231"/>
                    <a:pt x="69952" y="71250"/>
                    <a:pt x="69952" y="71259"/>
                  </a:cubicBezTo>
                  <a:cubicBezTo>
                    <a:pt x="69942" y="71269"/>
                    <a:pt x="69923" y="71279"/>
                    <a:pt x="69904" y="71288"/>
                  </a:cubicBezTo>
                  <a:cubicBezTo>
                    <a:pt x="69875" y="71288"/>
                    <a:pt x="69837" y="71269"/>
                    <a:pt x="69837" y="71231"/>
                  </a:cubicBezTo>
                  <a:cubicBezTo>
                    <a:pt x="69828" y="71202"/>
                    <a:pt x="69856" y="71164"/>
                    <a:pt x="69885" y="71164"/>
                  </a:cubicBezTo>
                  <a:close/>
                  <a:moveTo>
                    <a:pt x="101746" y="71784"/>
                  </a:moveTo>
                  <a:cubicBezTo>
                    <a:pt x="101775" y="71784"/>
                    <a:pt x="101803" y="71794"/>
                    <a:pt x="101832" y="71813"/>
                  </a:cubicBezTo>
                  <a:cubicBezTo>
                    <a:pt x="101934" y="71894"/>
                    <a:pt x="101789" y="72019"/>
                    <a:pt x="101687" y="72019"/>
                  </a:cubicBezTo>
                  <a:cubicBezTo>
                    <a:pt x="101646" y="72019"/>
                    <a:pt x="101611" y="71999"/>
                    <a:pt x="101603" y="71946"/>
                  </a:cubicBezTo>
                  <a:cubicBezTo>
                    <a:pt x="101594" y="71870"/>
                    <a:pt x="101641" y="71803"/>
                    <a:pt x="101727" y="71784"/>
                  </a:cubicBezTo>
                  <a:close/>
                  <a:moveTo>
                    <a:pt x="46580" y="71975"/>
                  </a:moveTo>
                  <a:cubicBezTo>
                    <a:pt x="46580" y="71975"/>
                    <a:pt x="46590" y="71984"/>
                    <a:pt x="46590" y="71994"/>
                  </a:cubicBezTo>
                  <a:cubicBezTo>
                    <a:pt x="46590" y="72004"/>
                    <a:pt x="46590" y="72004"/>
                    <a:pt x="46590" y="72013"/>
                  </a:cubicBezTo>
                  <a:cubicBezTo>
                    <a:pt x="46580" y="72023"/>
                    <a:pt x="46580" y="72023"/>
                    <a:pt x="46571" y="72023"/>
                  </a:cubicBezTo>
                  <a:cubicBezTo>
                    <a:pt x="46566" y="72025"/>
                    <a:pt x="46561" y="72026"/>
                    <a:pt x="46556" y="72026"/>
                  </a:cubicBezTo>
                  <a:cubicBezTo>
                    <a:pt x="46543" y="72026"/>
                    <a:pt x="46533" y="72018"/>
                    <a:pt x="46533" y="72004"/>
                  </a:cubicBezTo>
                  <a:cubicBezTo>
                    <a:pt x="46533" y="71984"/>
                    <a:pt x="46542" y="71975"/>
                    <a:pt x="46561" y="71975"/>
                  </a:cubicBezTo>
                  <a:close/>
                  <a:moveTo>
                    <a:pt x="10060" y="72056"/>
                  </a:moveTo>
                  <a:cubicBezTo>
                    <a:pt x="10141" y="72056"/>
                    <a:pt x="10221" y="72106"/>
                    <a:pt x="10236" y="72204"/>
                  </a:cubicBezTo>
                  <a:cubicBezTo>
                    <a:pt x="10245" y="72252"/>
                    <a:pt x="10236" y="72299"/>
                    <a:pt x="10207" y="72337"/>
                  </a:cubicBezTo>
                  <a:cubicBezTo>
                    <a:pt x="10178" y="72376"/>
                    <a:pt x="10131" y="72404"/>
                    <a:pt x="10083" y="72414"/>
                  </a:cubicBezTo>
                  <a:cubicBezTo>
                    <a:pt x="10075" y="72415"/>
                    <a:pt x="10066" y="72416"/>
                    <a:pt x="10058" y="72416"/>
                  </a:cubicBezTo>
                  <a:cubicBezTo>
                    <a:pt x="10000" y="72416"/>
                    <a:pt x="9945" y="72387"/>
                    <a:pt x="9911" y="72337"/>
                  </a:cubicBezTo>
                  <a:lnTo>
                    <a:pt x="9864" y="72271"/>
                  </a:lnTo>
                  <a:lnTo>
                    <a:pt x="9883" y="72194"/>
                  </a:lnTo>
                  <a:cubicBezTo>
                    <a:pt x="9906" y="72101"/>
                    <a:pt x="9984" y="72056"/>
                    <a:pt x="10060" y="72056"/>
                  </a:cubicBezTo>
                  <a:close/>
                  <a:moveTo>
                    <a:pt x="81437" y="65393"/>
                  </a:moveTo>
                  <a:lnTo>
                    <a:pt x="81437" y="65393"/>
                  </a:lnTo>
                  <a:cubicBezTo>
                    <a:pt x="81485" y="66080"/>
                    <a:pt x="81561" y="68388"/>
                    <a:pt x="80750" y="70096"/>
                  </a:cubicBezTo>
                  <a:cubicBezTo>
                    <a:pt x="80483" y="70649"/>
                    <a:pt x="80111" y="71145"/>
                    <a:pt x="79653" y="71565"/>
                  </a:cubicBezTo>
                  <a:cubicBezTo>
                    <a:pt x="79186" y="71994"/>
                    <a:pt x="78632" y="72318"/>
                    <a:pt x="78022" y="72519"/>
                  </a:cubicBezTo>
                  <a:cubicBezTo>
                    <a:pt x="77593" y="71326"/>
                    <a:pt x="77659" y="70010"/>
                    <a:pt x="78203" y="68875"/>
                  </a:cubicBezTo>
                  <a:cubicBezTo>
                    <a:pt x="78461" y="68360"/>
                    <a:pt x="78785" y="67883"/>
                    <a:pt x="79157" y="67444"/>
                  </a:cubicBezTo>
                  <a:cubicBezTo>
                    <a:pt x="79834" y="66671"/>
                    <a:pt x="80598" y="65975"/>
                    <a:pt x="81437" y="65393"/>
                  </a:cubicBezTo>
                  <a:close/>
                  <a:moveTo>
                    <a:pt x="104301" y="61951"/>
                  </a:moveTo>
                  <a:cubicBezTo>
                    <a:pt x="104310" y="61951"/>
                    <a:pt x="104317" y="61954"/>
                    <a:pt x="104322" y="61959"/>
                  </a:cubicBezTo>
                  <a:cubicBezTo>
                    <a:pt x="104474" y="61959"/>
                    <a:pt x="104608" y="62064"/>
                    <a:pt x="104637" y="62216"/>
                  </a:cubicBezTo>
                  <a:lnTo>
                    <a:pt x="104646" y="62312"/>
                  </a:lnTo>
                  <a:lnTo>
                    <a:pt x="104732" y="62331"/>
                  </a:lnTo>
                  <a:cubicBezTo>
                    <a:pt x="104980" y="62388"/>
                    <a:pt x="105104" y="62674"/>
                    <a:pt x="104980" y="62903"/>
                  </a:cubicBezTo>
                  <a:lnTo>
                    <a:pt x="104923" y="62998"/>
                  </a:lnTo>
                  <a:lnTo>
                    <a:pt x="105009" y="63065"/>
                  </a:lnTo>
                  <a:cubicBezTo>
                    <a:pt x="106182" y="63914"/>
                    <a:pt x="107002" y="65183"/>
                    <a:pt x="107298" y="66614"/>
                  </a:cubicBezTo>
                  <a:cubicBezTo>
                    <a:pt x="107794" y="68970"/>
                    <a:pt x="106974" y="71841"/>
                    <a:pt x="106735" y="72595"/>
                  </a:cubicBezTo>
                  <a:cubicBezTo>
                    <a:pt x="106211" y="72004"/>
                    <a:pt x="104293" y="69714"/>
                    <a:pt x="103797" y="67348"/>
                  </a:cubicBezTo>
                  <a:cubicBezTo>
                    <a:pt x="103482" y="65927"/>
                    <a:pt x="103711" y="64439"/>
                    <a:pt x="104446" y="63180"/>
                  </a:cubicBezTo>
                  <a:lnTo>
                    <a:pt x="104493" y="63084"/>
                  </a:lnTo>
                  <a:lnTo>
                    <a:pt x="104408" y="63018"/>
                  </a:lnTo>
                  <a:cubicBezTo>
                    <a:pt x="104331" y="62960"/>
                    <a:pt x="104274" y="62865"/>
                    <a:pt x="104255" y="62769"/>
                  </a:cubicBezTo>
                  <a:cubicBezTo>
                    <a:pt x="104255" y="62731"/>
                    <a:pt x="104255" y="62703"/>
                    <a:pt x="104255" y="62674"/>
                  </a:cubicBezTo>
                  <a:lnTo>
                    <a:pt x="104265" y="62588"/>
                  </a:lnTo>
                  <a:lnTo>
                    <a:pt x="104188" y="62550"/>
                  </a:lnTo>
                  <a:cubicBezTo>
                    <a:pt x="104093" y="62502"/>
                    <a:pt x="104026" y="62417"/>
                    <a:pt x="104016" y="62312"/>
                  </a:cubicBezTo>
                  <a:cubicBezTo>
                    <a:pt x="103988" y="62140"/>
                    <a:pt x="104102" y="61978"/>
                    <a:pt x="104274" y="61959"/>
                  </a:cubicBezTo>
                  <a:cubicBezTo>
                    <a:pt x="104284" y="61954"/>
                    <a:pt x="104293" y="61951"/>
                    <a:pt x="104301" y="61951"/>
                  </a:cubicBezTo>
                  <a:close/>
                  <a:moveTo>
                    <a:pt x="63226" y="72309"/>
                  </a:moveTo>
                  <a:cubicBezTo>
                    <a:pt x="63265" y="72309"/>
                    <a:pt x="63303" y="72328"/>
                    <a:pt x="63331" y="72347"/>
                  </a:cubicBezTo>
                  <a:cubicBezTo>
                    <a:pt x="63455" y="72442"/>
                    <a:pt x="63408" y="72643"/>
                    <a:pt x="63255" y="72662"/>
                  </a:cubicBezTo>
                  <a:cubicBezTo>
                    <a:pt x="63243" y="72664"/>
                    <a:pt x="63231" y="72665"/>
                    <a:pt x="63219" y="72665"/>
                  </a:cubicBezTo>
                  <a:cubicBezTo>
                    <a:pt x="63184" y="72665"/>
                    <a:pt x="63150" y="72655"/>
                    <a:pt x="63122" y="72633"/>
                  </a:cubicBezTo>
                  <a:cubicBezTo>
                    <a:pt x="63045" y="72576"/>
                    <a:pt x="63026" y="72461"/>
                    <a:pt x="63083" y="72385"/>
                  </a:cubicBezTo>
                  <a:cubicBezTo>
                    <a:pt x="63102" y="72347"/>
                    <a:pt x="63150" y="72318"/>
                    <a:pt x="63198" y="72309"/>
                  </a:cubicBezTo>
                  <a:close/>
                  <a:moveTo>
                    <a:pt x="34303" y="72378"/>
                  </a:moveTo>
                  <a:cubicBezTo>
                    <a:pt x="34313" y="72378"/>
                    <a:pt x="34322" y="72380"/>
                    <a:pt x="34332" y="72385"/>
                  </a:cubicBezTo>
                  <a:cubicBezTo>
                    <a:pt x="34341" y="72384"/>
                    <a:pt x="34350" y="72383"/>
                    <a:pt x="34359" y="72383"/>
                  </a:cubicBezTo>
                  <a:cubicBezTo>
                    <a:pt x="34418" y="72383"/>
                    <a:pt x="34483" y="72409"/>
                    <a:pt x="34532" y="72442"/>
                  </a:cubicBezTo>
                  <a:cubicBezTo>
                    <a:pt x="34599" y="72500"/>
                    <a:pt x="34647" y="72576"/>
                    <a:pt x="34666" y="72671"/>
                  </a:cubicBezTo>
                  <a:cubicBezTo>
                    <a:pt x="34714" y="72927"/>
                    <a:pt x="34515" y="73076"/>
                    <a:pt x="34320" y="73076"/>
                  </a:cubicBezTo>
                  <a:cubicBezTo>
                    <a:pt x="34166" y="73076"/>
                    <a:pt x="34014" y="72983"/>
                    <a:pt x="33989" y="72776"/>
                  </a:cubicBezTo>
                  <a:cubicBezTo>
                    <a:pt x="33960" y="72585"/>
                    <a:pt x="34084" y="72414"/>
                    <a:pt x="34275" y="72385"/>
                  </a:cubicBezTo>
                  <a:cubicBezTo>
                    <a:pt x="34284" y="72380"/>
                    <a:pt x="34294" y="72378"/>
                    <a:pt x="34303" y="72378"/>
                  </a:cubicBezTo>
                  <a:close/>
                  <a:moveTo>
                    <a:pt x="95000" y="70312"/>
                  </a:moveTo>
                  <a:cubicBezTo>
                    <a:pt x="95061" y="70312"/>
                    <a:pt x="95122" y="70313"/>
                    <a:pt x="95183" y="70315"/>
                  </a:cubicBezTo>
                  <a:cubicBezTo>
                    <a:pt x="96433" y="70353"/>
                    <a:pt x="97625" y="70897"/>
                    <a:pt x="98474" y="71832"/>
                  </a:cubicBezTo>
                  <a:cubicBezTo>
                    <a:pt x="97602" y="72659"/>
                    <a:pt x="96452" y="73113"/>
                    <a:pt x="95257" y="73113"/>
                  </a:cubicBezTo>
                  <a:cubicBezTo>
                    <a:pt x="95197" y="73113"/>
                    <a:pt x="95138" y="73112"/>
                    <a:pt x="95078" y="73110"/>
                  </a:cubicBezTo>
                  <a:cubicBezTo>
                    <a:pt x="93208" y="73043"/>
                    <a:pt x="91205" y="71908"/>
                    <a:pt x="90614" y="71555"/>
                  </a:cubicBezTo>
                  <a:cubicBezTo>
                    <a:pt x="91205" y="71251"/>
                    <a:pt x="93171" y="70312"/>
                    <a:pt x="95000" y="70312"/>
                  </a:cubicBezTo>
                  <a:close/>
                  <a:moveTo>
                    <a:pt x="106592" y="73148"/>
                  </a:moveTo>
                  <a:cubicBezTo>
                    <a:pt x="106621" y="73148"/>
                    <a:pt x="106649" y="73148"/>
                    <a:pt x="106668" y="73167"/>
                  </a:cubicBezTo>
                  <a:cubicBezTo>
                    <a:pt x="106687" y="73186"/>
                    <a:pt x="106707" y="73215"/>
                    <a:pt x="106716" y="73244"/>
                  </a:cubicBezTo>
                  <a:cubicBezTo>
                    <a:pt x="106716" y="73272"/>
                    <a:pt x="106707" y="73310"/>
                    <a:pt x="106687" y="73330"/>
                  </a:cubicBezTo>
                  <a:cubicBezTo>
                    <a:pt x="106668" y="73358"/>
                    <a:pt x="106640" y="73377"/>
                    <a:pt x="106611" y="73377"/>
                  </a:cubicBezTo>
                  <a:cubicBezTo>
                    <a:pt x="106604" y="73380"/>
                    <a:pt x="106596" y="73381"/>
                    <a:pt x="106588" y="73381"/>
                  </a:cubicBezTo>
                  <a:cubicBezTo>
                    <a:pt x="106567" y="73381"/>
                    <a:pt x="106546" y="73372"/>
                    <a:pt x="106525" y="73358"/>
                  </a:cubicBezTo>
                  <a:cubicBezTo>
                    <a:pt x="106497" y="73339"/>
                    <a:pt x="106478" y="73310"/>
                    <a:pt x="106478" y="73282"/>
                  </a:cubicBezTo>
                  <a:cubicBezTo>
                    <a:pt x="106468" y="73215"/>
                    <a:pt x="106516" y="73158"/>
                    <a:pt x="106573" y="73148"/>
                  </a:cubicBezTo>
                  <a:close/>
                  <a:moveTo>
                    <a:pt x="83536" y="73593"/>
                  </a:moveTo>
                  <a:cubicBezTo>
                    <a:pt x="83546" y="73593"/>
                    <a:pt x="83557" y="73599"/>
                    <a:pt x="83564" y="73606"/>
                  </a:cubicBezTo>
                  <a:cubicBezTo>
                    <a:pt x="83574" y="73606"/>
                    <a:pt x="83574" y="73616"/>
                    <a:pt x="83583" y="73635"/>
                  </a:cubicBezTo>
                  <a:cubicBezTo>
                    <a:pt x="83583" y="73644"/>
                    <a:pt x="83574" y="73654"/>
                    <a:pt x="83564" y="73663"/>
                  </a:cubicBezTo>
                  <a:lnTo>
                    <a:pt x="83574" y="73663"/>
                  </a:lnTo>
                  <a:cubicBezTo>
                    <a:pt x="83564" y="73682"/>
                    <a:pt x="83555" y="73682"/>
                    <a:pt x="83536" y="73682"/>
                  </a:cubicBezTo>
                  <a:cubicBezTo>
                    <a:pt x="83532" y="73686"/>
                    <a:pt x="83529" y="73687"/>
                    <a:pt x="83526" y="73687"/>
                  </a:cubicBezTo>
                  <a:cubicBezTo>
                    <a:pt x="83520" y="73687"/>
                    <a:pt x="83513" y="73682"/>
                    <a:pt x="83507" y="73682"/>
                  </a:cubicBezTo>
                  <a:cubicBezTo>
                    <a:pt x="83497" y="73673"/>
                    <a:pt x="83488" y="73663"/>
                    <a:pt x="83488" y="73644"/>
                  </a:cubicBezTo>
                  <a:cubicBezTo>
                    <a:pt x="83478" y="73625"/>
                    <a:pt x="83497" y="73597"/>
                    <a:pt x="83526" y="73597"/>
                  </a:cubicBezTo>
                  <a:cubicBezTo>
                    <a:pt x="83529" y="73594"/>
                    <a:pt x="83532" y="73593"/>
                    <a:pt x="83536" y="73593"/>
                  </a:cubicBezTo>
                  <a:close/>
                  <a:moveTo>
                    <a:pt x="85816" y="73663"/>
                  </a:moveTo>
                  <a:cubicBezTo>
                    <a:pt x="85901" y="73663"/>
                    <a:pt x="85968" y="73721"/>
                    <a:pt x="85978" y="73806"/>
                  </a:cubicBezTo>
                  <a:cubicBezTo>
                    <a:pt x="85988" y="73914"/>
                    <a:pt x="85903" y="73976"/>
                    <a:pt x="85817" y="73976"/>
                  </a:cubicBezTo>
                  <a:cubicBezTo>
                    <a:pt x="85751" y="73976"/>
                    <a:pt x="85684" y="73938"/>
                    <a:pt x="85663" y="73854"/>
                  </a:cubicBezTo>
                  <a:lnTo>
                    <a:pt x="85663" y="73845"/>
                  </a:lnTo>
                  <a:cubicBezTo>
                    <a:pt x="85653" y="73806"/>
                    <a:pt x="85663" y="73759"/>
                    <a:pt x="85692" y="73730"/>
                  </a:cubicBezTo>
                  <a:cubicBezTo>
                    <a:pt x="85711" y="73692"/>
                    <a:pt x="85749" y="73673"/>
                    <a:pt x="85796" y="73663"/>
                  </a:cubicBezTo>
                  <a:close/>
                  <a:moveTo>
                    <a:pt x="74464" y="66404"/>
                  </a:moveTo>
                  <a:cubicBezTo>
                    <a:pt x="74779" y="67014"/>
                    <a:pt x="75790" y="69085"/>
                    <a:pt x="75732" y="70964"/>
                  </a:cubicBezTo>
                  <a:cubicBezTo>
                    <a:pt x="75704" y="72211"/>
                    <a:pt x="75162" y="73401"/>
                    <a:pt x="74240" y="74260"/>
                  </a:cubicBezTo>
                  <a:lnTo>
                    <a:pt x="74240" y="74260"/>
                  </a:lnTo>
                  <a:cubicBezTo>
                    <a:pt x="73365" y="73354"/>
                    <a:pt x="72899" y="72135"/>
                    <a:pt x="72937" y="70878"/>
                  </a:cubicBezTo>
                  <a:cubicBezTo>
                    <a:pt x="72985" y="69008"/>
                    <a:pt x="74101" y="66995"/>
                    <a:pt x="74464" y="66404"/>
                  </a:cubicBezTo>
                  <a:close/>
                  <a:moveTo>
                    <a:pt x="87866" y="73580"/>
                  </a:moveTo>
                  <a:cubicBezTo>
                    <a:pt x="87876" y="73580"/>
                    <a:pt x="87886" y="73582"/>
                    <a:pt x="87895" y="73587"/>
                  </a:cubicBezTo>
                  <a:cubicBezTo>
                    <a:pt x="87898" y="73587"/>
                    <a:pt x="87902" y="73587"/>
                    <a:pt x="87905" y="73587"/>
                  </a:cubicBezTo>
                  <a:cubicBezTo>
                    <a:pt x="88382" y="73587"/>
                    <a:pt x="88436" y="74284"/>
                    <a:pt x="87952" y="74350"/>
                  </a:cubicBezTo>
                  <a:cubicBezTo>
                    <a:pt x="87928" y="74354"/>
                    <a:pt x="87905" y="74356"/>
                    <a:pt x="87883" y="74356"/>
                  </a:cubicBezTo>
                  <a:cubicBezTo>
                    <a:pt x="87437" y="74356"/>
                    <a:pt x="87356" y="73660"/>
                    <a:pt x="87838" y="73587"/>
                  </a:cubicBezTo>
                  <a:cubicBezTo>
                    <a:pt x="87847" y="73582"/>
                    <a:pt x="87857" y="73580"/>
                    <a:pt x="87866" y="73580"/>
                  </a:cubicBezTo>
                  <a:close/>
                  <a:moveTo>
                    <a:pt x="28408" y="66557"/>
                  </a:moveTo>
                  <a:cubicBezTo>
                    <a:pt x="28618" y="68140"/>
                    <a:pt x="28170" y="69743"/>
                    <a:pt x="27168" y="70992"/>
                  </a:cubicBezTo>
                  <a:cubicBezTo>
                    <a:pt x="25603" y="72957"/>
                    <a:pt x="22704" y="74169"/>
                    <a:pt x="22141" y="74398"/>
                  </a:cubicBezTo>
                  <a:lnTo>
                    <a:pt x="22122" y="74407"/>
                  </a:lnTo>
                  <a:cubicBezTo>
                    <a:pt x="22112" y="74417"/>
                    <a:pt x="22093" y="74417"/>
                    <a:pt x="22083" y="74427"/>
                  </a:cubicBezTo>
                  <a:lnTo>
                    <a:pt x="22045" y="74427"/>
                  </a:lnTo>
                  <a:cubicBezTo>
                    <a:pt x="21969" y="74427"/>
                    <a:pt x="21893" y="74369"/>
                    <a:pt x="21883" y="74293"/>
                  </a:cubicBezTo>
                  <a:cubicBezTo>
                    <a:pt x="21874" y="74255"/>
                    <a:pt x="21883" y="74217"/>
                    <a:pt x="21912" y="74179"/>
                  </a:cubicBezTo>
                  <a:cubicBezTo>
                    <a:pt x="21940" y="74150"/>
                    <a:pt x="21979" y="74121"/>
                    <a:pt x="22017" y="74121"/>
                  </a:cubicBezTo>
                  <a:lnTo>
                    <a:pt x="22036" y="74121"/>
                  </a:lnTo>
                  <a:cubicBezTo>
                    <a:pt x="22055" y="74121"/>
                    <a:pt x="22074" y="74121"/>
                    <a:pt x="22093" y="74131"/>
                  </a:cubicBezTo>
                  <a:lnTo>
                    <a:pt x="22227" y="74188"/>
                  </a:lnTo>
                  <a:lnTo>
                    <a:pt x="22255" y="74045"/>
                  </a:lnTo>
                  <a:cubicBezTo>
                    <a:pt x="22436" y="73024"/>
                    <a:pt x="23009" y="70468"/>
                    <a:pt x="24373" y="68760"/>
                  </a:cubicBezTo>
                  <a:cubicBezTo>
                    <a:pt x="25184" y="67730"/>
                    <a:pt x="26309" y="66995"/>
                    <a:pt x="27588" y="66690"/>
                  </a:cubicBezTo>
                  <a:lnTo>
                    <a:pt x="27817" y="66633"/>
                  </a:lnTo>
                  <a:cubicBezTo>
                    <a:pt x="28017" y="66595"/>
                    <a:pt x="28208" y="66566"/>
                    <a:pt x="28408" y="66557"/>
                  </a:cubicBezTo>
                  <a:close/>
                  <a:moveTo>
                    <a:pt x="123013" y="74232"/>
                  </a:moveTo>
                  <a:cubicBezTo>
                    <a:pt x="123043" y="74232"/>
                    <a:pt x="123074" y="74241"/>
                    <a:pt x="123095" y="74255"/>
                  </a:cubicBezTo>
                  <a:cubicBezTo>
                    <a:pt x="123171" y="74283"/>
                    <a:pt x="123219" y="74341"/>
                    <a:pt x="123238" y="74417"/>
                  </a:cubicBezTo>
                  <a:cubicBezTo>
                    <a:pt x="123238" y="74465"/>
                    <a:pt x="123229" y="74503"/>
                    <a:pt x="123219" y="74551"/>
                  </a:cubicBezTo>
                  <a:cubicBezTo>
                    <a:pt x="123181" y="74617"/>
                    <a:pt x="123124" y="74655"/>
                    <a:pt x="123047" y="74675"/>
                  </a:cubicBezTo>
                  <a:cubicBezTo>
                    <a:pt x="123038" y="74676"/>
                    <a:pt x="123028" y="74676"/>
                    <a:pt x="123018" y="74676"/>
                  </a:cubicBezTo>
                  <a:cubicBezTo>
                    <a:pt x="122952" y="74676"/>
                    <a:pt x="122889" y="74648"/>
                    <a:pt x="122847" y="74598"/>
                  </a:cubicBezTo>
                  <a:cubicBezTo>
                    <a:pt x="122818" y="74570"/>
                    <a:pt x="122799" y="74531"/>
                    <a:pt x="122799" y="74493"/>
                  </a:cubicBezTo>
                  <a:cubicBezTo>
                    <a:pt x="122780" y="74369"/>
                    <a:pt x="122857" y="74255"/>
                    <a:pt x="122981" y="74236"/>
                  </a:cubicBezTo>
                  <a:cubicBezTo>
                    <a:pt x="122991" y="74233"/>
                    <a:pt x="123002" y="74232"/>
                    <a:pt x="123013" y="74232"/>
                  </a:cubicBezTo>
                  <a:close/>
                  <a:moveTo>
                    <a:pt x="64347" y="74443"/>
                  </a:moveTo>
                  <a:cubicBezTo>
                    <a:pt x="64501" y="74443"/>
                    <a:pt x="64603" y="74627"/>
                    <a:pt x="64505" y="74770"/>
                  </a:cubicBezTo>
                  <a:cubicBezTo>
                    <a:pt x="64464" y="74825"/>
                    <a:pt x="64405" y="74850"/>
                    <a:pt x="64347" y="74850"/>
                  </a:cubicBezTo>
                  <a:cubicBezTo>
                    <a:pt x="64253" y="74850"/>
                    <a:pt x="64160" y="74786"/>
                    <a:pt x="64142" y="74675"/>
                  </a:cubicBezTo>
                  <a:cubicBezTo>
                    <a:pt x="64133" y="74627"/>
                    <a:pt x="64142" y="74570"/>
                    <a:pt x="64180" y="74522"/>
                  </a:cubicBezTo>
                  <a:cubicBezTo>
                    <a:pt x="64209" y="74484"/>
                    <a:pt x="64257" y="74455"/>
                    <a:pt x="64314" y="74446"/>
                  </a:cubicBezTo>
                  <a:cubicBezTo>
                    <a:pt x="64325" y="74444"/>
                    <a:pt x="64336" y="74443"/>
                    <a:pt x="64347" y="74443"/>
                  </a:cubicBezTo>
                  <a:close/>
                  <a:moveTo>
                    <a:pt x="88619" y="75417"/>
                  </a:moveTo>
                  <a:cubicBezTo>
                    <a:pt x="88670" y="75417"/>
                    <a:pt x="88716" y="75453"/>
                    <a:pt x="88725" y="75504"/>
                  </a:cubicBezTo>
                  <a:cubicBezTo>
                    <a:pt x="88735" y="75571"/>
                    <a:pt x="88687" y="75628"/>
                    <a:pt x="88630" y="75628"/>
                  </a:cubicBezTo>
                  <a:cubicBezTo>
                    <a:pt x="88624" y="75629"/>
                    <a:pt x="88618" y="75630"/>
                    <a:pt x="88612" y="75630"/>
                  </a:cubicBezTo>
                  <a:cubicBezTo>
                    <a:pt x="88563" y="75630"/>
                    <a:pt x="88524" y="75594"/>
                    <a:pt x="88515" y="75543"/>
                  </a:cubicBezTo>
                  <a:cubicBezTo>
                    <a:pt x="88506" y="75514"/>
                    <a:pt x="88515" y="75485"/>
                    <a:pt x="88534" y="75457"/>
                  </a:cubicBezTo>
                  <a:cubicBezTo>
                    <a:pt x="88544" y="75438"/>
                    <a:pt x="88572" y="75419"/>
                    <a:pt x="88601" y="75419"/>
                  </a:cubicBezTo>
                  <a:cubicBezTo>
                    <a:pt x="88607" y="75418"/>
                    <a:pt x="88613" y="75417"/>
                    <a:pt x="88619" y="75417"/>
                  </a:cubicBezTo>
                  <a:close/>
                  <a:moveTo>
                    <a:pt x="123484" y="75179"/>
                  </a:moveTo>
                  <a:cubicBezTo>
                    <a:pt x="123578" y="75179"/>
                    <a:pt x="123663" y="75226"/>
                    <a:pt x="123715" y="75304"/>
                  </a:cubicBezTo>
                  <a:cubicBezTo>
                    <a:pt x="123715" y="75304"/>
                    <a:pt x="123715" y="75314"/>
                    <a:pt x="123725" y="75314"/>
                  </a:cubicBezTo>
                  <a:cubicBezTo>
                    <a:pt x="123744" y="75342"/>
                    <a:pt x="123753" y="75371"/>
                    <a:pt x="123763" y="75409"/>
                  </a:cubicBezTo>
                  <a:cubicBezTo>
                    <a:pt x="123772" y="75476"/>
                    <a:pt x="123763" y="75533"/>
                    <a:pt x="123725" y="75590"/>
                  </a:cubicBezTo>
                  <a:cubicBezTo>
                    <a:pt x="123675" y="75680"/>
                    <a:pt x="123586" y="75723"/>
                    <a:pt x="123496" y="75723"/>
                  </a:cubicBezTo>
                  <a:cubicBezTo>
                    <a:pt x="123395" y="75723"/>
                    <a:pt x="123293" y="75668"/>
                    <a:pt x="123248" y="75562"/>
                  </a:cubicBezTo>
                  <a:cubicBezTo>
                    <a:pt x="123238" y="75533"/>
                    <a:pt x="123229" y="75514"/>
                    <a:pt x="123229" y="75495"/>
                  </a:cubicBezTo>
                  <a:cubicBezTo>
                    <a:pt x="123200" y="75342"/>
                    <a:pt x="123305" y="75209"/>
                    <a:pt x="123458" y="75180"/>
                  </a:cubicBezTo>
                  <a:cubicBezTo>
                    <a:pt x="123466" y="75179"/>
                    <a:pt x="123475" y="75179"/>
                    <a:pt x="123484" y="75179"/>
                  </a:cubicBezTo>
                  <a:close/>
                  <a:moveTo>
                    <a:pt x="42650" y="75848"/>
                  </a:moveTo>
                  <a:cubicBezTo>
                    <a:pt x="42660" y="75848"/>
                    <a:pt x="42669" y="75857"/>
                    <a:pt x="42679" y="75857"/>
                  </a:cubicBezTo>
                  <a:cubicBezTo>
                    <a:pt x="42688" y="75867"/>
                    <a:pt x="42698" y="75876"/>
                    <a:pt x="42698" y="75896"/>
                  </a:cubicBezTo>
                  <a:cubicBezTo>
                    <a:pt x="42707" y="75905"/>
                    <a:pt x="42698" y="75915"/>
                    <a:pt x="42688" y="75934"/>
                  </a:cubicBezTo>
                  <a:cubicBezTo>
                    <a:pt x="42683" y="75945"/>
                    <a:pt x="42667" y="75950"/>
                    <a:pt x="42652" y="75950"/>
                  </a:cubicBezTo>
                  <a:cubicBezTo>
                    <a:pt x="42641" y="75950"/>
                    <a:pt x="42629" y="75947"/>
                    <a:pt x="42622" y="75943"/>
                  </a:cubicBezTo>
                  <a:cubicBezTo>
                    <a:pt x="42612" y="75934"/>
                    <a:pt x="42603" y="75924"/>
                    <a:pt x="42603" y="75905"/>
                  </a:cubicBezTo>
                  <a:cubicBezTo>
                    <a:pt x="42593" y="75876"/>
                    <a:pt x="42612" y="75848"/>
                    <a:pt x="42641" y="75848"/>
                  </a:cubicBezTo>
                  <a:close/>
                  <a:moveTo>
                    <a:pt x="80082" y="74007"/>
                  </a:moveTo>
                  <a:cubicBezTo>
                    <a:pt x="80349" y="74007"/>
                    <a:pt x="80626" y="74035"/>
                    <a:pt x="80893" y="74083"/>
                  </a:cubicBezTo>
                  <a:cubicBezTo>
                    <a:pt x="81790" y="74245"/>
                    <a:pt x="82582" y="74770"/>
                    <a:pt x="83097" y="75524"/>
                  </a:cubicBezTo>
                  <a:cubicBezTo>
                    <a:pt x="82524" y="75915"/>
                    <a:pt x="81846" y="76119"/>
                    <a:pt x="81160" y="76119"/>
                  </a:cubicBezTo>
                  <a:cubicBezTo>
                    <a:pt x="80944" y="76119"/>
                    <a:pt x="80727" y="76099"/>
                    <a:pt x="80512" y="76058"/>
                  </a:cubicBezTo>
                  <a:lnTo>
                    <a:pt x="80521" y="76058"/>
                  </a:lnTo>
                  <a:lnTo>
                    <a:pt x="80493" y="76048"/>
                  </a:lnTo>
                  <a:lnTo>
                    <a:pt x="80454" y="76039"/>
                  </a:lnTo>
                  <a:cubicBezTo>
                    <a:pt x="79167" y="75772"/>
                    <a:pt x="77907" y="74808"/>
                    <a:pt x="77478" y="74455"/>
                  </a:cubicBezTo>
                  <a:cubicBezTo>
                    <a:pt x="78308" y="74179"/>
                    <a:pt x="79167" y="74026"/>
                    <a:pt x="80044" y="74007"/>
                  </a:cubicBezTo>
                  <a:close/>
                  <a:moveTo>
                    <a:pt x="109893" y="69523"/>
                  </a:moveTo>
                  <a:cubicBezTo>
                    <a:pt x="110503" y="69838"/>
                    <a:pt x="112526" y="70973"/>
                    <a:pt x="113565" y="72547"/>
                  </a:cubicBezTo>
                  <a:cubicBezTo>
                    <a:pt x="113909" y="73081"/>
                    <a:pt x="114157" y="73673"/>
                    <a:pt x="114271" y="74303"/>
                  </a:cubicBezTo>
                  <a:cubicBezTo>
                    <a:pt x="114376" y="74903"/>
                    <a:pt x="114357" y="75524"/>
                    <a:pt x="114224" y="76115"/>
                  </a:cubicBezTo>
                  <a:lnTo>
                    <a:pt x="114233" y="76125"/>
                  </a:lnTo>
                  <a:cubicBezTo>
                    <a:pt x="113231" y="75934"/>
                    <a:pt x="112316" y="75409"/>
                    <a:pt x="111638" y="74646"/>
                  </a:cubicBezTo>
                  <a:cubicBezTo>
                    <a:pt x="111476" y="74474"/>
                    <a:pt x="111343" y="74283"/>
                    <a:pt x="111209" y="74093"/>
                  </a:cubicBezTo>
                  <a:cubicBezTo>
                    <a:pt x="110169" y="72519"/>
                    <a:pt x="109940" y="70210"/>
                    <a:pt x="109893" y="69523"/>
                  </a:cubicBezTo>
                  <a:close/>
                  <a:moveTo>
                    <a:pt x="77316" y="76210"/>
                  </a:moveTo>
                  <a:cubicBezTo>
                    <a:pt x="77335" y="76210"/>
                    <a:pt x="77354" y="76220"/>
                    <a:pt x="77373" y="76229"/>
                  </a:cubicBezTo>
                  <a:cubicBezTo>
                    <a:pt x="77392" y="76239"/>
                    <a:pt x="77402" y="76258"/>
                    <a:pt x="77411" y="76286"/>
                  </a:cubicBezTo>
                  <a:lnTo>
                    <a:pt x="77411" y="76286"/>
                  </a:lnTo>
                  <a:cubicBezTo>
                    <a:pt x="77408" y="76329"/>
                    <a:pt x="77380" y="76364"/>
                    <a:pt x="77345" y="76373"/>
                  </a:cubicBezTo>
                  <a:cubicBezTo>
                    <a:pt x="77316" y="76373"/>
                    <a:pt x="77297" y="76373"/>
                    <a:pt x="77287" y="76353"/>
                  </a:cubicBezTo>
                  <a:cubicBezTo>
                    <a:pt x="77268" y="76344"/>
                    <a:pt x="77259" y="76325"/>
                    <a:pt x="77249" y="76306"/>
                  </a:cubicBezTo>
                  <a:cubicBezTo>
                    <a:pt x="77249" y="76287"/>
                    <a:pt x="77249" y="76258"/>
                    <a:pt x="77268" y="76249"/>
                  </a:cubicBezTo>
                  <a:cubicBezTo>
                    <a:pt x="77278" y="76229"/>
                    <a:pt x="77297" y="76220"/>
                    <a:pt x="77316" y="76210"/>
                  </a:cubicBezTo>
                  <a:close/>
                  <a:moveTo>
                    <a:pt x="19613" y="72585"/>
                  </a:moveTo>
                  <a:cubicBezTo>
                    <a:pt x="19565" y="73492"/>
                    <a:pt x="19155" y="74350"/>
                    <a:pt x="18468" y="74961"/>
                  </a:cubicBezTo>
                  <a:cubicBezTo>
                    <a:pt x="17476" y="75848"/>
                    <a:pt x="15902" y="76268"/>
                    <a:pt x="15358" y="76401"/>
                  </a:cubicBezTo>
                  <a:cubicBezTo>
                    <a:pt x="15540" y="75867"/>
                    <a:pt x="16131" y="74360"/>
                    <a:pt x="17123" y="73463"/>
                  </a:cubicBezTo>
                  <a:cubicBezTo>
                    <a:pt x="17753" y="72900"/>
                    <a:pt x="18573" y="72585"/>
                    <a:pt x="19412" y="72585"/>
                  </a:cubicBezTo>
                  <a:close/>
                  <a:moveTo>
                    <a:pt x="29276" y="71918"/>
                  </a:moveTo>
                  <a:lnTo>
                    <a:pt x="29276" y="71918"/>
                  </a:lnTo>
                  <a:cubicBezTo>
                    <a:pt x="29763" y="72213"/>
                    <a:pt x="31117" y="73110"/>
                    <a:pt x="31785" y="74264"/>
                  </a:cubicBezTo>
                  <a:cubicBezTo>
                    <a:pt x="32243" y="75056"/>
                    <a:pt x="32357" y="76001"/>
                    <a:pt x="32119" y="76878"/>
                  </a:cubicBezTo>
                  <a:cubicBezTo>
                    <a:pt x="31241" y="76640"/>
                    <a:pt x="30488" y="76058"/>
                    <a:pt x="30039" y="75266"/>
                  </a:cubicBezTo>
                  <a:cubicBezTo>
                    <a:pt x="29372" y="74102"/>
                    <a:pt x="29286" y="72481"/>
                    <a:pt x="29276" y="71918"/>
                  </a:cubicBezTo>
                  <a:close/>
                  <a:moveTo>
                    <a:pt x="99343" y="74881"/>
                  </a:moveTo>
                  <a:cubicBezTo>
                    <a:pt x="100199" y="74881"/>
                    <a:pt x="101028" y="75203"/>
                    <a:pt x="101670" y="75791"/>
                  </a:cubicBezTo>
                  <a:cubicBezTo>
                    <a:pt x="101527" y="75943"/>
                    <a:pt x="101384" y="76086"/>
                    <a:pt x="101221" y="76201"/>
                  </a:cubicBezTo>
                  <a:cubicBezTo>
                    <a:pt x="100649" y="76630"/>
                    <a:pt x="99972" y="76878"/>
                    <a:pt x="99266" y="76897"/>
                  </a:cubicBezTo>
                  <a:cubicBezTo>
                    <a:pt x="99228" y="76898"/>
                    <a:pt x="99190" y="76898"/>
                    <a:pt x="99152" y="76898"/>
                  </a:cubicBezTo>
                  <a:cubicBezTo>
                    <a:pt x="98732" y="76898"/>
                    <a:pt x="98314" y="76850"/>
                    <a:pt x="97911" y="76745"/>
                  </a:cubicBezTo>
                  <a:lnTo>
                    <a:pt x="97797" y="76716"/>
                  </a:lnTo>
                  <a:lnTo>
                    <a:pt x="97778" y="76840"/>
                  </a:lnTo>
                  <a:cubicBezTo>
                    <a:pt x="97762" y="76948"/>
                    <a:pt x="97675" y="77003"/>
                    <a:pt x="97588" y="77003"/>
                  </a:cubicBezTo>
                  <a:cubicBezTo>
                    <a:pt x="97512" y="77003"/>
                    <a:pt x="97437" y="76962"/>
                    <a:pt x="97406" y="76878"/>
                  </a:cubicBezTo>
                  <a:cubicBezTo>
                    <a:pt x="97406" y="76869"/>
                    <a:pt x="97406" y="76859"/>
                    <a:pt x="97396" y="76850"/>
                  </a:cubicBezTo>
                  <a:lnTo>
                    <a:pt x="97396" y="76840"/>
                  </a:lnTo>
                  <a:cubicBezTo>
                    <a:pt x="97396" y="76802"/>
                    <a:pt x="97396" y="76773"/>
                    <a:pt x="97415" y="76745"/>
                  </a:cubicBezTo>
                  <a:lnTo>
                    <a:pt x="97463" y="76621"/>
                  </a:lnTo>
                  <a:lnTo>
                    <a:pt x="97339" y="76582"/>
                  </a:lnTo>
                  <a:cubicBezTo>
                    <a:pt x="96862" y="76430"/>
                    <a:pt x="96404" y="76239"/>
                    <a:pt x="95956" y="76020"/>
                  </a:cubicBezTo>
                  <a:cubicBezTo>
                    <a:pt x="96442" y="75724"/>
                    <a:pt x="97864" y="74942"/>
                    <a:pt x="99199" y="74884"/>
                  </a:cubicBezTo>
                  <a:cubicBezTo>
                    <a:pt x="99247" y="74882"/>
                    <a:pt x="99295" y="74881"/>
                    <a:pt x="99343" y="74881"/>
                  </a:cubicBezTo>
                  <a:close/>
                  <a:moveTo>
                    <a:pt x="52006" y="72766"/>
                  </a:moveTo>
                  <a:cubicBezTo>
                    <a:pt x="53067" y="72766"/>
                    <a:pt x="53946" y="72874"/>
                    <a:pt x="54326" y="72929"/>
                  </a:cubicBezTo>
                  <a:cubicBezTo>
                    <a:pt x="53821" y="73549"/>
                    <a:pt x="51875" y="75800"/>
                    <a:pt x="49623" y="76678"/>
                  </a:cubicBezTo>
                  <a:cubicBezTo>
                    <a:pt x="48928" y="76954"/>
                    <a:pt x="48194" y="77091"/>
                    <a:pt x="47462" y="77091"/>
                  </a:cubicBezTo>
                  <a:cubicBezTo>
                    <a:pt x="46629" y="77091"/>
                    <a:pt x="45797" y="76914"/>
                    <a:pt x="45025" y="76563"/>
                  </a:cubicBezTo>
                  <a:cubicBezTo>
                    <a:pt x="45646" y="75085"/>
                    <a:pt x="46838" y="73930"/>
                    <a:pt x="48326" y="73349"/>
                  </a:cubicBezTo>
                  <a:cubicBezTo>
                    <a:pt x="49496" y="72892"/>
                    <a:pt x="50857" y="72766"/>
                    <a:pt x="52006" y="72766"/>
                  </a:cubicBezTo>
                  <a:close/>
                  <a:moveTo>
                    <a:pt x="122036" y="76541"/>
                  </a:moveTo>
                  <a:cubicBezTo>
                    <a:pt x="122071" y="76541"/>
                    <a:pt x="122106" y="76549"/>
                    <a:pt x="122141" y="76563"/>
                  </a:cubicBezTo>
                  <a:cubicBezTo>
                    <a:pt x="122418" y="76659"/>
                    <a:pt x="122380" y="77078"/>
                    <a:pt x="122084" y="77126"/>
                  </a:cubicBezTo>
                  <a:lnTo>
                    <a:pt x="121969" y="77126"/>
                  </a:lnTo>
                  <a:cubicBezTo>
                    <a:pt x="121874" y="77098"/>
                    <a:pt x="121798" y="77031"/>
                    <a:pt x="121760" y="76945"/>
                  </a:cubicBezTo>
                  <a:cubicBezTo>
                    <a:pt x="121750" y="76926"/>
                    <a:pt x="121750" y="76907"/>
                    <a:pt x="121750" y="76888"/>
                  </a:cubicBezTo>
                  <a:cubicBezTo>
                    <a:pt x="121721" y="76725"/>
                    <a:pt x="121826" y="76573"/>
                    <a:pt x="121989" y="76544"/>
                  </a:cubicBezTo>
                  <a:lnTo>
                    <a:pt x="121998" y="76544"/>
                  </a:lnTo>
                  <a:cubicBezTo>
                    <a:pt x="122011" y="76542"/>
                    <a:pt x="122024" y="76541"/>
                    <a:pt x="122036" y="76541"/>
                  </a:cubicBezTo>
                  <a:close/>
                  <a:moveTo>
                    <a:pt x="17896" y="77174"/>
                  </a:moveTo>
                  <a:cubicBezTo>
                    <a:pt x="17905" y="77174"/>
                    <a:pt x="17915" y="77174"/>
                    <a:pt x="17915" y="77183"/>
                  </a:cubicBezTo>
                  <a:cubicBezTo>
                    <a:pt x="17924" y="77193"/>
                    <a:pt x="17934" y="77202"/>
                    <a:pt x="17934" y="77212"/>
                  </a:cubicBezTo>
                  <a:cubicBezTo>
                    <a:pt x="17934" y="77231"/>
                    <a:pt x="17924" y="77250"/>
                    <a:pt x="17905" y="77260"/>
                  </a:cubicBezTo>
                  <a:cubicBezTo>
                    <a:pt x="17877" y="77260"/>
                    <a:pt x="17858" y="77241"/>
                    <a:pt x="17858" y="77222"/>
                  </a:cubicBezTo>
                  <a:cubicBezTo>
                    <a:pt x="17848" y="77202"/>
                    <a:pt x="17867" y="77183"/>
                    <a:pt x="17886" y="77174"/>
                  </a:cubicBezTo>
                  <a:close/>
                  <a:moveTo>
                    <a:pt x="58295" y="71469"/>
                  </a:moveTo>
                  <a:lnTo>
                    <a:pt x="58295" y="71469"/>
                  </a:lnTo>
                  <a:cubicBezTo>
                    <a:pt x="59554" y="71507"/>
                    <a:pt x="60746" y="72051"/>
                    <a:pt x="61605" y="72996"/>
                  </a:cubicBezTo>
                  <a:cubicBezTo>
                    <a:pt x="62874" y="74379"/>
                    <a:pt x="63474" y="76621"/>
                    <a:pt x="63637" y="77288"/>
                  </a:cubicBezTo>
                  <a:cubicBezTo>
                    <a:pt x="62978" y="77078"/>
                    <a:pt x="60803" y="76287"/>
                    <a:pt x="59525" y="74894"/>
                  </a:cubicBezTo>
                  <a:cubicBezTo>
                    <a:pt x="58667" y="73969"/>
                    <a:pt x="58218" y="72729"/>
                    <a:pt x="58295" y="71469"/>
                  </a:cubicBezTo>
                  <a:close/>
                  <a:moveTo>
                    <a:pt x="31024" y="77172"/>
                  </a:moveTo>
                  <a:cubicBezTo>
                    <a:pt x="31050" y="77172"/>
                    <a:pt x="31079" y="77198"/>
                    <a:pt x="31079" y="77231"/>
                  </a:cubicBezTo>
                  <a:cubicBezTo>
                    <a:pt x="31089" y="77241"/>
                    <a:pt x="31079" y="77260"/>
                    <a:pt x="31069" y="77269"/>
                  </a:cubicBezTo>
                  <a:cubicBezTo>
                    <a:pt x="31060" y="77288"/>
                    <a:pt x="31050" y="77298"/>
                    <a:pt x="31031" y="77298"/>
                  </a:cubicBezTo>
                  <a:cubicBezTo>
                    <a:pt x="30993" y="77298"/>
                    <a:pt x="30965" y="77279"/>
                    <a:pt x="30965" y="77241"/>
                  </a:cubicBezTo>
                  <a:cubicBezTo>
                    <a:pt x="30955" y="77212"/>
                    <a:pt x="30974" y="77183"/>
                    <a:pt x="31012" y="77174"/>
                  </a:cubicBezTo>
                  <a:cubicBezTo>
                    <a:pt x="31016" y="77173"/>
                    <a:pt x="31020" y="77172"/>
                    <a:pt x="31024" y="77172"/>
                  </a:cubicBezTo>
                  <a:close/>
                  <a:moveTo>
                    <a:pt x="105399" y="74098"/>
                  </a:moveTo>
                  <a:cubicBezTo>
                    <a:pt x="105964" y="74098"/>
                    <a:pt x="106531" y="74202"/>
                    <a:pt x="107069" y="74407"/>
                  </a:cubicBezTo>
                  <a:cubicBezTo>
                    <a:pt x="107613" y="74617"/>
                    <a:pt x="108137" y="74903"/>
                    <a:pt x="108614" y="75256"/>
                  </a:cubicBezTo>
                  <a:cubicBezTo>
                    <a:pt x="109416" y="75848"/>
                    <a:pt x="110160" y="76544"/>
                    <a:pt x="110799" y="77307"/>
                  </a:cubicBezTo>
                  <a:cubicBezTo>
                    <a:pt x="110462" y="77360"/>
                    <a:pt x="109730" y="77454"/>
                    <a:pt x="108863" y="77454"/>
                  </a:cubicBezTo>
                  <a:cubicBezTo>
                    <a:pt x="107985" y="77454"/>
                    <a:pt x="106970" y="77357"/>
                    <a:pt x="106087" y="77021"/>
                  </a:cubicBezTo>
                  <a:cubicBezTo>
                    <a:pt x="105381" y="76764"/>
                    <a:pt x="104751" y="76334"/>
                    <a:pt x="104255" y="75781"/>
                  </a:cubicBezTo>
                  <a:cubicBezTo>
                    <a:pt x="103912" y="75409"/>
                    <a:pt x="103644" y="74989"/>
                    <a:pt x="103444" y="74531"/>
                  </a:cubicBezTo>
                  <a:cubicBezTo>
                    <a:pt x="104064" y="74242"/>
                    <a:pt x="104731" y="74098"/>
                    <a:pt x="105399" y="74098"/>
                  </a:cubicBezTo>
                  <a:close/>
                  <a:moveTo>
                    <a:pt x="100056" y="77055"/>
                  </a:moveTo>
                  <a:cubicBezTo>
                    <a:pt x="100206" y="77055"/>
                    <a:pt x="100353" y="77157"/>
                    <a:pt x="100382" y="77336"/>
                  </a:cubicBezTo>
                  <a:cubicBezTo>
                    <a:pt x="100411" y="77508"/>
                    <a:pt x="100287" y="77679"/>
                    <a:pt x="100105" y="77708"/>
                  </a:cubicBezTo>
                  <a:cubicBezTo>
                    <a:pt x="100090" y="77710"/>
                    <a:pt x="100074" y="77711"/>
                    <a:pt x="100059" y="77711"/>
                  </a:cubicBezTo>
                  <a:cubicBezTo>
                    <a:pt x="99798" y="77711"/>
                    <a:pt x="99628" y="77409"/>
                    <a:pt x="99791" y="77193"/>
                  </a:cubicBezTo>
                  <a:cubicBezTo>
                    <a:pt x="99858" y="77099"/>
                    <a:pt x="99958" y="77055"/>
                    <a:pt x="100056" y="77055"/>
                  </a:cubicBezTo>
                  <a:close/>
                  <a:moveTo>
                    <a:pt x="62873" y="77800"/>
                  </a:moveTo>
                  <a:cubicBezTo>
                    <a:pt x="62902" y="77800"/>
                    <a:pt x="62928" y="77811"/>
                    <a:pt x="62950" y="77832"/>
                  </a:cubicBezTo>
                  <a:cubicBezTo>
                    <a:pt x="62988" y="77851"/>
                    <a:pt x="63007" y="77889"/>
                    <a:pt x="63007" y="77918"/>
                  </a:cubicBezTo>
                  <a:cubicBezTo>
                    <a:pt x="63023" y="78024"/>
                    <a:pt x="62944" y="78083"/>
                    <a:pt x="62866" y="78083"/>
                  </a:cubicBezTo>
                  <a:cubicBezTo>
                    <a:pt x="62804" y="78083"/>
                    <a:pt x="62743" y="78046"/>
                    <a:pt x="62730" y="77966"/>
                  </a:cubicBezTo>
                  <a:cubicBezTo>
                    <a:pt x="62721" y="77889"/>
                    <a:pt x="62769" y="77813"/>
                    <a:pt x="62845" y="77803"/>
                  </a:cubicBezTo>
                  <a:cubicBezTo>
                    <a:pt x="62854" y="77801"/>
                    <a:pt x="62864" y="77800"/>
                    <a:pt x="62873" y="77800"/>
                  </a:cubicBezTo>
                  <a:close/>
                  <a:moveTo>
                    <a:pt x="42564" y="71412"/>
                  </a:moveTo>
                  <a:cubicBezTo>
                    <a:pt x="42612" y="72099"/>
                    <a:pt x="42679" y="74407"/>
                    <a:pt x="41868" y="76115"/>
                  </a:cubicBezTo>
                  <a:cubicBezTo>
                    <a:pt x="41610" y="76649"/>
                    <a:pt x="41257" y="77136"/>
                    <a:pt x="40828" y="77546"/>
                  </a:cubicBezTo>
                  <a:lnTo>
                    <a:pt x="40780" y="77584"/>
                  </a:lnTo>
                  <a:cubicBezTo>
                    <a:pt x="40304" y="78004"/>
                    <a:pt x="39750" y="78328"/>
                    <a:pt x="39149" y="78538"/>
                  </a:cubicBezTo>
                  <a:cubicBezTo>
                    <a:pt x="38710" y="77346"/>
                    <a:pt x="38777" y="76029"/>
                    <a:pt x="39331" y="74894"/>
                  </a:cubicBezTo>
                  <a:cubicBezTo>
                    <a:pt x="39588" y="74379"/>
                    <a:pt x="39912" y="73892"/>
                    <a:pt x="40284" y="73463"/>
                  </a:cubicBezTo>
                  <a:lnTo>
                    <a:pt x="40323" y="73425"/>
                  </a:lnTo>
                  <a:cubicBezTo>
                    <a:pt x="40981" y="72662"/>
                    <a:pt x="41734" y="71984"/>
                    <a:pt x="42564" y="71412"/>
                  </a:cubicBezTo>
                  <a:close/>
                  <a:moveTo>
                    <a:pt x="65425" y="67971"/>
                  </a:moveTo>
                  <a:cubicBezTo>
                    <a:pt x="65432" y="67971"/>
                    <a:pt x="65440" y="67973"/>
                    <a:pt x="65449" y="67978"/>
                  </a:cubicBezTo>
                  <a:cubicBezTo>
                    <a:pt x="65455" y="67978"/>
                    <a:pt x="65461" y="67977"/>
                    <a:pt x="65467" y="67977"/>
                  </a:cubicBezTo>
                  <a:cubicBezTo>
                    <a:pt x="65612" y="67977"/>
                    <a:pt x="65736" y="68089"/>
                    <a:pt x="65754" y="68236"/>
                  </a:cubicBezTo>
                  <a:lnTo>
                    <a:pt x="65773" y="68331"/>
                  </a:lnTo>
                  <a:lnTo>
                    <a:pt x="65850" y="68350"/>
                  </a:lnTo>
                  <a:cubicBezTo>
                    <a:pt x="66107" y="68407"/>
                    <a:pt x="66231" y="68693"/>
                    <a:pt x="66098" y="68922"/>
                  </a:cubicBezTo>
                  <a:lnTo>
                    <a:pt x="66050" y="69018"/>
                  </a:lnTo>
                  <a:lnTo>
                    <a:pt x="66136" y="69075"/>
                  </a:lnTo>
                  <a:cubicBezTo>
                    <a:pt x="67309" y="69934"/>
                    <a:pt x="68120" y="71202"/>
                    <a:pt x="68416" y="72624"/>
                  </a:cubicBezTo>
                  <a:cubicBezTo>
                    <a:pt x="68921" y="74989"/>
                    <a:pt x="68101" y="77851"/>
                    <a:pt x="67863" y="78614"/>
                  </a:cubicBezTo>
                  <a:cubicBezTo>
                    <a:pt x="67328" y="78013"/>
                    <a:pt x="65421" y="75733"/>
                    <a:pt x="64915" y="73368"/>
                  </a:cubicBezTo>
                  <a:cubicBezTo>
                    <a:pt x="64610" y="71946"/>
                    <a:pt x="64839" y="70458"/>
                    <a:pt x="65564" y="69189"/>
                  </a:cubicBezTo>
                  <a:lnTo>
                    <a:pt x="65621" y="69104"/>
                  </a:lnTo>
                  <a:lnTo>
                    <a:pt x="65535" y="69037"/>
                  </a:lnTo>
                  <a:cubicBezTo>
                    <a:pt x="65449" y="68980"/>
                    <a:pt x="65401" y="68884"/>
                    <a:pt x="65382" y="68789"/>
                  </a:cubicBezTo>
                  <a:cubicBezTo>
                    <a:pt x="65373" y="68751"/>
                    <a:pt x="65373" y="68722"/>
                    <a:pt x="65382" y="68693"/>
                  </a:cubicBezTo>
                  <a:lnTo>
                    <a:pt x="65392" y="68608"/>
                  </a:lnTo>
                  <a:lnTo>
                    <a:pt x="65316" y="68569"/>
                  </a:lnTo>
                  <a:cubicBezTo>
                    <a:pt x="65029" y="68436"/>
                    <a:pt x="65096" y="68016"/>
                    <a:pt x="65401" y="67978"/>
                  </a:cubicBezTo>
                  <a:cubicBezTo>
                    <a:pt x="65411" y="67973"/>
                    <a:pt x="65418" y="67971"/>
                    <a:pt x="65425" y="67971"/>
                  </a:cubicBezTo>
                  <a:close/>
                  <a:moveTo>
                    <a:pt x="24354" y="78319"/>
                  </a:moveTo>
                  <a:cubicBezTo>
                    <a:pt x="24583" y="78319"/>
                    <a:pt x="24611" y="78652"/>
                    <a:pt x="24382" y="78672"/>
                  </a:cubicBezTo>
                  <a:cubicBezTo>
                    <a:pt x="24370" y="78674"/>
                    <a:pt x="24358" y="78675"/>
                    <a:pt x="24347" y="78675"/>
                  </a:cubicBezTo>
                  <a:cubicBezTo>
                    <a:pt x="24259" y="78675"/>
                    <a:pt x="24189" y="78613"/>
                    <a:pt x="24173" y="78528"/>
                  </a:cubicBezTo>
                  <a:cubicBezTo>
                    <a:pt x="24173" y="78481"/>
                    <a:pt x="24182" y="78433"/>
                    <a:pt x="24211" y="78395"/>
                  </a:cubicBezTo>
                  <a:cubicBezTo>
                    <a:pt x="24239" y="78357"/>
                    <a:pt x="24278" y="78328"/>
                    <a:pt x="24325" y="78319"/>
                  </a:cubicBezTo>
                  <a:close/>
                  <a:moveTo>
                    <a:pt x="121855" y="71383"/>
                  </a:moveTo>
                  <a:cubicBezTo>
                    <a:pt x="121817" y="71603"/>
                    <a:pt x="121750" y="71975"/>
                    <a:pt x="121636" y="72442"/>
                  </a:cubicBezTo>
                  <a:cubicBezTo>
                    <a:pt x="121578" y="72681"/>
                    <a:pt x="121521" y="72910"/>
                    <a:pt x="121454" y="73129"/>
                  </a:cubicBezTo>
                  <a:lnTo>
                    <a:pt x="121454" y="73139"/>
                  </a:lnTo>
                  <a:lnTo>
                    <a:pt x="121445" y="73186"/>
                  </a:lnTo>
                  <a:cubicBezTo>
                    <a:pt x="121149" y="74245"/>
                    <a:pt x="120720" y="75266"/>
                    <a:pt x="120147" y="76210"/>
                  </a:cubicBezTo>
                  <a:cubicBezTo>
                    <a:pt x="119985" y="76477"/>
                    <a:pt x="119804" y="76725"/>
                    <a:pt x="119604" y="76974"/>
                  </a:cubicBezTo>
                  <a:cubicBezTo>
                    <a:pt x="118593" y="78214"/>
                    <a:pt x="117123" y="78986"/>
                    <a:pt x="115530" y="79120"/>
                  </a:cubicBezTo>
                  <a:lnTo>
                    <a:pt x="115511" y="78939"/>
                  </a:lnTo>
                  <a:cubicBezTo>
                    <a:pt x="115378" y="77403"/>
                    <a:pt x="115855" y="75886"/>
                    <a:pt x="116837" y="74703"/>
                  </a:cubicBezTo>
                  <a:cubicBezTo>
                    <a:pt x="117085" y="74407"/>
                    <a:pt x="117352" y="74121"/>
                    <a:pt x="117639" y="73864"/>
                  </a:cubicBezTo>
                  <a:cubicBezTo>
                    <a:pt x="118268" y="73310"/>
                    <a:pt x="118965" y="72824"/>
                    <a:pt x="119699" y="72414"/>
                  </a:cubicBezTo>
                  <a:lnTo>
                    <a:pt x="119728" y="72395"/>
                  </a:lnTo>
                  <a:cubicBezTo>
                    <a:pt x="120415" y="72013"/>
                    <a:pt x="121130" y="71670"/>
                    <a:pt x="121855" y="71383"/>
                  </a:cubicBezTo>
                  <a:close/>
                  <a:moveTo>
                    <a:pt x="56117" y="76331"/>
                  </a:moveTo>
                  <a:cubicBezTo>
                    <a:pt x="56178" y="76331"/>
                    <a:pt x="56240" y="76332"/>
                    <a:pt x="56301" y="76334"/>
                  </a:cubicBezTo>
                  <a:cubicBezTo>
                    <a:pt x="57560" y="76373"/>
                    <a:pt x="58743" y="76916"/>
                    <a:pt x="59592" y="77851"/>
                  </a:cubicBezTo>
                  <a:cubicBezTo>
                    <a:pt x="58729" y="78678"/>
                    <a:pt x="57571" y="79133"/>
                    <a:pt x="56383" y="79133"/>
                  </a:cubicBezTo>
                  <a:cubicBezTo>
                    <a:pt x="56324" y="79133"/>
                    <a:pt x="56265" y="79132"/>
                    <a:pt x="56206" y="79129"/>
                  </a:cubicBezTo>
                  <a:cubicBezTo>
                    <a:pt x="54326" y="79063"/>
                    <a:pt x="52323" y="77927"/>
                    <a:pt x="51741" y="77574"/>
                  </a:cubicBezTo>
                  <a:cubicBezTo>
                    <a:pt x="52332" y="77261"/>
                    <a:pt x="54297" y="76331"/>
                    <a:pt x="56117" y="76331"/>
                  </a:cubicBezTo>
                  <a:close/>
                  <a:moveTo>
                    <a:pt x="67733" y="79154"/>
                  </a:moveTo>
                  <a:cubicBezTo>
                    <a:pt x="67754" y="79154"/>
                    <a:pt x="67775" y="79163"/>
                    <a:pt x="67796" y="79177"/>
                  </a:cubicBezTo>
                  <a:cubicBezTo>
                    <a:pt x="67824" y="79196"/>
                    <a:pt x="67834" y="79225"/>
                    <a:pt x="67843" y="79253"/>
                  </a:cubicBezTo>
                  <a:cubicBezTo>
                    <a:pt x="67855" y="79314"/>
                    <a:pt x="67810" y="79338"/>
                    <a:pt x="67756" y="79338"/>
                  </a:cubicBezTo>
                  <a:cubicBezTo>
                    <a:pt x="67675" y="79338"/>
                    <a:pt x="67576" y="79281"/>
                    <a:pt x="67634" y="79206"/>
                  </a:cubicBezTo>
                  <a:cubicBezTo>
                    <a:pt x="67653" y="79177"/>
                    <a:pt x="67672" y="79158"/>
                    <a:pt x="67710" y="79158"/>
                  </a:cubicBezTo>
                  <a:cubicBezTo>
                    <a:pt x="67718" y="79155"/>
                    <a:pt x="67725" y="79154"/>
                    <a:pt x="67733" y="79154"/>
                  </a:cubicBezTo>
                  <a:close/>
                  <a:moveTo>
                    <a:pt x="115120" y="78948"/>
                  </a:moveTo>
                  <a:cubicBezTo>
                    <a:pt x="115187" y="78948"/>
                    <a:pt x="115254" y="78977"/>
                    <a:pt x="115301" y="79034"/>
                  </a:cubicBezTo>
                  <a:lnTo>
                    <a:pt x="115387" y="79129"/>
                  </a:lnTo>
                  <a:lnTo>
                    <a:pt x="115368" y="79129"/>
                  </a:lnTo>
                  <a:lnTo>
                    <a:pt x="115359" y="79225"/>
                  </a:lnTo>
                  <a:cubicBezTo>
                    <a:pt x="115349" y="79330"/>
                    <a:pt x="115263" y="79416"/>
                    <a:pt x="115158" y="79435"/>
                  </a:cubicBezTo>
                  <a:cubicBezTo>
                    <a:pt x="115147" y="79436"/>
                    <a:pt x="115136" y="79437"/>
                    <a:pt x="115124" y="79437"/>
                  </a:cubicBezTo>
                  <a:cubicBezTo>
                    <a:pt x="115004" y="79437"/>
                    <a:pt x="114898" y="79347"/>
                    <a:pt x="114872" y="79225"/>
                  </a:cubicBezTo>
                  <a:cubicBezTo>
                    <a:pt x="114853" y="79091"/>
                    <a:pt x="114949" y="78967"/>
                    <a:pt x="115082" y="78948"/>
                  </a:cubicBezTo>
                  <a:close/>
                  <a:moveTo>
                    <a:pt x="44653" y="79606"/>
                  </a:moveTo>
                  <a:cubicBezTo>
                    <a:pt x="44673" y="79606"/>
                    <a:pt x="44692" y="79625"/>
                    <a:pt x="44701" y="79645"/>
                  </a:cubicBezTo>
                  <a:cubicBezTo>
                    <a:pt x="44701" y="79654"/>
                    <a:pt x="44701" y="79664"/>
                    <a:pt x="44692" y="79673"/>
                  </a:cubicBezTo>
                  <a:cubicBezTo>
                    <a:pt x="44682" y="79683"/>
                    <a:pt x="44673" y="79692"/>
                    <a:pt x="44663" y="79692"/>
                  </a:cubicBezTo>
                  <a:cubicBezTo>
                    <a:pt x="44644" y="79692"/>
                    <a:pt x="44634" y="79692"/>
                    <a:pt x="44625" y="79683"/>
                  </a:cubicBezTo>
                  <a:cubicBezTo>
                    <a:pt x="44615" y="79683"/>
                    <a:pt x="44606" y="79664"/>
                    <a:pt x="44606" y="79654"/>
                  </a:cubicBezTo>
                  <a:cubicBezTo>
                    <a:pt x="44606" y="79635"/>
                    <a:pt x="44625" y="79606"/>
                    <a:pt x="44653" y="79606"/>
                  </a:cubicBezTo>
                  <a:close/>
                  <a:moveTo>
                    <a:pt x="84604" y="74064"/>
                  </a:moveTo>
                  <a:lnTo>
                    <a:pt x="84604" y="74064"/>
                  </a:lnTo>
                  <a:cubicBezTo>
                    <a:pt x="85863" y="74102"/>
                    <a:pt x="87056" y="74665"/>
                    <a:pt x="87905" y="75600"/>
                  </a:cubicBezTo>
                  <a:cubicBezTo>
                    <a:pt x="88477" y="76229"/>
                    <a:pt x="88983" y="77088"/>
                    <a:pt x="89383" y="78166"/>
                  </a:cubicBezTo>
                  <a:cubicBezTo>
                    <a:pt x="89603" y="78738"/>
                    <a:pt x="89784" y="79320"/>
                    <a:pt x="89917" y="79912"/>
                  </a:cubicBezTo>
                  <a:cubicBezTo>
                    <a:pt x="88859" y="79559"/>
                    <a:pt x="87847" y="79063"/>
                    <a:pt x="86913" y="78433"/>
                  </a:cubicBezTo>
                  <a:cubicBezTo>
                    <a:pt x="86512" y="78166"/>
                    <a:pt x="86149" y="77842"/>
                    <a:pt x="85825" y="77498"/>
                  </a:cubicBezTo>
                  <a:cubicBezTo>
                    <a:pt x="84967" y="76563"/>
                    <a:pt x="84528" y="75323"/>
                    <a:pt x="84604" y="74064"/>
                  </a:cubicBezTo>
                  <a:close/>
                  <a:moveTo>
                    <a:pt x="46943" y="79683"/>
                  </a:moveTo>
                  <a:cubicBezTo>
                    <a:pt x="47019" y="79683"/>
                    <a:pt x="47086" y="79740"/>
                    <a:pt x="47096" y="79816"/>
                  </a:cubicBezTo>
                  <a:cubicBezTo>
                    <a:pt x="47117" y="79922"/>
                    <a:pt x="47034" y="80001"/>
                    <a:pt x="46943" y="80001"/>
                  </a:cubicBezTo>
                  <a:cubicBezTo>
                    <a:pt x="46911" y="80001"/>
                    <a:pt x="46878" y="79991"/>
                    <a:pt x="46847" y="79969"/>
                  </a:cubicBezTo>
                  <a:cubicBezTo>
                    <a:pt x="46723" y="79883"/>
                    <a:pt x="46771" y="79702"/>
                    <a:pt x="46914" y="79683"/>
                  </a:cubicBezTo>
                  <a:close/>
                  <a:moveTo>
                    <a:pt x="104529" y="79977"/>
                  </a:moveTo>
                  <a:cubicBezTo>
                    <a:pt x="104561" y="79977"/>
                    <a:pt x="104567" y="80036"/>
                    <a:pt x="104532" y="80036"/>
                  </a:cubicBezTo>
                  <a:cubicBezTo>
                    <a:pt x="104528" y="80037"/>
                    <a:pt x="104524" y="80038"/>
                    <a:pt x="104521" y="80038"/>
                  </a:cubicBezTo>
                  <a:cubicBezTo>
                    <a:pt x="104506" y="80038"/>
                    <a:pt x="104493" y="80024"/>
                    <a:pt x="104493" y="80017"/>
                  </a:cubicBezTo>
                  <a:cubicBezTo>
                    <a:pt x="104493" y="79997"/>
                    <a:pt x="104503" y="79978"/>
                    <a:pt x="104522" y="79978"/>
                  </a:cubicBezTo>
                  <a:cubicBezTo>
                    <a:pt x="104525" y="79978"/>
                    <a:pt x="104527" y="79977"/>
                    <a:pt x="104529" y="79977"/>
                  </a:cubicBezTo>
                  <a:close/>
                  <a:moveTo>
                    <a:pt x="35572" y="72423"/>
                  </a:moveTo>
                  <a:cubicBezTo>
                    <a:pt x="35896" y="73034"/>
                    <a:pt x="36898" y="75104"/>
                    <a:pt x="36850" y="76974"/>
                  </a:cubicBezTo>
                  <a:cubicBezTo>
                    <a:pt x="36822" y="78233"/>
                    <a:pt x="36287" y="79425"/>
                    <a:pt x="35362" y="80274"/>
                  </a:cubicBezTo>
                  <a:cubicBezTo>
                    <a:pt x="34485" y="79377"/>
                    <a:pt x="34008" y="78156"/>
                    <a:pt x="34055" y="76897"/>
                  </a:cubicBezTo>
                  <a:cubicBezTo>
                    <a:pt x="34103" y="75018"/>
                    <a:pt x="35219" y="73015"/>
                    <a:pt x="35572" y="72423"/>
                  </a:cubicBezTo>
                  <a:close/>
                  <a:moveTo>
                    <a:pt x="49005" y="79591"/>
                  </a:moveTo>
                  <a:cubicBezTo>
                    <a:pt x="49182" y="79591"/>
                    <a:pt x="49356" y="79712"/>
                    <a:pt x="49385" y="79921"/>
                  </a:cubicBezTo>
                  <a:cubicBezTo>
                    <a:pt x="49423" y="80121"/>
                    <a:pt x="49280" y="80322"/>
                    <a:pt x="49080" y="80360"/>
                  </a:cubicBezTo>
                  <a:lnTo>
                    <a:pt x="49070" y="80360"/>
                  </a:lnTo>
                  <a:cubicBezTo>
                    <a:pt x="49050" y="80363"/>
                    <a:pt x="49031" y="80364"/>
                    <a:pt x="49012" y="80364"/>
                  </a:cubicBezTo>
                  <a:cubicBezTo>
                    <a:pt x="48702" y="80364"/>
                    <a:pt x="48509" y="80010"/>
                    <a:pt x="48698" y="79749"/>
                  </a:cubicBezTo>
                  <a:cubicBezTo>
                    <a:pt x="48776" y="79641"/>
                    <a:pt x="48891" y="79591"/>
                    <a:pt x="49005" y="79591"/>
                  </a:cubicBezTo>
                  <a:close/>
                  <a:moveTo>
                    <a:pt x="84137" y="80255"/>
                  </a:moveTo>
                  <a:cubicBezTo>
                    <a:pt x="84251" y="80255"/>
                    <a:pt x="84337" y="80331"/>
                    <a:pt x="84356" y="80436"/>
                  </a:cubicBezTo>
                  <a:cubicBezTo>
                    <a:pt x="84366" y="80494"/>
                    <a:pt x="84346" y="80551"/>
                    <a:pt x="84318" y="80598"/>
                  </a:cubicBezTo>
                  <a:cubicBezTo>
                    <a:pt x="84280" y="80646"/>
                    <a:pt x="84232" y="80675"/>
                    <a:pt x="84175" y="80684"/>
                  </a:cubicBezTo>
                  <a:cubicBezTo>
                    <a:pt x="84154" y="80689"/>
                    <a:pt x="84135" y="80691"/>
                    <a:pt x="84117" y="80691"/>
                  </a:cubicBezTo>
                  <a:cubicBezTo>
                    <a:pt x="83861" y="80691"/>
                    <a:pt x="83814" y="80282"/>
                    <a:pt x="84108" y="80255"/>
                  </a:cubicBezTo>
                  <a:close/>
                  <a:moveTo>
                    <a:pt x="112184" y="78389"/>
                  </a:moveTo>
                  <a:cubicBezTo>
                    <a:pt x="112672" y="78389"/>
                    <a:pt x="113161" y="78492"/>
                    <a:pt x="113613" y="78700"/>
                  </a:cubicBezTo>
                  <a:cubicBezTo>
                    <a:pt x="113231" y="79530"/>
                    <a:pt x="112535" y="80179"/>
                    <a:pt x="111686" y="80494"/>
                  </a:cubicBezTo>
                  <a:cubicBezTo>
                    <a:pt x="111046" y="80731"/>
                    <a:pt x="110314" y="80801"/>
                    <a:pt x="109675" y="80801"/>
                  </a:cubicBezTo>
                  <a:cubicBezTo>
                    <a:pt x="109058" y="80801"/>
                    <a:pt x="108528" y="80736"/>
                    <a:pt x="108252" y="80694"/>
                  </a:cubicBezTo>
                  <a:cubicBezTo>
                    <a:pt x="108624" y="80265"/>
                    <a:pt x="109731" y="79072"/>
                    <a:pt x="110980" y="78605"/>
                  </a:cubicBezTo>
                  <a:cubicBezTo>
                    <a:pt x="111367" y="78461"/>
                    <a:pt x="111775" y="78389"/>
                    <a:pt x="112184" y="78389"/>
                  </a:cubicBezTo>
                  <a:close/>
                  <a:moveTo>
                    <a:pt x="25467" y="80453"/>
                  </a:moveTo>
                  <a:cubicBezTo>
                    <a:pt x="25509" y="80453"/>
                    <a:pt x="25555" y="80470"/>
                    <a:pt x="25594" y="80494"/>
                  </a:cubicBezTo>
                  <a:cubicBezTo>
                    <a:pt x="25632" y="80522"/>
                    <a:pt x="25661" y="80570"/>
                    <a:pt x="25670" y="80627"/>
                  </a:cubicBezTo>
                  <a:cubicBezTo>
                    <a:pt x="25680" y="80684"/>
                    <a:pt x="25670" y="80732"/>
                    <a:pt x="25632" y="80780"/>
                  </a:cubicBezTo>
                  <a:cubicBezTo>
                    <a:pt x="25591" y="80835"/>
                    <a:pt x="25531" y="80861"/>
                    <a:pt x="25472" y="80861"/>
                  </a:cubicBezTo>
                  <a:cubicBezTo>
                    <a:pt x="25379" y="80861"/>
                    <a:pt x="25287" y="80799"/>
                    <a:pt x="25270" y="80694"/>
                  </a:cubicBezTo>
                  <a:cubicBezTo>
                    <a:pt x="25251" y="80579"/>
                    <a:pt x="25327" y="80474"/>
                    <a:pt x="25441" y="80455"/>
                  </a:cubicBezTo>
                  <a:cubicBezTo>
                    <a:pt x="25450" y="80454"/>
                    <a:pt x="25459" y="80453"/>
                    <a:pt x="25467" y="80453"/>
                  </a:cubicBezTo>
                  <a:close/>
                  <a:moveTo>
                    <a:pt x="49738" y="81428"/>
                  </a:moveTo>
                  <a:cubicBezTo>
                    <a:pt x="49872" y="81428"/>
                    <a:pt x="49878" y="81629"/>
                    <a:pt x="49747" y="81648"/>
                  </a:cubicBezTo>
                  <a:cubicBezTo>
                    <a:pt x="49614" y="81648"/>
                    <a:pt x="49585" y="81467"/>
                    <a:pt x="49709" y="81428"/>
                  </a:cubicBezTo>
                  <a:lnTo>
                    <a:pt x="49728" y="81428"/>
                  </a:lnTo>
                  <a:cubicBezTo>
                    <a:pt x="49732" y="81428"/>
                    <a:pt x="49735" y="81428"/>
                    <a:pt x="49738" y="81428"/>
                  </a:cubicBezTo>
                  <a:close/>
                  <a:moveTo>
                    <a:pt x="136908" y="81371"/>
                  </a:moveTo>
                  <a:cubicBezTo>
                    <a:pt x="136946" y="81371"/>
                    <a:pt x="136984" y="81390"/>
                    <a:pt x="137013" y="81428"/>
                  </a:cubicBezTo>
                  <a:cubicBezTo>
                    <a:pt x="137042" y="81447"/>
                    <a:pt x="137061" y="81486"/>
                    <a:pt x="137061" y="81524"/>
                  </a:cubicBezTo>
                  <a:cubicBezTo>
                    <a:pt x="137070" y="81571"/>
                    <a:pt x="137051" y="81619"/>
                    <a:pt x="137022" y="81657"/>
                  </a:cubicBezTo>
                  <a:lnTo>
                    <a:pt x="137032" y="81657"/>
                  </a:lnTo>
                  <a:cubicBezTo>
                    <a:pt x="137003" y="81695"/>
                    <a:pt x="136965" y="81715"/>
                    <a:pt x="136918" y="81724"/>
                  </a:cubicBezTo>
                  <a:cubicBezTo>
                    <a:pt x="136907" y="81726"/>
                    <a:pt x="136897" y="81726"/>
                    <a:pt x="136887" y="81726"/>
                  </a:cubicBezTo>
                  <a:cubicBezTo>
                    <a:pt x="136716" y="81726"/>
                    <a:pt x="136631" y="81499"/>
                    <a:pt x="136784" y="81400"/>
                  </a:cubicBezTo>
                  <a:lnTo>
                    <a:pt x="136803" y="81390"/>
                  </a:lnTo>
                  <a:cubicBezTo>
                    <a:pt x="136822" y="81381"/>
                    <a:pt x="136841" y="81371"/>
                    <a:pt x="136860" y="81371"/>
                  </a:cubicBezTo>
                  <a:close/>
                  <a:moveTo>
                    <a:pt x="84622" y="81189"/>
                  </a:moveTo>
                  <a:cubicBezTo>
                    <a:pt x="84746" y="81189"/>
                    <a:pt x="84867" y="81274"/>
                    <a:pt x="84890" y="81419"/>
                  </a:cubicBezTo>
                  <a:cubicBezTo>
                    <a:pt x="84919" y="81598"/>
                    <a:pt x="84775" y="81734"/>
                    <a:pt x="84617" y="81734"/>
                  </a:cubicBezTo>
                  <a:cubicBezTo>
                    <a:pt x="84565" y="81734"/>
                    <a:pt x="84511" y="81719"/>
                    <a:pt x="84461" y="81686"/>
                  </a:cubicBezTo>
                  <a:cubicBezTo>
                    <a:pt x="84404" y="81638"/>
                    <a:pt x="84366" y="81571"/>
                    <a:pt x="84356" y="81505"/>
                  </a:cubicBezTo>
                  <a:cubicBezTo>
                    <a:pt x="84346" y="81428"/>
                    <a:pt x="84366" y="81362"/>
                    <a:pt x="84404" y="81295"/>
                  </a:cubicBezTo>
                  <a:lnTo>
                    <a:pt x="84404" y="81304"/>
                  </a:lnTo>
                  <a:cubicBezTo>
                    <a:pt x="84460" y="81225"/>
                    <a:pt x="84542" y="81189"/>
                    <a:pt x="84622" y="81189"/>
                  </a:cubicBezTo>
                  <a:close/>
                  <a:moveTo>
                    <a:pt x="108443" y="81514"/>
                  </a:moveTo>
                  <a:cubicBezTo>
                    <a:pt x="108567" y="81514"/>
                    <a:pt x="108643" y="81657"/>
                    <a:pt x="108567" y="81753"/>
                  </a:cubicBezTo>
                  <a:cubicBezTo>
                    <a:pt x="108538" y="81781"/>
                    <a:pt x="108509" y="81810"/>
                    <a:pt x="108471" y="81810"/>
                  </a:cubicBezTo>
                  <a:cubicBezTo>
                    <a:pt x="108462" y="81812"/>
                    <a:pt x="108452" y="81814"/>
                    <a:pt x="108441" y="81814"/>
                  </a:cubicBezTo>
                  <a:cubicBezTo>
                    <a:pt x="108411" y="81814"/>
                    <a:pt x="108378" y="81803"/>
                    <a:pt x="108357" y="81781"/>
                  </a:cubicBezTo>
                  <a:cubicBezTo>
                    <a:pt x="108328" y="81762"/>
                    <a:pt x="108300" y="81724"/>
                    <a:pt x="108300" y="81686"/>
                  </a:cubicBezTo>
                  <a:cubicBezTo>
                    <a:pt x="108290" y="81600"/>
                    <a:pt x="108338" y="81524"/>
                    <a:pt x="108424" y="81514"/>
                  </a:cubicBezTo>
                  <a:close/>
                  <a:moveTo>
                    <a:pt x="41200" y="80026"/>
                  </a:moveTo>
                  <a:cubicBezTo>
                    <a:pt x="41477" y="80026"/>
                    <a:pt x="41744" y="80045"/>
                    <a:pt x="42011" y="80093"/>
                  </a:cubicBezTo>
                  <a:cubicBezTo>
                    <a:pt x="42908" y="80265"/>
                    <a:pt x="43709" y="80780"/>
                    <a:pt x="44215" y="81543"/>
                  </a:cubicBezTo>
                  <a:cubicBezTo>
                    <a:pt x="43642" y="81927"/>
                    <a:pt x="42971" y="82129"/>
                    <a:pt x="42289" y="82129"/>
                  </a:cubicBezTo>
                  <a:cubicBezTo>
                    <a:pt x="42072" y="82129"/>
                    <a:pt x="41855" y="82109"/>
                    <a:pt x="41639" y="82068"/>
                  </a:cubicBezTo>
                  <a:cubicBezTo>
                    <a:pt x="41629" y="82068"/>
                    <a:pt x="41620" y="82068"/>
                    <a:pt x="41610" y="82058"/>
                  </a:cubicBezTo>
                  <a:lnTo>
                    <a:pt x="41563" y="82058"/>
                  </a:lnTo>
                  <a:cubicBezTo>
                    <a:pt x="40275" y="81781"/>
                    <a:pt x="39035" y="80827"/>
                    <a:pt x="38606" y="80465"/>
                  </a:cubicBezTo>
                  <a:cubicBezTo>
                    <a:pt x="39426" y="80198"/>
                    <a:pt x="40294" y="80045"/>
                    <a:pt x="41162" y="80026"/>
                  </a:cubicBezTo>
                  <a:close/>
                  <a:moveTo>
                    <a:pt x="71011" y="75524"/>
                  </a:moveTo>
                  <a:lnTo>
                    <a:pt x="71011" y="75524"/>
                  </a:lnTo>
                  <a:cubicBezTo>
                    <a:pt x="71621" y="75848"/>
                    <a:pt x="73643" y="76974"/>
                    <a:pt x="74683" y="78548"/>
                  </a:cubicBezTo>
                  <a:cubicBezTo>
                    <a:pt x="75036" y="79082"/>
                    <a:pt x="75275" y="79683"/>
                    <a:pt x="75389" y="80312"/>
                  </a:cubicBezTo>
                  <a:cubicBezTo>
                    <a:pt x="75494" y="80913"/>
                    <a:pt x="75484" y="81533"/>
                    <a:pt x="75351" y="82134"/>
                  </a:cubicBezTo>
                  <a:cubicBezTo>
                    <a:pt x="74349" y="81934"/>
                    <a:pt x="73434" y="81409"/>
                    <a:pt x="72756" y="80646"/>
                  </a:cubicBezTo>
                  <a:cubicBezTo>
                    <a:pt x="72604" y="80474"/>
                    <a:pt x="72461" y="80293"/>
                    <a:pt x="72327" y="80093"/>
                  </a:cubicBezTo>
                  <a:cubicBezTo>
                    <a:pt x="71287" y="78519"/>
                    <a:pt x="71058" y="76220"/>
                    <a:pt x="71011" y="75524"/>
                  </a:cubicBezTo>
                  <a:close/>
                  <a:moveTo>
                    <a:pt x="138740" y="81695"/>
                  </a:moveTo>
                  <a:cubicBezTo>
                    <a:pt x="138854" y="81695"/>
                    <a:pt x="138959" y="81781"/>
                    <a:pt x="138978" y="81896"/>
                  </a:cubicBezTo>
                  <a:cubicBezTo>
                    <a:pt x="138978" y="81934"/>
                    <a:pt x="138978" y="81963"/>
                    <a:pt x="138968" y="81991"/>
                  </a:cubicBezTo>
                  <a:cubicBezTo>
                    <a:pt x="138959" y="82020"/>
                    <a:pt x="138949" y="82048"/>
                    <a:pt x="138930" y="82068"/>
                  </a:cubicBezTo>
                  <a:cubicBezTo>
                    <a:pt x="138930" y="82068"/>
                    <a:pt x="138921" y="82077"/>
                    <a:pt x="138930" y="82077"/>
                  </a:cubicBezTo>
                  <a:lnTo>
                    <a:pt x="138921" y="82087"/>
                  </a:lnTo>
                  <a:cubicBezTo>
                    <a:pt x="138883" y="82134"/>
                    <a:pt x="138835" y="82163"/>
                    <a:pt x="138778" y="82172"/>
                  </a:cubicBezTo>
                  <a:cubicBezTo>
                    <a:pt x="138765" y="82175"/>
                    <a:pt x="138752" y="82176"/>
                    <a:pt x="138739" y="82176"/>
                  </a:cubicBezTo>
                  <a:cubicBezTo>
                    <a:pt x="138704" y="82176"/>
                    <a:pt x="138670" y="82167"/>
                    <a:pt x="138635" y="82153"/>
                  </a:cubicBezTo>
                  <a:cubicBezTo>
                    <a:pt x="138568" y="82115"/>
                    <a:pt x="138511" y="82048"/>
                    <a:pt x="138501" y="81972"/>
                  </a:cubicBezTo>
                  <a:cubicBezTo>
                    <a:pt x="138492" y="81943"/>
                    <a:pt x="138492" y="81905"/>
                    <a:pt x="138501" y="81877"/>
                  </a:cubicBezTo>
                  <a:cubicBezTo>
                    <a:pt x="138520" y="81781"/>
                    <a:pt x="138596" y="81705"/>
                    <a:pt x="138701" y="81695"/>
                  </a:cubicBezTo>
                  <a:close/>
                  <a:moveTo>
                    <a:pt x="123515" y="68054"/>
                  </a:moveTo>
                  <a:cubicBezTo>
                    <a:pt x="124764" y="68102"/>
                    <a:pt x="125947" y="68655"/>
                    <a:pt x="126787" y="69590"/>
                  </a:cubicBezTo>
                  <a:cubicBezTo>
                    <a:pt x="126806" y="69609"/>
                    <a:pt x="126825" y="69638"/>
                    <a:pt x="126844" y="69666"/>
                  </a:cubicBezTo>
                  <a:lnTo>
                    <a:pt x="126892" y="69724"/>
                  </a:lnTo>
                  <a:lnTo>
                    <a:pt x="127283" y="69638"/>
                  </a:lnTo>
                  <a:lnTo>
                    <a:pt x="127388" y="69619"/>
                  </a:lnTo>
                  <a:lnTo>
                    <a:pt x="127378" y="69514"/>
                  </a:lnTo>
                  <a:cubicBezTo>
                    <a:pt x="127378" y="69504"/>
                    <a:pt x="127378" y="69495"/>
                    <a:pt x="127378" y="69495"/>
                  </a:cubicBezTo>
                  <a:lnTo>
                    <a:pt x="127254" y="69476"/>
                  </a:lnTo>
                  <a:lnTo>
                    <a:pt x="127331" y="69476"/>
                  </a:lnTo>
                  <a:lnTo>
                    <a:pt x="127378" y="69495"/>
                  </a:lnTo>
                  <a:lnTo>
                    <a:pt x="127388" y="69457"/>
                  </a:lnTo>
                  <a:cubicBezTo>
                    <a:pt x="127388" y="69457"/>
                    <a:pt x="127397" y="69447"/>
                    <a:pt x="127397" y="69447"/>
                  </a:cubicBezTo>
                  <a:cubicBezTo>
                    <a:pt x="127397" y="69447"/>
                    <a:pt x="127407" y="69437"/>
                    <a:pt x="127397" y="69437"/>
                  </a:cubicBezTo>
                  <a:lnTo>
                    <a:pt x="127416" y="69428"/>
                  </a:lnTo>
                  <a:lnTo>
                    <a:pt x="127426" y="69409"/>
                  </a:lnTo>
                  <a:cubicBezTo>
                    <a:pt x="127435" y="69409"/>
                    <a:pt x="127445" y="69399"/>
                    <a:pt x="127455" y="69399"/>
                  </a:cubicBezTo>
                  <a:lnTo>
                    <a:pt x="127531" y="69399"/>
                  </a:lnTo>
                  <a:lnTo>
                    <a:pt x="127550" y="69418"/>
                  </a:lnTo>
                  <a:lnTo>
                    <a:pt x="127559" y="69428"/>
                  </a:lnTo>
                  <a:lnTo>
                    <a:pt x="127559" y="69437"/>
                  </a:lnTo>
                  <a:lnTo>
                    <a:pt x="127569" y="69457"/>
                  </a:lnTo>
                  <a:cubicBezTo>
                    <a:pt x="127569" y="69457"/>
                    <a:pt x="127569" y="69457"/>
                    <a:pt x="127569" y="69466"/>
                  </a:cubicBezTo>
                  <a:lnTo>
                    <a:pt x="127607" y="69561"/>
                  </a:lnTo>
                  <a:lnTo>
                    <a:pt x="129706" y="69132"/>
                  </a:lnTo>
                  <a:lnTo>
                    <a:pt x="129677" y="69018"/>
                  </a:lnTo>
                  <a:cubicBezTo>
                    <a:pt x="129658" y="68932"/>
                    <a:pt x="129649" y="68856"/>
                    <a:pt x="129639" y="68789"/>
                  </a:cubicBezTo>
                  <a:lnTo>
                    <a:pt x="129639" y="68789"/>
                  </a:lnTo>
                  <a:lnTo>
                    <a:pt x="129839" y="68865"/>
                  </a:lnTo>
                  <a:lnTo>
                    <a:pt x="129878" y="68884"/>
                  </a:lnTo>
                  <a:lnTo>
                    <a:pt x="130202" y="69008"/>
                  </a:lnTo>
                  <a:lnTo>
                    <a:pt x="130230" y="69027"/>
                  </a:lnTo>
                  <a:lnTo>
                    <a:pt x="130631" y="68941"/>
                  </a:lnTo>
                  <a:cubicBezTo>
                    <a:pt x="130648" y="68939"/>
                    <a:pt x="130665" y="68938"/>
                    <a:pt x="130683" y="68938"/>
                  </a:cubicBezTo>
                  <a:cubicBezTo>
                    <a:pt x="130735" y="68938"/>
                    <a:pt x="130789" y="68949"/>
                    <a:pt x="130831" y="68970"/>
                  </a:cubicBezTo>
                  <a:cubicBezTo>
                    <a:pt x="130879" y="68999"/>
                    <a:pt x="130917" y="69037"/>
                    <a:pt x="130927" y="69094"/>
                  </a:cubicBezTo>
                  <a:lnTo>
                    <a:pt x="130984" y="69361"/>
                  </a:lnTo>
                  <a:lnTo>
                    <a:pt x="131041" y="69390"/>
                  </a:lnTo>
                  <a:cubicBezTo>
                    <a:pt x="131728" y="69714"/>
                    <a:pt x="132396" y="70096"/>
                    <a:pt x="133025" y="70534"/>
                  </a:cubicBezTo>
                  <a:lnTo>
                    <a:pt x="133054" y="70554"/>
                  </a:lnTo>
                  <a:cubicBezTo>
                    <a:pt x="133274" y="70706"/>
                    <a:pt x="133493" y="70878"/>
                    <a:pt x="133693" y="71040"/>
                  </a:cubicBezTo>
                  <a:lnTo>
                    <a:pt x="133722" y="71059"/>
                  </a:lnTo>
                  <a:lnTo>
                    <a:pt x="133760" y="71088"/>
                  </a:lnTo>
                  <a:lnTo>
                    <a:pt x="133846" y="71164"/>
                  </a:lnTo>
                  <a:lnTo>
                    <a:pt x="133970" y="71279"/>
                  </a:lnTo>
                  <a:lnTo>
                    <a:pt x="133998" y="71298"/>
                  </a:lnTo>
                  <a:cubicBezTo>
                    <a:pt x="134094" y="71383"/>
                    <a:pt x="134189" y="71479"/>
                    <a:pt x="134285" y="71574"/>
                  </a:cubicBezTo>
                  <a:cubicBezTo>
                    <a:pt x="134475" y="71756"/>
                    <a:pt x="134609" y="71899"/>
                    <a:pt x="134723" y="72042"/>
                  </a:cubicBezTo>
                  <a:cubicBezTo>
                    <a:pt x="135763" y="73253"/>
                    <a:pt x="136259" y="74846"/>
                    <a:pt x="136097" y="76439"/>
                  </a:cubicBezTo>
                  <a:cubicBezTo>
                    <a:pt x="135611" y="76411"/>
                    <a:pt x="135134" y="76315"/>
                    <a:pt x="134666" y="76163"/>
                  </a:cubicBezTo>
                  <a:cubicBezTo>
                    <a:pt x="133760" y="75857"/>
                    <a:pt x="132949" y="75342"/>
                    <a:pt x="132281" y="74655"/>
                  </a:cubicBezTo>
                  <a:lnTo>
                    <a:pt x="132110" y="74484"/>
                  </a:lnTo>
                  <a:lnTo>
                    <a:pt x="132081" y="74722"/>
                  </a:lnTo>
                  <a:cubicBezTo>
                    <a:pt x="132052" y="74827"/>
                    <a:pt x="131967" y="74903"/>
                    <a:pt x="131862" y="74913"/>
                  </a:cubicBezTo>
                  <a:lnTo>
                    <a:pt x="126863" y="75924"/>
                  </a:lnTo>
                  <a:lnTo>
                    <a:pt x="126920" y="76058"/>
                  </a:lnTo>
                  <a:cubicBezTo>
                    <a:pt x="127140" y="76563"/>
                    <a:pt x="127264" y="77098"/>
                    <a:pt x="127302" y="77632"/>
                  </a:cubicBezTo>
                  <a:cubicBezTo>
                    <a:pt x="127311" y="77851"/>
                    <a:pt x="127311" y="78061"/>
                    <a:pt x="127302" y="78280"/>
                  </a:cubicBezTo>
                  <a:cubicBezTo>
                    <a:pt x="127273" y="78710"/>
                    <a:pt x="127216" y="79129"/>
                    <a:pt x="127121" y="79549"/>
                  </a:cubicBezTo>
                  <a:cubicBezTo>
                    <a:pt x="126911" y="80474"/>
                    <a:pt x="126596" y="81371"/>
                    <a:pt x="126186" y="82230"/>
                  </a:cubicBezTo>
                  <a:cubicBezTo>
                    <a:pt x="125804" y="81657"/>
                    <a:pt x="124621" y="79683"/>
                    <a:pt x="124507" y="77813"/>
                  </a:cubicBezTo>
                  <a:cubicBezTo>
                    <a:pt x="124459" y="77107"/>
                    <a:pt x="124574" y="76392"/>
                    <a:pt x="124841" y="75743"/>
                  </a:cubicBezTo>
                  <a:lnTo>
                    <a:pt x="124850" y="75705"/>
                  </a:lnTo>
                  <a:lnTo>
                    <a:pt x="124278" y="72843"/>
                  </a:lnTo>
                  <a:lnTo>
                    <a:pt x="123811" y="70544"/>
                  </a:lnTo>
                  <a:cubicBezTo>
                    <a:pt x="123801" y="70487"/>
                    <a:pt x="123820" y="70420"/>
                    <a:pt x="123868" y="70382"/>
                  </a:cubicBezTo>
                  <a:lnTo>
                    <a:pt x="123925" y="70325"/>
                  </a:lnTo>
                  <a:lnTo>
                    <a:pt x="123887" y="70239"/>
                  </a:lnTo>
                  <a:cubicBezTo>
                    <a:pt x="123849" y="70162"/>
                    <a:pt x="123820" y="70077"/>
                    <a:pt x="123782" y="69991"/>
                  </a:cubicBezTo>
                  <a:lnTo>
                    <a:pt x="123772" y="69972"/>
                  </a:lnTo>
                  <a:cubicBezTo>
                    <a:pt x="123763" y="69934"/>
                    <a:pt x="123744" y="69895"/>
                    <a:pt x="123734" y="69857"/>
                  </a:cubicBezTo>
                  <a:lnTo>
                    <a:pt x="123715" y="69790"/>
                  </a:lnTo>
                  <a:cubicBezTo>
                    <a:pt x="123696" y="69733"/>
                    <a:pt x="123677" y="69676"/>
                    <a:pt x="123658" y="69609"/>
                  </a:cubicBezTo>
                  <a:lnTo>
                    <a:pt x="123648" y="69571"/>
                  </a:lnTo>
                  <a:cubicBezTo>
                    <a:pt x="123629" y="69523"/>
                    <a:pt x="123620" y="69476"/>
                    <a:pt x="123610" y="69437"/>
                  </a:cubicBezTo>
                  <a:lnTo>
                    <a:pt x="123591" y="69380"/>
                  </a:lnTo>
                  <a:cubicBezTo>
                    <a:pt x="123582" y="69304"/>
                    <a:pt x="123563" y="69228"/>
                    <a:pt x="123543" y="69151"/>
                  </a:cubicBezTo>
                  <a:lnTo>
                    <a:pt x="123543" y="69123"/>
                  </a:lnTo>
                  <a:cubicBezTo>
                    <a:pt x="123534" y="69046"/>
                    <a:pt x="123524" y="68970"/>
                    <a:pt x="123515" y="68903"/>
                  </a:cubicBezTo>
                  <a:lnTo>
                    <a:pt x="123515" y="68884"/>
                  </a:lnTo>
                  <a:cubicBezTo>
                    <a:pt x="123477" y="68608"/>
                    <a:pt x="123467" y="68331"/>
                    <a:pt x="123486" y="68054"/>
                  </a:cubicBezTo>
                  <a:close/>
                  <a:moveTo>
                    <a:pt x="38458" y="82231"/>
                  </a:moveTo>
                  <a:cubicBezTo>
                    <a:pt x="38492" y="82231"/>
                    <a:pt x="38525" y="82251"/>
                    <a:pt x="38529" y="82296"/>
                  </a:cubicBezTo>
                  <a:cubicBezTo>
                    <a:pt x="38539" y="82344"/>
                    <a:pt x="38510" y="82382"/>
                    <a:pt x="38462" y="82392"/>
                  </a:cubicBezTo>
                  <a:cubicBezTo>
                    <a:pt x="38424" y="82392"/>
                    <a:pt x="38386" y="82363"/>
                    <a:pt x="38377" y="82325"/>
                  </a:cubicBezTo>
                  <a:cubicBezTo>
                    <a:pt x="38366" y="82266"/>
                    <a:pt x="38413" y="82231"/>
                    <a:pt x="38458" y="82231"/>
                  </a:cubicBezTo>
                  <a:close/>
                  <a:moveTo>
                    <a:pt x="90778" y="74828"/>
                  </a:moveTo>
                  <a:cubicBezTo>
                    <a:pt x="91429" y="75067"/>
                    <a:pt x="93573" y="75916"/>
                    <a:pt x="95145" y="77326"/>
                  </a:cubicBezTo>
                  <a:cubicBezTo>
                    <a:pt x="95393" y="77546"/>
                    <a:pt x="95631" y="77794"/>
                    <a:pt x="95851" y="78051"/>
                  </a:cubicBezTo>
                  <a:cubicBezTo>
                    <a:pt x="96891" y="79263"/>
                    <a:pt x="97387" y="80856"/>
                    <a:pt x="97225" y="82449"/>
                  </a:cubicBezTo>
                  <a:cubicBezTo>
                    <a:pt x="95622" y="82335"/>
                    <a:pt x="94143" y="81581"/>
                    <a:pt x="93113" y="80360"/>
                  </a:cubicBezTo>
                  <a:cubicBezTo>
                    <a:pt x="92550" y="79692"/>
                    <a:pt x="92054" y="78815"/>
                    <a:pt x="91634" y="77765"/>
                  </a:cubicBezTo>
                  <a:cubicBezTo>
                    <a:pt x="91254" y="76815"/>
                    <a:pt x="90969" y="75835"/>
                    <a:pt x="90778" y="74828"/>
                  </a:cubicBezTo>
                  <a:close/>
                  <a:moveTo>
                    <a:pt x="119580" y="79674"/>
                  </a:moveTo>
                  <a:cubicBezTo>
                    <a:pt x="119977" y="79674"/>
                    <a:pt x="120372" y="79744"/>
                    <a:pt x="120748" y="79883"/>
                  </a:cubicBezTo>
                  <a:lnTo>
                    <a:pt x="120767" y="79893"/>
                  </a:lnTo>
                  <a:cubicBezTo>
                    <a:pt x="120911" y="79950"/>
                    <a:pt x="121054" y="80017"/>
                    <a:pt x="121197" y="80083"/>
                  </a:cubicBezTo>
                  <a:cubicBezTo>
                    <a:pt x="122256" y="80656"/>
                    <a:pt x="123105" y="81762"/>
                    <a:pt x="123515" y="82382"/>
                  </a:cubicBezTo>
                  <a:lnTo>
                    <a:pt x="123610" y="82525"/>
                  </a:lnTo>
                  <a:cubicBezTo>
                    <a:pt x="123105" y="82525"/>
                    <a:pt x="122609" y="82487"/>
                    <a:pt x="122113" y="82420"/>
                  </a:cubicBezTo>
                  <a:cubicBezTo>
                    <a:pt x="121836" y="82382"/>
                    <a:pt x="121559" y="82325"/>
                    <a:pt x="121292" y="82258"/>
                  </a:cubicBezTo>
                  <a:lnTo>
                    <a:pt x="121225" y="82239"/>
                  </a:lnTo>
                  <a:cubicBezTo>
                    <a:pt x="120882" y="82144"/>
                    <a:pt x="120548" y="82020"/>
                    <a:pt x="120243" y="81858"/>
                  </a:cubicBezTo>
                  <a:cubicBezTo>
                    <a:pt x="119432" y="81428"/>
                    <a:pt x="118831" y="80694"/>
                    <a:pt x="118573" y="79826"/>
                  </a:cubicBezTo>
                  <a:cubicBezTo>
                    <a:pt x="118903" y="79725"/>
                    <a:pt x="119242" y="79674"/>
                    <a:pt x="119580" y="79674"/>
                  </a:cubicBezTo>
                  <a:close/>
                  <a:moveTo>
                    <a:pt x="60462" y="80891"/>
                  </a:moveTo>
                  <a:cubicBezTo>
                    <a:pt x="61326" y="80891"/>
                    <a:pt x="62155" y="81213"/>
                    <a:pt x="62788" y="81800"/>
                  </a:cubicBezTo>
                  <a:cubicBezTo>
                    <a:pt x="62654" y="81953"/>
                    <a:pt x="62501" y="82096"/>
                    <a:pt x="62330" y="82220"/>
                  </a:cubicBezTo>
                  <a:cubicBezTo>
                    <a:pt x="61767" y="82649"/>
                    <a:pt x="61090" y="82888"/>
                    <a:pt x="60393" y="82907"/>
                  </a:cubicBezTo>
                  <a:cubicBezTo>
                    <a:pt x="60355" y="82908"/>
                    <a:pt x="60317" y="82908"/>
                    <a:pt x="60279" y="82908"/>
                  </a:cubicBezTo>
                  <a:cubicBezTo>
                    <a:pt x="59859" y="82908"/>
                    <a:pt x="59441" y="82860"/>
                    <a:pt x="59039" y="82764"/>
                  </a:cubicBezTo>
                  <a:lnTo>
                    <a:pt x="58915" y="82735"/>
                  </a:lnTo>
                  <a:lnTo>
                    <a:pt x="58896" y="82850"/>
                  </a:lnTo>
                  <a:cubicBezTo>
                    <a:pt x="58880" y="82957"/>
                    <a:pt x="58796" y="83013"/>
                    <a:pt x="58711" y="83013"/>
                  </a:cubicBezTo>
                  <a:cubicBezTo>
                    <a:pt x="58638" y="83013"/>
                    <a:pt x="58564" y="82972"/>
                    <a:pt x="58533" y="82888"/>
                  </a:cubicBezTo>
                  <a:lnTo>
                    <a:pt x="58524" y="82859"/>
                  </a:lnTo>
                  <a:cubicBezTo>
                    <a:pt x="58524" y="82850"/>
                    <a:pt x="58524" y="82850"/>
                    <a:pt x="58524" y="82850"/>
                  </a:cubicBezTo>
                  <a:cubicBezTo>
                    <a:pt x="58514" y="82812"/>
                    <a:pt x="58524" y="82783"/>
                    <a:pt x="58543" y="82745"/>
                  </a:cubicBezTo>
                  <a:lnTo>
                    <a:pt x="58581" y="82630"/>
                  </a:lnTo>
                  <a:lnTo>
                    <a:pt x="58466" y="82592"/>
                  </a:lnTo>
                  <a:cubicBezTo>
                    <a:pt x="57989" y="82440"/>
                    <a:pt x="57522" y="82249"/>
                    <a:pt x="57083" y="82029"/>
                  </a:cubicBezTo>
                  <a:cubicBezTo>
                    <a:pt x="57560" y="81734"/>
                    <a:pt x="58991" y="80942"/>
                    <a:pt x="60317" y="80894"/>
                  </a:cubicBezTo>
                  <a:cubicBezTo>
                    <a:pt x="60365" y="80892"/>
                    <a:pt x="60414" y="80891"/>
                    <a:pt x="60462" y="80891"/>
                  </a:cubicBezTo>
                  <a:close/>
                  <a:moveTo>
                    <a:pt x="83184" y="82556"/>
                  </a:moveTo>
                  <a:cubicBezTo>
                    <a:pt x="83240" y="82556"/>
                    <a:pt x="83293" y="82576"/>
                    <a:pt x="83335" y="82611"/>
                  </a:cubicBezTo>
                  <a:cubicBezTo>
                    <a:pt x="83469" y="82707"/>
                    <a:pt x="83497" y="82888"/>
                    <a:pt x="83402" y="83021"/>
                  </a:cubicBezTo>
                  <a:cubicBezTo>
                    <a:pt x="83344" y="83098"/>
                    <a:pt x="83257" y="83136"/>
                    <a:pt x="83171" y="83136"/>
                  </a:cubicBezTo>
                  <a:cubicBezTo>
                    <a:pt x="83074" y="83136"/>
                    <a:pt x="82976" y="83088"/>
                    <a:pt x="82916" y="82993"/>
                  </a:cubicBezTo>
                  <a:cubicBezTo>
                    <a:pt x="82811" y="82821"/>
                    <a:pt x="82916" y="82592"/>
                    <a:pt x="83125" y="82564"/>
                  </a:cubicBezTo>
                  <a:cubicBezTo>
                    <a:pt x="83145" y="82559"/>
                    <a:pt x="83165" y="82556"/>
                    <a:pt x="83184" y="82556"/>
                  </a:cubicBezTo>
                  <a:close/>
                  <a:moveTo>
                    <a:pt x="19412" y="77479"/>
                  </a:moveTo>
                  <a:cubicBezTo>
                    <a:pt x="20681" y="77517"/>
                    <a:pt x="21874" y="78071"/>
                    <a:pt x="22723" y="79015"/>
                  </a:cubicBezTo>
                  <a:cubicBezTo>
                    <a:pt x="24001" y="80398"/>
                    <a:pt x="24602" y="82630"/>
                    <a:pt x="24754" y="83308"/>
                  </a:cubicBezTo>
                  <a:cubicBezTo>
                    <a:pt x="24096" y="83088"/>
                    <a:pt x="21931" y="82296"/>
                    <a:pt x="20653" y="80904"/>
                  </a:cubicBezTo>
                  <a:cubicBezTo>
                    <a:pt x="19794" y="79978"/>
                    <a:pt x="19346" y="78738"/>
                    <a:pt x="19412" y="77479"/>
                  </a:cubicBezTo>
                  <a:close/>
                  <a:moveTo>
                    <a:pt x="66539" y="80111"/>
                  </a:moveTo>
                  <a:cubicBezTo>
                    <a:pt x="67102" y="80111"/>
                    <a:pt x="67667" y="80213"/>
                    <a:pt x="68206" y="80417"/>
                  </a:cubicBezTo>
                  <a:cubicBezTo>
                    <a:pt x="68750" y="80637"/>
                    <a:pt x="69265" y="80923"/>
                    <a:pt x="69742" y="81266"/>
                  </a:cubicBezTo>
                  <a:cubicBezTo>
                    <a:pt x="70553" y="81867"/>
                    <a:pt x="71287" y="82554"/>
                    <a:pt x="71936" y="83317"/>
                  </a:cubicBezTo>
                  <a:cubicBezTo>
                    <a:pt x="71595" y="83369"/>
                    <a:pt x="70858" y="83464"/>
                    <a:pt x="69987" y="83464"/>
                  </a:cubicBezTo>
                  <a:cubicBezTo>
                    <a:pt x="69106" y="83464"/>
                    <a:pt x="68087" y="83367"/>
                    <a:pt x="67204" y="83031"/>
                  </a:cubicBezTo>
                  <a:lnTo>
                    <a:pt x="67214" y="83031"/>
                  </a:lnTo>
                  <a:cubicBezTo>
                    <a:pt x="66508" y="82773"/>
                    <a:pt x="65878" y="82344"/>
                    <a:pt x="65382" y="81791"/>
                  </a:cubicBezTo>
                  <a:cubicBezTo>
                    <a:pt x="65048" y="81419"/>
                    <a:pt x="64772" y="80999"/>
                    <a:pt x="64581" y="80541"/>
                  </a:cubicBezTo>
                  <a:cubicBezTo>
                    <a:pt x="65199" y="80256"/>
                    <a:pt x="65867" y="80111"/>
                    <a:pt x="66539" y="80111"/>
                  </a:cubicBezTo>
                  <a:close/>
                  <a:moveTo>
                    <a:pt x="61176" y="83069"/>
                  </a:moveTo>
                  <a:cubicBezTo>
                    <a:pt x="61576" y="83079"/>
                    <a:pt x="61614" y="83651"/>
                    <a:pt x="61223" y="83718"/>
                  </a:cubicBezTo>
                  <a:cubicBezTo>
                    <a:pt x="61209" y="83719"/>
                    <a:pt x="61195" y="83720"/>
                    <a:pt x="61180" y="83720"/>
                  </a:cubicBezTo>
                  <a:cubicBezTo>
                    <a:pt x="61109" y="83720"/>
                    <a:pt x="61040" y="83700"/>
                    <a:pt x="60985" y="83661"/>
                  </a:cubicBezTo>
                  <a:cubicBezTo>
                    <a:pt x="60918" y="83603"/>
                    <a:pt x="60870" y="83527"/>
                    <a:pt x="60851" y="83441"/>
                  </a:cubicBezTo>
                  <a:cubicBezTo>
                    <a:pt x="60832" y="83269"/>
                    <a:pt x="60947" y="83098"/>
                    <a:pt x="61128" y="83069"/>
                  </a:cubicBezTo>
                  <a:close/>
                  <a:moveTo>
                    <a:pt x="23982" y="83813"/>
                  </a:moveTo>
                  <a:cubicBezTo>
                    <a:pt x="24010" y="83813"/>
                    <a:pt x="24049" y="83823"/>
                    <a:pt x="24068" y="83842"/>
                  </a:cubicBezTo>
                  <a:cubicBezTo>
                    <a:pt x="24096" y="83861"/>
                    <a:pt x="24115" y="83899"/>
                    <a:pt x="24125" y="83937"/>
                  </a:cubicBezTo>
                  <a:cubicBezTo>
                    <a:pt x="24134" y="84014"/>
                    <a:pt x="24087" y="84080"/>
                    <a:pt x="24001" y="84090"/>
                  </a:cubicBezTo>
                  <a:cubicBezTo>
                    <a:pt x="23993" y="84092"/>
                    <a:pt x="23985" y="84094"/>
                    <a:pt x="23976" y="84094"/>
                  </a:cubicBezTo>
                  <a:cubicBezTo>
                    <a:pt x="23952" y="84094"/>
                    <a:pt x="23924" y="84085"/>
                    <a:pt x="23896" y="84071"/>
                  </a:cubicBezTo>
                  <a:cubicBezTo>
                    <a:pt x="23867" y="84042"/>
                    <a:pt x="23848" y="84014"/>
                    <a:pt x="23848" y="83975"/>
                  </a:cubicBezTo>
                  <a:cubicBezTo>
                    <a:pt x="23829" y="83899"/>
                    <a:pt x="23886" y="83823"/>
                    <a:pt x="23963" y="83813"/>
                  </a:cubicBezTo>
                  <a:close/>
                  <a:moveTo>
                    <a:pt x="26576" y="73988"/>
                  </a:moveTo>
                  <a:cubicBezTo>
                    <a:pt x="26643" y="73988"/>
                    <a:pt x="26700" y="74007"/>
                    <a:pt x="26758" y="74045"/>
                  </a:cubicBezTo>
                  <a:cubicBezTo>
                    <a:pt x="26825" y="74093"/>
                    <a:pt x="26863" y="74159"/>
                    <a:pt x="26882" y="74245"/>
                  </a:cubicBezTo>
                  <a:lnTo>
                    <a:pt x="26901" y="74341"/>
                  </a:lnTo>
                  <a:lnTo>
                    <a:pt x="26977" y="74360"/>
                  </a:lnTo>
                  <a:cubicBezTo>
                    <a:pt x="27130" y="74398"/>
                    <a:pt x="27244" y="74522"/>
                    <a:pt x="27273" y="74675"/>
                  </a:cubicBezTo>
                  <a:cubicBezTo>
                    <a:pt x="27282" y="74760"/>
                    <a:pt x="27263" y="74846"/>
                    <a:pt x="27225" y="74923"/>
                  </a:cubicBezTo>
                  <a:lnTo>
                    <a:pt x="27168" y="75018"/>
                  </a:lnTo>
                  <a:lnTo>
                    <a:pt x="27254" y="75085"/>
                  </a:lnTo>
                  <a:cubicBezTo>
                    <a:pt x="28437" y="75943"/>
                    <a:pt x="29247" y="77202"/>
                    <a:pt x="29543" y="78633"/>
                  </a:cubicBezTo>
                  <a:cubicBezTo>
                    <a:pt x="30049" y="80999"/>
                    <a:pt x="29228" y="83861"/>
                    <a:pt x="28980" y="84624"/>
                  </a:cubicBezTo>
                  <a:cubicBezTo>
                    <a:pt x="28456" y="84023"/>
                    <a:pt x="26548" y="81743"/>
                    <a:pt x="26042" y="79377"/>
                  </a:cubicBezTo>
                  <a:cubicBezTo>
                    <a:pt x="25737" y="77947"/>
                    <a:pt x="25966" y="76458"/>
                    <a:pt x="26691" y="75199"/>
                  </a:cubicBezTo>
                  <a:lnTo>
                    <a:pt x="26739" y="75113"/>
                  </a:lnTo>
                  <a:lnTo>
                    <a:pt x="26662" y="75056"/>
                  </a:lnTo>
                  <a:cubicBezTo>
                    <a:pt x="26576" y="74989"/>
                    <a:pt x="26519" y="74903"/>
                    <a:pt x="26510" y="74799"/>
                  </a:cubicBezTo>
                  <a:cubicBezTo>
                    <a:pt x="26500" y="74770"/>
                    <a:pt x="26500" y="74732"/>
                    <a:pt x="26510" y="74703"/>
                  </a:cubicBezTo>
                  <a:lnTo>
                    <a:pt x="26510" y="74617"/>
                  </a:lnTo>
                  <a:lnTo>
                    <a:pt x="26433" y="74579"/>
                  </a:lnTo>
                  <a:cubicBezTo>
                    <a:pt x="26252" y="74503"/>
                    <a:pt x="26195" y="74264"/>
                    <a:pt x="26319" y="74102"/>
                  </a:cubicBezTo>
                  <a:cubicBezTo>
                    <a:pt x="26367" y="74035"/>
                    <a:pt x="26443" y="73997"/>
                    <a:pt x="26519" y="73988"/>
                  </a:cubicBezTo>
                  <a:close/>
                  <a:moveTo>
                    <a:pt x="82992" y="77403"/>
                  </a:moveTo>
                  <a:lnTo>
                    <a:pt x="82992" y="77403"/>
                  </a:lnTo>
                  <a:cubicBezTo>
                    <a:pt x="82887" y="77994"/>
                    <a:pt x="82753" y="78576"/>
                    <a:pt x="82591" y="79139"/>
                  </a:cubicBezTo>
                  <a:cubicBezTo>
                    <a:pt x="82296" y="80226"/>
                    <a:pt x="81847" y="81257"/>
                    <a:pt x="81275" y="82211"/>
                  </a:cubicBezTo>
                  <a:cubicBezTo>
                    <a:pt x="81113" y="82478"/>
                    <a:pt x="80931" y="82735"/>
                    <a:pt x="80731" y="82983"/>
                  </a:cubicBezTo>
                  <a:cubicBezTo>
                    <a:pt x="79720" y="84223"/>
                    <a:pt x="78251" y="85006"/>
                    <a:pt x="76658" y="85130"/>
                  </a:cubicBezTo>
                  <a:lnTo>
                    <a:pt x="76639" y="84948"/>
                  </a:lnTo>
                  <a:cubicBezTo>
                    <a:pt x="76505" y="83422"/>
                    <a:pt x="76982" y="81896"/>
                    <a:pt x="77965" y="80713"/>
                  </a:cubicBezTo>
                  <a:cubicBezTo>
                    <a:pt x="78213" y="80417"/>
                    <a:pt x="78480" y="80141"/>
                    <a:pt x="78766" y="79883"/>
                  </a:cubicBezTo>
                  <a:cubicBezTo>
                    <a:pt x="79405" y="79330"/>
                    <a:pt x="80092" y="78843"/>
                    <a:pt x="80826" y="78433"/>
                  </a:cubicBezTo>
                  <a:cubicBezTo>
                    <a:pt x="81523" y="78042"/>
                    <a:pt x="82248" y="77699"/>
                    <a:pt x="82992" y="77403"/>
                  </a:cubicBezTo>
                  <a:close/>
                  <a:moveTo>
                    <a:pt x="17244" y="82341"/>
                  </a:moveTo>
                  <a:cubicBezTo>
                    <a:pt x="17306" y="82341"/>
                    <a:pt x="17367" y="82342"/>
                    <a:pt x="17428" y="82344"/>
                  </a:cubicBezTo>
                  <a:cubicBezTo>
                    <a:pt x="18687" y="82382"/>
                    <a:pt x="19870" y="82926"/>
                    <a:pt x="20719" y="83861"/>
                  </a:cubicBezTo>
                  <a:cubicBezTo>
                    <a:pt x="19846" y="84679"/>
                    <a:pt x="18696" y="85142"/>
                    <a:pt x="17507" y="85142"/>
                  </a:cubicBezTo>
                  <a:cubicBezTo>
                    <a:pt x="17449" y="85142"/>
                    <a:pt x="17391" y="85141"/>
                    <a:pt x="17333" y="85139"/>
                  </a:cubicBezTo>
                  <a:cubicBezTo>
                    <a:pt x="15454" y="85072"/>
                    <a:pt x="13450" y="83937"/>
                    <a:pt x="12859" y="83575"/>
                  </a:cubicBezTo>
                  <a:cubicBezTo>
                    <a:pt x="13459" y="83270"/>
                    <a:pt x="15424" y="82341"/>
                    <a:pt x="17244" y="82341"/>
                  </a:cubicBezTo>
                  <a:close/>
                  <a:moveTo>
                    <a:pt x="28847" y="85168"/>
                  </a:moveTo>
                  <a:cubicBezTo>
                    <a:pt x="28904" y="85168"/>
                    <a:pt x="28952" y="85215"/>
                    <a:pt x="28961" y="85273"/>
                  </a:cubicBezTo>
                  <a:cubicBezTo>
                    <a:pt x="28961" y="85301"/>
                    <a:pt x="28961" y="85330"/>
                    <a:pt x="28942" y="85359"/>
                  </a:cubicBezTo>
                  <a:cubicBezTo>
                    <a:pt x="28923" y="85378"/>
                    <a:pt x="28895" y="85397"/>
                    <a:pt x="28866" y="85406"/>
                  </a:cubicBezTo>
                  <a:cubicBezTo>
                    <a:pt x="28828" y="85406"/>
                    <a:pt x="28799" y="85397"/>
                    <a:pt x="28771" y="85387"/>
                  </a:cubicBezTo>
                  <a:cubicBezTo>
                    <a:pt x="28751" y="85368"/>
                    <a:pt x="28732" y="85339"/>
                    <a:pt x="28723" y="85301"/>
                  </a:cubicBezTo>
                  <a:cubicBezTo>
                    <a:pt x="28723" y="85273"/>
                    <a:pt x="28732" y="85244"/>
                    <a:pt x="28751" y="85215"/>
                  </a:cubicBezTo>
                  <a:cubicBezTo>
                    <a:pt x="28771" y="85187"/>
                    <a:pt x="28790" y="85177"/>
                    <a:pt x="28828" y="85168"/>
                  </a:cubicBezTo>
                  <a:close/>
                  <a:moveTo>
                    <a:pt x="76248" y="84958"/>
                  </a:moveTo>
                  <a:cubicBezTo>
                    <a:pt x="76314" y="84958"/>
                    <a:pt x="76391" y="84987"/>
                    <a:pt x="76429" y="85044"/>
                  </a:cubicBezTo>
                  <a:lnTo>
                    <a:pt x="76515" y="85139"/>
                  </a:lnTo>
                  <a:lnTo>
                    <a:pt x="76505" y="85139"/>
                  </a:lnTo>
                  <a:lnTo>
                    <a:pt x="76486" y="85235"/>
                  </a:lnTo>
                  <a:cubicBezTo>
                    <a:pt x="76486" y="85397"/>
                    <a:pt x="76367" y="85478"/>
                    <a:pt x="76248" y="85478"/>
                  </a:cubicBezTo>
                  <a:cubicBezTo>
                    <a:pt x="76128" y="85478"/>
                    <a:pt x="76009" y="85397"/>
                    <a:pt x="76009" y="85235"/>
                  </a:cubicBezTo>
                  <a:cubicBezTo>
                    <a:pt x="75981" y="85101"/>
                    <a:pt x="76076" y="84977"/>
                    <a:pt x="76209" y="84958"/>
                  </a:cubicBezTo>
                  <a:close/>
                  <a:moveTo>
                    <a:pt x="101050" y="79377"/>
                  </a:moveTo>
                  <a:cubicBezTo>
                    <a:pt x="102299" y="79597"/>
                    <a:pt x="103396" y="80312"/>
                    <a:pt x="104102" y="81362"/>
                  </a:cubicBezTo>
                  <a:cubicBezTo>
                    <a:pt x="105171" y="82917"/>
                    <a:pt x="105447" y="85215"/>
                    <a:pt x="105505" y="85902"/>
                  </a:cubicBezTo>
                  <a:cubicBezTo>
                    <a:pt x="104885" y="85607"/>
                    <a:pt x="102843" y="84510"/>
                    <a:pt x="101784" y="82955"/>
                  </a:cubicBezTo>
                  <a:cubicBezTo>
                    <a:pt x="101059" y="81905"/>
                    <a:pt x="100802" y="80618"/>
                    <a:pt x="101050" y="79377"/>
                  </a:cubicBezTo>
                  <a:close/>
                  <a:moveTo>
                    <a:pt x="45722" y="80074"/>
                  </a:moveTo>
                  <a:lnTo>
                    <a:pt x="45722" y="80074"/>
                  </a:lnTo>
                  <a:cubicBezTo>
                    <a:pt x="46991" y="80121"/>
                    <a:pt x="48173" y="80675"/>
                    <a:pt x="49022" y="81619"/>
                  </a:cubicBezTo>
                  <a:cubicBezTo>
                    <a:pt x="49595" y="82239"/>
                    <a:pt x="50100" y="83107"/>
                    <a:pt x="50511" y="84176"/>
                  </a:cubicBezTo>
                  <a:cubicBezTo>
                    <a:pt x="50730" y="84748"/>
                    <a:pt x="50902" y="85330"/>
                    <a:pt x="51045" y="85931"/>
                  </a:cubicBezTo>
                  <a:cubicBezTo>
                    <a:pt x="49976" y="85578"/>
                    <a:pt x="48965" y="85082"/>
                    <a:pt x="48040" y="84452"/>
                  </a:cubicBezTo>
                  <a:cubicBezTo>
                    <a:pt x="47639" y="84176"/>
                    <a:pt x="47277" y="83861"/>
                    <a:pt x="46943" y="83508"/>
                  </a:cubicBezTo>
                  <a:cubicBezTo>
                    <a:pt x="46094" y="82583"/>
                    <a:pt x="45646" y="81343"/>
                    <a:pt x="45722" y="80074"/>
                  </a:cubicBezTo>
                  <a:close/>
                  <a:moveTo>
                    <a:pt x="65640" y="85988"/>
                  </a:moveTo>
                  <a:cubicBezTo>
                    <a:pt x="65659" y="85988"/>
                    <a:pt x="65669" y="85998"/>
                    <a:pt x="65678" y="86017"/>
                  </a:cubicBezTo>
                  <a:cubicBezTo>
                    <a:pt x="65678" y="86036"/>
                    <a:pt x="65669" y="86045"/>
                    <a:pt x="65649" y="86055"/>
                  </a:cubicBezTo>
                  <a:lnTo>
                    <a:pt x="65621" y="86055"/>
                  </a:lnTo>
                  <a:cubicBezTo>
                    <a:pt x="65621" y="86045"/>
                    <a:pt x="65621" y="86036"/>
                    <a:pt x="65621" y="86026"/>
                  </a:cubicBezTo>
                  <a:cubicBezTo>
                    <a:pt x="65611" y="86017"/>
                    <a:pt x="65611" y="86007"/>
                    <a:pt x="65621" y="85998"/>
                  </a:cubicBezTo>
                  <a:cubicBezTo>
                    <a:pt x="65621" y="85998"/>
                    <a:pt x="65630" y="85988"/>
                    <a:pt x="65640" y="85988"/>
                  </a:cubicBezTo>
                  <a:close/>
                  <a:moveTo>
                    <a:pt x="97259" y="84482"/>
                  </a:moveTo>
                  <a:cubicBezTo>
                    <a:pt x="97374" y="84482"/>
                    <a:pt x="97490" y="84488"/>
                    <a:pt x="97606" y="84500"/>
                  </a:cubicBezTo>
                  <a:cubicBezTo>
                    <a:pt x="98932" y="84624"/>
                    <a:pt x="100315" y="85483"/>
                    <a:pt x="100783" y="85807"/>
                  </a:cubicBezTo>
                  <a:cubicBezTo>
                    <a:pt x="100306" y="86006"/>
                    <a:pt x="99020" y="86520"/>
                    <a:pt x="97787" y="86520"/>
                  </a:cubicBezTo>
                  <a:cubicBezTo>
                    <a:pt x="97662" y="86520"/>
                    <a:pt x="97538" y="86515"/>
                    <a:pt x="97415" y="86503"/>
                  </a:cubicBezTo>
                  <a:cubicBezTo>
                    <a:pt x="96509" y="86417"/>
                    <a:pt x="95670" y="85979"/>
                    <a:pt x="95088" y="85273"/>
                  </a:cubicBezTo>
                  <a:cubicBezTo>
                    <a:pt x="95696" y="84765"/>
                    <a:pt x="96464" y="84482"/>
                    <a:pt x="97259" y="84482"/>
                  </a:cubicBezTo>
                  <a:close/>
                  <a:moveTo>
                    <a:pt x="45264" y="86255"/>
                  </a:moveTo>
                  <a:cubicBezTo>
                    <a:pt x="45312" y="86255"/>
                    <a:pt x="45359" y="86274"/>
                    <a:pt x="45398" y="86303"/>
                  </a:cubicBezTo>
                  <a:cubicBezTo>
                    <a:pt x="45445" y="86332"/>
                    <a:pt x="45474" y="86389"/>
                    <a:pt x="45483" y="86446"/>
                  </a:cubicBezTo>
                  <a:cubicBezTo>
                    <a:pt x="45493" y="86503"/>
                    <a:pt x="45474" y="86561"/>
                    <a:pt x="45445" y="86608"/>
                  </a:cubicBezTo>
                  <a:cubicBezTo>
                    <a:pt x="45407" y="86656"/>
                    <a:pt x="45359" y="86685"/>
                    <a:pt x="45302" y="86694"/>
                  </a:cubicBezTo>
                  <a:cubicBezTo>
                    <a:pt x="45289" y="86696"/>
                    <a:pt x="45275" y="86698"/>
                    <a:pt x="45260" y="86698"/>
                  </a:cubicBezTo>
                  <a:cubicBezTo>
                    <a:pt x="45214" y="86698"/>
                    <a:pt x="45167" y="86685"/>
                    <a:pt x="45130" y="86656"/>
                  </a:cubicBezTo>
                  <a:cubicBezTo>
                    <a:pt x="45083" y="86618"/>
                    <a:pt x="45054" y="86570"/>
                    <a:pt x="45045" y="86513"/>
                  </a:cubicBezTo>
                  <a:cubicBezTo>
                    <a:pt x="45025" y="86389"/>
                    <a:pt x="45111" y="86274"/>
                    <a:pt x="45235" y="86255"/>
                  </a:cubicBezTo>
                  <a:close/>
                  <a:moveTo>
                    <a:pt x="73308" y="84405"/>
                  </a:moveTo>
                  <a:cubicBezTo>
                    <a:pt x="73798" y="84405"/>
                    <a:pt x="74286" y="84511"/>
                    <a:pt x="74740" y="84719"/>
                  </a:cubicBezTo>
                  <a:cubicBezTo>
                    <a:pt x="74359" y="85549"/>
                    <a:pt x="73662" y="86188"/>
                    <a:pt x="72813" y="86503"/>
                  </a:cubicBezTo>
                  <a:cubicBezTo>
                    <a:pt x="72167" y="86743"/>
                    <a:pt x="71427" y="86812"/>
                    <a:pt x="70785" y="86812"/>
                  </a:cubicBezTo>
                  <a:cubicBezTo>
                    <a:pt x="70175" y="86812"/>
                    <a:pt x="69653" y="86750"/>
                    <a:pt x="69379" y="86713"/>
                  </a:cubicBezTo>
                  <a:cubicBezTo>
                    <a:pt x="69751" y="86284"/>
                    <a:pt x="70858" y="85091"/>
                    <a:pt x="72108" y="84624"/>
                  </a:cubicBezTo>
                  <a:cubicBezTo>
                    <a:pt x="72496" y="84477"/>
                    <a:pt x="72903" y="84405"/>
                    <a:pt x="73308" y="84405"/>
                  </a:cubicBezTo>
                  <a:close/>
                  <a:moveTo>
                    <a:pt x="109700" y="82320"/>
                  </a:moveTo>
                  <a:cubicBezTo>
                    <a:pt x="109834" y="82320"/>
                    <a:pt x="109969" y="82395"/>
                    <a:pt x="110026" y="82554"/>
                  </a:cubicBezTo>
                  <a:lnTo>
                    <a:pt x="110055" y="82630"/>
                  </a:lnTo>
                  <a:lnTo>
                    <a:pt x="110141" y="82630"/>
                  </a:lnTo>
                  <a:cubicBezTo>
                    <a:pt x="110162" y="82630"/>
                    <a:pt x="110184" y="82630"/>
                    <a:pt x="110206" y="82630"/>
                  </a:cubicBezTo>
                  <a:cubicBezTo>
                    <a:pt x="111052" y="82630"/>
                    <a:pt x="111887" y="82811"/>
                    <a:pt x="112659" y="83165"/>
                  </a:cubicBezTo>
                  <a:cubicBezTo>
                    <a:pt x="114853" y="84166"/>
                    <a:pt x="116675" y="86522"/>
                    <a:pt x="117152" y="87162"/>
                  </a:cubicBezTo>
                  <a:cubicBezTo>
                    <a:pt x="116881" y="87187"/>
                    <a:pt x="116361" y="87225"/>
                    <a:pt x="115707" y="87225"/>
                  </a:cubicBezTo>
                  <a:cubicBezTo>
                    <a:pt x="114427" y="87225"/>
                    <a:pt x="112633" y="87080"/>
                    <a:pt x="111180" y="86417"/>
                  </a:cubicBezTo>
                  <a:lnTo>
                    <a:pt x="111171" y="86427"/>
                  </a:lnTo>
                  <a:cubicBezTo>
                    <a:pt x="109711" y="85778"/>
                    <a:pt x="108576" y="84557"/>
                    <a:pt x="108042" y="83050"/>
                  </a:cubicBezTo>
                  <a:cubicBezTo>
                    <a:pt x="108433" y="82888"/>
                    <a:pt x="108843" y="82773"/>
                    <a:pt x="109254" y="82707"/>
                  </a:cubicBezTo>
                  <a:lnTo>
                    <a:pt x="109339" y="82697"/>
                  </a:lnTo>
                  <a:lnTo>
                    <a:pt x="109358" y="82611"/>
                  </a:lnTo>
                  <a:cubicBezTo>
                    <a:pt x="109389" y="82422"/>
                    <a:pt x="109544" y="82320"/>
                    <a:pt x="109700" y="82320"/>
                  </a:cubicBezTo>
                  <a:close/>
                  <a:moveTo>
                    <a:pt x="98007" y="87381"/>
                  </a:moveTo>
                  <a:cubicBezTo>
                    <a:pt x="98045" y="87381"/>
                    <a:pt x="98074" y="87390"/>
                    <a:pt x="98112" y="87410"/>
                  </a:cubicBezTo>
                  <a:cubicBezTo>
                    <a:pt x="98150" y="87448"/>
                    <a:pt x="98169" y="87486"/>
                    <a:pt x="98178" y="87534"/>
                  </a:cubicBezTo>
                  <a:cubicBezTo>
                    <a:pt x="98188" y="87581"/>
                    <a:pt x="98178" y="87629"/>
                    <a:pt x="98150" y="87667"/>
                  </a:cubicBezTo>
                  <a:cubicBezTo>
                    <a:pt x="98121" y="87705"/>
                    <a:pt x="98074" y="87724"/>
                    <a:pt x="98026" y="87734"/>
                  </a:cubicBezTo>
                  <a:cubicBezTo>
                    <a:pt x="98015" y="87736"/>
                    <a:pt x="98004" y="87737"/>
                    <a:pt x="97993" y="87737"/>
                  </a:cubicBezTo>
                  <a:cubicBezTo>
                    <a:pt x="97912" y="87737"/>
                    <a:pt x="97842" y="87674"/>
                    <a:pt x="97825" y="87581"/>
                  </a:cubicBezTo>
                  <a:cubicBezTo>
                    <a:pt x="97806" y="87486"/>
                    <a:pt x="97873" y="87390"/>
                    <a:pt x="97978" y="87381"/>
                  </a:cubicBezTo>
                  <a:close/>
                  <a:moveTo>
                    <a:pt x="45751" y="87198"/>
                  </a:moveTo>
                  <a:cubicBezTo>
                    <a:pt x="45841" y="87198"/>
                    <a:pt x="45930" y="87244"/>
                    <a:pt x="45979" y="87333"/>
                  </a:cubicBezTo>
                  <a:cubicBezTo>
                    <a:pt x="46075" y="87495"/>
                    <a:pt x="45979" y="87705"/>
                    <a:pt x="45789" y="87734"/>
                  </a:cubicBezTo>
                  <a:cubicBezTo>
                    <a:pt x="45773" y="87736"/>
                    <a:pt x="45758" y="87738"/>
                    <a:pt x="45743" y="87738"/>
                  </a:cubicBezTo>
                  <a:cubicBezTo>
                    <a:pt x="45530" y="87738"/>
                    <a:pt x="45397" y="87492"/>
                    <a:pt x="45531" y="87314"/>
                  </a:cubicBezTo>
                  <a:cubicBezTo>
                    <a:pt x="45586" y="87237"/>
                    <a:pt x="45669" y="87198"/>
                    <a:pt x="45751" y="87198"/>
                  </a:cubicBezTo>
                  <a:close/>
                  <a:moveTo>
                    <a:pt x="69570" y="87534"/>
                  </a:moveTo>
                  <a:cubicBezTo>
                    <a:pt x="69646" y="87534"/>
                    <a:pt x="69704" y="87581"/>
                    <a:pt x="69723" y="87648"/>
                  </a:cubicBezTo>
                  <a:lnTo>
                    <a:pt x="69723" y="87658"/>
                  </a:lnTo>
                  <a:cubicBezTo>
                    <a:pt x="69755" y="87774"/>
                    <a:pt x="69665" y="87841"/>
                    <a:pt x="69577" y="87841"/>
                  </a:cubicBezTo>
                  <a:cubicBezTo>
                    <a:pt x="69506" y="87841"/>
                    <a:pt x="69435" y="87798"/>
                    <a:pt x="69427" y="87705"/>
                  </a:cubicBezTo>
                  <a:cubicBezTo>
                    <a:pt x="69417" y="87667"/>
                    <a:pt x="69437" y="87619"/>
                    <a:pt x="69456" y="87591"/>
                  </a:cubicBezTo>
                  <a:cubicBezTo>
                    <a:pt x="69475" y="87562"/>
                    <a:pt x="69513" y="87534"/>
                    <a:pt x="69551" y="87534"/>
                  </a:cubicBezTo>
                  <a:close/>
                  <a:moveTo>
                    <a:pt x="32128" y="81543"/>
                  </a:moveTo>
                  <a:lnTo>
                    <a:pt x="32128" y="81543"/>
                  </a:lnTo>
                  <a:cubicBezTo>
                    <a:pt x="32748" y="81858"/>
                    <a:pt x="34771" y="82983"/>
                    <a:pt x="35801" y="84567"/>
                  </a:cubicBezTo>
                  <a:cubicBezTo>
                    <a:pt x="36154" y="85091"/>
                    <a:pt x="36392" y="85692"/>
                    <a:pt x="36507" y="86322"/>
                  </a:cubicBezTo>
                  <a:cubicBezTo>
                    <a:pt x="36621" y="86923"/>
                    <a:pt x="36602" y="87543"/>
                    <a:pt x="36469" y="88144"/>
                  </a:cubicBezTo>
                  <a:cubicBezTo>
                    <a:pt x="35467" y="87944"/>
                    <a:pt x="34551" y="87429"/>
                    <a:pt x="33874" y="86656"/>
                  </a:cubicBezTo>
                  <a:cubicBezTo>
                    <a:pt x="33721" y="86484"/>
                    <a:pt x="33578" y="86303"/>
                    <a:pt x="33454" y="86103"/>
                  </a:cubicBezTo>
                  <a:cubicBezTo>
                    <a:pt x="32415" y="84529"/>
                    <a:pt x="32176" y="82230"/>
                    <a:pt x="32128" y="81543"/>
                  </a:cubicBezTo>
                  <a:close/>
                  <a:moveTo>
                    <a:pt x="99857" y="87705"/>
                  </a:moveTo>
                  <a:cubicBezTo>
                    <a:pt x="99981" y="87705"/>
                    <a:pt x="100077" y="87791"/>
                    <a:pt x="100096" y="87915"/>
                  </a:cubicBezTo>
                  <a:cubicBezTo>
                    <a:pt x="100105" y="87972"/>
                    <a:pt x="100086" y="88039"/>
                    <a:pt x="100048" y="88087"/>
                  </a:cubicBezTo>
                  <a:lnTo>
                    <a:pt x="100058" y="88087"/>
                  </a:lnTo>
                  <a:cubicBezTo>
                    <a:pt x="100020" y="88135"/>
                    <a:pt x="99962" y="88173"/>
                    <a:pt x="99896" y="88182"/>
                  </a:cubicBezTo>
                  <a:cubicBezTo>
                    <a:pt x="99881" y="88184"/>
                    <a:pt x="99866" y="88186"/>
                    <a:pt x="99852" y="88186"/>
                  </a:cubicBezTo>
                  <a:cubicBezTo>
                    <a:pt x="99574" y="88186"/>
                    <a:pt x="99519" y="87751"/>
                    <a:pt x="99819" y="87705"/>
                  </a:cubicBezTo>
                  <a:close/>
                  <a:moveTo>
                    <a:pt x="86817" y="80398"/>
                  </a:moveTo>
                  <a:cubicBezTo>
                    <a:pt x="87762" y="81228"/>
                    <a:pt x="88343" y="82401"/>
                    <a:pt x="88410" y="83651"/>
                  </a:cubicBezTo>
                  <a:cubicBezTo>
                    <a:pt x="88534" y="85521"/>
                    <a:pt x="87599" y="87629"/>
                    <a:pt x="87294" y="88249"/>
                  </a:cubicBezTo>
                  <a:cubicBezTo>
                    <a:pt x="86922" y="87667"/>
                    <a:pt x="85739" y="85702"/>
                    <a:pt x="85625" y="83823"/>
                  </a:cubicBezTo>
                  <a:cubicBezTo>
                    <a:pt x="85539" y="82573"/>
                    <a:pt x="85978" y="81333"/>
                    <a:pt x="86817" y="80398"/>
                  </a:cubicBezTo>
                  <a:close/>
                  <a:moveTo>
                    <a:pt x="51913" y="80827"/>
                  </a:moveTo>
                  <a:lnTo>
                    <a:pt x="51913" y="80827"/>
                  </a:lnTo>
                  <a:cubicBezTo>
                    <a:pt x="52552" y="81066"/>
                    <a:pt x="54698" y="81924"/>
                    <a:pt x="56272" y="83336"/>
                  </a:cubicBezTo>
                  <a:cubicBezTo>
                    <a:pt x="56520" y="83556"/>
                    <a:pt x="56759" y="83804"/>
                    <a:pt x="56978" y="84061"/>
                  </a:cubicBezTo>
                  <a:cubicBezTo>
                    <a:pt x="58018" y="85273"/>
                    <a:pt x="58504" y="86865"/>
                    <a:pt x="58342" y="88458"/>
                  </a:cubicBezTo>
                  <a:lnTo>
                    <a:pt x="58342" y="88458"/>
                  </a:lnTo>
                  <a:cubicBezTo>
                    <a:pt x="56753" y="88351"/>
                    <a:pt x="55269" y="87598"/>
                    <a:pt x="54250" y="86370"/>
                  </a:cubicBezTo>
                  <a:cubicBezTo>
                    <a:pt x="53678" y="85702"/>
                    <a:pt x="53182" y="84834"/>
                    <a:pt x="52762" y="83785"/>
                  </a:cubicBezTo>
                  <a:cubicBezTo>
                    <a:pt x="52390" y="82831"/>
                    <a:pt x="52104" y="81839"/>
                    <a:pt x="51913" y="80827"/>
                  </a:cubicBezTo>
                  <a:close/>
                  <a:moveTo>
                    <a:pt x="80685" y="85688"/>
                  </a:moveTo>
                  <a:cubicBezTo>
                    <a:pt x="81090" y="85688"/>
                    <a:pt x="81493" y="85761"/>
                    <a:pt x="81876" y="85902"/>
                  </a:cubicBezTo>
                  <a:cubicBezTo>
                    <a:pt x="82028" y="85960"/>
                    <a:pt x="82181" y="86026"/>
                    <a:pt x="82324" y="86103"/>
                  </a:cubicBezTo>
                  <a:cubicBezTo>
                    <a:pt x="83497" y="86723"/>
                    <a:pt x="84423" y="88058"/>
                    <a:pt x="84738" y="88535"/>
                  </a:cubicBezTo>
                  <a:cubicBezTo>
                    <a:pt x="84701" y="88536"/>
                    <a:pt x="84664" y="88536"/>
                    <a:pt x="84627" y="88536"/>
                  </a:cubicBezTo>
                  <a:cubicBezTo>
                    <a:pt x="83854" y="88536"/>
                    <a:pt x="83090" y="88440"/>
                    <a:pt x="82353" y="88249"/>
                  </a:cubicBezTo>
                  <a:cubicBezTo>
                    <a:pt x="82009" y="88163"/>
                    <a:pt x="81675" y="88039"/>
                    <a:pt x="81370" y="87877"/>
                  </a:cubicBezTo>
                  <a:cubicBezTo>
                    <a:pt x="80559" y="87438"/>
                    <a:pt x="79958" y="86713"/>
                    <a:pt x="79701" y="85836"/>
                  </a:cubicBezTo>
                  <a:cubicBezTo>
                    <a:pt x="80023" y="85737"/>
                    <a:pt x="80355" y="85688"/>
                    <a:pt x="80685" y="85688"/>
                  </a:cubicBezTo>
                  <a:close/>
                  <a:moveTo>
                    <a:pt x="21578" y="86910"/>
                  </a:moveTo>
                  <a:cubicBezTo>
                    <a:pt x="22434" y="86910"/>
                    <a:pt x="23264" y="87232"/>
                    <a:pt x="23905" y="87820"/>
                  </a:cubicBezTo>
                  <a:cubicBezTo>
                    <a:pt x="23762" y="87972"/>
                    <a:pt x="23619" y="88106"/>
                    <a:pt x="23457" y="88230"/>
                  </a:cubicBezTo>
                  <a:cubicBezTo>
                    <a:pt x="22894" y="88659"/>
                    <a:pt x="22207" y="88898"/>
                    <a:pt x="21511" y="88926"/>
                  </a:cubicBezTo>
                  <a:cubicBezTo>
                    <a:pt x="21478" y="88927"/>
                    <a:pt x="21445" y="88927"/>
                    <a:pt x="21412" y="88927"/>
                  </a:cubicBezTo>
                  <a:cubicBezTo>
                    <a:pt x="20987" y="88927"/>
                    <a:pt x="20564" y="88871"/>
                    <a:pt x="20157" y="88774"/>
                  </a:cubicBezTo>
                  <a:lnTo>
                    <a:pt x="20042" y="88745"/>
                  </a:lnTo>
                  <a:lnTo>
                    <a:pt x="20013" y="88859"/>
                  </a:lnTo>
                  <a:cubicBezTo>
                    <a:pt x="19998" y="88967"/>
                    <a:pt x="19914" y="89022"/>
                    <a:pt x="19829" y="89022"/>
                  </a:cubicBezTo>
                  <a:cubicBezTo>
                    <a:pt x="19756" y="89022"/>
                    <a:pt x="19682" y="88981"/>
                    <a:pt x="19651" y="88898"/>
                  </a:cubicBezTo>
                  <a:lnTo>
                    <a:pt x="19641" y="88869"/>
                  </a:lnTo>
                  <a:lnTo>
                    <a:pt x="19641" y="88859"/>
                  </a:lnTo>
                  <a:cubicBezTo>
                    <a:pt x="19641" y="88831"/>
                    <a:pt x="19641" y="88793"/>
                    <a:pt x="19660" y="88764"/>
                  </a:cubicBezTo>
                  <a:lnTo>
                    <a:pt x="19708" y="88640"/>
                  </a:lnTo>
                  <a:lnTo>
                    <a:pt x="19575" y="88611"/>
                  </a:lnTo>
                  <a:cubicBezTo>
                    <a:pt x="19098" y="88459"/>
                    <a:pt x="18640" y="88268"/>
                    <a:pt x="18191" y="88049"/>
                  </a:cubicBezTo>
                  <a:cubicBezTo>
                    <a:pt x="18678" y="87753"/>
                    <a:pt x="20099" y="86961"/>
                    <a:pt x="21435" y="86913"/>
                  </a:cubicBezTo>
                  <a:cubicBezTo>
                    <a:pt x="21483" y="86911"/>
                    <a:pt x="21531" y="86910"/>
                    <a:pt x="21578" y="86910"/>
                  </a:cubicBezTo>
                  <a:close/>
                  <a:moveTo>
                    <a:pt x="44291" y="88573"/>
                  </a:moveTo>
                  <a:cubicBezTo>
                    <a:pt x="44654" y="88573"/>
                    <a:pt x="44688" y="89108"/>
                    <a:pt x="44329" y="89155"/>
                  </a:cubicBezTo>
                  <a:cubicBezTo>
                    <a:pt x="44311" y="89158"/>
                    <a:pt x="44294" y="89159"/>
                    <a:pt x="44278" y="89159"/>
                  </a:cubicBezTo>
                  <a:cubicBezTo>
                    <a:pt x="43941" y="89159"/>
                    <a:pt x="43880" y="88628"/>
                    <a:pt x="44243" y="88573"/>
                  </a:cubicBezTo>
                  <a:lnTo>
                    <a:pt x="44281" y="88573"/>
                  </a:lnTo>
                  <a:cubicBezTo>
                    <a:pt x="44285" y="88573"/>
                    <a:pt x="44288" y="88573"/>
                    <a:pt x="44291" y="88573"/>
                  </a:cubicBezTo>
                  <a:close/>
                  <a:moveTo>
                    <a:pt x="114634" y="88592"/>
                  </a:moveTo>
                  <a:cubicBezTo>
                    <a:pt x="114700" y="88592"/>
                    <a:pt x="114767" y="88611"/>
                    <a:pt x="114825" y="88659"/>
                  </a:cubicBezTo>
                  <a:cubicBezTo>
                    <a:pt x="114891" y="88707"/>
                    <a:pt x="114939" y="88783"/>
                    <a:pt x="114958" y="88869"/>
                  </a:cubicBezTo>
                  <a:cubicBezTo>
                    <a:pt x="114977" y="89041"/>
                    <a:pt x="114872" y="89193"/>
                    <a:pt x="114710" y="89232"/>
                  </a:cubicBezTo>
                  <a:lnTo>
                    <a:pt x="114662" y="89241"/>
                  </a:lnTo>
                  <a:cubicBezTo>
                    <a:pt x="114653" y="89242"/>
                    <a:pt x="114643" y="89242"/>
                    <a:pt x="114634" y="89242"/>
                  </a:cubicBezTo>
                  <a:cubicBezTo>
                    <a:pt x="114239" y="89242"/>
                    <a:pt x="114176" y="88658"/>
                    <a:pt x="114576" y="88592"/>
                  </a:cubicBezTo>
                  <a:close/>
                  <a:moveTo>
                    <a:pt x="118049" y="83613"/>
                  </a:moveTo>
                  <a:lnTo>
                    <a:pt x="118049" y="83613"/>
                  </a:lnTo>
                  <a:cubicBezTo>
                    <a:pt x="119194" y="83689"/>
                    <a:pt x="120319" y="83890"/>
                    <a:pt x="121426" y="84214"/>
                  </a:cubicBezTo>
                  <a:cubicBezTo>
                    <a:pt x="122036" y="84386"/>
                    <a:pt x="122618" y="84624"/>
                    <a:pt x="123190" y="84910"/>
                  </a:cubicBezTo>
                  <a:cubicBezTo>
                    <a:pt x="123400" y="85025"/>
                    <a:pt x="123620" y="85149"/>
                    <a:pt x="123820" y="85282"/>
                  </a:cubicBezTo>
                  <a:cubicBezTo>
                    <a:pt x="125165" y="86150"/>
                    <a:pt x="126081" y="87543"/>
                    <a:pt x="126377" y="89117"/>
                  </a:cubicBezTo>
                  <a:cubicBezTo>
                    <a:pt x="125972" y="89212"/>
                    <a:pt x="125560" y="89252"/>
                    <a:pt x="125147" y="89252"/>
                  </a:cubicBezTo>
                  <a:cubicBezTo>
                    <a:pt x="125102" y="89252"/>
                    <a:pt x="125057" y="89252"/>
                    <a:pt x="125012" y="89251"/>
                  </a:cubicBezTo>
                  <a:lnTo>
                    <a:pt x="125003" y="89251"/>
                  </a:lnTo>
                  <a:cubicBezTo>
                    <a:pt x="124030" y="89232"/>
                    <a:pt x="123066" y="88974"/>
                    <a:pt x="122217" y="88487"/>
                  </a:cubicBezTo>
                  <a:lnTo>
                    <a:pt x="122208" y="88478"/>
                  </a:lnTo>
                  <a:cubicBezTo>
                    <a:pt x="122093" y="88421"/>
                    <a:pt x="121969" y="88344"/>
                    <a:pt x="121855" y="88268"/>
                  </a:cubicBezTo>
                  <a:cubicBezTo>
                    <a:pt x="119833" y="86933"/>
                    <a:pt x="118411" y="84319"/>
                    <a:pt x="118049" y="83613"/>
                  </a:cubicBezTo>
                  <a:close/>
                  <a:moveTo>
                    <a:pt x="88935" y="89394"/>
                  </a:moveTo>
                  <a:cubicBezTo>
                    <a:pt x="88944" y="89403"/>
                    <a:pt x="88944" y="89413"/>
                    <a:pt x="88944" y="89422"/>
                  </a:cubicBezTo>
                  <a:cubicBezTo>
                    <a:pt x="88954" y="89422"/>
                    <a:pt x="88944" y="89432"/>
                    <a:pt x="88944" y="89441"/>
                  </a:cubicBezTo>
                  <a:cubicBezTo>
                    <a:pt x="88944" y="89451"/>
                    <a:pt x="88935" y="89460"/>
                    <a:pt x="88925" y="89460"/>
                  </a:cubicBezTo>
                  <a:cubicBezTo>
                    <a:pt x="88916" y="89460"/>
                    <a:pt x="88906" y="89460"/>
                    <a:pt x="88897" y="89451"/>
                  </a:cubicBezTo>
                  <a:cubicBezTo>
                    <a:pt x="88897" y="89441"/>
                    <a:pt x="88887" y="89441"/>
                    <a:pt x="88887" y="89432"/>
                  </a:cubicBezTo>
                  <a:cubicBezTo>
                    <a:pt x="88878" y="89413"/>
                    <a:pt x="88897" y="89394"/>
                    <a:pt x="88916" y="89394"/>
                  </a:cubicBezTo>
                  <a:close/>
                  <a:moveTo>
                    <a:pt x="27663" y="86122"/>
                  </a:moveTo>
                  <a:cubicBezTo>
                    <a:pt x="28224" y="86122"/>
                    <a:pt x="28787" y="86223"/>
                    <a:pt x="29324" y="86427"/>
                  </a:cubicBezTo>
                  <a:cubicBezTo>
                    <a:pt x="29848" y="86637"/>
                    <a:pt x="30345" y="86913"/>
                    <a:pt x="30812" y="87247"/>
                  </a:cubicBezTo>
                  <a:lnTo>
                    <a:pt x="30812" y="87305"/>
                  </a:lnTo>
                  <a:lnTo>
                    <a:pt x="30888" y="87305"/>
                  </a:lnTo>
                  <a:cubicBezTo>
                    <a:pt x="31690" y="87886"/>
                    <a:pt x="32415" y="88573"/>
                    <a:pt x="33054" y="89327"/>
                  </a:cubicBezTo>
                  <a:cubicBezTo>
                    <a:pt x="32712" y="89379"/>
                    <a:pt x="31978" y="89474"/>
                    <a:pt x="31110" y="89474"/>
                  </a:cubicBezTo>
                  <a:cubicBezTo>
                    <a:pt x="30231" y="89474"/>
                    <a:pt x="29215" y="89377"/>
                    <a:pt x="28332" y="89041"/>
                  </a:cubicBezTo>
                  <a:cubicBezTo>
                    <a:pt x="27645" y="88783"/>
                    <a:pt x="27025" y="88373"/>
                    <a:pt x="26529" y="87839"/>
                  </a:cubicBezTo>
                  <a:lnTo>
                    <a:pt x="26491" y="87801"/>
                  </a:lnTo>
                  <a:cubicBezTo>
                    <a:pt x="26157" y="87429"/>
                    <a:pt x="25890" y="87009"/>
                    <a:pt x="25689" y="86561"/>
                  </a:cubicBezTo>
                  <a:cubicBezTo>
                    <a:pt x="26314" y="86269"/>
                    <a:pt x="26988" y="86122"/>
                    <a:pt x="27663" y="86122"/>
                  </a:cubicBezTo>
                  <a:close/>
                  <a:moveTo>
                    <a:pt x="22274" y="89081"/>
                  </a:moveTo>
                  <a:cubicBezTo>
                    <a:pt x="22284" y="89081"/>
                    <a:pt x="22293" y="89084"/>
                    <a:pt x="22303" y="89088"/>
                  </a:cubicBezTo>
                  <a:cubicBezTo>
                    <a:pt x="22370" y="89088"/>
                    <a:pt x="22436" y="89108"/>
                    <a:pt x="22494" y="89146"/>
                  </a:cubicBezTo>
                  <a:cubicBezTo>
                    <a:pt x="22732" y="89317"/>
                    <a:pt x="22637" y="89689"/>
                    <a:pt x="22351" y="89737"/>
                  </a:cubicBezTo>
                  <a:lnTo>
                    <a:pt x="22351" y="89728"/>
                  </a:lnTo>
                  <a:cubicBezTo>
                    <a:pt x="22329" y="89731"/>
                    <a:pt x="22309" y="89732"/>
                    <a:pt x="22289" y="89732"/>
                  </a:cubicBezTo>
                  <a:cubicBezTo>
                    <a:pt x="21912" y="89732"/>
                    <a:pt x="21838" y="89152"/>
                    <a:pt x="22246" y="89088"/>
                  </a:cubicBezTo>
                  <a:cubicBezTo>
                    <a:pt x="22255" y="89084"/>
                    <a:pt x="22265" y="89081"/>
                    <a:pt x="22274" y="89081"/>
                  </a:cubicBezTo>
                  <a:close/>
                  <a:moveTo>
                    <a:pt x="102674" y="88172"/>
                  </a:moveTo>
                  <a:cubicBezTo>
                    <a:pt x="102708" y="88172"/>
                    <a:pt x="102742" y="88172"/>
                    <a:pt x="102776" y="88173"/>
                  </a:cubicBezTo>
                  <a:cubicBezTo>
                    <a:pt x="104036" y="88182"/>
                    <a:pt x="105228" y="88716"/>
                    <a:pt x="106096" y="89632"/>
                  </a:cubicBezTo>
                  <a:cubicBezTo>
                    <a:pt x="105224" y="90485"/>
                    <a:pt x="104055" y="90969"/>
                    <a:pt x="102834" y="90969"/>
                  </a:cubicBezTo>
                  <a:cubicBezTo>
                    <a:pt x="102799" y="90969"/>
                    <a:pt x="102764" y="90968"/>
                    <a:pt x="102729" y="90968"/>
                  </a:cubicBezTo>
                  <a:cubicBezTo>
                    <a:pt x="100849" y="90930"/>
                    <a:pt x="98827" y="89833"/>
                    <a:pt x="98236" y="89489"/>
                  </a:cubicBezTo>
                  <a:cubicBezTo>
                    <a:pt x="98835" y="89171"/>
                    <a:pt x="100823" y="88172"/>
                    <a:pt x="102674" y="88172"/>
                  </a:cubicBezTo>
                  <a:close/>
                  <a:moveTo>
                    <a:pt x="44100" y="83413"/>
                  </a:moveTo>
                  <a:lnTo>
                    <a:pt x="44100" y="83413"/>
                  </a:lnTo>
                  <a:cubicBezTo>
                    <a:pt x="44005" y="84004"/>
                    <a:pt x="43871" y="84586"/>
                    <a:pt x="43700" y="85158"/>
                  </a:cubicBezTo>
                  <a:cubicBezTo>
                    <a:pt x="43413" y="86208"/>
                    <a:pt x="42994" y="87209"/>
                    <a:pt x="42440" y="88154"/>
                  </a:cubicBezTo>
                  <a:lnTo>
                    <a:pt x="42393" y="88220"/>
                  </a:lnTo>
                  <a:cubicBezTo>
                    <a:pt x="42230" y="88487"/>
                    <a:pt x="42049" y="88745"/>
                    <a:pt x="41849" y="88993"/>
                  </a:cubicBezTo>
                  <a:cubicBezTo>
                    <a:pt x="40838" y="90233"/>
                    <a:pt x="39369" y="91006"/>
                    <a:pt x="37776" y="91139"/>
                  </a:cubicBezTo>
                  <a:lnTo>
                    <a:pt x="37757" y="90958"/>
                  </a:lnTo>
                  <a:cubicBezTo>
                    <a:pt x="37623" y="89422"/>
                    <a:pt x="38100" y="87906"/>
                    <a:pt x="39083" y="86723"/>
                  </a:cubicBezTo>
                  <a:lnTo>
                    <a:pt x="39083" y="86732"/>
                  </a:lnTo>
                  <a:cubicBezTo>
                    <a:pt x="39331" y="86427"/>
                    <a:pt x="39598" y="86150"/>
                    <a:pt x="39884" y="85893"/>
                  </a:cubicBezTo>
                  <a:cubicBezTo>
                    <a:pt x="40504" y="85349"/>
                    <a:pt x="41172" y="84872"/>
                    <a:pt x="41887" y="84471"/>
                  </a:cubicBezTo>
                  <a:lnTo>
                    <a:pt x="41944" y="84443"/>
                  </a:lnTo>
                  <a:cubicBezTo>
                    <a:pt x="42641" y="84052"/>
                    <a:pt x="43356" y="83708"/>
                    <a:pt x="44100" y="83413"/>
                  </a:cubicBezTo>
                  <a:close/>
                  <a:moveTo>
                    <a:pt x="112945" y="90844"/>
                  </a:moveTo>
                  <a:cubicBezTo>
                    <a:pt x="113041" y="90844"/>
                    <a:pt x="113127" y="90920"/>
                    <a:pt x="113136" y="91006"/>
                  </a:cubicBezTo>
                  <a:cubicBezTo>
                    <a:pt x="113146" y="91063"/>
                    <a:pt x="113136" y="91111"/>
                    <a:pt x="113098" y="91149"/>
                  </a:cubicBezTo>
                  <a:cubicBezTo>
                    <a:pt x="113069" y="91197"/>
                    <a:pt x="113022" y="91225"/>
                    <a:pt x="112974" y="91225"/>
                  </a:cubicBezTo>
                  <a:cubicBezTo>
                    <a:pt x="112962" y="91228"/>
                    <a:pt x="112949" y="91229"/>
                    <a:pt x="112937" y="91229"/>
                  </a:cubicBezTo>
                  <a:cubicBezTo>
                    <a:pt x="112899" y="91229"/>
                    <a:pt x="112859" y="91218"/>
                    <a:pt x="112831" y="91197"/>
                  </a:cubicBezTo>
                  <a:cubicBezTo>
                    <a:pt x="112783" y="91168"/>
                    <a:pt x="112754" y="91120"/>
                    <a:pt x="112754" y="91063"/>
                  </a:cubicBezTo>
                  <a:cubicBezTo>
                    <a:pt x="112735" y="90958"/>
                    <a:pt x="112812" y="90863"/>
                    <a:pt x="112917" y="90844"/>
                  </a:cubicBezTo>
                  <a:close/>
                  <a:moveTo>
                    <a:pt x="89011" y="91092"/>
                  </a:moveTo>
                  <a:cubicBezTo>
                    <a:pt x="89021" y="91092"/>
                    <a:pt x="89040" y="91101"/>
                    <a:pt x="89049" y="91111"/>
                  </a:cubicBezTo>
                  <a:cubicBezTo>
                    <a:pt x="89059" y="91120"/>
                    <a:pt x="89068" y="91139"/>
                    <a:pt x="89078" y="91158"/>
                  </a:cubicBezTo>
                  <a:cubicBezTo>
                    <a:pt x="89078" y="91168"/>
                    <a:pt x="89068" y="91187"/>
                    <a:pt x="89059" y="91206"/>
                  </a:cubicBezTo>
                  <a:cubicBezTo>
                    <a:pt x="89049" y="91216"/>
                    <a:pt x="89030" y="91225"/>
                    <a:pt x="89011" y="91235"/>
                  </a:cubicBezTo>
                  <a:cubicBezTo>
                    <a:pt x="88992" y="91235"/>
                    <a:pt x="88973" y="91225"/>
                    <a:pt x="88963" y="91216"/>
                  </a:cubicBezTo>
                  <a:cubicBezTo>
                    <a:pt x="88944" y="91206"/>
                    <a:pt x="88935" y="91197"/>
                    <a:pt x="88935" y="91178"/>
                  </a:cubicBezTo>
                  <a:cubicBezTo>
                    <a:pt x="88925" y="91139"/>
                    <a:pt x="88954" y="91101"/>
                    <a:pt x="88992" y="91092"/>
                  </a:cubicBezTo>
                  <a:close/>
                  <a:moveTo>
                    <a:pt x="107632" y="86150"/>
                  </a:moveTo>
                  <a:cubicBezTo>
                    <a:pt x="108500" y="86437"/>
                    <a:pt x="109225" y="87047"/>
                    <a:pt x="109635" y="87858"/>
                  </a:cubicBezTo>
                  <a:cubicBezTo>
                    <a:pt x="110236" y="89050"/>
                    <a:pt x="110246" y="90672"/>
                    <a:pt x="110236" y="91244"/>
                  </a:cubicBezTo>
                  <a:cubicBezTo>
                    <a:pt x="109759" y="90920"/>
                    <a:pt x="108452" y="89966"/>
                    <a:pt x="107851" y="88774"/>
                  </a:cubicBezTo>
                  <a:cubicBezTo>
                    <a:pt x="107536" y="88173"/>
                    <a:pt x="107412" y="87495"/>
                    <a:pt x="107489" y="86818"/>
                  </a:cubicBezTo>
                  <a:lnTo>
                    <a:pt x="107498" y="86704"/>
                  </a:lnTo>
                  <a:lnTo>
                    <a:pt x="107384" y="86694"/>
                  </a:lnTo>
                  <a:cubicBezTo>
                    <a:pt x="107384" y="86694"/>
                    <a:pt x="107365" y="86694"/>
                    <a:pt x="107365" y="86675"/>
                  </a:cubicBezTo>
                  <a:cubicBezTo>
                    <a:pt x="107365" y="86675"/>
                    <a:pt x="107365" y="86665"/>
                    <a:pt x="107365" y="86665"/>
                  </a:cubicBezTo>
                  <a:cubicBezTo>
                    <a:pt x="107365" y="86665"/>
                    <a:pt x="107365" y="86656"/>
                    <a:pt x="107384" y="86656"/>
                  </a:cubicBezTo>
                  <a:lnTo>
                    <a:pt x="107508" y="86685"/>
                  </a:lnTo>
                  <a:lnTo>
                    <a:pt x="107527" y="86561"/>
                  </a:lnTo>
                  <a:cubicBezTo>
                    <a:pt x="107556" y="86427"/>
                    <a:pt x="107594" y="86284"/>
                    <a:pt x="107632" y="86150"/>
                  </a:cubicBezTo>
                  <a:close/>
                  <a:moveTo>
                    <a:pt x="92836" y="83737"/>
                  </a:moveTo>
                  <a:cubicBezTo>
                    <a:pt x="93008" y="84405"/>
                    <a:pt x="93523" y="86665"/>
                    <a:pt x="93056" y="88487"/>
                  </a:cubicBezTo>
                  <a:cubicBezTo>
                    <a:pt x="92741" y="89708"/>
                    <a:pt x="91940" y="90758"/>
                    <a:pt x="90843" y="91387"/>
                  </a:cubicBezTo>
                  <a:cubicBezTo>
                    <a:pt x="90185" y="90300"/>
                    <a:pt x="90003" y="88993"/>
                    <a:pt x="90328" y="87772"/>
                  </a:cubicBezTo>
                  <a:lnTo>
                    <a:pt x="90328" y="87772"/>
                  </a:lnTo>
                  <a:lnTo>
                    <a:pt x="90337" y="87782"/>
                  </a:lnTo>
                  <a:cubicBezTo>
                    <a:pt x="90814" y="85950"/>
                    <a:pt x="92359" y="84233"/>
                    <a:pt x="92836" y="83737"/>
                  </a:cubicBezTo>
                  <a:close/>
                  <a:moveTo>
                    <a:pt x="37365" y="90968"/>
                  </a:moveTo>
                  <a:cubicBezTo>
                    <a:pt x="37442" y="90968"/>
                    <a:pt x="37509" y="91006"/>
                    <a:pt x="37547" y="91054"/>
                  </a:cubicBezTo>
                  <a:lnTo>
                    <a:pt x="37633" y="91158"/>
                  </a:lnTo>
                  <a:lnTo>
                    <a:pt x="37623" y="91158"/>
                  </a:lnTo>
                  <a:lnTo>
                    <a:pt x="37604" y="91254"/>
                  </a:lnTo>
                  <a:cubicBezTo>
                    <a:pt x="37594" y="91359"/>
                    <a:pt x="37509" y="91445"/>
                    <a:pt x="37404" y="91454"/>
                  </a:cubicBezTo>
                  <a:cubicBezTo>
                    <a:pt x="37391" y="91456"/>
                    <a:pt x="37379" y="91457"/>
                    <a:pt x="37367" y="91457"/>
                  </a:cubicBezTo>
                  <a:cubicBezTo>
                    <a:pt x="37248" y="91457"/>
                    <a:pt x="37144" y="91375"/>
                    <a:pt x="37127" y="91254"/>
                  </a:cubicBezTo>
                  <a:cubicBezTo>
                    <a:pt x="37108" y="91187"/>
                    <a:pt x="37127" y="91120"/>
                    <a:pt x="37165" y="91073"/>
                  </a:cubicBezTo>
                  <a:cubicBezTo>
                    <a:pt x="37203" y="91015"/>
                    <a:pt x="37270" y="90977"/>
                    <a:pt x="37327" y="90968"/>
                  </a:cubicBezTo>
                  <a:close/>
                  <a:moveTo>
                    <a:pt x="131709" y="77708"/>
                  </a:moveTo>
                  <a:cubicBezTo>
                    <a:pt x="131719" y="77765"/>
                    <a:pt x="131738" y="77832"/>
                    <a:pt x="131757" y="77908"/>
                  </a:cubicBezTo>
                  <a:cubicBezTo>
                    <a:pt x="131938" y="78643"/>
                    <a:pt x="132052" y="79387"/>
                    <a:pt x="132100" y="80141"/>
                  </a:cubicBezTo>
                  <a:cubicBezTo>
                    <a:pt x="132138" y="80722"/>
                    <a:pt x="132119" y="81295"/>
                    <a:pt x="132043" y="81858"/>
                  </a:cubicBezTo>
                  <a:lnTo>
                    <a:pt x="132014" y="82029"/>
                  </a:lnTo>
                  <a:lnTo>
                    <a:pt x="133235" y="81781"/>
                  </a:lnTo>
                  <a:cubicBezTo>
                    <a:pt x="133259" y="81774"/>
                    <a:pt x="133283" y="81771"/>
                    <a:pt x="133306" y="81771"/>
                  </a:cubicBezTo>
                  <a:cubicBezTo>
                    <a:pt x="133404" y="81771"/>
                    <a:pt x="133493" y="81832"/>
                    <a:pt x="133531" y="81924"/>
                  </a:cubicBezTo>
                  <a:lnTo>
                    <a:pt x="134428" y="86370"/>
                  </a:lnTo>
                  <a:lnTo>
                    <a:pt x="134552" y="86351"/>
                  </a:lnTo>
                  <a:cubicBezTo>
                    <a:pt x="134930" y="86271"/>
                    <a:pt x="135314" y="86232"/>
                    <a:pt x="135698" y="86232"/>
                  </a:cubicBezTo>
                  <a:cubicBezTo>
                    <a:pt x="136185" y="86232"/>
                    <a:pt x="136672" y="86295"/>
                    <a:pt x="137146" y="86417"/>
                  </a:cubicBezTo>
                  <a:cubicBezTo>
                    <a:pt x="136851" y="87782"/>
                    <a:pt x="136078" y="88993"/>
                    <a:pt x="134972" y="89842"/>
                  </a:cubicBezTo>
                  <a:lnTo>
                    <a:pt x="134962" y="89833"/>
                  </a:lnTo>
                  <a:cubicBezTo>
                    <a:pt x="134800" y="89947"/>
                    <a:pt x="134638" y="90071"/>
                    <a:pt x="134466" y="90176"/>
                  </a:cubicBezTo>
                  <a:cubicBezTo>
                    <a:pt x="132405" y="91445"/>
                    <a:pt x="129439" y="91635"/>
                    <a:pt x="128637" y="91664"/>
                  </a:cubicBezTo>
                  <a:cubicBezTo>
                    <a:pt x="129219" y="90605"/>
                    <a:pt x="129925" y="89613"/>
                    <a:pt x="130727" y="88716"/>
                  </a:cubicBezTo>
                  <a:lnTo>
                    <a:pt x="130975" y="88449"/>
                  </a:lnTo>
                  <a:lnTo>
                    <a:pt x="127807" y="89088"/>
                  </a:lnTo>
                  <a:cubicBezTo>
                    <a:pt x="127791" y="89091"/>
                    <a:pt x="127774" y="89092"/>
                    <a:pt x="127756" y="89092"/>
                  </a:cubicBezTo>
                  <a:cubicBezTo>
                    <a:pt x="127704" y="89092"/>
                    <a:pt x="127650" y="89081"/>
                    <a:pt x="127607" y="89060"/>
                  </a:cubicBezTo>
                  <a:cubicBezTo>
                    <a:pt x="127559" y="89041"/>
                    <a:pt x="127521" y="88993"/>
                    <a:pt x="127512" y="88945"/>
                  </a:cubicBezTo>
                  <a:lnTo>
                    <a:pt x="126386" y="83374"/>
                  </a:lnTo>
                  <a:cubicBezTo>
                    <a:pt x="126367" y="83260"/>
                    <a:pt x="126462" y="83155"/>
                    <a:pt x="126606" y="83126"/>
                  </a:cubicBezTo>
                  <a:lnTo>
                    <a:pt x="129048" y="82630"/>
                  </a:lnTo>
                  <a:lnTo>
                    <a:pt x="129057" y="82544"/>
                  </a:lnTo>
                  <a:cubicBezTo>
                    <a:pt x="129086" y="82277"/>
                    <a:pt x="129124" y="82010"/>
                    <a:pt x="129200" y="81753"/>
                  </a:cubicBezTo>
                  <a:cubicBezTo>
                    <a:pt x="129305" y="81343"/>
                    <a:pt x="129458" y="80942"/>
                    <a:pt x="129649" y="80560"/>
                  </a:cubicBezTo>
                  <a:cubicBezTo>
                    <a:pt x="130068" y="79740"/>
                    <a:pt x="130593" y="78967"/>
                    <a:pt x="131203" y="78271"/>
                  </a:cubicBezTo>
                  <a:cubicBezTo>
                    <a:pt x="131413" y="78023"/>
                    <a:pt x="131595" y="77832"/>
                    <a:pt x="131709" y="77708"/>
                  </a:cubicBezTo>
                  <a:close/>
                  <a:moveTo>
                    <a:pt x="62177" y="85387"/>
                  </a:moveTo>
                  <a:cubicBezTo>
                    <a:pt x="63417" y="85616"/>
                    <a:pt x="64524" y="86332"/>
                    <a:pt x="65230" y="87381"/>
                  </a:cubicBezTo>
                  <a:cubicBezTo>
                    <a:pt x="66298" y="88945"/>
                    <a:pt x="66565" y="91235"/>
                    <a:pt x="66622" y="91931"/>
                  </a:cubicBezTo>
                  <a:cubicBezTo>
                    <a:pt x="66012" y="91616"/>
                    <a:pt x="63971" y="90529"/>
                    <a:pt x="62902" y="88964"/>
                  </a:cubicBezTo>
                  <a:cubicBezTo>
                    <a:pt x="62187" y="87925"/>
                    <a:pt x="61920" y="86627"/>
                    <a:pt x="62177" y="85387"/>
                  </a:cubicBezTo>
                  <a:close/>
                  <a:moveTo>
                    <a:pt x="26796" y="91998"/>
                  </a:moveTo>
                  <a:cubicBezTo>
                    <a:pt x="26796" y="92007"/>
                    <a:pt x="26805" y="92017"/>
                    <a:pt x="26805" y="92027"/>
                  </a:cubicBezTo>
                  <a:cubicBezTo>
                    <a:pt x="26805" y="92027"/>
                    <a:pt x="26805" y="92036"/>
                    <a:pt x="26805" y="92046"/>
                  </a:cubicBezTo>
                  <a:cubicBezTo>
                    <a:pt x="26796" y="92055"/>
                    <a:pt x="26796" y="92055"/>
                    <a:pt x="26786" y="92055"/>
                  </a:cubicBezTo>
                  <a:cubicBezTo>
                    <a:pt x="26781" y="92058"/>
                    <a:pt x="26776" y="92059"/>
                    <a:pt x="26771" y="92059"/>
                  </a:cubicBezTo>
                  <a:cubicBezTo>
                    <a:pt x="26758" y="92059"/>
                    <a:pt x="26746" y="92050"/>
                    <a:pt x="26739" y="92036"/>
                  </a:cubicBezTo>
                  <a:cubicBezTo>
                    <a:pt x="26739" y="92017"/>
                    <a:pt x="26748" y="92007"/>
                    <a:pt x="26767" y="91998"/>
                  </a:cubicBezTo>
                  <a:close/>
                  <a:moveTo>
                    <a:pt x="58407" y="90495"/>
                  </a:moveTo>
                  <a:cubicBezTo>
                    <a:pt x="58512" y="90495"/>
                    <a:pt x="58618" y="90500"/>
                    <a:pt x="58724" y="90510"/>
                  </a:cubicBezTo>
                  <a:lnTo>
                    <a:pt x="58724" y="90519"/>
                  </a:lnTo>
                  <a:cubicBezTo>
                    <a:pt x="60050" y="90634"/>
                    <a:pt x="61424" y="91502"/>
                    <a:pt x="61901" y="91817"/>
                  </a:cubicBezTo>
                  <a:cubicBezTo>
                    <a:pt x="61425" y="92024"/>
                    <a:pt x="60141" y="92530"/>
                    <a:pt x="58910" y="92530"/>
                  </a:cubicBezTo>
                  <a:cubicBezTo>
                    <a:pt x="58784" y="92530"/>
                    <a:pt x="58658" y="92525"/>
                    <a:pt x="58533" y="92513"/>
                  </a:cubicBezTo>
                  <a:cubicBezTo>
                    <a:pt x="57627" y="92437"/>
                    <a:pt x="56797" y="91988"/>
                    <a:pt x="56215" y="91292"/>
                  </a:cubicBezTo>
                  <a:cubicBezTo>
                    <a:pt x="56830" y="90778"/>
                    <a:pt x="57609" y="90495"/>
                    <a:pt x="58407" y="90495"/>
                  </a:cubicBezTo>
                  <a:close/>
                  <a:moveTo>
                    <a:pt x="34426" y="90414"/>
                  </a:moveTo>
                  <a:cubicBezTo>
                    <a:pt x="34916" y="90414"/>
                    <a:pt x="35404" y="90520"/>
                    <a:pt x="35858" y="90729"/>
                  </a:cubicBezTo>
                  <a:cubicBezTo>
                    <a:pt x="35477" y="91559"/>
                    <a:pt x="34780" y="92198"/>
                    <a:pt x="33931" y="92513"/>
                  </a:cubicBezTo>
                  <a:cubicBezTo>
                    <a:pt x="33285" y="92753"/>
                    <a:pt x="32548" y="92822"/>
                    <a:pt x="31906" y="92822"/>
                  </a:cubicBezTo>
                  <a:cubicBezTo>
                    <a:pt x="31298" y="92822"/>
                    <a:pt x="30776" y="92760"/>
                    <a:pt x="30497" y="92723"/>
                  </a:cubicBezTo>
                  <a:cubicBezTo>
                    <a:pt x="30869" y="92294"/>
                    <a:pt x="31976" y="91101"/>
                    <a:pt x="33225" y="90634"/>
                  </a:cubicBezTo>
                  <a:cubicBezTo>
                    <a:pt x="33614" y="90487"/>
                    <a:pt x="34020" y="90414"/>
                    <a:pt x="34426" y="90414"/>
                  </a:cubicBezTo>
                  <a:close/>
                  <a:moveTo>
                    <a:pt x="70826" y="88330"/>
                  </a:moveTo>
                  <a:cubicBezTo>
                    <a:pt x="70961" y="88330"/>
                    <a:pt x="71096" y="88405"/>
                    <a:pt x="71154" y="88564"/>
                  </a:cubicBezTo>
                  <a:lnTo>
                    <a:pt x="71182" y="88640"/>
                  </a:lnTo>
                  <a:lnTo>
                    <a:pt x="71268" y="88640"/>
                  </a:lnTo>
                  <a:cubicBezTo>
                    <a:pt x="71290" y="88640"/>
                    <a:pt x="71312" y="88640"/>
                    <a:pt x="71333" y="88640"/>
                  </a:cubicBezTo>
                  <a:cubicBezTo>
                    <a:pt x="72179" y="88640"/>
                    <a:pt x="73014" y="88821"/>
                    <a:pt x="73777" y="89174"/>
                  </a:cubicBezTo>
                  <a:cubicBezTo>
                    <a:pt x="75981" y="90176"/>
                    <a:pt x="77803" y="92532"/>
                    <a:pt x="78270" y="93181"/>
                  </a:cubicBezTo>
                  <a:cubicBezTo>
                    <a:pt x="78002" y="93203"/>
                    <a:pt x="77484" y="93240"/>
                    <a:pt x="76831" y="93240"/>
                  </a:cubicBezTo>
                  <a:cubicBezTo>
                    <a:pt x="75553" y="93240"/>
                    <a:pt x="73756" y="93099"/>
                    <a:pt x="72298" y="92437"/>
                  </a:cubicBezTo>
                  <a:cubicBezTo>
                    <a:pt x="70839" y="91779"/>
                    <a:pt x="69713" y="90557"/>
                    <a:pt x="69169" y="89050"/>
                  </a:cubicBezTo>
                  <a:cubicBezTo>
                    <a:pt x="69561" y="88888"/>
                    <a:pt x="69971" y="88783"/>
                    <a:pt x="70381" y="88716"/>
                  </a:cubicBezTo>
                  <a:lnTo>
                    <a:pt x="70467" y="88707"/>
                  </a:lnTo>
                  <a:lnTo>
                    <a:pt x="70476" y="88621"/>
                  </a:lnTo>
                  <a:cubicBezTo>
                    <a:pt x="70512" y="88431"/>
                    <a:pt x="70669" y="88330"/>
                    <a:pt x="70826" y="88330"/>
                  </a:cubicBezTo>
                  <a:close/>
                  <a:moveTo>
                    <a:pt x="132705" y="92901"/>
                  </a:moveTo>
                  <a:cubicBezTo>
                    <a:pt x="132789" y="92901"/>
                    <a:pt x="132866" y="92964"/>
                    <a:pt x="132882" y="93057"/>
                  </a:cubicBezTo>
                  <a:cubicBezTo>
                    <a:pt x="132892" y="93095"/>
                    <a:pt x="132882" y="93133"/>
                    <a:pt x="132854" y="93171"/>
                  </a:cubicBezTo>
                  <a:cubicBezTo>
                    <a:pt x="132835" y="93219"/>
                    <a:pt x="132787" y="93257"/>
                    <a:pt x="132730" y="93267"/>
                  </a:cubicBezTo>
                  <a:cubicBezTo>
                    <a:pt x="132723" y="93267"/>
                    <a:pt x="132717" y="93268"/>
                    <a:pt x="132710" y="93268"/>
                  </a:cubicBezTo>
                  <a:cubicBezTo>
                    <a:pt x="132639" y="93268"/>
                    <a:pt x="132565" y="93223"/>
                    <a:pt x="132539" y="93162"/>
                  </a:cubicBezTo>
                  <a:cubicBezTo>
                    <a:pt x="132529" y="93143"/>
                    <a:pt x="132520" y="93133"/>
                    <a:pt x="132520" y="93114"/>
                  </a:cubicBezTo>
                  <a:lnTo>
                    <a:pt x="132520" y="93076"/>
                  </a:lnTo>
                  <a:lnTo>
                    <a:pt x="132520" y="93066"/>
                  </a:lnTo>
                  <a:cubicBezTo>
                    <a:pt x="132520" y="93028"/>
                    <a:pt x="132539" y="92980"/>
                    <a:pt x="132577" y="92952"/>
                  </a:cubicBezTo>
                  <a:cubicBezTo>
                    <a:pt x="132596" y="92923"/>
                    <a:pt x="132634" y="92904"/>
                    <a:pt x="132673" y="92904"/>
                  </a:cubicBezTo>
                  <a:cubicBezTo>
                    <a:pt x="132683" y="92902"/>
                    <a:pt x="132694" y="92901"/>
                    <a:pt x="132705" y="92901"/>
                  </a:cubicBezTo>
                  <a:close/>
                  <a:moveTo>
                    <a:pt x="111340" y="92529"/>
                  </a:moveTo>
                  <a:cubicBezTo>
                    <a:pt x="111421" y="92529"/>
                    <a:pt x="111503" y="92555"/>
                    <a:pt x="111572" y="92608"/>
                  </a:cubicBezTo>
                  <a:cubicBezTo>
                    <a:pt x="111810" y="92780"/>
                    <a:pt x="111781" y="93143"/>
                    <a:pt x="111514" y="93267"/>
                  </a:cubicBezTo>
                  <a:lnTo>
                    <a:pt x="111429" y="93314"/>
                  </a:lnTo>
                  <a:lnTo>
                    <a:pt x="111333" y="93314"/>
                  </a:lnTo>
                  <a:cubicBezTo>
                    <a:pt x="111142" y="93305"/>
                    <a:pt x="110990" y="93162"/>
                    <a:pt x="110961" y="92980"/>
                  </a:cubicBezTo>
                  <a:cubicBezTo>
                    <a:pt x="110942" y="92876"/>
                    <a:pt x="110971" y="92771"/>
                    <a:pt x="111028" y="92694"/>
                  </a:cubicBezTo>
                  <a:cubicBezTo>
                    <a:pt x="111102" y="92586"/>
                    <a:pt x="111220" y="92529"/>
                    <a:pt x="111340" y="92529"/>
                  </a:cubicBezTo>
                  <a:close/>
                  <a:moveTo>
                    <a:pt x="59096" y="93391"/>
                  </a:moveTo>
                  <a:cubicBezTo>
                    <a:pt x="59144" y="93391"/>
                    <a:pt x="59191" y="93400"/>
                    <a:pt x="59229" y="93429"/>
                  </a:cubicBezTo>
                  <a:cubicBezTo>
                    <a:pt x="59268" y="93457"/>
                    <a:pt x="59296" y="93496"/>
                    <a:pt x="59306" y="93543"/>
                  </a:cubicBezTo>
                  <a:cubicBezTo>
                    <a:pt x="59315" y="93591"/>
                    <a:pt x="59296" y="93639"/>
                    <a:pt x="59277" y="93677"/>
                  </a:cubicBezTo>
                  <a:cubicBezTo>
                    <a:pt x="59249" y="93715"/>
                    <a:pt x="59201" y="93744"/>
                    <a:pt x="59153" y="93753"/>
                  </a:cubicBezTo>
                  <a:cubicBezTo>
                    <a:pt x="59105" y="93753"/>
                    <a:pt x="59058" y="93744"/>
                    <a:pt x="59020" y="93715"/>
                  </a:cubicBezTo>
                  <a:cubicBezTo>
                    <a:pt x="58896" y="93620"/>
                    <a:pt x="58943" y="93419"/>
                    <a:pt x="59096" y="93391"/>
                  </a:cubicBezTo>
                  <a:close/>
                  <a:moveTo>
                    <a:pt x="30705" y="93542"/>
                  </a:moveTo>
                  <a:cubicBezTo>
                    <a:pt x="30774" y="93542"/>
                    <a:pt x="30832" y="93597"/>
                    <a:pt x="30841" y="93667"/>
                  </a:cubicBezTo>
                  <a:cubicBezTo>
                    <a:pt x="30857" y="93774"/>
                    <a:pt x="30770" y="93836"/>
                    <a:pt x="30687" y="93836"/>
                  </a:cubicBezTo>
                  <a:cubicBezTo>
                    <a:pt x="30621" y="93836"/>
                    <a:pt x="30557" y="93799"/>
                    <a:pt x="30545" y="93715"/>
                  </a:cubicBezTo>
                  <a:cubicBezTo>
                    <a:pt x="30535" y="93629"/>
                    <a:pt x="30583" y="93553"/>
                    <a:pt x="30669" y="93543"/>
                  </a:cubicBezTo>
                  <a:lnTo>
                    <a:pt x="30688" y="93543"/>
                  </a:lnTo>
                  <a:cubicBezTo>
                    <a:pt x="30694" y="93543"/>
                    <a:pt x="30699" y="93542"/>
                    <a:pt x="30705" y="93542"/>
                  </a:cubicBezTo>
                  <a:close/>
                  <a:moveTo>
                    <a:pt x="89202" y="93066"/>
                  </a:moveTo>
                  <a:cubicBezTo>
                    <a:pt x="89536" y="93066"/>
                    <a:pt x="89727" y="93448"/>
                    <a:pt x="89526" y="93715"/>
                  </a:cubicBezTo>
                  <a:cubicBezTo>
                    <a:pt x="89469" y="93801"/>
                    <a:pt x="89374" y="93858"/>
                    <a:pt x="89269" y="93868"/>
                  </a:cubicBezTo>
                  <a:cubicBezTo>
                    <a:pt x="89245" y="93871"/>
                    <a:pt x="89222" y="93873"/>
                    <a:pt x="89200" y="93873"/>
                  </a:cubicBezTo>
                  <a:cubicBezTo>
                    <a:pt x="88877" y="93873"/>
                    <a:pt x="88681" y="93506"/>
                    <a:pt x="88878" y="93238"/>
                  </a:cubicBezTo>
                  <a:lnTo>
                    <a:pt x="88878" y="93229"/>
                  </a:lnTo>
                  <a:cubicBezTo>
                    <a:pt x="88944" y="93143"/>
                    <a:pt x="89040" y="93085"/>
                    <a:pt x="89145" y="93066"/>
                  </a:cubicBezTo>
                  <a:close/>
                  <a:moveTo>
                    <a:pt x="61001" y="93724"/>
                  </a:moveTo>
                  <a:cubicBezTo>
                    <a:pt x="61109" y="93724"/>
                    <a:pt x="61205" y="93816"/>
                    <a:pt x="61223" y="93925"/>
                  </a:cubicBezTo>
                  <a:cubicBezTo>
                    <a:pt x="61233" y="93992"/>
                    <a:pt x="61214" y="94049"/>
                    <a:pt x="61166" y="94097"/>
                  </a:cubicBezTo>
                  <a:lnTo>
                    <a:pt x="61176" y="94106"/>
                  </a:lnTo>
                  <a:cubicBezTo>
                    <a:pt x="61127" y="94164"/>
                    <a:pt x="61058" y="94192"/>
                    <a:pt x="60989" y="94192"/>
                  </a:cubicBezTo>
                  <a:cubicBezTo>
                    <a:pt x="60909" y="94192"/>
                    <a:pt x="60830" y="94154"/>
                    <a:pt x="60784" y="94077"/>
                  </a:cubicBezTo>
                  <a:cubicBezTo>
                    <a:pt x="60699" y="93934"/>
                    <a:pt x="60784" y="93753"/>
                    <a:pt x="60947" y="93725"/>
                  </a:cubicBezTo>
                  <a:lnTo>
                    <a:pt x="60985" y="93725"/>
                  </a:lnTo>
                  <a:cubicBezTo>
                    <a:pt x="60990" y="93724"/>
                    <a:pt x="60995" y="93724"/>
                    <a:pt x="61001" y="93724"/>
                  </a:cubicBezTo>
                  <a:close/>
                  <a:moveTo>
                    <a:pt x="47935" y="86417"/>
                  </a:moveTo>
                  <a:cubicBezTo>
                    <a:pt x="48889" y="87238"/>
                    <a:pt x="49461" y="88411"/>
                    <a:pt x="49538" y="89661"/>
                  </a:cubicBezTo>
                  <a:cubicBezTo>
                    <a:pt x="49662" y="91540"/>
                    <a:pt x="48717" y="93639"/>
                    <a:pt x="48421" y="94259"/>
                  </a:cubicBezTo>
                  <a:cubicBezTo>
                    <a:pt x="48049" y="93677"/>
                    <a:pt x="46867" y="91712"/>
                    <a:pt x="46752" y="89842"/>
                  </a:cubicBezTo>
                  <a:lnTo>
                    <a:pt x="46743" y="89842"/>
                  </a:lnTo>
                  <a:cubicBezTo>
                    <a:pt x="46657" y="88583"/>
                    <a:pt x="47086" y="87343"/>
                    <a:pt x="47935" y="86417"/>
                  </a:cubicBezTo>
                  <a:close/>
                  <a:moveTo>
                    <a:pt x="13031" y="86837"/>
                  </a:moveTo>
                  <a:cubicBezTo>
                    <a:pt x="13670" y="87085"/>
                    <a:pt x="15816" y="87934"/>
                    <a:pt x="17390" y="89356"/>
                  </a:cubicBezTo>
                  <a:lnTo>
                    <a:pt x="17400" y="89346"/>
                  </a:lnTo>
                  <a:cubicBezTo>
                    <a:pt x="17648" y="89575"/>
                    <a:pt x="17886" y="89813"/>
                    <a:pt x="18106" y="90071"/>
                  </a:cubicBezTo>
                  <a:cubicBezTo>
                    <a:pt x="19136" y="91292"/>
                    <a:pt x="19632" y="92876"/>
                    <a:pt x="19470" y="94469"/>
                  </a:cubicBezTo>
                  <a:cubicBezTo>
                    <a:pt x="17877" y="94354"/>
                    <a:pt x="16398" y="93601"/>
                    <a:pt x="15368" y="92380"/>
                  </a:cubicBezTo>
                  <a:cubicBezTo>
                    <a:pt x="14805" y="91712"/>
                    <a:pt x="14309" y="90844"/>
                    <a:pt x="13880" y="89785"/>
                  </a:cubicBezTo>
                  <a:cubicBezTo>
                    <a:pt x="13508" y="88831"/>
                    <a:pt x="13221" y="87848"/>
                    <a:pt x="13031" y="86837"/>
                  </a:cubicBezTo>
                  <a:close/>
                  <a:moveTo>
                    <a:pt x="123152" y="91025"/>
                  </a:moveTo>
                  <a:lnTo>
                    <a:pt x="123152" y="91025"/>
                  </a:lnTo>
                  <a:cubicBezTo>
                    <a:pt x="123114" y="91120"/>
                    <a:pt x="123057" y="91235"/>
                    <a:pt x="122990" y="91378"/>
                  </a:cubicBezTo>
                  <a:cubicBezTo>
                    <a:pt x="122876" y="91597"/>
                    <a:pt x="122752" y="91817"/>
                    <a:pt x="122637" y="92027"/>
                  </a:cubicBezTo>
                  <a:lnTo>
                    <a:pt x="122609" y="92065"/>
                  </a:lnTo>
                  <a:cubicBezTo>
                    <a:pt x="122141" y="92828"/>
                    <a:pt x="121645" y="93410"/>
                    <a:pt x="121130" y="93791"/>
                  </a:cubicBezTo>
                  <a:cubicBezTo>
                    <a:pt x="120525" y="94247"/>
                    <a:pt x="119798" y="94482"/>
                    <a:pt x="119054" y="94482"/>
                  </a:cubicBezTo>
                  <a:cubicBezTo>
                    <a:pt x="118894" y="94482"/>
                    <a:pt x="118734" y="94471"/>
                    <a:pt x="118573" y="94450"/>
                  </a:cubicBezTo>
                  <a:cubicBezTo>
                    <a:pt x="118707" y="93543"/>
                    <a:pt x="119194" y="92723"/>
                    <a:pt x="119928" y="92179"/>
                  </a:cubicBezTo>
                  <a:cubicBezTo>
                    <a:pt x="120720" y="91588"/>
                    <a:pt x="121788" y="91282"/>
                    <a:pt x="122551" y="91130"/>
                  </a:cubicBezTo>
                  <a:lnTo>
                    <a:pt x="122628" y="91130"/>
                  </a:lnTo>
                  <a:lnTo>
                    <a:pt x="122628" y="91111"/>
                  </a:lnTo>
                  <a:cubicBezTo>
                    <a:pt x="122847" y="91063"/>
                    <a:pt x="123028" y="91044"/>
                    <a:pt x="123152" y="91025"/>
                  </a:cubicBezTo>
                  <a:close/>
                  <a:moveTo>
                    <a:pt x="41804" y="91698"/>
                  </a:moveTo>
                  <a:cubicBezTo>
                    <a:pt x="42209" y="91698"/>
                    <a:pt x="42615" y="91770"/>
                    <a:pt x="43003" y="91912"/>
                  </a:cubicBezTo>
                  <a:lnTo>
                    <a:pt x="43032" y="91922"/>
                  </a:lnTo>
                  <a:cubicBezTo>
                    <a:pt x="43165" y="91969"/>
                    <a:pt x="43308" y="92036"/>
                    <a:pt x="43442" y="92103"/>
                  </a:cubicBezTo>
                  <a:cubicBezTo>
                    <a:pt x="44615" y="92742"/>
                    <a:pt x="45550" y="94068"/>
                    <a:pt x="45855" y="94545"/>
                  </a:cubicBezTo>
                  <a:cubicBezTo>
                    <a:pt x="45816" y="94545"/>
                    <a:pt x="45777" y="94546"/>
                    <a:pt x="45738" y="94546"/>
                  </a:cubicBezTo>
                  <a:cubicBezTo>
                    <a:pt x="44996" y="94546"/>
                    <a:pt x="44262" y="94459"/>
                    <a:pt x="43537" y="94278"/>
                  </a:cubicBezTo>
                  <a:lnTo>
                    <a:pt x="43537" y="94259"/>
                  </a:lnTo>
                  <a:lnTo>
                    <a:pt x="43461" y="94259"/>
                  </a:lnTo>
                  <a:cubicBezTo>
                    <a:pt x="43118" y="94163"/>
                    <a:pt x="42793" y="94039"/>
                    <a:pt x="42488" y="93877"/>
                  </a:cubicBezTo>
                  <a:cubicBezTo>
                    <a:pt x="41687" y="93448"/>
                    <a:pt x="41086" y="92713"/>
                    <a:pt x="40819" y="91845"/>
                  </a:cubicBezTo>
                  <a:cubicBezTo>
                    <a:pt x="41141" y="91747"/>
                    <a:pt x="41472" y="91698"/>
                    <a:pt x="41804" y="91698"/>
                  </a:cubicBezTo>
                  <a:close/>
                  <a:moveTo>
                    <a:pt x="75761" y="94612"/>
                  </a:moveTo>
                  <a:cubicBezTo>
                    <a:pt x="75923" y="94612"/>
                    <a:pt x="76057" y="94726"/>
                    <a:pt x="76085" y="94888"/>
                  </a:cubicBezTo>
                  <a:cubicBezTo>
                    <a:pt x="76105" y="95060"/>
                    <a:pt x="76000" y="95222"/>
                    <a:pt x="75828" y="95260"/>
                  </a:cubicBezTo>
                  <a:lnTo>
                    <a:pt x="75790" y="95260"/>
                  </a:lnTo>
                  <a:cubicBezTo>
                    <a:pt x="75777" y="95262"/>
                    <a:pt x="75765" y="95262"/>
                    <a:pt x="75753" y="95262"/>
                  </a:cubicBezTo>
                  <a:cubicBezTo>
                    <a:pt x="75588" y="95262"/>
                    <a:pt x="75454" y="95144"/>
                    <a:pt x="75427" y="94984"/>
                  </a:cubicBezTo>
                  <a:lnTo>
                    <a:pt x="75437" y="94984"/>
                  </a:lnTo>
                  <a:cubicBezTo>
                    <a:pt x="75418" y="94898"/>
                    <a:pt x="75437" y="94812"/>
                    <a:pt x="75494" y="94745"/>
                  </a:cubicBezTo>
                  <a:cubicBezTo>
                    <a:pt x="75542" y="94669"/>
                    <a:pt x="75618" y="94621"/>
                    <a:pt x="75704" y="94612"/>
                  </a:cubicBezTo>
                  <a:close/>
                  <a:moveTo>
                    <a:pt x="79176" y="89623"/>
                  </a:moveTo>
                  <a:lnTo>
                    <a:pt x="79176" y="89623"/>
                  </a:lnTo>
                  <a:cubicBezTo>
                    <a:pt x="80321" y="89699"/>
                    <a:pt x="81447" y="89899"/>
                    <a:pt x="82553" y="90224"/>
                  </a:cubicBezTo>
                  <a:cubicBezTo>
                    <a:pt x="83402" y="90462"/>
                    <a:pt x="84203" y="90825"/>
                    <a:pt x="84957" y="91292"/>
                  </a:cubicBezTo>
                  <a:cubicBezTo>
                    <a:pt x="86292" y="92170"/>
                    <a:pt x="87218" y="93553"/>
                    <a:pt x="87514" y="95127"/>
                  </a:cubicBezTo>
                  <a:cubicBezTo>
                    <a:pt x="87096" y="95219"/>
                    <a:pt x="86672" y="95265"/>
                    <a:pt x="86250" y="95265"/>
                  </a:cubicBezTo>
                  <a:cubicBezTo>
                    <a:pt x="85237" y="95265"/>
                    <a:pt x="84234" y="95002"/>
                    <a:pt x="83345" y="94497"/>
                  </a:cubicBezTo>
                  <a:cubicBezTo>
                    <a:pt x="83221" y="94430"/>
                    <a:pt x="83106" y="94354"/>
                    <a:pt x="82982" y="94278"/>
                  </a:cubicBezTo>
                  <a:cubicBezTo>
                    <a:pt x="80960" y="92942"/>
                    <a:pt x="79539" y="90329"/>
                    <a:pt x="79176" y="89623"/>
                  </a:cubicBezTo>
                  <a:close/>
                  <a:moveTo>
                    <a:pt x="50053" y="95403"/>
                  </a:moveTo>
                  <a:cubicBezTo>
                    <a:pt x="50062" y="95403"/>
                    <a:pt x="50081" y="95413"/>
                    <a:pt x="50081" y="95432"/>
                  </a:cubicBezTo>
                  <a:cubicBezTo>
                    <a:pt x="50081" y="95442"/>
                    <a:pt x="50081" y="95451"/>
                    <a:pt x="50072" y="95461"/>
                  </a:cubicBezTo>
                  <a:cubicBezTo>
                    <a:pt x="50072" y="95461"/>
                    <a:pt x="50062" y="95470"/>
                    <a:pt x="50053" y="95470"/>
                  </a:cubicBezTo>
                  <a:lnTo>
                    <a:pt x="50024" y="95470"/>
                  </a:lnTo>
                  <a:cubicBezTo>
                    <a:pt x="50024" y="95461"/>
                    <a:pt x="50015" y="95451"/>
                    <a:pt x="50015" y="95442"/>
                  </a:cubicBezTo>
                  <a:cubicBezTo>
                    <a:pt x="50015" y="95423"/>
                    <a:pt x="50024" y="95403"/>
                    <a:pt x="50043" y="95403"/>
                  </a:cubicBezTo>
                  <a:close/>
                  <a:moveTo>
                    <a:pt x="104871" y="93337"/>
                  </a:moveTo>
                  <a:cubicBezTo>
                    <a:pt x="105484" y="93337"/>
                    <a:pt x="106099" y="93459"/>
                    <a:pt x="106678" y="93705"/>
                  </a:cubicBezTo>
                  <a:cubicBezTo>
                    <a:pt x="106211" y="94869"/>
                    <a:pt x="105295" y="95804"/>
                    <a:pt x="104140" y="96291"/>
                  </a:cubicBezTo>
                  <a:cubicBezTo>
                    <a:pt x="103104" y="96723"/>
                    <a:pt x="101871" y="96833"/>
                    <a:pt x="100899" y="96833"/>
                  </a:cubicBezTo>
                  <a:cubicBezTo>
                    <a:pt x="100242" y="96833"/>
                    <a:pt x="99705" y="96783"/>
                    <a:pt x="99428" y="96749"/>
                  </a:cubicBezTo>
                  <a:cubicBezTo>
                    <a:pt x="99857" y="96205"/>
                    <a:pt x="101326" y="94440"/>
                    <a:pt x="103053" y="93715"/>
                  </a:cubicBezTo>
                  <a:lnTo>
                    <a:pt x="103053" y="93705"/>
                  </a:lnTo>
                  <a:cubicBezTo>
                    <a:pt x="103633" y="93461"/>
                    <a:pt x="104251" y="93337"/>
                    <a:pt x="104871" y="93337"/>
                  </a:cubicBezTo>
                  <a:close/>
                  <a:moveTo>
                    <a:pt x="63801" y="94181"/>
                  </a:moveTo>
                  <a:cubicBezTo>
                    <a:pt x="63836" y="94181"/>
                    <a:pt x="63870" y="94182"/>
                    <a:pt x="63904" y="94182"/>
                  </a:cubicBezTo>
                  <a:cubicBezTo>
                    <a:pt x="65163" y="94202"/>
                    <a:pt x="66365" y="94726"/>
                    <a:pt x="67223" y="95642"/>
                  </a:cubicBezTo>
                  <a:cubicBezTo>
                    <a:pt x="66355" y="96510"/>
                    <a:pt x="65172" y="96987"/>
                    <a:pt x="63942" y="96987"/>
                  </a:cubicBezTo>
                  <a:lnTo>
                    <a:pt x="63856" y="96987"/>
                  </a:lnTo>
                  <a:cubicBezTo>
                    <a:pt x="61986" y="96949"/>
                    <a:pt x="59964" y="95852"/>
                    <a:pt x="59363" y="95508"/>
                  </a:cubicBezTo>
                  <a:cubicBezTo>
                    <a:pt x="59953" y="95181"/>
                    <a:pt x="61950" y="94181"/>
                    <a:pt x="63801" y="94181"/>
                  </a:cubicBezTo>
                  <a:close/>
                  <a:moveTo>
                    <a:pt x="114739" y="89489"/>
                  </a:moveTo>
                  <a:cubicBezTo>
                    <a:pt x="115855" y="90081"/>
                    <a:pt x="116675" y="91120"/>
                    <a:pt x="116999" y="92341"/>
                  </a:cubicBezTo>
                  <a:cubicBezTo>
                    <a:pt x="117515" y="94154"/>
                    <a:pt x="117038" y="96424"/>
                    <a:pt x="116875" y="97092"/>
                  </a:cubicBezTo>
                  <a:cubicBezTo>
                    <a:pt x="116389" y="96605"/>
                    <a:pt x="114805" y="94917"/>
                    <a:pt x="114290" y="93104"/>
                  </a:cubicBezTo>
                  <a:cubicBezTo>
                    <a:pt x="113947" y="91883"/>
                    <a:pt x="114100" y="90577"/>
                    <a:pt x="114739" y="89489"/>
                  </a:cubicBezTo>
                  <a:close/>
                  <a:moveTo>
                    <a:pt x="126428" y="93815"/>
                  </a:moveTo>
                  <a:cubicBezTo>
                    <a:pt x="126497" y="93815"/>
                    <a:pt x="126565" y="93817"/>
                    <a:pt x="126634" y="93820"/>
                  </a:cubicBezTo>
                  <a:cubicBezTo>
                    <a:pt x="127245" y="93839"/>
                    <a:pt x="127836" y="93982"/>
                    <a:pt x="128389" y="94240"/>
                  </a:cubicBezTo>
                  <a:cubicBezTo>
                    <a:pt x="127893" y="95394"/>
                    <a:pt x="126949" y="96300"/>
                    <a:pt x="125766" y="96739"/>
                  </a:cubicBezTo>
                  <a:lnTo>
                    <a:pt x="125766" y="96749"/>
                  </a:lnTo>
                  <a:cubicBezTo>
                    <a:pt x="125461" y="96853"/>
                    <a:pt x="125156" y="96939"/>
                    <a:pt x="124841" y="97006"/>
                  </a:cubicBezTo>
                  <a:cubicBezTo>
                    <a:pt x="124431" y="97092"/>
                    <a:pt x="124020" y="97140"/>
                    <a:pt x="123601" y="97168"/>
                  </a:cubicBezTo>
                  <a:lnTo>
                    <a:pt x="123496" y="97168"/>
                  </a:lnTo>
                  <a:cubicBezTo>
                    <a:pt x="123340" y="97174"/>
                    <a:pt x="123184" y="97176"/>
                    <a:pt x="123029" y="97176"/>
                  </a:cubicBezTo>
                  <a:cubicBezTo>
                    <a:pt x="122364" y="97176"/>
                    <a:pt x="121701" y="97127"/>
                    <a:pt x="121044" y="97035"/>
                  </a:cubicBezTo>
                  <a:cubicBezTo>
                    <a:pt x="121683" y="96272"/>
                    <a:pt x="122408" y="95594"/>
                    <a:pt x="123200" y="95003"/>
                  </a:cubicBezTo>
                  <a:lnTo>
                    <a:pt x="123238" y="94974"/>
                  </a:lnTo>
                  <a:cubicBezTo>
                    <a:pt x="123505" y="94774"/>
                    <a:pt x="123791" y="94602"/>
                    <a:pt x="124078" y="94450"/>
                  </a:cubicBezTo>
                  <a:cubicBezTo>
                    <a:pt x="124297" y="94326"/>
                    <a:pt x="124536" y="94211"/>
                    <a:pt x="124764" y="94125"/>
                  </a:cubicBezTo>
                  <a:cubicBezTo>
                    <a:pt x="125301" y="93921"/>
                    <a:pt x="125860" y="93815"/>
                    <a:pt x="126428" y="93815"/>
                  </a:cubicBezTo>
                  <a:close/>
                  <a:moveTo>
                    <a:pt x="74058" y="96852"/>
                  </a:moveTo>
                  <a:cubicBezTo>
                    <a:pt x="74217" y="96852"/>
                    <a:pt x="74325" y="97032"/>
                    <a:pt x="74225" y="97168"/>
                  </a:cubicBezTo>
                  <a:cubicBezTo>
                    <a:pt x="74184" y="97221"/>
                    <a:pt x="74125" y="97245"/>
                    <a:pt x="74067" y="97245"/>
                  </a:cubicBezTo>
                  <a:cubicBezTo>
                    <a:pt x="73977" y="97245"/>
                    <a:pt x="73890" y="97187"/>
                    <a:pt x="73872" y="97082"/>
                  </a:cubicBezTo>
                  <a:cubicBezTo>
                    <a:pt x="73872" y="97025"/>
                    <a:pt x="73882" y="96977"/>
                    <a:pt x="73910" y="96939"/>
                  </a:cubicBezTo>
                  <a:cubicBezTo>
                    <a:pt x="73939" y="96892"/>
                    <a:pt x="73987" y="96863"/>
                    <a:pt x="74034" y="96853"/>
                  </a:cubicBezTo>
                  <a:cubicBezTo>
                    <a:pt x="74043" y="96853"/>
                    <a:pt x="74050" y="96852"/>
                    <a:pt x="74058" y="96852"/>
                  </a:cubicBezTo>
                  <a:close/>
                  <a:moveTo>
                    <a:pt x="50139" y="97111"/>
                  </a:moveTo>
                  <a:cubicBezTo>
                    <a:pt x="50148" y="97111"/>
                    <a:pt x="50167" y="97111"/>
                    <a:pt x="50177" y="97121"/>
                  </a:cubicBezTo>
                  <a:cubicBezTo>
                    <a:pt x="50186" y="97130"/>
                    <a:pt x="50196" y="97149"/>
                    <a:pt x="50205" y="97168"/>
                  </a:cubicBezTo>
                  <a:cubicBezTo>
                    <a:pt x="50211" y="97221"/>
                    <a:pt x="50173" y="97250"/>
                    <a:pt x="50134" y="97250"/>
                  </a:cubicBezTo>
                  <a:cubicBezTo>
                    <a:pt x="50103" y="97250"/>
                    <a:pt x="50071" y="97230"/>
                    <a:pt x="50062" y="97187"/>
                  </a:cubicBezTo>
                  <a:cubicBezTo>
                    <a:pt x="50062" y="97168"/>
                    <a:pt x="50072" y="97149"/>
                    <a:pt x="50081" y="97140"/>
                  </a:cubicBezTo>
                  <a:cubicBezTo>
                    <a:pt x="50091" y="97121"/>
                    <a:pt x="50100" y="97111"/>
                    <a:pt x="50119" y="97111"/>
                  </a:cubicBezTo>
                  <a:close/>
                  <a:moveTo>
                    <a:pt x="68769" y="92170"/>
                  </a:moveTo>
                  <a:cubicBezTo>
                    <a:pt x="69637" y="92446"/>
                    <a:pt x="70352" y="93066"/>
                    <a:pt x="70772" y="93877"/>
                  </a:cubicBezTo>
                  <a:cubicBezTo>
                    <a:pt x="71363" y="95060"/>
                    <a:pt x="71373" y="96682"/>
                    <a:pt x="71363" y="97254"/>
                  </a:cubicBezTo>
                  <a:cubicBezTo>
                    <a:pt x="70887" y="96939"/>
                    <a:pt x="69580" y="95976"/>
                    <a:pt x="68979" y="94793"/>
                  </a:cubicBezTo>
                  <a:cubicBezTo>
                    <a:pt x="68664" y="94192"/>
                    <a:pt x="68540" y="93505"/>
                    <a:pt x="68616" y="92837"/>
                  </a:cubicBezTo>
                  <a:lnTo>
                    <a:pt x="68626" y="92713"/>
                  </a:lnTo>
                  <a:lnTo>
                    <a:pt x="68511" y="92704"/>
                  </a:lnTo>
                  <a:cubicBezTo>
                    <a:pt x="68511" y="92704"/>
                    <a:pt x="68492" y="92704"/>
                    <a:pt x="68492" y="92694"/>
                  </a:cubicBezTo>
                  <a:cubicBezTo>
                    <a:pt x="68492" y="92675"/>
                    <a:pt x="68502" y="92675"/>
                    <a:pt x="68521" y="92675"/>
                  </a:cubicBezTo>
                  <a:lnTo>
                    <a:pt x="68635" y="92694"/>
                  </a:lnTo>
                  <a:lnTo>
                    <a:pt x="68664" y="92580"/>
                  </a:lnTo>
                  <a:cubicBezTo>
                    <a:pt x="68683" y="92437"/>
                    <a:pt x="68721" y="92303"/>
                    <a:pt x="68769" y="92170"/>
                  </a:cubicBezTo>
                  <a:close/>
                  <a:moveTo>
                    <a:pt x="53964" y="89747"/>
                  </a:moveTo>
                  <a:cubicBezTo>
                    <a:pt x="54136" y="90414"/>
                    <a:pt x="54651" y="92666"/>
                    <a:pt x="54174" y="94497"/>
                  </a:cubicBezTo>
                  <a:lnTo>
                    <a:pt x="54183" y="94497"/>
                  </a:lnTo>
                  <a:cubicBezTo>
                    <a:pt x="53868" y="95718"/>
                    <a:pt x="53067" y="96768"/>
                    <a:pt x="51970" y="97397"/>
                  </a:cubicBezTo>
                  <a:cubicBezTo>
                    <a:pt x="51321" y="96310"/>
                    <a:pt x="51140" y="95012"/>
                    <a:pt x="51465" y="93782"/>
                  </a:cubicBezTo>
                  <a:cubicBezTo>
                    <a:pt x="51941" y="91960"/>
                    <a:pt x="53487" y="90243"/>
                    <a:pt x="53964" y="89747"/>
                  </a:cubicBezTo>
                  <a:close/>
                  <a:moveTo>
                    <a:pt x="96843" y="92255"/>
                  </a:moveTo>
                  <a:cubicBezTo>
                    <a:pt x="97320" y="92255"/>
                    <a:pt x="97806" y="92322"/>
                    <a:pt x="98274" y="92437"/>
                  </a:cubicBezTo>
                  <a:cubicBezTo>
                    <a:pt x="97930" y="94001"/>
                    <a:pt x="96957" y="95356"/>
                    <a:pt x="95593" y="96195"/>
                  </a:cubicBezTo>
                  <a:cubicBezTo>
                    <a:pt x="93542" y="97464"/>
                    <a:pt x="90566" y="97655"/>
                    <a:pt x="89774" y="97683"/>
                  </a:cubicBezTo>
                  <a:cubicBezTo>
                    <a:pt x="90156" y="96987"/>
                    <a:pt x="91663" y="94421"/>
                    <a:pt x="93724" y="93152"/>
                  </a:cubicBezTo>
                  <a:cubicBezTo>
                    <a:pt x="94658" y="92561"/>
                    <a:pt x="95736" y="92255"/>
                    <a:pt x="96843" y="92255"/>
                  </a:cubicBezTo>
                  <a:close/>
                  <a:moveTo>
                    <a:pt x="23295" y="91416"/>
                  </a:moveTo>
                  <a:lnTo>
                    <a:pt x="23295" y="91416"/>
                  </a:lnTo>
                  <a:cubicBezTo>
                    <a:pt x="24545" y="91635"/>
                    <a:pt x="25642" y="92351"/>
                    <a:pt x="26357" y="93400"/>
                  </a:cubicBezTo>
                  <a:cubicBezTo>
                    <a:pt x="27416" y="94955"/>
                    <a:pt x="27693" y="97254"/>
                    <a:pt x="27750" y="97941"/>
                  </a:cubicBezTo>
                  <a:cubicBezTo>
                    <a:pt x="27130" y="97636"/>
                    <a:pt x="25088" y="96539"/>
                    <a:pt x="24029" y="94984"/>
                  </a:cubicBezTo>
                  <a:cubicBezTo>
                    <a:pt x="23314" y="93944"/>
                    <a:pt x="23047" y="92656"/>
                    <a:pt x="23295" y="91416"/>
                  </a:cubicBezTo>
                  <a:close/>
                  <a:moveTo>
                    <a:pt x="140552" y="98008"/>
                  </a:moveTo>
                  <a:cubicBezTo>
                    <a:pt x="140571" y="98008"/>
                    <a:pt x="140581" y="98027"/>
                    <a:pt x="140581" y="98036"/>
                  </a:cubicBezTo>
                  <a:cubicBezTo>
                    <a:pt x="140581" y="98065"/>
                    <a:pt x="140571" y="98084"/>
                    <a:pt x="140552" y="98084"/>
                  </a:cubicBezTo>
                  <a:cubicBezTo>
                    <a:pt x="140547" y="98089"/>
                    <a:pt x="140542" y="98091"/>
                    <a:pt x="140539" y="98091"/>
                  </a:cubicBezTo>
                  <a:cubicBezTo>
                    <a:pt x="140535" y="98091"/>
                    <a:pt x="140533" y="98089"/>
                    <a:pt x="140533" y="98084"/>
                  </a:cubicBezTo>
                  <a:cubicBezTo>
                    <a:pt x="140514" y="98084"/>
                    <a:pt x="140504" y="98074"/>
                    <a:pt x="140504" y="98055"/>
                  </a:cubicBezTo>
                  <a:cubicBezTo>
                    <a:pt x="140495" y="98046"/>
                    <a:pt x="140495" y="98046"/>
                    <a:pt x="140504" y="98036"/>
                  </a:cubicBezTo>
                  <a:lnTo>
                    <a:pt x="140514" y="98027"/>
                  </a:lnTo>
                  <a:cubicBezTo>
                    <a:pt x="140514" y="98017"/>
                    <a:pt x="140523" y="98008"/>
                    <a:pt x="140533" y="98008"/>
                  </a:cubicBezTo>
                  <a:close/>
                  <a:moveTo>
                    <a:pt x="19531" y="96505"/>
                  </a:moveTo>
                  <a:cubicBezTo>
                    <a:pt x="19638" y="96505"/>
                    <a:pt x="19744" y="96510"/>
                    <a:pt x="19851" y="96520"/>
                  </a:cubicBezTo>
                  <a:cubicBezTo>
                    <a:pt x="21177" y="96644"/>
                    <a:pt x="22560" y="97502"/>
                    <a:pt x="23028" y="97826"/>
                  </a:cubicBezTo>
                  <a:cubicBezTo>
                    <a:pt x="22561" y="98034"/>
                    <a:pt x="21278" y="98540"/>
                    <a:pt x="20047" y="98540"/>
                  </a:cubicBezTo>
                  <a:cubicBezTo>
                    <a:pt x="19921" y="98540"/>
                    <a:pt x="19795" y="98534"/>
                    <a:pt x="19670" y="98523"/>
                  </a:cubicBezTo>
                  <a:cubicBezTo>
                    <a:pt x="18754" y="98447"/>
                    <a:pt x="17915" y="97998"/>
                    <a:pt x="17333" y="97302"/>
                  </a:cubicBezTo>
                  <a:cubicBezTo>
                    <a:pt x="17956" y="96788"/>
                    <a:pt x="18729" y="96505"/>
                    <a:pt x="19531" y="96505"/>
                  </a:cubicBezTo>
                  <a:close/>
                  <a:moveTo>
                    <a:pt x="31948" y="94343"/>
                  </a:moveTo>
                  <a:cubicBezTo>
                    <a:pt x="32085" y="94343"/>
                    <a:pt x="32223" y="94418"/>
                    <a:pt x="32281" y="94574"/>
                  </a:cubicBezTo>
                  <a:lnTo>
                    <a:pt x="32310" y="94659"/>
                  </a:lnTo>
                  <a:lnTo>
                    <a:pt x="32386" y="94659"/>
                  </a:lnTo>
                  <a:cubicBezTo>
                    <a:pt x="32408" y="94659"/>
                    <a:pt x="32429" y="94659"/>
                    <a:pt x="32451" y="94659"/>
                  </a:cubicBezTo>
                  <a:cubicBezTo>
                    <a:pt x="33297" y="94659"/>
                    <a:pt x="34132" y="94840"/>
                    <a:pt x="34904" y="95194"/>
                  </a:cubicBezTo>
                  <a:cubicBezTo>
                    <a:pt x="37108" y="96186"/>
                    <a:pt x="38920" y="98542"/>
                    <a:pt x="39388" y="99191"/>
                  </a:cubicBezTo>
                  <a:cubicBezTo>
                    <a:pt x="39120" y="99213"/>
                    <a:pt x="38603" y="99250"/>
                    <a:pt x="37951" y="99250"/>
                  </a:cubicBezTo>
                  <a:cubicBezTo>
                    <a:pt x="36676" y="99250"/>
                    <a:pt x="34884" y="99109"/>
                    <a:pt x="33426" y="98447"/>
                  </a:cubicBezTo>
                  <a:cubicBezTo>
                    <a:pt x="31966" y="97798"/>
                    <a:pt x="30841" y="96567"/>
                    <a:pt x="30297" y="95060"/>
                  </a:cubicBezTo>
                  <a:cubicBezTo>
                    <a:pt x="30688" y="94907"/>
                    <a:pt x="31089" y="94793"/>
                    <a:pt x="31508" y="94726"/>
                  </a:cubicBezTo>
                  <a:lnTo>
                    <a:pt x="31585" y="94717"/>
                  </a:lnTo>
                  <a:lnTo>
                    <a:pt x="31604" y="94631"/>
                  </a:lnTo>
                  <a:cubicBezTo>
                    <a:pt x="31634" y="94442"/>
                    <a:pt x="31790" y="94343"/>
                    <a:pt x="31948" y="94343"/>
                  </a:cubicBezTo>
                  <a:close/>
                  <a:moveTo>
                    <a:pt x="93832" y="98902"/>
                  </a:moveTo>
                  <a:cubicBezTo>
                    <a:pt x="93975" y="98902"/>
                    <a:pt x="94060" y="99075"/>
                    <a:pt x="93972" y="99191"/>
                  </a:cubicBezTo>
                  <a:cubicBezTo>
                    <a:pt x="93934" y="99244"/>
                    <a:pt x="93878" y="99268"/>
                    <a:pt x="93823" y="99268"/>
                  </a:cubicBezTo>
                  <a:cubicBezTo>
                    <a:pt x="93740" y="99268"/>
                    <a:pt x="93659" y="99212"/>
                    <a:pt x="93647" y="99114"/>
                  </a:cubicBezTo>
                  <a:cubicBezTo>
                    <a:pt x="93628" y="99009"/>
                    <a:pt x="93695" y="98914"/>
                    <a:pt x="93800" y="98904"/>
                  </a:cubicBezTo>
                  <a:cubicBezTo>
                    <a:pt x="93811" y="98902"/>
                    <a:pt x="93822" y="98902"/>
                    <a:pt x="93832" y="98902"/>
                  </a:cubicBezTo>
                  <a:close/>
                  <a:moveTo>
                    <a:pt x="72461" y="98533"/>
                  </a:moveTo>
                  <a:cubicBezTo>
                    <a:pt x="72521" y="98533"/>
                    <a:pt x="72583" y="98547"/>
                    <a:pt x="72642" y="98580"/>
                  </a:cubicBezTo>
                  <a:cubicBezTo>
                    <a:pt x="72928" y="98723"/>
                    <a:pt x="72918" y="99133"/>
                    <a:pt x="72632" y="99276"/>
                  </a:cubicBezTo>
                  <a:lnTo>
                    <a:pt x="72546" y="99315"/>
                  </a:lnTo>
                  <a:lnTo>
                    <a:pt x="72451" y="99315"/>
                  </a:lnTo>
                  <a:cubicBezTo>
                    <a:pt x="72260" y="99315"/>
                    <a:pt x="72098" y="99171"/>
                    <a:pt x="72079" y="98981"/>
                  </a:cubicBezTo>
                  <a:cubicBezTo>
                    <a:pt x="72041" y="98733"/>
                    <a:pt x="72240" y="98533"/>
                    <a:pt x="72461" y="98533"/>
                  </a:cubicBezTo>
                  <a:close/>
                  <a:moveTo>
                    <a:pt x="20252" y="99410"/>
                  </a:moveTo>
                  <a:cubicBezTo>
                    <a:pt x="20290" y="99410"/>
                    <a:pt x="20328" y="99420"/>
                    <a:pt x="20357" y="99439"/>
                  </a:cubicBezTo>
                  <a:cubicBezTo>
                    <a:pt x="20395" y="99467"/>
                    <a:pt x="20424" y="99515"/>
                    <a:pt x="20433" y="99563"/>
                  </a:cubicBezTo>
                  <a:cubicBezTo>
                    <a:pt x="20433" y="99610"/>
                    <a:pt x="20424" y="99658"/>
                    <a:pt x="20395" y="99696"/>
                  </a:cubicBezTo>
                  <a:cubicBezTo>
                    <a:pt x="20366" y="99734"/>
                    <a:pt x="20328" y="99763"/>
                    <a:pt x="20281" y="99763"/>
                  </a:cubicBezTo>
                  <a:cubicBezTo>
                    <a:pt x="20269" y="99765"/>
                    <a:pt x="20257" y="99767"/>
                    <a:pt x="20245" y="99767"/>
                  </a:cubicBezTo>
                  <a:cubicBezTo>
                    <a:pt x="20210" y="99767"/>
                    <a:pt x="20176" y="99756"/>
                    <a:pt x="20147" y="99734"/>
                  </a:cubicBezTo>
                  <a:cubicBezTo>
                    <a:pt x="20109" y="99706"/>
                    <a:pt x="20080" y="99658"/>
                    <a:pt x="20071" y="99610"/>
                  </a:cubicBezTo>
                  <a:cubicBezTo>
                    <a:pt x="20061" y="99563"/>
                    <a:pt x="20080" y="99515"/>
                    <a:pt x="20109" y="99477"/>
                  </a:cubicBezTo>
                  <a:cubicBezTo>
                    <a:pt x="20137" y="99439"/>
                    <a:pt x="20176" y="99410"/>
                    <a:pt x="20223" y="99410"/>
                  </a:cubicBezTo>
                  <a:close/>
                  <a:moveTo>
                    <a:pt x="50263" y="99076"/>
                  </a:moveTo>
                  <a:lnTo>
                    <a:pt x="50272" y="99086"/>
                  </a:lnTo>
                  <a:cubicBezTo>
                    <a:pt x="50295" y="99082"/>
                    <a:pt x="50318" y="99080"/>
                    <a:pt x="50340" y="99080"/>
                  </a:cubicBezTo>
                  <a:cubicBezTo>
                    <a:pt x="50655" y="99080"/>
                    <a:pt x="50859" y="99448"/>
                    <a:pt x="50663" y="99725"/>
                  </a:cubicBezTo>
                  <a:cubicBezTo>
                    <a:pt x="50577" y="99837"/>
                    <a:pt x="50454" y="99889"/>
                    <a:pt x="50334" y="99889"/>
                  </a:cubicBezTo>
                  <a:cubicBezTo>
                    <a:pt x="50148" y="99889"/>
                    <a:pt x="49967" y="99764"/>
                    <a:pt x="49938" y="99544"/>
                  </a:cubicBezTo>
                  <a:cubicBezTo>
                    <a:pt x="49900" y="99324"/>
                    <a:pt x="50043" y="99114"/>
                    <a:pt x="50263" y="99076"/>
                  </a:cubicBezTo>
                  <a:close/>
                  <a:moveTo>
                    <a:pt x="118117" y="99223"/>
                  </a:moveTo>
                  <a:cubicBezTo>
                    <a:pt x="118517" y="99223"/>
                    <a:pt x="118597" y="99852"/>
                    <a:pt x="118154" y="99906"/>
                  </a:cubicBezTo>
                  <a:cubicBezTo>
                    <a:pt x="118135" y="99909"/>
                    <a:pt x="118117" y="99910"/>
                    <a:pt x="118099" y="99910"/>
                  </a:cubicBezTo>
                  <a:cubicBezTo>
                    <a:pt x="117931" y="99910"/>
                    <a:pt x="117788" y="99792"/>
                    <a:pt x="117763" y="99620"/>
                  </a:cubicBezTo>
                  <a:cubicBezTo>
                    <a:pt x="117734" y="99439"/>
                    <a:pt x="117858" y="99267"/>
                    <a:pt x="118039" y="99229"/>
                  </a:cubicBezTo>
                  <a:lnTo>
                    <a:pt x="118049" y="99229"/>
                  </a:lnTo>
                  <a:cubicBezTo>
                    <a:pt x="118073" y="99225"/>
                    <a:pt x="118095" y="99223"/>
                    <a:pt x="118117" y="99223"/>
                  </a:cubicBezTo>
                  <a:close/>
                  <a:moveTo>
                    <a:pt x="22115" y="99734"/>
                  </a:moveTo>
                  <a:cubicBezTo>
                    <a:pt x="22307" y="99734"/>
                    <a:pt x="22415" y="99957"/>
                    <a:pt x="22293" y="100116"/>
                  </a:cubicBezTo>
                  <a:cubicBezTo>
                    <a:pt x="22255" y="100164"/>
                    <a:pt x="22198" y="100202"/>
                    <a:pt x="22141" y="100211"/>
                  </a:cubicBezTo>
                  <a:cubicBezTo>
                    <a:pt x="22128" y="100213"/>
                    <a:pt x="22116" y="100214"/>
                    <a:pt x="22104" y="100214"/>
                  </a:cubicBezTo>
                  <a:cubicBezTo>
                    <a:pt x="21985" y="100214"/>
                    <a:pt x="21881" y="100132"/>
                    <a:pt x="21864" y="100011"/>
                  </a:cubicBezTo>
                  <a:cubicBezTo>
                    <a:pt x="21835" y="99877"/>
                    <a:pt x="21931" y="99753"/>
                    <a:pt x="22064" y="99734"/>
                  </a:cubicBezTo>
                  <a:lnTo>
                    <a:pt x="22103" y="99734"/>
                  </a:lnTo>
                  <a:cubicBezTo>
                    <a:pt x="22107" y="99734"/>
                    <a:pt x="22111" y="99734"/>
                    <a:pt x="22115" y="99734"/>
                  </a:cubicBezTo>
                  <a:close/>
                  <a:moveTo>
                    <a:pt x="84280" y="97035"/>
                  </a:moveTo>
                  <a:cubicBezTo>
                    <a:pt x="84118" y="97397"/>
                    <a:pt x="83936" y="97741"/>
                    <a:pt x="83736" y="98074"/>
                  </a:cubicBezTo>
                  <a:cubicBezTo>
                    <a:pt x="83269" y="98838"/>
                    <a:pt x="82772" y="99420"/>
                    <a:pt x="82257" y="99811"/>
                  </a:cubicBezTo>
                  <a:cubicBezTo>
                    <a:pt x="81657" y="100255"/>
                    <a:pt x="80935" y="100496"/>
                    <a:pt x="80197" y="100496"/>
                  </a:cubicBezTo>
                  <a:cubicBezTo>
                    <a:pt x="80032" y="100496"/>
                    <a:pt x="79866" y="100484"/>
                    <a:pt x="79701" y="100459"/>
                  </a:cubicBezTo>
                  <a:cubicBezTo>
                    <a:pt x="79825" y="99553"/>
                    <a:pt x="80311" y="98742"/>
                    <a:pt x="81046" y="98198"/>
                  </a:cubicBezTo>
                  <a:cubicBezTo>
                    <a:pt x="81847" y="97598"/>
                    <a:pt x="82925" y="97292"/>
                    <a:pt x="83688" y="97140"/>
                  </a:cubicBezTo>
                  <a:cubicBezTo>
                    <a:pt x="83936" y="97092"/>
                    <a:pt x="84137" y="97054"/>
                    <a:pt x="84280" y="97035"/>
                  </a:cubicBezTo>
                  <a:close/>
                  <a:moveTo>
                    <a:pt x="112173" y="93410"/>
                  </a:moveTo>
                  <a:lnTo>
                    <a:pt x="112173" y="93410"/>
                  </a:lnTo>
                  <a:cubicBezTo>
                    <a:pt x="112382" y="94993"/>
                    <a:pt x="111934" y="96586"/>
                    <a:pt x="110932" y="97836"/>
                  </a:cubicBezTo>
                  <a:cubicBezTo>
                    <a:pt x="109368" y="99811"/>
                    <a:pt x="106478" y="101022"/>
                    <a:pt x="105905" y="101242"/>
                  </a:cubicBezTo>
                  <a:lnTo>
                    <a:pt x="105886" y="101251"/>
                  </a:lnTo>
                  <a:cubicBezTo>
                    <a:pt x="105877" y="101261"/>
                    <a:pt x="105858" y="101270"/>
                    <a:pt x="105848" y="101270"/>
                  </a:cubicBezTo>
                  <a:lnTo>
                    <a:pt x="105810" y="101270"/>
                  </a:lnTo>
                  <a:cubicBezTo>
                    <a:pt x="105806" y="101270"/>
                    <a:pt x="105802" y="101271"/>
                    <a:pt x="105798" y="101271"/>
                  </a:cubicBezTo>
                  <a:cubicBezTo>
                    <a:pt x="105681" y="101271"/>
                    <a:pt x="105612" y="101133"/>
                    <a:pt x="105676" y="101032"/>
                  </a:cubicBezTo>
                  <a:cubicBezTo>
                    <a:pt x="105705" y="101003"/>
                    <a:pt x="105734" y="100984"/>
                    <a:pt x="105781" y="100974"/>
                  </a:cubicBezTo>
                  <a:lnTo>
                    <a:pt x="105791" y="100974"/>
                  </a:lnTo>
                  <a:cubicBezTo>
                    <a:pt x="105819" y="100974"/>
                    <a:pt x="105838" y="100984"/>
                    <a:pt x="105858" y="100984"/>
                  </a:cubicBezTo>
                  <a:lnTo>
                    <a:pt x="105991" y="101041"/>
                  </a:lnTo>
                  <a:lnTo>
                    <a:pt x="106020" y="100898"/>
                  </a:lnTo>
                  <a:cubicBezTo>
                    <a:pt x="106201" y="99877"/>
                    <a:pt x="106773" y="97330"/>
                    <a:pt x="108137" y="95613"/>
                  </a:cubicBezTo>
                  <a:cubicBezTo>
                    <a:pt x="108948" y="94583"/>
                    <a:pt x="110074" y="93858"/>
                    <a:pt x="111352" y="93543"/>
                  </a:cubicBezTo>
                  <a:lnTo>
                    <a:pt x="111581" y="93486"/>
                  </a:lnTo>
                  <a:cubicBezTo>
                    <a:pt x="111781" y="93448"/>
                    <a:pt x="111972" y="93419"/>
                    <a:pt x="112173" y="93410"/>
                  </a:cubicBezTo>
                  <a:close/>
                  <a:moveTo>
                    <a:pt x="40304" y="95642"/>
                  </a:moveTo>
                  <a:lnTo>
                    <a:pt x="40304" y="95642"/>
                  </a:lnTo>
                  <a:cubicBezTo>
                    <a:pt x="41448" y="95718"/>
                    <a:pt x="42574" y="95919"/>
                    <a:pt x="43680" y="96233"/>
                  </a:cubicBezTo>
                  <a:lnTo>
                    <a:pt x="43766" y="96262"/>
                  </a:lnTo>
                  <a:cubicBezTo>
                    <a:pt x="44587" y="96500"/>
                    <a:pt x="45359" y="96844"/>
                    <a:pt x="46075" y="97302"/>
                  </a:cubicBezTo>
                  <a:cubicBezTo>
                    <a:pt x="47410" y="98179"/>
                    <a:pt x="48336" y="99563"/>
                    <a:pt x="48631" y="101137"/>
                  </a:cubicBezTo>
                  <a:cubicBezTo>
                    <a:pt x="48212" y="101228"/>
                    <a:pt x="47788" y="101273"/>
                    <a:pt x="47366" y="101273"/>
                  </a:cubicBezTo>
                  <a:cubicBezTo>
                    <a:pt x="46375" y="101273"/>
                    <a:pt x="45393" y="101024"/>
                    <a:pt x="44510" y="100536"/>
                  </a:cubicBezTo>
                  <a:lnTo>
                    <a:pt x="44463" y="100507"/>
                  </a:lnTo>
                  <a:cubicBezTo>
                    <a:pt x="44329" y="100431"/>
                    <a:pt x="44215" y="100364"/>
                    <a:pt x="44110" y="100288"/>
                  </a:cubicBezTo>
                  <a:cubicBezTo>
                    <a:pt x="42087" y="98962"/>
                    <a:pt x="40666" y="96348"/>
                    <a:pt x="40304" y="95642"/>
                  </a:cubicBezTo>
                  <a:close/>
                  <a:moveTo>
                    <a:pt x="36889" y="100621"/>
                  </a:moveTo>
                  <a:cubicBezTo>
                    <a:pt x="37271" y="100621"/>
                    <a:pt x="37334" y="101185"/>
                    <a:pt x="36955" y="101270"/>
                  </a:cubicBezTo>
                  <a:lnTo>
                    <a:pt x="36908" y="101280"/>
                  </a:lnTo>
                  <a:cubicBezTo>
                    <a:pt x="36901" y="101280"/>
                    <a:pt x="36895" y="101280"/>
                    <a:pt x="36889" y="101280"/>
                  </a:cubicBezTo>
                  <a:cubicBezTo>
                    <a:pt x="36724" y="101280"/>
                    <a:pt x="36573" y="101159"/>
                    <a:pt x="36555" y="100994"/>
                  </a:cubicBezTo>
                  <a:cubicBezTo>
                    <a:pt x="36545" y="100908"/>
                    <a:pt x="36564" y="100822"/>
                    <a:pt x="36612" y="100755"/>
                  </a:cubicBezTo>
                  <a:cubicBezTo>
                    <a:pt x="36660" y="100679"/>
                    <a:pt x="36745" y="100631"/>
                    <a:pt x="36831" y="100621"/>
                  </a:cubicBezTo>
                  <a:lnTo>
                    <a:pt x="36879" y="100621"/>
                  </a:lnTo>
                  <a:cubicBezTo>
                    <a:pt x="36882" y="100621"/>
                    <a:pt x="36885" y="100621"/>
                    <a:pt x="36889" y="100621"/>
                  </a:cubicBezTo>
                  <a:close/>
                  <a:moveTo>
                    <a:pt x="126415" y="102701"/>
                  </a:moveTo>
                  <a:cubicBezTo>
                    <a:pt x="126434" y="102701"/>
                    <a:pt x="126453" y="102711"/>
                    <a:pt x="126462" y="102739"/>
                  </a:cubicBezTo>
                  <a:cubicBezTo>
                    <a:pt x="126462" y="102749"/>
                    <a:pt x="126462" y="102749"/>
                    <a:pt x="126462" y="102758"/>
                  </a:cubicBezTo>
                  <a:cubicBezTo>
                    <a:pt x="126462" y="102777"/>
                    <a:pt x="126453" y="102787"/>
                    <a:pt x="126434" y="102787"/>
                  </a:cubicBezTo>
                  <a:lnTo>
                    <a:pt x="126424" y="102796"/>
                  </a:lnTo>
                  <a:cubicBezTo>
                    <a:pt x="126419" y="102798"/>
                    <a:pt x="126414" y="102799"/>
                    <a:pt x="126409" y="102799"/>
                  </a:cubicBezTo>
                  <a:cubicBezTo>
                    <a:pt x="126386" y="102799"/>
                    <a:pt x="126367" y="102782"/>
                    <a:pt x="126367" y="102758"/>
                  </a:cubicBezTo>
                  <a:cubicBezTo>
                    <a:pt x="126358" y="102739"/>
                    <a:pt x="126367" y="102730"/>
                    <a:pt x="126377" y="102720"/>
                  </a:cubicBezTo>
                  <a:lnTo>
                    <a:pt x="126367" y="102720"/>
                  </a:lnTo>
                  <a:cubicBezTo>
                    <a:pt x="126377" y="102711"/>
                    <a:pt x="126386" y="102701"/>
                    <a:pt x="126405" y="102701"/>
                  </a:cubicBezTo>
                  <a:close/>
                  <a:moveTo>
                    <a:pt x="65998" y="99352"/>
                  </a:moveTo>
                  <a:cubicBezTo>
                    <a:pt x="66612" y="99352"/>
                    <a:pt x="67226" y="99473"/>
                    <a:pt x="67805" y="99715"/>
                  </a:cubicBezTo>
                  <a:cubicBezTo>
                    <a:pt x="67338" y="100889"/>
                    <a:pt x="66422" y="101814"/>
                    <a:pt x="65258" y="102300"/>
                  </a:cubicBezTo>
                  <a:cubicBezTo>
                    <a:pt x="64218" y="102737"/>
                    <a:pt x="62973" y="102845"/>
                    <a:pt x="61998" y="102845"/>
                  </a:cubicBezTo>
                  <a:cubicBezTo>
                    <a:pt x="61355" y="102845"/>
                    <a:pt x="60828" y="102798"/>
                    <a:pt x="60555" y="102768"/>
                  </a:cubicBezTo>
                  <a:cubicBezTo>
                    <a:pt x="60975" y="102224"/>
                    <a:pt x="62444" y="100450"/>
                    <a:pt x="64180" y="99725"/>
                  </a:cubicBezTo>
                  <a:cubicBezTo>
                    <a:pt x="64760" y="99476"/>
                    <a:pt x="65379" y="99352"/>
                    <a:pt x="65998" y="99352"/>
                  </a:cubicBezTo>
                  <a:close/>
                  <a:moveTo>
                    <a:pt x="24945" y="100192"/>
                  </a:moveTo>
                  <a:cubicBezTo>
                    <a:pt x="24970" y="100192"/>
                    <a:pt x="24996" y="100192"/>
                    <a:pt x="25022" y="100192"/>
                  </a:cubicBezTo>
                  <a:cubicBezTo>
                    <a:pt x="26281" y="100211"/>
                    <a:pt x="27483" y="100736"/>
                    <a:pt x="28341" y="101652"/>
                  </a:cubicBezTo>
                  <a:cubicBezTo>
                    <a:pt x="27462" y="102522"/>
                    <a:pt x="26280" y="102997"/>
                    <a:pt x="25047" y="102997"/>
                  </a:cubicBezTo>
                  <a:cubicBezTo>
                    <a:pt x="25022" y="102997"/>
                    <a:pt x="24998" y="102997"/>
                    <a:pt x="24974" y="102997"/>
                  </a:cubicBezTo>
                  <a:cubicBezTo>
                    <a:pt x="23095" y="102959"/>
                    <a:pt x="21082" y="101862"/>
                    <a:pt x="20481" y="101518"/>
                  </a:cubicBezTo>
                  <a:cubicBezTo>
                    <a:pt x="21083" y="101198"/>
                    <a:pt x="23096" y="100192"/>
                    <a:pt x="24945" y="100192"/>
                  </a:cubicBezTo>
                  <a:close/>
                  <a:moveTo>
                    <a:pt x="75866" y="95499"/>
                  </a:moveTo>
                  <a:cubicBezTo>
                    <a:pt x="76982" y="96100"/>
                    <a:pt x="77803" y="97130"/>
                    <a:pt x="78127" y="98361"/>
                  </a:cubicBezTo>
                  <a:cubicBezTo>
                    <a:pt x="78642" y="100173"/>
                    <a:pt x="78165" y="102443"/>
                    <a:pt x="78012" y="103111"/>
                  </a:cubicBezTo>
                  <a:cubicBezTo>
                    <a:pt x="77516" y="102625"/>
                    <a:pt x="75933" y="100936"/>
                    <a:pt x="75427" y="99124"/>
                  </a:cubicBezTo>
                  <a:cubicBezTo>
                    <a:pt x="75074" y="97903"/>
                    <a:pt x="75227" y="96596"/>
                    <a:pt x="75866" y="95499"/>
                  </a:cubicBezTo>
                  <a:close/>
                  <a:moveTo>
                    <a:pt x="87569" y="99829"/>
                  </a:moveTo>
                  <a:cubicBezTo>
                    <a:pt x="88240" y="99829"/>
                    <a:pt x="88909" y="99974"/>
                    <a:pt x="89526" y="100259"/>
                  </a:cubicBezTo>
                  <a:cubicBezTo>
                    <a:pt x="89021" y="101413"/>
                    <a:pt x="88076" y="102310"/>
                    <a:pt x="86903" y="102749"/>
                  </a:cubicBezTo>
                  <a:cubicBezTo>
                    <a:pt x="86168" y="103006"/>
                    <a:pt x="85405" y="103149"/>
                    <a:pt x="84633" y="103178"/>
                  </a:cubicBezTo>
                  <a:cubicBezTo>
                    <a:pt x="84462" y="103184"/>
                    <a:pt x="84291" y="103187"/>
                    <a:pt x="84121" y="103187"/>
                  </a:cubicBezTo>
                  <a:cubicBezTo>
                    <a:pt x="83471" y="103187"/>
                    <a:pt x="82823" y="103143"/>
                    <a:pt x="82181" y="103044"/>
                  </a:cubicBezTo>
                  <a:cubicBezTo>
                    <a:pt x="82820" y="102291"/>
                    <a:pt x="83536" y="101604"/>
                    <a:pt x="84327" y="101013"/>
                  </a:cubicBezTo>
                  <a:lnTo>
                    <a:pt x="84337" y="101013"/>
                  </a:lnTo>
                  <a:cubicBezTo>
                    <a:pt x="84814" y="100660"/>
                    <a:pt x="85348" y="100364"/>
                    <a:pt x="85901" y="100135"/>
                  </a:cubicBezTo>
                  <a:cubicBezTo>
                    <a:pt x="86441" y="99931"/>
                    <a:pt x="87006" y="99829"/>
                    <a:pt x="87569" y="99829"/>
                  </a:cubicBezTo>
                  <a:close/>
                  <a:moveTo>
                    <a:pt x="103177" y="99429"/>
                  </a:moveTo>
                  <a:cubicBezTo>
                    <a:pt x="103263" y="99429"/>
                    <a:pt x="103330" y="99429"/>
                    <a:pt x="103377" y="99439"/>
                  </a:cubicBezTo>
                  <a:cubicBezTo>
                    <a:pt x="103330" y="100354"/>
                    <a:pt x="102919" y="101203"/>
                    <a:pt x="102233" y="101814"/>
                  </a:cubicBezTo>
                  <a:cubicBezTo>
                    <a:pt x="101241" y="102701"/>
                    <a:pt x="99676" y="103121"/>
                    <a:pt x="99123" y="103254"/>
                  </a:cubicBezTo>
                  <a:cubicBezTo>
                    <a:pt x="99304" y="102720"/>
                    <a:pt x="99896" y="101213"/>
                    <a:pt x="100888" y="100316"/>
                  </a:cubicBezTo>
                  <a:cubicBezTo>
                    <a:pt x="101517" y="99753"/>
                    <a:pt x="102338" y="99439"/>
                    <a:pt x="103177" y="99429"/>
                  </a:cubicBezTo>
                  <a:close/>
                  <a:moveTo>
                    <a:pt x="35194" y="102870"/>
                  </a:moveTo>
                  <a:cubicBezTo>
                    <a:pt x="35288" y="102870"/>
                    <a:pt x="35373" y="102941"/>
                    <a:pt x="35381" y="103035"/>
                  </a:cubicBezTo>
                  <a:cubicBezTo>
                    <a:pt x="35391" y="103083"/>
                    <a:pt x="35381" y="103140"/>
                    <a:pt x="35353" y="103178"/>
                  </a:cubicBezTo>
                  <a:cubicBezTo>
                    <a:pt x="35314" y="103216"/>
                    <a:pt x="35276" y="103245"/>
                    <a:pt x="35219" y="103254"/>
                  </a:cubicBezTo>
                  <a:cubicBezTo>
                    <a:pt x="35208" y="103257"/>
                    <a:pt x="35196" y="103258"/>
                    <a:pt x="35184" y="103258"/>
                  </a:cubicBezTo>
                  <a:cubicBezTo>
                    <a:pt x="35145" y="103258"/>
                    <a:pt x="35105" y="103245"/>
                    <a:pt x="35076" y="103216"/>
                  </a:cubicBezTo>
                  <a:cubicBezTo>
                    <a:pt x="34990" y="103159"/>
                    <a:pt x="34971" y="103035"/>
                    <a:pt x="35038" y="102949"/>
                  </a:cubicBezTo>
                  <a:cubicBezTo>
                    <a:pt x="35066" y="102901"/>
                    <a:pt x="35114" y="102882"/>
                    <a:pt x="35162" y="102873"/>
                  </a:cubicBezTo>
                  <a:cubicBezTo>
                    <a:pt x="35173" y="102871"/>
                    <a:pt x="35184" y="102870"/>
                    <a:pt x="35194" y="102870"/>
                  </a:cubicBezTo>
                  <a:close/>
                  <a:moveTo>
                    <a:pt x="29877" y="98170"/>
                  </a:moveTo>
                  <a:cubicBezTo>
                    <a:pt x="30745" y="98456"/>
                    <a:pt x="31470" y="99067"/>
                    <a:pt x="31880" y="99887"/>
                  </a:cubicBezTo>
                  <a:cubicBezTo>
                    <a:pt x="32491" y="101079"/>
                    <a:pt x="32500" y="102701"/>
                    <a:pt x="32481" y="103264"/>
                  </a:cubicBezTo>
                  <a:cubicBezTo>
                    <a:pt x="32014" y="102949"/>
                    <a:pt x="30697" y="101986"/>
                    <a:pt x="30096" y="100803"/>
                  </a:cubicBezTo>
                  <a:cubicBezTo>
                    <a:pt x="29782" y="100202"/>
                    <a:pt x="29658" y="99515"/>
                    <a:pt x="29734" y="98847"/>
                  </a:cubicBezTo>
                  <a:lnTo>
                    <a:pt x="29753" y="98723"/>
                  </a:lnTo>
                  <a:lnTo>
                    <a:pt x="29629" y="98714"/>
                  </a:lnTo>
                  <a:cubicBezTo>
                    <a:pt x="29620" y="98714"/>
                    <a:pt x="29610" y="98704"/>
                    <a:pt x="29600" y="98704"/>
                  </a:cubicBezTo>
                  <a:cubicBezTo>
                    <a:pt x="29600" y="98685"/>
                    <a:pt x="29600" y="98675"/>
                    <a:pt x="29629" y="98675"/>
                  </a:cubicBezTo>
                  <a:lnTo>
                    <a:pt x="29753" y="98704"/>
                  </a:lnTo>
                  <a:lnTo>
                    <a:pt x="29772" y="98580"/>
                  </a:lnTo>
                  <a:cubicBezTo>
                    <a:pt x="29801" y="98447"/>
                    <a:pt x="29829" y="98303"/>
                    <a:pt x="29877" y="98170"/>
                  </a:cubicBezTo>
                  <a:close/>
                  <a:moveTo>
                    <a:pt x="98089" y="98457"/>
                  </a:moveTo>
                  <a:cubicBezTo>
                    <a:pt x="98259" y="98457"/>
                    <a:pt x="98429" y="98466"/>
                    <a:pt x="98598" y="98485"/>
                  </a:cubicBezTo>
                  <a:cubicBezTo>
                    <a:pt x="98493" y="99753"/>
                    <a:pt x="97873" y="100908"/>
                    <a:pt x="96891" y="101709"/>
                  </a:cubicBezTo>
                  <a:cubicBezTo>
                    <a:pt x="95422" y="102901"/>
                    <a:pt x="93161" y="103369"/>
                    <a:pt x="92474" y="103493"/>
                  </a:cubicBezTo>
                  <a:cubicBezTo>
                    <a:pt x="92732" y="102844"/>
                    <a:pt x="93638" y="100717"/>
                    <a:pt x="95107" y="99524"/>
                  </a:cubicBezTo>
                  <a:cubicBezTo>
                    <a:pt x="95221" y="99429"/>
                    <a:pt x="95345" y="99343"/>
                    <a:pt x="95498" y="99238"/>
                  </a:cubicBezTo>
                  <a:lnTo>
                    <a:pt x="95574" y="99191"/>
                  </a:lnTo>
                  <a:lnTo>
                    <a:pt x="95536" y="99067"/>
                  </a:lnTo>
                  <a:lnTo>
                    <a:pt x="95527" y="99047"/>
                  </a:lnTo>
                  <a:cubicBezTo>
                    <a:pt x="95507" y="98943"/>
                    <a:pt x="95584" y="98838"/>
                    <a:pt x="95698" y="98819"/>
                  </a:cubicBezTo>
                  <a:lnTo>
                    <a:pt x="95717" y="98819"/>
                  </a:lnTo>
                  <a:cubicBezTo>
                    <a:pt x="95784" y="98828"/>
                    <a:pt x="95841" y="98857"/>
                    <a:pt x="95879" y="98904"/>
                  </a:cubicBezTo>
                  <a:lnTo>
                    <a:pt x="95937" y="98981"/>
                  </a:lnTo>
                  <a:lnTo>
                    <a:pt x="96023" y="98933"/>
                  </a:lnTo>
                  <a:cubicBezTo>
                    <a:pt x="96669" y="98617"/>
                    <a:pt x="97378" y="98457"/>
                    <a:pt x="98089" y="98457"/>
                  </a:cubicBezTo>
                  <a:close/>
                  <a:moveTo>
                    <a:pt x="57970" y="98275"/>
                  </a:moveTo>
                  <a:cubicBezTo>
                    <a:pt x="58457" y="98275"/>
                    <a:pt x="58934" y="98332"/>
                    <a:pt x="59401" y="98456"/>
                  </a:cubicBezTo>
                  <a:cubicBezTo>
                    <a:pt x="59058" y="100020"/>
                    <a:pt x="58094" y="101375"/>
                    <a:pt x="56730" y="102215"/>
                  </a:cubicBezTo>
                  <a:cubicBezTo>
                    <a:pt x="54670" y="103483"/>
                    <a:pt x="51703" y="103674"/>
                    <a:pt x="50902" y="103703"/>
                  </a:cubicBezTo>
                  <a:cubicBezTo>
                    <a:pt x="51283" y="102997"/>
                    <a:pt x="52790" y="100431"/>
                    <a:pt x="54841" y="99162"/>
                  </a:cubicBezTo>
                  <a:lnTo>
                    <a:pt x="54851" y="99162"/>
                  </a:lnTo>
                  <a:cubicBezTo>
                    <a:pt x="55786" y="98580"/>
                    <a:pt x="56864" y="98275"/>
                    <a:pt x="57970" y="98275"/>
                  </a:cubicBezTo>
                  <a:close/>
                  <a:moveTo>
                    <a:pt x="113050" y="98771"/>
                  </a:moveTo>
                  <a:lnTo>
                    <a:pt x="113050" y="98771"/>
                  </a:lnTo>
                  <a:cubicBezTo>
                    <a:pt x="113537" y="99067"/>
                    <a:pt x="114891" y="99963"/>
                    <a:pt x="115549" y="101118"/>
                  </a:cubicBezTo>
                  <a:cubicBezTo>
                    <a:pt x="116007" y="101909"/>
                    <a:pt x="116122" y="102844"/>
                    <a:pt x="115883" y="103731"/>
                  </a:cubicBezTo>
                  <a:cubicBezTo>
                    <a:pt x="115006" y="103493"/>
                    <a:pt x="114262" y="102911"/>
                    <a:pt x="113813" y="102119"/>
                  </a:cubicBezTo>
                  <a:cubicBezTo>
                    <a:pt x="113146" y="100955"/>
                    <a:pt x="113060" y="99334"/>
                    <a:pt x="113050" y="98771"/>
                  </a:cubicBezTo>
                  <a:close/>
                  <a:moveTo>
                    <a:pt x="136948" y="92428"/>
                  </a:moveTo>
                  <a:cubicBezTo>
                    <a:pt x="137119" y="92428"/>
                    <a:pt x="137290" y="92440"/>
                    <a:pt x="137461" y="92465"/>
                  </a:cubicBezTo>
                  <a:cubicBezTo>
                    <a:pt x="137452" y="92656"/>
                    <a:pt x="137423" y="92847"/>
                    <a:pt x="137385" y="93028"/>
                  </a:cubicBezTo>
                  <a:cubicBezTo>
                    <a:pt x="137385" y="93057"/>
                    <a:pt x="137366" y="93095"/>
                    <a:pt x="137356" y="93124"/>
                  </a:cubicBezTo>
                  <a:lnTo>
                    <a:pt x="137356" y="93143"/>
                  </a:lnTo>
                  <a:cubicBezTo>
                    <a:pt x="137356" y="93171"/>
                    <a:pt x="137347" y="93190"/>
                    <a:pt x="137337" y="93219"/>
                  </a:cubicBezTo>
                  <a:lnTo>
                    <a:pt x="137328" y="93257"/>
                  </a:lnTo>
                  <a:cubicBezTo>
                    <a:pt x="137328" y="93276"/>
                    <a:pt x="137318" y="93305"/>
                    <a:pt x="137309" y="93324"/>
                  </a:cubicBezTo>
                  <a:lnTo>
                    <a:pt x="137194" y="93686"/>
                  </a:lnTo>
                  <a:cubicBezTo>
                    <a:pt x="137185" y="93705"/>
                    <a:pt x="137175" y="93725"/>
                    <a:pt x="137166" y="93753"/>
                  </a:cubicBezTo>
                  <a:lnTo>
                    <a:pt x="137146" y="93801"/>
                  </a:lnTo>
                  <a:cubicBezTo>
                    <a:pt x="137137" y="93829"/>
                    <a:pt x="137118" y="93858"/>
                    <a:pt x="137108" y="93887"/>
                  </a:cubicBezTo>
                  <a:lnTo>
                    <a:pt x="137099" y="93915"/>
                  </a:lnTo>
                  <a:cubicBezTo>
                    <a:pt x="137080" y="93953"/>
                    <a:pt x="137070" y="93982"/>
                    <a:pt x="137051" y="94020"/>
                  </a:cubicBezTo>
                  <a:lnTo>
                    <a:pt x="137042" y="94039"/>
                  </a:lnTo>
                  <a:lnTo>
                    <a:pt x="136984" y="94154"/>
                  </a:lnTo>
                  <a:lnTo>
                    <a:pt x="137089" y="94211"/>
                  </a:lnTo>
                  <a:lnTo>
                    <a:pt x="136975" y="94173"/>
                  </a:lnTo>
                  <a:cubicBezTo>
                    <a:pt x="136946" y="94211"/>
                    <a:pt x="136927" y="94249"/>
                    <a:pt x="136898" y="94306"/>
                  </a:cubicBezTo>
                  <a:cubicBezTo>
                    <a:pt x="136727" y="94621"/>
                    <a:pt x="136507" y="94926"/>
                    <a:pt x="136259" y="95194"/>
                  </a:cubicBezTo>
                  <a:lnTo>
                    <a:pt x="136221" y="95241"/>
                  </a:lnTo>
                  <a:lnTo>
                    <a:pt x="137108" y="99668"/>
                  </a:lnTo>
                  <a:lnTo>
                    <a:pt x="137204" y="99677"/>
                  </a:lnTo>
                  <a:cubicBezTo>
                    <a:pt x="137585" y="99706"/>
                    <a:pt x="137891" y="99744"/>
                    <a:pt x="138081" y="99772"/>
                  </a:cubicBezTo>
                  <a:cubicBezTo>
                    <a:pt x="138072" y="99801"/>
                    <a:pt x="138043" y="99830"/>
                    <a:pt x="138024" y="99868"/>
                  </a:cubicBezTo>
                  <a:lnTo>
                    <a:pt x="138015" y="99858"/>
                  </a:lnTo>
                  <a:cubicBezTo>
                    <a:pt x="137871" y="100020"/>
                    <a:pt x="137652" y="100288"/>
                    <a:pt x="137356" y="100602"/>
                  </a:cubicBezTo>
                  <a:lnTo>
                    <a:pt x="137309" y="100641"/>
                  </a:lnTo>
                  <a:lnTo>
                    <a:pt x="137337" y="100774"/>
                  </a:lnTo>
                  <a:cubicBezTo>
                    <a:pt x="137356" y="100879"/>
                    <a:pt x="137261" y="100994"/>
                    <a:pt x="137118" y="101022"/>
                  </a:cubicBezTo>
                  <a:lnTo>
                    <a:pt x="136898" y="101070"/>
                  </a:lnTo>
                  <a:lnTo>
                    <a:pt x="136870" y="101089"/>
                  </a:lnTo>
                  <a:cubicBezTo>
                    <a:pt x="136049" y="101900"/>
                    <a:pt x="134781" y="102978"/>
                    <a:pt x="133378" y="103521"/>
                  </a:cubicBezTo>
                  <a:cubicBezTo>
                    <a:pt x="132911" y="103712"/>
                    <a:pt x="132415" y="103836"/>
                    <a:pt x="131909" y="103893"/>
                  </a:cubicBezTo>
                  <a:cubicBezTo>
                    <a:pt x="131684" y="103920"/>
                    <a:pt x="131457" y="103933"/>
                    <a:pt x="131231" y="103933"/>
                  </a:cubicBezTo>
                  <a:cubicBezTo>
                    <a:pt x="130387" y="103933"/>
                    <a:pt x="129548" y="103751"/>
                    <a:pt x="128781" y="103397"/>
                  </a:cubicBezTo>
                  <a:lnTo>
                    <a:pt x="128800" y="103340"/>
                  </a:lnTo>
                  <a:cubicBezTo>
                    <a:pt x="129086" y="102672"/>
                    <a:pt x="129496" y="102062"/>
                    <a:pt x="130002" y="101547"/>
                  </a:cubicBezTo>
                  <a:lnTo>
                    <a:pt x="130049" y="101499"/>
                  </a:lnTo>
                  <a:lnTo>
                    <a:pt x="129067" y="96644"/>
                  </a:lnTo>
                  <a:cubicBezTo>
                    <a:pt x="129048" y="96539"/>
                    <a:pt x="129143" y="96434"/>
                    <a:pt x="129286" y="96405"/>
                  </a:cubicBezTo>
                  <a:lnTo>
                    <a:pt x="132110" y="95833"/>
                  </a:lnTo>
                  <a:lnTo>
                    <a:pt x="132138" y="95785"/>
                  </a:lnTo>
                  <a:cubicBezTo>
                    <a:pt x="132701" y="94793"/>
                    <a:pt x="133321" y="94020"/>
                    <a:pt x="133970" y="93486"/>
                  </a:cubicBezTo>
                  <a:cubicBezTo>
                    <a:pt x="134037" y="93429"/>
                    <a:pt x="134113" y="93381"/>
                    <a:pt x="134199" y="93314"/>
                  </a:cubicBezTo>
                  <a:lnTo>
                    <a:pt x="134361" y="93200"/>
                  </a:lnTo>
                  <a:lnTo>
                    <a:pt x="134447" y="93152"/>
                  </a:lnTo>
                  <a:lnTo>
                    <a:pt x="134399" y="93047"/>
                  </a:lnTo>
                  <a:cubicBezTo>
                    <a:pt x="134399" y="93038"/>
                    <a:pt x="134390" y="93028"/>
                    <a:pt x="134390" y="93019"/>
                  </a:cubicBezTo>
                  <a:cubicBezTo>
                    <a:pt x="134390" y="93000"/>
                    <a:pt x="134390" y="92971"/>
                    <a:pt x="134390" y="92942"/>
                  </a:cubicBezTo>
                  <a:cubicBezTo>
                    <a:pt x="134409" y="92866"/>
                    <a:pt x="134475" y="92809"/>
                    <a:pt x="134552" y="92799"/>
                  </a:cubicBezTo>
                  <a:cubicBezTo>
                    <a:pt x="134561" y="92798"/>
                    <a:pt x="134571" y="92797"/>
                    <a:pt x="134580" y="92797"/>
                  </a:cubicBezTo>
                  <a:cubicBezTo>
                    <a:pt x="134645" y="92797"/>
                    <a:pt x="134700" y="92826"/>
                    <a:pt x="134733" y="92876"/>
                  </a:cubicBezTo>
                  <a:lnTo>
                    <a:pt x="134800" y="92952"/>
                  </a:lnTo>
                  <a:lnTo>
                    <a:pt x="134886" y="92904"/>
                  </a:lnTo>
                  <a:cubicBezTo>
                    <a:pt x="135391" y="92666"/>
                    <a:pt x="135925" y="92504"/>
                    <a:pt x="136488" y="92456"/>
                  </a:cubicBezTo>
                  <a:cubicBezTo>
                    <a:pt x="136641" y="92438"/>
                    <a:pt x="136795" y="92428"/>
                    <a:pt x="136948" y="92428"/>
                  </a:cubicBezTo>
                  <a:close/>
                  <a:moveTo>
                    <a:pt x="101658" y="104020"/>
                  </a:moveTo>
                  <a:cubicBezTo>
                    <a:pt x="101676" y="104020"/>
                    <a:pt x="101693" y="104033"/>
                    <a:pt x="101698" y="104056"/>
                  </a:cubicBezTo>
                  <a:cubicBezTo>
                    <a:pt x="101698" y="104065"/>
                    <a:pt x="101698" y="104075"/>
                    <a:pt x="101689" y="104084"/>
                  </a:cubicBezTo>
                  <a:cubicBezTo>
                    <a:pt x="101689" y="104094"/>
                    <a:pt x="101679" y="104103"/>
                    <a:pt x="101670" y="104103"/>
                  </a:cubicBezTo>
                  <a:cubicBezTo>
                    <a:pt x="101641" y="104103"/>
                    <a:pt x="101622" y="104084"/>
                    <a:pt x="101622" y="104065"/>
                  </a:cubicBezTo>
                  <a:cubicBezTo>
                    <a:pt x="101613" y="104056"/>
                    <a:pt x="101622" y="104046"/>
                    <a:pt x="101622" y="104037"/>
                  </a:cubicBezTo>
                  <a:cubicBezTo>
                    <a:pt x="101633" y="104025"/>
                    <a:pt x="101646" y="104020"/>
                    <a:pt x="101658" y="104020"/>
                  </a:cubicBezTo>
                  <a:close/>
                  <a:moveTo>
                    <a:pt x="114786" y="104027"/>
                  </a:moveTo>
                  <a:cubicBezTo>
                    <a:pt x="114815" y="104027"/>
                    <a:pt x="114844" y="104046"/>
                    <a:pt x="114844" y="104075"/>
                  </a:cubicBezTo>
                  <a:cubicBezTo>
                    <a:pt x="114853" y="104094"/>
                    <a:pt x="114844" y="104113"/>
                    <a:pt x="114834" y="104122"/>
                  </a:cubicBezTo>
                  <a:cubicBezTo>
                    <a:pt x="114825" y="104141"/>
                    <a:pt x="114805" y="104151"/>
                    <a:pt x="114796" y="104151"/>
                  </a:cubicBezTo>
                  <a:cubicBezTo>
                    <a:pt x="114777" y="104151"/>
                    <a:pt x="114758" y="104151"/>
                    <a:pt x="114748" y="104141"/>
                  </a:cubicBezTo>
                  <a:cubicBezTo>
                    <a:pt x="114739" y="104132"/>
                    <a:pt x="114729" y="104113"/>
                    <a:pt x="114729" y="104094"/>
                  </a:cubicBezTo>
                  <a:lnTo>
                    <a:pt x="114720" y="104094"/>
                  </a:lnTo>
                  <a:cubicBezTo>
                    <a:pt x="114720" y="104065"/>
                    <a:pt x="114739" y="104027"/>
                    <a:pt x="114777" y="104027"/>
                  </a:cubicBezTo>
                  <a:close/>
                  <a:moveTo>
                    <a:pt x="91444" y="104838"/>
                  </a:moveTo>
                  <a:cubicBezTo>
                    <a:pt x="91453" y="104838"/>
                    <a:pt x="91472" y="104847"/>
                    <a:pt x="91472" y="104857"/>
                  </a:cubicBezTo>
                  <a:cubicBezTo>
                    <a:pt x="91472" y="104866"/>
                    <a:pt x="91472" y="104866"/>
                    <a:pt x="91472" y="104876"/>
                  </a:cubicBezTo>
                  <a:cubicBezTo>
                    <a:pt x="91472" y="104886"/>
                    <a:pt x="91463" y="104886"/>
                    <a:pt x="91453" y="104886"/>
                  </a:cubicBezTo>
                  <a:lnTo>
                    <a:pt x="91434" y="104886"/>
                  </a:lnTo>
                  <a:cubicBezTo>
                    <a:pt x="91425" y="104886"/>
                    <a:pt x="91425" y="104876"/>
                    <a:pt x="91425" y="104866"/>
                  </a:cubicBezTo>
                  <a:cubicBezTo>
                    <a:pt x="91425" y="104857"/>
                    <a:pt x="91434" y="104838"/>
                    <a:pt x="91444" y="104838"/>
                  </a:cubicBezTo>
                  <a:close/>
                  <a:moveTo>
                    <a:pt x="54949" y="104913"/>
                  </a:moveTo>
                  <a:cubicBezTo>
                    <a:pt x="55091" y="104913"/>
                    <a:pt x="55190" y="105083"/>
                    <a:pt x="55099" y="105210"/>
                  </a:cubicBezTo>
                  <a:cubicBezTo>
                    <a:pt x="55062" y="105261"/>
                    <a:pt x="55009" y="105284"/>
                    <a:pt x="54956" y="105284"/>
                  </a:cubicBezTo>
                  <a:cubicBezTo>
                    <a:pt x="54869" y="105284"/>
                    <a:pt x="54783" y="105224"/>
                    <a:pt x="54765" y="105124"/>
                  </a:cubicBezTo>
                  <a:cubicBezTo>
                    <a:pt x="54756" y="105029"/>
                    <a:pt x="54822" y="104933"/>
                    <a:pt x="54918" y="104914"/>
                  </a:cubicBezTo>
                  <a:lnTo>
                    <a:pt x="54927" y="104914"/>
                  </a:lnTo>
                  <a:cubicBezTo>
                    <a:pt x="54935" y="104913"/>
                    <a:pt x="54942" y="104913"/>
                    <a:pt x="54949" y="104913"/>
                  </a:cubicBezTo>
                  <a:close/>
                  <a:moveTo>
                    <a:pt x="33588" y="104552"/>
                  </a:moveTo>
                  <a:cubicBezTo>
                    <a:pt x="33998" y="104552"/>
                    <a:pt x="34132" y="105114"/>
                    <a:pt x="33760" y="105296"/>
                  </a:cubicBezTo>
                  <a:lnTo>
                    <a:pt x="33674" y="105334"/>
                  </a:lnTo>
                  <a:lnTo>
                    <a:pt x="33578" y="105334"/>
                  </a:lnTo>
                  <a:cubicBezTo>
                    <a:pt x="33388" y="105324"/>
                    <a:pt x="33225" y="105191"/>
                    <a:pt x="33206" y="105000"/>
                  </a:cubicBezTo>
                  <a:cubicBezTo>
                    <a:pt x="33168" y="104781"/>
                    <a:pt x="33311" y="104580"/>
                    <a:pt x="33531" y="104552"/>
                  </a:cubicBezTo>
                  <a:close/>
                  <a:moveTo>
                    <a:pt x="126329" y="98256"/>
                  </a:moveTo>
                  <a:cubicBezTo>
                    <a:pt x="126377" y="99047"/>
                    <a:pt x="126358" y="99839"/>
                    <a:pt x="126272" y="100621"/>
                  </a:cubicBezTo>
                  <a:cubicBezTo>
                    <a:pt x="126186" y="101432"/>
                    <a:pt x="125976" y="102224"/>
                    <a:pt x="125642" y="102968"/>
                  </a:cubicBezTo>
                  <a:cubicBezTo>
                    <a:pt x="125375" y="103502"/>
                    <a:pt x="125022" y="103989"/>
                    <a:pt x="124583" y="104399"/>
                  </a:cubicBezTo>
                  <a:lnTo>
                    <a:pt x="124545" y="104437"/>
                  </a:lnTo>
                  <a:cubicBezTo>
                    <a:pt x="124078" y="104857"/>
                    <a:pt x="123524" y="105181"/>
                    <a:pt x="122914" y="105391"/>
                  </a:cubicBezTo>
                  <a:cubicBezTo>
                    <a:pt x="122485" y="104199"/>
                    <a:pt x="122551" y="102882"/>
                    <a:pt x="123095" y="101747"/>
                  </a:cubicBezTo>
                  <a:cubicBezTo>
                    <a:pt x="123353" y="101232"/>
                    <a:pt x="123677" y="100745"/>
                    <a:pt x="124049" y="100316"/>
                  </a:cubicBezTo>
                  <a:lnTo>
                    <a:pt x="124087" y="100278"/>
                  </a:lnTo>
                  <a:cubicBezTo>
                    <a:pt x="124707" y="99563"/>
                    <a:pt x="125423" y="98914"/>
                    <a:pt x="126195" y="98361"/>
                  </a:cubicBezTo>
                  <a:cubicBezTo>
                    <a:pt x="126243" y="98322"/>
                    <a:pt x="126291" y="98284"/>
                    <a:pt x="126329" y="98256"/>
                  </a:cubicBezTo>
                  <a:close/>
                  <a:moveTo>
                    <a:pt x="108109" y="105172"/>
                  </a:moveTo>
                  <a:cubicBezTo>
                    <a:pt x="108328" y="105181"/>
                    <a:pt x="108347" y="105487"/>
                    <a:pt x="108137" y="105525"/>
                  </a:cubicBezTo>
                  <a:cubicBezTo>
                    <a:pt x="108123" y="105528"/>
                    <a:pt x="108108" y="105529"/>
                    <a:pt x="108095" y="105529"/>
                  </a:cubicBezTo>
                  <a:cubicBezTo>
                    <a:pt x="107884" y="105529"/>
                    <a:pt x="107847" y="105199"/>
                    <a:pt x="108080" y="105172"/>
                  </a:cubicBezTo>
                  <a:close/>
                  <a:moveTo>
                    <a:pt x="79243" y="105241"/>
                  </a:moveTo>
                  <a:cubicBezTo>
                    <a:pt x="79636" y="105241"/>
                    <a:pt x="79712" y="105862"/>
                    <a:pt x="79272" y="105916"/>
                  </a:cubicBezTo>
                  <a:cubicBezTo>
                    <a:pt x="79253" y="105919"/>
                    <a:pt x="79235" y="105920"/>
                    <a:pt x="79217" y="105920"/>
                  </a:cubicBezTo>
                  <a:cubicBezTo>
                    <a:pt x="79049" y="105920"/>
                    <a:pt x="78906" y="105802"/>
                    <a:pt x="78880" y="105630"/>
                  </a:cubicBezTo>
                  <a:cubicBezTo>
                    <a:pt x="78852" y="105448"/>
                    <a:pt x="78976" y="105277"/>
                    <a:pt x="79167" y="105248"/>
                  </a:cubicBezTo>
                  <a:cubicBezTo>
                    <a:pt x="79193" y="105243"/>
                    <a:pt x="79219" y="105241"/>
                    <a:pt x="79243" y="105241"/>
                  </a:cubicBezTo>
                  <a:close/>
                  <a:moveTo>
                    <a:pt x="139883" y="103175"/>
                  </a:moveTo>
                  <a:cubicBezTo>
                    <a:pt x="139944" y="103175"/>
                    <a:pt x="140005" y="103176"/>
                    <a:pt x="140065" y="103178"/>
                  </a:cubicBezTo>
                  <a:cubicBezTo>
                    <a:pt x="141325" y="103216"/>
                    <a:pt x="142517" y="103769"/>
                    <a:pt x="143366" y="104695"/>
                  </a:cubicBezTo>
                  <a:cubicBezTo>
                    <a:pt x="142494" y="105531"/>
                    <a:pt x="141344" y="105986"/>
                    <a:pt x="140149" y="105986"/>
                  </a:cubicBezTo>
                  <a:cubicBezTo>
                    <a:pt x="140089" y="105986"/>
                    <a:pt x="140030" y="105985"/>
                    <a:pt x="139970" y="105983"/>
                  </a:cubicBezTo>
                  <a:cubicBezTo>
                    <a:pt x="138091" y="105906"/>
                    <a:pt x="136088" y="104781"/>
                    <a:pt x="135506" y="104418"/>
                  </a:cubicBezTo>
                  <a:cubicBezTo>
                    <a:pt x="136096" y="104114"/>
                    <a:pt x="138063" y="103175"/>
                    <a:pt x="139883" y="103175"/>
                  </a:cubicBezTo>
                  <a:close/>
                  <a:moveTo>
                    <a:pt x="45398" y="103054"/>
                  </a:moveTo>
                  <a:lnTo>
                    <a:pt x="45398" y="103054"/>
                  </a:lnTo>
                  <a:cubicBezTo>
                    <a:pt x="45235" y="103407"/>
                    <a:pt x="45054" y="103760"/>
                    <a:pt x="44844" y="104094"/>
                  </a:cubicBezTo>
                  <a:lnTo>
                    <a:pt x="44825" y="104122"/>
                  </a:lnTo>
                  <a:cubicBezTo>
                    <a:pt x="44367" y="104866"/>
                    <a:pt x="43871" y="105439"/>
                    <a:pt x="43366" y="105820"/>
                  </a:cubicBezTo>
                  <a:cubicBezTo>
                    <a:pt x="42776" y="106271"/>
                    <a:pt x="42053" y="106506"/>
                    <a:pt x="41321" y="106506"/>
                  </a:cubicBezTo>
                  <a:cubicBezTo>
                    <a:pt x="41153" y="106506"/>
                    <a:pt x="40985" y="106494"/>
                    <a:pt x="40819" y="106469"/>
                  </a:cubicBezTo>
                  <a:cubicBezTo>
                    <a:pt x="40943" y="105563"/>
                    <a:pt x="41429" y="104752"/>
                    <a:pt x="42173" y="104208"/>
                  </a:cubicBezTo>
                  <a:lnTo>
                    <a:pt x="42164" y="104208"/>
                  </a:lnTo>
                  <a:cubicBezTo>
                    <a:pt x="42965" y="103617"/>
                    <a:pt x="44033" y="103312"/>
                    <a:pt x="44797" y="103159"/>
                  </a:cubicBezTo>
                  <a:lnTo>
                    <a:pt x="44863" y="103140"/>
                  </a:lnTo>
                  <a:cubicBezTo>
                    <a:pt x="45083" y="103102"/>
                    <a:pt x="45264" y="103073"/>
                    <a:pt x="45398" y="103054"/>
                  </a:cubicBezTo>
                  <a:close/>
                  <a:moveTo>
                    <a:pt x="128418" y="106450"/>
                  </a:moveTo>
                  <a:cubicBezTo>
                    <a:pt x="128437" y="106460"/>
                    <a:pt x="128456" y="106469"/>
                    <a:pt x="128466" y="106498"/>
                  </a:cubicBezTo>
                  <a:cubicBezTo>
                    <a:pt x="128466" y="106498"/>
                    <a:pt x="128466" y="106507"/>
                    <a:pt x="128466" y="106507"/>
                  </a:cubicBezTo>
                  <a:cubicBezTo>
                    <a:pt x="128456" y="106526"/>
                    <a:pt x="128447" y="106545"/>
                    <a:pt x="128428" y="106545"/>
                  </a:cubicBezTo>
                  <a:cubicBezTo>
                    <a:pt x="128422" y="106547"/>
                    <a:pt x="128417" y="106548"/>
                    <a:pt x="128413" y="106548"/>
                  </a:cubicBezTo>
                  <a:cubicBezTo>
                    <a:pt x="128390" y="106548"/>
                    <a:pt x="128370" y="106531"/>
                    <a:pt x="128370" y="106507"/>
                  </a:cubicBezTo>
                  <a:cubicBezTo>
                    <a:pt x="128370" y="106498"/>
                    <a:pt x="128370" y="106479"/>
                    <a:pt x="128380" y="106479"/>
                  </a:cubicBezTo>
                  <a:cubicBezTo>
                    <a:pt x="128389" y="106460"/>
                    <a:pt x="128399" y="106460"/>
                    <a:pt x="128408" y="106450"/>
                  </a:cubicBezTo>
                  <a:close/>
                  <a:moveTo>
                    <a:pt x="130707" y="106536"/>
                  </a:moveTo>
                  <a:cubicBezTo>
                    <a:pt x="130784" y="106536"/>
                    <a:pt x="130851" y="106593"/>
                    <a:pt x="130870" y="106669"/>
                  </a:cubicBezTo>
                  <a:cubicBezTo>
                    <a:pt x="130879" y="106755"/>
                    <a:pt x="130822" y="106841"/>
                    <a:pt x="130727" y="106851"/>
                  </a:cubicBezTo>
                  <a:lnTo>
                    <a:pt x="130698" y="106851"/>
                  </a:lnTo>
                  <a:cubicBezTo>
                    <a:pt x="130536" y="106851"/>
                    <a:pt x="130488" y="106631"/>
                    <a:pt x="130631" y="106555"/>
                  </a:cubicBezTo>
                  <a:cubicBezTo>
                    <a:pt x="130641" y="106545"/>
                    <a:pt x="130660" y="106536"/>
                    <a:pt x="130679" y="106536"/>
                  </a:cubicBezTo>
                  <a:close/>
                  <a:moveTo>
                    <a:pt x="119346" y="99267"/>
                  </a:moveTo>
                  <a:cubicBezTo>
                    <a:pt x="119670" y="99877"/>
                    <a:pt x="120672" y="101947"/>
                    <a:pt x="120624" y="103827"/>
                  </a:cubicBezTo>
                  <a:cubicBezTo>
                    <a:pt x="120596" y="105086"/>
                    <a:pt x="120052" y="106269"/>
                    <a:pt x="119127" y="107127"/>
                  </a:cubicBezTo>
                  <a:cubicBezTo>
                    <a:pt x="118259" y="106221"/>
                    <a:pt x="117791" y="105000"/>
                    <a:pt x="117829" y="103750"/>
                  </a:cubicBezTo>
                  <a:cubicBezTo>
                    <a:pt x="117877" y="101871"/>
                    <a:pt x="118993" y="99858"/>
                    <a:pt x="119346" y="99267"/>
                  </a:cubicBezTo>
                  <a:close/>
                  <a:moveTo>
                    <a:pt x="132777" y="106450"/>
                  </a:moveTo>
                  <a:cubicBezTo>
                    <a:pt x="132949" y="106450"/>
                    <a:pt x="133102" y="106574"/>
                    <a:pt x="133149" y="106736"/>
                  </a:cubicBezTo>
                  <a:lnTo>
                    <a:pt x="133149" y="106755"/>
                  </a:lnTo>
                  <a:cubicBezTo>
                    <a:pt x="133149" y="106765"/>
                    <a:pt x="133149" y="106774"/>
                    <a:pt x="133149" y="106784"/>
                  </a:cubicBezTo>
                  <a:cubicBezTo>
                    <a:pt x="133188" y="106994"/>
                    <a:pt x="133035" y="107185"/>
                    <a:pt x="132825" y="107223"/>
                  </a:cubicBezTo>
                  <a:cubicBezTo>
                    <a:pt x="132807" y="107225"/>
                    <a:pt x="132789" y="107227"/>
                    <a:pt x="132771" y="107227"/>
                  </a:cubicBezTo>
                  <a:cubicBezTo>
                    <a:pt x="132592" y="107227"/>
                    <a:pt x="132431" y="107099"/>
                    <a:pt x="132396" y="106908"/>
                  </a:cubicBezTo>
                  <a:cubicBezTo>
                    <a:pt x="132396" y="106908"/>
                    <a:pt x="132396" y="106898"/>
                    <a:pt x="132396" y="106898"/>
                  </a:cubicBezTo>
                  <a:cubicBezTo>
                    <a:pt x="132367" y="106746"/>
                    <a:pt x="132434" y="106584"/>
                    <a:pt x="132568" y="106507"/>
                  </a:cubicBezTo>
                  <a:cubicBezTo>
                    <a:pt x="132615" y="106479"/>
                    <a:pt x="132673" y="106460"/>
                    <a:pt x="132720" y="106450"/>
                  </a:cubicBezTo>
                  <a:close/>
                  <a:moveTo>
                    <a:pt x="73300" y="99420"/>
                  </a:moveTo>
                  <a:lnTo>
                    <a:pt x="73300" y="99420"/>
                  </a:lnTo>
                  <a:cubicBezTo>
                    <a:pt x="73510" y="101003"/>
                    <a:pt x="73061" y="102606"/>
                    <a:pt x="72060" y="103855"/>
                  </a:cubicBezTo>
                  <a:cubicBezTo>
                    <a:pt x="70495" y="105820"/>
                    <a:pt x="67605" y="107032"/>
                    <a:pt x="67042" y="107261"/>
                  </a:cubicBezTo>
                  <a:lnTo>
                    <a:pt x="67023" y="107270"/>
                  </a:lnTo>
                  <a:cubicBezTo>
                    <a:pt x="67004" y="107280"/>
                    <a:pt x="66994" y="107289"/>
                    <a:pt x="66975" y="107289"/>
                  </a:cubicBezTo>
                  <a:lnTo>
                    <a:pt x="66947" y="107289"/>
                  </a:lnTo>
                  <a:cubicBezTo>
                    <a:pt x="66940" y="107290"/>
                    <a:pt x="66934" y="107290"/>
                    <a:pt x="66928" y="107290"/>
                  </a:cubicBezTo>
                  <a:cubicBezTo>
                    <a:pt x="66851" y="107290"/>
                    <a:pt x="66793" y="107236"/>
                    <a:pt x="66775" y="107165"/>
                  </a:cubicBezTo>
                  <a:cubicBezTo>
                    <a:pt x="66775" y="107118"/>
                    <a:pt x="66785" y="107080"/>
                    <a:pt x="66804" y="107041"/>
                  </a:cubicBezTo>
                  <a:cubicBezTo>
                    <a:pt x="66832" y="107013"/>
                    <a:pt x="66870" y="106994"/>
                    <a:pt x="66909" y="106984"/>
                  </a:cubicBezTo>
                  <a:lnTo>
                    <a:pt x="66928" y="106984"/>
                  </a:lnTo>
                  <a:cubicBezTo>
                    <a:pt x="66947" y="106984"/>
                    <a:pt x="66966" y="106994"/>
                    <a:pt x="66985" y="107003"/>
                  </a:cubicBezTo>
                  <a:lnTo>
                    <a:pt x="67128" y="107051"/>
                  </a:lnTo>
                  <a:lnTo>
                    <a:pt x="67147" y="106908"/>
                  </a:lnTo>
                  <a:cubicBezTo>
                    <a:pt x="67338" y="105887"/>
                    <a:pt x="67910" y="103340"/>
                    <a:pt x="69265" y="101623"/>
                  </a:cubicBezTo>
                  <a:cubicBezTo>
                    <a:pt x="70076" y="100593"/>
                    <a:pt x="71211" y="99868"/>
                    <a:pt x="72489" y="99553"/>
                  </a:cubicBezTo>
                  <a:lnTo>
                    <a:pt x="72718" y="99496"/>
                  </a:lnTo>
                  <a:cubicBezTo>
                    <a:pt x="72909" y="99458"/>
                    <a:pt x="73109" y="99429"/>
                    <a:pt x="73300" y="99420"/>
                  </a:cubicBezTo>
                  <a:close/>
                  <a:moveTo>
                    <a:pt x="109244" y="107309"/>
                  </a:moveTo>
                  <a:cubicBezTo>
                    <a:pt x="109397" y="107318"/>
                    <a:pt x="109483" y="107499"/>
                    <a:pt x="109397" y="107633"/>
                  </a:cubicBezTo>
                  <a:cubicBezTo>
                    <a:pt x="109368" y="107671"/>
                    <a:pt x="109320" y="107700"/>
                    <a:pt x="109263" y="107709"/>
                  </a:cubicBezTo>
                  <a:cubicBezTo>
                    <a:pt x="109251" y="107711"/>
                    <a:pt x="109240" y="107712"/>
                    <a:pt x="109228" y="107712"/>
                  </a:cubicBezTo>
                  <a:cubicBezTo>
                    <a:pt x="109128" y="107712"/>
                    <a:pt x="109042" y="107640"/>
                    <a:pt x="109025" y="107537"/>
                  </a:cubicBezTo>
                  <a:cubicBezTo>
                    <a:pt x="109006" y="107423"/>
                    <a:pt x="109091" y="107318"/>
                    <a:pt x="109206" y="107309"/>
                  </a:cubicBezTo>
                  <a:close/>
                  <a:moveTo>
                    <a:pt x="133502" y="108291"/>
                  </a:moveTo>
                  <a:cubicBezTo>
                    <a:pt x="133550" y="108291"/>
                    <a:pt x="133598" y="108329"/>
                    <a:pt x="133607" y="108386"/>
                  </a:cubicBezTo>
                  <a:cubicBezTo>
                    <a:pt x="133607" y="108415"/>
                    <a:pt x="133598" y="108444"/>
                    <a:pt x="133579" y="108463"/>
                  </a:cubicBezTo>
                  <a:cubicBezTo>
                    <a:pt x="133569" y="108472"/>
                    <a:pt x="133560" y="108482"/>
                    <a:pt x="133550" y="108491"/>
                  </a:cubicBezTo>
                  <a:cubicBezTo>
                    <a:pt x="133541" y="108491"/>
                    <a:pt x="133522" y="108501"/>
                    <a:pt x="133512" y="108501"/>
                  </a:cubicBezTo>
                  <a:lnTo>
                    <a:pt x="133474" y="108501"/>
                  </a:lnTo>
                  <a:cubicBezTo>
                    <a:pt x="133436" y="108491"/>
                    <a:pt x="133398" y="108453"/>
                    <a:pt x="133388" y="108415"/>
                  </a:cubicBezTo>
                  <a:cubicBezTo>
                    <a:pt x="133388" y="108358"/>
                    <a:pt x="133417" y="108310"/>
                    <a:pt x="133474" y="108291"/>
                  </a:cubicBezTo>
                  <a:close/>
                  <a:moveTo>
                    <a:pt x="87542" y="108711"/>
                  </a:moveTo>
                  <a:cubicBezTo>
                    <a:pt x="87571" y="108711"/>
                    <a:pt x="87590" y="108730"/>
                    <a:pt x="87599" y="108749"/>
                  </a:cubicBezTo>
                  <a:cubicBezTo>
                    <a:pt x="87599" y="108768"/>
                    <a:pt x="87590" y="108778"/>
                    <a:pt x="87590" y="108787"/>
                  </a:cubicBezTo>
                  <a:cubicBezTo>
                    <a:pt x="87580" y="108797"/>
                    <a:pt x="87571" y="108806"/>
                    <a:pt x="87552" y="108806"/>
                  </a:cubicBezTo>
                  <a:cubicBezTo>
                    <a:pt x="87542" y="108806"/>
                    <a:pt x="87523" y="108806"/>
                    <a:pt x="87514" y="108797"/>
                  </a:cubicBezTo>
                  <a:cubicBezTo>
                    <a:pt x="87504" y="108787"/>
                    <a:pt x="87494" y="108778"/>
                    <a:pt x="87494" y="108768"/>
                  </a:cubicBezTo>
                  <a:cubicBezTo>
                    <a:pt x="87494" y="108749"/>
                    <a:pt x="87494" y="108739"/>
                    <a:pt x="87504" y="108730"/>
                  </a:cubicBezTo>
                  <a:cubicBezTo>
                    <a:pt x="87514" y="108720"/>
                    <a:pt x="87523" y="108711"/>
                    <a:pt x="87533" y="108711"/>
                  </a:cubicBezTo>
                  <a:close/>
                  <a:moveTo>
                    <a:pt x="27114" y="105360"/>
                  </a:moveTo>
                  <a:cubicBezTo>
                    <a:pt x="27731" y="105360"/>
                    <a:pt x="28346" y="105482"/>
                    <a:pt x="28923" y="105725"/>
                  </a:cubicBezTo>
                  <a:cubicBezTo>
                    <a:pt x="28465" y="106889"/>
                    <a:pt x="27549" y="107824"/>
                    <a:pt x="26386" y="108310"/>
                  </a:cubicBezTo>
                  <a:cubicBezTo>
                    <a:pt x="25355" y="108743"/>
                    <a:pt x="24124" y="108853"/>
                    <a:pt x="23153" y="108853"/>
                  </a:cubicBezTo>
                  <a:cubicBezTo>
                    <a:pt x="22497" y="108853"/>
                    <a:pt x="21960" y="108803"/>
                    <a:pt x="21683" y="108768"/>
                  </a:cubicBezTo>
                  <a:cubicBezTo>
                    <a:pt x="22103" y="108224"/>
                    <a:pt x="23572" y="106460"/>
                    <a:pt x="25298" y="105725"/>
                  </a:cubicBezTo>
                  <a:cubicBezTo>
                    <a:pt x="25880" y="105482"/>
                    <a:pt x="26498" y="105360"/>
                    <a:pt x="27114" y="105360"/>
                  </a:cubicBezTo>
                  <a:close/>
                  <a:moveTo>
                    <a:pt x="125022" y="106870"/>
                  </a:moveTo>
                  <a:cubicBezTo>
                    <a:pt x="125165" y="106870"/>
                    <a:pt x="125318" y="106879"/>
                    <a:pt x="125461" y="106898"/>
                  </a:cubicBezTo>
                  <a:cubicBezTo>
                    <a:pt x="125575" y="106908"/>
                    <a:pt x="125680" y="106927"/>
                    <a:pt x="125776" y="106946"/>
                  </a:cubicBezTo>
                  <a:cubicBezTo>
                    <a:pt x="126672" y="107108"/>
                    <a:pt x="127464" y="107633"/>
                    <a:pt x="127979" y="108386"/>
                  </a:cubicBezTo>
                  <a:cubicBezTo>
                    <a:pt x="127403" y="108773"/>
                    <a:pt x="126733" y="108981"/>
                    <a:pt x="126052" y="108981"/>
                  </a:cubicBezTo>
                  <a:cubicBezTo>
                    <a:pt x="125843" y="108981"/>
                    <a:pt x="125632" y="108961"/>
                    <a:pt x="125423" y="108921"/>
                  </a:cubicBezTo>
                  <a:lnTo>
                    <a:pt x="125337" y="108902"/>
                  </a:lnTo>
                  <a:cubicBezTo>
                    <a:pt x="124049" y="108634"/>
                    <a:pt x="122799" y="107671"/>
                    <a:pt x="122361" y="107318"/>
                  </a:cubicBezTo>
                  <a:cubicBezTo>
                    <a:pt x="123190" y="107041"/>
                    <a:pt x="124049" y="106889"/>
                    <a:pt x="124917" y="106870"/>
                  </a:cubicBezTo>
                  <a:close/>
                  <a:moveTo>
                    <a:pt x="36984" y="101509"/>
                  </a:moveTo>
                  <a:cubicBezTo>
                    <a:pt x="38100" y="102110"/>
                    <a:pt x="38920" y="103149"/>
                    <a:pt x="39254" y="104370"/>
                  </a:cubicBezTo>
                  <a:cubicBezTo>
                    <a:pt x="39760" y="106183"/>
                    <a:pt x="39283" y="108444"/>
                    <a:pt x="39121" y="109121"/>
                  </a:cubicBezTo>
                  <a:cubicBezTo>
                    <a:pt x="38634" y="108634"/>
                    <a:pt x="37051" y="106946"/>
                    <a:pt x="36536" y="105124"/>
                  </a:cubicBezTo>
                  <a:cubicBezTo>
                    <a:pt x="36192" y="103913"/>
                    <a:pt x="36354" y="102606"/>
                    <a:pt x="36984" y="101509"/>
                  </a:cubicBezTo>
                  <a:close/>
                  <a:moveTo>
                    <a:pt x="48690" y="105850"/>
                  </a:moveTo>
                  <a:cubicBezTo>
                    <a:pt x="49358" y="105850"/>
                    <a:pt x="50025" y="105994"/>
                    <a:pt x="50644" y="106278"/>
                  </a:cubicBezTo>
                  <a:cubicBezTo>
                    <a:pt x="50139" y="107433"/>
                    <a:pt x="49194" y="108329"/>
                    <a:pt x="48011" y="108778"/>
                  </a:cubicBezTo>
                  <a:cubicBezTo>
                    <a:pt x="47286" y="109035"/>
                    <a:pt x="46514" y="109178"/>
                    <a:pt x="45741" y="109197"/>
                  </a:cubicBezTo>
                  <a:cubicBezTo>
                    <a:pt x="45556" y="109206"/>
                    <a:pt x="45372" y="109210"/>
                    <a:pt x="45187" y="109210"/>
                  </a:cubicBezTo>
                  <a:cubicBezTo>
                    <a:pt x="44552" y="109210"/>
                    <a:pt x="43918" y="109160"/>
                    <a:pt x="43289" y="109064"/>
                  </a:cubicBezTo>
                  <a:cubicBezTo>
                    <a:pt x="43919" y="108320"/>
                    <a:pt x="44625" y="107652"/>
                    <a:pt x="45407" y="107061"/>
                  </a:cubicBezTo>
                  <a:lnTo>
                    <a:pt x="45407" y="107061"/>
                  </a:lnTo>
                  <a:lnTo>
                    <a:pt x="45398" y="107070"/>
                  </a:lnTo>
                  <a:lnTo>
                    <a:pt x="45398" y="107070"/>
                  </a:lnTo>
                  <a:lnTo>
                    <a:pt x="45445" y="107041"/>
                  </a:lnTo>
                  <a:cubicBezTo>
                    <a:pt x="45932" y="106679"/>
                    <a:pt x="46456" y="106383"/>
                    <a:pt x="47019" y="106164"/>
                  </a:cubicBezTo>
                  <a:cubicBezTo>
                    <a:pt x="47558" y="105954"/>
                    <a:pt x="48124" y="105850"/>
                    <a:pt x="48690" y="105850"/>
                  </a:cubicBezTo>
                  <a:close/>
                  <a:moveTo>
                    <a:pt x="122217" y="109092"/>
                  </a:moveTo>
                  <a:cubicBezTo>
                    <a:pt x="122256" y="109092"/>
                    <a:pt x="122284" y="109111"/>
                    <a:pt x="122294" y="109150"/>
                  </a:cubicBezTo>
                  <a:lnTo>
                    <a:pt x="122303" y="109159"/>
                  </a:lnTo>
                  <a:cubicBezTo>
                    <a:pt x="122309" y="109212"/>
                    <a:pt x="122263" y="109245"/>
                    <a:pt x="122219" y="109245"/>
                  </a:cubicBezTo>
                  <a:cubicBezTo>
                    <a:pt x="122184" y="109245"/>
                    <a:pt x="122150" y="109225"/>
                    <a:pt x="122141" y="109178"/>
                  </a:cubicBezTo>
                  <a:cubicBezTo>
                    <a:pt x="122141" y="109131"/>
                    <a:pt x="122170" y="109092"/>
                    <a:pt x="122208" y="109092"/>
                  </a:cubicBezTo>
                  <a:close/>
                  <a:moveTo>
                    <a:pt x="64505" y="105448"/>
                  </a:moveTo>
                  <a:cubicBezTo>
                    <a:pt x="64457" y="106364"/>
                    <a:pt x="64047" y="107213"/>
                    <a:pt x="63370" y="107824"/>
                  </a:cubicBezTo>
                  <a:cubicBezTo>
                    <a:pt x="62368" y="108720"/>
                    <a:pt x="60803" y="109131"/>
                    <a:pt x="60250" y="109264"/>
                  </a:cubicBezTo>
                  <a:cubicBezTo>
                    <a:pt x="60431" y="108739"/>
                    <a:pt x="61023" y="107223"/>
                    <a:pt x="62015" y="106326"/>
                  </a:cubicBezTo>
                  <a:lnTo>
                    <a:pt x="62025" y="106336"/>
                  </a:lnTo>
                  <a:cubicBezTo>
                    <a:pt x="62654" y="105763"/>
                    <a:pt x="63465" y="105448"/>
                    <a:pt x="64314" y="105448"/>
                  </a:cubicBezTo>
                  <a:close/>
                  <a:moveTo>
                    <a:pt x="59212" y="104457"/>
                  </a:moveTo>
                  <a:cubicBezTo>
                    <a:pt x="59383" y="104457"/>
                    <a:pt x="59554" y="104466"/>
                    <a:pt x="59726" y="104485"/>
                  </a:cubicBezTo>
                  <a:cubicBezTo>
                    <a:pt x="59611" y="105754"/>
                    <a:pt x="58991" y="106908"/>
                    <a:pt x="58008" y="107709"/>
                  </a:cubicBezTo>
                  <a:cubicBezTo>
                    <a:pt x="56549" y="108902"/>
                    <a:pt x="54279" y="109369"/>
                    <a:pt x="53592" y="109493"/>
                  </a:cubicBezTo>
                  <a:cubicBezTo>
                    <a:pt x="53849" y="108844"/>
                    <a:pt x="54765" y="106717"/>
                    <a:pt x="56225" y="105525"/>
                  </a:cubicBezTo>
                  <a:cubicBezTo>
                    <a:pt x="56349" y="105429"/>
                    <a:pt x="56482" y="105334"/>
                    <a:pt x="56616" y="105238"/>
                  </a:cubicBezTo>
                  <a:lnTo>
                    <a:pt x="56702" y="105191"/>
                  </a:lnTo>
                  <a:lnTo>
                    <a:pt x="56654" y="105067"/>
                  </a:lnTo>
                  <a:cubicBezTo>
                    <a:pt x="56654" y="105067"/>
                    <a:pt x="56654" y="105057"/>
                    <a:pt x="56654" y="105048"/>
                  </a:cubicBezTo>
                  <a:cubicBezTo>
                    <a:pt x="56644" y="105000"/>
                    <a:pt x="56654" y="104943"/>
                    <a:pt x="56683" y="104905"/>
                  </a:cubicBezTo>
                  <a:cubicBezTo>
                    <a:pt x="56721" y="104866"/>
                    <a:pt x="56759" y="104838"/>
                    <a:pt x="56816" y="104828"/>
                  </a:cubicBezTo>
                  <a:cubicBezTo>
                    <a:pt x="56825" y="104827"/>
                    <a:pt x="56833" y="104826"/>
                    <a:pt x="56842" y="104826"/>
                  </a:cubicBezTo>
                  <a:cubicBezTo>
                    <a:pt x="56902" y="104826"/>
                    <a:pt x="56964" y="104855"/>
                    <a:pt x="56997" y="104905"/>
                  </a:cubicBezTo>
                  <a:lnTo>
                    <a:pt x="57055" y="104981"/>
                  </a:lnTo>
                  <a:lnTo>
                    <a:pt x="57140" y="104933"/>
                  </a:lnTo>
                  <a:cubicBezTo>
                    <a:pt x="57787" y="104618"/>
                    <a:pt x="58496" y="104457"/>
                    <a:pt x="59212" y="104457"/>
                  </a:cubicBezTo>
                  <a:close/>
                  <a:moveTo>
                    <a:pt x="74168" y="104781"/>
                  </a:moveTo>
                  <a:lnTo>
                    <a:pt x="74168" y="104781"/>
                  </a:lnTo>
                  <a:cubicBezTo>
                    <a:pt x="74645" y="105076"/>
                    <a:pt x="76009" y="105973"/>
                    <a:pt x="76667" y="107127"/>
                  </a:cubicBezTo>
                  <a:cubicBezTo>
                    <a:pt x="77125" y="107919"/>
                    <a:pt x="77249" y="108863"/>
                    <a:pt x="77011" y="109741"/>
                  </a:cubicBezTo>
                  <a:cubicBezTo>
                    <a:pt x="76124" y="109503"/>
                    <a:pt x="75380" y="108921"/>
                    <a:pt x="74931" y="108129"/>
                  </a:cubicBezTo>
                  <a:cubicBezTo>
                    <a:pt x="74263" y="106975"/>
                    <a:pt x="74178" y="105353"/>
                    <a:pt x="74168" y="104781"/>
                  </a:cubicBezTo>
                  <a:close/>
                  <a:moveTo>
                    <a:pt x="96896" y="105629"/>
                  </a:moveTo>
                  <a:cubicBezTo>
                    <a:pt x="97956" y="105629"/>
                    <a:pt x="98833" y="105737"/>
                    <a:pt x="99209" y="105792"/>
                  </a:cubicBezTo>
                  <a:cubicBezTo>
                    <a:pt x="98713" y="106412"/>
                    <a:pt x="96767" y="108663"/>
                    <a:pt x="94515" y="109541"/>
                  </a:cubicBezTo>
                  <a:cubicBezTo>
                    <a:pt x="93816" y="109819"/>
                    <a:pt x="93080" y="109957"/>
                    <a:pt x="92343" y="109957"/>
                  </a:cubicBezTo>
                  <a:cubicBezTo>
                    <a:pt x="91512" y="109957"/>
                    <a:pt x="90682" y="109780"/>
                    <a:pt x="89908" y="109426"/>
                  </a:cubicBezTo>
                  <a:cubicBezTo>
                    <a:pt x="90528" y="107948"/>
                    <a:pt x="91720" y="106784"/>
                    <a:pt x="93218" y="106212"/>
                  </a:cubicBezTo>
                  <a:cubicBezTo>
                    <a:pt x="94388" y="105755"/>
                    <a:pt x="95749" y="105629"/>
                    <a:pt x="96896" y="105629"/>
                  </a:cubicBezTo>
                  <a:close/>
                  <a:moveTo>
                    <a:pt x="62778" y="110037"/>
                  </a:moveTo>
                  <a:cubicBezTo>
                    <a:pt x="62788" y="110037"/>
                    <a:pt x="62797" y="110037"/>
                    <a:pt x="62807" y="110046"/>
                  </a:cubicBezTo>
                  <a:cubicBezTo>
                    <a:pt x="62816" y="110046"/>
                    <a:pt x="62816" y="110056"/>
                    <a:pt x="62826" y="110065"/>
                  </a:cubicBezTo>
                  <a:lnTo>
                    <a:pt x="62826" y="110075"/>
                  </a:lnTo>
                  <a:cubicBezTo>
                    <a:pt x="62826" y="110084"/>
                    <a:pt x="62826" y="110094"/>
                    <a:pt x="62816" y="110104"/>
                  </a:cubicBezTo>
                  <a:cubicBezTo>
                    <a:pt x="62807" y="110113"/>
                    <a:pt x="62797" y="110113"/>
                    <a:pt x="62788" y="110113"/>
                  </a:cubicBezTo>
                  <a:cubicBezTo>
                    <a:pt x="62784" y="110115"/>
                    <a:pt x="62781" y="110116"/>
                    <a:pt x="62777" y="110116"/>
                  </a:cubicBezTo>
                  <a:cubicBezTo>
                    <a:pt x="62762" y="110116"/>
                    <a:pt x="62748" y="110100"/>
                    <a:pt x="62740" y="110084"/>
                  </a:cubicBezTo>
                  <a:cubicBezTo>
                    <a:pt x="62740" y="110075"/>
                    <a:pt x="62740" y="110065"/>
                    <a:pt x="62749" y="110056"/>
                  </a:cubicBezTo>
                  <a:cubicBezTo>
                    <a:pt x="62759" y="110046"/>
                    <a:pt x="62769" y="110037"/>
                    <a:pt x="62778" y="110037"/>
                  </a:cubicBezTo>
                  <a:close/>
                  <a:moveTo>
                    <a:pt x="103187" y="104332"/>
                  </a:moveTo>
                  <a:cubicBezTo>
                    <a:pt x="104446" y="104370"/>
                    <a:pt x="105648" y="104924"/>
                    <a:pt x="106497" y="105859"/>
                  </a:cubicBezTo>
                  <a:cubicBezTo>
                    <a:pt x="107765" y="107242"/>
                    <a:pt x="108366" y="109483"/>
                    <a:pt x="108529" y="110151"/>
                  </a:cubicBezTo>
                  <a:cubicBezTo>
                    <a:pt x="107870" y="109932"/>
                    <a:pt x="105695" y="109140"/>
                    <a:pt x="104417" y="107757"/>
                  </a:cubicBezTo>
                  <a:cubicBezTo>
                    <a:pt x="103559" y="106822"/>
                    <a:pt x="103110" y="105591"/>
                    <a:pt x="103177" y="104332"/>
                  </a:cubicBezTo>
                  <a:close/>
                  <a:moveTo>
                    <a:pt x="75914" y="110037"/>
                  </a:moveTo>
                  <a:cubicBezTo>
                    <a:pt x="75923" y="110037"/>
                    <a:pt x="75942" y="110046"/>
                    <a:pt x="75952" y="110046"/>
                  </a:cubicBezTo>
                  <a:cubicBezTo>
                    <a:pt x="75961" y="110056"/>
                    <a:pt x="75971" y="110075"/>
                    <a:pt x="75971" y="110094"/>
                  </a:cubicBezTo>
                  <a:cubicBezTo>
                    <a:pt x="75981" y="110104"/>
                    <a:pt x="75971" y="110123"/>
                    <a:pt x="75961" y="110132"/>
                  </a:cubicBezTo>
                  <a:cubicBezTo>
                    <a:pt x="75952" y="110151"/>
                    <a:pt x="75933" y="110161"/>
                    <a:pt x="75923" y="110161"/>
                  </a:cubicBezTo>
                  <a:cubicBezTo>
                    <a:pt x="75918" y="110162"/>
                    <a:pt x="75913" y="110163"/>
                    <a:pt x="75908" y="110163"/>
                  </a:cubicBezTo>
                  <a:cubicBezTo>
                    <a:pt x="75878" y="110163"/>
                    <a:pt x="75855" y="110138"/>
                    <a:pt x="75847" y="110113"/>
                  </a:cubicBezTo>
                  <a:cubicBezTo>
                    <a:pt x="75847" y="110094"/>
                    <a:pt x="75856" y="110075"/>
                    <a:pt x="75866" y="110065"/>
                  </a:cubicBezTo>
                  <a:cubicBezTo>
                    <a:pt x="75876" y="110046"/>
                    <a:pt x="75885" y="110037"/>
                    <a:pt x="75904" y="110037"/>
                  </a:cubicBezTo>
                  <a:close/>
                  <a:moveTo>
                    <a:pt x="52571" y="110848"/>
                  </a:moveTo>
                  <a:cubicBezTo>
                    <a:pt x="52581" y="110848"/>
                    <a:pt x="52590" y="110857"/>
                    <a:pt x="52600" y="110867"/>
                  </a:cubicBezTo>
                  <a:cubicBezTo>
                    <a:pt x="52600" y="110886"/>
                    <a:pt x="52590" y="110895"/>
                    <a:pt x="52581" y="110895"/>
                  </a:cubicBezTo>
                  <a:cubicBezTo>
                    <a:pt x="52576" y="110900"/>
                    <a:pt x="52571" y="110902"/>
                    <a:pt x="52567" y="110902"/>
                  </a:cubicBezTo>
                  <a:cubicBezTo>
                    <a:pt x="52564" y="110902"/>
                    <a:pt x="52562" y="110900"/>
                    <a:pt x="52562" y="110895"/>
                  </a:cubicBezTo>
                  <a:cubicBezTo>
                    <a:pt x="52552" y="110895"/>
                    <a:pt x="52552" y="110886"/>
                    <a:pt x="52552" y="110886"/>
                  </a:cubicBezTo>
                  <a:cubicBezTo>
                    <a:pt x="52542" y="110876"/>
                    <a:pt x="52542" y="110867"/>
                    <a:pt x="52552" y="110857"/>
                  </a:cubicBezTo>
                  <a:cubicBezTo>
                    <a:pt x="52552" y="110857"/>
                    <a:pt x="52562" y="110857"/>
                    <a:pt x="52571" y="110848"/>
                  </a:cubicBezTo>
                  <a:close/>
                  <a:moveTo>
                    <a:pt x="107706" y="110685"/>
                  </a:moveTo>
                  <a:cubicBezTo>
                    <a:pt x="107809" y="110685"/>
                    <a:pt x="107924" y="110920"/>
                    <a:pt x="107775" y="110943"/>
                  </a:cubicBezTo>
                  <a:cubicBezTo>
                    <a:pt x="107765" y="110945"/>
                    <a:pt x="107756" y="110947"/>
                    <a:pt x="107747" y="110947"/>
                  </a:cubicBezTo>
                  <a:cubicBezTo>
                    <a:pt x="107718" y="110947"/>
                    <a:pt x="107692" y="110936"/>
                    <a:pt x="107670" y="110914"/>
                  </a:cubicBezTo>
                  <a:cubicBezTo>
                    <a:pt x="107632" y="110895"/>
                    <a:pt x="107613" y="110857"/>
                    <a:pt x="107613" y="110829"/>
                  </a:cubicBezTo>
                  <a:cubicBezTo>
                    <a:pt x="107603" y="110790"/>
                    <a:pt x="107613" y="110752"/>
                    <a:pt x="107641" y="110724"/>
                  </a:cubicBezTo>
                  <a:cubicBezTo>
                    <a:pt x="107660" y="110696"/>
                    <a:pt x="107683" y="110685"/>
                    <a:pt x="107706" y="110685"/>
                  </a:cubicBezTo>
                  <a:close/>
                  <a:moveTo>
                    <a:pt x="87456" y="104265"/>
                  </a:moveTo>
                  <a:cubicBezTo>
                    <a:pt x="87504" y="104952"/>
                    <a:pt x="87571" y="107270"/>
                    <a:pt x="86760" y="108968"/>
                  </a:cubicBezTo>
                  <a:cubicBezTo>
                    <a:pt x="86502" y="109522"/>
                    <a:pt x="86130" y="110027"/>
                    <a:pt x="85672" y="110437"/>
                  </a:cubicBezTo>
                  <a:cubicBezTo>
                    <a:pt x="85195" y="110867"/>
                    <a:pt x="84642" y="111191"/>
                    <a:pt x="84041" y="111391"/>
                  </a:cubicBezTo>
                  <a:cubicBezTo>
                    <a:pt x="83612" y="110208"/>
                    <a:pt x="83679" y="108892"/>
                    <a:pt x="84222" y="107757"/>
                  </a:cubicBezTo>
                  <a:cubicBezTo>
                    <a:pt x="84480" y="107232"/>
                    <a:pt x="84804" y="106755"/>
                    <a:pt x="85176" y="106326"/>
                  </a:cubicBezTo>
                  <a:cubicBezTo>
                    <a:pt x="85854" y="105544"/>
                    <a:pt x="86607" y="104857"/>
                    <a:pt x="87447" y="104265"/>
                  </a:cubicBezTo>
                  <a:close/>
                  <a:moveTo>
                    <a:pt x="110341" y="100841"/>
                  </a:moveTo>
                  <a:cubicBezTo>
                    <a:pt x="110494" y="100841"/>
                    <a:pt x="110618" y="100946"/>
                    <a:pt x="110646" y="101098"/>
                  </a:cubicBezTo>
                  <a:lnTo>
                    <a:pt x="110656" y="101203"/>
                  </a:lnTo>
                  <a:lnTo>
                    <a:pt x="110742" y="101222"/>
                  </a:lnTo>
                  <a:cubicBezTo>
                    <a:pt x="110990" y="101280"/>
                    <a:pt x="111123" y="101566"/>
                    <a:pt x="110990" y="101785"/>
                  </a:cubicBezTo>
                  <a:lnTo>
                    <a:pt x="110942" y="101881"/>
                  </a:lnTo>
                  <a:lnTo>
                    <a:pt x="111028" y="101938"/>
                  </a:lnTo>
                  <a:cubicBezTo>
                    <a:pt x="112201" y="102796"/>
                    <a:pt x="113012" y="104065"/>
                    <a:pt x="113308" y="105496"/>
                  </a:cubicBezTo>
                  <a:cubicBezTo>
                    <a:pt x="113813" y="107862"/>
                    <a:pt x="112993" y="110724"/>
                    <a:pt x="112754" y="111477"/>
                  </a:cubicBezTo>
                  <a:cubicBezTo>
                    <a:pt x="112220" y="110886"/>
                    <a:pt x="110312" y="108606"/>
                    <a:pt x="109807" y="106231"/>
                  </a:cubicBezTo>
                  <a:cubicBezTo>
                    <a:pt x="109502" y="104809"/>
                    <a:pt x="109731" y="103321"/>
                    <a:pt x="110456" y="102062"/>
                  </a:cubicBezTo>
                  <a:lnTo>
                    <a:pt x="110513" y="101967"/>
                  </a:lnTo>
                  <a:lnTo>
                    <a:pt x="110427" y="101909"/>
                  </a:lnTo>
                  <a:cubicBezTo>
                    <a:pt x="110312" y="101823"/>
                    <a:pt x="110255" y="101690"/>
                    <a:pt x="110274" y="101556"/>
                  </a:cubicBezTo>
                  <a:lnTo>
                    <a:pt x="110284" y="101470"/>
                  </a:lnTo>
                  <a:lnTo>
                    <a:pt x="110207" y="101432"/>
                  </a:lnTo>
                  <a:cubicBezTo>
                    <a:pt x="109921" y="101308"/>
                    <a:pt x="109979" y="100889"/>
                    <a:pt x="110293" y="100841"/>
                  </a:cubicBezTo>
                  <a:close/>
                  <a:moveTo>
                    <a:pt x="69236" y="111191"/>
                  </a:moveTo>
                  <a:cubicBezTo>
                    <a:pt x="69446" y="111191"/>
                    <a:pt x="69475" y="111506"/>
                    <a:pt x="69265" y="111544"/>
                  </a:cubicBezTo>
                  <a:cubicBezTo>
                    <a:pt x="69250" y="111547"/>
                    <a:pt x="69236" y="111548"/>
                    <a:pt x="69223" y="111548"/>
                  </a:cubicBezTo>
                  <a:cubicBezTo>
                    <a:pt x="69011" y="111548"/>
                    <a:pt x="68974" y="111209"/>
                    <a:pt x="69208" y="111191"/>
                  </a:cubicBezTo>
                  <a:close/>
                  <a:moveTo>
                    <a:pt x="40341" y="111253"/>
                  </a:moveTo>
                  <a:cubicBezTo>
                    <a:pt x="40615" y="111253"/>
                    <a:pt x="40788" y="111569"/>
                    <a:pt x="40618" y="111802"/>
                  </a:cubicBezTo>
                  <a:cubicBezTo>
                    <a:pt x="40547" y="111898"/>
                    <a:pt x="40445" y="111943"/>
                    <a:pt x="40343" y="111943"/>
                  </a:cubicBezTo>
                  <a:cubicBezTo>
                    <a:pt x="40184" y="111943"/>
                    <a:pt x="40027" y="111835"/>
                    <a:pt x="39998" y="111649"/>
                  </a:cubicBezTo>
                  <a:cubicBezTo>
                    <a:pt x="39970" y="111458"/>
                    <a:pt x="40103" y="111286"/>
                    <a:pt x="40294" y="111258"/>
                  </a:cubicBezTo>
                  <a:lnTo>
                    <a:pt x="40284" y="111258"/>
                  </a:lnTo>
                  <a:cubicBezTo>
                    <a:pt x="40304" y="111255"/>
                    <a:pt x="40323" y="111253"/>
                    <a:pt x="40341" y="111253"/>
                  </a:cubicBezTo>
                  <a:close/>
                  <a:moveTo>
                    <a:pt x="101034" y="109185"/>
                  </a:moveTo>
                  <a:cubicBezTo>
                    <a:pt x="101087" y="109185"/>
                    <a:pt x="101140" y="109186"/>
                    <a:pt x="101193" y="109188"/>
                  </a:cubicBezTo>
                  <a:lnTo>
                    <a:pt x="101193" y="109197"/>
                  </a:lnTo>
                  <a:cubicBezTo>
                    <a:pt x="102452" y="109235"/>
                    <a:pt x="103635" y="109779"/>
                    <a:pt x="104484" y="110714"/>
                  </a:cubicBezTo>
                  <a:cubicBezTo>
                    <a:pt x="103612" y="111541"/>
                    <a:pt x="102462" y="111996"/>
                    <a:pt x="101267" y="111996"/>
                  </a:cubicBezTo>
                  <a:cubicBezTo>
                    <a:pt x="101207" y="111996"/>
                    <a:pt x="101148" y="111995"/>
                    <a:pt x="101088" y="111992"/>
                  </a:cubicBezTo>
                  <a:cubicBezTo>
                    <a:pt x="99218" y="111926"/>
                    <a:pt x="97215" y="110790"/>
                    <a:pt x="96624" y="110428"/>
                  </a:cubicBezTo>
                  <a:cubicBezTo>
                    <a:pt x="97226" y="110122"/>
                    <a:pt x="99207" y="109185"/>
                    <a:pt x="101034" y="109185"/>
                  </a:cubicBezTo>
                  <a:close/>
                  <a:moveTo>
                    <a:pt x="112611" y="112030"/>
                  </a:moveTo>
                  <a:cubicBezTo>
                    <a:pt x="112630" y="112030"/>
                    <a:pt x="112659" y="112040"/>
                    <a:pt x="112678" y="112050"/>
                  </a:cubicBezTo>
                  <a:cubicBezTo>
                    <a:pt x="112707" y="112069"/>
                    <a:pt x="112726" y="112097"/>
                    <a:pt x="112726" y="112135"/>
                  </a:cubicBezTo>
                  <a:cubicBezTo>
                    <a:pt x="112735" y="112164"/>
                    <a:pt x="112726" y="112193"/>
                    <a:pt x="112707" y="112221"/>
                  </a:cubicBezTo>
                  <a:cubicBezTo>
                    <a:pt x="112681" y="112254"/>
                    <a:pt x="112647" y="112269"/>
                    <a:pt x="112612" y="112269"/>
                  </a:cubicBezTo>
                  <a:cubicBezTo>
                    <a:pt x="112557" y="112269"/>
                    <a:pt x="112503" y="112229"/>
                    <a:pt x="112497" y="112164"/>
                  </a:cubicBezTo>
                  <a:cubicBezTo>
                    <a:pt x="112487" y="112135"/>
                    <a:pt x="112487" y="112097"/>
                    <a:pt x="112516" y="112069"/>
                  </a:cubicBezTo>
                  <a:lnTo>
                    <a:pt x="112516" y="112078"/>
                  </a:lnTo>
                  <a:cubicBezTo>
                    <a:pt x="112535" y="112050"/>
                    <a:pt x="112564" y="112030"/>
                    <a:pt x="112592" y="112030"/>
                  </a:cubicBezTo>
                  <a:close/>
                  <a:moveTo>
                    <a:pt x="89545" y="112465"/>
                  </a:moveTo>
                  <a:cubicBezTo>
                    <a:pt x="89552" y="112465"/>
                    <a:pt x="89558" y="112469"/>
                    <a:pt x="89564" y="112469"/>
                  </a:cubicBezTo>
                  <a:cubicBezTo>
                    <a:pt x="89603" y="112498"/>
                    <a:pt x="89593" y="112555"/>
                    <a:pt x="89545" y="112555"/>
                  </a:cubicBezTo>
                  <a:lnTo>
                    <a:pt x="89555" y="112555"/>
                  </a:lnTo>
                  <a:cubicBezTo>
                    <a:pt x="89550" y="112557"/>
                    <a:pt x="89545" y="112558"/>
                    <a:pt x="89540" y="112558"/>
                  </a:cubicBezTo>
                  <a:cubicBezTo>
                    <a:pt x="89517" y="112558"/>
                    <a:pt x="89498" y="112541"/>
                    <a:pt x="89498" y="112517"/>
                  </a:cubicBezTo>
                  <a:cubicBezTo>
                    <a:pt x="89498" y="112507"/>
                    <a:pt x="89498" y="112498"/>
                    <a:pt x="89507" y="112488"/>
                  </a:cubicBezTo>
                  <a:cubicBezTo>
                    <a:pt x="89507" y="112469"/>
                    <a:pt x="89526" y="112469"/>
                    <a:pt x="89536" y="112469"/>
                  </a:cubicBezTo>
                  <a:cubicBezTo>
                    <a:pt x="89539" y="112466"/>
                    <a:pt x="89542" y="112465"/>
                    <a:pt x="89545" y="112465"/>
                  </a:cubicBezTo>
                  <a:close/>
                  <a:moveTo>
                    <a:pt x="91851" y="112553"/>
                  </a:moveTo>
                  <a:cubicBezTo>
                    <a:pt x="91877" y="112553"/>
                    <a:pt x="91907" y="112568"/>
                    <a:pt x="91930" y="112584"/>
                  </a:cubicBezTo>
                  <a:cubicBezTo>
                    <a:pt x="92045" y="112670"/>
                    <a:pt x="91997" y="112851"/>
                    <a:pt x="91854" y="112870"/>
                  </a:cubicBezTo>
                  <a:cubicBezTo>
                    <a:pt x="91847" y="112872"/>
                    <a:pt x="91840" y="112872"/>
                    <a:pt x="91832" y="112872"/>
                  </a:cubicBezTo>
                  <a:cubicBezTo>
                    <a:pt x="91799" y="112872"/>
                    <a:pt x="91763" y="112857"/>
                    <a:pt x="91739" y="112841"/>
                  </a:cubicBezTo>
                  <a:cubicBezTo>
                    <a:pt x="91701" y="112813"/>
                    <a:pt x="91682" y="112775"/>
                    <a:pt x="91673" y="112736"/>
                  </a:cubicBezTo>
                  <a:cubicBezTo>
                    <a:pt x="91663" y="112689"/>
                    <a:pt x="91673" y="112641"/>
                    <a:pt x="91701" y="112603"/>
                  </a:cubicBezTo>
                  <a:lnTo>
                    <a:pt x="91701" y="112612"/>
                  </a:lnTo>
                  <a:cubicBezTo>
                    <a:pt x="91730" y="112584"/>
                    <a:pt x="91768" y="112555"/>
                    <a:pt x="91806" y="112555"/>
                  </a:cubicBezTo>
                  <a:lnTo>
                    <a:pt x="91835" y="112555"/>
                  </a:lnTo>
                  <a:cubicBezTo>
                    <a:pt x="91840" y="112553"/>
                    <a:pt x="91846" y="112553"/>
                    <a:pt x="91851" y="112553"/>
                  </a:cubicBezTo>
                  <a:close/>
                  <a:moveTo>
                    <a:pt x="80464" y="105286"/>
                  </a:moveTo>
                  <a:cubicBezTo>
                    <a:pt x="80779" y="105897"/>
                    <a:pt x="81790" y="107967"/>
                    <a:pt x="81733" y="109846"/>
                  </a:cubicBezTo>
                  <a:cubicBezTo>
                    <a:pt x="81704" y="111096"/>
                    <a:pt x="81170" y="112288"/>
                    <a:pt x="80254" y="113137"/>
                  </a:cubicBezTo>
                  <a:lnTo>
                    <a:pt x="80245" y="113147"/>
                  </a:lnTo>
                  <a:cubicBezTo>
                    <a:pt x="79367" y="112240"/>
                    <a:pt x="78900" y="111029"/>
                    <a:pt x="78938" y="109770"/>
                  </a:cubicBezTo>
                  <a:cubicBezTo>
                    <a:pt x="78985" y="107890"/>
                    <a:pt x="80111" y="105878"/>
                    <a:pt x="80464" y="105286"/>
                  </a:cubicBezTo>
                  <a:close/>
                  <a:moveTo>
                    <a:pt x="93924" y="112469"/>
                  </a:moveTo>
                  <a:cubicBezTo>
                    <a:pt x="94392" y="112469"/>
                    <a:pt x="94445" y="113166"/>
                    <a:pt x="93972" y="113232"/>
                  </a:cubicBezTo>
                  <a:cubicBezTo>
                    <a:pt x="93953" y="113236"/>
                    <a:pt x="93934" y="113237"/>
                    <a:pt x="93916" y="113237"/>
                  </a:cubicBezTo>
                  <a:cubicBezTo>
                    <a:pt x="93830" y="113237"/>
                    <a:pt x="93747" y="113203"/>
                    <a:pt x="93676" y="113156"/>
                  </a:cubicBezTo>
                  <a:lnTo>
                    <a:pt x="93685" y="113156"/>
                  </a:lnTo>
                  <a:cubicBezTo>
                    <a:pt x="93409" y="112956"/>
                    <a:pt x="93514" y="112517"/>
                    <a:pt x="93848" y="112469"/>
                  </a:cubicBezTo>
                  <a:lnTo>
                    <a:pt x="93914" y="112469"/>
                  </a:lnTo>
                  <a:cubicBezTo>
                    <a:pt x="93918" y="112469"/>
                    <a:pt x="93921" y="112469"/>
                    <a:pt x="93924" y="112469"/>
                  </a:cubicBezTo>
                  <a:close/>
                  <a:moveTo>
                    <a:pt x="34427" y="105429"/>
                  </a:moveTo>
                  <a:cubicBezTo>
                    <a:pt x="34637" y="107013"/>
                    <a:pt x="34189" y="108615"/>
                    <a:pt x="33187" y="109865"/>
                  </a:cubicBezTo>
                  <a:cubicBezTo>
                    <a:pt x="31623" y="111830"/>
                    <a:pt x="28723" y="113042"/>
                    <a:pt x="28160" y="113271"/>
                  </a:cubicBezTo>
                  <a:lnTo>
                    <a:pt x="28141" y="113280"/>
                  </a:lnTo>
                  <a:cubicBezTo>
                    <a:pt x="28122" y="113290"/>
                    <a:pt x="28112" y="113299"/>
                    <a:pt x="28093" y="113299"/>
                  </a:cubicBezTo>
                  <a:lnTo>
                    <a:pt x="28065" y="113299"/>
                  </a:lnTo>
                  <a:cubicBezTo>
                    <a:pt x="28060" y="113300"/>
                    <a:pt x="28056" y="113300"/>
                    <a:pt x="28052" y="113300"/>
                  </a:cubicBezTo>
                  <a:cubicBezTo>
                    <a:pt x="27926" y="113300"/>
                    <a:pt x="27857" y="113162"/>
                    <a:pt x="27931" y="113061"/>
                  </a:cubicBezTo>
                  <a:cubicBezTo>
                    <a:pt x="27950" y="113023"/>
                    <a:pt x="27988" y="113003"/>
                    <a:pt x="28036" y="112994"/>
                  </a:cubicBezTo>
                  <a:lnTo>
                    <a:pt x="28046" y="112994"/>
                  </a:lnTo>
                  <a:cubicBezTo>
                    <a:pt x="28074" y="112994"/>
                    <a:pt x="28093" y="113003"/>
                    <a:pt x="28112" y="113013"/>
                  </a:cubicBezTo>
                  <a:lnTo>
                    <a:pt x="28246" y="113061"/>
                  </a:lnTo>
                  <a:lnTo>
                    <a:pt x="28274" y="112918"/>
                  </a:lnTo>
                  <a:cubicBezTo>
                    <a:pt x="28456" y="111906"/>
                    <a:pt x="29028" y="109350"/>
                    <a:pt x="30383" y="107642"/>
                  </a:cubicBezTo>
                  <a:cubicBezTo>
                    <a:pt x="31194" y="106603"/>
                    <a:pt x="32329" y="105878"/>
                    <a:pt x="33607" y="105563"/>
                  </a:cubicBezTo>
                  <a:lnTo>
                    <a:pt x="33836" y="105506"/>
                  </a:lnTo>
                  <a:cubicBezTo>
                    <a:pt x="34036" y="105467"/>
                    <a:pt x="34227" y="105439"/>
                    <a:pt x="34427" y="105429"/>
                  </a:cubicBezTo>
                  <a:close/>
                  <a:moveTo>
                    <a:pt x="129019" y="113118"/>
                  </a:moveTo>
                  <a:cubicBezTo>
                    <a:pt x="129048" y="113118"/>
                    <a:pt x="129086" y="113118"/>
                    <a:pt x="129114" y="113137"/>
                  </a:cubicBezTo>
                  <a:cubicBezTo>
                    <a:pt x="129181" y="113166"/>
                    <a:pt x="129229" y="113232"/>
                    <a:pt x="129238" y="113299"/>
                  </a:cubicBezTo>
                  <a:cubicBezTo>
                    <a:pt x="129248" y="113337"/>
                    <a:pt x="129248" y="113366"/>
                    <a:pt x="129238" y="113395"/>
                  </a:cubicBezTo>
                  <a:lnTo>
                    <a:pt x="129229" y="113395"/>
                  </a:lnTo>
                  <a:cubicBezTo>
                    <a:pt x="129210" y="113480"/>
                    <a:pt x="129143" y="113538"/>
                    <a:pt x="129057" y="113547"/>
                  </a:cubicBezTo>
                  <a:cubicBezTo>
                    <a:pt x="129043" y="113552"/>
                    <a:pt x="129029" y="113554"/>
                    <a:pt x="129014" y="113554"/>
                  </a:cubicBezTo>
                  <a:cubicBezTo>
                    <a:pt x="129000" y="113554"/>
                    <a:pt x="128986" y="113552"/>
                    <a:pt x="128971" y="113547"/>
                  </a:cubicBezTo>
                  <a:cubicBezTo>
                    <a:pt x="128924" y="113538"/>
                    <a:pt x="128885" y="113519"/>
                    <a:pt x="128866" y="113490"/>
                  </a:cubicBezTo>
                  <a:cubicBezTo>
                    <a:pt x="128828" y="113452"/>
                    <a:pt x="128809" y="113414"/>
                    <a:pt x="128800" y="113366"/>
                  </a:cubicBezTo>
                  <a:cubicBezTo>
                    <a:pt x="128790" y="113309"/>
                    <a:pt x="128809" y="113252"/>
                    <a:pt x="128838" y="113204"/>
                  </a:cubicBezTo>
                  <a:cubicBezTo>
                    <a:pt x="128876" y="113156"/>
                    <a:pt x="128924" y="113128"/>
                    <a:pt x="128990" y="113118"/>
                  </a:cubicBezTo>
                  <a:close/>
                  <a:moveTo>
                    <a:pt x="70362" y="113318"/>
                  </a:moveTo>
                  <a:cubicBezTo>
                    <a:pt x="70467" y="113318"/>
                    <a:pt x="70553" y="113395"/>
                    <a:pt x="70562" y="113490"/>
                  </a:cubicBezTo>
                  <a:cubicBezTo>
                    <a:pt x="70588" y="113627"/>
                    <a:pt x="70483" y="113733"/>
                    <a:pt x="70358" y="113733"/>
                  </a:cubicBezTo>
                  <a:cubicBezTo>
                    <a:pt x="70344" y="113733"/>
                    <a:pt x="70329" y="113731"/>
                    <a:pt x="70314" y="113728"/>
                  </a:cubicBezTo>
                  <a:cubicBezTo>
                    <a:pt x="70171" y="113690"/>
                    <a:pt x="70114" y="113519"/>
                    <a:pt x="70200" y="113404"/>
                  </a:cubicBezTo>
                  <a:cubicBezTo>
                    <a:pt x="70228" y="113356"/>
                    <a:pt x="70276" y="113328"/>
                    <a:pt x="70333" y="113318"/>
                  </a:cubicBezTo>
                  <a:close/>
                  <a:moveTo>
                    <a:pt x="94620" y="114310"/>
                  </a:moveTo>
                  <a:cubicBezTo>
                    <a:pt x="94649" y="114310"/>
                    <a:pt x="94668" y="114310"/>
                    <a:pt x="94687" y="114329"/>
                  </a:cubicBezTo>
                  <a:cubicBezTo>
                    <a:pt x="94763" y="114387"/>
                    <a:pt x="94735" y="114511"/>
                    <a:pt x="94639" y="114520"/>
                  </a:cubicBezTo>
                  <a:cubicBezTo>
                    <a:pt x="94632" y="114523"/>
                    <a:pt x="94624" y="114524"/>
                    <a:pt x="94617" y="114524"/>
                  </a:cubicBezTo>
                  <a:cubicBezTo>
                    <a:pt x="94596" y="114524"/>
                    <a:pt x="94577" y="114515"/>
                    <a:pt x="94563" y="114501"/>
                  </a:cubicBezTo>
                  <a:cubicBezTo>
                    <a:pt x="94534" y="114482"/>
                    <a:pt x="94515" y="114453"/>
                    <a:pt x="94515" y="114415"/>
                  </a:cubicBezTo>
                  <a:lnTo>
                    <a:pt x="94515" y="114425"/>
                  </a:lnTo>
                  <a:cubicBezTo>
                    <a:pt x="94506" y="114368"/>
                    <a:pt x="94554" y="114320"/>
                    <a:pt x="94611" y="114310"/>
                  </a:cubicBezTo>
                  <a:close/>
                  <a:moveTo>
                    <a:pt x="129534" y="114053"/>
                  </a:moveTo>
                  <a:cubicBezTo>
                    <a:pt x="129649" y="114072"/>
                    <a:pt x="129744" y="114148"/>
                    <a:pt x="129763" y="114263"/>
                  </a:cubicBezTo>
                  <a:lnTo>
                    <a:pt x="129763" y="114282"/>
                  </a:lnTo>
                  <a:cubicBezTo>
                    <a:pt x="129763" y="114301"/>
                    <a:pt x="129763" y="114320"/>
                    <a:pt x="129763" y="114329"/>
                  </a:cubicBezTo>
                  <a:cubicBezTo>
                    <a:pt x="129763" y="114453"/>
                    <a:pt x="129677" y="114558"/>
                    <a:pt x="129563" y="114587"/>
                  </a:cubicBezTo>
                  <a:lnTo>
                    <a:pt x="129544" y="114587"/>
                  </a:lnTo>
                  <a:cubicBezTo>
                    <a:pt x="129529" y="114589"/>
                    <a:pt x="129515" y="114591"/>
                    <a:pt x="129501" y="114591"/>
                  </a:cubicBezTo>
                  <a:cubicBezTo>
                    <a:pt x="129458" y="114591"/>
                    <a:pt x="129415" y="114580"/>
                    <a:pt x="129372" y="114558"/>
                  </a:cubicBezTo>
                  <a:cubicBezTo>
                    <a:pt x="129353" y="114539"/>
                    <a:pt x="129324" y="114520"/>
                    <a:pt x="129305" y="114501"/>
                  </a:cubicBezTo>
                  <a:cubicBezTo>
                    <a:pt x="129267" y="114463"/>
                    <a:pt x="129248" y="114415"/>
                    <a:pt x="129238" y="114358"/>
                  </a:cubicBezTo>
                  <a:cubicBezTo>
                    <a:pt x="129238" y="114329"/>
                    <a:pt x="129238" y="114291"/>
                    <a:pt x="129238" y="114263"/>
                  </a:cubicBezTo>
                  <a:lnTo>
                    <a:pt x="129238" y="114253"/>
                  </a:lnTo>
                  <a:cubicBezTo>
                    <a:pt x="129248" y="114205"/>
                    <a:pt x="129267" y="114167"/>
                    <a:pt x="129305" y="114139"/>
                  </a:cubicBezTo>
                  <a:cubicBezTo>
                    <a:pt x="129343" y="114091"/>
                    <a:pt x="129401" y="114062"/>
                    <a:pt x="129458" y="114053"/>
                  </a:cubicBezTo>
                  <a:close/>
                  <a:moveTo>
                    <a:pt x="48660" y="114721"/>
                  </a:moveTo>
                  <a:cubicBezTo>
                    <a:pt x="48689" y="114721"/>
                    <a:pt x="48708" y="114740"/>
                    <a:pt x="48717" y="114759"/>
                  </a:cubicBezTo>
                  <a:cubicBezTo>
                    <a:pt x="48717" y="114778"/>
                    <a:pt x="48708" y="114787"/>
                    <a:pt x="48708" y="114797"/>
                  </a:cubicBezTo>
                  <a:cubicBezTo>
                    <a:pt x="48698" y="114816"/>
                    <a:pt x="48689" y="114816"/>
                    <a:pt x="48669" y="114826"/>
                  </a:cubicBezTo>
                  <a:cubicBezTo>
                    <a:pt x="48631" y="114826"/>
                    <a:pt x="48593" y="114778"/>
                    <a:pt x="48622" y="114740"/>
                  </a:cubicBezTo>
                  <a:cubicBezTo>
                    <a:pt x="48631" y="114730"/>
                    <a:pt x="48641" y="114721"/>
                    <a:pt x="48660" y="114721"/>
                  </a:cubicBezTo>
                  <a:close/>
                  <a:moveTo>
                    <a:pt x="86199" y="112887"/>
                  </a:moveTo>
                  <a:cubicBezTo>
                    <a:pt x="86438" y="112887"/>
                    <a:pt x="86670" y="112914"/>
                    <a:pt x="86903" y="112956"/>
                  </a:cubicBezTo>
                  <a:cubicBezTo>
                    <a:pt x="87800" y="113128"/>
                    <a:pt x="88591" y="113643"/>
                    <a:pt x="89107" y="114396"/>
                  </a:cubicBezTo>
                  <a:cubicBezTo>
                    <a:pt x="88534" y="114788"/>
                    <a:pt x="87862" y="114992"/>
                    <a:pt x="87178" y="114992"/>
                  </a:cubicBezTo>
                  <a:cubicBezTo>
                    <a:pt x="86963" y="114992"/>
                    <a:pt x="86746" y="114972"/>
                    <a:pt x="86531" y="114930"/>
                  </a:cubicBezTo>
                  <a:lnTo>
                    <a:pt x="86502" y="114921"/>
                  </a:lnTo>
                  <a:lnTo>
                    <a:pt x="86464" y="114921"/>
                  </a:lnTo>
                  <a:cubicBezTo>
                    <a:pt x="85176" y="114644"/>
                    <a:pt x="83927" y="113690"/>
                    <a:pt x="83488" y="113328"/>
                  </a:cubicBezTo>
                  <a:cubicBezTo>
                    <a:pt x="83911" y="113196"/>
                    <a:pt x="84972" y="112889"/>
                    <a:pt x="86044" y="112889"/>
                  </a:cubicBezTo>
                  <a:cubicBezTo>
                    <a:pt x="86060" y="112889"/>
                    <a:pt x="86076" y="112889"/>
                    <a:pt x="86092" y="112889"/>
                  </a:cubicBezTo>
                  <a:cubicBezTo>
                    <a:pt x="86128" y="112888"/>
                    <a:pt x="86163" y="112887"/>
                    <a:pt x="86199" y="112887"/>
                  </a:cubicBezTo>
                  <a:close/>
                  <a:moveTo>
                    <a:pt x="115903" y="108396"/>
                  </a:moveTo>
                  <a:lnTo>
                    <a:pt x="115903" y="108396"/>
                  </a:lnTo>
                  <a:cubicBezTo>
                    <a:pt x="116514" y="108721"/>
                    <a:pt x="118536" y="109847"/>
                    <a:pt x="119575" y="111420"/>
                  </a:cubicBezTo>
                  <a:cubicBezTo>
                    <a:pt x="119928" y="111954"/>
                    <a:pt x="120167" y="112555"/>
                    <a:pt x="120281" y="113185"/>
                  </a:cubicBezTo>
                  <a:cubicBezTo>
                    <a:pt x="120386" y="113786"/>
                    <a:pt x="120376" y="114406"/>
                    <a:pt x="120243" y="115007"/>
                  </a:cubicBezTo>
                  <a:cubicBezTo>
                    <a:pt x="119003" y="114759"/>
                    <a:pt x="117915" y="114024"/>
                    <a:pt x="117219" y="112965"/>
                  </a:cubicBezTo>
                  <a:cubicBezTo>
                    <a:pt x="116184" y="111389"/>
                    <a:pt x="115952" y="109104"/>
                    <a:pt x="115903" y="108396"/>
                  </a:cubicBezTo>
                  <a:close/>
                  <a:moveTo>
                    <a:pt x="83345" y="115093"/>
                  </a:moveTo>
                  <a:cubicBezTo>
                    <a:pt x="83383" y="115093"/>
                    <a:pt x="83412" y="115121"/>
                    <a:pt x="83421" y="115159"/>
                  </a:cubicBezTo>
                  <a:cubicBezTo>
                    <a:pt x="83431" y="115178"/>
                    <a:pt x="83421" y="115207"/>
                    <a:pt x="83412" y="115217"/>
                  </a:cubicBezTo>
                  <a:cubicBezTo>
                    <a:pt x="83393" y="115236"/>
                    <a:pt x="83383" y="115245"/>
                    <a:pt x="83354" y="115255"/>
                  </a:cubicBezTo>
                  <a:cubicBezTo>
                    <a:pt x="83316" y="115255"/>
                    <a:pt x="83278" y="115226"/>
                    <a:pt x="83269" y="115188"/>
                  </a:cubicBezTo>
                  <a:cubicBezTo>
                    <a:pt x="83259" y="115140"/>
                    <a:pt x="83288" y="115102"/>
                    <a:pt x="83335" y="115093"/>
                  </a:cubicBezTo>
                  <a:close/>
                  <a:moveTo>
                    <a:pt x="25623" y="111458"/>
                  </a:moveTo>
                  <a:cubicBezTo>
                    <a:pt x="25575" y="112374"/>
                    <a:pt x="25165" y="113232"/>
                    <a:pt x="24487" y="113843"/>
                  </a:cubicBezTo>
                  <a:cubicBezTo>
                    <a:pt x="23486" y="114730"/>
                    <a:pt x="21921" y="115150"/>
                    <a:pt x="21368" y="115283"/>
                  </a:cubicBezTo>
                  <a:cubicBezTo>
                    <a:pt x="21559" y="114749"/>
                    <a:pt x="22141" y="113232"/>
                    <a:pt x="23142" y="112345"/>
                  </a:cubicBezTo>
                  <a:cubicBezTo>
                    <a:pt x="23772" y="111773"/>
                    <a:pt x="24583" y="111458"/>
                    <a:pt x="25432" y="111458"/>
                  </a:cubicBezTo>
                  <a:close/>
                  <a:moveTo>
                    <a:pt x="35286" y="110790"/>
                  </a:moveTo>
                  <a:lnTo>
                    <a:pt x="35286" y="110790"/>
                  </a:lnTo>
                  <a:cubicBezTo>
                    <a:pt x="35772" y="111086"/>
                    <a:pt x="37127" y="111983"/>
                    <a:pt x="37795" y="113147"/>
                  </a:cubicBezTo>
                  <a:cubicBezTo>
                    <a:pt x="38253" y="113929"/>
                    <a:pt x="38377" y="114873"/>
                    <a:pt x="38129" y="115751"/>
                  </a:cubicBezTo>
                  <a:cubicBezTo>
                    <a:pt x="37251" y="115512"/>
                    <a:pt x="36497" y="114930"/>
                    <a:pt x="36049" y="114139"/>
                  </a:cubicBezTo>
                  <a:cubicBezTo>
                    <a:pt x="35391" y="112984"/>
                    <a:pt x="35295" y="111363"/>
                    <a:pt x="35286" y="110790"/>
                  </a:cubicBezTo>
                  <a:close/>
                  <a:moveTo>
                    <a:pt x="105350" y="113745"/>
                  </a:moveTo>
                  <a:cubicBezTo>
                    <a:pt x="106216" y="113745"/>
                    <a:pt x="107046" y="114075"/>
                    <a:pt x="107680" y="114663"/>
                  </a:cubicBezTo>
                  <a:cubicBezTo>
                    <a:pt x="107546" y="114806"/>
                    <a:pt x="107393" y="114950"/>
                    <a:pt x="107231" y="115074"/>
                  </a:cubicBezTo>
                  <a:cubicBezTo>
                    <a:pt x="106668" y="115503"/>
                    <a:pt x="105982" y="115751"/>
                    <a:pt x="105276" y="115770"/>
                  </a:cubicBezTo>
                  <a:cubicBezTo>
                    <a:pt x="105239" y="115771"/>
                    <a:pt x="105201" y="115771"/>
                    <a:pt x="105164" y="115771"/>
                  </a:cubicBezTo>
                  <a:cubicBezTo>
                    <a:pt x="104752" y="115771"/>
                    <a:pt x="104333" y="115722"/>
                    <a:pt x="103931" y="115617"/>
                  </a:cubicBezTo>
                  <a:lnTo>
                    <a:pt x="103807" y="115589"/>
                  </a:lnTo>
                  <a:lnTo>
                    <a:pt x="103788" y="115713"/>
                  </a:lnTo>
                  <a:cubicBezTo>
                    <a:pt x="103772" y="115815"/>
                    <a:pt x="103685" y="115871"/>
                    <a:pt x="103599" y="115871"/>
                  </a:cubicBezTo>
                  <a:cubicBezTo>
                    <a:pt x="103525" y="115871"/>
                    <a:pt x="103452" y="115830"/>
                    <a:pt x="103425" y="115741"/>
                  </a:cubicBezTo>
                  <a:lnTo>
                    <a:pt x="103416" y="115713"/>
                  </a:lnTo>
                  <a:lnTo>
                    <a:pt x="103416" y="115703"/>
                  </a:lnTo>
                  <a:cubicBezTo>
                    <a:pt x="103406" y="115674"/>
                    <a:pt x="103416" y="115636"/>
                    <a:pt x="103425" y="115608"/>
                  </a:cubicBezTo>
                  <a:lnTo>
                    <a:pt x="103473" y="115484"/>
                  </a:lnTo>
                  <a:lnTo>
                    <a:pt x="103358" y="115446"/>
                  </a:lnTo>
                  <a:cubicBezTo>
                    <a:pt x="102881" y="115293"/>
                    <a:pt x="102414" y="115112"/>
                    <a:pt x="101966" y="114883"/>
                  </a:cubicBezTo>
                  <a:cubicBezTo>
                    <a:pt x="102452" y="114597"/>
                    <a:pt x="103873" y="113805"/>
                    <a:pt x="105209" y="113748"/>
                  </a:cubicBezTo>
                  <a:cubicBezTo>
                    <a:pt x="105256" y="113746"/>
                    <a:pt x="105303" y="113745"/>
                    <a:pt x="105350" y="113745"/>
                  </a:cubicBezTo>
                  <a:close/>
                  <a:moveTo>
                    <a:pt x="58025" y="111639"/>
                  </a:moveTo>
                  <a:cubicBezTo>
                    <a:pt x="59086" y="111639"/>
                    <a:pt x="59965" y="111747"/>
                    <a:pt x="60346" y="111802"/>
                  </a:cubicBezTo>
                  <a:cubicBezTo>
                    <a:pt x="59840" y="112422"/>
                    <a:pt x="57894" y="114673"/>
                    <a:pt x="55643" y="115550"/>
                  </a:cubicBezTo>
                  <a:cubicBezTo>
                    <a:pt x="54944" y="115828"/>
                    <a:pt x="54207" y="115967"/>
                    <a:pt x="53472" y="115967"/>
                  </a:cubicBezTo>
                  <a:cubicBezTo>
                    <a:pt x="52642" y="115967"/>
                    <a:pt x="51814" y="115790"/>
                    <a:pt x="51045" y="115436"/>
                  </a:cubicBezTo>
                  <a:cubicBezTo>
                    <a:pt x="51655" y="113957"/>
                    <a:pt x="52848" y="112803"/>
                    <a:pt x="54336" y="112221"/>
                  </a:cubicBezTo>
                  <a:lnTo>
                    <a:pt x="54345" y="112221"/>
                  </a:lnTo>
                  <a:cubicBezTo>
                    <a:pt x="55516" y="111765"/>
                    <a:pt x="56877" y="111639"/>
                    <a:pt x="58025" y="111639"/>
                  </a:cubicBezTo>
                  <a:close/>
                  <a:moveTo>
                    <a:pt x="128055" y="115419"/>
                  </a:moveTo>
                  <a:cubicBezTo>
                    <a:pt x="128164" y="115419"/>
                    <a:pt x="128273" y="115477"/>
                    <a:pt x="128323" y="115608"/>
                  </a:cubicBezTo>
                  <a:cubicBezTo>
                    <a:pt x="128332" y="115627"/>
                    <a:pt x="128332" y="115646"/>
                    <a:pt x="128342" y="115665"/>
                  </a:cubicBezTo>
                  <a:cubicBezTo>
                    <a:pt x="128361" y="115827"/>
                    <a:pt x="128256" y="115970"/>
                    <a:pt x="128094" y="115999"/>
                  </a:cubicBezTo>
                  <a:cubicBezTo>
                    <a:pt x="128077" y="116002"/>
                    <a:pt x="128061" y="116004"/>
                    <a:pt x="128045" y="116004"/>
                  </a:cubicBezTo>
                  <a:cubicBezTo>
                    <a:pt x="127966" y="116004"/>
                    <a:pt x="127891" y="115967"/>
                    <a:pt x="127836" y="115903"/>
                  </a:cubicBezTo>
                  <a:cubicBezTo>
                    <a:pt x="127798" y="115865"/>
                    <a:pt x="127769" y="115808"/>
                    <a:pt x="127760" y="115751"/>
                  </a:cubicBezTo>
                  <a:cubicBezTo>
                    <a:pt x="127731" y="115546"/>
                    <a:pt x="127893" y="115419"/>
                    <a:pt x="128055" y="115419"/>
                  </a:cubicBezTo>
                  <a:close/>
                  <a:moveTo>
                    <a:pt x="23905" y="116047"/>
                  </a:moveTo>
                  <a:cubicBezTo>
                    <a:pt x="23925" y="116047"/>
                    <a:pt x="23944" y="116056"/>
                    <a:pt x="23944" y="116085"/>
                  </a:cubicBezTo>
                  <a:lnTo>
                    <a:pt x="23953" y="116085"/>
                  </a:lnTo>
                  <a:cubicBezTo>
                    <a:pt x="23953" y="116094"/>
                    <a:pt x="23953" y="116104"/>
                    <a:pt x="23944" y="116113"/>
                  </a:cubicBezTo>
                  <a:cubicBezTo>
                    <a:pt x="23934" y="116123"/>
                    <a:pt x="23925" y="116123"/>
                    <a:pt x="23915" y="116132"/>
                  </a:cubicBezTo>
                  <a:cubicBezTo>
                    <a:pt x="23896" y="116132"/>
                    <a:pt x="23877" y="116113"/>
                    <a:pt x="23867" y="116094"/>
                  </a:cubicBezTo>
                  <a:cubicBezTo>
                    <a:pt x="23867" y="116075"/>
                    <a:pt x="23886" y="116056"/>
                    <a:pt x="23905" y="116047"/>
                  </a:cubicBezTo>
                  <a:close/>
                  <a:moveTo>
                    <a:pt x="64304" y="110342"/>
                  </a:moveTo>
                  <a:lnTo>
                    <a:pt x="64304" y="110342"/>
                  </a:lnTo>
                  <a:cubicBezTo>
                    <a:pt x="65573" y="110380"/>
                    <a:pt x="66766" y="110933"/>
                    <a:pt x="67615" y="111868"/>
                  </a:cubicBezTo>
                  <a:cubicBezTo>
                    <a:pt x="68893" y="113261"/>
                    <a:pt x="69494" y="115493"/>
                    <a:pt x="69656" y="116161"/>
                  </a:cubicBezTo>
                  <a:cubicBezTo>
                    <a:pt x="68998" y="115942"/>
                    <a:pt x="66823" y="115150"/>
                    <a:pt x="65545" y="113767"/>
                  </a:cubicBezTo>
                  <a:cubicBezTo>
                    <a:pt x="64686" y="112841"/>
                    <a:pt x="64238" y="111601"/>
                    <a:pt x="64304" y="110342"/>
                  </a:cubicBezTo>
                  <a:close/>
                  <a:moveTo>
                    <a:pt x="37032" y="116047"/>
                  </a:moveTo>
                  <a:cubicBezTo>
                    <a:pt x="37060" y="116047"/>
                    <a:pt x="37089" y="116075"/>
                    <a:pt x="37098" y="116104"/>
                  </a:cubicBezTo>
                  <a:cubicBezTo>
                    <a:pt x="37098" y="116142"/>
                    <a:pt x="37079" y="116171"/>
                    <a:pt x="37041" y="116171"/>
                  </a:cubicBezTo>
                  <a:cubicBezTo>
                    <a:pt x="37036" y="116173"/>
                    <a:pt x="37031" y="116174"/>
                    <a:pt x="37026" y="116174"/>
                  </a:cubicBezTo>
                  <a:cubicBezTo>
                    <a:pt x="37016" y="116174"/>
                    <a:pt x="37007" y="116168"/>
                    <a:pt x="36993" y="116161"/>
                  </a:cubicBezTo>
                  <a:cubicBezTo>
                    <a:pt x="36984" y="116151"/>
                    <a:pt x="36974" y="116142"/>
                    <a:pt x="36974" y="116123"/>
                  </a:cubicBezTo>
                  <a:cubicBezTo>
                    <a:pt x="36965" y="116104"/>
                    <a:pt x="36974" y="116085"/>
                    <a:pt x="36984" y="116075"/>
                  </a:cubicBezTo>
                  <a:cubicBezTo>
                    <a:pt x="36993" y="116066"/>
                    <a:pt x="37003" y="116056"/>
                    <a:pt x="37022" y="116047"/>
                  </a:cubicBezTo>
                  <a:close/>
                  <a:moveTo>
                    <a:pt x="111418" y="112981"/>
                  </a:moveTo>
                  <a:cubicBezTo>
                    <a:pt x="111984" y="112981"/>
                    <a:pt x="112550" y="113084"/>
                    <a:pt x="113088" y="113290"/>
                  </a:cubicBezTo>
                  <a:cubicBezTo>
                    <a:pt x="113632" y="113500"/>
                    <a:pt x="114147" y="113786"/>
                    <a:pt x="114624" y="114139"/>
                  </a:cubicBezTo>
                  <a:cubicBezTo>
                    <a:pt x="115435" y="114730"/>
                    <a:pt x="116170" y="115417"/>
                    <a:pt x="116818" y="116190"/>
                  </a:cubicBezTo>
                  <a:cubicBezTo>
                    <a:pt x="116482" y="116242"/>
                    <a:pt x="115747" y="116336"/>
                    <a:pt x="114878" y="116336"/>
                  </a:cubicBezTo>
                  <a:cubicBezTo>
                    <a:pt x="113998" y="116336"/>
                    <a:pt x="112979" y="116239"/>
                    <a:pt x="112096" y="115903"/>
                  </a:cubicBezTo>
                  <a:cubicBezTo>
                    <a:pt x="111390" y="115636"/>
                    <a:pt x="110761" y="115207"/>
                    <a:pt x="110265" y="114654"/>
                  </a:cubicBezTo>
                  <a:lnTo>
                    <a:pt x="110265" y="114663"/>
                  </a:lnTo>
                  <a:cubicBezTo>
                    <a:pt x="109931" y="114291"/>
                    <a:pt x="109664" y="113872"/>
                    <a:pt x="109463" y="113414"/>
                  </a:cubicBezTo>
                  <a:cubicBezTo>
                    <a:pt x="110083" y="113125"/>
                    <a:pt x="110750" y="112981"/>
                    <a:pt x="111418" y="112981"/>
                  </a:cubicBezTo>
                  <a:close/>
                  <a:moveTo>
                    <a:pt x="106068" y="115939"/>
                  </a:moveTo>
                  <a:cubicBezTo>
                    <a:pt x="106134" y="115939"/>
                    <a:pt x="106204" y="115959"/>
                    <a:pt x="106268" y="115999"/>
                  </a:cubicBezTo>
                  <a:cubicBezTo>
                    <a:pt x="106411" y="116113"/>
                    <a:pt x="106439" y="116314"/>
                    <a:pt x="106335" y="116457"/>
                  </a:cubicBezTo>
                  <a:cubicBezTo>
                    <a:pt x="106287" y="116533"/>
                    <a:pt x="106211" y="116581"/>
                    <a:pt x="106125" y="116590"/>
                  </a:cubicBezTo>
                  <a:cubicBezTo>
                    <a:pt x="106110" y="116592"/>
                    <a:pt x="106096" y="116593"/>
                    <a:pt x="106082" y="116593"/>
                  </a:cubicBezTo>
                  <a:cubicBezTo>
                    <a:pt x="106011" y="116593"/>
                    <a:pt x="105942" y="116573"/>
                    <a:pt x="105886" y="116533"/>
                  </a:cubicBezTo>
                  <a:cubicBezTo>
                    <a:pt x="105648" y="116361"/>
                    <a:pt x="105734" y="115989"/>
                    <a:pt x="106029" y="115942"/>
                  </a:cubicBezTo>
                  <a:cubicBezTo>
                    <a:pt x="106042" y="115940"/>
                    <a:pt x="106055" y="115939"/>
                    <a:pt x="106068" y="115939"/>
                  </a:cubicBezTo>
                  <a:close/>
                  <a:moveTo>
                    <a:pt x="68874" y="116676"/>
                  </a:moveTo>
                  <a:cubicBezTo>
                    <a:pt x="68902" y="116676"/>
                    <a:pt x="68931" y="116686"/>
                    <a:pt x="68960" y="116705"/>
                  </a:cubicBezTo>
                  <a:cubicBezTo>
                    <a:pt x="68988" y="116724"/>
                    <a:pt x="69007" y="116762"/>
                    <a:pt x="69017" y="116800"/>
                  </a:cubicBezTo>
                  <a:cubicBezTo>
                    <a:pt x="69026" y="116876"/>
                    <a:pt x="68979" y="116943"/>
                    <a:pt x="68893" y="116953"/>
                  </a:cubicBezTo>
                  <a:cubicBezTo>
                    <a:pt x="68883" y="116955"/>
                    <a:pt x="68873" y="116956"/>
                    <a:pt x="68863" y="116956"/>
                  </a:cubicBezTo>
                  <a:cubicBezTo>
                    <a:pt x="68800" y="116956"/>
                    <a:pt x="68748" y="116905"/>
                    <a:pt x="68740" y="116838"/>
                  </a:cubicBezTo>
                  <a:cubicBezTo>
                    <a:pt x="68721" y="116762"/>
                    <a:pt x="68778" y="116686"/>
                    <a:pt x="68855" y="116676"/>
                  </a:cubicBezTo>
                  <a:close/>
                  <a:moveTo>
                    <a:pt x="48574" y="110275"/>
                  </a:moveTo>
                  <a:cubicBezTo>
                    <a:pt x="48622" y="110972"/>
                    <a:pt x="48689" y="113280"/>
                    <a:pt x="47878" y="114978"/>
                  </a:cubicBezTo>
                  <a:cubicBezTo>
                    <a:pt x="47630" y="115522"/>
                    <a:pt x="47277" y="115999"/>
                    <a:pt x="46838" y="116409"/>
                  </a:cubicBezTo>
                  <a:lnTo>
                    <a:pt x="46790" y="116457"/>
                  </a:lnTo>
                  <a:cubicBezTo>
                    <a:pt x="46313" y="116886"/>
                    <a:pt x="45760" y="117210"/>
                    <a:pt x="45159" y="117411"/>
                  </a:cubicBezTo>
                  <a:cubicBezTo>
                    <a:pt x="44730" y="116218"/>
                    <a:pt x="44797" y="114902"/>
                    <a:pt x="45340" y="113767"/>
                  </a:cubicBezTo>
                  <a:cubicBezTo>
                    <a:pt x="45598" y="113252"/>
                    <a:pt x="45922" y="112765"/>
                    <a:pt x="46294" y="112336"/>
                  </a:cubicBezTo>
                  <a:lnTo>
                    <a:pt x="46313" y="112307"/>
                  </a:lnTo>
                  <a:cubicBezTo>
                    <a:pt x="46991" y="111544"/>
                    <a:pt x="47744" y="110857"/>
                    <a:pt x="48574" y="110275"/>
                  </a:cubicBezTo>
                  <a:close/>
                  <a:moveTo>
                    <a:pt x="71468" y="106851"/>
                  </a:moveTo>
                  <a:cubicBezTo>
                    <a:pt x="71621" y="106851"/>
                    <a:pt x="71745" y="106965"/>
                    <a:pt x="71774" y="107108"/>
                  </a:cubicBezTo>
                  <a:lnTo>
                    <a:pt x="71793" y="107213"/>
                  </a:lnTo>
                  <a:lnTo>
                    <a:pt x="71869" y="107232"/>
                  </a:lnTo>
                  <a:cubicBezTo>
                    <a:pt x="72127" y="107289"/>
                    <a:pt x="72251" y="107576"/>
                    <a:pt x="72117" y="107805"/>
                  </a:cubicBezTo>
                  <a:lnTo>
                    <a:pt x="72069" y="107890"/>
                  </a:lnTo>
                  <a:lnTo>
                    <a:pt x="72155" y="107957"/>
                  </a:lnTo>
                  <a:cubicBezTo>
                    <a:pt x="73329" y="108816"/>
                    <a:pt x="74149" y="110084"/>
                    <a:pt x="74435" y="111506"/>
                  </a:cubicBezTo>
                  <a:cubicBezTo>
                    <a:pt x="74941" y="113872"/>
                    <a:pt x="74120" y="116733"/>
                    <a:pt x="73882" y="117497"/>
                  </a:cubicBezTo>
                  <a:cubicBezTo>
                    <a:pt x="73348" y="116896"/>
                    <a:pt x="71440" y="114616"/>
                    <a:pt x="70934" y="112250"/>
                  </a:cubicBezTo>
                  <a:cubicBezTo>
                    <a:pt x="70619" y="110829"/>
                    <a:pt x="70848" y="109340"/>
                    <a:pt x="71573" y="108072"/>
                  </a:cubicBezTo>
                  <a:lnTo>
                    <a:pt x="71583" y="108072"/>
                  </a:lnTo>
                  <a:lnTo>
                    <a:pt x="71640" y="107986"/>
                  </a:lnTo>
                  <a:lnTo>
                    <a:pt x="71554" y="107919"/>
                  </a:lnTo>
                  <a:cubicBezTo>
                    <a:pt x="71440" y="107843"/>
                    <a:pt x="71383" y="107709"/>
                    <a:pt x="71402" y="107566"/>
                  </a:cubicBezTo>
                  <a:lnTo>
                    <a:pt x="71411" y="107490"/>
                  </a:lnTo>
                  <a:lnTo>
                    <a:pt x="71335" y="107452"/>
                  </a:lnTo>
                  <a:cubicBezTo>
                    <a:pt x="71049" y="107318"/>
                    <a:pt x="71115" y="106898"/>
                    <a:pt x="71421" y="106851"/>
                  </a:cubicBezTo>
                  <a:close/>
                  <a:moveTo>
                    <a:pt x="30364" y="117201"/>
                  </a:moveTo>
                  <a:cubicBezTo>
                    <a:pt x="30584" y="117201"/>
                    <a:pt x="30608" y="117526"/>
                    <a:pt x="30383" y="117554"/>
                  </a:cubicBezTo>
                  <a:lnTo>
                    <a:pt x="30383" y="117544"/>
                  </a:lnTo>
                  <a:cubicBezTo>
                    <a:pt x="30371" y="117547"/>
                    <a:pt x="30359" y="117548"/>
                    <a:pt x="30347" y="117548"/>
                  </a:cubicBezTo>
                  <a:cubicBezTo>
                    <a:pt x="30312" y="117548"/>
                    <a:pt x="30278" y="117537"/>
                    <a:pt x="30249" y="117516"/>
                  </a:cubicBezTo>
                  <a:cubicBezTo>
                    <a:pt x="30125" y="117420"/>
                    <a:pt x="30173" y="117229"/>
                    <a:pt x="30325" y="117201"/>
                  </a:cubicBezTo>
                  <a:lnTo>
                    <a:pt x="30354" y="117201"/>
                  </a:lnTo>
                  <a:cubicBezTo>
                    <a:pt x="30357" y="117201"/>
                    <a:pt x="30360" y="117201"/>
                    <a:pt x="30364" y="117201"/>
                  </a:cubicBezTo>
                  <a:close/>
                  <a:moveTo>
                    <a:pt x="127865" y="110266"/>
                  </a:moveTo>
                  <a:lnTo>
                    <a:pt x="127865" y="110266"/>
                  </a:lnTo>
                  <a:cubicBezTo>
                    <a:pt x="127769" y="110848"/>
                    <a:pt x="127636" y="111430"/>
                    <a:pt x="127464" y="112002"/>
                  </a:cubicBezTo>
                  <a:cubicBezTo>
                    <a:pt x="127197" y="112975"/>
                    <a:pt x="126815" y="113910"/>
                    <a:pt x="126329" y="114787"/>
                  </a:cubicBezTo>
                  <a:lnTo>
                    <a:pt x="126262" y="114368"/>
                  </a:lnTo>
                  <a:lnTo>
                    <a:pt x="126148" y="115083"/>
                  </a:lnTo>
                  <a:lnTo>
                    <a:pt x="126148" y="115093"/>
                  </a:lnTo>
                  <a:cubicBezTo>
                    <a:pt x="125985" y="115350"/>
                    <a:pt x="125814" y="115598"/>
                    <a:pt x="125623" y="115827"/>
                  </a:cubicBezTo>
                  <a:cubicBezTo>
                    <a:pt x="124612" y="117077"/>
                    <a:pt x="123143" y="117849"/>
                    <a:pt x="121550" y="117973"/>
                  </a:cubicBezTo>
                  <a:lnTo>
                    <a:pt x="121531" y="117792"/>
                  </a:lnTo>
                  <a:cubicBezTo>
                    <a:pt x="121397" y="116275"/>
                    <a:pt x="121874" y="114759"/>
                    <a:pt x="122847" y="113576"/>
                  </a:cubicBezTo>
                  <a:cubicBezTo>
                    <a:pt x="123086" y="113280"/>
                    <a:pt x="123353" y="113003"/>
                    <a:pt x="123648" y="112746"/>
                  </a:cubicBezTo>
                  <a:cubicBezTo>
                    <a:pt x="124268" y="112202"/>
                    <a:pt x="124946" y="111716"/>
                    <a:pt x="125661" y="111315"/>
                  </a:cubicBezTo>
                  <a:lnTo>
                    <a:pt x="125709" y="111286"/>
                  </a:lnTo>
                  <a:cubicBezTo>
                    <a:pt x="125861" y="111201"/>
                    <a:pt x="126024" y="111115"/>
                    <a:pt x="126186" y="111029"/>
                  </a:cubicBezTo>
                  <a:cubicBezTo>
                    <a:pt x="126730" y="110743"/>
                    <a:pt x="127292" y="110485"/>
                    <a:pt x="127865" y="110266"/>
                  </a:cubicBezTo>
                  <a:close/>
                  <a:moveTo>
                    <a:pt x="62135" y="115204"/>
                  </a:moveTo>
                  <a:cubicBezTo>
                    <a:pt x="62197" y="115204"/>
                    <a:pt x="62259" y="115205"/>
                    <a:pt x="62320" y="115207"/>
                  </a:cubicBezTo>
                  <a:cubicBezTo>
                    <a:pt x="63570" y="115245"/>
                    <a:pt x="64762" y="115789"/>
                    <a:pt x="65611" y="116724"/>
                  </a:cubicBezTo>
                  <a:cubicBezTo>
                    <a:pt x="64739" y="117551"/>
                    <a:pt x="63590" y="118005"/>
                    <a:pt x="62394" y="118005"/>
                  </a:cubicBezTo>
                  <a:cubicBezTo>
                    <a:pt x="62335" y="118005"/>
                    <a:pt x="62275" y="118004"/>
                    <a:pt x="62215" y="118002"/>
                  </a:cubicBezTo>
                  <a:cubicBezTo>
                    <a:pt x="60346" y="117935"/>
                    <a:pt x="58342" y="116800"/>
                    <a:pt x="57751" y="116447"/>
                  </a:cubicBezTo>
                  <a:cubicBezTo>
                    <a:pt x="58341" y="116133"/>
                    <a:pt x="60307" y="115204"/>
                    <a:pt x="62135" y="115204"/>
                  </a:cubicBezTo>
                  <a:close/>
                  <a:moveTo>
                    <a:pt x="73729" y="118031"/>
                  </a:moveTo>
                  <a:cubicBezTo>
                    <a:pt x="73786" y="118031"/>
                    <a:pt x="73834" y="118078"/>
                    <a:pt x="73853" y="118136"/>
                  </a:cubicBezTo>
                  <a:cubicBezTo>
                    <a:pt x="73853" y="118164"/>
                    <a:pt x="73844" y="118193"/>
                    <a:pt x="73825" y="118221"/>
                  </a:cubicBezTo>
                  <a:cubicBezTo>
                    <a:pt x="73806" y="118250"/>
                    <a:pt x="73777" y="118260"/>
                    <a:pt x="73748" y="118269"/>
                  </a:cubicBezTo>
                  <a:cubicBezTo>
                    <a:pt x="73720" y="118269"/>
                    <a:pt x="73691" y="118260"/>
                    <a:pt x="73662" y="118250"/>
                  </a:cubicBezTo>
                  <a:cubicBezTo>
                    <a:pt x="73634" y="118231"/>
                    <a:pt x="73615" y="118202"/>
                    <a:pt x="73615" y="118164"/>
                  </a:cubicBezTo>
                  <a:cubicBezTo>
                    <a:pt x="73605" y="118107"/>
                    <a:pt x="73653" y="118040"/>
                    <a:pt x="73710" y="118031"/>
                  </a:cubicBezTo>
                  <a:close/>
                  <a:moveTo>
                    <a:pt x="121120" y="117821"/>
                  </a:moveTo>
                  <a:cubicBezTo>
                    <a:pt x="121197" y="117821"/>
                    <a:pt x="121264" y="117859"/>
                    <a:pt x="121311" y="117907"/>
                  </a:cubicBezTo>
                  <a:lnTo>
                    <a:pt x="121397" y="118012"/>
                  </a:lnTo>
                  <a:lnTo>
                    <a:pt x="121378" y="118012"/>
                  </a:lnTo>
                  <a:lnTo>
                    <a:pt x="121368" y="118097"/>
                  </a:lnTo>
                  <a:cubicBezTo>
                    <a:pt x="121349" y="118212"/>
                    <a:pt x="121273" y="118298"/>
                    <a:pt x="121159" y="118307"/>
                  </a:cubicBezTo>
                  <a:cubicBezTo>
                    <a:pt x="121144" y="118310"/>
                    <a:pt x="121129" y="118311"/>
                    <a:pt x="121115" y="118311"/>
                  </a:cubicBezTo>
                  <a:cubicBezTo>
                    <a:pt x="120837" y="118311"/>
                    <a:pt x="120782" y="117875"/>
                    <a:pt x="121082" y="117821"/>
                  </a:cubicBezTo>
                  <a:close/>
                  <a:moveTo>
                    <a:pt x="50674" y="118477"/>
                  </a:moveTo>
                  <a:cubicBezTo>
                    <a:pt x="50692" y="118477"/>
                    <a:pt x="50711" y="118494"/>
                    <a:pt x="50711" y="118517"/>
                  </a:cubicBezTo>
                  <a:cubicBezTo>
                    <a:pt x="50720" y="118546"/>
                    <a:pt x="50701" y="118565"/>
                    <a:pt x="50673" y="118574"/>
                  </a:cubicBezTo>
                  <a:cubicBezTo>
                    <a:pt x="50644" y="118574"/>
                    <a:pt x="50625" y="118555"/>
                    <a:pt x="50616" y="118536"/>
                  </a:cubicBezTo>
                  <a:cubicBezTo>
                    <a:pt x="50616" y="118508"/>
                    <a:pt x="50635" y="118479"/>
                    <a:pt x="50663" y="118479"/>
                  </a:cubicBezTo>
                  <a:cubicBezTo>
                    <a:pt x="50667" y="118477"/>
                    <a:pt x="50670" y="118477"/>
                    <a:pt x="50674" y="118477"/>
                  </a:cubicBezTo>
                  <a:close/>
                  <a:moveTo>
                    <a:pt x="90614" y="112937"/>
                  </a:moveTo>
                  <a:cubicBezTo>
                    <a:pt x="91873" y="112984"/>
                    <a:pt x="93065" y="113538"/>
                    <a:pt x="93914" y="114482"/>
                  </a:cubicBezTo>
                  <a:cubicBezTo>
                    <a:pt x="94487" y="115112"/>
                    <a:pt x="94983" y="115970"/>
                    <a:pt x="95393" y="117048"/>
                  </a:cubicBezTo>
                  <a:cubicBezTo>
                    <a:pt x="95612" y="117611"/>
                    <a:pt x="95794" y="118193"/>
                    <a:pt x="95927" y="118784"/>
                  </a:cubicBezTo>
                  <a:cubicBezTo>
                    <a:pt x="95441" y="118622"/>
                    <a:pt x="94096" y="118136"/>
                    <a:pt x="92922" y="117315"/>
                  </a:cubicBezTo>
                  <a:cubicBezTo>
                    <a:pt x="92522" y="117039"/>
                    <a:pt x="92159" y="116724"/>
                    <a:pt x="91835" y="116371"/>
                  </a:cubicBezTo>
                  <a:cubicBezTo>
                    <a:pt x="90976" y="115436"/>
                    <a:pt x="90537" y="114196"/>
                    <a:pt x="90614" y="112937"/>
                  </a:cubicBezTo>
                  <a:close/>
                  <a:moveTo>
                    <a:pt x="52953" y="118565"/>
                  </a:moveTo>
                  <a:cubicBezTo>
                    <a:pt x="53086" y="118565"/>
                    <a:pt x="53163" y="118727"/>
                    <a:pt x="53077" y="118822"/>
                  </a:cubicBezTo>
                  <a:cubicBezTo>
                    <a:pt x="53041" y="118862"/>
                    <a:pt x="52996" y="118880"/>
                    <a:pt x="52952" y="118880"/>
                  </a:cubicBezTo>
                  <a:cubicBezTo>
                    <a:pt x="52879" y="118880"/>
                    <a:pt x="52808" y="118830"/>
                    <a:pt x="52790" y="118746"/>
                  </a:cubicBezTo>
                  <a:cubicBezTo>
                    <a:pt x="52781" y="118698"/>
                    <a:pt x="52800" y="118651"/>
                    <a:pt x="52829" y="118622"/>
                  </a:cubicBezTo>
                  <a:lnTo>
                    <a:pt x="52829" y="118622"/>
                  </a:lnTo>
                  <a:lnTo>
                    <a:pt x="52819" y="118632"/>
                  </a:lnTo>
                  <a:cubicBezTo>
                    <a:pt x="52848" y="118594"/>
                    <a:pt x="52886" y="118565"/>
                    <a:pt x="52924" y="118565"/>
                  </a:cubicBezTo>
                  <a:close/>
                  <a:moveTo>
                    <a:pt x="110541" y="118870"/>
                  </a:moveTo>
                  <a:cubicBezTo>
                    <a:pt x="110551" y="118870"/>
                    <a:pt x="110570" y="118880"/>
                    <a:pt x="110570" y="118889"/>
                  </a:cubicBezTo>
                  <a:cubicBezTo>
                    <a:pt x="110570" y="118899"/>
                    <a:pt x="110570" y="118899"/>
                    <a:pt x="110560" y="118908"/>
                  </a:cubicBezTo>
                  <a:lnTo>
                    <a:pt x="110570" y="118908"/>
                  </a:lnTo>
                  <a:cubicBezTo>
                    <a:pt x="110560" y="118918"/>
                    <a:pt x="110551" y="118927"/>
                    <a:pt x="110551" y="118927"/>
                  </a:cubicBezTo>
                  <a:lnTo>
                    <a:pt x="110522" y="118927"/>
                  </a:lnTo>
                  <a:cubicBezTo>
                    <a:pt x="110513" y="118918"/>
                    <a:pt x="110513" y="118908"/>
                    <a:pt x="110513" y="118899"/>
                  </a:cubicBezTo>
                  <a:cubicBezTo>
                    <a:pt x="110503" y="118889"/>
                    <a:pt x="110522" y="118870"/>
                    <a:pt x="110541" y="118870"/>
                  </a:cubicBezTo>
                  <a:close/>
                  <a:moveTo>
                    <a:pt x="41582" y="111296"/>
                  </a:moveTo>
                  <a:cubicBezTo>
                    <a:pt x="41906" y="111906"/>
                    <a:pt x="42908" y="113977"/>
                    <a:pt x="42860" y="115846"/>
                  </a:cubicBezTo>
                  <a:cubicBezTo>
                    <a:pt x="42831" y="117105"/>
                    <a:pt x="42297" y="118298"/>
                    <a:pt x="41372" y="119156"/>
                  </a:cubicBezTo>
                  <a:lnTo>
                    <a:pt x="41372" y="119147"/>
                  </a:lnTo>
                  <a:cubicBezTo>
                    <a:pt x="40494" y="118250"/>
                    <a:pt x="40017" y="117029"/>
                    <a:pt x="40056" y="115770"/>
                  </a:cubicBezTo>
                  <a:cubicBezTo>
                    <a:pt x="40113" y="113900"/>
                    <a:pt x="41229" y="111887"/>
                    <a:pt x="41582" y="111296"/>
                  </a:cubicBezTo>
                  <a:close/>
                  <a:moveTo>
                    <a:pt x="55023" y="118479"/>
                  </a:moveTo>
                  <a:cubicBezTo>
                    <a:pt x="55357" y="118479"/>
                    <a:pt x="55528" y="118870"/>
                    <a:pt x="55318" y="119118"/>
                  </a:cubicBezTo>
                  <a:cubicBezTo>
                    <a:pt x="55237" y="119210"/>
                    <a:pt x="55129" y="119252"/>
                    <a:pt x="55024" y="119252"/>
                  </a:cubicBezTo>
                  <a:cubicBezTo>
                    <a:pt x="54844" y="119252"/>
                    <a:pt x="54671" y="119131"/>
                    <a:pt x="54641" y="118927"/>
                  </a:cubicBezTo>
                  <a:lnTo>
                    <a:pt x="54641" y="118918"/>
                  </a:lnTo>
                  <a:cubicBezTo>
                    <a:pt x="54632" y="118822"/>
                    <a:pt x="54651" y="118718"/>
                    <a:pt x="54717" y="118632"/>
                  </a:cubicBezTo>
                  <a:cubicBezTo>
                    <a:pt x="54775" y="118546"/>
                    <a:pt x="54861" y="118498"/>
                    <a:pt x="54965" y="118479"/>
                  </a:cubicBezTo>
                  <a:close/>
                  <a:moveTo>
                    <a:pt x="142176" y="117340"/>
                  </a:moveTo>
                  <a:cubicBezTo>
                    <a:pt x="142280" y="117340"/>
                    <a:pt x="142384" y="117344"/>
                    <a:pt x="142488" y="117353"/>
                  </a:cubicBezTo>
                  <a:cubicBezTo>
                    <a:pt x="143118" y="117411"/>
                    <a:pt x="143824" y="117640"/>
                    <a:pt x="144597" y="118031"/>
                  </a:cubicBezTo>
                  <a:cubicBezTo>
                    <a:pt x="144959" y="118221"/>
                    <a:pt x="145322" y="118431"/>
                    <a:pt x="145665" y="118660"/>
                  </a:cubicBezTo>
                  <a:cubicBezTo>
                    <a:pt x="145197" y="118868"/>
                    <a:pt x="143904" y="119383"/>
                    <a:pt x="142677" y="119383"/>
                  </a:cubicBezTo>
                  <a:cubicBezTo>
                    <a:pt x="142553" y="119383"/>
                    <a:pt x="142429" y="119378"/>
                    <a:pt x="142307" y="119366"/>
                  </a:cubicBezTo>
                  <a:lnTo>
                    <a:pt x="142298" y="119357"/>
                  </a:lnTo>
                  <a:cubicBezTo>
                    <a:pt x="141430" y="119280"/>
                    <a:pt x="140628" y="118889"/>
                    <a:pt x="140056" y="118241"/>
                  </a:cubicBezTo>
                  <a:lnTo>
                    <a:pt x="140046" y="118231"/>
                  </a:lnTo>
                  <a:lnTo>
                    <a:pt x="140037" y="118212"/>
                  </a:lnTo>
                  <a:cubicBezTo>
                    <a:pt x="140008" y="118183"/>
                    <a:pt x="139989" y="118155"/>
                    <a:pt x="139970" y="118136"/>
                  </a:cubicBezTo>
                  <a:cubicBezTo>
                    <a:pt x="140161" y="117973"/>
                    <a:pt x="140371" y="117830"/>
                    <a:pt x="140590" y="117716"/>
                  </a:cubicBezTo>
                  <a:cubicBezTo>
                    <a:pt x="141080" y="117467"/>
                    <a:pt x="141623" y="117340"/>
                    <a:pt x="142176" y="117340"/>
                  </a:cubicBezTo>
                  <a:close/>
                  <a:moveTo>
                    <a:pt x="90146" y="119128"/>
                  </a:moveTo>
                  <a:cubicBezTo>
                    <a:pt x="90413" y="119137"/>
                    <a:pt x="90442" y="119519"/>
                    <a:pt x="90185" y="119567"/>
                  </a:cubicBezTo>
                  <a:cubicBezTo>
                    <a:pt x="90165" y="119571"/>
                    <a:pt x="90146" y="119573"/>
                    <a:pt x="90128" y="119573"/>
                  </a:cubicBezTo>
                  <a:cubicBezTo>
                    <a:pt x="89871" y="119573"/>
                    <a:pt x="89823" y="119154"/>
                    <a:pt x="90108" y="119128"/>
                  </a:cubicBezTo>
                  <a:close/>
                  <a:moveTo>
                    <a:pt x="118198" y="117262"/>
                  </a:moveTo>
                  <a:cubicBezTo>
                    <a:pt x="118685" y="117262"/>
                    <a:pt x="119171" y="117365"/>
                    <a:pt x="119623" y="117573"/>
                  </a:cubicBezTo>
                  <a:cubicBezTo>
                    <a:pt x="119251" y="118403"/>
                    <a:pt x="118554" y="119051"/>
                    <a:pt x="117696" y="119366"/>
                  </a:cubicBezTo>
                  <a:cubicBezTo>
                    <a:pt x="117044" y="119608"/>
                    <a:pt x="116298" y="119679"/>
                    <a:pt x="115651" y="119679"/>
                  </a:cubicBezTo>
                  <a:cubicBezTo>
                    <a:pt x="115049" y="119679"/>
                    <a:pt x="114533" y="119617"/>
                    <a:pt x="114262" y="119576"/>
                  </a:cubicBezTo>
                  <a:lnTo>
                    <a:pt x="114271" y="119567"/>
                  </a:lnTo>
                  <a:cubicBezTo>
                    <a:pt x="114643" y="119137"/>
                    <a:pt x="115740" y="117945"/>
                    <a:pt x="116990" y="117477"/>
                  </a:cubicBezTo>
                  <a:cubicBezTo>
                    <a:pt x="117381" y="117334"/>
                    <a:pt x="117790" y="117262"/>
                    <a:pt x="118198" y="117262"/>
                  </a:cubicBezTo>
                  <a:close/>
                  <a:moveTo>
                    <a:pt x="31480" y="119328"/>
                  </a:moveTo>
                  <a:cubicBezTo>
                    <a:pt x="31699" y="119328"/>
                    <a:pt x="31766" y="119614"/>
                    <a:pt x="31575" y="119710"/>
                  </a:cubicBezTo>
                  <a:cubicBezTo>
                    <a:pt x="31543" y="119726"/>
                    <a:pt x="31511" y="119733"/>
                    <a:pt x="31481" y="119733"/>
                  </a:cubicBezTo>
                  <a:cubicBezTo>
                    <a:pt x="31329" y="119733"/>
                    <a:pt x="31214" y="119557"/>
                    <a:pt x="31318" y="119414"/>
                  </a:cubicBezTo>
                  <a:cubicBezTo>
                    <a:pt x="31356" y="119366"/>
                    <a:pt x="31403" y="119338"/>
                    <a:pt x="31451" y="119328"/>
                  </a:cubicBezTo>
                  <a:close/>
                  <a:moveTo>
                    <a:pt x="55761" y="120316"/>
                  </a:moveTo>
                  <a:cubicBezTo>
                    <a:pt x="55886" y="120316"/>
                    <a:pt x="55907" y="120521"/>
                    <a:pt x="55757" y="120530"/>
                  </a:cubicBezTo>
                  <a:cubicBezTo>
                    <a:pt x="55752" y="120531"/>
                    <a:pt x="55747" y="120531"/>
                    <a:pt x="55743" y="120531"/>
                  </a:cubicBezTo>
                  <a:cubicBezTo>
                    <a:pt x="55691" y="120531"/>
                    <a:pt x="55643" y="120486"/>
                    <a:pt x="55643" y="120425"/>
                  </a:cubicBezTo>
                  <a:lnTo>
                    <a:pt x="55633" y="120435"/>
                  </a:lnTo>
                  <a:cubicBezTo>
                    <a:pt x="55624" y="120377"/>
                    <a:pt x="55671" y="120330"/>
                    <a:pt x="55729" y="120320"/>
                  </a:cubicBezTo>
                  <a:cubicBezTo>
                    <a:pt x="55740" y="120317"/>
                    <a:pt x="55751" y="120316"/>
                    <a:pt x="55761" y="120316"/>
                  </a:cubicBezTo>
                  <a:close/>
                  <a:moveTo>
                    <a:pt x="90629" y="120070"/>
                  </a:moveTo>
                  <a:cubicBezTo>
                    <a:pt x="90760" y="120070"/>
                    <a:pt x="90882" y="120169"/>
                    <a:pt x="90900" y="120301"/>
                  </a:cubicBezTo>
                  <a:cubicBezTo>
                    <a:pt x="90909" y="120368"/>
                    <a:pt x="90890" y="120444"/>
                    <a:pt x="90852" y="120501"/>
                  </a:cubicBezTo>
                  <a:cubicBezTo>
                    <a:pt x="90802" y="120575"/>
                    <a:pt x="90721" y="120611"/>
                    <a:pt x="90638" y="120611"/>
                  </a:cubicBezTo>
                  <a:cubicBezTo>
                    <a:pt x="90580" y="120611"/>
                    <a:pt x="90521" y="120594"/>
                    <a:pt x="90471" y="120559"/>
                  </a:cubicBezTo>
                  <a:cubicBezTo>
                    <a:pt x="90280" y="120416"/>
                    <a:pt x="90356" y="120110"/>
                    <a:pt x="90595" y="120072"/>
                  </a:cubicBezTo>
                  <a:cubicBezTo>
                    <a:pt x="90606" y="120071"/>
                    <a:pt x="90617" y="120070"/>
                    <a:pt x="90629" y="120070"/>
                  </a:cubicBezTo>
                  <a:close/>
                  <a:moveTo>
                    <a:pt x="142899" y="120253"/>
                  </a:moveTo>
                  <a:cubicBezTo>
                    <a:pt x="142937" y="120253"/>
                    <a:pt x="142975" y="120263"/>
                    <a:pt x="143004" y="120292"/>
                  </a:cubicBezTo>
                  <a:cubicBezTo>
                    <a:pt x="143109" y="120368"/>
                    <a:pt x="143099" y="120520"/>
                    <a:pt x="142994" y="120587"/>
                  </a:cubicBezTo>
                  <a:cubicBezTo>
                    <a:pt x="142975" y="120597"/>
                    <a:pt x="142946" y="120606"/>
                    <a:pt x="142927" y="120606"/>
                  </a:cubicBezTo>
                  <a:cubicBezTo>
                    <a:pt x="142913" y="120611"/>
                    <a:pt x="142901" y="120613"/>
                    <a:pt x="142889" y="120613"/>
                  </a:cubicBezTo>
                  <a:cubicBezTo>
                    <a:pt x="142877" y="120613"/>
                    <a:pt x="142865" y="120611"/>
                    <a:pt x="142851" y="120606"/>
                  </a:cubicBezTo>
                  <a:lnTo>
                    <a:pt x="142822" y="120597"/>
                  </a:lnTo>
                  <a:cubicBezTo>
                    <a:pt x="142708" y="120549"/>
                    <a:pt x="142679" y="120396"/>
                    <a:pt x="142775" y="120311"/>
                  </a:cubicBezTo>
                  <a:lnTo>
                    <a:pt x="142775" y="120301"/>
                  </a:lnTo>
                  <a:cubicBezTo>
                    <a:pt x="142803" y="120272"/>
                    <a:pt x="142832" y="120263"/>
                    <a:pt x="142870" y="120253"/>
                  </a:cubicBezTo>
                  <a:close/>
                  <a:moveTo>
                    <a:pt x="114452" y="120387"/>
                  </a:moveTo>
                  <a:cubicBezTo>
                    <a:pt x="114491" y="120387"/>
                    <a:pt x="114519" y="120396"/>
                    <a:pt x="114548" y="120416"/>
                  </a:cubicBezTo>
                  <a:cubicBezTo>
                    <a:pt x="114576" y="120435"/>
                    <a:pt x="114596" y="120473"/>
                    <a:pt x="114605" y="120520"/>
                  </a:cubicBezTo>
                  <a:lnTo>
                    <a:pt x="114615" y="120511"/>
                  </a:lnTo>
                  <a:lnTo>
                    <a:pt x="114615" y="120511"/>
                  </a:lnTo>
                  <a:cubicBezTo>
                    <a:pt x="114631" y="120622"/>
                    <a:pt x="114547" y="120683"/>
                    <a:pt x="114464" y="120683"/>
                  </a:cubicBezTo>
                  <a:cubicBezTo>
                    <a:pt x="114397" y="120683"/>
                    <a:pt x="114332" y="120644"/>
                    <a:pt x="114319" y="120559"/>
                  </a:cubicBezTo>
                  <a:cubicBezTo>
                    <a:pt x="114300" y="120473"/>
                    <a:pt x="114357" y="120406"/>
                    <a:pt x="114433" y="120387"/>
                  </a:cubicBezTo>
                  <a:close/>
                  <a:moveTo>
                    <a:pt x="144702" y="120578"/>
                  </a:moveTo>
                  <a:cubicBezTo>
                    <a:pt x="144740" y="120578"/>
                    <a:pt x="144768" y="120578"/>
                    <a:pt x="144807" y="120587"/>
                  </a:cubicBezTo>
                  <a:cubicBezTo>
                    <a:pt x="144873" y="120606"/>
                    <a:pt x="144931" y="120664"/>
                    <a:pt x="144959" y="120730"/>
                  </a:cubicBezTo>
                  <a:cubicBezTo>
                    <a:pt x="144969" y="120749"/>
                    <a:pt x="144969" y="120768"/>
                    <a:pt x="144969" y="120778"/>
                  </a:cubicBezTo>
                  <a:cubicBezTo>
                    <a:pt x="144964" y="120935"/>
                    <a:pt x="144849" y="121012"/>
                    <a:pt x="144734" y="121012"/>
                  </a:cubicBezTo>
                  <a:cubicBezTo>
                    <a:pt x="144611" y="121012"/>
                    <a:pt x="144487" y="120926"/>
                    <a:pt x="144492" y="120759"/>
                  </a:cubicBezTo>
                  <a:lnTo>
                    <a:pt x="144501" y="120759"/>
                  </a:lnTo>
                  <a:lnTo>
                    <a:pt x="144501" y="120749"/>
                  </a:lnTo>
                  <a:cubicBezTo>
                    <a:pt x="144501" y="120740"/>
                    <a:pt x="144511" y="120721"/>
                    <a:pt x="144511" y="120711"/>
                  </a:cubicBezTo>
                  <a:cubicBezTo>
                    <a:pt x="144520" y="120702"/>
                    <a:pt x="144530" y="120683"/>
                    <a:pt x="144539" y="120673"/>
                  </a:cubicBezTo>
                  <a:lnTo>
                    <a:pt x="144558" y="120654"/>
                  </a:lnTo>
                  <a:lnTo>
                    <a:pt x="144578" y="120635"/>
                  </a:lnTo>
                  <a:cubicBezTo>
                    <a:pt x="144616" y="120606"/>
                    <a:pt x="144654" y="120587"/>
                    <a:pt x="144702" y="120578"/>
                  </a:cubicBezTo>
                  <a:close/>
                  <a:moveTo>
                    <a:pt x="77021" y="114416"/>
                  </a:moveTo>
                  <a:lnTo>
                    <a:pt x="77021" y="114416"/>
                  </a:lnTo>
                  <a:cubicBezTo>
                    <a:pt x="77632" y="114731"/>
                    <a:pt x="79654" y="115856"/>
                    <a:pt x="80683" y="117430"/>
                  </a:cubicBezTo>
                  <a:cubicBezTo>
                    <a:pt x="81036" y="117964"/>
                    <a:pt x="81284" y="118565"/>
                    <a:pt x="81399" y="119195"/>
                  </a:cubicBezTo>
                  <a:cubicBezTo>
                    <a:pt x="81504" y="119795"/>
                    <a:pt x="81494" y="120416"/>
                    <a:pt x="81361" y="121017"/>
                  </a:cubicBezTo>
                  <a:cubicBezTo>
                    <a:pt x="80359" y="120816"/>
                    <a:pt x="79443" y="120301"/>
                    <a:pt x="78766" y="119528"/>
                  </a:cubicBezTo>
                  <a:cubicBezTo>
                    <a:pt x="78604" y="119357"/>
                    <a:pt x="78470" y="119175"/>
                    <a:pt x="78337" y="118975"/>
                  </a:cubicBezTo>
                  <a:cubicBezTo>
                    <a:pt x="77311" y="117399"/>
                    <a:pt x="77070" y="115114"/>
                    <a:pt x="77021" y="114416"/>
                  </a:cubicBezTo>
                  <a:close/>
                  <a:moveTo>
                    <a:pt x="47162" y="118899"/>
                  </a:moveTo>
                  <a:cubicBezTo>
                    <a:pt x="47178" y="118899"/>
                    <a:pt x="47194" y="118899"/>
                    <a:pt x="47210" y="118899"/>
                  </a:cubicBezTo>
                  <a:lnTo>
                    <a:pt x="47210" y="118908"/>
                  </a:lnTo>
                  <a:cubicBezTo>
                    <a:pt x="47487" y="118908"/>
                    <a:pt x="47754" y="118927"/>
                    <a:pt x="48021" y="118975"/>
                  </a:cubicBezTo>
                  <a:cubicBezTo>
                    <a:pt x="48918" y="119147"/>
                    <a:pt x="49719" y="119662"/>
                    <a:pt x="50224" y="120425"/>
                  </a:cubicBezTo>
                  <a:cubicBezTo>
                    <a:pt x="49657" y="120813"/>
                    <a:pt x="48993" y="121017"/>
                    <a:pt x="48317" y="121017"/>
                  </a:cubicBezTo>
                  <a:cubicBezTo>
                    <a:pt x="48094" y="121017"/>
                    <a:pt x="47871" y="120995"/>
                    <a:pt x="47649" y="120950"/>
                  </a:cubicBezTo>
                  <a:lnTo>
                    <a:pt x="47620" y="120950"/>
                  </a:lnTo>
                  <a:lnTo>
                    <a:pt x="47592" y="120940"/>
                  </a:lnTo>
                  <a:cubicBezTo>
                    <a:pt x="46294" y="120673"/>
                    <a:pt x="45045" y="119710"/>
                    <a:pt x="44606" y="119347"/>
                  </a:cubicBezTo>
                  <a:cubicBezTo>
                    <a:pt x="45038" y="119206"/>
                    <a:pt x="46100" y="118899"/>
                    <a:pt x="47162" y="118899"/>
                  </a:cubicBezTo>
                  <a:close/>
                  <a:moveTo>
                    <a:pt x="129477" y="106908"/>
                  </a:moveTo>
                  <a:cubicBezTo>
                    <a:pt x="130746" y="106956"/>
                    <a:pt x="131938" y="107509"/>
                    <a:pt x="132777" y="108444"/>
                  </a:cubicBezTo>
                  <a:cubicBezTo>
                    <a:pt x="132911" y="108596"/>
                    <a:pt x="133025" y="108739"/>
                    <a:pt x="133140" y="108902"/>
                  </a:cubicBezTo>
                  <a:lnTo>
                    <a:pt x="133188" y="108959"/>
                  </a:lnTo>
                  <a:lnTo>
                    <a:pt x="135811" y="108425"/>
                  </a:lnTo>
                  <a:lnTo>
                    <a:pt x="135782" y="108310"/>
                  </a:lnTo>
                  <a:cubicBezTo>
                    <a:pt x="135716" y="108034"/>
                    <a:pt x="135668" y="107814"/>
                    <a:pt x="135639" y="107661"/>
                  </a:cubicBezTo>
                  <a:lnTo>
                    <a:pt x="135639" y="107661"/>
                  </a:lnTo>
                  <a:cubicBezTo>
                    <a:pt x="135878" y="107757"/>
                    <a:pt x="136336" y="107929"/>
                    <a:pt x="136889" y="108186"/>
                  </a:cubicBezTo>
                  <a:lnTo>
                    <a:pt x="136927" y="108205"/>
                  </a:lnTo>
                  <a:lnTo>
                    <a:pt x="138501" y="107890"/>
                  </a:lnTo>
                  <a:cubicBezTo>
                    <a:pt x="138525" y="107884"/>
                    <a:pt x="138548" y="107880"/>
                    <a:pt x="138572" y="107880"/>
                  </a:cubicBezTo>
                  <a:cubicBezTo>
                    <a:pt x="138615" y="107880"/>
                    <a:pt x="138658" y="107891"/>
                    <a:pt x="138701" y="107910"/>
                  </a:cubicBezTo>
                  <a:cubicBezTo>
                    <a:pt x="138749" y="107938"/>
                    <a:pt x="138778" y="107976"/>
                    <a:pt x="138787" y="108034"/>
                  </a:cubicBezTo>
                  <a:lnTo>
                    <a:pt x="139073" y="109436"/>
                  </a:lnTo>
                  <a:lnTo>
                    <a:pt x="139112" y="109464"/>
                  </a:lnTo>
                  <a:cubicBezTo>
                    <a:pt x="139426" y="109684"/>
                    <a:pt x="139722" y="109922"/>
                    <a:pt x="140008" y="110180"/>
                  </a:cubicBezTo>
                  <a:lnTo>
                    <a:pt x="140018" y="110180"/>
                  </a:lnTo>
                  <a:cubicBezTo>
                    <a:pt x="140266" y="110399"/>
                    <a:pt x="140495" y="110638"/>
                    <a:pt x="140714" y="110895"/>
                  </a:cubicBezTo>
                  <a:cubicBezTo>
                    <a:pt x="140934" y="111153"/>
                    <a:pt x="141124" y="111420"/>
                    <a:pt x="141296" y="111706"/>
                  </a:cubicBezTo>
                  <a:cubicBezTo>
                    <a:pt x="141945" y="112784"/>
                    <a:pt x="142231" y="114053"/>
                    <a:pt x="142107" y="115312"/>
                  </a:cubicBezTo>
                  <a:lnTo>
                    <a:pt x="142097" y="115302"/>
                  </a:lnTo>
                  <a:cubicBezTo>
                    <a:pt x="141515" y="115264"/>
                    <a:pt x="140934" y="115140"/>
                    <a:pt x="140380" y="114921"/>
                  </a:cubicBezTo>
                  <a:cubicBezTo>
                    <a:pt x="139846" y="114721"/>
                    <a:pt x="139331" y="114425"/>
                    <a:pt x="138873" y="114072"/>
                  </a:cubicBezTo>
                  <a:lnTo>
                    <a:pt x="138835" y="114034"/>
                  </a:lnTo>
                  <a:lnTo>
                    <a:pt x="133025" y="115207"/>
                  </a:lnTo>
                  <a:lnTo>
                    <a:pt x="133073" y="115331"/>
                  </a:lnTo>
                  <a:cubicBezTo>
                    <a:pt x="133197" y="115713"/>
                    <a:pt x="133274" y="116113"/>
                    <a:pt x="133293" y="116504"/>
                  </a:cubicBezTo>
                  <a:cubicBezTo>
                    <a:pt x="133321" y="117268"/>
                    <a:pt x="133235" y="118040"/>
                    <a:pt x="133035" y="118775"/>
                  </a:cubicBezTo>
                  <a:cubicBezTo>
                    <a:pt x="132825" y="119576"/>
                    <a:pt x="132539" y="120349"/>
                    <a:pt x="132176" y="121102"/>
                  </a:cubicBezTo>
                  <a:cubicBezTo>
                    <a:pt x="131804" y="120520"/>
                    <a:pt x="130622" y="118546"/>
                    <a:pt x="130498" y="116676"/>
                  </a:cubicBezTo>
                  <a:cubicBezTo>
                    <a:pt x="130421" y="115417"/>
                    <a:pt x="130851" y="114186"/>
                    <a:pt x="131690" y="113252"/>
                  </a:cubicBezTo>
                  <a:cubicBezTo>
                    <a:pt x="131928" y="113452"/>
                    <a:pt x="132148" y="113671"/>
                    <a:pt x="132329" y="113919"/>
                  </a:cubicBezTo>
                  <a:lnTo>
                    <a:pt x="132644" y="114329"/>
                  </a:lnTo>
                  <a:lnTo>
                    <a:pt x="132072" y="111468"/>
                  </a:lnTo>
                  <a:lnTo>
                    <a:pt x="132024" y="111439"/>
                  </a:lnTo>
                  <a:lnTo>
                    <a:pt x="131814" y="111296"/>
                  </a:lnTo>
                  <a:lnTo>
                    <a:pt x="131795" y="111277"/>
                  </a:lnTo>
                  <a:cubicBezTo>
                    <a:pt x="131614" y="111153"/>
                    <a:pt x="131432" y="111019"/>
                    <a:pt x="131261" y="110876"/>
                  </a:cubicBezTo>
                  <a:cubicBezTo>
                    <a:pt x="131060" y="110705"/>
                    <a:pt x="130879" y="110533"/>
                    <a:pt x="130707" y="110342"/>
                  </a:cubicBezTo>
                  <a:cubicBezTo>
                    <a:pt x="130259" y="109856"/>
                    <a:pt x="129916" y="109274"/>
                    <a:pt x="129706" y="108644"/>
                  </a:cubicBezTo>
                  <a:cubicBezTo>
                    <a:pt x="129572" y="108243"/>
                    <a:pt x="129496" y="107833"/>
                    <a:pt x="129477" y="107413"/>
                  </a:cubicBezTo>
                  <a:cubicBezTo>
                    <a:pt x="129467" y="107242"/>
                    <a:pt x="129467" y="107080"/>
                    <a:pt x="129477" y="106908"/>
                  </a:cubicBezTo>
                  <a:close/>
                  <a:moveTo>
                    <a:pt x="44463" y="121102"/>
                  </a:moveTo>
                  <a:cubicBezTo>
                    <a:pt x="44501" y="121102"/>
                    <a:pt x="44539" y="121131"/>
                    <a:pt x="44549" y="121169"/>
                  </a:cubicBezTo>
                  <a:cubicBezTo>
                    <a:pt x="44549" y="121188"/>
                    <a:pt x="44539" y="121217"/>
                    <a:pt x="44529" y="121236"/>
                  </a:cubicBezTo>
                  <a:cubicBezTo>
                    <a:pt x="44520" y="121245"/>
                    <a:pt x="44501" y="121255"/>
                    <a:pt x="44482" y="121265"/>
                  </a:cubicBezTo>
                  <a:cubicBezTo>
                    <a:pt x="44453" y="121265"/>
                    <a:pt x="44434" y="121265"/>
                    <a:pt x="44415" y="121245"/>
                  </a:cubicBezTo>
                  <a:cubicBezTo>
                    <a:pt x="44405" y="121236"/>
                    <a:pt x="44386" y="121217"/>
                    <a:pt x="44386" y="121198"/>
                  </a:cubicBezTo>
                  <a:cubicBezTo>
                    <a:pt x="44386" y="121179"/>
                    <a:pt x="44386" y="121150"/>
                    <a:pt x="44405" y="121141"/>
                  </a:cubicBezTo>
                  <a:cubicBezTo>
                    <a:pt x="44415" y="121121"/>
                    <a:pt x="44434" y="121112"/>
                    <a:pt x="44453" y="121102"/>
                  </a:cubicBezTo>
                  <a:close/>
                  <a:moveTo>
                    <a:pt x="96797" y="113701"/>
                  </a:moveTo>
                  <a:cubicBezTo>
                    <a:pt x="97448" y="113940"/>
                    <a:pt x="99592" y="114798"/>
                    <a:pt x="101164" y="116209"/>
                  </a:cubicBezTo>
                  <a:cubicBezTo>
                    <a:pt x="101412" y="116438"/>
                    <a:pt x="101651" y="116676"/>
                    <a:pt x="101870" y="116924"/>
                  </a:cubicBezTo>
                  <a:cubicBezTo>
                    <a:pt x="102900" y="118145"/>
                    <a:pt x="103396" y="119729"/>
                    <a:pt x="103234" y="121322"/>
                  </a:cubicBezTo>
                  <a:cubicBezTo>
                    <a:pt x="101641" y="121217"/>
                    <a:pt x="100163" y="120463"/>
                    <a:pt x="99132" y="119233"/>
                  </a:cubicBezTo>
                  <a:cubicBezTo>
                    <a:pt x="98570" y="118565"/>
                    <a:pt x="98074" y="117697"/>
                    <a:pt x="97654" y="116648"/>
                  </a:cubicBezTo>
                  <a:cubicBezTo>
                    <a:pt x="97273" y="115697"/>
                    <a:pt x="96988" y="114708"/>
                    <a:pt x="96797" y="113701"/>
                  </a:cubicBezTo>
                  <a:close/>
                  <a:moveTo>
                    <a:pt x="125572" y="118555"/>
                  </a:moveTo>
                  <a:cubicBezTo>
                    <a:pt x="125971" y="118555"/>
                    <a:pt x="126368" y="118625"/>
                    <a:pt x="126749" y="118765"/>
                  </a:cubicBezTo>
                  <a:lnTo>
                    <a:pt x="126768" y="118775"/>
                  </a:lnTo>
                  <a:lnTo>
                    <a:pt x="126787" y="118775"/>
                  </a:lnTo>
                  <a:lnTo>
                    <a:pt x="126854" y="118803"/>
                  </a:lnTo>
                  <a:lnTo>
                    <a:pt x="126882" y="118813"/>
                  </a:lnTo>
                  <a:cubicBezTo>
                    <a:pt x="126997" y="118861"/>
                    <a:pt x="127102" y="118908"/>
                    <a:pt x="127207" y="118966"/>
                  </a:cubicBezTo>
                  <a:cubicBezTo>
                    <a:pt x="127245" y="118985"/>
                    <a:pt x="127292" y="119013"/>
                    <a:pt x="127340" y="119032"/>
                  </a:cubicBezTo>
                  <a:lnTo>
                    <a:pt x="127416" y="119090"/>
                  </a:lnTo>
                  <a:lnTo>
                    <a:pt x="127474" y="119118"/>
                  </a:lnTo>
                  <a:cubicBezTo>
                    <a:pt x="127626" y="119214"/>
                    <a:pt x="127769" y="119328"/>
                    <a:pt x="127912" y="119443"/>
                  </a:cubicBezTo>
                  <a:cubicBezTo>
                    <a:pt x="128742" y="120110"/>
                    <a:pt x="129381" y="121026"/>
                    <a:pt x="129620" y="121398"/>
                  </a:cubicBezTo>
                  <a:cubicBezTo>
                    <a:pt x="129584" y="121399"/>
                    <a:pt x="129547" y="121399"/>
                    <a:pt x="129511" y="121399"/>
                  </a:cubicBezTo>
                  <a:cubicBezTo>
                    <a:pt x="128746" y="121399"/>
                    <a:pt x="127982" y="121303"/>
                    <a:pt x="127235" y="121112"/>
                  </a:cubicBezTo>
                  <a:lnTo>
                    <a:pt x="127226" y="121112"/>
                  </a:lnTo>
                  <a:cubicBezTo>
                    <a:pt x="126892" y="121026"/>
                    <a:pt x="126567" y="120893"/>
                    <a:pt x="126253" y="120740"/>
                  </a:cubicBezTo>
                  <a:cubicBezTo>
                    <a:pt x="125451" y="120311"/>
                    <a:pt x="124850" y="119576"/>
                    <a:pt x="124583" y="118698"/>
                  </a:cubicBezTo>
                  <a:cubicBezTo>
                    <a:pt x="124908" y="118603"/>
                    <a:pt x="125241" y="118555"/>
                    <a:pt x="125572" y="118555"/>
                  </a:cubicBezTo>
                  <a:close/>
                  <a:moveTo>
                    <a:pt x="66472" y="119773"/>
                  </a:moveTo>
                  <a:cubicBezTo>
                    <a:pt x="67336" y="119773"/>
                    <a:pt x="68165" y="120096"/>
                    <a:pt x="68797" y="120692"/>
                  </a:cubicBezTo>
                  <a:cubicBezTo>
                    <a:pt x="68664" y="120835"/>
                    <a:pt x="68521" y="120978"/>
                    <a:pt x="68349" y="121102"/>
                  </a:cubicBezTo>
                  <a:cubicBezTo>
                    <a:pt x="67796" y="121522"/>
                    <a:pt x="67109" y="121761"/>
                    <a:pt x="66413" y="121789"/>
                  </a:cubicBezTo>
                  <a:cubicBezTo>
                    <a:pt x="66375" y="121790"/>
                    <a:pt x="66337" y="121790"/>
                    <a:pt x="66299" y="121790"/>
                  </a:cubicBezTo>
                  <a:cubicBezTo>
                    <a:pt x="65879" y="121790"/>
                    <a:pt x="65460" y="121742"/>
                    <a:pt x="65048" y="121637"/>
                  </a:cubicBezTo>
                  <a:lnTo>
                    <a:pt x="65048" y="121646"/>
                  </a:lnTo>
                  <a:lnTo>
                    <a:pt x="64924" y="121617"/>
                  </a:lnTo>
                  <a:lnTo>
                    <a:pt x="64905" y="121732"/>
                  </a:lnTo>
                  <a:cubicBezTo>
                    <a:pt x="64890" y="121840"/>
                    <a:pt x="64806" y="121895"/>
                    <a:pt x="64721" y="121895"/>
                  </a:cubicBezTo>
                  <a:cubicBezTo>
                    <a:pt x="64648" y="121895"/>
                    <a:pt x="64574" y="121854"/>
                    <a:pt x="64543" y="121770"/>
                  </a:cubicBezTo>
                  <a:lnTo>
                    <a:pt x="64533" y="121741"/>
                  </a:lnTo>
                  <a:lnTo>
                    <a:pt x="64533" y="121732"/>
                  </a:lnTo>
                  <a:cubicBezTo>
                    <a:pt x="64524" y="121694"/>
                    <a:pt x="64533" y="121665"/>
                    <a:pt x="64552" y="121637"/>
                  </a:cubicBezTo>
                  <a:lnTo>
                    <a:pt x="64591" y="121513"/>
                  </a:lnTo>
                  <a:lnTo>
                    <a:pt x="64476" y="121474"/>
                  </a:lnTo>
                  <a:cubicBezTo>
                    <a:pt x="63999" y="121322"/>
                    <a:pt x="63541" y="121131"/>
                    <a:pt x="63093" y="120912"/>
                  </a:cubicBezTo>
                  <a:cubicBezTo>
                    <a:pt x="63579" y="120616"/>
                    <a:pt x="65001" y="119834"/>
                    <a:pt x="66327" y="119776"/>
                  </a:cubicBezTo>
                  <a:cubicBezTo>
                    <a:pt x="66375" y="119774"/>
                    <a:pt x="66423" y="119773"/>
                    <a:pt x="66472" y="119773"/>
                  </a:cubicBezTo>
                  <a:close/>
                  <a:moveTo>
                    <a:pt x="89176" y="121432"/>
                  </a:moveTo>
                  <a:cubicBezTo>
                    <a:pt x="89318" y="121432"/>
                    <a:pt x="89442" y="121538"/>
                    <a:pt x="89460" y="121675"/>
                  </a:cubicBezTo>
                  <a:cubicBezTo>
                    <a:pt x="89488" y="121837"/>
                    <a:pt x="89374" y="121990"/>
                    <a:pt x="89221" y="122009"/>
                  </a:cubicBezTo>
                  <a:cubicBezTo>
                    <a:pt x="89205" y="122011"/>
                    <a:pt x="89190" y="122012"/>
                    <a:pt x="89175" y="122012"/>
                  </a:cubicBezTo>
                  <a:cubicBezTo>
                    <a:pt x="88943" y="122012"/>
                    <a:pt x="88792" y="121748"/>
                    <a:pt x="88935" y="121551"/>
                  </a:cubicBezTo>
                  <a:cubicBezTo>
                    <a:pt x="88983" y="121484"/>
                    <a:pt x="89049" y="121446"/>
                    <a:pt x="89126" y="121436"/>
                  </a:cubicBezTo>
                  <a:cubicBezTo>
                    <a:pt x="89143" y="121433"/>
                    <a:pt x="89159" y="121432"/>
                    <a:pt x="89176" y="121432"/>
                  </a:cubicBezTo>
                  <a:close/>
                  <a:moveTo>
                    <a:pt x="25432" y="116352"/>
                  </a:moveTo>
                  <a:cubicBezTo>
                    <a:pt x="26691" y="116390"/>
                    <a:pt x="27883" y="116943"/>
                    <a:pt x="28732" y="117888"/>
                  </a:cubicBezTo>
                  <a:cubicBezTo>
                    <a:pt x="30011" y="119271"/>
                    <a:pt x="30612" y="121503"/>
                    <a:pt x="30774" y="122180"/>
                  </a:cubicBezTo>
                  <a:cubicBezTo>
                    <a:pt x="30116" y="121961"/>
                    <a:pt x="27941" y="121169"/>
                    <a:pt x="26662" y="119776"/>
                  </a:cubicBezTo>
                  <a:cubicBezTo>
                    <a:pt x="25804" y="118851"/>
                    <a:pt x="25355" y="117611"/>
                    <a:pt x="25422" y="116352"/>
                  </a:cubicBezTo>
                  <a:close/>
                  <a:moveTo>
                    <a:pt x="133827" y="122257"/>
                  </a:moveTo>
                  <a:cubicBezTo>
                    <a:pt x="133827" y="122266"/>
                    <a:pt x="133836" y="122276"/>
                    <a:pt x="133836" y="122285"/>
                  </a:cubicBezTo>
                  <a:lnTo>
                    <a:pt x="133779" y="122295"/>
                  </a:lnTo>
                  <a:lnTo>
                    <a:pt x="133779" y="122295"/>
                  </a:lnTo>
                  <a:lnTo>
                    <a:pt x="133846" y="122285"/>
                  </a:lnTo>
                  <a:lnTo>
                    <a:pt x="133846" y="122285"/>
                  </a:lnTo>
                  <a:cubicBezTo>
                    <a:pt x="133846" y="122295"/>
                    <a:pt x="133836" y="122304"/>
                    <a:pt x="133836" y="122304"/>
                  </a:cubicBezTo>
                  <a:cubicBezTo>
                    <a:pt x="133827" y="122314"/>
                    <a:pt x="133827" y="122314"/>
                    <a:pt x="133817" y="122323"/>
                  </a:cubicBezTo>
                  <a:cubicBezTo>
                    <a:pt x="133798" y="122323"/>
                    <a:pt x="133779" y="122314"/>
                    <a:pt x="133779" y="122295"/>
                  </a:cubicBezTo>
                  <a:cubicBezTo>
                    <a:pt x="133779" y="122285"/>
                    <a:pt x="133779" y="122276"/>
                    <a:pt x="133779" y="122276"/>
                  </a:cubicBezTo>
                  <a:cubicBezTo>
                    <a:pt x="133779" y="122266"/>
                    <a:pt x="133789" y="122266"/>
                    <a:pt x="133789" y="122257"/>
                  </a:cubicBezTo>
                  <a:close/>
                  <a:moveTo>
                    <a:pt x="72543" y="118977"/>
                  </a:moveTo>
                  <a:cubicBezTo>
                    <a:pt x="73106" y="118977"/>
                    <a:pt x="73670" y="119081"/>
                    <a:pt x="74206" y="119290"/>
                  </a:cubicBezTo>
                  <a:cubicBezTo>
                    <a:pt x="74759" y="119509"/>
                    <a:pt x="75275" y="119795"/>
                    <a:pt x="75752" y="120148"/>
                  </a:cubicBezTo>
                  <a:cubicBezTo>
                    <a:pt x="76553" y="120740"/>
                    <a:pt x="77287" y="121436"/>
                    <a:pt x="77936" y="122199"/>
                  </a:cubicBezTo>
                  <a:cubicBezTo>
                    <a:pt x="77600" y="122252"/>
                    <a:pt x="76867" y="122346"/>
                    <a:pt x="75999" y="122346"/>
                  </a:cubicBezTo>
                  <a:cubicBezTo>
                    <a:pt x="75120" y="122346"/>
                    <a:pt x="74102" y="122249"/>
                    <a:pt x="73214" y="121913"/>
                  </a:cubicBezTo>
                  <a:cubicBezTo>
                    <a:pt x="72518" y="121656"/>
                    <a:pt x="71888" y="121226"/>
                    <a:pt x="71392" y="120664"/>
                  </a:cubicBezTo>
                  <a:lnTo>
                    <a:pt x="71392" y="120654"/>
                  </a:lnTo>
                  <a:cubicBezTo>
                    <a:pt x="71049" y="120292"/>
                    <a:pt x="70782" y="119872"/>
                    <a:pt x="70581" y="119414"/>
                  </a:cubicBezTo>
                  <a:cubicBezTo>
                    <a:pt x="71203" y="119124"/>
                    <a:pt x="71873" y="118977"/>
                    <a:pt x="72543" y="118977"/>
                  </a:cubicBezTo>
                  <a:close/>
                  <a:moveTo>
                    <a:pt x="67189" y="121950"/>
                  </a:moveTo>
                  <a:cubicBezTo>
                    <a:pt x="67340" y="121950"/>
                    <a:pt x="67490" y="122053"/>
                    <a:pt x="67519" y="122228"/>
                  </a:cubicBezTo>
                  <a:cubicBezTo>
                    <a:pt x="67538" y="122409"/>
                    <a:pt x="67414" y="122562"/>
                    <a:pt x="67243" y="122590"/>
                  </a:cubicBezTo>
                  <a:lnTo>
                    <a:pt x="67243" y="122600"/>
                  </a:lnTo>
                  <a:cubicBezTo>
                    <a:pt x="67223" y="122603"/>
                    <a:pt x="67205" y="122605"/>
                    <a:pt x="67186" y="122605"/>
                  </a:cubicBezTo>
                  <a:cubicBezTo>
                    <a:pt x="66931" y="122605"/>
                    <a:pt x="66767" y="122307"/>
                    <a:pt x="66928" y="122085"/>
                  </a:cubicBezTo>
                  <a:cubicBezTo>
                    <a:pt x="66995" y="121992"/>
                    <a:pt x="67092" y="121950"/>
                    <a:pt x="67189" y="121950"/>
                  </a:cubicBezTo>
                  <a:close/>
                  <a:moveTo>
                    <a:pt x="30001" y="122686"/>
                  </a:moveTo>
                  <a:cubicBezTo>
                    <a:pt x="30030" y="122686"/>
                    <a:pt x="30058" y="122695"/>
                    <a:pt x="30087" y="122715"/>
                  </a:cubicBezTo>
                  <a:cubicBezTo>
                    <a:pt x="30116" y="122743"/>
                    <a:pt x="30135" y="122772"/>
                    <a:pt x="30144" y="122810"/>
                  </a:cubicBezTo>
                  <a:cubicBezTo>
                    <a:pt x="30144" y="122848"/>
                    <a:pt x="30135" y="122886"/>
                    <a:pt x="30116" y="122915"/>
                  </a:cubicBezTo>
                  <a:cubicBezTo>
                    <a:pt x="30087" y="122955"/>
                    <a:pt x="30045" y="122973"/>
                    <a:pt x="30005" y="122973"/>
                  </a:cubicBezTo>
                  <a:cubicBezTo>
                    <a:pt x="29938" y="122973"/>
                    <a:pt x="29873" y="122925"/>
                    <a:pt x="29868" y="122848"/>
                  </a:cubicBezTo>
                  <a:cubicBezTo>
                    <a:pt x="29858" y="122810"/>
                    <a:pt x="29868" y="122772"/>
                    <a:pt x="29887" y="122743"/>
                  </a:cubicBezTo>
                  <a:cubicBezTo>
                    <a:pt x="29906" y="122715"/>
                    <a:pt x="29944" y="122695"/>
                    <a:pt x="29982" y="122686"/>
                  </a:cubicBezTo>
                  <a:close/>
                  <a:moveTo>
                    <a:pt x="32586" y="112860"/>
                  </a:moveTo>
                  <a:cubicBezTo>
                    <a:pt x="32739" y="112860"/>
                    <a:pt x="32872" y="112975"/>
                    <a:pt x="32892" y="113128"/>
                  </a:cubicBezTo>
                  <a:lnTo>
                    <a:pt x="32892" y="113223"/>
                  </a:lnTo>
                  <a:lnTo>
                    <a:pt x="32987" y="113242"/>
                  </a:lnTo>
                  <a:cubicBezTo>
                    <a:pt x="33244" y="113299"/>
                    <a:pt x="33368" y="113585"/>
                    <a:pt x="33235" y="113814"/>
                  </a:cubicBezTo>
                  <a:lnTo>
                    <a:pt x="33187" y="113900"/>
                  </a:lnTo>
                  <a:lnTo>
                    <a:pt x="33273" y="113967"/>
                  </a:lnTo>
                  <a:cubicBezTo>
                    <a:pt x="34446" y="114826"/>
                    <a:pt x="35267" y="116094"/>
                    <a:pt x="35553" y="117516"/>
                  </a:cubicBezTo>
                  <a:cubicBezTo>
                    <a:pt x="36059" y="119881"/>
                    <a:pt x="35238" y="122743"/>
                    <a:pt x="35000" y="123506"/>
                  </a:cubicBezTo>
                  <a:cubicBezTo>
                    <a:pt x="34465" y="122905"/>
                    <a:pt x="32558" y="120625"/>
                    <a:pt x="32052" y="118260"/>
                  </a:cubicBezTo>
                  <a:cubicBezTo>
                    <a:pt x="31747" y="116838"/>
                    <a:pt x="31976" y="115350"/>
                    <a:pt x="32701" y="114081"/>
                  </a:cubicBezTo>
                  <a:lnTo>
                    <a:pt x="32758" y="113996"/>
                  </a:lnTo>
                  <a:lnTo>
                    <a:pt x="32672" y="113929"/>
                  </a:lnTo>
                  <a:cubicBezTo>
                    <a:pt x="32586" y="113872"/>
                    <a:pt x="32529" y="113776"/>
                    <a:pt x="32519" y="113681"/>
                  </a:cubicBezTo>
                  <a:cubicBezTo>
                    <a:pt x="32510" y="113643"/>
                    <a:pt x="32510" y="113614"/>
                    <a:pt x="32519" y="113576"/>
                  </a:cubicBezTo>
                  <a:lnTo>
                    <a:pt x="32529" y="113500"/>
                  </a:lnTo>
                  <a:lnTo>
                    <a:pt x="32453" y="113461"/>
                  </a:lnTo>
                  <a:cubicBezTo>
                    <a:pt x="32271" y="113376"/>
                    <a:pt x="32205" y="113147"/>
                    <a:pt x="32329" y="112984"/>
                  </a:cubicBezTo>
                  <a:cubicBezTo>
                    <a:pt x="32376" y="112918"/>
                    <a:pt x="32453" y="112870"/>
                    <a:pt x="32539" y="112860"/>
                  </a:cubicBezTo>
                  <a:close/>
                  <a:moveTo>
                    <a:pt x="88992" y="116275"/>
                  </a:moveTo>
                  <a:lnTo>
                    <a:pt x="88992" y="116275"/>
                  </a:lnTo>
                  <a:cubicBezTo>
                    <a:pt x="88887" y="116857"/>
                    <a:pt x="88754" y="117439"/>
                    <a:pt x="88591" y="118012"/>
                  </a:cubicBezTo>
                  <a:cubicBezTo>
                    <a:pt x="88296" y="119090"/>
                    <a:pt x="87857" y="120129"/>
                    <a:pt x="87275" y="121083"/>
                  </a:cubicBezTo>
                  <a:cubicBezTo>
                    <a:pt x="87113" y="121350"/>
                    <a:pt x="86932" y="121608"/>
                    <a:pt x="86731" y="121856"/>
                  </a:cubicBezTo>
                  <a:cubicBezTo>
                    <a:pt x="85730" y="123096"/>
                    <a:pt x="84251" y="123869"/>
                    <a:pt x="82658" y="124002"/>
                  </a:cubicBezTo>
                  <a:lnTo>
                    <a:pt x="82639" y="123812"/>
                  </a:lnTo>
                  <a:cubicBezTo>
                    <a:pt x="82515" y="122285"/>
                    <a:pt x="82992" y="120768"/>
                    <a:pt x="83974" y="119595"/>
                  </a:cubicBezTo>
                  <a:cubicBezTo>
                    <a:pt x="84213" y="119290"/>
                    <a:pt x="84480" y="119013"/>
                    <a:pt x="84776" y="118756"/>
                  </a:cubicBezTo>
                  <a:cubicBezTo>
                    <a:pt x="85405" y="118202"/>
                    <a:pt x="86092" y="117716"/>
                    <a:pt x="86836" y="117306"/>
                  </a:cubicBezTo>
                  <a:cubicBezTo>
                    <a:pt x="87523" y="116905"/>
                    <a:pt x="88248" y="116562"/>
                    <a:pt x="88992" y="116275"/>
                  </a:cubicBezTo>
                  <a:close/>
                  <a:moveTo>
                    <a:pt x="133891" y="123960"/>
                  </a:moveTo>
                  <a:cubicBezTo>
                    <a:pt x="133904" y="123960"/>
                    <a:pt x="133915" y="123967"/>
                    <a:pt x="133922" y="123974"/>
                  </a:cubicBezTo>
                  <a:cubicBezTo>
                    <a:pt x="133941" y="123983"/>
                    <a:pt x="133951" y="124002"/>
                    <a:pt x="133951" y="124021"/>
                  </a:cubicBezTo>
                  <a:cubicBezTo>
                    <a:pt x="133960" y="124050"/>
                    <a:pt x="133941" y="124088"/>
                    <a:pt x="133903" y="124098"/>
                  </a:cubicBezTo>
                  <a:lnTo>
                    <a:pt x="133874" y="124098"/>
                  </a:lnTo>
                  <a:cubicBezTo>
                    <a:pt x="133855" y="124088"/>
                    <a:pt x="133846" y="124079"/>
                    <a:pt x="133836" y="124060"/>
                  </a:cubicBezTo>
                  <a:cubicBezTo>
                    <a:pt x="133827" y="124060"/>
                    <a:pt x="133827" y="124050"/>
                    <a:pt x="133827" y="124040"/>
                  </a:cubicBezTo>
                  <a:cubicBezTo>
                    <a:pt x="133827" y="124031"/>
                    <a:pt x="133827" y="124021"/>
                    <a:pt x="133827" y="124012"/>
                  </a:cubicBezTo>
                  <a:cubicBezTo>
                    <a:pt x="133827" y="123983"/>
                    <a:pt x="133846" y="123964"/>
                    <a:pt x="133874" y="123964"/>
                  </a:cubicBezTo>
                  <a:cubicBezTo>
                    <a:pt x="133880" y="123961"/>
                    <a:pt x="133886" y="123960"/>
                    <a:pt x="133891" y="123960"/>
                  </a:cubicBezTo>
                  <a:close/>
                  <a:moveTo>
                    <a:pt x="34847" y="124040"/>
                  </a:moveTo>
                  <a:cubicBezTo>
                    <a:pt x="34904" y="124040"/>
                    <a:pt x="34962" y="124088"/>
                    <a:pt x="34971" y="124145"/>
                  </a:cubicBezTo>
                  <a:cubicBezTo>
                    <a:pt x="34987" y="124235"/>
                    <a:pt x="34921" y="124284"/>
                    <a:pt x="34854" y="124284"/>
                  </a:cubicBezTo>
                  <a:cubicBezTo>
                    <a:pt x="34800" y="124284"/>
                    <a:pt x="34745" y="124252"/>
                    <a:pt x="34733" y="124184"/>
                  </a:cubicBezTo>
                  <a:cubicBezTo>
                    <a:pt x="34723" y="124117"/>
                    <a:pt x="34771" y="124060"/>
                    <a:pt x="34828" y="124040"/>
                  </a:cubicBezTo>
                  <a:close/>
                  <a:moveTo>
                    <a:pt x="82257" y="123840"/>
                  </a:moveTo>
                  <a:cubicBezTo>
                    <a:pt x="82324" y="123840"/>
                    <a:pt x="82400" y="123869"/>
                    <a:pt x="82439" y="123926"/>
                  </a:cubicBezTo>
                  <a:lnTo>
                    <a:pt x="82524" y="124021"/>
                  </a:lnTo>
                  <a:lnTo>
                    <a:pt x="82515" y="124021"/>
                  </a:lnTo>
                  <a:lnTo>
                    <a:pt x="82496" y="124126"/>
                  </a:lnTo>
                  <a:cubicBezTo>
                    <a:pt x="82486" y="124231"/>
                    <a:pt x="82400" y="124308"/>
                    <a:pt x="82296" y="124327"/>
                  </a:cubicBezTo>
                  <a:cubicBezTo>
                    <a:pt x="82283" y="124328"/>
                    <a:pt x="82271" y="124329"/>
                    <a:pt x="82258" y="124329"/>
                  </a:cubicBezTo>
                  <a:cubicBezTo>
                    <a:pt x="82140" y="124329"/>
                    <a:pt x="82036" y="124247"/>
                    <a:pt x="82019" y="124126"/>
                  </a:cubicBezTo>
                  <a:cubicBezTo>
                    <a:pt x="82009" y="124060"/>
                    <a:pt x="82019" y="123993"/>
                    <a:pt x="82057" y="123945"/>
                  </a:cubicBezTo>
                  <a:cubicBezTo>
                    <a:pt x="82095" y="123888"/>
                    <a:pt x="82152" y="123850"/>
                    <a:pt x="82219" y="123840"/>
                  </a:cubicBezTo>
                  <a:close/>
                  <a:moveTo>
                    <a:pt x="51741" y="118956"/>
                  </a:moveTo>
                  <a:cubicBezTo>
                    <a:pt x="53000" y="119004"/>
                    <a:pt x="54193" y="119557"/>
                    <a:pt x="55042" y="120501"/>
                  </a:cubicBezTo>
                  <a:cubicBezTo>
                    <a:pt x="55614" y="121121"/>
                    <a:pt x="56110" y="121990"/>
                    <a:pt x="56520" y="123058"/>
                  </a:cubicBezTo>
                  <a:cubicBezTo>
                    <a:pt x="56740" y="123630"/>
                    <a:pt x="56921" y="124212"/>
                    <a:pt x="57055" y="124804"/>
                  </a:cubicBezTo>
                  <a:cubicBezTo>
                    <a:pt x="56568" y="124641"/>
                    <a:pt x="55223" y="124155"/>
                    <a:pt x="54050" y="123335"/>
                  </a:cubicBezTo>
                  <a:cubicBezTo>
                    <a:pt x="53649" y="123058"/>
                    <a:pt x="53287" y="122743"/>
                    <a:pt x="52962" y="122390"/>
                  </a:cubicBezTo>
                  <a:cubicBezTo>
                    <a:pt x="52104" y="121455"/>
                    <a:pt x="51665" y="120215"/>
                    <a:pt x="51741" y="118956"/>
                  </a:cubicBezTo>
                  <a:close/>
                  <a:moveTo>
                    <a:pt x="107060" y="118260"/>
                  </a:moveTo>
                  <a:lnTo>
                    <a:pt x="107069" y="118269"/>
                  </a:lnTo>
                  <a:cubicBezTo>
                    <a:pt x="108309" y="118489"/>
                    <a:pt x="109416" y="119204"/>
                    <a:pt x="110122" y="120253"/>
                  </a:cubicBezTo>
                  <a:cubicBezTo>
                    <a:pt x="111190" y="121818"/>
                    <a:pt x="111457" y="124107"/>
                    <a:pt x="111514" y="124804"/>
                  </a:cubicBezTo>
                  <a:cubicBezTo>
                    <a:pt x="110904" y="124489"/>
                    <a:pt x="108862" y="123401"/>
                    <a:pt x="107794" y="121837"/>
                  </a:cubicBezTo>
                  <a:cubicBezTo>
                    <a:pt x="107079" y="120797"/>
                    <a:pt x="106812" y="119500"/>
                    <a:pt x="107060" y="118260"/>
                  </a:cubicBezTo>
                  <a:close/>
                  <a:moveTo>
                    <a:pt x="71659" y="124870"/>
                  </a:moveTo>
                  <a:cubicBezTo>
                    <a:pt x="71705" y="124870"/>
                    <a:pt x="71707" y="124933"/>
                    <a:pt x="71664" y="124937"/>
                  </a:cubicBezTo>
                  <a:lnTo>
                    <a:pt x="71664" y="124937"/>
                  </a:lnTo>
                  <a:cubicBezTo>
                    <a:pt x="71648" y="124935"/>
                    <a:pt x="71639" y="124926"/>
                    <a:pt x="71631" y="124909"/>
                  </a:cubicBezTo>
                  <a:cubicBezTo>
                    <a:pt x="71631" y="124889"/>
                    <a:pt x="71640" y="124880"/>
                    <a:pt x="71659" y="124870"/>
                  </a:cubicBezTo>
                  <a:close/>
                  <a:moveTo>
                    <a:pt x="103269" y="123355"/>
                  </a:moveTo>
                  <a:cubicBezTo>
                    <a:pt x="103384" y="123355"/>
                    <a:pt x="103500" y="123361"/>
                    <a:pt x="103616" y="123373"/>
                  </a:cubicBezTo>
                  <a:lnTo>
                    <a:pt x="103606" y="123373"/>
                  </a:lnTo>
                  <a:cubicBezTo>
                    <a:pt x="104942" y="123497"/>
                    <a:pt x="106315" y="124365"/>
                    <a:pt x="106783" y="124680"/>
                  </a:cubicBezTo>
                  <a:cubicBezTo>
                    <a:pt x="106316" y="124887"/>
                    <a:pt x="105033" y="125393"/>
                    <a:pt x="103802" y="125393"/>
                  </a:cubicBezTo>
                  <a:cubicBezTo>
                    <a:pt x="103676" y="125393"/>
                    <a:pt x="103550" y="125388"/>
                    <a:pt x="103425" y="125376"/>
                  </a:cubicBezTo>
                  <a:cubicBezTo>
                    <a:pt x="102509" y="125300"/>
                    <a:pt x="101670" y="124851"/>
                    <a:pt x="101088" y="124155"/>
                  </a:cubicBezTo>
                  <a:cubicBezTo>
                    <a:pt x="101704" y="123638"/>
                    <a:pt x="102474" y="123355"/>
                    <a:pt x="103269" y="123355"/>
                  </a:cubicBezTo>
                  <a:close/>
                  <a:moveTo>
                    <a:pt x="51245" y="125137"/>
                  </a:moveTo>
                  <a:lnTo>
                    <a:pt x="51236" y="125147"/>
                  </a:lnTo>
                  <a:lnTo>
                    <a:pt x="51274" y="125147"/>
                  </a:lnTo>
                  <a:cubicBezTo>
                    <a:pt x="51541" y="125147"/>
                    <a:pt x="51569" y="125538"/>
                    <a:pt x="51302" y="125586"/>
                  </a:cubicBezTo>
                  <a:cubicBezTo>
                    <a:pt x="51293" y="125587"/>
                    <a:pt x="51283" y="125588"/>
                    <a:pt x="51273" y="125588"/>
                  </a:cubicBezTo>
                  <a:cubicBezTo>
                    <a:pt x="51226" y="125588"/>
                    <a:pt x="51180" y="125570"/>
                    <a:pt x="51140" y="125538"/>
                  </a:cubicBezTo>
                  <a:cubicBezTo>
                    <a:pt x="51092" y="125510"/>
                    <a:pt x="51064" y="125452"/>
                    <a:pt x="51054" y="125395"/>
                  </a:cubicBezTo>
                  <a:cubicBezTo>
                    <a:pt x="51026" y="125271"/>
                    <a:pt x="51112" y="125147"/>
                    <a:pt x="51245" y="125137"/>
                  </a:cubicBezTo>
                  <a:close/>
                  <a:moveTo>
                    <a:pt x="79325" y="123291"/>
                  </a:moveTo>
                  <a:cubicBezTo>
                    <a:pt x="79812" y="123291"/>
                    <a:pt x="80298" y="123394"/>
                    <a:pt x="80750" y="123602"/>
                  </a:cubicBezTo>
                  <a:cubicBezTo>
                    <a:pt x="80369" y="124432"/>
                    <a:pt x="79682" y="125071"/>
                    <a:pt x="78823" y="125386"/>
                  </a:cubicBezTo>
                  <a:cubicBezTo>
                    <a:pt x="78183" y="125623"/>
                    <a:pt x="77451" y="125693"/>
                    <a:pt x="76812" y="125693"/>
                  </a:cubicBezTo>
                  <a:cubicBezTo>
                    <a:pt x="76207" y="125693"/>
                    <a:pt x="75685" y="125630"/>
                    <a:pt x="75405" y="125588"/>
                  </a:cubicBezTo>
                  <a:lnTo>
                    <a:pt x="75405" y="125588"/>
                  </a:lnTo>
                  <a:cubicBezTo>
                    <a:pt x="75773" y="125153"/>
                    <a:pt x="76875" y="123971"/>
                    <a:pt x="78117" y="123506"/>
                  </a:cubicBezTo>
                  <a:cubicBezTo>
                    <a:pt x="78508" y="123363"/>
                    <a:pt x="78917" y="123291"/>
                    <a:pt x="79325" y="123291"/>
                  </a:cubicBezTo>
                  <a:close/>
                  <a:moveTo>
                    <a:pt x="115715" y="121193"/>
                  </a:moveTo>
                  <a:cubicBezTo>
                    <a:pt x="115851" y="121193"/>
                    <a:pt x="115988" y="121268"/>
                    <a:pt x="116046" y="121427"/>
                  </a:cubicBezTo>
                  <a:lnTo>
                    <a:pt x="116074" y="121503"/>
                  </a:lnTo>
                  <a:lnTo>
                    <a:pt x="116160" y="121503"/>
                  </a:lnTo>
                  <a:cubicBezTo>
                    <a:pt x="116181" y="121503"/>
                    <a:pt x="116203" y="121503"/>
                    <a:pt x="116224" y="121503"/>
                  </a:cubicBezTo>
                  <a:cubicBezTo>
                    <a:pt x="117061" y="121503"/>
                    <a:pt x="117897" y="121684"/>
                    <a:pt x="118669" y="122037"/>
                  </a:cubicBezTo>
                  <a:cubicBezTo>
                    <a:pt x="120872" y="123039"/>
                    <a:pt x="122685" y="125395"/>
                    <a:pt x="123152" y="126044"/>
                  </a:cubicBezTo>
                  <a:cubicBezTo>
                    <a:pt x="122884" y="126066"/>
                    <a:pt x="122368" y="126103"/>
                    <a:pt x="121716" y="126103"/>
                  </a:cubicBezTo>
                  <a:cubicBezTo>
                    <a:pt x="120440" y="126103"/>
                    <a:pt x="118648" y="125962"/>
                    <a:pt x="117190" y="125300"/>
                  </a:cubicBezTo>
                  <a:cubicBezTo>
                    <a:pt x="115731" y="124641"/>
                    <a:pt x="114605" y="123420"/>
                    <a:pt x="114061" y="121913"/>
                  </a:cubicBezTo>
                  <a:cubicBezTo>
                    <a:pt x="114452" y="121761"/>
                    <a:pt x="114853" y="121646"/>
                    <a:pt x="115273" y="121579"/>
                  </a:cubicBezTo>
                  <a:lnTo>
                    <a:pt x="115349" y="121570"/>
                  </a:lnTo>
                  <a:lnTo>
                    <a:pt x="115368" y="121484"/>
                  </a:lnTo>
                  <a:cubicBezTo>
                    <a:pt x="115399" y="121294"/>
                    <a:pt x="115557" y="121193"/>
                    <a:pt x="115715" y="121193"/>
                  </a:cubicBezTo>
                  <a:close/>
                  <a:moveTo>
                    <a:pt x="104016" y="126254"/>
                  </a:moveTo>
                  <a:cubicBezTo>
                    <a:pt x="104102" y="126254"/>
                    <a:pt x="104179" y="126320"/>
                    <a:pt x="104198" y="126406"/>
                  </a:cubicBezTo>
                  <a:cubicBezTo>
                    <a:pt x="104207" y="126511"/>
                    <a:pt x="104140" y="126597"/>
                    <a:pt x="104045" y="126616"/>
                  </a:cubicBezTo>
                  <a:cubicBezTo>
                    <a:pt x="104033" y="126618"/>
                    <a:pt x="104022" y="126619"/>
                    <a:pt x="104011" y="126619"/>
                  </a:cubicBezTo>
                  <a:cubicBezTo>
                    <a:pt x="103802" y="126619"/>
                    <a:pt x="103761" y="126290"/>
                    <a:pt x="103988" y="126254"/>
                  </a:cubicBezTo>
                  <a:close/>
                  <a:moveTo>
                    <a:pt x="51763" y="126087"/>
                  </a:moveTo>
                  <a:cubicBezTo>
                    <a:pt x="51894" y="126087"/>
                    <a:pt x="52001" y="126184"/>
                    <a:pt x="52018" y="126311"/>
                  </a:cubicBezTo>
                  <a:cubicBezTo>
                    <a:pt x="52037" y="126378"/>
                    <a:pt x="52018" y="126454"/>
                    <a:pt x="51980" y="126511"/>
                  </a:cubicBezTo>
                  <a:lnTo>
                    <a:pt x="51970" y="126511"/>
                  </a:lnTo>
                  <a:cubicBezTo>
                    <a:pt x="51918" y="126587"/>
                    <a:pt x="51833" y="126627"/>
                    <a:pt x="51749" y="126627"/>
                  </a:cubicBezTo>
                  <a:cubicBezTo>
                    <a:pt x="51695" y="126627"/>
                    <a:pt x="51642" y="126611"/>
                    <a:pt x="51598" y="126578"/>
                  </a:cubicBezTo>
                  <a:cubicBezTo>
                    <a:pt x="51474" y="126483"/>
                    <a:pt x="51455" y="126320"/>
                    <a:pt x="51541" y="126196"/>
                  </a:cubicBezTo>
                  <a:cubicBezTo>
                    <a:pt x="51579" y="126139"/>
                    <a:pt x="51646" y="126101"/>
                    <a:pt x="51713" y="126091"/>
                  </a:cubicBezTo>
                  <a:cubicBezTo>
                    <a:pt x="51730" y="126088"/>
                    <a:pt x="51746" y="126087"/>
                    <a:pt x="51763" y="126087"/>
                  </a:cubicBezTo>
                  <a:close/>
                  <a:moveTo>
                    <a:pt x="75589" y="126416"/>
                  </a:moveTo>
                  <a:cubicBezTo>
                    <a:pt x="75656" y="126416"/>
                    <a:pt x="75713" y="126463"/>
                    <a:pt x="75732" y="126530"/>
                  </a:cubicBezTo>
                  <a:lnTo>
                    <a:pt x="75732" y="126540"/>
                  </a:lnTo>
                  <a:cubicBezTo>
                    <a:pt x="75742" y="126578"/>
                    <a:pt x="75732" y="126616"/>
                    <a:pt x="75704" y="126654"/>
                  </a:cubicBezTo>
                  <a:cubicBezTo>
                    <a:pt x="75685" y="126683"/>
                    <a:pt x="75647" y="126702"/>
                    <a:pt x="75608" y="126711"/>
                  </a:cubicBezTo>
                  <a:cubicBezTo>
                    <a:pt x="75570" y="126711"/>
                    <a:pt x="75532" y="126702"/>
                    <a:pt x="75504" y="126683"/>
                  </a:cubicBezTo>
                  <a:cubicBezTo>
                    <a:pt x="75465" y="126664"/>
                    <a:pt x="75446" y="126626"/>
                    <a:pt x="75437" y="126587"/>
                  </a:cubicBezTo>
                  <a:cubicBezTo>
                    <a:pt x="75427" y="126502"/>
                    <a:pt x="75484" y="126425"/>
                    <a:pt x="75561" y="126416"/>
                  </a:cubicBezTo>
                  <a:close/>
                  <a:moveTo>
                    <a:pt x="134094" y="125939"/>
                  </a:moveTo>
                  <a:cubicBezTo>
                    <a:pt x="134227" y="125939"/>
                    <a:pt x="134342" y="126006"/>
                    <a:pt x="134418" y="126111"/>
                  </a:cubicBezTo>
                  <a:cubicBezTo>
                    <a:pt x="134456" y="126158"/>
                    <a:pt x="134485" y="126215"/>
                    <a:pt x="134495" y="126282"/>
                  </a:cubicBezTo>
                  <a:cubicBezTo>
                    <a:pt x="134514" y="126387"/>
                    <a:pt x="134485" y="126492"/>
                    <a:pt x="134418" y="126578"/>
                  </a:cubicBezTo>
                  <a:cubicBezTo>
                    <a:pt x="134361" y="126664"/>
                    <a:pt x="134266" y="126721"/>
                    <a:pt x="134161" y="126740"/>
                  </a:cubicBezTo>
                  <a:lnTo>
                    <a:pt x="134123" y="126740"/>
                  </a:lnTo>
                  <a:cubicBezTo>
                    <a:pt x="134111" y="126741"/>
                    <a:pt x="134099" y="126742"/>
                    <a:pt x="134087" y="126742"/>
                  </a:cubicBezTo>
                  <a:cubicBezTo>
                    <a:pt x="133892" y="126742"/>
                    <a:pt x="133720" y="126595"/>
                    <a:pt x="133693" y="126397"/>
                  </a:cubicBezTo>
                  <a:cubicBezTo>
                    <a:pt x="133674" y="126301"/>
                    <a:pt x="133703" y="126206"/>
                    <a:pt x="133750" y="126120"/>
                  </a:cubicBezTo>
                  <a:cubicBezTo>
                    <a:pt x="133808" y="126044"/>
                    <a:pt x="133884" y="125977"/>
                    <a:pt x="133979" y="125948"/>
                  </a:cubicBezTo>
                  <a:lnTo>
                    <a:pt x="133989" y="125948"/>
                  </a:lnTo>
                  <a:cubicBezTo>
                    <a:pt x="134008" y="125948"/>
                    <a:pt x="134018" y="125939"/>
                    <a:pt x="134037" y="125939"/>
                  </a:cubicBezTo>
                  <a:close/>
                  <a:moveTo>
                    <a:pt x="38148" y="120416"/>
                  </a:moveTo>
                  <a:cubicBezTo>
                    <a:pt x="38758" y="120730"/>
                    <a:pt x="40780" y="121856"/>
                    <a:pt x="41811" y="123439"/>
                  </a:cubicBezTo>
                  <a:cubicBezTo>
                    <a:pt x="42173" y="123974"/>
                    <a:pt x="42412" y="124565"/>
                    <a:pt x="42526" y="125195"/>
                  </a:cubicBezTo>
                  <a:cubicBezTo>
                    <a:pt x="42631" y="125805"/>
                    <a:pt x="42622" y="126425"/>
                    <a:pt x="42488" y="127017"/>
                  </a:cubicBezTo>
                  <a:cubicBezTo>
                    <a:pt x="41486" y="126826"/>
                    <a:pt x="40571" y="126301"/>
                    <a:pt x="39893" y="125538"/>
                  </a:cubicBezTo>
                  <a:cubicBezTo>
                    <a:pt x="39741" y="125366"/>
                    <a:pt x="39598" y="125176"/>
                    <a:pt x="39464" y="124985"/>
                  </a:cubicBezTo>
                  <a:cubicBezTo>
                    <a:pt x="38424" y="123411"/>
                    <a:pt x="38195" y="121102"/>
                    <a:pt x="38148" y="120416"/>
                  </a:cubicBezTo>
                  <a:close/>
                  <a:moveTo>
                    <a:pt x="105844" y="126580"/>
                  </a:moveTo>
                  <a:cubicBezTo>
                    <a:pt x="105850" y="126580"/>
                    <a:pt x="105858" y="126583"/>
                    <a:pt x="105867" y="126587"/>
                  </a:cubicBezTo>
                  <a:cubicBezTo>
                    <a:pt x="105876" y="126586"/>
                    <a:pt x="105884" y="126585"/>
                    <a:pt x="105892" y="126585"/>
                  </a:cubicBezTo>
                  <a:cubicBezTo>
                    <a:pt x="105932" y="126585"/>
                    <a:pt x="105971" y="126602"/>
                    <a:pt x="106010" y="126626"/>
                  </a:cubicBezTo>
                  <a:cubicBezTo>
                    <a:pt x="106058" y="126664"/>
                    <a:pt x="106096" y="126721"/>
                    <a:pt x="106106" y="126788"/>
                  </a:cubicBezTo>
                  <a:cubicBezTo>
                    <a:pt x="106115" y="126845"/>
                    <a:pt x="106096" y="126912"/>
                    <a:pt x="106058" y="126960"/>
                  </a:cubicBezTo>
                  <a:cubicBezTo>
                    <a:pt x="106008" y="127023"/>
                    <a:pt x="105937" y="127054"/>
                    <a:pt x="105867" y="127054"/>
                  </a:cubicBezTo>
                  <a:cubicBezTo>
                    <a:pt x="105789" y="127054"/>
                    <a:pt x="105712" y="127016"/>
                    <a:pt x="105667" y="126940"/>
                  </a:cubicBezTo>
                  <a:cubicBezTo>
                    <a:pt x="105581" y="126797"/>
                    <a:pt x="105657" y="126616"/>
                    <a:pt x="105829" y="126587"/>
                  </a:cubicBezTo>
                  <a:cubicBezTo>
                    <a:pt x="105834" y="126583"/>
                    <a:pt x="105838" y="126580"/>
                    <a:pt x="105844" y="126580"/>
                  </a:cubicBezTo>
                  <a:close/>
                  <a:moveTo>
                    <a:pt x="92827" y="119280"/>
                  </a:moveTo>
                  <a:cubicBezTo>
                    <a:pt x="93781" y="120101"/>
                    <a:pt x="94353" y="121274"/>
                    <a:pt x="94429" y="122533"/>
                  </a:cubicBezTo>
                  <a:cubicBezTo>
                    <a:pt x="94544" y="124403"/>
                    <a:pt x="93609" y="126511"/>
                    <a:pt x="93313" y="127131"/>
                  </a:cubicBezTo>
                  <a:cubicBezTo>
                    <a:pt x="92941" y="126549"/>
                    <a:pt x="91749" y="124575"/>
                    <a:pt x="91634" y="122705"/>
                  </a:cubicBezTo>
                  <a:cubicBezTo>
                    <a:pt x="91549" y="121446"/>
                    <a:pt x="91987" y="120215"/>
                    <a:pt x="92827" y="119280"/>
                  </a:cubicBezTo>
                  <a:close/>
                  <a:moveTo>
                    <a:pt x="57915" y="119720"/>
                  </a:moveTo>
                  <a:lnTo>
                    <a:pt x="57915" y="119720"/>
                  </a:lnTo>
                  <a:cubicBezTo>
                    <a:pt x="58557" y="119959"/>
                    <a:pt x="60700" y="120808"/>
                    <a:pt x="62273" y="122218"/>
                  </a:cubicBezTo>
                  <a:cubicBezTo>
                    <a:pt x="62530" y="122447"/>
                    <a:pt x="62759" y="122686"/>
                    <a:pt x="62978" y="122943"/>
                  </a:cubicBezTo>
                  <a:cubicBezTo>
                    <a:pt x="64018" y="124155"/>
                    <a:pt x="64514" y="125748"/>
                    <a:pt x="64352" y="127341"/>
                  </a:cubicBezTo>
                  <a:cubicBezTo>
                    <a:pt x="62759" y="127227"/>
                    <a:pt x="61271" y="126473"/>
                    <a:pt x="60250" y="125252"/>
                  </a:cubicBezTo>
                  <a:cubicBezTo>
                    <a:pt x="59687" y="124584"/>
                    <a:pt x="59182" y="123707"/>
                    <a:pt x="58762" y="122657"/>
                  </a:cubicBezTo>
                  <a:cubicBezTo>
                    <a:pt x="58391" y="121707"/>
                    <a:pt x="58106" y="120718"/>
                    <a:pt x="57915" y="119720"/>
                  </a:cubicBezTo>
                  <a:close/>
                  <a:moveTo>
                    <a:pt x="86699" y="124571"/>
                  </a:moveTo>
                  <a:cubicBezTo>
                    <a:pt x="87106" y="124571"/>
                    <a:pt x="87512" y="124643"/>
                    <a:pt x="87895" y="124785"/>
                  </a:cubicBezTo>
                  <a:cubicBezTo>
                    <a:pt x="88048" y="124842"/>
                    <a:pt x="88191" y="124899"/>
                    <a:pt x="88334" y="124975"/>
                  </a:cubicBezTo>
                  <a:cubicBezTo>
                    <a:pt x="89507" y="125605"/>
                    <a:pt x="90442" y="126931"/>
                    <a:pt x="90747" y="127408"/>
                  </a:cubicBezTo>
                  <a:lnTo>
                    <a:pt x="90747" y="127417"/>
                  </a:lnTo>
                  <a:cubicBezTo>
                    <a:pt x="90711" y="127418"/>
                    <a:pt x="90674" y="127418"/>
                    <a:pt x="90638" y="127418"/>
                  </a:cubicBezTo>
                  <a:cubicBezTo>
                    <a:pt x="89873" y="127418"/>
                    <a:pt x="89109" y="127322"/>
                    <a:pt x="88363" y="127131"/>
                  </a:cubicBezTo>
                  <a:cubicBezTo>
                    <a:pt x="88029" y="127045"/>
                    <a:pt x="87695" y="126912"/>
                    <a:pt x="87380" y="126750"/>
                  </a:cubicBezTo>
                  <a:cubicBezTo>
                    <a:pt x="86579" y="126320"/>
                    <a:pt x="85978" y="125586"/>
                    <a:pt x="85711" y="124718"/>
                  </a:cubicBezTo>
                  <a:cubicBezTo>
                    <a:pt x="86033" y="124619"/>
                    <a:pt x="86366" y="124571"/>
                    <a:pt x="86699" y="124571"/>
                  </a:cubicBezTo>
                  <a:close/>
                  <a:moveTo>
                    <a:pt x="27586" y="125783"/>
                  </a:moveTo>
                  <a:cubicBezTo>
                    <a:pt x="28451" y="125783"/>
                    <a:pt x="29282" y="126114"/>
                    <a:pt x="29915" y="126702"/>
                  </a:cubicBezTo>
                  <a:cubicBezTo>
                    <a:pt x="29782" y="126845"/>
                    <a:pt x="29629" y="126988"/>
                    <a:pt x="29467" y="127103"/>
                  </a:cubicBezTo>
                  <a:cubicBezTo>
                    <a:pt x="28904" y="127532"/>
                    <a:pt x="28227" y="127770"/>
                    <a:pt x="27521" y="127799"/>
                  </a:cubicBezTo>
                  <a:cubicBezTo>
                    <a:pt x="27483" y="127800"/>
                    <a:pt x="27445" y="127800"/>
                    <a:pt x="27407" y="127800"/>
                  </a:cubicBezTo>
                  <a:cubicBezTo>
                    <a:pt x="26989" y="127800"/>
                    <a:pt x="26578" y="127751"/>
                    <a:pt x="26176" y="127646"/>
                  </a:cubicBezTo>
                  <a:lnTo>
                    <a:pt x="26052" y="127618"/>
                  </a:lnTo>
                  <a:lnTo>
                    <a:pt x="26033" y="127742"/>
                  </a:lnTo>
                  <a:cubicBezTo>
                    <a:pt x="26023" y="127818"/>
                    <a:pt x="25956" y="127885"/>
                    <a:pt x="25871" y="127894"/>
                  </a:cubicBezTo>
                  <a:cubicBezTo>
                    <a:pt x="25858" y="127897"/>
                    <a:pt x="25845" y="127899"/>
                    <a:pt x="25833" y="127899"/>
                  </a:cubicBezTo>
                  <a:cubicBezTo>
                    <a:pt x="25761" y="127899"/>
                    <a:pt x="25695" y="127853"/>
                    <a:pt x="25670" y="127780"/>
                  </a:cubicBezTo>
                  <a:lnTo>
                    <a:pt x="25661" y="127751"/>
                  </a:lnTo>
                  <a:lnTo>
                    <a:pt x="25651" y="127742"/>
                  </a:lnTo>
                  <a:cubicBezTo>
                    <a:pt x="25651" y="127713"/>
                    <a:pt x="25651" y="127675"/>
                    <a:pt x="25670" y="127646"/>
                  </a:cubicBezTo>
                  <a:lnTo>
                    <a:pt x="25708" y="127522"/>
                  </a:lnTo>
                  <a:lnTo>
                    <a:pt x="25594" y="127484"/>
                  </a:lnTo>
                  <a:cubicBezTo>
                    <a:pt x="25117" y="127332"/>
                    <a:pt x="24650" y="127141"/>
                    <a:pt x="24211" y="126921"/>
                  </a:cubicBezTo>
                  <a:cubicBezTo>
                    <a:pt x="24688" y="126626"/>
                    <a:pt x="26119" y="125843"/>
                    <a:pt x="27445" y="125786"/>
                  </a:cubicBezTo>
                  <a:cubicBezTo>
                    <a:pt x="27492" y="125784"/>
                    <a:pt x="27539" y="125783"/>
                    <a:pt x="27586" y="125783"/>
                  </a:cubicBezTo>
                  <a:close/>
                  <a:moveTo>
                    <a:pt x="50301" y="127436"/>
                  </a:moveTo>
                  <a:cubicBezTo>
                    <a:pt x="50444" y="127436"/>
                    <a:pt x="50568" y="127541"/>
                    <a:pt x="50587" y="127684"/>
                  </a:cubicBezTo>
                  <a:cubicBezTo>
                    <a:pt x="50606" y="127837"/>
                    <a:pt x="50501" y="127990"/>
                    <a:pt x="50348" y="128018"/>
                  </a:cubicBezTo>
                  <a:cubicBezTo>
                    <a:pt x="50336" y="128020"/>
                    <a:pt x="50323" y="128021"/>
                    <a:pt x="50310" y="128021"/>
                  </a:cubicBezTo>
                  <a:cubicBezTo>
                    <a:pt x="50164" y="128021"/>
                    <a:pt x="50041" y="127920"/>
                    <a:pt x="50015" y="127780"/>
                  </a:cubicBezTo>
                  <a:cubicBezTo>
                    <a:pt x="49986" y="127618"/>
                    <a:pt x="50100" y="127475"/>
                    <a:pt x="50253" y="127446"/>
                  </a:cubicBezTo>
                  <a:lnTo>
                    <a:pt x="50301" y="127446"/>
                  </a:lnTo>
                  <a:lnTo>
                    <a:pt x="50301" y="127436"/>
                  </a:lnTo>
                  <a:close/>
                  <a:moveTo>
                    <a:pt x="120643" y="127465"/>
                  </a:moveTo>
                  <a:cubicBezTo>
                    <a:pt x="120720" y="127465"/>
                    <a:pt x="120787" y="127494"/>
                    <a:pt x="120844" y="127532"/>
                  </a:cubicBezTo>
                  <a:cubicBezTo>
                    <a:pt x="120911" y="127580"/>
                    <a:pt x="120958" y="127656"/>
                    <a:pt x="120977" y="127742"/>
                  </a:cubicBezTo>
                  <a:cubicBezTo>
                    <a:pt x="120996" y="127913"/>
                    <a:pt x="120892" y="128076"/>
                    <a:pt x="120720" y="128114"/>
                  </a:cubicBezTo>
                  <a:lnTo>
                    <a:pt x="120682" y="128123"/>
                  </a:lnTo>
                  <a:cubicBezTo>
                    <a:pt x="120669" y="128125"/>
                    <a:pt x="120657" y="128125"/>
                    <a:pt x="120645" y="128125"/>
                  </a:cubicBezTo>
                  <a:cubicBezTo>
                    <a:pt x="120480" y="128125"/>
                    <a:pt x="120346" y="128007"/>
                    <a:pt x="120319" y="127847"/>
                  </a:cubicBezTo>
                  <a:cubicBezTo>
                    <a:pt x="120291" y="127665"/>
                    <a:pt x="120415" y="127494"/>
                    <a:pt x="120596" y="127465"/>
                  </a:cubicBezTo>
                  <a:close/>
                  <a:moveTo>
                    <a:pt x="124059" y="122486"/>
                  </a:moveTo>
                  <a:cubicBezTo>
                    <a:pt x="125194" y="122571"/>
                    <a:pt x="126319" y="122772"/>
                    <a:pt x="127416" y="123087"/>
                  </a:cubicBezTo>
                  <a:lnTo>
                    <a:pt x="127435" y="123096"/>
                  </a:lnTo>
                  <a:lnTo>
                    <a:pt x="127455" y="123096"/>
                  </a:lnTo>
                  <a:cubicBezTo>
                    <a:pt x="128294" y="123335"/>
                    <a:pt x="129105" y="123697"/>
                    <a:pt x="129839" y="124164"/>
                  </a:cubicBezTo>
                  <a:cubicBezTo>
                    <a:pt x="130564" y="124632"/>
                    <a:pt x="131175" y="125262"/>
                    <a:pt x="131633" y="125996"/>
                  </a:cubicBezTo>
                  <a:cubicBezTo>
                    <a:pt x="132014" y="126607"/>
                    <a:pt x="132272" y="127284"/>
                    <a:pt x="132405" y="127990"/>
                  </a:cubicBezTo>
                  <a:cubicBezTo>
                    <a:pt x="131979" y="128086"/>
                    <a:pt x="131545" y="128134"/>
                    <a:pt x="131111" y="128134"/>
                  </a:cubicBezTo>
                  <a:cubicBezTo>
                    <a:pt x="130556" y="128134"/>
                    <a:pt x="130003" y="128055"/>
                    <a:pt x="129467" y="127894"/>
                  </a:cubicBezTo>
                  <a:cubicBezTo>
                    <a:pt x="129057" y="127770"/>
                    <a:pt x="128656" y="127599"/>
                    <a:pt x="128275" y="127389"/>
                  </a:cubicBezTo>
                  <a:lnTo>
                    <a:pt x="128218" y="127360"/>
                  </a:lnTo>
                  <a:cubicBezTo>
                    <a:pt x="128084" y="127284"/>
                    <a:pt x="127979" y="127217"/>
                    <a:pt x="127865" y="127141"/>
                  </a:cubicBezTo>
                  <a:cubicBezTo>
                    <a:pt x="125842" y="125805"/>
                    <a:pt x="124421" y="123191"/>
                    <a:pt x="124059" y="122486"/>
                  </a:cubicBezTo>
                  <a:close/>
                  <a:moveTo>
                    <a:pt x="94935" y="128266"/>
                  </a:moveTo>
                  <a:cubicBezTo>
                    <a:pt x="94945" y="128266"/>
                    <a:pt x="94964" y="128276"/>
                    <a:pt x="94964" y="128295"/>
                  </a:cubicBezTo>
                  <a:cubicBezTo>
                    <a:pt x="94964" y="128314"/>
                    <a:pt x="94954" y="128333"/>
                    <a:pt x="94935" y="128333"/>
                  </a:cubicBezTo>
                  <a:cubicBezTo>
                    <a:pt x="94916" y="128333"/>
                    <a:pt x="94897" y="128324"/>
                    <a:pt x="94897" y="128305"/>
                  </a:cubicBezTo>
                  <a:cubicBezTo>
                    <a:pt x="94897" y="128295"/>
                    <a:pt x="94897" y="128285"/>
                    <a:pt x="94906" y="128276"/>
                  </a:cubicBezTo>
                  <a:cubicBezTo>
                    <a:pt x="94906" y="128276"/>
                    <a:pt x="94916" y="128266"/>
                    <a:pt x="94926" y="128266"/>
                  </a:cubicBezTo>
                  <a:close/>
                  <a:moveTo>
                    <a:pt x="33656" y="124999"/>
                  </a:moveTo>
                  <a:cubicBezTo>
                    <a:pt x="34224" y="124999"/>
                    <a:pt x="34793" y="125103"/>
                    <a:pt x="35334" y="125309"/>
                  </a:cubicBezTo>
                  <a:cubicBezTo>
                    <a:pt x="35887" y="125519"/>
                    <a:pt x="36402" y="125805"/>
                    <a:pt x="36879" y="126158"/>
                  </a:cubicBezTo>
                  <a:lnTo>
                    <a:pt x="36908" y="126177"/>
                  </a:lnTo>
                  <a:cubicBezTo>
                    <a:pt x="37699" y="126769"/>
                    <a:pt x="38424" y="127446"/>
                    <a:pt x="39073" y="128200"/>
                  </a:cubicBezTo>
                  <a:cubicBezTo>
                    <a:pt x="38732" y="128252"/>
                    <a:pt x="37997" y="128346"/>
                    <a:pt x="37129" y="128346"/>
                  </a:cubicBezTo>
                  <a:cubicBezTo>
                    <a:pt x="36250" y="128346"/>
                    <a:pt x="35234" y="128249"/>
                    <a:pt x="34351" y="127913"/>
                  </a:cubicBezTo>
                  <a:cubicBezTo>
                    <a:pt x="33645" y="127656"/>
                    <a:pt x="33016" y="127227"/>
                    <a:pt x="32519" y="126673"/>
                  </a:cubicBezTo>
                  <a:cubicBezTo>
                    <a:pt x="32186" y="126301"/>
                    <a:pt x="31909" y="125882"/>
                    <a:pt x="31718" y="125424"/>
                  </a:cubicBezTo>
                  <a:cubicBezTo>
                    <a:pt x="32330" y="125141"/>
                    <a:pt x="32992" y="124999"/>
                    <a:pt x="33656" y="124999"/>
                  </a:cubicBezTo>
                  <a:close/>
                  <a:moveTo>
                    <a:pt x="28322" y="127961"/>
                  </a:moveTo>
                  <a:cubicBezTo>
                    <a:pt x="28713" y="127971"/>
                    <a:pt x="28761" y="128543"/>
                    <a:pt x="28370" y="128610"/>
                  </a:cubicBezTo>
                  <a:lnTo>
                    <a:pt x="28360" y="128610"/>
                  </a:lnTo>
                  <a:cubicBezTo>
                    <a:pt x="28348" y="128611"/>
                    <a:pt x="28335" y="128612"/>
                    <a:pt x="28323" y="128612"/>
                  </a:cubicBezTo>
                  <a:cubicBezTo>
                    <a:pt x="28256" y="128612"/>
                    <a:pt x="28186" y="128591"/>
                    <a:pt x="28122" y="128543"/>
                  </a:cubicBezTo>
                  <a:cubicBezTo>
                    <a:pt x="28055" y="128495"/>
                    <a:pt x="28007" y="128419"/>
                    <a:pt x="27998" y="128333"/>
                  </a:cubicBezTo>
                  <a:cubicBezTo>
                    <a:pt x="27969" y="128152"/>
                    <a:pt x="28093" y="127990"/>
                    <a:pt x="28265" y="127961"/>
                  </a:cubicBezTo>
                  <a:close/>
                  <a:moveTo>
                    <a:pt x="108786" y="127045"/>
                  </a:moveTo>
                  <a:cubicBezTo>
                    <a:pt x="110045" y="127064"/>
                    <a:pt x="111238" y="127589"/>
                    <a:pt x="112106" y="128505"/>
                  </a:cubicBezTo>
                  <a:cubicBezTo>
                    <a:pt x="111242" y="129360"/>
                    <a:pt x="110086" y="129842"/>
                    <a:pt x="108876" y="129842"/>
                  </a:cubicBezTo>
                  <a:cubicBezTo>
                    <a:pt x="108830" y="129842"/>
                    <a:pt x="108784" y="129842"/>
                    <a:pt x="108738" y="129840"/>
                  </a:cubicBezTo>
                  <a:cubicBezTo>
                    <a:pt x="106859" y="129812"/>
                    <a:pt x="104837" y="128715"/>
                    <a:pt x="104245" y="128362"/>
                  </a:cubicBezTo>
                  <a:cubicBezTo>
                    <a:pt x="104846" y="128047"/>
                    <a:pt x="106850" y="127045"/>
                    <a:pt x="108700" y="127045"/>
                  </a:cubicBezTo>
                  <a:close/>
                  <a:moveTo>
                    <a:pt x="50119" y="122285"/>
                  </a:moveTo>
                  <a:lnTo>
                    <a:pt x="50119" y="122285"/>
                  </a:lnTo>
                  <a:cubicBezTo>
                    <a:pt x="50015" y="122877"/>
                    <a:pt x="49881" y="123459"/>
                    <a:pt x="49719" y="124031"/>
                  </a:cubicBezTo>
                  <a:cubicBezTo>
                    <a:pt x="49423" y="125109"/>
                    <a:pt x="48984" y="126139"/>
                    <a:pt x="48412" y="127093"/>
                  </a:cubicBezTo>
                  <a:lnTo>
                    <a:pt x="48393" y="127122"/>
                  </a:lnTo>
                  <a:cubicBezTo>
                    <a:pt x="48231" y="127379"/>
                    <a:pt x="48049" y="127627"/>
                    <a:pt x="47868" y="127866"/>
                  </a:cubicBezTo>
                  <a:cubicBezTo>
                    <a:pt x="46857" y="129115"/>
                    <a:pt x="45388" y="129888"/>
                    <a:pt x="43785" y="130012"/>
                  </a:cubicBezTo>
                  <a:lnTo>
                    <a:pt x="43766" y="129831"/>
                  </a:lnTo>
                  <a:cubicBezTo>
                    <a:pt x="43642" y="128295"/>
                    <a:pt x="44119" y="126778"/>
                    <a:pt x="45102" y="125605"/>
                  </a:cubicBezTo>
                  <a:cubicBezTo>
                    <a:pt x="45340" y="125300"/>
                    <a:pt x="45617" y="125023"/>
                    <a:pt x="45903" y="124765"/>
                  </a:cubicBezTo>
                  <a:cubicBezTo>
                    <a:pt x="46514" y="124222"/>
                    <a:pt x="47191" y="123745"/>
                    <a:pt x="47906" y="123344"/>
                  </a:cubicBezTo>
                  <a:lnTo>
                    <a:pt x="47964" y="123315"/>
                  </a:lnTo>
                  <a:cubicBezTo>
                    <a:pt x="48650" y="122924"/>
                    <a:pt x="49375" y="122581"/>
                    <a:pt x="50119" y="122285"/>
                  </a:cubicBezTo>
                  <a:close/>
                  <a:moveTo>
                    <a:pt x="95019" y="129970"/>
                  </a:moveTo>
                  <a:cubicBezTo>
                    <a:pt x="95032" y="129970"/>
                    <a:pt x="95046" y="129977"/>
                    <a:pt x="95059" y="129983"/>
                  </a:cubicBezTo>
                  <a:cubicBezTo>
                    <a:pt x="95069" y="129993"/>
                    <a:pt x="95078" y="130012"/>
                    <a:pt x="95078" y="130031"/>
                  </a:cubicBezTo>
                  <a:cubicBezTo>
                    <a:pt x="95088" y="130050"/>
                    <a:pt x="95078" y="130069"/>
                    <a:pt x="95069" y="130079"/>
                  </a:cubicBezTo>
                  <a:cubicBezTo>
                    <a:pt x="95059" y="130098"/>
                    <a:pt x="95040" y="130107"/>
                    <a:pt x="95030" y="130107"/>
                  </a:cubicBezTo>
                  <a:cubicBezTo>
                    <a:pt x="95011" y="130107"/>
                    <a:pt x="94992" y="130107"/>
                    <a:pt x="94973" y="130098"/>
                  </a:cubicBezTo>
                  <a:cubicBezTo>
                    <a:pt x="94954" y="130079"/>
                    <a:pt x="94945" y="130069"/>
                    <a:pt x="94945" y="130050"/>
                  </a:cubicBezTo>
                  <a:cubicBezTo>
                    <a:pt x="94945" y="130012"/>
                    <a:pt x="94964" y="129974"/>
                    <a:pt x="95002" y="129974"/>
                  </a:cubicBezTo>
                  <a:cubicBezTo>
                    <a:pt x="95007" y="129971"/>
                    <a:pt x="95013" y="129970"/>
                    <a:pt x="95019" y="129970"/>
                  </a:cubicBezTo>
                  <a:close/>
                  <a:moveTo>
                    <a:pt x="118986" y="129723"/>
                  </a:moveTo>
                  <a:cubicBezTo>
                    <a:pt x="119019" y="129723"/>
                    <a:pt x="119055" y="129741"/>
                    <a:pt x="119079" y="129764"/>
                  </a:cubicBezTo>
                  <a:cubicBezTo>
                    <a:pt x="119222" y="129859"/>
                    <a:pt x="119165" y="130079"/>
                    <a:pt x="118993" y="130107"/>
                  </a:cubicBezTo>
                  <a:cubicBezTo>
                    <a:pt x="118982" y="130109"/>
                    <a:pt x="118971" y="130110"/>
                    <a:pt x="118961" y="130110"/>
                  </a:cubicBezTo>
                  <a:cubicBezTo>
                    <a:pt x="118867" y="130110"/>
                    <a:pt x="118781" y="130039"/>
                    <a:pt x="118764" y="129945"/>
                  </a:cubicBezTo>
                  <a:cubicBezTo>
                    <a:pt x="118755" y="129840"/>
                    <a:pt x="118821" y="129735"/>
                    <a:pt x="118926" y="129726"/>
                  </a:cubicBezTo>
                  <a:lnTo>
                    <a:pt x="118965" y="129726"/>
                  </a:lnTo>
                  <a:cubicBezTo>
                    <a:pt x="118971" y="129724"/>
                    <a:pt x="118978" y="129723"/>
                    <a:pt x="118986" y="129723"/>
                  </a:cubicBezTo>
                  <a:close/>
                  <a:moveTo>
                    <a:pt x="113642" y="125023"/>
                  </a:moveTo>
                  <a:cubicBezTo>
                    <a:pt x="114510" y="125300"/>
                    <a:pt x="115235" y="125920"/>
                    <a:pt x="115645" y="126731"/>
                  </a:cubicBezTo>
                  <a:cubicBezTo>
                    <a:pt x="116255" y="127923"/>
                    <a:pt x="116265" y="129545"/>
                    <a:pt x="116236" y="130117"/>
                  </a:cubicBezTo>
                  <a:cubicBezTo>
                    <a:pt x="115769" y="129793"/>
                    <a:pt x="114462" y="128839"/>
                    <a:pt x="113852" y="127646"/>
                  </a:cubicBezTo>
                  <a:cubicBezTo>
                    <a:pt x="113546" y="127045"/>
                    <a:pt x="113422" y="126368"/>
                    <a:pt x="113499" y="125691"/>
                  </a:cubicBezTo>
                  <a:lnTo>
                    <a:pt x="113508" y="125576"/>
                  </a:lnTo>
                  <a:lnTo>
                    <a:pt x="113384" y="125557"/>
                  </a:lnTo>
                  <a:cubicBezTo>
                    <a:pt x="113384" y="125557"/>
                    <a:pt x="113365" y="125557"/>
                    <a:pt x="113365" y="125548"/>
                  </a:cubicBezTo>
                  <a:cubicBezTo>
                    <a:pt x="113365" y="125529"/>
                    <a:pt x="113365" y="125529"/>
                    <a:pt x="113394" y="125529"/>
                  </a:cubicBezTo>
                  <a:lnTo>
                    <a:pt x="113508" y="125548"/>
                  </a:lnTo>
                  <a:lnTo>
                    <a:pt x="113537" y="125433"/>
                  </a:lnTo>
                  <a:cubicBezTo>
                    <a:pt x="113556" y="125290"/>
                    <a:pt x="113594" y="125157"/>
                    <a:pt x="113642" y="125023"/>
                  </a:cubicBezTo>
                  <a:close/>
                  <a:moveTo>
                    <a:pt x="98837" y="122610"/>
                  </a:moveTo>
                  <a:cubicBezTo>
                    <a:pt x="99018" y="123277"/>
                    <a:pt x="99533" y="125538"/>
                    <a:pt x="99056" y="127360"/>
                  </a:cubicBezTo>
                  <a:cubicBezTo>
                    <a:pt x="98741" y="128591"/>
                    <a:pt x="97940" y="129631"/>
                    <a:pt x="96843" y="130260"/>
                  </a:cubicBezTo>
                  <a:cubicBezTo>
                    <a:pt x="96194" y="129173"/>
                    <a:pt x="96013" y="127866"/>
                    <a:pt x="96347" y="126645"/>
                  </a:cubicBezTo>
                  <a:lnTo>
                    <a:pt x="96347" y="126645"/>
                  </a:lnTo>
                  <a:lnTo>
                    <a:pt x="96337" y="126654"/>
                  </a:lnTo>
                  <a:cubicBezTo>
                    <a:pt x="96814" y="124823"/>
                    <a:pt x="98360" y="123106"/>
                    <a:pt x="98837" y="122610"/>
                  </a:cubicBezTo>
                  <a:close/>
                  <a:moveTo>
                    <a:pt x="43385" y="129850"/>
                  </a:moveTo>
                  <a:cubicBezTo>
                    <a:pt x="43452" y="129850"/>
                    <a:pt x="43518" y="129879"/>
                    <a:pt x="43566" y="129936"/>
                  </a:cubicBezTo>
                  <a:lnTo>
                    <a:pt x="43652" y="130031"/>
                  </a:lnTo>
                  <a:lnTo>
                    <a:pt x="43633" y="130031"/>
                  </a:lnTo>
                  <a:lnTo>
                    <a:pt x="43623" y="130127"/>
                  </a:lnTo>
                  <a:cubicBezTo>
                    <a:pt x="43603" y="130254"/>
                    <a:pt x="43494" y="130338"/>
                    <a:pt x="43378" y="130338"/>
                  </a:cubicBezTo>
                  <a:cubicBezTo>
                    <a:pt x="43329" y="130338"/>
                    <a:pt x="43278" y="130323"/>
                    <a:pt x="43232" y="130289"/>
                  </a:cubicBezTo>
                  <a:cubicBezTo>
                    <a:pt x="43184" y="130251"/>
                    <a:pt x="43146" y="130193"/>
                    <a:pt x="43137" y="130127"/>
                  </a:cubicBezTo>
                  <a:cubicBezTo>
                    <a:pt x="43118" y="129993"/>
                    <a:pt x="43203" y="129869"/>
                    <a:pt x="43347" y="129850"/>
                  </a:cubicBezTo>
                  <a:close/>
                  <a:moveTo>
                    <a:pt x="137728" y="116600"/>
                  </a:moveTo>
                  <a:cubicBezTo>
                    <a:pt x="137843" y="117067"/>
                    <a:pt x="137938" y="117544"/>
                    <a:pt x="138015" y="118021"/>
                  </a:cubicBezTo>
                  <a:cubicBezTo>
                    <a:pt x="138129" y="118861"/>
                    <a:pt x="138234" y="120091"/>
                    <a:pt x="137976" y="121207"/>
                  </a:cubicBezTo>
                  <a:lnTo>
                    <a:pt x="137938" y="121379"/>
                  </a:lnTo>
                  <a:lnTo>
                    <a:pt x="137938" y="121379"/>
                  </a:lnTo>
                  <a:lnTo>
                    <a:pt x="141115" y="120740"/>
                  </a:lnTo>
                  <a:cubicBezTo>
                    <a:pt x="141137" y="120734"/>
                    <a:pt x="141159" y="120730"/>
                    <a:pt x="141182" y="120730"/>
                  </a:cubicBezTo>
                  <a:cubicBezTo>
                    <a:pt x="141226" y="120730"/>
                    <a:pt x="141271" y="120743"/>
                    <a:pt x="141315" y="120768"/>
                  </a:cubicBezTo>
                  <a:cubicBezTo>
                    <a:pt x="141363" y="120788"/>
                    <a:pt x="141391" y="120835"/>
                    <a:pt x="141411" y="120883"/>
                  </a:cubicBezTo>
                  <a:lnTo>
                    <a:pt x="142269" y="125147"/>
                  </a:lnTo>
                  <a:lnTo>
                    <a:pt x="142355" y="125157"/>
                  </a:lnTo>
                  <a:cubicBezTo>
                    <a:pt x="142622" y="125185"/>
                    <a:pt x="142899" y="125233"/>
                    <a:pt x="143156" y="125309"/>
                  </a:cubicBezTo>
                  <a:cubicBezTo>
                    <a:pt x="143118" y="125538"/>
                    <a:pt x="143051" y="125767"/>
                    <a:pt x="142975" y="125996"/>
                  </a:cubicBezTo>
                  <a:cubicBezTo>
                    <a:pt x="142527" y="127265"/>
                    <a:pt x="141649" y="128352"/>
                    <a:pt x="140485" y="129049"/>
                  </a:cubicBezTo>
                  <a:cubicBezTo>
                    <a:pt x="138415" y="130327"/>
                    <a:pt x="135458" y="130518"/>
                    <a:pt x="134666" y="130546"/>
                  </a:cubicBezTo>
                  <a:cubicBezTo>
                    <a:pt x="135134" y="129688"/>
                    <a:pt x="135677" y="128886"/>
                    <a:pt x="136288" y="128123"/>
                  </a:cubicBezTo>
                  <a:lnTo>
                    <a:pt x="136507" y="127866"/>
                  </a:lnTo>
                  <a:lnTo>
                    <a:pt x="136507" y="127866"/>
                  </a:lnTo>
                  <a:lnTo>
                    <a:pt x="135687" y="128037"/>
                  </a:lnTo>
                  <a:cubicBezTo>
                    <a:pt x="135663" y="128045"/>
                    <a:pt x="135639" y="128048"/>
                    <a:pt x="135615" y="128048"/>
                  </a:cubicBezTo>
                  <a:cubicBezTo>
                    <a:pt x="135518" y="128048"/>
                    <a:pt x="135430" y="127988"/>
                    <a:pt x="135391" y="127904"/>
                  </a:cubicBezTo>
                  <a:lnTo>
                    <a:pt x="134266" y="122333"/>
                  </a:lnTo>
                  <a:cubicBezTo>
                    <a:pt x="134256" y="122199"/>
                    <a:pt x="134351" y="122094"/>
                    <a:pt x="134485" y="122085"/>
                  </a:cubicBezTo>
                  <a:lnTo>
                    <a:pt x="135067" y="121961"/>
                  </a:lnTo>
                  <a:lnTo>
                    <a:pt x="135067" y="121866"/>
                  </a:lnTo>
                  <a:cubicBezTo>
                    <a:pt x="135067" y="121694"/>
                    <a:pt x="135067" y="121560"/>
                    <a:pt x="135086" y="121417"/>
                  </a:cubicBezTo>
                  <a:cubicBezTo>
                    <a:pt x="135105" y="121160"/>
                    <a:pt x="135153" y="120893"/>
                    <a:pt x="135220" y="120644"/>
                  </a:cubicBezTo>
                  <a:cubicBezTo>
                    <a:pt x="135696" y="118813"/>
                    <a:pt x="137251" y="117096"/>
                    <a:pt x="137728" y="116600"/>
                  </a:cubicBezTo>
                  <a:close/>
                  <a:moveTo>
                    <a:pt x="68187" y="124269"/>
                  </a:moveTo>
                  <a:lnTo>
                    <a:pt x="68187" y="124279"/>
                  </a:lnTo>
                  <a:cubicBezTo>
                    <a:pt x="69427" y="124498"/>
                    <a:pt x="70534" y="125214"/>
                    <a:pt x="71239" y="126254"/>
                  </a:cubicBezTo>
                  <a:cubicBezTo>
                    <a:pt x="72298" y="127818"/>
                    <a:pt x="72575" y="130117"/>
                    <a:pt x="72632" y="130804"/>
                  </a:cubicBezTo>
                  <a:cubicBezTo>
                    <a:pt x="72022" y="130499"/>
                    <a:pt x="69980" y="129402"/>
                    <a:pt x="68912" y="127847"/>
                  </a:cubicBezTo>
                  <a:cubicBezTo>
                    <a:pt x="68196" y="126797"/>
                    <a:pt x="67939" y="125510"/>
                    <a:pt x="68187" y="124269"/>
                  </a:cubicBezTo>
                  <a:close/>
                  <a:moveTo>
                    <a:pt x="32787" y="130871"/>
                  </a:moveTo>
                  <a:cubicBezTo>
                    <a:pt x="32787" y="130871"/>
                    <a:pt x="32796" y="130880"/>
                    <a:pt x="32806" y="130880"/>
                  </a:cubicBezTo>
                  <a:cubicBezTo>
                    <a:pt x="32815" y="130880"/>
                    <a:pt x="32815" y="130890"/>
                    <a:pt x="32815" y="130899"/>
                  </a:cubicBezTo>
                  <a:cubicBezTo>
                    <a:pt x="32826" y="130925"/>
                    <a:pt x="32807" y="130940"/>
                    <a:pt x="32789" y="130940"/>
                  </a:cubicBezTo>
                  <a:cubicBezTo>
                    <a:pt x="32773" y="130940"/>
                    <a:pt x="32758" y="130930"/>
                    <a:pt x="32758" y="130909"/>
                  </a:cubicBezTo>
                  <a:cubicBezTo>
                    <a:pt x="32758" y="130899"/>
                    <a:pt x="32758" y="130890"/>
                    <a:pt x="32767" y="130890"/>
                  </a:cubicBezTo>
                  <a:cubicBezTo>
                    <a:pt x="32767" y="130880"/>
                    <a:pt x="32777" y="130871"/>
                    <a:pt x="32787" y="130871"/>
                  </a:cubicBezTo>
                  <a:close/>
                  <a:moveTo>
                    <a:pt x="64423" y="129368"/>
                  </a:moveTo>
                  <a:cubicBezTo>
                    <a:pt x="64529" y="129368"/>
                    <a:pt x="64636" y="129372"/>
                    <a:pt x="64743" y="129382"/>
                  </a:cubicBezTo>
                  <a:cubicBezTo>
                    <a:pt x="66069" y="129506"/>
                    <a:pt x="67443" y="130365"/>
                    <a:pt x="67920" y="130689"/>
                  </a:cubicBezTo>
                  <a:cubicBezTo>
                    <a:pt x="67444" y="130897"/>
                    <a:pt x="66160" y="131403"/>
                    <a:pt x="64929" y="131403"/>
                  </a:cubicBezTo>
                  <a:cubicBezTo>
                    <a:pt x="64803" y="131403"/>
                    <a:pt x="64677" y="131397"/>
                    <a:pt x="64552" y="131386"/>
                  </a:cubicBezTo>
                  <a:cubicBezTo>
                    <a:pt x="63646" y="131309"/>
                    <a:pt x="62807" y="130871"/>
                    <a:pt x="62225" y="130165"/>
                  </a:cubicBezTo>
                  <a:cubicBezTo>
                    <a:pt x="62840" y="129651"/>
                    <a:pt x="63619" y="129368"/>
                    <a:pt x="64423" y="129368"/>
                  </a:cubicBezTo>
                  <a:close/>
                  <a:moveTo>
                    <a:pt x="40435" y="129287"/>
                  </a:moveTo>
                  <a:cubicBezTo>
                    <a:pt x="40925" y="129287"/>
                    <a:pt x="41414" y="129393"/>
                    <a:pt x="41868" y="129602"/>
                  </a:cubicBezTo>
                  <a:cubicBezTo>
                    <a:pt x="41496" y="130432"/>
                    <a:pt x="40800" y="131080"/>
                    <a:pt x="39941" y="131395"/>
                  </a:cubicBezTo>
                  <a:cubicBezTo>
                    <a:pt x="39299" y="131630"/>
                    <a:pt x="38562" y="131699"/>
                    <a:pt x="37921" y="131699"/>
                  </a:cubicBezTo>
                  <a:cubicBezTo>
                    <a:pt x="37313" y="131699"/>
                    <a:pt x="36790" y="131637"/>
                    <a:pt x="36516" y="131596"/>
                  </a:cubicBezTo>
                  <a:cubicBezTo>
                    <a:pt x="36879" y="131166"/>
                    <a:pt x="37985" y="129974"/>
                    <a:pt x="39235" y="129506"/>
                  </a:cubicBezTo>
                  <a:cubicBezTo>
                    <a:pt x="39624" y="129360"/>
                    <a:pt x="40030" y="129287"/>
                    <a:pt x="40435" y="129287"/>
                  </a:cubicBezTo>
                  <a:close/>
                  <a:moveTo>
                    <a:pt x="76833" y="127199"/>
                  </a:moveTo>
                  <a:cubicBezTo>
                    <a:pt x="76969" y="127199"/>
                    <a:pt x="77106" y="127276"/>
                    <a:pt x="77163" y="127436"/>
                  </a:cubicBezTo>
                  <a:lnTo>
                    <a:pt x="77192" y="127513"/>
                  </a:lnTo>
                  <a:lnTo>
                    <a:pt x="77278" y="127513"/>
                  </a:lnTo>
                  <a:cubicBezTo>
                    <a:pt x="77300" y="127513"/>
                    <a:pt x="77321" y="127512"/>
                    <a:pt x="77343" y="127512"/>
                  </a:cubicBezTo>
                  <a:cubicBezTo>
                    <a:pt x="78189" y="127512"/>
                    <a:pt x="79024" y="127694"/>
                    <a:pt x="79796" y="128047"/>
                  </a:cubicBezTo>
                  <a:cubicBezTo>
                    <a:pt x="81990" y="129049"/>
                    <a:pt x="83812" y="131405"/>
                    <a:pt x="84280" y="132053"/>
                  </a:cubicBezTo>
                  <a:cubicBezTo>
                    <a:pt x="84012" y="132079"/>
                    <a:pt x="83494" y="132117"/>
                    <a:pt x="82842" y="132117"/>
                  </a:cubicBezTo>
                  <a:cubicBezTo>
                    <a:pt x="81564" y="132117"/>
                    <a:pt x="79770" y="131972"/>
                    <a:pt x="78318" y="131309"/>
                  </a:cubicBezTo>
                  <a:lnTo>
                    <a:pt x="78318" y="131300"/>
                  </a:lnTo>
                  <a:cubicBezTo>
                    <a:pt x="76858" y="130651"/>
                    <a:pt x="75723" y="129430"/>
                    <a:pt x="75189" y="127923"/>
                  </a:cubicBezTo>
                  <a:cubicBezTo>
                    <a:pt x="75570" y="127761"/>
                    <a:pt x="75981" y="127646"/>
                    <a:pt x="76391" y="127589"/>
                  </a:cubicBezTo>
                  <a:lnTo>
                    <a:pt x="76477" y="127570"/>
                  </a:lnTo>
                  <a:lnTo>
                    <a:pt x="76486" y="127494"/>
                  </a:lnTo>
                  <a:cubicBezTo>
                    <a:pt x="76522" y="127300"/>
                    <a:pt x="76677" y="127199"/>
                    <a:pt x="76833" y="127199"/>
                  </a:cubicBezTo>
                  <a:close/>
                  <a:moveTo>
                    <a:pt x="138702" y="131766"/>
                  </a:moveTo>
                  <a:cubicBezTo>
                    <a:pt x="138771" y="131766"/>
                    <a:pt x="138838" y="131812"/>
                    <a:pt x="138873" y="131882"/>
                  </a:cubicBezTo>
                  <a:cubicBezTo>
                    <a:pt x="138873" y="131891"/>
                    <a:pt x="138883" y="131901"/>
                    <a:pt x="138883" y="131910"/>
                  </a:cubicBezTo>
                  <a:lnTo>
                    <a:pt x="138883" y="131929"/>
                  </a:lnTo>
                  <a:lnTo>
                    <a:pt x="138883" y="131939"/>
                  </a:lnTo>
                  <a:cubicBezTo>
                    <a:pt x="138883" y="131977"/>
                    <a:pt x="138873" y="132025"/>
                    <a:pt x="138844" y="132063"/>
                  </a:cubicBezTo>
                  <a:cubicBezTo>
                    <a:pt x="138816" y="132101"/>
                    <a:pt x="138778" y="132120"/>
                    <a:pt x="138730" y="132130"/>
                  </a:cubicBezTo>
                  <a:cubicBezTo>
                    <a:pt x="138718" y="132132"/>
                    <a:pt x="138706" y="132133"/>
                    <a:pt x="138695" y="132133"/>
                  </a:cubicBezTo>
                  <a:cubicBezTo>
                    <a:pt x="138606" y="132133"/>
                    <a:pt x="138537" y="132070"/>
                    <a:pt x="138520" y="131977"/>
                  </a:cubicBezTo>
                  <a:cubicBezTo>
                    <a:pt x="138501" y="131872"/>
                    <a:pt x="138577" y="131786"/>
                    <a:pt x="138682" y="131767"/>
                  </a:cubicBezTo>
                  <a:cubicBezTo>
                    <a:pt x="138689" y="131767"/>
                    <a:pt x="138695" y="131766"/>
                    <a:pt x="138702" y="131766"/>
                  </a:cubicBezTo>
                  <a:close/>
                  <a:moveTo>
                    <a:pt x="117362" y="131405"/>
                  </a:moveTo>
                  <a:cubicBezTo>
                    <a:pt x="117553" y="131405"/>
                    <a:pt x="117715" y="131548"/>
                    <a:pt x="117744" y="131739"/>
                  </a:cubicBezTo>
                  <a:cubicBezTo>
                    <a:pt x="117772" y="131901"/>
                    <a:pt x="117686" y="132073"/>
                    <a:pt x="117534" y="132139"/>
                  </a:cubicBezTo>
                  <a:lnTo>
                    <a:pt x="117438" y="132187"/>
                  </a:lnTo>
                  <a:lnTo>
                    <a:pt x="117352" y="132187"/>
                  </a:lnTo>
                  <a:cubicBezTo>
                    <a:pt x="117152" y="132187"/>
                    <a:pt x="116990" y="132044"/>
                    <a:pt x="116971" y="131853"/>
                  </a:cubicBezTo>
                  <a:cubicBezTo>
                    <a:pt x="116942" y="131634"/>
                    <a:pt x="117085" y="131433"/>
                    <a:pt x="117295" y="131405"/>
                  </a:cubicBezTo>
                  <a:close/>
                  <a:moveTo>
                    <a:pt x="65144" y="132263"/>
                  </a:moveTo>
                  <a:cubicBezTo>
                    <a:pt x="65230" y="132263"/>
                    <a:pt x="65306" y="132330"/>
                    <a:pt x="65316" y="132416"/>
                  </a:cubicBezTo>
                  <a:cubicBezTo>
                    <a:pt x="65325" y="132464"/>
                    <a:pt x="65316" y="132511"/>
                    <a:pt x="65287" y="132550"/>
                  </a:cubicBezTo>
                  <a:cubicBezTo>
                    <a:pt x="65262" y="132583"/>
                    <a:pt x="65232" y="132597"/>
                    <a:pt x="65203" y="132597"/>
                  </a:cubicBezTo>
                  <a:cubicBezTo>
                    <a:pt x="65065" y="132597"/>
                    <a:pt x="64919" y="132295"/>
                    <a:pt x="65115" y="132263"/>
                  </a:cubicBezTo>
                  <a:close/>
                  <a:moveTo>
                    <a:pt x="36707" y="132416"/>
                  </a:moveTo>
                  <a:cubicBezTo>
                    <a:pt x="36736" y="132416"/>
                    <a:pt x="36774" y="132426"/>
                    <a:pt x="36793" y="132445"/>
                  </a:cubicBezTo>
                  <a:cubicBezTo>
                    <a:pt x="36831" y="132464"/>
                    <a:pt x="36850" y="132502"/>
                    <a:pt x="36850" y="132540"/>
                  </a:cubicBezTo>
                  <a:cubicBezTo>
                    <a:pt x="36860" y="132578"/>
                    <a:pt x="36850" y="132616"/>
                    <a:pt x="36831" y="132654"/>
                  </a:cubicBezTo>
                  <a:cubicBezTo>
                    <a:pt x="36803" y="132683"/>
                    <a:pt x="36774" y="132702"/>
                    <a:pt x="36726" y="132712"/>
                  </a:cubicBezTo>
                  <a:cubicBezTo>
                    <a:pt x="36719" y="132713"/>
                    <a:pt x="36712" y="132714"/>
                    <a:pt x="36705" y="132714"/>
                  </a:cubicBezTo>
                  <a:cubicBezTo>
                    <a:pt x="36674" y="132714"/>
                    <a:pt x="36645" y="132699"/>
                    <a:pt x="36621" y="132683"/>
                  </a:cubicBezTo>
                  <a:cubicBezTo>
                    <a:pt x="36583" y="132664"/>
                    <a:pt x="36564" y="132626"/>
                    <a:pt x="36564" y="132588"/>
                  </a:cubicBezTo>
                  <a:cubicBezTo>
                    <a:pt x="36555" y="132550"/>
                    <a:pt x="36564" y="132511"/>
                    <a:pt x="36583" y="132473"/>
                  </a:cubicBezTo>
                  <a:cubicBezTo>
                    <a:pt x="36612" y="132445"/>
                    <a:pt x="36650" y="132426"/>
                    <a:pt x="36688" y="132416"/>
                  </a:cubicBezTo>
                  <a:close/>
                  <a:moveTo>
                    <a:pt x="95183" y="131941"/>
                  </a:moveTo>
                  <a:cubicBezTo>
                    <a:pt x="95193" y="131941"/>
                    <a:pt x="95202" y="131944"/>
                    <a:pt x="95212" y="131949"/>
                  </a:cubicBezTo>
                  <a:cubicBezTo>
                    <a:pt x="95412" y="131949"/>
                    <a:pt x="95584" y="132092"/>
                    <a:pt x="95612" y="132282"/>
                  </a:cubicBezTo>
                  <a:cubicBezTo>
                    <a:pt x="95681" y="132595"/>
                    <a:pt x="95441" y="132776"/>
                    <a:pt x="95207" y="132776"/>
                  </a:cubicBezTo>
                  <a:cubicBezTo>
                    <a:pt x="95020" y="132776"/>
                    <a:pt x="94838" y="132661"/>
                    <a:pt x="94821" y="132406"/>
                  </a:cubicBezTo>
                  <a:cubicBezTo>
                    <a:pt x="94782" y="132187"/>
                    <a:pt x="94935" y="131977"/>
                    <a:pt x="95154" y="131949"/>
                  </a:cubicBezTo>
                  <a:cubicBezTo>
                    <a:pt x="95164" y="131944"/>
                    <a:pt x="95174" y="131941"/>
                    <a:pt x="95183" y="131941"/>
                  </a:cubicBezTo>
                  <a:close/>
                  <a:moveTo>
                    <a:pt x="67004" y="132597"/>
                  </a:moveTo>
                  <a:cubicBezTo>
                    <a:pt x="67311" y="132597"/>
                    <a:pt x="67341" y="133055"/>
                    <a:pt x="67023" y="133074"/>
                  </a:cubicBezTo>
                  <a:cubicBezTo>
                    <a:pt x="67007" y="133078"/>
                    <a:pt x="66991" y="133079"/>
                    <a:pt x="66975" y="133079"/>
                  </a:cubicBezTo>
                  <a:cubicBezTo>
                    <a:pt x="66861" y="133079"/>
                    <a:pt x="66763" y="132991"/>
                    <a:pt x="66746" y="132874"/>
                  </a:cubicBezTo>
                  <a:cubicBezTo>
                    <a:pt x="66727" y="132740"/>
                    <a:pt x="66823" y="132616"/>
                    <a:pt x="66956" y="132597"/>
                  </a:cubicBezTo>
                  <a:lnTo>
                    <a:pt x="66985" y="132597"/>
                  </a:lnTo>
                  <a:cubicBezTo>
                    <a:pt x="66991" y="132597"/>
                    <a:pt x="66998" y="132597"/>
                    <a:pt x="67004" y="132597"/>
                  </a:cubicBezTo>
                  <a:close/>
                  <a:moveTo>
                    <a:pt x="53945" y="125290"/>
                  </a:moveTo>
                  <a:cubicBezTo>
                    <a:pt x="54899" y="126111"/>
                    <a:pt x="55481" y="127284"/>
                    <a:pt x="55557" y="128543"/>
                  </a:cubicBezTo>
                  <a:cubicBezTo>
                    <a:pt x="55671" y="130413"/>
                    <a:pt x="54736" y="132511"/>
                    <a:pt x="54441" y="133131"/>
                  </a:cubicBezTo>
                  <a:cubicBezTo>
                    <a:pt x="54069" y="132559"/>
                    <a:pt x="52876" y="130584"/>
                    <a:pt x="52762" y="128715"/>
                  </a:cubicBezTo>
                  <a:lnTo>
                    <a:pt x="52752" y="128715"/>
                  </a:lnTo>
                  <a:cubicBezTo>
                    <a:pt x="52676" y="127456"/>
                    <a:pt x="53105" y="126225"/>
                    <a:pt x="53945" y="125290"/>
                  </a:cubicBezTo>
                  <a:close/>
                  <a:moveTo>
                    <a:pt x="129172" y="129907"/>
                  </a:moveTo>
                  <a:lnTo>
                    <a:pt x="129172" y="129907"/>
                  </a:lnTo>
                  <a:cubicBezTo>
                    <a:pt x="129153" y="129955"/>
                    <a:pt x="129124" y="130012"/>
                    <a:pt x="129095" y="130069"/>
                  </a:cubicBezTo>
                  <a:cubicBezTo>
                    <a:pt x="129009" y="130251"/>
                    <a:pt x="128885" y="130508"/>
                    <a:pt x="128714" y="130785"/>
                  </a:cubicBezTo>
                  <a:lnTo>
                    <a:pt x="128532" y="130537"/>
                  </a:lnTo>
                  <a:lnTo>
                    <a:pt x="128599" y="130976"/>
                  </a:lnTo>
                  <a:cubicBezTo>
                    <a:pt x="128141" y="131720"/>
                    <a:pt x="127655" y="132292"/>
                    <a:pt x="127149" y="132674"/>
                  </a:cubicBezTo>
                  <a:cubicBezTo>
                    <a:pt x="126545" y="133121"/>
                    <a:pt x="125818" y="133355"/>
                    <a:pt x="125075" y="133355"/>
                  </a:cubicBezTo>
                  <a:cubicBezTo>
                    <a:pt x="124915" y="133355"/>
                    <a:pt x="124753" y="133344"/>
                    <a:pt x="124593" y="133322"/>
                  </a:cubicBezTo>
                  <a:cubicBezTo>
                    <a:pt x="124717" y="132416"/>
                    <a:pt x="125203" y="131605"/>
                    <a:pt x="125938" y="131061"/>
                  </a:cubicBezTo>
                  <a:cubicBezTo>
                    <a:pt x="126730" y="130460"/>
                    <a:pt x="127798" y="130165"/>
                    <a:pt x="128561" y="130012"/>
                  </a:cubicBezTo>
                  <a:lnTo>
                    <a:pt x="128685" y="130012"/>
                  </a:lnTo>
                  <a:lnTo>
                    <a:pt x="128685" y="129983"/>
                  </a:lnTo>
                  <a:cubicBezTo>
                    <a:pt x="128885" y="129945"/>
                    <a:pt x="129057" y="129917"/>
                    <a:pt x="129172" y="129907"/>
                  </a:cubicBezTo>
                  <a:close/>
                  <a:moveTo>
                    <a:pt x="47823" y="130571"/>
                  </a:moveTo>
                  <a:cubicBezTo>
                    <a:pt x="48227" y="130571"/>
                    <a:pt x="48630" y="130643"/>
                    <a:pt x="49013" y="130785"/>
                  </a:cubicBezTo>
                  <a:cubicBezTo>
                    <a:pt x="49166" y="130842"/>
                    <a:pt x="49309" y="130909"/>
                    <a:pt x="49452" y="130985"/>
                  </a:cubicBezTo>
                  <a:cubicBezTo>
                    <a:pt x="50635" y="131615"/>
                    <a:pt x="51569" y="132941"/>
                    <a:pt x="51875" y="133418"/>
                  </a:cubicBezTo>
                  <a:cubicBezTo>
                    <a:pt x="51838" y="133418"/>
                    <a:pt x="51802" y="133418"/>
                    <a:pt x="51765" y="133418"/>
                  </a:cubicBezTo>
                  <a:cubicBezTo>
                    <a:pt x="51001" y="133418"/>
                    <a:pt x="50237" y="133323"/>
                    <a:pt x="49490" y="133131"/>
                  </a:cubicBezTo>
                  <a:cubicBezTo>
                    <a:pt x="49146" y="133046"/>
                    <a:pt x="48822" y="132912"/>
                    <a:pt x="48507" y="132750"/>
                  </a:cubicBezTo>
                  <a:cubicBezTo>
                    <a:pt x="47696" y="132321"/>
                    <a:pt x="47096" y="131586"/>
                    <a:pt x="46838" y="130718"/>
                  </a:cubicBezTo>
                  <a:cubicBezTo>
                    <a:pt x="47160" y="130619"/>
                    <a:pt x="47492" y="130571"/>
                    <a:pt x="47823" y="130571"/>
                  </a:cubicBezTo>
                  <a:close/>
                  <a:moveTo>
                    <a:pt x="85196" y="128496"/>
                  </a:moveTo>
                  <a:lnTo>
                    <a:pt x="85196" y="128496"/>
                  </a:lnTo>
                  <a:cubicBezTo>
                    <a:pt x="86337" y="128573"/>
                    <a:pt x="87469" y="128773"/>
                    <a:pt x="88563" y="129096"/>
                  </a:cubicBezTo>
                  <a:cubicBezTo>
                    <a:pt x="89412" y="129335"/>
                    <a:pt x="90223" y="129688"/>
                    <a:pt x="90967" y="130165"/>
                  </a:cubicBezTo>
                  <a:cubicBezTo>
                    <a:pt x="92302" y="131042"/>
                    <a:pt x="93228" y="132426"/>
                    <a:pt x="93523" y="134000"/>
                  </a:cubicBezTo>
                  <a:cubicBezTo>
                    <a:pt x="93105" y="134092"/>
                    <a:pt x="92682" y="134138"/>
                    <a:pt x="92259" y="134138"/>
                  </a:cubicBezTo>
                  <a:cubicBezTo>
                    <a:pt x="91246" y="134138"/>
                    <a:pt x="90241" y="133875"/>
                    <a:pt x="89345" y="133370"/>
                  </a:cubicBezTo>
                  <a:cubicBezTo>
                    <a:pt x="89231" y="133303"/>
                    <a:pt x="89107" y="133236"/>
                    <a:pt x="88992" y="133151"/>
                  </a:cubicBezTo>
                  <a:cubicBezTo>
                    <a:pt x="86980" y="131815"/>
                    <a:pt x="85549" y="129203"/>
                    <a:pt x="85196" y="128496"/>
                  </a:cubicBezTo>
                  <a:close/>
                  <a:moveTo>
                    <a:pt x="81771" y="133484"/>
                  </a:moveTo>
                  <a:cubicBezTo>
                    <a:pt x="82152" y="133494"/>
                    <a:pt x="82219" y="134038"/>
                    <a:pt x="81838" y="134133"/>
                  </a:cubicBezTo>
                  <a:lnTo>
                    <a:pt x="81799" y="134143"/>
                  </a:lnTo>
                  <a:cubicBezTo>
                    <a:pt x="81788" y="134144"/>
                    <a:pt x="81776" y="134145"/>
                    <a:pt x="81765" y="134145"/>
                  </a:cubicBezTo>
                  <a:cubicBezTo>
                    <a:pt x="81606" y="134145"/>
                    <a:pt x="81464" y="134026"/>
                    <a:pt x="81447" y="133866"/>
                  </a:cubicBezTo>
                  <a:cubicBezTo>
                    <a:pt x="81418" y="133685"/>
                    <a:pt x="81542" y="133513"/>
                    <a:pt x="81714" y="133484"/>
                  </a:cubicBezTo>
                  <a:close/>
                  <a:moveTo>
                    <a:pt x="56053" y="134286"/>
                  </a:moveTo>
                  <a:cubicBezTo>
                    <a:pt x="56072" y="134286"/>
                    <a:pt x="56082" y="134295"/>
                    <a:pt x="56091" y="134314"/>
                  </a:cubicBezTo>
                  <a:cubicBezTo>
                    <a:pt x="56091" y="134314"/>
                    <a:pt x="56091" y="134324"/>
                    <a:pt x="56082" y="134333"/>
                  </a:cubicBezTo>
                  <a:cubicBezTo>
                    <a:pt x="56072" y="134343"/>
                    <a:pt x="56072" y="134352"/>
                    <a:pt x="56062" y="134352"/>
                  </a:cubicBezTo>
                  <a:cubicBezTo>
                    <a:pt x="56043" y="134352"/>
                    <a:pt x="56024" y="134343"/>
                    <a:pt x="56024" y="134324"/>
                  </a:cubicBezTo>
                  <a:cubicBezTo>
                    <a:pt x="56024" y="134314"/>
                    <a:pt x="56024" y="134305"/>
                    <a:pt x="56024" y="134295"/>
                  </a:cubicBezTo>
                  <a:cubicBezTo>
                    <a:pt x="56034" y="134295"/>
                    <a:pt x="56043" y="134286"/>
                    <a:pt x="56053" y="134286"/>
                  </a:cubicBezTo>
                  <a:close/>
                  <a:moveTo>
                    <a:pt x="110890" y="132214"/>
                  </a:moveTo>
                  <a:cubicBezTo>
                    <a:pt x="111504" y="132214"/>
                    <a:pt x="112118" y="132336"/>
                    <a:pt x="112697" y="132578"/>
                  </a:cubicBezTo>
                  <a:cubicBezTo>
                    <a:pt x="112230" y="133751"/>
                    <a:pt x="111314" y="134677"/>
                    <a:pt x="110160" y="135163"/>
                  </a:cubicBezTo>
                  <a:cubicBezTo>
                    <a:pt x="109122" y="135602"/>
                    <a:pt x="107888" y="135711"/>
                    <a:pt x="106915" y="135711"/>
                  </a:cubicBezTo>
                  <a:cubicBezTo>
                    <a:pt x="106260" y="135711"/>
                    <a:pt x="105724" y="135661"/>
                    <a:pt x="105447" y="135631"/>
                  </a:cubicBezTo>
                  <a:cubicBezTo>
                    <a:pt x="105867" y="135087"/>
                    <a:pt x="107336" y="133313"/>
                    <a:pt x="109063" y="132588"/>
                  </a:cubicBezTo>
                  <a:lnTo>
                    <a:pt x="109072" y="132588"/>
                  </a:lnTo>
                  <a:cubicBezTo>
                    <a:pt x="109652" y="132338"/>
                    <a:pt x="110271" y="132214"/>
                    <a:pt x="110890" y="132214"/>
                  </a:cubicBezTo>
                  <a:close/>
                  <a:moveTo>
                    <a:pt x="69836" y="133055"/>
                  </a:moveTo>
                  <a:cubicBezTo>
                    <a:pt x="69862" y="133055"/>
                    <a:pt x="69888" y="133055"/>
                    <a:pt x="69914" y="133055"/>
                  </a:cubicBezTo>
                  <a:cubicBezTo>
                    <a:pt x="71173" y="133074"/>
                    <a:pt x="72365" y="133599"/>
                    <a:pt x="73233" y="134515"/>
                  </a:cubicBezTo>
                  <a:cubicBezTo>
                    <a:pt x="72361" y="135368"/>
                    <a:pt x="71192" y="135851"/>
                    <a:pt x="69971" y="135851"/>
                  </a:cubicBezTo>
                  <a:cubicBezTo>
                    <a:pt x="69936" y="135851"/>
                    <a:pt x="69901" y="135851"/>
                    <a:pt x="69866" y="135850"/>
                  </a:cubicBezTo>
                  <a:cubicBezTo>
                    <a:pt x="67987" y="135822"/>
                    <a:pt x="65964" y="134724"/>
                    <a:pt x="65373" y="134372"/>
                  </a:cubicBezTo>
                  <a:cubicBezTo>
                    <a:pt x="65975" y="134052"/>
                    <a:pt x="67978" y="133055"/>
                    <a:pt x="69836" y="133055"/>
                  </a:cubicBezTo>
                  <a:close/>
                  <a:moveTo>
                    <a:pt x="120758" y="128362"/>
                  </a:moveTo>
                  <a:cubicBezTo>
                    <a:pt x="121874" y="128963"/>
                    <a:pt x="122694" y="129993"/>
                    <a:pt x="123019" y="131224"/>
                  </a:cubicBezTo>
                  <a:cubicBezTo>
                    <a:pt x="123534" y="133036"/>
                    <a:pt x="123057" y="135306"/>
                    <a:pt x="122904" y="135974"/>
                  </a:cubicBezTo>
                  <a:cubicBezTo>
                    <a:pt x="122408" y="135488"/>
                    <a:pt x="120825" y="133799"/>
                    <a:pt x="120319" y="131987"/>
                  </a:cubicBezTo>
                  <a:cubicBezTo>
                    <a:pt x="119966" y="130766"/>
                    <a:pt x="120119" y="129459"/>
                    <a:pt x="120748" y="128362"/>
                  </a:cubicBezTo>
                  <a:close/>
                  <a:moveTo>
                    <a:pt x="132470" y="132688"/>
                  </a:moveTo>
                  <a:cubicBezTo>
                    <a:pt x="133135" y="132688"/>
                    <a:pt x="133797" y="132829"/>
                    <a:pt x="134409" y="133112"/>
                  </a:cubicBezTo>
                  <a:cubicBezTo>
                    <a:pt x="133913" y="134276"/>
                    <a:pt x="132959" y="135173"/>
                    <a:pt x="131785" y="135621"/>
                  </a:cubicBezTo>
                  <a:cubicBezTo>
                    <a:pt x="131223" y="135822"/>
                    <a:pt x="130641" y="135946"/>
                    <a:pt x="130049" y="136003"/>
                  </a:cubicBezTo>
                  <a:cubicBezTo>
                    <a:pt x="129878" y="136022"/>
                    <a:pt x="129706" y="136031"/>
                    <a:pt x="129534" y="136041"/>
                  </a:cubicBezTo>
                  <a:lnTo>
                    <a:pt x="129381" y="136041"/>
                  </a:lnTo>
                  <a:cubicBezTo>
                    <a:pt x="129235" y="136046"/>
                    <a:pt x="129088" y="136049"/>
                    <a:pt x="128941" y="136049"/>
                  </a:cubicBezTo>
                  <a:cubicBezTo>
                    <a:pt x="128313" y="136049"/>
                    <a:pt x="127682" y="136000"/>
                    <a:pt x="127063" y="135907"/>
                  </a:cubicBezTo>
                  <a:cubicBezTo>
                    <a:pt x="127703" y="135154"/>
                    <a:pt x="128418" y="134467"/>
                    <a:pt x="129219" y="133876"/>
                  </a:cubicBezTo>
                  <a:lnTo>
                    <a:pt x="129257" y="133847"/>
                  </a:lnTo>
                  <a:cubicBezTo>
                    <a:pt x="129563" y="133627"/>
                    <a:pt x="129887" y="133427"/>
                    <a:pt x="130221" y="133255"/>
                  </a:cubicBezTo>
                  <a:lnTo>
                    <a:pt x="130259" y="133236"/>
                  </a:lnTo>
                  <a:cubicBezTo>
                    <a:pt x="130316" y="133208"/>
                    <a:pt x="130364" y="133179"/>
                    <a:pt x="130421" y="133160"/>
                  </a:cubicBezTo>
                  <a:cubicBezTo>
                    <a:pt x="130564" y="133093"/>
                    <a:pt x="130679" y="133036"/>
                    <a:pt x="130793" y="132998"/>
                  </a:cubicBezTo>
                  <a:cubicBezTo>
                    <a:pt x="131334" y="132791"/>
                    <a:pt x="131903" y="132688"/>
                    <a:pt x="132470" y="132688"/>
                  </a:cubicBezTo>
                  <a:close/>
                  <a:moveTo>
                    <a:pt x="80082" y="135726"/>
                  </a:moveTo>
                  <a:cubicBezTo>
                    <a:pt x="80245" y="135726"/>
                    <a:pt x="80330" y="135907"/>
                    <a:pt x="80235" y="136041"/>
                  </a:cubicBezTo>
                  <a:lnTo>
                    <a:pt x="80235" y="136031"/>
                  </a:lnTo>
                  <a:cubicBezTo>
                    <a:pt x="80200" y="136084"/>
                    <a:pt x="80139" y="136112"/>
                    <a:pt x="80078" y="136112"/>
                  </a:cubicBezTo>
                  <a:cubicBezTo>
                    <a:pt x="80040" y="136112"/>
                    <a:pt x="80001" y="136101"/>
                    <a:pt x="79968" y="136079"/>
                  </a:cubicBezTo>
                  <a:cubicBezTo>
                    <a:pt x="79920" y="136050"/>
                    <a:pt x="79892" y="136003"/>
                    <a:pt x="79892" y="135955"/>
                  </a:cubicBezTo>
                  <a:cubicBezTo>
                    <a:pt x="79873" y="135841"/>
                    <a:pt x="79939" y="135745"/>
                    <a:pt x="80054" y="135726"/>
                  </a:cubicBezTo>
                  <a:close/>
                  <a:moveTo>
                    <a:pt x="56129" y="135984"/>
                  </a:moveTo>
                  <a:cubicBezTo>
                    <a:pt x="56148" y="135984"/>
                    <a:pt x="56167" y="135993"/>
                    <a:pt x="56177" y="136003"/>
                  </a:cubicBezTo>
                  <a:cubicBezTo>
                    <a:pt x="56196" y="136012"/>
                    <a:pt x="56206" y="136031"/>
                    <a:pt x="56206" y="136050"/>
                  </a:cubicBezTo>
                  <a:cubicBezTo>
                    <a:pt x="56206" y="136079"/>
                    <a:pt x="56186" y="136117"/>
                    <a:pt x="56148" y="136117"/>
                  </a:cubicBezTo>
                  <a:lnTo>
                    <a:pt x="56148" y="136127"/>
                  </a:lnTo>
                  <a:cubicBezTo>
                    <a:pt x="56129" y="136127"/>
                    <a:pt x="56110" y="136127"/>
                    <a:pt x="56101" y="136117"/>
                  </a:cubicBezTo>
                  <a:cubicBezTo>
                    <a:pt x="56082" y="136098"/>
                    <a:pt x="56072" y="136089"/>
                    <a:pt x="56072" y="136070"/>
                  </a:cubicBezTo>
                  <a:cubicBezTo>
                    <a:pt x="56062" y="136031"/>
                    <a:pt x="56091" y="135993"/>
                    <a:pt x="56129" y="135984"/>
                  </a:cubicBezTo>
                  <a:close/>
                  <a:moveTo>
                    <a:pt x="74769" y="131042"/>
                  </a:moveTo>
                  <a:cubicBezTo>
                    <a:pt x="75637" y="131319"/>
                    <a:pt x="76362" y="131939"/>
                    <a:pt x="76772" y="132750"/>
                  </a:cubicBezTo>
                  <a:cubicBezTo>
                    <a:pt x="77373" y="133933"/>
                    <a:pt x="77383" y="135564"/>
                    <a:pt x="77364" y="136127"/>
                  </a:cubicBezTo>
                  <a:cubicBezTo>
                    <a:pt x="76896" y="135812"/>
                    <a:pt x="75589" y="134849"/>
                    <a:pt x="74979" y="133666"/>
                  </a:cubicBezTo>
                  <a:cubicBezTo>
                    <a:pt x="74674" y="133055"/>
                    <a:pt x="74550" y="132378"/>
                    <a:pt x="74626" y="131710"/>
                  </a:cubicBezTo>
                  <a:lnTo>
                    <a:pt x="74635" y="131586"/>
                  </a:lnTo>
                  <a:lnTo>
                    <a:pt x="74521" y="131577"/>
                  </a:lnTo>
                  <a:cubicBezTo>
                    <a:pt x="74521" y="131577"/>
                    <a:pt x="74502" y="131577"/>
                    <a:pt x="74502" y="131567"/>
                  </a:cubicBezTo>
                  <a:cubicBezTo>
                    <a:pt x="74502" y="131548"/>
                    <a:pt x="74511" y="131548"/>
                    <a:pt x="74521" y="131548"/>
                  </a:cubicBezTo>
                  <a:lnTo>
                    <a:pt x="74645" y="131567"/>
                  </a:lnTo>
                  <a:lnTo>
                    <a:pt x="74664" y="131453"/>
                  </a:lnTo>
                  <a:cubicBezTo>
                    <a:pt x="74693" y="131309"/>
                    <a:pt x="74731" y="131176"/>
                    <a:pt x="74769" y="131042"/>
                  </a:cubicBezTo>
                  <a:close/>
                  <a:moveTo>
                    <a:pt x="59974" y="128629"/>
                  </a:moveTo>
                  <a:cubicBezTo>
                    <a:pt x="60145" y="129297"/>
                    <a:pt x="60660" y="131557"/>
                    <a:pt x="60183" y="133379"/>
                  </a:cubicBezTo>
                  <a:cubicBezTo>
                    <a:pt x="59869" y="134600"/>
                    <a:pt x="59077" y="135650"/>
                    <a:pt x="57980" y="136279"/>
                  </a:cubicBezTo>
                  <a:cubicBezTo>
                    <a:pt x="57322" y="135192"/>
                    <a:pt x="57140" y="133885"/>
                    <a:pt x="57465" y="132664"/>
                  </a:cubicBezTo>
                  <a:lnTo>
                    <a:pt x="57465" y="132664"/>
                  </a:lnTo>
                  <a:lnTo>
                    <a:pt x="57465" y="132674"/>
                  </a:lnTo>
                  <a:cubicBezTo>
                    <a:pt x="57942" y="130842"/>
                    <a:pt x="59497" y="129125"/>
                    <a:pt x="59974" y="128629"/>
                  </a:cubicBezTo>
                  <a:close/>
                  <a:moveTo>
                    <a:pt x="102952" y="131137"/>
                  </a:moveTo>
                  <a:cubicBezTo>
                    <a:pt x="103400" y="131137"/>
                    <a:pt x="103855" y="131203"/>
                    <a:pt x="104293" y="131319"/>
                  </a:cubicBezTo>
                  <a:cubicBezTo>
                    <a:pt x="103940" y="132883"/>
                    <a:pt x="102977" y="134238"/>
                    <a:pt x="101613" y="135068"/>
                  </a:cubicBezTo>
                  <a:cubicBezTo>
                    <a:pt x="99562" y="136337"/>
                    <a:pt x="96585" y="136527"/>
                    <a:pt x="95794" y="136556"/>
                  </a:cubicBezTo>
                  <a:cubicBezTo>
                    <a:pt x="96175" y="135860"/>
                    <a:pt x="97673" y="133294"/>
                    <a:pt x="99743" y="132025"/>
                  </a:cubicBezTo>
                  <a:cubicBezTo>
                    <a:pt x="100678" y="131443"/>
                    <a:pt x="101756" y="131138"/>
                    <a:pt x="102862" y="131138"/>
                  </a:cubicBezTo>
                  <a:cubicBezTo>
                    <a:pt x="102892" y="131137"/>
                    <a:pt x="102922" y="131137"/>
                    <a:pt x="102952" y="131137"/>
                  </a:cubicBezTo>
                  <a:close/>
                  <a:moveTo>
                    <a:pt x="29314" y="130289"/>
                  </a:moveTo>
                  <a:lnTo>
                    <a:pt x="29314" y="130289"/>
                  </a:lnTo>
                  <a:cubicBezTo>
                    <a:pt x="30554" y="130508"/>
                    <a:pt x="31661" y="131224"/>
                    <a:pt x="32367" y="132273"/>
                  </a:cubicBezTo>
                  <a:cubicBezTo>
                    <a:pt x="33435" y="133828"/>
                    <a:pt x="33702" y="136127"/>
                    <a:pt x="33769" y="136814"/>
                  </a:cubicBezTo>
                  <a:cubicBezTo>
                    <a:pt x="33149" y="136508"/>
                    <a:pt x="31108" y="135421"/>
                    <a:pt x="30039" y="133856"/>
                  </a:cubicBezTo>
                  <a:cubicBezTo>
                    <a:pt x="29324" y="132817"/>
                    <a:pt x="29057" y="131529"/>
                    <a:pt x="29314" y="130289"/>
                  </a:cubicBezTo>
                  <a:close/>
                  <a:moveTo>
                    <a:pt x="146549" y="136886"/>
                  </a:moveTo>
                  <a:cubicBezTo>
                    <a:pt x="146559" y="136886"/>
                    <a:pt x="146565" y="136890"/>
                    <a:pt x="146571" y="136890"/>
                  </a:cubicBezTo>
                  <a:lnTo>
                    <a:pt x="146581" y="136909"/>
                  </a:lnTo>
                  <a:lnTo>
                    <a:pt x="146581" y="136919"/>
                  </a:lnTo>
                  <a:lnTo>
                    <a:pt x="146581" y="136928"/>
                  </a:lnTo>
                  <a:cubicBezTo>
                    <a:pt x="146581" y="136947"/>
                    <a:pt x="146571" y="136966"/>
                    <a:pt x="146552" y="136966"/>
                  </a:cubicBezTo>
                  <a:cubicBezTo>
                    <a:pt x="146533" y="136966"/>
                    <a:pt x="146514" y="136957"/>
                    <a:pt x="146505" y="136938"/>
                  </a:cubicBezTo>
                  <a:lnTo>
                    <a:pt x="146505" y="136919"/>
                  </a:lnTo>
                  <a:cubicBezTo>
                    <a:pt x="146505" y="136909"/>
                    <a:pt x="146524" y="136890"/>
                    <a:pt x="146533" y="136890"/>
                  </a:cubicBezTo>
                  <a:cubicBezTo>
                    <a:pt x="146539" y="136887"/>
                    <a:pt x="146545" y="136886"/>
                    <a:pt x="146549" y="136886"/>
                  </a:cubicBezTo>
                  <a:close/>
                  <a:moveTo>
                    <a:pt x="25517" y="135384"/>
                  </a:moveTo>
                  <a:cubicBezTo>
                    <a:pt x="25631" y="135384"/>
                    <a:pt x="25746" y="135390"/>
                    <a:pt x="25861" y="135402"/>
                  </a:cubicBezTo>
                  <a:cubicBezTo>
                    <a:pt x="27197" y="135516"/>
                    <a:pt x="28570" y="136384"/>
                    <a:pt x="29038" y="136699"/>
                  </a:cubicBezTo>
                  <a:cubicBezTo>
                    <a:pt x="28571" y="136907"/>
                    <a:pt x="27288" y="137412"/>
                    <a:pt x="26057" y="137412"/>
                  </a:cubicBezTo>
                  <a:cubicBezTo>
                    <a:pt x="25930" y="137412"/>
                    <a:pt x="25804" y="137407"/>
                    <a:pt x="25680" y="137396"/>
                  </a:cubicBezTo>
                  <a:cubicBezTo>
                    <a:pt x="24774" y="137319"/>
                    <a:pt x="23925" y="136880"/>
                    <a:pt x="23343" y="136174"/>
                  </a:cubicBezTo>
                  <a:cubicBezTo>
                    <a:pt x="23959" y="135666"/>
                    <a:pt x="24728" y="135384"/>
                    <a:pt x="25517" y="135384"/>
                  </a:cubicBezTo>
                  <a:close/>
                  <a:moveTo>
                    <a:pt x="136326" y="137701"/>
                  </a:moveTo>
                  <a:cubicBezTo>
                    <a:pt x="136336" y="137701"/>
                    <a:pt x="136336" y="137710"/>
                    <a:pt x="136345" y="137710"/>
                  </a:cubicBezTo>
                  <a:lnTo>
                    <a:pt x="136345" y="137729"/>
                  </a:lnTo>
                  <a:cubicBezTo>
                    <a:pt x="136345" y="137739"/>
                    <a:pt x="136336" y="137748"/>
                    <a:pt x="136326" y="137748"/>
                  </a:cubicBezTo>
                  <a:lnTo>
                    <a:pt x="136317" y="137748"/>
                  </a:lnTo>
                  <a:cubicBezTo>
                    <a:pt x="136307" y="137748"/>
                    <a:pt x="136288" y="137739"/>
                    <a:pt x="136288" y="137729"/>
                  </a:cubicBezTo>
                  <a:lnTo>
                    <a:pt x="136297" y="137729"/>
                  </a:lnTo>
                  <a:cubicBezTo>
                    <a:pt x="136297" y="137729"/>
                    <a:pt x="136297" y="137720"/>
                    <a:pt x="136297" y="137710"/>
                  </a:cubicBezTo>
                  <a:cubicBezTo>
                    <a:pt x="136297" y="137710"/>
                    <a:pt x="136307" y="137701"/>
                    <a:pt x="136307" y="137701"/>
                  </a:cubicBezTo>
                  <a:close/>
                  <a:moveTo>
                    <a:pt x="37958" y="133216"/>
                  </a:moveTo>
                  <a:cubicBezTo>
                    <a:pt x="38095" y="133216"/>
                    <a:pt x="38233" y="133291"/>
                    <a:pt x="38291" y="133446"/>
                  </a:cubicBezTo>
                  <a:lnTo>
                    <a:pt x="38319" y="133532"/>
                  </a:lnTo>
                  <a:lnTo>
                    <a:pt x="38405" y="133532"/>
                  </a:lnTo>
                  <a:cubicBezTo>
                    <a:pt x="38427" y="133532"/>
                    <a:pt x="38448" y="133532"/>
                    <a:pt x="38470" y="133532"/>
                  </a:cubicBezTo>
                  <a:cubicBezTo>
                    <a:pt x="39307" y="133532"/>
                    <a:pt x="40142" y="133713"/>
                    <a:pt x="40914" y="134066"/>
                  </a:cubicBezTo>
                  <a:cubicBezTo>
                    <a:pt x="43118" y="135058"/>
                    <a:pt x="44930" y="137424"/>
                    <a:pt x="45398" y="138063"/>
                  </a:cubicBezTo>
                  <a:cubicBezTo>
                    <a:pt x="45130" y="138089"/>
                    <a:pt x="44613" y="138127"/>
                    <a:pt x="43962" y="138127"/>
                  </a:cubicBezTo>
                  <a:cubicBezTo>
                    <a:pt x="42686" y="138127"/>
                    <a:pt x="40894" y="137982"/>
                    <a:pt x="39435" y="137319"/>
                  </a:cubicBezTo>
                  <a:cubicBezTo>
                    <a:pt x="37976" y="136661"/>
                    <a:pt x="36850" y="135440"/>
                    <a:pt x="36307" y="133933"/>
                  </a:cubicBezTo>
                  <a:cubicBezTo>
                    <a:pt x="36698" y="133780"/>
                    <a:pt x="37098" y="133666"/>
                    <a:pt x="37518" y="133599"/>
                  </a:cubicBezTo>
                  <a:lnTo>
                    <a:pt x="37594" y="133589"/>
                  </a:lnTo>
                  <a:lnTo>
                    <a:pt x="37613" y="133503"/>
                  </a:lnTo>
                  <a:cubicBezTo>
                    <a:pt x="37644" y="133315"/>
                    <a:pt x="37800" y="133216"/>
                    <a:pt x="37958" y="133216"/>
                  </a:cubicBezTo>
                  <a:close/>
                  <a:moveTo>
                    <a:pt x="99838" y="137777"/>
                  </a:moveTo>
                  <a:cubicBezTo>
                    <a:pt x="99876" y="137777"/>
                    <a:pt x="99915" y="137796"/>
                    <a:pt x="99943" y="137815"/>
                  </a:cubicBezTo>
                  <a:cubicBezTo>
                    <a:pt x="100029" y="137872"/>
                    <a:pt x="100048" y="137987"/>
                    <a:pt x="99981" y="138073"/>
                  </a:cubicBezTo>
                  <a:cubicBezTo>
                    <a:pt x="99953" y="138111"/>
                    <a:pt x="99915" y="138140"/>
                    <a:pt x="99867" y="138149"/>
                  </a:cubicBezTo>
                  <a:cubicBezTo>
                    <a:pt x="99819" y="138149"/>
                    <a:pt x="99772" y="138140"/>
                    <a:pt x="99733" y="138111"/>
                  </a:cubicBezTo>
                  <a:cubicBezTo>
                    <a:pt x="99686" y="138082"/>
                    <a:pt x="99667" y="138044"/>
                    <a:pt x="99657" y="137996"/>
                  </a:cubicBezTo>
                  <a:cubicBezTo>
                    <a:pt x="99647" y="137939"/>
                    <a:pt x="99657" y="137892"/>
                    <a:pt x="99686" y="137853"/>
                  </a:cubicBezTo>
                  <a:cubicBezTo>
                    <a:pt x="99714" y="137815"/>
                    <a:pt x="99762" y="137787"/>
                    <a:pt x="99810" y="137777"/>
                  </a:cubicBezTo>
                  <a:close/>
                  <a:moveTo>
                    <a:pt x="78490" y="137424"/>
                  </a:moveTo>
                  <a:cubicBezTo>
                    <a:pt x="78902" y="137424"/>
                    <a:pt x="79020" y="137979"/>
                    <a:pt x="78652" y="138159"/>
                  </a:cubicBezTo>
                  <a:lnTo>
                    <a:pt x="78566" y="138206"/>
                  </a:lnTo>
                  <a:lnTo>
                    <a:pt x="78470" y="138206"/>
                  </a:lnTo>
                  <a:cubicBezTo>
                    <a:pt x="78279" y="138197"/>
                    <a:pt x="78117" y="138054"/>
                    <a:pt x="78089" y="137863"/>
                  </a:cubicBezTo>
                  <a:lnTo>
                    <a:pt x="78098" y="137863"/>
                  </a:lnTo>
                  <a:cubicBezTo>
                    <a:pt x="78079" y="137768"/>
                    <a:pt x="78108" y="137663"/>
                    <a:pt x="78165" y="137577"/>
                  </a:cubicBezTo>
                  <a:cubicBezTo>
                    <a:pt x="78232" y="137491"/>
                    <a:pt x="78318" y="137434"/>
                    <a:pt x="78423" y="137424"/>
                  </a:cubicBezTo>
                  <a:lnTo>
                    <a:pt x="78480" y="137424"/>
                  </a:lnTo>
                  <a:cubicBezTo>
                    <a:pt x="78483" y="137424"/>
                    <a:pt x="78487" y="137424"/>
                    <a:pt x="78490" y="137424"/>
                  </a:cubicBezTo>
                  <a:close/>
                  <a:moveTo>
                    <a:pt x="26262" y="138283"/>
                  </a:moveTo>
                  <a:cubicBezTo>
                    <a:pt x="26414" y="138283"/>
                    <a:pt x="26500" y="138464"/>
                    <a:pt x="26405" y="138578"/>
                  </a:cubicBezTo>
                  <a:cubicBezTo>
                    <a:pt x="26365" y="138622"/>
                    <a:pt x="26313" y="138642"/>
                    <a:pt x="26263" y="138642"/>
                  </a:cubicBezTo>
                  <a:cubicBezTo>
                    <a:pt x="26180" y="138642"/>
                    <a:pt x="26102" y="138587"/>
                    <a:pt x="26090" y="138493"/>
                  </a:cubicBezTo>
                  <a:cubicBezTo>
                    <a:pt x="26071" y="138388"/>
                    <a:pt x="26138" y="138302"/>
                    <a:pt x="26233" y="138283"/>
                  </a:cubicBezTo>
                  <a:close/>
                  <a:moveTo>
                    <a:pt x="56339" y="137958"/>
                  </a:moveTo>
                  <a:cubicBezTo>
                    <a:pt x="56835" y="137968"/>
                    <a:pt x="56892" y="138693"/>
                    <a:pt x="56406" y="138769"/>
                  </a:cubicBezTo>
                  <a:cubicBezTo>
                    <a:pt x="56386" y="138772"/>
                    <a:pt x="56366" y="138773"/>
                    <a:pt x="56347" y="138773"/>
                  </a:cubicBezTo>
                  <a:cubicBezTo>
                    <a:pt x="56018" y="138773"/>
                    <a:pt x="55816" y="138400"/>
                    <a:pt x="56015" y="138130"/>
                  </a:cubicBezTo>
                  <a:lnTo>
                    <a:pt x="56015" y="138120"/>
                  </a:lnTo>
                  <a:cubicBezTo>
                    <a:pt x="56072" y="138035"/>
                    <a:pt x="56167" y="137977"/>
                    <a:pt x="56282" y="137958"/>
                  </a:cubicBezTo>
                  <a:close/>
                  <a:moveTo>
                    <a:pt x="124101" y="138109"/>
                  </a:moveTo>
                  <a:cubicBezTo>
                    <a:pt x="124175" y="138109"/>
                    <a:pt x="124252" y="138130"/>
                    <a:pt x="124316" y="138178"/>
                  </a:cubicBezTo>
                  <a:cubicBezTo>
                    <a:pt x="124564" y="138359"/>
                    <a:pt x="124469" y="138741"/>
                    <a:pt x="124163" y="138788"/>
                  </a:cubicBezTo>
                  <a:cubicBezTo>
                    <a:pt x="124145" y="138791"/>
                    <a:pt x="124126" y="138793"/>
                    <a:pt x="124108" y="138793"/>
                  </a:cubicBezTo>
                  <a:cubicBezTo>
                    <a:pt x="123843" y="138793"/>
                    <a:pt x="123669" y="138477"/>
                    <a:pt x="123839" y="138245"/>
                  </a:cubicBezTo>
                  <a:lnTo>
                    <a:pt x="123839" y="138245"/>
                  </a:lnTo>
                  <a:lnTo>
                    <a:pt x="123839" y="138254"/>
                  </a:lnTo>
                  <a:cubicBezTo>
                    <a:pt x="123887" y="138178"/>
                    <a:pt x="123973" y="138130"/>
                    <a:pt x="124059" y="138111"/>
                  </a:cubicBezTo>
                  <a:cubicBezTo>
                    <a:pt x="124072" y="138109"/>
                    <a:pt x="124087" y="138109"/>
                    <a:pt x="124101" y="138109"/>
                  </a:cubicBezTo>
                  <a:close/>
                  <a:moveTo>
                    <a:pt x="28131" y="138606"/>
                  </a:moveTo>
                  <a:cubicBezTo>
                    <a:pt x="28428" y="138606"/>
                    <a:pt x="28459" y="139065"/>
                    <a:pt x="28141" y="139084"/>
                  </a:cubicBezTo>
                  <a:cubicBezTo>
                    <a:pt x="28129" y="139086"/>
                    <a:pt x="28118" y="139087"/>
                    <a:pt x="28106" y="139087"/>
                  </a:cubicBezTo>
                  <a:cubicBezTo>
                    <a:pt x="27995" y="139087"/>
                    <a:pt x="27891" y="139005"/>
                    <a:pt x="27874" y="138884"/>
                  </a:cubicBezTo>
                  <a:cubicBezTo>
                    <a:pt x="27864" y="138817"/>
                    <a:pt x="27874" y="138750"/>
                    <a:pt x="27912" y="138702"/>
                  </a:cubicBezTo>
                  <a:cubicBezTo>
                    <a:pt x="27950" y="138655"/>
                    <a:pt x="28007" y="138617"/>
                    <a:pt x="28074" y="138607"/>
                  </a:cubicBezTo>
                  <a:lnTo>
                    <a:pt x="28112" y="138607"/>
                  </a:lnTo>
                  <a:cubicBezTo>
                    <a:pt x="28118" y="138607"/>
                    <a:pt x="28125" y="138606"/>
                    <a:pt x="28131" y="138606"/>
                  </a:cubicBezTo>
                  <a:close/>
                  <a:moveTo>
                    <a:pt x="90285" y="135918"/>
                  </a:moveTo>
                  <a:lnTo>
                    <a:pt x="90285" y="135918"/>
                  </a:lnTo>
                  <a:cubicBezTo>
                    <a:pt x="90124" y="136267"/>
                    <a:pt x="89944" y="136616"/>
                    <a:pt x="89746" y="136947"/>
                  </a:cubicBezTo>
                  <a:cubicBezTo>
                    <a:pt x="89278" y="137701"/>
                    <a:pt x="88792" y="138283"/>
                    <a:pt x="88267" y="138674"/>
                  </a:cubicBezTo>
                  <a:cubicBezTo>
                    <a:pt x="87669" y="139124"/>
                    <a:pt x="86951" y="139360"/>
                    <a:pt x="86216" y="139360"/>
                  </a:cubicBezTo>
                  <a:cubicBezTo>
                    <a:pt x="86048" y="139360"/>
                    <a:pt x="85879" y="139347"/>
                    <a:pt x="85711" y="139322"/>
                  </a:cubicBezTo>
                  <a:cubicBezTo>
                    <a:pt x="85844" y="138416"/>
                    <a:pt x="86321" y="137605"/>
                    <a:pt x="87065" y="137062"/>
                  </a:cubicBezTo>
                  <a:cubicBezTo>
                    <a:pt x="87857" y="136461"/>
                    <a:pt x="88935" y="136155"/>
                    <a:pt x="89698" y="136003"/>
                  </a:cubicBezTo>
                  <a:cubicBezTo>
                    <a:pt x="89934" y="135965"/>
                    <a:pt x="90142" y="135937"/>
                    <a:pt x="90285" y="135918"/>
                  </a:cubicBezTo>
                  <a:close/>
                  <a:moveTo>
                    <a:pt x="46313" y="134515"/>
                  </a:moveTo>
                  <a:lnTo>
                    <a:pt x="46313" y="134515"/>
                  </a:lnTo>
                  <a:cubicBezTo>
                    <a:pt x="47458" y="134591"/>
                    <a:pt x="48584" y="134791"/>
                    <a:pt x="49690" y="135106"/>
                  </a:cubicBezTo>
                  <a:lnTo>
                    <a:pt x="49747" y="135125"/>
                  </a:lnTo>
                  <a:cubicBezTo>
                    <a:pt x="50577" y="135364"/>
                    <a:pt x="51360" y="135717"/>
                    <a:pt x="52085" y="136174"/>
                  </a:cubicBezTo>
                  <a:cubicBezTo>
                    <a:pt x="53430" y="137052"/>
                    <a:pt x="54345" y="138435"/>
                    <a:pt x="54641" y="140009"/>
                  </a:cubicBezTo>
                  <a:cubicBezTo>
                    <a:pt x="54221" y="140103"/>
                    <a:pt x="53795" y="140149"/>
                    <a:pt x="53372" y="140149"/>
                  </a:cubicBezTo>
                  <a:cubicBezTo>
                    <a:pt x="52373" y="140149"/>
                    <a:pt x="51385" y="139892"/>
                    <a:pt x="50501" y="139389"/>
                  </a:cubicBezTo>
                  <a:lnTo>
                    <a:pt x="50472" y="139380"/>
                  </a:lnTo>
                  <a:cubicBezTo>
                    <a:pt x="50358" y="139313"/>
                    <a:pt x="50234" y="139246"/>
                    <a:pt x="50119" y="139160"/>
                  </a:cubicBezTo>
                  <a:cubicBezTo>
                    <a:pt x="48097" y="137834"/>
                    <a:pt x="46676" y="135221"/>
                    <a:pt x="46313" y="134515"/>
                  </a:cubicBezTo>
                  <a:close/>
                  <a:moveTo>
                    <a:pt x="118182" y="132273"/>
                  </a:moveTo>
                  <a:lnTo>
                    <a:pt x="118182" y="132273"/>
                  </a:lnTo>
                  <a:cubicBezTo>
                    <a:pt x="118392" y="133856"/>
                    <a:pt x="117944" y="135459"/>
                    <a:pt x="116942" y="136709"/>
                  </a:cubicBezTo>
                  <a:cubicBezTo>
                    <a:pt x="115378" y="138683"/>
                    <a:pt x="112487" y="139895"/>
                    <a:pt x="111915" y="140114"/>
                  </a:cubicBezTo>
                  <a:lnTo>
                    <a:pt x="111896" y="140124"/>
                  </a:lnTo>
                  <a:cubicBezTo>
                    <a:pt x="111886" y="140133"/>
                    <a:pt x="111867" y="140143"/>
                    <a:pt x="111858" y="140152"/>
                  </a:cubicBezTo>
                  <a:lnTo>
                    <a:pt x="111820" y="140152"/>
                  </a:lnTo>
                  <a:cubicBezTo>
                    <a:pt x="111814" y="140153"/>
                    <a:pt x="111808" y="140153"/>
                    <a:pt x="111802" y="140153"/>
                  </a:cubicBezTo>
                  <a:cubicBezTo>
                    <a:pt x="111617" y="140153"/>
                    <a:pt x="111588" y="139865"/>
                    <a:pt x="111791" y="139838"/>
                  </a:cubicBezTo>
                  <a:lnTo>
                    <a:pt x="111810" y="139838"/>
                  </a:lnTo>
                  <a:cubicBezTo>
                    <a:pt x="111829" y="139838"/>
                    <a:pt x="111848" y="139847"/>
                    <a:pt x="111867" y="139857"/>
                  </a:cubicBezTo>
                  <a:lnTo>
                    <a:pt x="112001" y="139914"/>
                  </a:lnTo>
                  <a:lnTo>
                    <a:pt x="112029" y="139771"/>
                  </a:lnTo>
                  <a:cubicBezTo>
                    <a:pt x="112211" y="138750"/>
                    <a:pt x="112783" y="136194"/>
                    <a:pt x="114147" y="134486"/>
                  </a:cubicBezTo>
                  <a:cubicBezTo>
                    <a:pt x="114958" y="133456"/>
                    <a:pt x="116093" y="132721"/>
                    <a:pt x="117362" y="132406"/>
                  </a:cubicBezTo>
                  <a:lnTo>
                    <a:pt x="117600" y="132359"/>
                  </a:lnTo>
                  <a:cubicBezTo>
                    <a:pt x="117791" y="132321"/>
                    <a:pt x="117982" y="132292"/>
                    <a:pt x="118182" y="132273"/>
                  </a:cubicBezTo>
                  <a:close/>
                  <a:moveTo>
                    <a:pt x="42889" y="139494"/>
                  </a:moveTo>
                  <a:cubicBezTo>
                    <a:pt x="43280" y="139494"/>
                    <a:pt x="43347" y="140057"/>
                    <a:pt x="42965" y="140143"/>
                  </a:cubicBezTo>
                  <a:lnTo>
                    <a:pt x="42927" y="140152"/>
                  </a:lnTo>
                  <a:cubicBezTo>
                    <a:pt x="42915" y="140154"/>
                    <a:pt x="42902" y="140154"/>
                    <a:pt x="42890" y="140154"/>
                  </a:cubicBezTo>
                  <a:cubicBezTo>
                    <a:pt x="42725" y="140154"/>
                    <a:pt x="42591" y="140035"/>
                    <a:pt x="42564" y="139866"/>
                  </a:cubicBezTo>
                  <a:cubicBezTo>
                    <a:pt x="42545" y="139694"/>
                    <a:pt x="42660" y="139523"/>
                    <a:pt x="42841" y="139494"/>
                  </a:cubicBezTo>
                  <a:close/>
                  <a:moveTo>
                    <a:pt x="132444" y="141574"/>
                  </a:moveTo>
                  <a:cubicBezTo>
                    <a:pt x="132453" y="141574"/>
                    <a:pt x="132463" y="141583"/>
                    <a:pt x="132463" y="141593"/>
                  </a:cubicBezTo>
                  <a:cubicBezTo>
                    <a:pt x="132472" y="141593"/>
                    <a:pt x="132482" y="141602"/>
                    <a:pt x="132482" y="141612"/>
                  </a:cubicBezTo>
                  <a:cubicBezTo>
                    <a:pt x="132482" y="141640"/>
                    <a:pt x="132463" y="141669"/>
                    <a:pt x="132434" y="141669"/>
                  </a:cubicBezTo>
                  <a:cubicBezTo>
                    <a:pt x="132425" y="141669"/>
                    <a:pt x="132415" y="141669"/>
                    <a:pt x="132405" y="141660"/>
                  </a:cubicBezTo>
                  <a:cubicBezTo>
                    <a:pt x="132377" y="141650"/>
                    <a:pt x="132367" y="141612"/>
                    <a:pt x="132396" y="141593"/>
                  </a:cubicBezTo>
                  <a:cubicBezTo>
                    <a:pt x="132396" y="141583"/>
                    <a:pt x="132405" y="141574"/>
                    <a:pt x="132425" y="141574"/>
                  </a:cubicBezTo>
                  <a:close/>
                  <a:moveTo>
                    <a:pt x="72008" y="138224"/>
                  </a:moveTo>
                  <a:cubicBezTo>
                    <a:pt x="72622" y="138224"/>
                    <a:pt x="73236" y="138346"/>
                    <a:pt x="73815" y="138588"/>
                  </a:cubicBezTo>
                  <a:cubicBezTo>
                    <a:pt x="73348" y="139752"/>
                    <a:pt x="72432" y="140687"/>
                    <a:pt x="71278" y="141173"/>
                  </a:cubicBezTo>
                  <a:cubicBezTo>
                    <a:pt x="70231" y="141610"/>
                    <a:pt x="68984" y="141718"/>
                    <a:pt x="68008" y="141718"/>
                  </a:cubicBezTo>
                  <a:cubicBezTo>
                    <a:pt x="67364" y="141718"/>
                    <a:pt x="66838" y="141671"/>
                    <a:pt x="66565" y="141640"/>
                  </a:cubicBezTo>
                  <a:cubicBezTo>
                    <a:pt x="66994" y="141097"/>
                    <a:pt x="68454" y="139332"/>
                    <a:pt x="70190" y="138597"/>
                  </a:cubicBezTo>
                  <a:cubicBezTo>
                    <a:pt x="70770" y="138348"/>
                    <a:pt x="71389" y="138224"/>
                    <a:pt x="72008" y="138224"/>
                  </a:cubicBezTo>
                  <a:close/>
                  <a:moveTo>
                    <a:pt x="30938" y="139073"/>
                  </a:moveTo>
                  <a:cubicBezTo>
                    <a:pt x="30973" y="139073"/>
                    <a:pt x="31007" y="139074"/>
                    <a:pt x="31041" y="139074"/>
                  </a:cubicBezTo>
                  <a:lnTo>
                    <a:pt x="31031" y="139074"/>
                  </a:lnTo>
                  <a:cubicBezTo>
                    <a:pt x="32291" y="139084"/>
                    <a:pt x="33492" y="139618"/>
                    <a:pt x="34351" y="140524"/>
                  </a:cubicBezTo>
                  <a:cubicBezTo>
                    <a:pt x="33479" y="141387"/>
                    <a:pt x="32310" y="141871"/>
                    <a:pt x="31089" y="141871"/>
                  </a:cubicBezTo>
                  <a:cubicBezTo>
                    <a:pt x="31054" y="141871"/>
                    <a:pt x="31019" y="141870"/>
                    <a:pt x="30984" y="141869"/>
                  </a:cubicBezTo>
                  <a:cubicBezTo>
                    <a:pt x="29104" y="141841"/>
                    <a:pt x="27092" y="140734"/>
                    <a:pt x="26491" y="140391"/>
                  </a:cubicBezTo>
                  <a:cubicBezTo>
                    <a:pt x="27090" y="140072"/>
                    <a:pt x="29087" y="139073"/>
                    <a:pt x="30938" y="139073"/>
                  </a:cubicBezTo>
                  <a:close/>
                  <a:moveTo>
                    <a:pt x="81876" y="134372"/>
                  </a:moveTo>
                  <a:lnTo>
                    <a:pt x="81876" y="134381"/>
                  </a:lnTo>
                  <a:cubicBezTo>
                    <a:pt x="82992" y="134982"/>
                    <a:pt x="83812" y="136012"/>
                    <a:pt x="84137" y="137243"/>
                  </a:cubicBezTo>
                  <a:cubicBezTo>
                    <a:pt x="84652" y="139055"/>
                    <a:pt x="84175" y="141326"/>
                    <a:pt x="84022" y="141993"/>
                  </a:cubicBezTo>
                  <a:cubicBezTo>
                    <a:pt x="83536" y="141507"/>
                    <a:pt x="81952" y="139818"/>
                    <a:pt x="81437" y="138006"/>
                  </a:cubicBezTo>
                  <a:cubicBezTo>
                    <a:pt x="81084" y="136785"/>
                    <a:pt x="81237" y="135469"/>
                    <a:pt x="81876" y="134372"/>
                  </a:cubicBezTo>
                  <a:close/>
                  <a:moveTo>
                    <a:pt x="93571" y="138702"/>
                  </a:moveTo>
                  <a:cubicBezTo>
                    <a:pt x="94242" y="138702"/>
                    <a:pt x="94913" y="138846"/>
                    <a:pt x="95536" y="139132"/>
                  </a:cubicBezTo>
                  <a:cubicBezTo>
                    <a:pt x="95030" y="140286"/>
                    <a:pt x="94086" y="141183"/>
                    <a:pt x="92903" y="141631"/>
                  </a:cubicBezTo>
                  <a:cubicBezTo>
                    <a:pt x="92169" y="141889"/>
                    <a:pt x="91406" y="142032"/>
                    <a:pt x="90633" y="142051"/>
                  </a:cubicBezTo>
                  <a:cubicBezTo>
                    <a:pt x="90446" y="142059"/>
                    <a:pt x="90259" y="142064"/>
                    <a:pt x="90072" y="142064"/>
                  </a:cubicBezTo>
                  <a:cubicBezTo>
                    <a:pt x="89439" y="142064"/>
                    <a:pt x="88807" y="142015"/>
                    <a:pt x="88181" y="141927"/>
                  </a:cubicBezTo>
                  <a:cubicBezTo>
                    <a:pt x="88820" y="141164"/>
                    <a:pt x="89545" y="140477"/>
                    <a:pt x="90337" y="139885"/>
                  </a:cubicBezTo>
                  <a:cubicBezTo>
                    <a:pt x="90824" y="139532"/>
                    <a:pt x="91348" y="139237"/>
                    <a:pt x="91911" y="139008"/>
                  </a:cubicBezTo>
                  <a:cubicBezTo>
                    <a:pt x="92446" y="138803"/>
                    <a:pt x="93009" y="138702"/>
                    <a:pt x="93571" y="138702"/>
                  </a:cubicBezTo>
                  <a:close/>
                  <a:moveTo>
                    <a:pt x="109187" y="138302"/>
                  </a:moveTo>
                  <a:cubicBezTo>
                    <a:pt x="109273" y="138302"/>
                    <a:pt x="109339" y="138302"/>
                    <a:pt x="109387" y="138311"/>
                  </a:cubicBezTo>
                  <a:cubicBezTo>
                    <a:pt x="109339" y="139227"/>
                    <a:pt x="108929" y="140076"/>
                    <a:pt x="108242" y="140687"/>
                  </a:cubicBezTo>
                  <a:cubicBezTo>
                    <a:pt x="107250" y="141574"/>
                    <a:pt x="105686" y="141993"/>
                    <a:pt x="105133" y="142127"/>
                  </a:cubicBezTo>
                  <a:cubicBezTo>
                    <a:pt x="105314" y="141602"/>
                    <a:pt x="105905" y="140086"/>
                    <a:pt x="106907" y="139189"/>
                  </a:cubicBezTo>
                  <a:cubicBezTo>
                    <a:pt x="107527" y="138626"/>
                    <a:pt x="108347" y="138311"/>
                    <a:pt x="109187" y="138302"/>
                  </a:cubicBezTo>
                  <a:close/>
                  <a:moveTo>
                    <a:pt x="41192" y="141745"/>
                  </a:moveTo>
                  <a:cubicBezTo>
                    <a:pt x="41290" y="141745"/>
                    <a:pt x="41383" y="141809"/>
                    <a:pt x="41401" y="141908"/>
                  </a:cubicBezTo>
                  <a:cubicBezTo>
                    <a:pt x="41410" y="142013"/>
                    <a:pt x="41343" y="142117"/>
                    <a:pt x="41238" y="142127"/>
                  </a:cubicBezTo>
                  <a:cubicBezTo>
                    <a:pt x="41224" y="142129"/>
                    <a:pt x="41210" y="142131"/>
                    <a:pt x="41197" y="142131"/>
                  </a:cubicBezTo>
                  <a:cubicBezTo>
                    <a:pt x="41157" y="142131"/>
                    <a:pt x="41122" y="142120"/>
                    <a:pt x="41086" y="142098"/>
                  </a:cubicBezTo>
                  <a:cubicBezTo>
                    <a:pt x="41048" y="142070"/>
                    <a:pt x="41019" y="142022"/>
                    <a:pt x="41009" y="141974"/>
                  </a:cubicBezTo>
                  <a:cubicBezTo>
                    <a:pt x="41000" y="141917"/>
                    <a:pt x="41019" y="141869"/>
                    <a:pt x="41048" y="141822"/>
                  </a:cubicBezTo>
                  <a:cubicBezTo>
                    <a:pt x="41076" y="141784"/>
                    <a:pt x="41124" y="141755"/>
                    <a:pt x="41172" y="141745"/>
                  </a:cubicBezTo>
                  <a:cubicBezTo>
                    <a:pt x="41178" y="141745"/>
                    <a:pt x="41185" y="141745"/>
                    <a:pt x="41192" y="141745"/>
                  </a:cubicBezTo>
                  <a:close/>
                  <a:moveTo>
                    <a:pt x="35877" y="137062"/>
                  </a:moveTo>
                  <a:cubicBezTo>
                    <a:pt x="36755" y="137338"/>
                    <a:pt x="37470" y="137949"/>
                    <a:pt x="37890" y="138769"/>
                  </a:cubicBezTo>
                  <a:cubicBezTo>
                    <a:pt x="38491" y="139962"/>
                    <a:pt x="38501" y="141583"/>
                    <a:pt x="38482" y="142146"/>
                  </a:cubicBezTo>
                  <a:cubicBezTo>
                    <a:pt x="38014" y="141831"/>
                    <a:pt x="36698" y="140877"/>
                    <a:pt x="36097" y="139685"/>
                  </a:cubicBezTo>
                  <a:cubicBezTo>
                    <a:pt x="35791" y="139084"/>
                    <a:pt x="35667" y="138397"/>
                    <a:pt x="35744" y="137729"/>
                  </a:cubicBezTo>
                  <a:lnTo>
                    <a:pt x="35753" y="137605"/>
                  </a:lnTo>
                  <a:lnTo>
                    <a:pt x="35629" y="137586"/>
                  </a:lnTo>
                  <a:cubicBezTo>
                    <a:pt x="35620" y="137586"/>
                    <a:pt x="35610" y="137586"/>
                    <a:pt x="35610" y="137577"/>
                  </a:cubicBezTo>
                  <a:cubicBezTo>
                    <a:pt x="35610" y="137567"/>
                    <a:pt x="35610" y="137567"/>
                    <a:pt x="35610" y="137567"/>
                  </a:cubicBezTo>
                  <a:lnTo>
                    <a:pt x="35629" y="137567"/>
                  </a:lnTo>
                  <a:lnTo>
                    <a:pt x="35753" y="137586"/>
                  </a:lnTo>
                  <a:lnTo>
                    <a:pt x="35772" y="137472"/>
                  </a:lnTo>
                  <a:cubicBezTo>
                    <a:pt x="35801" y="137329"/>
                    <a:pt x="35839" y="137195"/>
                    <a:pt x="35877" y="137062"/>
                  </a:cubicBezTo>
                  <a:close/>
                  <a:moveTo>
                    <a:pt x="104073" y="137325"/>
                  </a:moveTo>
                  <a:cubicBezTo>
                    <a:pt x="104254" y="137325"/>
                    <a:pt x="104436" y="137336"/>
                    <a:pt x="104617" y="137357"/>
                  </a:cubicBezTo>
                  <a:cubicBezTo>
                    <a:pt x="104503" y="138617"/>
                    <a:pt x="103883" y="139780"/>
                    <a:pt x="102900" y="140572"/>
                  </a:cubicBezTo>
                  <a:cubicBezTo>
                    <a:pt x="101431" y="141765"/>
                    <a:pt x="99171" y="142232"/>
                    <a:pt x="98484" y="142356"/>
                  </a:cubicBezTo>
                  <a:cubicBezTo>
                    <a:pt x="98741" y="141707"/>
                    <a:pt x="99657" y="139590"/>
                    <a:pt x="101117" y="138397"/>
                  </a:cubicBezTo>
                  <a:cubicBezTo>
                    <a:pt x="101241" y="138292"/>
                    <a:pt x="101374" y="138197"/>
                    <a:pt x="101508" y="138111"/>
                  </a:cubicBezTo>
                  <a:lnTo>
                    <a:pt x="101594" y="138054"/>
                  </a:lnTo>
                  <a:lnTo>
                    <a:pt x="101546" y="137939"/>
                  </a:lnTo>
                  <a:cubicBezTo>
                    <a:pt x="101546" y="137930"/>
                    <a:pt x="101546" y="137920"/>
                    <a:pt x="101536" y="137920"/>
                  </a:cubicBezTo>
                  <a:cubicBezTo>
                    <a:pt x="101536" y="137863"/>
                    <a:pt x="101546" y="137815"/>
                    <a:pt x="101574" y="137768"/>
                  </a:cubicBezTo>
                  <a:cubicBezTo>
                    <a:pt x="101603" y="137729"/>
                    <a:pt x="101651" y="137701"/>
                    <a:pt x="101708" y="137691"/>
                  </a:cubicBezTo>
                  <a:lnTo>
                    <a:pt x="101737" y="137691"/>
                  </a:lnTo>
                  <a:cubicBezTo>
                    <a:pt x="101794" y="137691"/>
                    <a:pt x="101851" y="137720"/>
                    <a:pt x="101889" y="137768"/>
                  </a:cubicBezTo>
                  <a:lnTo>
                    <a:pt x="101946" y="137844"/>
                  </a:lnTo>
                  <a:lnTo>
                    <a:pt x="102032" y="137806"/>
                  </a:lnTo>
                  <a:cubicBezTo>
                    <a:pt x="102670" y="137487"/>
                    <a:pt x="103368" y="137325"/>
                    <a:pt x="104073" y="137325"/>
                  </a:cubicBezTo>
                  <a:close/>
                  <a:moveTo>
                    <a:pt x="63980" y="137147"/>
                  </a:moveTo>
                  <a:cubicBezTo>
                    <a:pt x="64457" y="137147"/>
                    <a:pt x="64944" y="137205"/>
                    <a:pt x="65411" y="137329"/>
                  </a:cubicBezTo>
                  <a:cubicBezTo>
                    <a:pt x="65068" y="138893"/>
                    <a:pt x="64104" y="140248"/>
                    <a:pt x="62730" y="141078"/>
                  </a:cubicBezTo>
                  <a:cubicBezTo>
                    <a:pt x="60679" y="142346"/>
                    <a:pt x="57703" y="142547"/>
                    <a:pt x="56911" y="142575"/>
                  </a:cubicBezTo>
                  <a:cubicBezTo>
                    <a:pt x="57293" y="141879"/>
                    <a:pt x="58800" y="139303"/>
                    <a:pt x="60861" y="138035"/>
                  </a:cubicBezTo>
                  <a:cubicBezTo>
                    <a:pt x="61796" y="137453"/>
                    <a:pt x="62874" y="137147"/>
                    <a:pt x="63980" y="137147"/>
                  </a:cubicBezTo>
                  <a:close/>
                  <a:moveTo>
                    <a:pt x="119060" y="137644"/>
                  </a:moveTo>
                  <a:lnTo>
                    <a:pt x="119060" y="137644"/>
                  </a:lnTo>
                  <a:cubicBezTo>
                    <a:pt x="119546" y="137939"/>
                    <a:pt x="120901" y="138836"/>
                    <a:pt x="121559" y="139990"/>
                  </a:cubicBezTo>
                  <a:cubicBezTo>
                    <a:pt x="122017" y="140781"/>
                    <a:pt x="122141" y="141725"/>
                    <a:pt x="121894" y="142602"/>
                  </a:cubicBezTo>
                  <a:lnTo>
                    <a:pt x="121894" y="142602"/>
                  </a:lnTo>
                  <a:cubicBezTo>
                    <a:pt x="121020" y="142362"/>
                    <a:pt x="120270" y="141781"/>
                    <a:pt x="119823" y="140992"/>
                  </a:cubicBezTo>
                  <a:cubicBezTo>
                    <a:pt x="119155" y="139838"/>
                    <a:pt x="119070" y="138216"/>
                    <a:pt x="119060" y="137644"/>
                  </a:cubicBezTo>
                  <a:close/>
                  <a:moveTo>
                    <a:pt x="142966" y="131319"/>
                  </a:moveTo>
                  <a:cubicBezTo>
                    <a:pt x="143109" y="131319"/>
                    <a:pt x="143252" y="131325"/>
                    <a:pt x="143395" y="131338"/>
                  </a:cubicBezTo>
                  <a:cubicBezTo>
                    <a:pt x="143433" y="131338"/>
                    <a:pt x="143471" y="131348"/>
                    <a:pt x="143490" y="131348"/>
                  </a:cubicBezTo>
                  <a:lnTo>
                    <a:pt x="143490" y="131443"/>
                  </a:lnTo>
                  <a:cubicBezTo>
                    <a:pt x="143490" y="131462"/>
                    <a:pt x="143490" y="131491"/>
                    <a:pt x="143481" y="131510"/>
                  </a:cubicBezTo>
                  <a:cubicBezTo>
                    <a:pt x="143385" y="132254"/>
                    <a:pt x="143118" y="132960"/>
                    <a:pt x="142689" y="133570"/>
                  </a:cubicBezTo>
                  <a:lnTo>
                    <a:pt x="142527" y="133809"/>
                  </a:lnTo>
                  <a:lnTo>
                    <a:pt x="142527" y="133809"/>
                  </a:lnTo>
                  <a:lnTo>
                    <a:pt x="143719" y="133570"/>
                  </a:lnTo>
                  <a:cubicBezTo>
                    <a:pt x="143736" y="133568"/>
                    <a:pt x="143752" y="133567"/>
                    <a:pt x="143769" y="133567"/>
                  </a:cubicBezTo>
                  <a:cubicBezTo>
                    <a:pt x="143819" y="133567"/>
                    <a:pt x="143869" y="133577"/>
                    <a:pt x="143919" y="133599"/>
                  </a:cubicBezTo>
                  <a:cubicBezTo>
                    <a:pt x="143967" y="133627"/>
                    <a:pt x="143996" y="133666"/>
                    <a:pt x="144015" y="133723"/>
                  </a:cubicBezTo>
                  <a:lnTo>
                    <a:pt x="144339" y="135316"/>
                  </a:lnTo>
                  <a:lnTo>
                    <a:pt x="144501" y="134982"/>
                  </a:lnTo>
                  <a:cubicBezTo>
                    <a:pt x="144683" y="134610"/>
                    <a:pt x="144902" y="134248"/>
                    <a:pt x="145140" y="133914"/>
                  </a:cubicBezTo>
                  <a:lnTo>
                    <a:pt x="145293" y="133723"/>
                  </a:lnTo>
                  <a:cubicBezTo>
                    <a:pt x="145388" y="133599"/>
                    <a:pt x="145474" y="133494"/>
                    <a:pt x="145570" y="133399"/>
                  </a:cubicBezTo>
                  <a:lnTo>
                    <a:pt x="145527" y="133356"/>
                  </a:lnTo>
                  <a:lnTo>
                    <a:pt x="145579" y="133389"/>
                  </a:lnTo>
                  <a:cubicBezTo>
                    <a:pt x="145608" y="133360"/>
                    <a:pt x="145636" y="133322"/>
                    <a:pt x="145675" y="133294"/>
                  </a:cubicBezTo>
                  <a:lnTo>
                    <a:pt x="145722" y="133246"/>
                  </a:lnTo>
                  <a:lnTo>
                    <a:pt x="145770" y="133198"/>
                  </a:lnTo>
                  <a:lnTo>
                    <a:pt x="145789" y="133189"/>
                  </a:lnTo>
                  <a:cubicBezTo>
                    <a:pt x="145808" y="133170"/>
                    <a:pt x="145827" y="133151"/>
                    <a:pt x="145856" y="133131"/>
                  </a:cubicBezTo>
                  <a:lnTo>
                    <a:pt x="145932" y="133065"/>
                  </a:lnTo>
                  <a:lnTo>
                    <a:pt x="146018" y="132998"/>
                  </a:lnTo>
                  <a:cubicBezTo>
                    <a:pt x="146037" y="132979"/>
                    <a:pt x="146056" y="132969"/>
                    <a:pt x="146085" y="132950"/>
                  </a:cubicBezTo>
                  <a:lnTo>
                    <a:pt x="146161" y="132893"/>
                  </a:lnTo>
                  <a:cubicBezTo>
                    <a:pt x="146190" y="132874"/>
                    <a:pt x="146218" y="132855"/>
                    <a:pt x="146247" y="132836"/>
                  </a:cubicBezTo>
                  <a:cubicBezTo>
                    <a:pt x="146276" y="132817"/>
                    <a:pt x="146323" y="132788"/>
                    <a:pt x="146361" y="132769"/>
                  </a:cubicBezTo>
                  <a:lnTo>
                    <a:pt x="146438" y="132731"/>
                  </a:lnTo>
                  <a:cubicBezTo>
                    <a:pt x="146447" y="132721"/>
                    <a:pt x="146466" y="132712"/>
                    <a:pt x="146485" y="132702"/>
                  </a:cubicBezTo>
                  <a:cubicBezTo>
                    <a:pt x="146969" y="132439"/>
                    <a:pt x="147512" y="132305"/>
                    <a:pt x="148062" y="132305"/>
                  </a:cubicBezTo>
                  <a:cubicBezTo>
                    <a:pt x="148131" y="132305"/>
                    <a:pt x="148200" y="132307"/>
                    <a:pt x="148269" y="132311"/>
                  </a:cubicBezTo>
                  <a:cubicBezTo>
                    <a:pt x="148260" y="132492"/>
                    <a:pt x="148241" y="132683"/>
                    <a:pt x="148203" y="132864"/>
                  </a:cubicBezTo>
                  <a:cubicBezTo>
                    <a:pt x="148126" y="133189"/>
                    <a:pt x="148002" y="133503"/>
                    <a:pt x="147840" y="133799"/>
                  </a:cubicBezTo>
                  <a:cubicBezTo>
                    <a:pt x="147649" y="134133"/>
                    <a:pt x="147411" y="134429"/>
                    <a:pt x="147125" y="134686"/>
                  </a:cubicBezTo>
                  <a:cubicBezTo>
                    <a:pt x="146381" y="135354"/>
                    <a:pt x="145322" y="135755"/>
                    <a:pt x="144568" y="135984"/>
                  </a:cubicBezTo>
                  <a:lnTo>
                    <a:pt x="144463" y="136012"/>
                  </a:lnTo>
                  <a:lnTo>
                    <a:pt x="145131" y="139294"/>
                  </a:lnTo>
                  <a:cubicBezTo>
                    <a:pt x="145131" y="139418"/>
                    <a:pt x="145045" y="139532"/>
                    <a:pt x="144911" y="139542"/>
                  </a:cubicBezTo>
                  <a:lnTo>
                    <a:pt x="142946" y="139933"/>
                  </a:lnTo>
                  <a:lnTo>
                    <a:pt x="142918" y="139962"/>
                  </a:lnTo>
                  <a:cubicBezTo>
                    <a:pt x="142097" y="140782"/>
                    <a:pt x="140819" y="141869"/>
                    <a:pt x="139407" y="142413"/>
                  </a:cubicBezTo>
                  <a:cubicBezTo>
                    <a:pt x="138714" y="142689"/>
                    <a:pt x="137983" y="142826"/>
                    <a:pt x="137253" y="142826"/>
                  </a:cubicBezTo>
                  <a:cubicBezTo>
                    <a:pt x="136416" y="142826"/>
                    <a:pt x="135579" y="142646"/>
                    <a:pt x="134800" y="142289"/>
                  </a:cubicBezTo>
                  <a:cubicBezTo>
                    <a:pt x="134952" y="141917"/>
                    <a:pt x="135143" y="141564"/>
                    <a:pt x="135382" y="141230"/>
                  </a:cubicBezTo>
                  <a:cubicBezTo>
                    <a:pt x="135945" y="140410"/>
                    <a:pt x="136717" y="139752"/>
                    <a:pt x="137604" y="139303"/>
                  </a:cubicBezTo>
                  <a:lnTo>
                    <a:pt x="137690" y="139265"/>
                  </a:lnTo>
                  <a:lnTo>
                    <a:pt x="136860" y="135163"/>
                  </a:lnTo>
                  <a:cubicBezTo>
                    <a:pt x="136841" y="135058"/>
                    <a:pt x="136937" y="134944"/>
                    <a:pt x="137080" y="134915"/>
                  </a:cubicBezTo>
                  <a:lnTo>
                    <a:pt x="138148" y="134705"/>
                  </a:lnTo>
                  <a:lnTo>
                    <a:pt x="138177" y="134658"/>
                  </a:lnTo>
                  <a:cubicBezTo>
                    <a:pt x="138740" y="133675"/>
                    <a:pt x="139350" y="132912"/>
                    <a:pt x="139999" y="132378"/>
                  </a:cubicBezTo>
                  <a:cubicBezTo>
                    <a:pt x="140123" y="132292"/>
                    <a:pt x="140237" y="132197"/>
                    <a:pt x="140390" y="132092"/>
                  </a:cubicBezTo>
                  <a:lnTo>
                    <a:pt x="140466" y="132044"/>
                  </a:lnTo>
                  <a:lnTo>
                    <a:pt x="140438" y="131958"/>
                  </a:lnTo>
                  <a:lnTo>
                    <a:pt x="140428" y="131929"/>
                  </a:lnTo>
                  <a:lnTo>
                    <a:pt x="140418" y="131910"/>
                  </a:lnTo>
                  <a:cubicBezTo>
                    <a:pt x="140399" y="131805"/>
                    <a:pt x="140476" y="131701"/>
                    <a:pt x="140581" y="131681"/>
                  </a:cubicBezTo>
                  <a:cubicBezTo>
                    <a:pt x="140628" y="131681"/>
                    <a:pt x="140676" y="131691"/>
                    <a:pt x="140714" y="131720"/>
                  </a:cubicBezTo>
                  <a:cubicBezTo>
                    <a:pt x="140733" y="131729"/>
                    <a:pt x="140752" y="131748"/>
                    <a:pt x="140771" y="131758"/>
                  </a:cubicBezTo>
                  <a:lnTo>
                    <a:pt x="140829" y="131834"/>
                  </a:lnTo>
                  <a:lnTo>
                    <a:pt x="140914" y="131796"/>
                  </a:lnTo>
                  <a:cubicBezTo>
                    <a:pt x="141550" y="131478"/>
                    <a:pt x="142253" y="131319"/>
                    <a:pt x="142966" y="131319"/>
                  </a:cubicBezTo>
                  <a:close/>
                  <a:moveTo>
                    <a:pt x="107660" y="142900"/>
                  </a:moveTo>
                  <a:cubicBezTo>
                    <a:pt x="107670" y="142900"/>
                    <a:pt x="107680" y="142900"/>
                    <a:pt x="107689" y="142909"/>
                  </a:cubicBezTo>
                  <a:cubicBezTo>
                    <a:pt x="107699" y="142909"/>
                    <a:pt x="107708" y="142919"/>
                    <a:pt x="107708" y="142928"/>
                  </a:cubicBezTo>
                  <a:lnTo>
                    <a:pt x="107708" y="142938"/>
                  </a:lnTo>
                  <a:cubicBezTo>
                    <a:pt x="107708" y="142947"/>
                    <a:pt x="107708" y="142957"/>
                    <a:pt x="107699" y="142966"/>
                  </a:cubicBezTo>
                  <a:cubicBezTo>
                    <a:pt x="107689" y="142976"/>
                    <a:pt x="107680" y="142976"/>
                    <a:pt x="107670" y="142986"/>
                  </a:cubicBezTo>
                  <a:cubicBezTo>
                    <a:pt x="107660" y="142986"/>
                    <a:pt x="107651" y="142976"/>
                    <a:pt x="107641" y="142976"/>
                  </a:cubicBezTo>
                  <a:cubicBezTo>
                    <a:pt x="107632" y="142966"/>
                    <a:pt x="107632" y="142957"/>
                    <a:pt x="107622" y="142947"/>
                  </a:cubicBezTo>
                  <a:cubicBezTo>
                    <a:pt x="107622" y="142938"/>
                    <a:pt x="107632" y="142928"/>
                    <a:pt x="107632" y="142919"/>
                  </a:cubicBezTo>
                  <a:cubicBezTo>
                    <a:pt x="107641" y="142909"/>
                    <a:pt x="107651" y="142900"/>
                    <a:pt x="107660" y="142900"/>
                  </a:cubicBezTo>
                  <a:close/>
                  <a:moveTo>
                    <a:pt x="120787" y="142900"/>
                  </a:moveTo>
                  <a:cubicBezTo>
                    <a:pt x="120825" y="142900"/>
                    <a:pt x="120844" y="142928"/>
                    <a:pt x="120853" y="142957"/>
                  </a:cubicBezTo>
                  <a:cubicBezTo>
                    <a:pt x="120853" y="142986"/>
                    <a:pt x="120834" y="143014"/>
                    <a:pt x="120806" y="143024"/>
                  </a:cubicBezTo>
                  <a:lnTo>
                    <a:pt x="120796" y="143024"/>
                  </a:lnTo>
                  <a:cubicBezTo>
                    <a:pt x="120792" y="143025"/>
                    <a:pt x="120788" y="143026"/>
                    <a:pt x="120784" y="143026"/>
                  </a:cubicBezTo>
                  <a:cubicBezTo>
                    <a:pt x="120758" y="143026"/>
                    <a:pt x="120729" y="143001"/>
                    <a:pt x="120729" y="142976"/>
                  </a:cubicBezTo>
                  <a:cubicBezTo>
                    <a:pt x="120729" y="142957"/>
                    <a:pt x="120729" y="142938"/>
                    <a:pt x="120739" y="142928"/>
                  </a:cubicBezTo>
                  <a:cubicBezTo>
                    <a:pt x="120748" y="142909"/>
                    <a:pt x="120767" y="142909"/>
                    <a:pt x="120777" y="142900"/>
                  </a:cubicBezTo>
                  <a:close/>
                  <a:moveTo>
                    <a:pt x="97463" y="143720"/>
                  </a:moveTo>
                  <a:cubicBezTo>
                    <a:pt x="97473" y="143720"/>
                    <a:pt x="97482" y="143730"/>
                    <a:pt x="97482" y="143730"/>
                  </a:cubicBezTo>
                  <a:lnTo>
                    <a:pt x="97492" y="143730"/>
                  </a:lnTo>
                  <a:cubicBezTo>
                    <a:pt x="97492" y="143749"/>
                    <a:pt x="97482" y="143758"/>
                    <a:pt x="97463" y="143768"/>
                  </a:cubicBezTo>
                  <a:lnTo>
                    <a:pt x="97444" y="143768"/>
                  </a:lnTo>
                  <a:cubicBezTo>
                    <a:pt x="97434" y="143758"/>
                    <a:pt x="97434" y="143749"/>
                    <a:pt x="97434" y="143749"/>
                  </a:cubicBezTo>
                  <a:cubicBezTo>
                    <a:pt x="97434" y="143739"/>
                    <a:pt x="97434" y="143730"/>
                    <a:pt x="97434" y="143730"/>
                  </a:cubicBezTo>
                  <a:cubicBezTo>
                    <a:pt x="97434" y="143720"/>
                    <a:pt x="97444" y="143720"/>
                    <a:pt x="97453" y="143720"/>
                  </a:cubicBezTo>
                  <a:close/>
                  <a:moveTo>
                    <a:pt x="60966" y="143787"/>
                  </a:moveTo>
                  <a:cubicBezTo>
                    <a:pt x="61052" y="143787"/>
                    <a:pt x="61128" y="143854"/>
                    <a:pt x="61147" y="143949"/>
                  </a:cubicBezTo>
                  <a:cubicBezTo>
                    <a:pt x="61156" y="143997"/>
                    <a:pt x="61137" y="144044"/>
                    <a:pt x="61109" y="144083"/>
                  </a:cubicBezTo>
                  <a:cubicBezTo>
                    <a:pt x="61080" y="144121"/>
                    <a:pt x="61042" y="144149"/>
                    <a:pt x="60994" y="144159"/>
                  </a:cubicBezTo>
                  <a:cubicBezTo>
                    <a:pt x="60947" y="144159"/>
                    <a:pt x="60899" y="144149"/>
                    <a:pt x="60861" y="144121"/>
                  </a:cubicBezTo>
                  <a:cubicBezTo>
                    <a:pt x="60813" y="144092"/>
                    <a:pt x="60794" y="144054"/>
                    <a:pt x="60784" y="144006"/>
                  </a:cubicBezTo>
                  <a:cubicBezTo>
                    <a:pt x="60765" y="143901"/>
                    <a:pt x="60832" y="143806"/>
                    <a:pt x="60927" y="143796"/>
                  </a:cubicBezTo>
                  <a:lnTo>
                    <a:pt x="60937" y="143787"/>
                  </a:lnTo>
                  <a:close/>
                  <a:moveTo>
                    <a:pt x="39598" y="143424"/>
                  </a:moveTo>
                  <a:cubicBezTo>
                    <a:pt x="39788" y="143424"/>
                    <a:pt x="39960" y="143567"/>
                    <a:pt x="39989" y="143758"/>
                  </a:cubicBezTo>
                  <a:cubicBezTo>
                    <a:pt x="40008" y="143920"/>
                    <a:pt x="39922" y="144092"/>
                    <a:pt x="39769" y="144168"/>
                  </a:cubicBezTo>
                  <a:lnTo>
                    <a:pt x="39683" y="144207"/>
                  </a:lnTo>
                  <a:lnTo>
                    <a:pt x="39588" y="144207"/>
                  </a:lnTo>
                  <a:cubicBezTo>
                    <a:pt x="39397" y="144197"/>
                    <a:pt x="39245" y="144063"/>
                    <a:pt x="39216" y="143882"/>
                  </a:cubicBezTo>
                  <a:lnTo>
                    <a:pt x="39216" y="143873"/>
                  </a:lnTo>
                  <a:cubicBezTo>
                    <a:pt x="39178" y="143653"/>
                    <a:pt x="39331" y="143453"/>
                    <a:pt x="39540" y="143424"/>
                  </a:cubicBezTo>
                  <a:close/>
                  <a:moveTo>
                    <a:pt x="132339" y="137128"/>
                  </a:moveTo>
                  <a:cubicBezTo>
                    <a:pt x="132358" y="137376"/>
                    <a:pt x="132377" y="137825"/>
                    <a:pt x="132358" y="138388"/>
                  </a:cubicBezTo>
                  <a:cubicBezTo>
                    <a:pt x="132339" y="139046"/>
                    <a:pt x="132262" y="139704"/>
                    <a:pt x="132129" y="140353"/>
                  </a:cubicBezTo>
                  <a:cubicBezTo>
                    <a:pt x="132024" y="140868"/>
                    <a:pt x="131862" y="141364"/>
                    <a:pt x="131642" y="141841"/>
                  </a:cubicBezTo>
                  <a:cubicBezTo>
                    <a:pt x="131385" y="142375"/>
                    <a:pt x="131032" y="142871"/>
                    <a:pt x="130593" y="143272"/>
                  </a:cubicBezTo>
                  <a:lnTo>
                    <a:pt x="130555" y="143300"/>
                  </a:lnTo>
                  <a:cubicBezTo>
                    <a:pt x="130087" y="143730"/>
                    <a:pt x="129534" y="144054"/>
                    <a:pt x="128924" y="144254"/>
                  </a:cubicBezTo>
                  <a:cubicBezTo>
                    <a:pt x="128494" y="143071"/>
                    <a:pt x="128561" y="141755"/>
                    <a:pt x="129114" y="140620"/>
                  </a:cubicBezTo>
                  <a:cubicBezTo>
                    <a:pt x="129362" y="140105"/>
                    <a:pt x="129687" y="139618"/>
                    <a:pt x="130068" y="139189"/>
                  </a:cubicBezTo>
                  <a:lnTo>
                    <a:pt x="130087" y="139151"/>
                  </a:lnTo>
                  <a:cubicBezTo>
                    <a:pt x="130383" y="138817"/>
                    <a:pt x="130698" y="138493"/>
                    <a:pt x="131022" y="138187"/>
                  </a:cubicBezTo>
                  <a:cubicBezTo>
                    <a:pt x="131442" y="137806"/>
                    <a:pt x="131881" y="137453"/>
                    <a:pt x="132339" y="137128"/>
                  </a:cubicBezTo>
                  <a:close/>
                  <a:moveTo>
                    <a:pt x="114112" y="144051"/>
                  </a:moveTo>
                  <a:cubicBezTo>
                    <a:pt x="114145" y="144051"/>
                    <a:pt x="114183" y="144067"/>
                    <a:pt x="114214" y="144083"/>
                  </a:cubicBezTo>
                  <a:cubicBezTo>
                    <a:pt x="114300" y="144140"/>
                    <a:pt x="114309" y="144254"/>
                    <a:pt x="114252" y="144331"/>
                  </a:cubicBezTo>
                  <a:lnTo>
                    <a:pt x="114262" y="144331"/>
                  </a:lnTo>
                  <a:cubicBezTo>
                    <a:pt x="114233" y="144369"/>
                    <a:pt x="114185" y="144397"/>
                    <a:pt x="114138" y="144407"/>
                  </a:cubicBezTo>
                  <a:cubicBezTo>
                    <a:pt x="114123" y="144410"/>
                    <a:pt x="114110" y="144411"/>
                    <a:pt x="114097" y="144411"/>
                  </a:cubicBezTo>
                  <a:cubicBezTo>
                    <a:pt x="113893" y="144411"/>
                    <a:pt x="113857" y="144081"/>
                    <a:pt x="114090" y="144054"/>
                  </a:cubicBezTo>
                  <a:cubicBezTo>
                    <a:pt x="114097" y="144052"/>
                    <a:pt x="114104" y="144051"/>
                    <a:pt x="114112" y="144051"/>
                  </a:cubicBezTo>
                  <a:close/>
                  <a:moveTo>
                    <a:pt x="85235" y="144116"/>
                  </a:moveTo>
                  <a:cubicBezTo>
                    <a:pt x="85507" y="144116"/>
                    <a:pt x="85680" y="144423"/>
                    <a:pt x="85510" y="144655"/>
                  </a:cubicBezTo>
                  <a:cubicBezTo>
                    <a:pt x="85439" y="144752"/>
                    <a:pt x="85337" y="144796"/>
                    <a:pt x="85235" y="144796"/>
                  </a:cubicBezTo>
                  <a:cubicBezTo>
                    <a:pt x="85076" y="144796"/>
                    <a:pt x="84919" y="144688"/>
                    <a:pt x="84890" y="144502"/>
                  </a:cubicBezTo>
                  <a:cubicBezTo>
                    <a:pt x="84862" y="144321"/>
                    <a:pt x="84995" y="144149"/>
                    <a:pt x="85176" y="144121"/>
                  </a:cubicBezTo>
                  <a:cubicBezTo>
                    <a:pt x="85196" y="144118"/>
                    <a:pt x="85216" y="144116"/>
                    <a:pt x="85235" y="144116"/>
                  </a:cubicBezTo>
                  <a:close/>
                  <a:moveTo>
                    <a:pt x="145900" y="142057"/>
                  </a:moveTo>
                  <a:cubicBezTo>
                    <a:pt x="145962" y="142057"/>
                    <a:pt x="146023" y="142058"/>
                    <a:pt x="146085" y="142060"/>
                  </a:cubicBezTo>
                  <a:cubicBezTo>
                    <a:pt x="146552" y="142070"/>
                    <a:pt x="147010" y="142156"/>
                    <a:pt x="147458" y="142308"/>
                  </a:cubicBezTo>
                  <a:cubicBezTo>
                    <a:pt x="148193" y="142566"/>
                    <a:pt x="148851" y="142995"/>
                    <a:pt x="149376" y="143577"/>
                  </a:cubicBezTo>
                  <a:lnTo>
                    <a:pt x="149347" y="143606"/>
                  </a:lnTo>
                  <a:lnTo>
                    <a:pt x="149252" y="143691"/>
                  </a:lnTo>
                  <a:lnTo>
                    <a:pt x="149223" y="143720"/>
                  </a:lnTo>
                  <a:lnTo>
                    <a:pt x="149195" y="143739"/>
                  </a:lnTo>
                  <a:cubicBezTo>
                    <a:pt x="148355" y="144461"/>
                    <a:pt x="147276" y="144859"/>
                    <a:pt x="146168" y="144859"/>
                  </a:cubicBezTo>
                  <a:cubicBezTo>
                    <a:pt x="146105" y="144859"/>
                    <a:pt x="146043" y="144858"/>
                    <a:pt x="145980" y="144855"/>
                  </a:cubicBezTo>
                  <a:cubicBezTo>
                    <a:pt x="144101" y="144788"/>
                    <a:pt x="142097" y="143653"/>
                    <a:pt x="141515" y="143291"/>
                  </a:cubicBezTo>
                  <a:cubicBezTo>
                    <a:pt x="142106" y="142986"/>
                    <a:pt x="144071" y="142057"/>
                    <a:pt x="145900" y="142057"/>
                  </a:cubicBezTo>
                  <a:close/>
                  <a:moveTo>
                    <a:pt x="51417" y="141927"/>
                  </a:moveTo>
                  <a:lnTo>
                    <a:pt x="51417" y="141927"/>
                  </a:lnTo>
                  <a:cubicBezTo>
                    <a:pt x="51255" y="142280"/>
                    <a:pt x="51073" y="142633"/>
                    <a:pt x="50873" y="142966"/>
                  </a:cubicBezTo>
                  <a:cubicBezTo>
                    <a:pt x="50406" y="143720"/>
                    <a:pt x="49919" y="144312"/>
                    <a:pt x="49385" y="144693"/>
                  </a:cubicBezTo>
                  <a:cubicBezTo>
                    <a:pt x="48795" y="145143"/>
                    <a:pt x="48078" y="145379"/>
                    <a:pt x="47343" y="145379"/>
                  </a:cubicBezTo>
                  <a:cubicBezTo>
                    <a:pt x="47175" y="145379"/>
                    <a:pt x="47007" y="145367"/>
                    <a:pt x="46838" y="145342"/>
                  </a:cubicBezTo>
                  <a:cubicBezTo>
                    <a:pt x="46962" y="144445"/>
                    <a:pt x="47448" y="143625"/>
                    <a:pt x="48183" y="143081"/>
                  </a:cubicBezTo>
                  <a:cubicBezTo>
                    <a:pt x="48984" y="142489"/>
                    <a:pt x="50062" y="142184"/>
                    <a:pt x="50825" y="142032"/>
                  </a:cubicBezTo>
                  <a:lnTo>
                    <a:pt x="50921" y="142013"/>
                  </a:lnTo>
                  <a:cubicBezTo>
                    <a:pt x="51121" y="141974"/>
                    <a:pt x="51293" y="141946"/>
                    <a:pt x="51417" y="141927"/>
                  </a:cubicBezTo>
                  <a:close/>
                  <a:moveTo>
                    <a:pt x="134419" y="145328"/>
                  </a:moveTo>
                  <a:cubicBezTo>
                    <a:pt x="134421" y="145328"/>
                    <a:pt x="134425" y="145329"/>
                    <a:pt x="134428" y="145332"/>
                  </a:cubicBezTo>
                  <a:cubicBezTo>
                    <a:pt x="134437" y="145332"/>
                    <a:pt x="134456" y="145332"/>
                    <a:pt x="134466" y="145342"/>
                  </a:cubicBezTo>
                  <a:lnTo>
                    <a:pt x="134475" y="145351"/>
                  </a:lnTo>
                  <a:cubicBezTo>
                    <a:pt x="134475" y="145361"/>
                    <a:pt x="134475" y="145361"/>
                    <a:pt x="134475" y="145370"/>
                  </a:cubicBezTo>
                  <a:cubicBezTo>
                    <a:pt x="134475" y="145380"/>
                    <a:pt x="134475" y="145389"/>
                    <a:pt x="134466" y="145399"/>
                  </a:cubicBezTo>
                  <a:cubicBezTo>
                    <a:pt x="134456" y="145409"/>
                    <a:pt x="134456" y="145409"/>
                    <a:pt x="134447" y="145418"/>
                  </a:cubicBezTo>
                  <a:lnTo>
                    <a:pt x="134437" y="145418"/>
                  </a:lnTo>
                  <a:cubicBezTo>
                    <a:pt x="134418" y="145418"/>
                    <a:pt x="134409" y="145418"/>
                    <a:pt x="134399" y="145409"/>
                  </a:cubicBezTo>
                  <a:cubicBezTo>
                    <a:pt x="134390" y="145409"/>
                    <a:pt x="134390" y="145399"/>
                    <a:pt x="134390" y="145399"/>
                  </a:cubicBezTo>
                  <a:cubicBezTo>
                    <a:pt x="134380" y="145399"/>
                    <a:pt x="134380" y="145389"/>
                    <a:pt x="134380" y="145380"/>
                  </a:cubicBezTo>
                  <a:cubicBezTo>
                    <a:pt x="134380" y="145370"/>
                    <a:pt x="134380" y="145351"/>
                    <a:pt x="134399" y="145342"/>
                  </a:cubicBezTo>
                  <a:lnTo>
                    <a:pt x="134409" y="145332"/>
                  </a:lnTo>
                  <a:cubicBezTo>
                    <a:pt x="134409" y="145332"/>
                    <a:pt x="134413" y="145328"/>
                    <a:pt x="134419" y="145328"/>
                  </a:cubicBezTo>
                  <a:close/>
                  <a:moveTo>
                    <a:pt x="136727" y="145409"/>
                  </a:moveTo>
                  <a:cubicBezTo>
                    <a:pt x="136765" y="145409"/>
                    <a:pt x="136794" y="145418"/>
                    <a:pt x="136822" y="145437"/>
                  </a:cubicBezTo>
                  <a:cubicBezTo>
                    <a:pt x="136889" y="145485"/>
                    <a:pt x="136908" y="145590"/>
                    <a:pt x="136860" y="145657"/>
                  </a:cubicBezTo>
                  <a:cubicBezTo>
                    <a:pt x="136832" y="145695"/>
                    <a:pt x="136794" y="145714"/>
                    <a:pt x="136746" y="145723"/>
                  </a:cubicBezTo>
                  <a:cubicBezTo>
                    <a:pt x="136740" y="145724"/>
                    <a:pt x="136733" y="145724"/>
                    <a:pt x="136727" y="145724"/>
                  </a:cubicBezTo>
                  <a:cubicBezTo>
                    <a:pt x="136649" y="145724"/>
                    <a:pt x="136582" y="145669"/>
                    <a:pt x="136565" y="145590"/>
                  </a:cubicBezTo>
                  <a:cubicBezTo>
                    <a:pt x="136555" y="145504"/>
                    <a:pt x="136612" y="145428"/>
                    <a:pt x="136698" y="145409"/>
                  </a:cubicBezTo>
                  <a:close/>
                  <a:moveTo>
                    <a:pt x="125356" y="138140"/>
                  </a:moveTo>
                  <a:cubicBezTo>
                    <a:pt x="125671" y="138750"/>
                    <a:pt x="126682" y="140820"/>
                    <a:pt x="126625" y="142699"/>
                  </a:cubicBezTo>
                  <a:cubicBezTo>
                    <a:pt x="126596" y="143959"/>
                    <a:pt x="126062" y="145151"/>
                    <a:pt x="125136" y="146000"/>
                  </a:cubicBezTo>
                  <a:cubicBezTo>
                    <a:pt x="124268" y="145103"/>
                    <a:pt x="123791" y="143882"/>
                    <a:pt x="123830" y="142623"/>
                  </a:cubicBezTo>
                  <a:cubicBezTo>
                    <a:pt x="123877" y="140744"/>
                    <a:pt x="125003" y="138741"/>
                    <a:pt x="125356" y="138140"/>
                  </a:cubicBezTo>
                  <a:close/>
                  <a:moveTo>
                    <a:pt x="138787" y="145323"/>
                  </a:moveTo>
                  <a:cubicBezTo>
                    <a:pt x="139131" y="145323"/>
                    <a:pt x="139302" y="145742"/>
                    <a:pt x="139064" y="145981"/>
                  </a:cubicBezTo>
                  <a:cubicBezTo>
                    <a:pt x="139054" y="145990"/>
                    <a:pt x="139035" y="146010"/>
                    <a:pt x="139026" y="146019"/>
                  </a:cubicBezTo>
                  <a:cubicBezTo>
                    <a:pt x="138978" y="146057"/>
                    <a:pt x="138911" y="146086"/>
                    <a:pt x="138844" y="146095"/>
                  </a:cubicBezTo>
                  <a:cubicBezTo>
                    <a:pt x="138827" y="146098"/>
                    <a:pt x="138811" y="146099"/>
                    <a:pt x="138794" y="146099"/>
                  </a:cubicBezTo>
                  <a:cubicBezTo>
                    <a:pt x="138678" y="146099"/>
                    <a:pt x="138566" y="146043"/>
                    <a:pt x="138492" y="145943"/>
                  </a:cubicBezTo>
                  <a:cubicBezTo>
                    <a:pt x="138453" y="145895"/>
                    <a:pt x="138425" y="145838"/>
                    <a:pt x="138415" y="145771"/>
                  </a:cubicBezTo>
                  <a:cubicBezTo>
                    <a:pt x="138377" y="145561"/>
                    <a:pt x="138520" y="145361"/>
                    <a:pt x="138730" y="145323"/>
                  </a:cubicBezTo>
                  <a:close/>
                  <a:moveTo>
                    <a:pt x="79310" y="138292"/>
                  </a:moveTo>
                  <a:cubicBezTo>
                    <a:pt x="79510" y="139876"/>
                    <a:pt x="79062" y="141478"/>
                    <a:pt x="78070" y="142728"/>
                  </a:cubicBezTo>
                  <a:cubicBezTo>
                    <a:pt x="76496" y="144703"/>
                    <a:pt x="73605" y="145914"/>
                    <a:pt x="73042" y="146134"/>
                  </a:cubicBezTo>
                  <a:lnTo>
                    <a:pt x="73014" y="146143"/>
                  </a:lnTo>
                  <a:cubicBezTo>
                    <a:pt x="73004" y="146153"/>
                    <a:pt x="72985" y="146162"/>
                    <a:pt x="72976" y="146162"/>
                  </a:cubicBezTo>
                  <a:lnTo>
                    <a:pt x="72947" y="146162"/>
                  </a:lnTo>
                  <a:cubicBezTo>
                    <a:pt x="72943" y="146162"/>
                    <a:pt x="72939" y="146163"/>
                    <a:pt x="72934" y="146163"/>
                  </a:cubicBezTo>
                  <a:cubicBezTo>
                    <a:pt x="72809" y="146163"/>
                    <a:pt x="72739" y="146025"/>
                    <a:pt x="72804" y="145924"/>
                  </a:cubicBezTo>
                  <a:lnTo>
                    <a:pt x="72813" y="145924"/>
                  </a:lnTo>
                  <a:cubicBezTo>
                    <a:pt x="72833" y="145885"/>
                    <a:pt x="72871" y="145866"/>
                    <a:pt x="72909" y="145857"/>
                  </a:cubicBezTo>
                  <a:lnTo>
                    <a:pt x="72928" y="145857"/>
                  </a:lnTo>
                  <a:cubicBezTo>
                    <a:pt x="72947" y="145857"/>
                    <a:pt x="72966" y="145866"/>
                    <a:pt x="72985" y="145876"/>
                  </a:cubicBezTo>
                  <a:lnTo>
                    <a:pt x="73128" y="145924"/>
                  </a:lnTo>
                  <a:lnTo>
                    <a:pt x="73147" y="145781"/>
                  </a:lnTo>
                  <a:cubicBezTo>
                    <a:pt x="73338" y="144769"/>
                    <a:pt x="73910" y="142213"/>
                    <a:pt x="75265" y="140505"/>
                  </a:cubicBezTo>
                  <a:cubicBezTo>
                    <a:pt x="76076" y="139475"/>
                    <a:pt x="77211" y="138741"/>
                    <a:pt x="78489" y="138426"/>
                  </a:cubicBezTo>
                  <a:lnTo>
                    <a:pt x="78718" y="138378"/>
                  </a:lnTo>
                  <a:cubicBezTo>
                    <a:pt x="78909" y="138340"/>
                    <a:pt x="79109" y="138311"/>
                    <a:pt x="79310" y="138292"/>
                  </a:cubicBezTo>
                  <a:close/>
                  <a:moveTo>
                    <a:pt x="115249" y="146179"/>
                  </a:moveTo>
                  <a:cubicBezTo>
                    <a:pt x="115411" y="146179"/>
                    <a:pt x="115514" y="146371"/>
                    <a:pt x="115416" y="146506"/>
                  </a:cubicBezTo>
                  <a:cubicBezTo>
                    <a:pt x="115378" y="146553"/>
                    <a:pt x="115330" y="146582"/>
                    <a:pt x="115282" y="146591"/>
                  </a:cubicBezTo>
                  <a:cubicBezTo>
                    <a:pt x="115272" y="146593"/>
                    <a:pt x="115262" y="146594"/>
                    <a:pt x="115252" y="146594"/>
                  </a:cubicBezTo>
                  <a:cubicBezTo>
                    <a:pt x="115205" y="146594"/>
                    <a:pt x="115161" y="146577"/>
                    <a:pt x="115130" y="146553"/>
                  </a:cubicBezTo>
                  <a:cubicBezTo>
                    <a:pt x="115034" y="146486"/>
                    <a:pt x="115015" y="146353"/>
                    <a:pt x="115082" y="146267"/>
                  </a:cubicBezTo>
                  <a:cubicBezTo>
                    <a:pt x="115120" y="146219"/>
                    <a:pt x="115168" y="146191"/>
                    <a:pt x="115216" y="146181"/>
                  </a:cubicBezTo>
                  <a:cubicBezTo>
                    <a:pt x="115227" y="146179"/>
                    <a:pt x="115238" y="146179"/>
                    <a:pt x="115249" y="146179"/>
                  </a:cubicBezTo>
                  <a:close/>
                  <a:moveTo>
                    <a:pt x="139522" y="147164"/>
                  </a:moveTo>
                  <a:cubicBezTo>
                    <a:pt x="139579" y="147164"/>
                    <a:pt x="139617" y="147192"/>
                    <a:pt x="139627" y="147250"/>
                  </a:cubicBezTo>
                  <a:cubicBezTo>
                    <a:pt x="139636" y="147259"/>
                    <a:pt x="139636" y="147278"/>
                    <a:pt x="139627" y="147288"/>
                  </a:cubicBezTo>
                  <a:cubicBezTo>
                    <a:pt x="139617" y="147335"/>
                    <a:pt x="139579" y="147364"/>
                    <a:pt x="139532" y="147373"/>
                  </a:cubicBezTo>
                  <a:lnTo>
                    <a:pt x="139532" y="147373"/>
                  </a:lnTo>
                  <a:cubicBezTo>
                    <a:pt x="139498" y="147372"/>
                    <a:pt x="139473" y="147363"/>
                    <a:pt x="139455" y="147345"/>
                  </a:cubicBezTo>
                  <a:cubicBezTo>
                    <a:pt x="139436" y="147326"/>
                    <a:pt x="139417" y="147307"/>
                    <a:pt x="139417" y="147278"/>
                  </a:cubicBezTo>
                  <a:cubicBezTo>
                    <a:pt x="139407" y="147221"/>
                    <a:pt x="139445" y="147173"/>
                    <a:pt x="139503" y="147164"/>
                  </a:cubicBezTo>
                  <a:close/>
                  <a:moveTo>
                    <a:pt x="93542" y="147583"/>
                  </a:moveTo>
                  <a:cubicBezTo>
                    <a:pt x="93561" y="147583"/>
                    <a:pt x="93571" y="147583"/>
                    <a:pt x="93580" y="147593"/>
                  </a:cubicBezTo>
                  <a:cubicBezTo>
                    <a:pt x="93590" y="147603"/>
                    <a:pt x="93600" y="147612"/>
                    <a:pt x="93609" y="147622"/>
                  </a:cubicBezTo>
                  <a:cubicBezTo>
                    <a:pt x="93609" y="147650"/>
                    <a:pt x="93590" y="147679"/>
                    <a:pt x="93561" y="147679"/>
                  </a:cubicBezTo>
                  <a:cubicBezTo>
                    <a:pt x="93556" y="147681"/>
                    <a:pt x="93551" y="147681"/>
                    <a:pt x="93546" y="147681"/>
                  </a:cubicBezTo>
                  <a:cubicBezTo>
                    <a:pt x="93524" y="147681"/>
                    <a:pt x="93504" y="147664"/>
                    <a:pt x="93504" y="147641"/>
                  </a:cubicBezTo>
                  <a:cubicBezTo>
                    <a:pt x="93504" y="147612"/>
                    <a:pt x="93514" y="147593"/>
                    <a:pt x="93542" y="147583"/>
                  </a:cubicBezTo>
                  <a:close/>
                  <a:moveTo>
                    <a:pt x="33135" y="144234"/>
                  </a:moveTo>
                  <a:cubicBezTo>
                    <a:pt x="33749" y="144234"/>
                    <a:pt x="34363" y="144356"/>
                    <a:pt x="34942" y="144598"/>
                  </a:cubicBezTo>
                  <a:cubicBezTo>
                    <a:pt x="34475" y="145761"/>
                    <a:pt x="33559" y="146696"/>
                    <a:pt x="32395" y="147183"/>
                  </a:cubicBezTo>
                  <a:cubicBezTo>
                    <a:pt x="31355" y="147620"/>
                    <a:pt x="30110" y="147727"/>
                    <a:pt x="29135" y="147727"/>
                  </a:cubicBezTo>
                  <a:cubicBezTo>
                    <a:pt x="28492" y="147727"/>
                    <a:pt x="27966" y="147681"/>
                    <a:pt x="27693" y="147650"/>
                  </a:cubicBezTo>
                  <a:cubicBezTo>
                    <a:pt x="28112" y="147107"/>
                    <a:pt x="29581" y="145332"/>
                    <a:pt x="31318" y="144607"/>
                  </a:cubicBezTo>
                  <a:cubicBezTo>
                    <a:pt x="31897" y="144358"/>
                    <a:pt x="32516" y="144234"/>
                    <a:pt x="33135" y="144234"/>
                  </a:cubicBezTo>
                  <a:close/>
                  <a:moveTo>
                    <a:pt x="130926" y="145742"/>
                  </a:moveTo>
                  <a:cubicBezTo>
                    <a:pt x="130942" y="145742"/>
                    <a:pt x="130958" y="145742"/>
                    <a:pt x="130975" y="145742"/>
                  </a:cubicBezTo>
                  <a:lnTo>
                    <a:pt x="131022" y="145742"/>
                  </a:lnTo>
                  <a:cubicBezTo>
                    <a:pt x="131127" y="145742"/>
                    <a:pt x="131223" y="145742"/>
                    <a:pt x="131327" y="145761"/>
                  </a:cubicBezTo>
                  <a:cubicBezTo>
                    <a:pt x="131432" y="145771"/>
                    <a:pt x="131518" y="145771"/>
                    <a:pt x="131604" y="145790"/>
                  </a:cubicBezTo>
                  <a:cubicBezTo>
                    <a:pt x="131671" y="145790"/>
                    <a:pt x="131728" y="145800"/>
                    <a:pt x="131785" y="145819"/>
                  </a:cubicBezTo>
                  <a:cubicBezTo>
                    <a:pt x="132682" y="145981"/>
                    <a:pt x="133483" y="146506"/>
                    <a:pt x="133989" y="147259"/>
                  </a:cubicBezTo>
                  <a:cubicBezTo>
                    <a:pt x="133420" y="147646"/>
                    <a:pt x="132746" y="147854"/>
                    <a:pt x="132063" y="147854"/>
                  </a:cubicBezTo>
                  <a:cubicBezTo>
                    <a:pt x="131853" y="147854"/>
                    <a:pt x="131642" y="147834"/>
                    <a:pt x="131432" y="147793"/>
                  </a:cubicBezTo>
                  <a:lnTo>
                    <a:pt x="131347" y="147774"/>
                  </a:lnTo>
                  <a:cubicBezTo>
                    <a:pt x="130068" y="147517"/>
                    <a:pt x="128809" y="146553"/>
                    <a:pt x="128380" y="146191"/>
                  </a:cubicBezTo>
                  <a:cubicBezTo>
                    <a:pt x="128803" y="146050"/>
                    <a:pt x="129855" y="145742"/>
                    <a:pt x="130926" y="145742"/>
                  </a:cubicBezTo>
                  <a:close/>
                  <a:moveTo>
                    <a:pt x="43003" y="140391"/>
                  </a:moveTo>
                  <a:cubicBezTo>
                    <a:pt x="44110" y="140992"/>
                    <a:pt x="44930" y="142032"/>
                    <a:pt x="45264" y="143253"/>
                  </a:cubicBezTo>
                  <a:cubicBezTo>
                    <a:pt x="45779" y="145065"/>
                    <a:pt x="45302" y="147335"/>
                    <a:pt x="45149" y="148003"/>
                  </a:cubicBezTo>
                  <a:cubicBezTo>
                    <a:pt x="44653" y="147517"/>
                    <a:pt x="43070" y="145828"/>
                    <a:pt x="42564" y="144016"/>
                  </a:cubicBezTo>
                  <a:cubicBezTo>
                    <a:pt x="42202" y="142795"/>
                    <a:pt x="42354" y="141478"/>
                    <a:pt x="42994" y="140391"/>
                  </a:cubicBezTo>
                  <a:close/>
                  <a:moveTo>
                    <a:pt x="54709" y="144713"/>
                  </a:moveTo>
                  <a:cubicBezTo>
                    <a:pt x="55377" y="144713"/>
                    <a:pt x="56044" y="144857"/>
                    <a:pt x="56663" y="145141"/>
                  </a:cubicBezTo>
                  <a:cubicBezTo>
                    <a:pt x="56158" y="146296"/>
                    <a:pt x="55213" y="147192"/>
                    <a:pt x="54031" y="147641"/>
                  </a:cubicBezTo>
                  <a:cubicBezTo>
                    <a:pt x="53296" y="147898"/>
                    <a:pt x="52533" y="148041"/>
                    <a:pt x="51760" y="148060"/>
                  </a:cubicBezTo>
                  <a:cubicBezTo>
                    <a:pt x="51573" y="148069"/>
                    <a:pt x="51386" y="148073"/>
                    <a:pt x="51199" y="148073"/>
                  </a:cubicBezTo>
                  <a:cubicBezTo>
                    <a:pt x="50566" y="148073"/>
                    <a:pt x="49935" y="148025"/>
                    <a:pt x="49309" y="147936"/>
                  </a:cubicBezTo>
                  <a:cubicBezTo>
                    <a:pt x="49929" y="147192"/>
                    <a:pt x="50635" y="146525"/>
                    <a:pt x="51407" y="145952"/>
                  </a:cubicBezTo>
                  <a:lnTo>
                    <a:pt x="51407" y="145943"/>
                  </a:lnTo>
                  <a:lnTo>
                    <a:pt x="51465" y="145905"/>
                  </a:lnTo>
                  <a:cubicBezTo>
                    <a:pt x="51951" y="145542"/>
                    <a:pt x="52476" y="145246"/>
                    <a:pt x="53038" y="145027"/>
                  </a:cubicBezTo>
                  <a:cubicBezTo>
                    <a:pt x="53577" y="144817"/>
                    <a:pt x="54143" y="144713"/>
                    <a:pt x="54709" y="144713"/>
                  </a:cubicBezTo>
                  <a:close/>
                  <a:moveTo>
                    <a:pt x="128227" y="147956"/>
                  </a:moveTo>
                  <a:cubicBezTo>
                    <a:pt x="128246" y="147956"/>
                    <a:pt x="128265" y="147965"/>
                    <a:pt x="128275" y="147975"/>
                  </a:cubicBezTo>
                  <a:cubicBezTo>
                    <a:pt x="128294" y="147984"/>
                    <a:pt x="128304" y="148003"/>
                    <a:pt x="128304" y="148022"/>
                  </a:cubicBezTo>
                  <a:cubicBezTo>
                    <a:pt x="128313" y="148041"/>
                    <a:pt x="128304" y="148060"/>
                    <a:pt x="128294" y="148080"/>
                  </a:cubicBezTo>
                  <a:cubicBezTo>
                    <a:pt x="128284" y="148099"/>
                    <a:pt x="128265" y="148108"/>
                    <a:pt x="128237" y="148118"/>
                  </a:cubicBezTo>
                  <a:cubicBezTo>
                    <a:pt x="128218" y="148118"/>
                    <a:pt x="128199" y="148108"/>
                    <a:pt x="128180" y="148099"/>
                  </a:cubicBezTo>
                  <a:cubicBezTo>
                    <a:pt x="128170" y="148089"/>
                    <a:pt x="128160" y="148070"/>
                    <a:pt x="128151" y="148051"/>
                  </a:cubicBezTo>
                  <a:lnTo>
                    <a:pt x="128151" y="148041"/>
                  </a:lnTo>
                  <a:cubicBezTo>
                    <a:pt x="128151" y="148022"/>
                    <a:pt x="128151" y="148003"/>
                    <a:pt x="128160" y="147984"/>
                  </a:cubicBezTo>
                  <a:cubicBezTo>
                    <a:pt x="128180" y="147965"/>
                    <a:pt x="128199" y="147956"/>
                    <a:pt x="128218" y="147956"/>
                  </a:cubicBezTo>
                  <a:close/>
                  <a:moveTo>
                    <a:pt x="70324" y="144312"/>
                  </a:moveTo>
                  <a:cubicBezTo>
                    <a:pt x="70400" y="144312"/>
                    <a:pt x="70467" y="144312"/>
                    <a:pt x="70514" y="144321"/>
                  </a:cubicBezTo>
                  <a:cubicBezTo>
                    <a:pt x="70467" y="145237"/>
                    <a:pt x="70057" y="146086"/>
                    <a:pt x="69370" y="146696"/>
                  </a:cubicBezTo>
                  <a:cubicBezTo>
                    <a:pt x="68378" y="147593"/>
                    <a:pt x="66813" y="148013"/>
                    <a:pt x="66260" y="148137"/>
                  </a:cubicBezTo>
                  <a:cubicBezTo>
                    <a:pt x="66441" y="147612"/>
                    <a:pt x="67033" y="146095"/>
                    <a:pt x="68025" y="145208"/>
                  </a:cubicBezTo>
                  <a:lnTo>
                    <a:pt x="68034" y="145199"/>
                  </a:lnTo>
                  <a:cubicBezTo>
                    <a:pt x="68654" y="144636"/>
                    <a:pt x="69475" y="144321"/>
                    <a:pt x="70324" y="144312"/>
                  </a:cubicBezTo>
                  <a:close/>
                  <a:moveTo>
                    <a:pt x="65191" y="143325"/>
                  </a:moveTo>
                  <a:cubicBezTo>
                    <a:pt x="65372" y="143325"/>
                    <a:pt x="65554" y="143336"/>
                    <a:pt x="65735" y="143358"/>
                  </a:cubicBezTo>
                  <a:cubicBezTo>
                    <a:pt x="65621" y="144617"/>
                    <a:pt x="65001" y="145781"/>
                    <a:pt x="64018" y="146572"/>
                  </a:cubicBezTo>
                  <a:cubicBezTo>
                    <a:pt x="62559" y="147765"/>
                    <a:pt x="60288" y="148232"/>
                    <a:pt x="59602" y="148356"/>
                  </a:cubicBezTo>
                  <a:cubicBezTo>
                    <a:pt x="59869" y="147717"/>
                    <a:pt x="60784" y="145590"/>
                    <a:pt x="62244" y="144397"/>
                  </a:cubicBezTo>
                  <a:cubicBezTo>
                    <a:pt x="62358" y="144302"/>
                    <a:pt x="62482" y="144207"/>
                    <a:pt x="62635" y="144111"/>
                  </a:cubicBezTo>
                  <a:lnTo>
                    <a:pt x="62711" y="144054"/>
                  </a:lnTo>
                  <a:lnTo>
                    <a:pt x="62664" y="143939"/>
                  </a:lnTo>
                  <a:cubicBezTo>
                    <a:pt x="62664" y="143930"/>
                    <a:pt x="62664" y="143930"/>
                    <a:pt x="62664" y="143920"/>
                  </a:cubicBezTo>
                  <a:cubicBezTo>
                    <a:pt x="62645" y="143815"/>
                    <a:pt x="62721" y="143711"/>
                    <a:pt x="62826" y="143691"/>
                  </a:cubicBezTo>
                  <a:cubicBezTo>
                    <a:pt x="62834" y="143690"/>
                    <a:pt x="62843" y="143690"/>
                    <a:pt x="62852" y="143690"/>
                  </a:cubicBezTo>
                  <a:cubicBezTo>
                    <a:pt x="62911" y="143690"/>
                    <a:pt x="62974" y="143718"/>
                    <a:pt x="63007" y="143768"/>
                  </a:cubicBezTo>
                  <a:lnTo>
                    <a:pt x="63064" y="143844"/>
                  </a:lnTo>
                  <a:lnTo>
                    <a:pt x="63160" y="143806"/>
                  </a:lnTo>
                  <a:cubicBezTo>
                    <a:pt x="63790" y="143487"/>
                    <a:pt x="64486" y="143325"/>
                    <a:pt x="65191" y="143325"/>
                  </a:cubicBezTo>
                  <a:close/>
                  <a:moveTo>
                    <a:pt x="80178" y="143653"/>
                  </a:moveTo>
                  <a:lnTo>
                    <a:pt x="80178" y="143653"/>
                  </a:lnTo>
                  <a:cubicBezTo>
                    <a:pt x="80664" y="143949"/>
                    <a:pt x="82019" y="144846"/>
                    <a:pt x="82687" y="146010"/>
                  </a:cubicBezTo>
                  <a:cubicBezTo>
                    <a:pt x="83145" y="146792"/>
                    <a:pt x="83259" y="147736"/>
                    <a:pt x="83021" y="148614"/>
                  </a:cubicBezTo>
                  <a:cubicBezTo>
                    <a:pt x="82143" y="148375"/>
                    <a:pt x="81389" y="147803"/>
                    <a:pt x="80941" y="147002"/>
                  </a:cubicBezTo>
                  <a:cubicBezTo>
                    <a:pt x="80273" y="145847"/>
                    <a:pt x="80187" y="144226"/>
                    <a:pt x="80178" y="143653"/>
                  </a:cubicBezTo>
                  <a:close/>
                  <a:moveTo>
                    <a:pt x="102911" y="144502"/>
                  </a:moveTo>
                  <a:cubicBezTo>
                    <a:pt x="103973" y="144502"/>
                    <a:pt x="104852" y="144609"/>
                    <a:pt x="105228" y="144664"/>
                  </a:cubicBezTo>
                  <a:cubicBezTo>
                    <a:pt x="104722" y="145285"/>
                    <a:pt x="102786" y="147545"/>
                    <a:pt x="100535" y="148423"/>
                  </a:cubicBezTo>
                  <a:cubicBezTo>
                    <a:pt x="99839" y="148695"/>
                    <a:pt x="99103" y="148832"/>
                    <a:pt x="98369" y="148832"/>
                  </a:cubicBezTo>
                  <a:cubicBezTo>
                    <a:pt x="97533" y="148832"/>
                    <a:pt x="96699" y="148654"/>
                    <a:pt x="95927" y="148299"/>
                  </a:cubicBezTo>
                  <a:cubicBezTo>
                    <a:pt x="96547" y="146820"/>
                    <a:pt x="97740" y="145666"/>
                    <a:pt x="99228" y="145084"/>
                  </a:cubicBezTo>
                  <a:cubicBezTo>
                    <a:pt x="100398" y="144628"/>
                    <a:pt x="101762" y="144502"/>
                    <a:pt x="102911" y="144502"/>
                  </a:cubicBezTo>
                  <a:close/>
                  <a:moveTo>
                    <a:pt x="68788" y="148900"/>
                  </a:moveTo>
                  <a:cubicBezTo>
                    <a:pt x="68807" y="148900"/>
                    <a:pt x="68826" y="148919"/>
                    <a:pt x="68826" y="148938"/>
                  </a:cubicBezTo>
                  <a:cubicBezTo>
                    <a:pt x="68836" y="148957"/>
                    <a:pt x="68816" y="148976"/>
                    <a:pt x="68797" y="148986"/>
                  </a:cubicBezTo>
                  <a:cubicBezTo>
                    <a:pt x="68788" y="148986"/>
                    <a:pt x="68778" y="148986"/>
                    <a:pt x="68769" y="148976"/>
                  </a:cubicBezTo>
                  <a:cubicBezTo>
                    <a:pt x="68759" y="148967"/>
                    <a:pt x="68759" y="148967"/>
                    <a:pt x="68759" y="148957"/>
                  </a:cubicBezTo>
                  <a:lnTo>
                    <a:pt x="68759" y="148948"/>
                  </a:lnTo>
                  <a:cubicBezTo>
                    <a:pt x="68750" y="148938"/>
                    <a:pt x="68759" y="148929"/>
                    <a:pt x="68759" y="148919"/>
                  </a:cubicBezTo>
                  <a:cubicBezTo>
                    <a:pt x="68769" y="148909"/>
                    <a:pt x="68778" y="148900"/>
                    <a:pt x="68788" y="148900"/>
                  </a:cubicBezTo>
                  <a:close/>
                  <a:moveTo>
                    <a:pt x="109196" y="143205"/>
                  </a:moveTo>
                  <a:cubicBezTo>
                    <a:pt x="110456" y="143243"/>
                    <a:pt x="111648" y="143796"/>
                    <a:pt x="112497" y="144731"/>
                  </a:cubicBezTo>
                  <a:cubicBezTo>
                    <a:pt x="113775" y="146124"/>
                    <a:pt x="114376" y="148356"/>
                    <a:pt x="114529" y="149024"/>
                  </a:cubicBezTo>
                  <a:cubicBezTo>
                    <a:pt x="113871" y="148805"/>
                    <a:pt x="111696" y="148022"/>
                    <a:pt x="110427" y="146630"/>
                  </a:cubicBezTo>
                  <a:cubicBezTo>
                    <a:pt x="109568" y="145704"/>
                    <a:pt x="109120" y="144464"/>
                    <a:pt x="109196" y="143205"/>
                  </a:cubicBezTo>
                  <a:close/>
                  <a:moveTo>
                    <a:pt x="81923" y="148909"/>
                  </a:moveTo>
                  <a:cubicBezTo>
                    <a:pt x="81952" y="148909"/>
                    <a:pt x="81981" y="148938"/>
                    <a:pt x="81981" y="148967"/>
                  </a:cubicBezTo>
                  <a:cubicBezTo>
                    <a:pt x="81988" y="149003"/>
                    <a:pt x="81957" y="149034"/>
                    <a:pt x="81920" y="149034"/>
                  </a:cubicBezTo>
                  <a:cubicBezTo>
                    <a:pt x="81909" y="149034"/>
                    <a:pt x="81897" y="149031"/>
                    <a:pt x="81885" y="149024"/>
                  </a:cubicBezTo>
                  <a:cubicBezTo>
                    <a:pt x="81857" y="149005"/>
                    <a:pt x="81847" y="148967"/>
                    <a:pt x="81876" y="148938"/>
                  </a:cubicBezTo>
                  <a:cubicBezTo>
                    <a:pt x="81885" y="148919"/>
                    <a:pt x="81895" y="148909"/>
                    <a:pt x="81914" y="148909"/>
                  </a:cubicBezTo>
                  <a:close/>
                  <a:moveTo>
                    <a:pt x="150959" y="148795"/>
                  </a:moveTo>
                  <a:cubicBezTo>
                    <a:pt x="151017" y="148795"/>
                    <a:pt x="151064" y="148814"/>
                    <a:pt x="151112" y="148833"/>
                  </a:cubicBezTo>
                  <a:cubicBezTo>
                    <a:pt x="151207" y="148881"/>
                    <a:pt x="151274" y="148976"/>
                    <a:pt x="151284" y="149072"/>
                  </a:cubicBezTo>
                  <a:cubicBezTo>
                    <a:pt x="151303" y="149205"/>
                    <a:pt x="151246" y="149329"/>
                    <a:pt x="151131" y="149396"/>
                  </a:cubicBezTo>
                  <a:cubicBezTo>
                    <a:pt x="151093" y="149425"/>
                    <a:pt x="151055" y="149434"/>
                    <a:pt x="151017" y="149444"/>
                  </a:cubicBezTo>
                  <a:cubicBezTo>
                    <a:pt x="150999" y="149446"/>
                    <a:pt x="150982" y="149448"/>
                    <a:pt x="150964" y="149448"/>
                  </a:cubicBezTo>
                  <a:cubicBezTo>
                    <a:pt x="150803" y="149448"/>
                    <a:pt x="150661" y="149331"/>
                    <a:pt x="150635" y="149167"/>
                  </a:cubicBezTo>
                  <a:cubicBezTo>
                    <a:pt x="150635" y="149119"/>
                    <a:pt x="150635" y="149072"/>
                    <a:pt x="150654" y="149024"/>
                  </a:cubicBezTo>
                  <a:cubicBezTo>
                    <a:pt x="150683" y="148909"/>
                    <a:pt x="150788" y="148814"/>
                    <a:pt x="150912" y="148795"/>
                  </a:cubicBezTo>
                  <a:close/>
                  <a:moveTo>
                    <a:pt x="58600" y="149720"/>
                  </a:moveTo>
                  <a:cubicBezTo>
                    <a:pt x="58600" y="149729"/>
                    <a:pt x="58607" y="149737"/>
                    <a:pt x="58609" y="149746"/>
                  </a:cubicBezTo>
                  <a:lnTo>
                    <a:pt x="58609" y="149746"/>
                  </a:lnTo>
                  <a:cubicBezTo>
                    <a:pt x="58607" y="149761"/>
                    <a:pt x="58599" y="149768"/>
                    <a:pt x="58590" y="149768"/>
                  </a:cubicBezTo>
                  <a:cubicBezTo>
                    <a:pt x="58586" y="149773"/>
                    <a:pt x="58581" y="149775"/>
                    <a:pt x="58577" y="149775"/>
                  </a:cubicBezTo>
                  <a:cubicBezTo>
                    <a:pt x="58574" y="149775"/>
                    <a:pt x="58571" y="149773"/>
                    <a:pt x="58571" y="149768"/>
                  </a:cubicBezTo>
                  <a:cubicBezTo>
                    <a:pt x="58562" y="149768"/>
                    <a:pt x="58562" y="149758"/>
                    <a:pt x="58562" y="149758"/>
                  </a:cubicBezTo>
                  <a:cubicBezTo>
                    <a:pt x="58552" y="149739"/>
                    <a:pt x="58562" y="149730"/>
                    <a:pt x="58581" y="149720"/>
                  </a:cubicBezTo>
                  <a:close/>
                  <a:moveTo>
                    <a:pt x="113824" y="149586"/>
                  </a:moveTo>
                  <a:cubicBezTo>
                    <a:pt x="113866" y="149586"/>
                    <a:pt x="113900" y="149608"/>
                    <a:pt x="113909" y="149663"/>
                  </a:cubicBezTo>
                  <a:cubicBezTo>
                    <a:pt x="113923" y="149755"/>
                    <a:pt x="113848" y="149825"/>
                    <a:pt x="113766" y="149825"/>
                  </a:cubicBezTo>
                  <a:cubicBezTo>
                    <a:pt x="113737" y="149825"/>
                    <a:pt x="113707" y="149817"/>
                    <a:pt x="113680" y="149797"/>
                  </a:cubicBezTo>
                  <a:cubicBezTo>
                    <a:pt x="113578" y="149715"/>
                    <a:pt x="113722" y="149586"/>
                    <a:pt x="113824" y="149586"/>
                  </a:cubicBezTo>
                  <a:close/>
                  <a:moveTo>
                    <a:pt x="93466" y="143138"/>
                  </a:moveTo>
                  <a:cubicBezTo>
                    <a:pt x="93514" y="143835"/>
                    <a:pt x="93580" y="146143"/>
                    <a:pt x="92770" y="147851"/>
                  </a:cubicBezTo>
                  <a:cubicBezTo>
                    <a:pt x="92503" y="148404"/>
                    <a:pt x="92131" y="148900"/>
                    <a:pt x="91682" y="149320"/>
                  </a:cubicBezTo>
                  <a:cubicBezTo>
                    <a:pt x="91205" y="149749"/>
                    <a:pt x="90652" y="150073"/>
                    <a:pt x="90051" y="150274"/>
                  </a:cubicBezTo>
                  <a:cubicBezTo>
                    <a:pt x="89612" y="149081"/>
                    <a:pt x="89679" y="147765"/>
                    <a:pt x="90232" y="146630"/>
                  </a:cubicBezTo>
                  <a:cubicBezTo>
                    <a:pt x="90490" y="146114"/>
                    <a:pt x="90814" y="145628"/>
                    <a:pt x="91186" y="145199"/>
                  </a:cubicBezTo>
                  <a:cubicBezTo>
                    <a:pt x="91863" y="144426"/>
                    <a:pt x="92627" y="143730"/>
                    <a:pt x="93466" y="143138"/>
                  </a:cubicBezTo>
                  <a:close/>
                  <a:moveTo>
                    <a:pt x="116351" y="139714"/>
                  </a:moveTo>
                  <a:cubicBezTo>
                    <a:pt x="116503" y="139714"/>
                    <a:pt x="116627" y="139818"/>
                    <a:pt x="116656" y="139971"/>
                  </a:cubicBezTo>
                  <a:lnTo>
                    <a:pt x="116666" y="140076"/>
                  </a:lnTo>
                  <a:lnTo>
                    <a:pt x="116751" y="140095"/>
                  </a:lnTo>
                  <a:cubicBezTo>
                    <a:pt x="117009" y="140143"/>
                    <a:pt x="117133" y="140429"/>
                    <a:pt x="116999" y="140658"/>
                  </a:cubicBezTo>
                  <a:lnTo>
                    <a:pt x="116952" y="140753"/>
                  </a:lnTo>
                  <a:lnTo>
                    <a:pt x="117038" y="140811"/>
                  </a:lnTo>
                  <a:cubicBezTo>
                    <a:pt x="118211" y="141669"/>
                    <a:pt x="119022" y="142938"/>
                    <a:pt x="119318" y="144369"/>
                  </a:cubicBezTo>
                  <a:cubicBezTo>
                    <a:pt x="119823" y="146734"/>
                    <a:pt x="119003" y="149596"/>
                    <a:pt x="118764" y="150350"/>
                  </a:cubicBezTo>
                  <a:cubicBezTo>
                    <a:pt x="118230" y="149758"/>
                    <a:pt x="116322" y="147469"/>
                    <a:pt x="115817" y="145103"/>
                  </a:cubicBezTo>
                  <a:cubicBezTo>
                    <a:pt x="115511" y="143682"/>
                    <a:pt x="115740" y="142194"/>
                    <a:pt x="116465" y="140935"/>
                  </a:cubicBezTo>
                  <a:lnTo>
                    <a:pt x="116513" y="140839"/>
                  </a:lnTo>
                  <a:lnTo>
                    <a:pt x="116437" y="140772"/>
                  </a:lnTo>
                  <a:cubicBezTo>
                    <a:pt x="116351" y="140715"/>
                    <a:pt x="116294" y="140620"/>
                    <a:pt x="116284" y="140524"/>
                  </a:cubicBezTo>
                  <a:cubicBezTo>
                    <a:pt x="116274" y="140486"/>
                    <a:pt x="116274" y="140458"/>
                    <a:pt x="116284" y="140429"/>
                  </a:cubicBezTo>
                  <a:lnTo>
                    <a:pt x="116294" y="140343"/>
                  </a:lnTo>
                  <a:lnTo>
                    <a:pt x="116217" y="140305"/>
                  </a:lnTo>
                  <a:cubicBezTo>
                    <a:pt x="116122" y="140257"/>
                    <a:pt x="116055" y="140171"/>
                    <a:pt x="116036" y="140067"/>
                  </a:cubicBezTo>
                  <a:cubicBezTo>
                    <a:pt x="116007" y="139895"/>
                    <a:pt x="116131" y="139733"/>
                    <a:pt x="116303" y="139714"/>
                  </a:cubicBezTo>
                  <a:close/>
                  <a:moveTo>
                    <a:pt x="75246" y="150064"/>
                  </a:moveTo>
                  <a:cubicBezTo>
                    <a:pt x="75465" y="150064"/>
                    <a:pt x="75484" y="150379"/>
                    <a:pt x="75275" y="150407"/>
                  </a:cubicBezTo>
                  <a:lnTo>
                    <a:pt x="75275" y="150417"/>
                  </a:lnTo>
                  <a:cubicBezTo>
                    <a:pt x="75227" y="150417"/>
                    <a:pt x="75179" y="150407"/>
                    <a:pt x="75141" y="150379"/>
                  </a:cubicBezTo>
                  <a:cubicBezTo>
                    <a:pt x="75103" y="150350"/>
                    <a:pt x="75074" y="150312"/>
                    <a:pt x="75074" y="150264"/>
                  </a:cubicBezTo>
                  <a:cubicBezTo>
                    <a:pt x="75065" y="150216"/>
                    <a:pt x="75074" y="150169"/>
                    <a:pt x="75103" y="150130"/>
                  </a:cubicBezTo>
                  <a:cubicBezTo>
                    <a:pt x="75132" y="150092"/>
                    <a:pt x="75170" y="150064"/>
                    <a:pt x="75227" y="150064"/>
                  </a:cubicBezTo>
                  <a:close/>
                  <a:moveTo>
                    <a:pt x="46304" y="150130"/>
                  </a:moveTo>
                  <a:lnTo>
                    <a:pt x="46304" y="150140"/>
                  </a:lnTo>
                  <a:cubicBezTo>
                    <a:pt x="46326" y="150136"/>
                    <a:pt x="46348" y="150133"/>
                    <a:pt x="46369" y="150133"/>
                  </a:cubicBezTo>
                  <a:cubicBezTo>
                    <a:pt x="46532" y="150133"/>
                    <a:pt x="46670" y="150257"/>
                    <a:pt x="46695" y="150426"/>
                  </a:cubicBezTo>
                  <a:cubicBezTo>
                    <a:pt x="46723" y="150607"/>
                    <a:pt x="46599" y="150779"/>
                    <a:pt x="46409" y="150808"/>
                  </a:cubicBezTo>
                  <a:cubicBezTo>
                    <a:pt x="46388" y="150812"/>
                    <a:pt x="46367" y="150814"/>
                    <a:pt x="46346" y="150814"/>
                  </a:cubicBezTo>
                  <a:cubicBezTo>
                    <a:pt x="46187" y="150814"/>
                    <a:pt x="46043" y="150691"/>
                    <a:pt x="46018" y="150531"/>
                  </a:cubicBezTo>
                  <a:cubicBezTo>
                    <a:pt x="45989" y="150340"/>
                    <a:pt x="46113" y="150159"/>
                    <a:pt x="46304" y="150130"/>
                  </a:cubicBezTo>
                  <a:close/>
                  <a:moveTo>
                    <a:pt x="107020" y="148067"/>
                  </a:moveTo>
                  <a:cubicBezTo>
                    <a:pt x="107081" y="148067"/>
                    <a:pt x="107142" y="148068"/>
                    <a:pt x="107203" y="148070"/>
                  </a:cubicBezTo>
                  <a:cubicBezTo>
                    <a:pt x="108462" y="148108"/>
                    <a:pt x="109645" y="148661"/>
                    <a:pt x="110494" y="149587"/>
                  </a:cubicBezTo>
                  <a:cubicBezTo>
                    <a:pt x="109634" y="150408"/>
                    <a:pt x="108495" y="150865"/>
                    <a:pt x="107315" y="150865"/>
                  </a:cubicBezTo>
                  <a:cubicBezTo>
                    <a:pt x="107303" y="150865"/>
                    <a:pt x="107291" y="150865"/>
                    <a:pt x="107279" y="150865"/>
                  </a:cubicBezTo>
                  <a:lnTo>
                    <a:pt x="107107" y="150865"/>
                  </a:lnTo>
                  <a:cubicBezTo>
                    <a:pt x="105228" y="150798"/>
                    <a:pt x="103225" y="149673"/>
                    <a:pt x="102643" y="149310"/>
                  </a:cubicBezTo>
                  <a:cubicBezTo>
                    <a:pt x="103234" y="149006"/>
                    <a:pt x="105200" y="148067"/>
                    <a:pt x="107020" y="148067"/>
                  </a:cubicBezTo>
                  <a:close/>
                  <a:moveTo>
                    <a:pt x="118629" y="150902"/>
                  </a:moveTo>
                  <a:cubicBezTo>
                    <a:pt x="118680" y="150902"/>
                    <a:pt x="118727" y="150939"/>
                    <a:pt x="118736" y="150999"/>
                  </a:cubicBezTo>
                  <a:lnTo>
                    <a:pt x="118726" y="150999"/>
                  </a:lnTo>
                  <a:cubicBezTo>
                    <a:pt x="118740" y="151076"/>
                    <a:pt x="118681" y="151138"/>
                    <a:pt x="118615" y="151138"/>
                  </a:cubicBezTo>
                  <a:cubicBezTo>
                    <a:pt x="118592" y="151138"/>
                    <a:pt x="118567" y="151130"/>
                    <a:pt x="118545" y="151113"/>
                  </a:cubicBezTo>
                  <a:cubicBezTo>
                    <a:pt x="118449" y="151046"/>
                    <a:pt x="118488" y="150913"/>
                    <a:pt x="118593" y="150903"/>
                  </a:cubicBezTo>
                  <a:lnTo>
                    <a:pt x="118612" y="150903"/>
                  </a:lnTo>
                  <a:cubicBezTo>
                    <a:pt x="118617" y="150902"/>
                    <a:pt x="118623" y="150902"/>
                    <a:pt x="118629" y="150902"/>
                  </a:cubicBezTo>
                  <a:close/>
                  <a:moveTo>
                    <a:pt x="95555" y="151342"/>
                  </a:moveTo>
                  <a:cubicBezTo>
                    <a:pt x="95574" y="151342"/>
                    <a:pt x="95593" y="151352"/>
                    <a:pt x="95603" y="151380"/>
                  </a:cubicBezTo>
                  <a:cubicBezTo>
                    <a:pt x="95603" y="151390"/>
                    <a:pt x="95603" y="151409"/>
                    <a:pt x="95593" y="151418"/>
                  </a:cubicBezTo>
                  <a:lnTo>
                    <a:pt x="95593" y="151409"/>
                  </a:lnTo>
                  <a:cubicBezTo>
                    <a:pt x="95584" y="151418"/>
                    <a:pt x="95574" y="151428"/>
                    <a:pt x="95565" y="151428"/>
                  </a:cubicBezTo>
                  <a:cubicBezTo>
                    <a:pt x="95558" y="151431"/>
                    <a:pt x="95553" y="151432"/>
                    <a:pt x="95548" y="151432"/>
                  </a:cubicBezTo>
                  <a:cubicBezTo>
                    <a:pt x="95539" y="151432"/>
                    <a:pt x="95533" y="151428"/>
                    <a:pt x="95527" y="151428"/>
                  </a:cubicBezTo>
                  <a:cubicBezTo>
                    <a:pt x="95488" y="151399"/>
                    <a:pt x="95507" y="151342"/>
                    <a:pt x="95546" y="151342"/>
                  </a:cubicBezTo>
                  <a:close/>
                  <a:moveTo>
                    <a:pt x="97854" y="151418"/>
                  </a:moveTo>
                  <a:cubicBezTo>
                    <a:pt x="98055" y="151418"/>
                    <a:pt x="98070" y="151714"/>
                    <a:pt x="97873" y="151733"/>
                  </a:cubicBezTo>
                  <a:cubicBezTo>
                    <a:pt x="97867" y="151734"/>
                    <a:pt x="97860" y="151734"/>
                    <a:pt x="97854" y="151734"/>
                  </a:cubicBezTo>
                  <a:cubicBezTo>
                    <a:pt x="97670" y="151734"/>
                    <a:pt x="97632" y="151464"/>
                    <a:pt x="97825" y="151418"/>
                  </a:cubicBezTo>
                  <a:lnTo>
                    <a:pt x="97845" y="151418"/>
                  </a:lnTo>
                  <a:cubicBezTo>
                    <a:pt x="97848" y="151418"/>
                    <a:pt x="97851" y="151418"/>
                    <a:pt x="97854" y="151418"/>
                  </a:cubicBezTo>
                  <a:close/>
                  <a:moveTo>
                    <a:pt x="86483" y="144159"/>
                  </a:moveTo>
                  <a:cubicBezTo>
                    <a:pt x="86808" y="144769"/>
                    <a:pt x="87809" y="146839"/>
                    <a:pt x="87752" y="148709"/>
                  </a:cubicBezTo>
                  <a:cubicBezTo>
                    <a:pt x="87723" y="149968"/>
                    <a:pt x="87189" y="151161"/>
                    <a:pt x="86264" y="152019"/>
                  </a:cubicBezTo>
                  <a:cubicBezTo>
                    <a:pt x="85386" y="151113"/>
                    <a:pt x="84919" y="149892"/>
                    <a:pt x="84957" y="148633"/>
                  </a:cubicBezTo>
                  <a:cubicBezTo>
                    <a:pt x="85014" y="146763"/>
                    <a:pt x="86130" y="144750"/>
                    <a:pt x="86483" y="144159"/>
                  </a:cubicBezTo>
                  <a:close/>
                  <a:moveTo>
                    <a:pt x="99924" y="151332"/>
                  </a:moveTo>
                  <a:cubicBezTo>
                    <a:pt x="100239" y="151332"/>
                    <a:pt x="100420" y="151695"/>
                    <a:pt x="100229" y="151952"/>
                  </a:cubicBezTo>
                  <a:lnTo>
                    <a:pt x="100229" y="151943"/>
                  </a:lnTo>
                  <a:cubicBezTo>
                    <a:pt x="100155" y="152047"/>
                    <a:pt x="100038" y="152102"/>
                    <a:pt x="99919" y="152102"/>
                  </a:cubicBezTo>
                  <a:cubicBezTo>
                    <a:pt x="99842" y="152102"/>
                    <a:pt x="99763" y="152078"/>
                    <a:pt x="99695" y="152029"/>
                  </a:cubicBezTo>
                  <a:cubicBezTo>
                    <a:pt x="99419" y="151828"/>
                    <a:pt x="99523" y="151390"/>
                    <a:pt x="99857" y="151332"/>
                  </a:cubicBezTo>
                  <a:close/>
                  <a:moveTo>
                    <a:pt x="40437" y="144302"/>
                  </a:moveTo>
                  <a:lnTo>
                    <a:pt x="40437" y="144302"/>
                  </a:lnTo>
                  <a:cubicBezTo>
                    <a:pt x="40647" y="145885"/>
                    <a:pt x="40199" y="147488"/>
                    <a:pt x="39197" y="148738"/>
                  </a:cubicBezTo>
                  <a:cubicBezTo>
                    <a:pt x="37633" y="150712"/>
                    <a:pt x="34733" y="151924"/>
                    <a:pt x="34170" y="152143"/>
                  </a:cubicBezTo>
                  <a:lnTo>
                    <a:pt x="34151" y="152153"/>
                  </a:lnTo>
                  <a:cubicBezTo>
                    <a:pt x="34141" y="152162"/>
                    <a:pt x="34122" y="152172"/>
                    <a:pt x="34103" y="152172"/>
                  </a:cubicBezTo>
                  <a:lnTo>
                    <a:pt x="34074" y="152172"/>
                  </a:lnTo>
                  <a:cubicBezTo>
                    <a:pt x="34069" y="152173"/>
                    <a:pt x="34063" y="152173"/>
                    <a:pt x="34058" y="152173"/>
                  </a:cubicBezTo>
                  <a:cubicBezTo>
                    <a:pt x="33987" y="152173"/>
                    <a:pt x="33921" y="152119"/>
                    <a:pt x="33912" y="152048"/>
                  </a:cubicBezTo>
                  <a:cubicBezTo>
                    <a:pt x="33903" y="152010"/>
                    <a:pt x="33912" y="151972"/>
                    <a:pt x="33941" y="151933"/>
                  </a:cubicBezTo>
                  <a:cubicBezTo>
                    <a:pt x="33969" y="151895"/>
                    <a:pt x="34008" y="151876"/>
                    <a:pt x="34046" y="151876"/>
                  </a:cubicBezTo>
                  <a:lnTo>
                    <a:pt x="34065" y="151876"/>
                  </a:lnTo>
                  <a:cubicBezTo>
                    <a:pt x="34084" y="151876"/>
                    <a:pt x="34103" y="151876"/>
                    <a:pt x="34122" y="151886"/>
                  </a:cubicBezTo>
                  <a:lnTo>
                    <a:pt x="34256" y="151943"/>
                  </a:lnTo>
                  <a:lnTo>
                    <a:pt x="34284" y="151800"/>
                  </a:lnTo>
                  <a:cubicBezTo>
                    <a:pt x="34465" y="150779"/>
                    <a:pt x="35038" y="148223"/>
                    <a:pt x="36402" y="146515"/>
                  </a:cubicBezTo>
                  <a:cubicBezTo>
                    <a:pt x="37213" y="145485"/>
                    <a:pt x="38348" y="144750"/>
                    <a:pt x="39617" y="144436"/>
                  </a:cubicBezTo>
                  <a:lnTo>
                    <a:pt x="39855" y="144388"/>
                  </a:lnTo>
                  <a:cubicBezTo>
                    <a:pt x="40046" y="144350"/>
                    <a:pt x="40237" y="144321"/>
                    <a:pt x="40437" y="144302"/>
                  </a:cubicBezTo>
                  <a:close/>
                  <a:moveTo>
                    <a:pt x="135048" y="152000"/>
                  </a:moveTo>
                  <a:cubicBezTo>
                    <a:pt x="135229" y="152000"/>
                    <a:pt x="135334" y="152210"/>
                    <a:pt x="135220" y="152363"/>
                  </a:cubicBezTo>
                  <a:cubicBezTo>
                    <a:pt x="135181" y="152401"/>
                    <a:pt x="135134" y="152420"/>
                    <a:pt x="135076" y="152420"/>
                  </a:cubicBezTo>
                  <a:lnTo>
                    <a:pt x="135076" y="152439"/>
                  </a:lnTo>
                  <a:cubicBezTo>
                    <a:pt x="135029" y="152439"/>
                    <a:pt x="134991" y="152429"/>
                    <a:pt x="134952" y="152420"/>
                  </a:cubicBezTo>
                  <a:cubicBezTo>
                    <a:pt x="134895" y="152391"/>
                    <a:pt x="134857" y="152353"/>
                    <a:pt x="134838" y="152296"/>
                  </a:cubicBezTo>
                  <a:cubicBezTo>
                    <a:pt x="134828" y="152286"/>
                    <a:pt x="134828" y="152267"/>
                    <a:pt x="134819" y="152258"/>
                  </a:cubicBezTo>
                  <a:cubicBezTo>
                    <a:pt x="134809" y="152181"/>
                    <a:pt x="134838" y="152105"/>
                    <a:pt x="134895" y="152057"/>
                  </a:cubicBezTo>
                  <a:cubicBezTo>
                    <a:pt x="134924" y="152029"/>
                    <a:pt x="134962" y="152010"/>
                    <a:pt x="135010" y="152000"/>
                  </a:cubicBezTo>
                  <a:close/>
                  <a:moveTo>
                    <a:pt x="76387" y="152195"/>
                  </a:moveTo>
                  <a:cubicBezTo>
                    <a:pt x="76484" y="152195"/>
                    <a:pt x="76565" y="152273"/>
                    <a:pt x="76581" y="152372"/>
                  </a:cubicBezTo>
                  <a:cubicBezTo>
                    <a:pt x="76591" y="152420"/>
                    <a:pt x="76572" y="152477"/>
                    <a:pt x="76543" y="152525"/>
                  </a:cubicBezTo>
                  <a:cubicBezTo>
                    <a:pt x="76504" y="152576"/>
                    <a:pt x="76444" y="152603"/>
                    <a:pt x="76382" y="152603"/>
                  </a:cubicBezTo>
                  <a:cubicBezTo>
                    <a:pt x="76340" y="152603"/>
                    <a:pt x="76296" y="152590"/>
                    <a:pt x="76257" y="152563"/>
                  </a:cubicBezTo>
                  <a:cubicBezTo>
                    <a:pt x="76114" y="152458"/>
                    <a:pt x="76171" y="152229"/>
                    <a:pt x="76343" y="152201"/>
                  </a:cubicBezTo>
                  <a:cubicBezTo>
                    <a:pt x="76358" y="152197"/>
                    <a:pt x="76373" y="152195"/>
                    <a:pt x="76387" y="152195"/>
                  </a:cubicBezTo>
                  <a:close/>
                  <a:moveTo>
                    <a:pt x="100661" y="153170"/>
                  </a:moveTo>
                  <a:cubicBezTo>
                    <a:pt x="100678" y="153170"/>
                    <a:pt x="100692" y="153179"/>
                    <a:pt x="100706" y="153193"/>
                  </a:cubicBezTo>
                  <a:cubicBezTo>
                    <a:pt x="100725" y="153212"/>
                    <a:pt x="100745" y="153231"/>
                    <a:pt x="100745" y="153259"/>
                  </a:cubicBezTo>
                  <a:cubicBezTo>
                    <a:pt x="100754" y="153288"/>
                    <a:pt x="100745" y="153317"/>
                    <a:pt x="100725" y="153345"/>
                  </a:cubicBezTo>
                  <a:cubicBezTo>
                    <a:pt x="100706" y="153364"/>
                    <a:pt x="100678" y="153383"/>
                    <a:pt x="100649" y="153383"/>
                  </a:cubicBezTo>
                  <a:cubicBezTo>
                    <a:pt x="100644" y="153384"/>
                    <a:pt x="100639" y="153385"/>
                    <a:pt x="100634" y="153385"/>
                  </a:cubicBezTo>
                  <a:cubicBezTo>
                    <a:pt x="100584" y="153385"/>
                    <a:pt x="100543" y="153341"/>
                    <a:pt x="100535" y="153298"/>
                  </a:cubicBezTo>
                  <a:cubicBezTo>
                    <a:pt x="100525" y="153269"/>
                    <a:pt x="100535" y="153231"/>
                    <a:pt x="100554" y="153212"/>
                  </a:cubicBezTo>
                  <a:cubicBezTo>
                    <a:pt x="100573" y="153193"/>
                    <a:pt x="100592" y="153174"/>
                    <a:pt x="100620" y="153174"/>
                  </a:cubicBezTo>
                  <a:lnTo>
                    <a:pt x="100640" y="153174"/>
                  </a:lnTo>
                  <a:cubicBezTo>
                    <a:pt x="100647" y="153171"/>
                    <a:pt x="100654" y="153170"/>
                    <a:pt x="100661" y="153170"/>
                  </a:cubicBezTo>
                  <a:close/>
                  <a:moveTo>
                    <a:pt x="135532" y="152941"/>
                  </a:moveTo>
                  <a:cubicBezTo>
                    <a:pt x="135583" y="152941"/>
                    <a:pt x="135633" y="152955"/>
                    <a:pt x="135677" y="152992"/>
                  </a:cubicBezTo>
                  <a:cubicBezTo>
                    <a:pt x="135744" y="153030"/>
                    <a:pt x="135782" y="153097"/>
                    <a:pt x="135792" y="153164"/>
                  </a:cubicBezTo>
                  <a:cubicBezTo>
                    <a:pt x="135792" y="153193"/>
                    <a:pt x="135792" y="153212"/>
                    <a:pt x="135792" y="153231"/>
                  </a:cubicBezTo>
                  <a:cubicBezTo>
                    <a:pt x="135782" y="153395"/>
                    <a:pt x="135652" y="153482"/>
                    <a:pt x="135522" y="153482"/>
                  </a:cubicBezTo>
                  <a:cubicBezTo>
                    <a:pt x="135404" y="153482"/>
                    <a:pt x="135285" y="153410"/>
                    <a:pt x="135258" y="153259"/>
                  </a:cubicBezTo>
                  <a:lnTo>
                    <a:pt x="135258" y="153240"/>
                  </a:lnTo>
                  <a:lnTo>
                    <a:pt x="135258" y="153231"/>
                  </a:lnTo>
                  <a:cubicBezTo>
                    <a:pt x="135248" y="153154"/>
                    <a:pt x="135277" y="153078"/>
                    <a:pt x="135334" y="153021"/>
                  </a:cubicBezTo>
                  <a:lnTo>
                    <a:pt x="135353" y="153002"/>
                  </a:lnTo>
                  <a:cubicBezTo>
                    <a:pt x="135391" y="152973"/>
                    <a:pt x="135439" y="152954"/>
                    <a:pt x="135487" y="152945"/>
                  </a:cubicBezTo>
                  <a:cubicBezTo>
                    <a:pt x="135502" y="152942"/>
                    <a:pt x="135517" y="152941"/>
                    <a:pt x="135532" y="152941"/>
                  </a:cubicBezTo>
                  <a:close/>
                  <a:moveTo>
                    <a:pt x="54679" y="153603"/>
                  </a:moveTo>
                  <a:cubicBezTo>
                    <a:pt x="54689" y="153603"/>
                    <a:pt x="54698" y="153603"/>
                    <a:pt x="54708" y="153612"/>
                  </a:cubicBezTo>
                  <a:cubicBezTo>
                    <a:pt x="54717" y="153622"/>
                    <a:pt x="54727" y="153631"/>
                    <a:pt x="54727" y="153641"/>
                  </a:cubicBezTo>
                  <a:cubicBezTo>
                    <a:pt x="54727" y="153660"/>
                    <a:pt x="54727" y="153670"/>
                    <a:pt x="54717" y="153679"/>
                  </a:cubicBezTo>
                  <a:cubicBezTo>
                    <a:pt x="54708" y="153689"/>
                    <a:pt x="54698" y="153698"/>
                    <a:pt x="54689" y="153698"/>
                  </a:cubicBezTo>
                  <a:cubicBezTo>
                    <a:pt x="54685" y="153699"/>
                    <a:pt x="54681" y="153699"/>
                    <a:pt x="54677" y="153699"/>
                  </a:cubicBezTo>
                  <a:cubicBezTo>
                    <a:pt x="54637" y="153699"/>
                    <a:pt x="54615" y="153657"/>
                    <a:pt x="54641" y="153622"/>
                  </a:cubicBezTo>
                  <a:cubicBezTo>
                    <a:pt x="54641" y="153612"/>
                    <a:pt x="54660" y="153603"/>
                    <a:pt x="54670" y="153603"/>
                  </a:cubicBezTo>
                  <a:close/>
                  <a:moveTo>
                    <a:pt x="92111" y="151752"/>
                  </a:moveTo>
                  <a:cubicBezTo>
                    <a:pt x="92379" y="151752"/>
                    <a:pt x="92655" y="151781"/>
                    <a:pt x="92922" y="151828"/>
                  </a:cubicBezTo>
                  <a:cubicBezTo>
                    <a:pt x="93819" y="151991"/>
                    <a:pt x="94611" y="152515"/>
                    <a:pt x="95126" y="153269"/>
                  </a:cubicBezTo>
                  <a:cubicBezTo>
                    <a:pt x="94553" y="153660"/>
                    <a:pt x="93875" y="153865"/>
                    <a:pt x="93190" y="153865"/>
                  </a:cubicBezTo>
                  <a:cubicBezTo>
                    <a:pt x="92973" y="153865"/>
                    <a:pt x="92756" y="153844"/>
                    <a:pt x="92541" y="153803"/>
                  </a:cubicBezTo>
                  <a:lnTo>
                    <a:pt x="92512" y="153794"/>
                  </a:lnTo>
                  <a:lnTo>
                    <a:pt x="92483" y="153794"/>
                  </a:lnTo>
                  <a:cubicBezTo>
                    <a:pt x="91196" y="153517"/>
                    <a:pt x="89936" y="152553"/>
                    <a:pt x="89498" y="152201"/>
                  </a:cubicBezTo>
                  <a:cubicBezTo>
                    <a:pt x="90328" y="151924"/>
                    <a:pt x="91196" y="151781"/>
                    <a:pt x="92064" y="151762"/>
                  </a:cubicBezTo>
                  <a:lnTo>
                    <a:pt x="92064" y="151752"/>
                  </a:lnTo>
                  <a:close/>
                  <a:moveTo>
                    <a:pt x="121912" y="147269"/>
                  </a:moveTo>
                  <a:lnTo>
                    <a:pt x="121912" y="147269"/>
                  </a:lnTo>
                  <a:cubicBezTo>
                    <a:pt x="122532" y="147583"/>
                    <a:pt x="124545" y="148709"/>
                    <a:pt x="125585" y="150293"/>
                  </a:cubicBezTo>
                  <a:cubicBezTo>
                    <a:pt x="125919" y="150808"/>
                    <a:pt x="126157" y="151380"/>
                    <a:pt x="126281" y="151981"/>
                  </a:cubicBezTo>
                  <a:lnTo>
                    <a:pt x="126291" y="152048"/>
                  </a:lnTo>
                  <a:cubicBezTo>
                    <a:pt x="126396" y="152649"/>
                    <a:pt x="126386" y="153269"/>
                    <a:pt x="126253" y="153870"/>
                  </a:cubicBezTo>
                  <a:cubicBezTo>
                    <a:pt x="125251" y="153679"/>
                    <a:pt x="124335" y="153154"/>
                    <a:pt x="123658" y="152391"/>
                  </a:cubicBezTo>
                  <a:lnTo>
                    <a:pt x="123620" y="152344"/>
                  </a:lnTo>
                  <a:cubicBezTo>
                    <a:pt x="123477" y="152181"/>
                    <a:pt x="123353" y="152010"/>
                    <a:pt x="123229" y="151838"/>
                  </a:cubicBezTo>
                  <a:cubicBezTo>
                    <a:pt x="122198" y="150254"/>
                    <a:pt x="121960" y="147956"/>
                    <a:pt x="121912" y="147269"/>
                  </a:cubicBezTo>
                  <a:close/>
                  <a:moveTo>
                    <a:pt x="89345" y="153965"/>
                  </a:moveTo>
                  <a:cubicBezTo>
                    <a:pt x="89364" y="153965"/>
                    <a:pt x="89383" y="153965"/>
                    <a:pt x="89402" y="153984"/>
                  </a:cubicBezTo>
                  <a:cubicBezTo>
                    <a:pt x="89412" y="153994"/>
                    <a:pt x="89431" y="154013"/>
                    <a:pt x="89431" y="154032"/>
                  </a:cubicBezTo>
                  <a:cubicBezTo>
                    <a:pt x="89431" y="154051"/>
                    <a:pt x="89431" y="154080"/>
                    <a:pt x="89421" y="154089"/>
                  </a:cubicBezTo>
                  <a:cubicBezTo>
                    <a:pt x="89402" y="154108"/>
                    <a:pt x="89383" y="154118"/>
                    <a:pt x="89364" y="154127"/>
                  </a:cubicBezTo>
                  <a:cubicBezTo>
                    <a:pt x="89326" y="154127"/>
                    <a:pt x="89288" y="154099"/>
                    <a:pt x="89278" y="154061"/>
                  </a:cubicBezTo>
                  <a:cubicBezTo>
                    <a:pt x="89269" y="154032"/>
                    <a:pt x="89278" y="154013"/>
                    <a:pt x="89288" y="154003"/>
                  </a:cubicBezTo>
                  <a:cubicBezTo>
                    <a:pt x="89297" y="153984"/>
                    <a:pt x="89316" y="153975"/>
                    <a:pt x="89345" y="153965"/>
                  </a:cubicBezTo>
                  <a:close/>
                  <a:moveTo>
                    <a:pt x="31632" y="150331"/>
                  </a:moveTo>
                  <a:cubicBezTo>
                    <a:pt x="31585" y="151247"/>
                    <a:pt x="31174" y="152096"/>
                    <a:pt x="30488" y="152706"/>
                  </a:cubicBezTo>
                  <a:cubicBezTo>
                    <a:pt x="29496" y="153603"/>
                    <a:pt x="27931" y="154023"/>
                    <a:pt x="27378" y="154156"/>
                  </a:cubicBezTo>
                  <a:cubicBezTo>
                    <a:pt x="27569" y="153622"/>
                    <a:pt x="28160" y="152105"/>
                    <a:pt x="29152" y="151218"/>
                  </a:cubicBezTo>
                  <a:cubicBezTo>
                    <a:pt x="29772" y="150655"/>
                    <a:pt x="30593" y="150340"/>
                    <a:pt x="31442" y="150331"/>
                  </a:cubicBezTo>
                  <a:close/>
                  <a:moveTo>
                    <a:pt x="41305" y="149673"/>
                  </a:moveTo>
                  <a:cubicBezTo>
                    <a:pt x="41782" y="149968"/>
                    <a:pt x="43146" y="150865"/>
                    <a:pt x="43804" y="152019"/>
                  </a:cubicBezTo>
                  <a:cubicBezTo>
                    <a:pt x="44262" y="152811"/>
                    <a:pt x="44386" y="153746"/>
                    <a:pt x="44148" y="154633"/>
                  </a:cubicBezTo>
                  <a:cubicBezTo>
                    <a:pt x="43261" y="154395"/>
                    <a:pt x="42517" y="153813"/>
                    <a:pt x="42068" y="153021"/>
                  </a:cubicBezTo>
                  <a:cubicBezTo>
                    <a:pt x="41401" y="151857"/>
                    <a:pt x="41315" y="150235"/>
                    <a:pt x="41305" y="149673"/>
                  </a:cubicBezTo>
                  <a:close/>
                  <a:moveTo>
                    <a:pt x="111353" y="152636"/>
                  </a:moveTo>
                  <a:cubicBezTo>
                    <a:pt x="112209" y="152636"/>
                    <a:pt x="113047" y="152959"/>
                    <a:pt x="113680" y="153555"/>
                  </a:cubicBezTo>
                  <a:cubicBezTo>
                    <a:pt x="113546" y="153698"/>
                    <a:pt x="113394" y="153841"/>
                    <a:pt x="113231" y="153965"/>
                  </a:cubicBezTo>
                  <a:lnTo>
                    <a:pt x="113203" y="153984"/>
                  </a:lnTo>
                  <a:cubicBezTo>
                    <a:pt x="112640" y="154395"/>
                    <a:pt x="111972" y="154623"/>
                    <a:pt x="111285" y="154652"/>
                  </a:cubicBezTo>
                  <a:cubicBezTo>
                    <a:pt x="111248" y="154653"/>
                    <a:pt x="111210" y="154653"/>
                    <a:pt x="111172" y="154653"/>
                  </a:cubicBezTo>
                  <a:cubicBezTo>
                    <a:pt x="110753" y="154653"/>
                    <a:pt x="110343" y="154604"/>
                    <a:pt x="109940" y="154499"/>
                  </a:cubicBezTo>
                  <a:lnTo>
                    <a:pt x="109816" y="154471"/>
                  </a:lnTo>
                  <a:lnTo>
                    <a:pt x="109797" y="154595"/>
                  </a:lnTo>
                  <a:cubicBezTo>
                    <a:pt x="109788" y="154681"/>
                    <a:pt x="109721" y="154748"/>
                    <a:pt x="109635" y="154757"/>
                  </a:cubicBezTo>
                  <a:cubicBezTo>
                    <a:pt x="109624" y="154760"/>
                    <a:pt x="109613" y="154761"/>
                    <a:pt x="109602" y="154761"/>
                  </a:cubicBezTo>
                  <a:cubicBezTo>
                    <a:pt x="109528" y="154761"/>
                    <a:pt x="109460" y="154708"/>
                    <a:pt x="109435" y="154633"/>
                  </a:cubicBezTo>
                  <a:lnTo>
                    <a:pt x="109416" y="154585"/>
                  </a:lnTo>
                  <a:cubicBezTo>
                    <a:pt x="109416" y="154557"/>
                    <a:pt x="109416" y="154528"/>
                    <a:pt x="109435" y="154499"/>
                  </a:cubicBezTo>
                  <a:lnTo>
                    <a:pt x="109473" y="154375"/>
                  </a:lnTo>
                  <a:lnTo>
                    <a:pt x="109358" y="154337"/>
                  </a:lnTo>
                  <a:cubicBezTo>
                    <a:pt x="108882" y="154185"/>
                    <a:pt x="108414" y="153994"/>
                    <a:pt x="107966" y="153774"/>
                  </a:cubicBezTo>
                  <a:cubicBezTo>
                    <a:pt x="108452" y="153479"/>
                    <a:pt x="109874" y="152697"/>
                    <a:pt x="111209" y="152639"/>
                  </a:cubicBezTo>
                  <a:cubicBezTo>
                    <a:pt x="111257" y="152637"/>
                    <a:pt x="111305" y="152636"/>
                    <a:pt x="111353" y="152636"/>
                  </a:cubicBezTo>
                  <a:close/>
                  <a:moveTo>
                    <a:pt x="64017" y="150518"/>
                  </a:moveTo>
                  <a:cubicBezTo>
                    <a:pt x="65086" y="150518"/>
                    <a:pt x="65973" y="150628"/>
                    <a:pt x="66355" y="150684"/>
                  </a:cubicBezTo>
                  <a:cubicBezTo>
                    <a:pt x="65850" y="151294"/>
                    <a:pt x="63904" y="153555"/>
                    <a:pt x="61652" y="154433"/>
                  </a:cubicBezTo>
                  <a:cubicBezTo>
                    <a:pt x="60957" y="154705"/>
                    <a:pt x="60223" y="154841"/>
                    <a:pt x="59492" y="154841"/>
                  </a:cubicBezTo>
                  <a:cubicBezTo>
                    <a:pt x="58658" y="154841"/>
                    <a:pt x="57827" y="154664"/>
                    <a:pt x="57055" y="154309"/>
                  </a:cubicBezTo>
                  <a:cubicBezTo>
                    <a:pt x="57665" y="152830"/>
                    <a:pt x="58857" y="151676"/>
                    <a:pt x="60355" y="151103"/>
                  </a:cubicBezTo>
                  <a:cubicBezTo>
                    <a:pt x="61519" y="150645"/>
                    <a:pt x="62872" y="150518"/>
                    <a:pt x="64017" y="150518"/>
                  </a:cubicBezTo>
                  <a:close/>
                  <a:moveTo>
                    <a:pt x="134065" y="154318"/>
                  </a:moveTo>
                  <a:cubicBezTo>
                    <a:pt x="134123" y="154318"/>
                    <a:pt x="134189" y="154337"/>
                    <a:pt x="134237" y="154375"/>
                  </a:cubicBezTo>
                  <a:cubicBezTo>
                    <a:pt x="134342" y="154452"/>
                    <a:pt x="134380" y="154595"/>
                    <a:pt x="134332" y="154719"/>
                  </a:cubicBezTo>
                  <a:cubicBezTo>
                    <a:pt x="134294" y="154805"/>
                    <a:pt x="134227" y="154872"/>
                    <a:pt x="134132" y="154891"/>
                  </a:cubicBezTo>
                  <a:lnTo>
                    <a:pt x="134103" y="154900"/>
                  </a:lnTo>
                  <a:lnTo>
                    <a:pt x="134075" y="154891"/>
                  </a:lnTo>
                  <a:lnTo>
                    <a:pt x="134037" y="154891"/>
                  </a:lnTo>
                  <a:cubicBezTo>
                    <a:pt x="133903" y="154881"/>
                    <a:pt x="133798" y="154776"/>
                    <a:pt x="133779" y="154643"/>
                  </a:cubicBezTo>
                  <a:cubicBezTo>
                    <a:pt x="133770" y="154595"/>
                    <a:pt x="133770" y="154547"/>
                    <a:pt x="133789" y="154499"/>
                  </a:cubicBezTo>
                  <a:cubicBezTo>
                    <a:pt x="133817" y="154414"/>
                    <a:pt x="133894" y="154347"/>
                    <a:pt x="133989" y="154318"/>
                  </a:cubicBezTo>
                  <a:close/>
                  <a:moveTo>
                    <a:pt x="29925" y="154919"/>
                  </a:moveTo>
                  <a:cubicBezTo>
                    <a:pt x="29944" y="154919"/>
                    <a:pt x="29953" y="154938"/>
                    <a:pt x="29963" y="154957"/>
                  </a:cubicBezTo>
                  <a:cubicBezTo>
                    <a:pt x="29963" y="154976"/>
                    <a:pt x="29953" y="154996"/>
                    <a:pt x="29934" y="155005"/>
                  </a:cubicBezTo>
                  <a:cubicBezTo>
                    <a:pt x="29906" y="155005"/>
                    <a:pt x="29887" y="154986"/>
                    <a:pt x="29887" y="154967"/>
                  </a:cubicBezTo>
                  <a:cubicBezTo>
                    <a:pt x="29887" y="154957"/>
                    <a:pt x="29887" y="154948"/>
                    <a:pt x="29887" y="154938"/>
                  </a:cubicBezTo>
                  <a:cubicBezTo>
                    <a:pt x="29896" y="154929"/>
                    <a:pt x="29906" y="154919"/>
                    <a:pt x="29915" y="154919"/>
                  </a:cubicBezTo>
                  <a:close/>
                  <a:moveTo>
                    <a:pt x="70314" y="149215"/>
                  </a:moveTo>
                  <a:cubicBezTo>
                    <a:pt x="71583" y="149253"/>
                    <a:pt x="72775" y="149806"/>
                    <a:pt x="73624" y="150741"/>
                  </a:cubicBezTo>
                  <a:cubicBezTo>
                    <a:pt x="74903" y="152134"/>
                    <a:pt x="75504" y="154366"/>
                    <a:pt x="75656" y="155034"/>
                  </a:cubicBezTo>
                  <a:cubicBezTo>
                    <a:pt x="74998" y="154814"/>
                    <a:pt x="72823" y="154032"/>
                    <a:pt x="71545" y="152639"/>
                  </a:cubicBezTo>
                  <a:cubicBezTo>
                    <a:pt x="70696" y="151714"/>
                    <a:pt x="70247" y="150474"/>
                    <a:pt x="70314" y="149215"/>
                  </a:cubicBezTo>
                  <a:close/>
                  <a:moveTo>
                    <a:pt x="43051" y="154919"/>
                  </a:moveTo>
                  <a:cubicBezTo>
                    <a:pt x="43079" y="154919"/>
                    <a:pt x="43108" y="154948"/>
                    <a:pt x="43108" y="154976"/>
                  </a:cubicBezTo>
                  <a:cubicBezTo>
                    <a:pt x="43118" y="155005"/>
                    <a:pt x="43089" y="155043"/>
                    <a:pt x="43060" y="155053"/>
                  </a:cubicBezTo>
                  <a:lnTo>
                    <a:pt x="43060" y="155043"/>
                  </a:lnTo>
                  <a:cubicBezTo>
                    <a:pt x="43055" y="155045"/>
                    <a:pt x="43050" y="155045"/>
                    <a:pt x="43046" y="155045"/>
                  </a:cubicBezTo>
                  <a:cubicBezTo>
                    <a:pt x="43015" y="155045"/>
                    <a:pt x="42992" y="155020"/>
                    <a:pt x="42984" y="154996"/>
                  </a:cubicBezTo>
                  <a:cubicBezTo>
                    <a:pt x="42984" y="154957"/>
                    <a:pt x="43003" y="154929"/>
                    <a:pt x="43041" y="154919"/>
                  </a:cubicBezTo>
                  <a:close/>
                  <a:moveTo>
                    <a:pt x="117446" y="151848"/>
                  </a:moveTo>
                  <a:cubicBezTo>
                    <a:pt x="118005" y="151848"/>
                    <a:pt x="118566" y="151949"/>
                    <a:pt x="119098" y="152153"/>
                  </a:cubicBezTo>
                  <a:cubicBezTo>
                    <a:pt x="119623" y="152363"/>
                    <a:pt x="120119" y="152630"/>
                    <a:pt x="120577" y="152964"/>
                  </a:cubicBezTo>
                  <a:lnTo>
                    <a:pt x="120634" y="153011"/>
                  </a:lnTo>
                  <a:cubicBezTo>
                    <a:pt x="121445" y="153603"/>
                    <a:pt x="122179" y="154290"/>
                    <a:pt x="122828" y="155062"/>
                  </a:cubicBezTo>
                  <a:cubicBezTo>
                    <a:pt x="122494" y="155114"/>
                    <a:pt x="121766" y="155205"/>
                    <a:pt x="120904" y="155205"/>
                  </a:cubicBezTo>
                  <a:cubicBezTo>
                    <a:pt x="120020" y="155205"/>
                    <a:pt x="118995" y="155109"/>
                    <a:pt x="118106" y="154776"/>
                  </a:cubicBezTo>
                  <a:cubicBezTo>
                    <a:pt x="117429" y="154519"/>
                    <a:pt x="116818" y="154108"/>
                    <a:pt x="116322" y="153574"/>
                  </a:cubicBezTo>
                  <a:lnTo>
                    <a:pt x="116274" y="153526"/>
                  </a:lnTo>
                  <a:cubicBezTo>
                    <a:pt x="115941" y="153164"/>
                    <a:pt x="115674" y="152744"/>
                    <a:pt x="115483" y="152286"/>
                  </a:cubicBezTo>
                  <a:cubicBezTo>
                    <a:pt x="116103" y="151995"/>
                    <a:pt x="116774" y="151848"/>
                    <a:pt x="117446" y="151848"/>
                  </a:cubicBezTo>
                  <a:close/>
                  <a:moveTo>
                    <a:pt x="112077" y="154805"/>
                  </a:moveTo>
                  <a:cubicBezTo>
                    <a:pt x="112239" y="154805"/>
                    <a:pt x="112373" y="154929"/>
                    <a:pt x="112402" y="155081"/>
                  </a:cubicBezTo>
                  <a:cubicBezTo>
                    <a:pt x="112411" y="155167"/>
                    <a:pt x="112392" y="155253"/>
                    <a:pt x="112344" y="155329"/>
                  </a:cubicBezTo>
                  <a:cubicBezTo>
                    <a:pt x="112297" y="155396"/>
                    <a:pt x="112211" y="155444"/>
                    <a:pt x="112134" y="155453"/>
                  </a:cubicBezTo>
                  <a:cubicBezTo>
                    <a:pt x="112117" y="155456"/>
                    <a:pt x="112099" y="155458"/>
                    <a:pt x="112082" y="155458"/>
                  </a:cubicBezTo>
                  <a:cubicBezTo>
                    <a:pt x="111921" y="155458"/>
                    <a:pt x="111779" y="155341"/>
                    <a:pt x="111753" y="155186"/>
                  </a:cubicBezTo>
                  <a:cubicBezTo>
                    <a:pt x="111724" y="155005"/>
                    <a:pt x="111848" y="154833"/>
                    <a:pt x="112029" y="154805"/>
                  </a:cubicBezTo>
                  <a:close/>
                  <a:moveTo>
                    <a:pt x="74902" y="155549"/>
                  </a:moveTo>
                  <a:cubicBezTo>
                    <a:pt x="75065" y="155549"/>
                    <a:pt x="75081" y="155807"/>
                    <a:pt x="74912" y="155825"/>
                  </a:cubicBezTo>
                  <a:cubicBezTo>
                    <a:pt x="74902" y="155828"/>
                    <a:pt x="74892" y="155829"/>
                    <a:pt x="74882" y="155829"/>
                  </a:cubicBezTo>
                  <a:cubicBezTo>
                    <a:pt x="74854" y="155829"/>
                    <a:pt x="74828" y="155820"/>
                    <a:pt x="74807" y="155806"/>
                  </a:cubicBezTo>
                  <a:cubicBezTo>
                    <a:pt x="74779" y="155778"/>
                    <a:pt x="74750" y="155749"/>
                    <a:pt x="74750" y="155711"/>
                  </a:cubicBezTo>
                  <a:cubicBezTo>
                    <a:pt x="74740" y="155635"/>
                    <a:pt x="74788" y="155558"/>
                    <a:pt x="74864" y="155549"/>
                  </a:cubicBezTo>
                  <a:lnTo>
                    <a:pt x="74893" y="155549"/>
                  </a:lnTo>
                  <a:cubicBezTo>
                    <a:pt x="74896" y="155549"/>
                    <a:pt x="74899" y="155549"/>
                    <a:pt x="74902" y="155549"/>
                  </a:cubicBezTo>
                  <a:close/>
                  <a:moveTo>
                    <a:pt x="54584" y="149148"/>
                  </a:moveTo>
                  <a:lnTo>
                    <a:pt x="54584" y="149157"/>
                  </a:lnTo>
                  <a:cubicBezTo>
                    <a:pt x="54632" y="149844"/>
                    <a:pt x="54708" y="152153"/>
                    <a:pt x="53897" y="153860"/>
                  </a:cubicBezTo>
                  <a:cubicBezTo>
                    <a:pt x="53630" y="154414"/>
                    <a:pt x="53258" y="154919"/>
                    <a:pt x="52800" y="155329"/>
                  </a:cubicBezTo>
                  <a:cubicBezTo>
                    <a:pt x="52333" y="155759"/>
                    <a:pt x="51779" y="156083"/>
                    <a:pt x="51178" y="156283"/>
                  </a:cubicBezTo>
                  <a:cubicBezTo>
                    <a:pt x="50740" y="155091"/>
                    <a:pt x="50806" y="153784"/>
                    <a:pt x="51360" y="152639"/>
                  </a:cubicBezTo>
                  <a:cubicBezTo>
                    <a:pt x="51617" y="152124"/>
                    <a:pt x="51932" y="151647"/>
                    <a:pt x="52314" y="151208"/>
                  </a:cubicBezTo>
                  <a:cubicBezTo>
                    <a:pt x="52981" y="150436"/>
                    <a:pt x="53744" y="149739"/>
                    <a:pt x="54584" y="149148"/>
                  </a:cubicBezTo>
                  <a:close/>
                  <a:moveTo>
                    <a:pt x="77478" y="145723"/>
                  </a:moveTo>
                  <a:cubicBezTo>
                    <a:pt x="77621" y="145723"/>
                    <a:pt x="77755" y="145828"/>
                    <a:pt x="77783" y="145981"/>
                  </a:cubicBezTo>
                  <a:lnTo>
                    <a:pt x="77793" y="146086"/>
                  </a:lnTo>
                  <a:lnTo>
                    <a:pt x="77879" y="146105"/>
                  </a:lnTo>
                  <a:cubicBezTo>
                    <a:pt x="78031" y="146134"/>
                    <a:pt x="78146" y="146258"/>
                    <a:pt x="78175" y="146420"/>
                  </a:cubicBezTo>
                  <a:cubicBezTo>
                    <a:pt x="78184" y="146506"/>
                    <a:pt x="78165" y="146591"/>
                    <a:pt x="78127" y="146668"/>
                  </a:cubicBezTo>
                  <a:lnTo>
                    <a:pt x="78070" y="146763"/>
                  </a:lnTo>
                  <a:lnTo>
                    <a:pt x="78155" y="146820"/>
                  </a:lnTo>
                  <a:cubicBezTo>
                    <a:pt x="79338" y="147679"/>
                    <a:pt x="80149" y="148948"/>
                    <a:pt x="80445" y="150379"/>
                  </a:cubicBezTo>
                  <a:cubicBezTo>
                    <a:pt x="80950" y="152744"/>
                    <a:pt x="80130" y="155606"/>
                    <a:pt x="79882" y="156360"/>
                  </a:cubicBezTo>
                  <a:cubicBezTo>
                    <a:pt x="79357" y="155768"/>
                    <a:pt x="77450" y="153479"/>
                    <a:pt x="76944" y="151113"/>
                  </a:cubicBezTo>
                  <a:cubicBezTo>
                    <a:pt x="76639" y="149692"/>
                    <a:pt x="76868" y="148204"/>
                    <a:pt x="77593" y="146944"/>
                  </a:cubicBezTo>
                  <a:lnTo>
                    <a:pt x="77640" y="146849"/>
                  </a:lnTo>
                  <a:lnTo>
                    <a:pt x="77554" y="146782"/>
                  </a:lnTo>
                  <a:cubicBezTo>
                    <a:pt x="77478" y="146725"/>
                    <a:pt x="77421" y="146639"/>
                    <a:pt x="77411" y="146534"/>
                  </a:cubicBezTo>
                  <a:cubicBezTo>
                    <a:pt x="77402" y="146506"/>
                    <a:pt x="77402" y="146467"/>
                    <a:pt x="77411" y="146439"/>
                  </a:cubicBezTo>
                  <a:lnTo>
                    <a:pt x="77411" y="146353"/>
                  </a:lnTo>
                  <a:lnTo>
                    <a:pt x="77335" y="146315"/>
                  </a:lnTo>
                  <a:cubicBezTo>
                    <a:pt x="77240" y="146267"/>
                    <a:pt x="77173" y="146181"/>
                    <a:pt x="77163" y="146076"/>
                  </a:cubicBezTo>
                  <a:cubicBezTo>
                    <a:pt x="77135" y="145905"/>
                    <a:pt x="77259" y="145742"/>
                    <a:pt x="77430" y="145723"/>
                  </a:cubicBezTo>
                  <a:close/>
                  <a:moveTo>
                    <a:pt x="36364" y="156073"/>
                  </a:moveTo>
                  <a:cubicBezTo>
                    <a:pt x="36450" y="156073"/>
                    <a:pt x="36526" y="156140"/>
                    <a:pt x="36536" y="156226"/>
                  </a:cubicBezTo>
                  <a:cubicBezTo>
                    <a:pt x="36555" y="156321"/>
                    <a:pt x="36488" y="156407"/>
                    <a:pt x="36392" y="156426"/>
                  </a:cubicBezTo>
                  <a:cubicBezTo>
                    <a:pt x="36386" y="156427"/>
                    <a:pt x="36380" y="156427"/>
                    <a:pt x="36374" y="156427"/>
                  </a:cubicBezTo>
                  <a:cubicBezTo>
                    <a:pt x="36171" y="156427"/>
                    <a:pt x="36131" y="156120"/>
                    <a:pt x="36335" y="156073"/>
                  </a:cubicBezTo>
                  <a:close/>
                  <a:moveTo>
                    <a:pt x="133874" y="149129"/>
                  </a:moveTo>
                  <a:cubicBezTo>
                    <a:pt x="133836" y="149386"/>
                    <a:pt x="133741" y="149863"/>
                    <a:pt x="133588" y="150464"/>
                  </a:cubicBezTo>
                  <a:cubicBezTo>
                    <a:pt x="133560" y="150607"/>
                    <a:pt x="133522" y="150741"/>
                    <a:pt x="133483" y="150884"/>
                  </a:cubicBezTo>
                  <a:lnTo>
                    <a:pt x="133445" y="150999"/>
                  </a:lnTo>
                  <a:cubicBezTo>
                    <a:pt x="133159" y="152038"/>
                    <a:pt x="132730" y="153030"/>
                    <a:pt x="132176" y="153946"/>
                  </a:cubicBezTo>
                  <a:cubicBezTo>
                    <a:pt x="132014" y="154213"/>
                    <a:pt x="131833" y="154471"/>
                    <a:pt x="131633" y="154719"/>
                  </a:cubicBezTo>
                  <a:cubicBezTo>
                    <a:pt x="130622" y="155959"/>
                    <a:pt x="129153" y="156732"/>
                    <a:pt x="127559" y="156865"/>
                  </a:cubicBezTo>
                  <a:lnTo>
                    <a:pt x="127540" y="156674"/>
                  </a:lnTo>
                  <a:cubicBezTo>
                    <a:pt x="127407" y="155148"/>
                    <a:pt x="127884" y="153622"/>
                    <a:pt x="128866" y="152439"/>
                  </a:cubicBezTo>
                  <a:cubicBezTo>
                    <a:pt x="129105" y="152143"/>
                    <a:pt x="129372" y="151867"/>
                    <a:pt x="129668" y="151609"/>
                  </a:cubicBezTo>
                  <a:lnTo>
                    <a:pt x="129782" y="151495"/>
                  </a:lnTo>
                  <a:cubicBezTo>
                    <a:pt x="130345" y="151018"/>
                    <a:pt x="130946" y="150598"/>
                    <a:pt x="131585" y="150235"/>
                  </a:cubicBezTo>
                  <a:lnTo>
                    <a:pt x="131585" y="150245"/>
                  </a:lnTo>
                  <a:lnTo>
                    <a:pt x="131700" y="150169"/>
                  </a:lnTo>
                  <a:lnTo>
                    <a:pt x="131776" y="150169"/>
                  </a:lnTo>
                  <a:lnTo>
                    <a:pt x="131776" y="150121"/>
                  </a:lnTo>
                  <a:cubicBezTo>
                    <a:pt x="132033" y="149978"/>
                    <a:pt x="132301" y="149835"/>
                    <a:pt x="132577" y="149701"/>
                  </a:cubicBezTo>
                  <a:cubicBezTo>
                    <a:pt x="133159" y="149415"/>
                    <a:pt x="133626" y="149224"/>
                    <a:pt x="133874" y="149129"/>
                  </a:cubicBezTo>
                  <a:close/>
                  <a:moveTo>
                    <a:pt x="68330" y="154070"/>
                  </a:moveTo>
                  <a:cubicBezTo>
                    <a:pt x="69589" y="154118"/>
                    <a:pt x="70772" y="154662"/>
                    <a:pt x="71621" y="155597"/>
                  </a:cubicBezTo>
                  <a:cubicBezTo>
                    <a:pt x="70749" y="156423"/>
                    <a:pt x="69599" y="156878"/>
                    <a:pt x="68404" y="156878"/>
                  </a:cubicBezTo>
                  <a:cubicBezTo>
                    <a:pt x="68344" y="156878"/>
                    <a:pt x="68285" y="156877"/>
                    <a:pt x="68225" y="156875"/>
                  </a:cubicBezTo>
                  <a:cubicBezTo>
                    <a:pt x="66355" y="156808"/>
                    <a:pt x="64352" y="155673"/>
                    <a:pt x="63761" y="155320"/>
                  </a:cubicBezTo>
                  <a:cubicBezTo>
                    <a:pt x="64361" y="155015"/>
                    <a:pt x="66318" y="154077"/>
                    <a:pt x="68147" y="154077"/>
                  </a:cubicBezTo>
                  <a:cubicBezTo>
                    <a:pt x="68208" y="154077"/>
                    <a:pt x="68269" y="154078"/>
                    <a:pt x="68330" y="154080"/>
                  </a:cubicBezTo>
                  <a:lnTo>
                    <a:pt x="68330" y="154070"/>
                  </a:lnTo>
                  <a:close/>
                  <a:moveTo>
                    <a:pt x="79729" y="156903"/>
                  </a:moveTo>
                  <a:lnTo>
                    <a:pt x="79729" y="156913"/>
                  </a:lnTo>
                  <a:lnTo>
                    <a:pt x="79749" y="156913"/>
                  </a:lnTo>
                  <a:cubicBezTo>
                    <a:pt x="79768" y="156913"/>
                    <a:pt x="79796" y="156913"/>
                    <a:pt x="79815" y="156932"/>
                  </a:cubicBezTo>
                  <a:cubicBezTo>
                    <a:pt x="79844" y="156951"/>
                    <a:pt x="79853" y="156980"/>
                    <a:pt x="79863" y="157008"/>
                  </a:cubicBezTo>
                  <a:cubicBezTo>
                    <a:pt x="79863" y="157037"/>
                    <a:pt x="79863" y="157075"/>
                    <a:pt x="79844" y="157094"/>
                  </a:cubicBezTo>
                  <a:cubicBezTo>
                    <a:pt x="79825" y="157123"/>
                    <a:pt x="79796" y="157142"/>
                    <a:pt x="79768" y="157142"/>
                  </a:cubicBezTo>
                  <a:cubicBezTo>
                    <a:pt x="79758" y="157143"/>
                    <a:pt x="79750" y="157144"/>
                    <a:pt x="79741" y="157144"/>
                  </a:cubicBezTo>
                  <a:cubicBezTo>
                    <a:pt x="79602" y="157144"/>
                    <a:pt x="79576" y="156930"/>
                    <a:pt x="79729" y="156903"/>
                  </a:cubicBezTo>
                  <a:close/>
                  <a:moveTo>
                    <a:pt x="127140" y="156694"/>
                  </a:moveTo>
                  <a:cubicBezTo>
                    <a:pt x="127216" y="156703"/>
                    <a:pt x="127283" y="156732"/>
                    <a:pt x="127331" y="156779"/>
                  </a:cubicBezTo>
                  <a:lnTo>
                    <a:pt x="127416" y="156875"/>
                  </a:lnTo>
                  <a:lnTo>
                    <a:pt x="127407" y="156875"/>
                  </a:lnTo>
                  <a:lnTo>
                    <a:pt x="127388" y="156980"/>
                  </a:lnTo>
                  <a:cubicBezTo>
                    <a:pt x="127378" y="157085"/>
                    <a:pt x="127292" y="157170"/>
                    <a:pt x="127187" y="157180"/>
                  </a:cubicBezTo>
                  <a:cubicBezTo>
                    <a:pt x="127178" y="157181"/>
                    <a:pt x="127168" y="157181"/>
                    <a:pt x="127159" y="157181"/>
                  </a:cubicBezTo>
                  <a:cubicBezTo>
                    <a:pt x="126878" y="157181"/>
                    <a:pt x="126815" y="156768"/>
                    <a:pt x="127111" y="156703"/>
                  </a:cubicBezTo>
                  <a:lnTo>
                    <a:pt x="127111" y="156694"/>
                  </a:lnTo>
                  <a:close/>
                  <a:moveTo>
                    <a:pt x="56683" y="157352"/>
                  </a:moveTo>
                  <a:cubicBezTo>
                    <a:pt x="56692" y="157352"/>
                    <a:pt x="56702" y="157361"/>
                    <a:pt x="56711" y="157361"/>
                  </a:cubicBezTo>
                  <a:cubicBezTo>
                    <a:pt x="56721" y="157371"/>
                    <a:pt x="56730" y="157380"/>
                    <a:pt x="56730" y="157399"/>
                  </a:cubicBezTo>
                  <a:cubicBezTo>
                    <a:pt x="56730" y="157419"/>
                    <a:pt x="56711" y="157438"/>
                    <a:pt x="56692" y="157447"/>
                  </a:cubicBezTo>
                  <a:cubicBezTo>
                    <a:pt x="56688" y="157448"/>
                    <a:pt x="56684" y="157448"/>
                    <a:pt x="56680" y="157448"/>
                  </a:cubicBezTo>
                  <a:cubicBezTo>
                    <a:pt x="56640" y="157448"/>
                    <a:pt x="56618" y="157406"/>
                    <a:pt x="56644" y="157371"/>
                  </a:cubicBezTo>
                  <a:cubicBezTo>
                    <a:pt x="56654" y="157361"/>
                    <a:pt x="56663" y="157361"/>
                    <a:pt x="56673" y="157352"/>
                  </a:cubicBezTo>
                  <a:close/>
                  <a:moveTo>
                    <a:pt x="96624" y="151819"/>
                  </a:moveTo>
                  <a:lnTo>
                    <a:pt x="96624" y="151819"/>
                  </a:lnTo>
                  <a:cubicBezTo>
                    <a:pt x="97883" y="151857"/>
                    <a:pt x="99075" y="152420"/>
                    <a:pt x="99924" y="153355"/>
                  </a:cubicBezTo>
                  <a:cubicBezTo>
                    <a:pt x="100496" y="153984"/>
                    <a:pt x="101002" y="154843"/>
                    <a:pt x="101403" y="155921"/>
                  </a:cubicBezTo>
                  <a:lnTo>
                    <a:pt x="101431" y="155978"/>
                  </a:lnTo>
                  <a:cubicBezTo>
                    <a:pt x="101641" y="156531"/>
                    <a:pt x="101813" y="157094"/>
                    <a:pt x="101937" y="157667"/>
                  </a:cubicBezTo>
                  <a:cubicBezTo>
                    <a:pt x="100897" y="157314"/>
                    <a:pt x="99905" y="156837"/>
                    <a:pt x="98989" y="156236"/>
                  </a:cubicBezTo>
                  <a:lnTo>
                    <a:pt x="98989" y="156178"/>
                  </a:lnTo>
                  <a:lnTo>
                    <a:pt x="98903" y="156178"/>
                  </a:lnTo>
                  <a:cubicBezTo>
                    <a:pt x="98522" y="155902"/>
                    <a:pt x="98169" y="155597"/>
                    <a:pt x="97845" y="155253"/>
                  </a:cubicBezTo>
                  <a:cubicBezTo>
                    <a:pt x="96986" y="154318"/>
                    <a:pt x="96547" y="153078"/>
                    <a:pt x="96624" y="151819"/>
                  </a:cubicBezTo>
                  <a:close/>
                  <a:moveTo>
                    <a:pt x="58972" y="157428"/>
                  </a:moveTo>
                  <a:cubicBezTo>
                    <a:pt x="59001" y="157428"/>
                    <a:pt x="59039" y="157438"/>
                    <a:pt x="59067" y="157457"/>
                  </a:cubicBezTo>
                  <a:cubicBezTo>
                    <a:pt x="59096" y="157476"/>
                    <a:pt x="59125" y="157514"/>
                    <a:pt x="59125" y="157562"/>
                  </a:cubicBezTo>
                  <a:cubicBezTo>
                    <a:pt x="59144" y="157647"/>
                    <a:pt x="59086" y="157733"/>
                    <a:pt x="58991" y="157752"/>
                  </a:cubicBezTo>
                  <a:lnTo>
                    <a:pt x="58991" y="157743"/>
                  </a:lnTo>
                  <a:cubicBezTo>
                    <a:pt x="58953" y="157743"/>
                    <a:pt x="58905" y="157733"/>
                    <a:pt x="58877" y="157714"/>
                  </a:cubicBezTo>
                  <a:cubicBezTo>
                    <a:pt x="58838" y="157686"/>
                    <a:pt x="58819" y="157647"/>
                    <a:pt x="58810" y="157609"/>
                  </a:cubicBezTo>
                  <a:cubicBezTo>
                    <a:pt x="58800" y="157562"/>
                    <a:pt x="58810" y="157523"/>
                    <a:pt x="58838" y="157485"/>
                  </a:cubicBezTo>
                  <a:cubicBezTo>
                    <a:pt x="58867" y="157457"/>
                    <a:pt x="58905" y="157428"/>
                    <a:pt x="58943" y="157428"/>
                  </a:cubicBezTo>
                  <a:close/>
                  <a:moveTo>
                    <a:pt x="116542" y="157743"/>
                  </a:moveTo>
                  <a:cubicBezTo>
                    <a:pt x="116561" y="157743"/>
                    <a:pt x="116570" y="157743"/>
                    <a:pt x="116580" y="157752"/>
                  </a:cubicBezTo>
                  <a:lnTo>
                    <a:pt x="116580" y="157762"/>
                  </a:lnTo>
                  <a:cubicBezTo>
                    <a:pt x="116580" y="157781"/>
                    <a:pt x="116570" y="157800"/>
                    <a:pt x="116561" y="157800"/>
                  </a:cubicBezTo>
                  <a:cubicBezTo>
                    <a:pt x="116556" y="157805"/>
                    <a:pt x="116551" y="157807"/>
                    <a:pt x="116546" y="157807"/>
                  </a:cubicBezTo>
                  <a:cubicBezTo>
                    <a:pt x="116542" y="157807"/>
                    <a:pt x="116537" y="157805"/>
                    <a:pt x="116532" y="157800"/>
                  </a:cubicBezTo>
                  <a:cubicBezTo>
                    <a:pt x="116523" y="157800"/>
                    <a:pt x="116523" y="157791"/>
                    <a:pt x="116523" y="157781"/>
                  </a:cubicBezTo>
                  <a:cubicBezTo>
                    <a:pt x="116513" y="157762"/>
                    <a:pt x="116532" y="157752"/>
                    <a:pt x="116542" y="157743"/>
                  </a:cubicBezTo>
                  <a:close/>
                  <a:moveTo>
                    <a:pt x="47601" y="150169"/>
                  </a:moveTo>
                  <a:cubicBezTo>
                    <a:pt x="47916" y="150779"/>
                    <a:pt x="48927" y="152849"/>
                    <a:pt x="48870" y="154719"/>
                  </a:cubicBezTo>
                  <a:cubicBezTo>
                    <a:pt x="48841" y="155978"/>
                    <a:pt x="48307" y="157170"/>
                    <a:pt x="47391" y="158029"/>
                  </a:cubicBezTo>
                  <a:cubicBezTo>
                    <a:pt x="46514" y="157123"/>
                    <a:pt x="46037" y="155902"/>
                    <a:pt x="46075" y="154643"/>
                  </a:cubicBezTo>
                  <a:cubicBezTo>
                    <a:pt x="46132" y="152773"/>
                    <a:pt x="47248" y="150760"/>
                    <a:pt x="47601" y="150169"/>
                  </a:cubicBezTo>
                  <a:close/>
                  <a:moveTo>
                    <a:pt x="61042" y="157352"/>
                  </a:moveTo>
                  <a:cubicBezTo>
                    <a:pt x="61357" y="157352"/>
                    <a:pt x="61538" y="157714"/>
                    <a:pt x="61357" y="157962"/>
                  </a:cubicBezTo>
                  <a:cubicBezTo>
                    <a:pt x="61271" y="158080"/>
                    <a:pt x="61161" y="158129"/>
                    <a:pt x="61053" y="158129"/>
                  </a:cubicBezTo>
                  <a:cubicBezTo>
                    <a:pt x="60776" y="158129"/>
                    <a:pt x="60517" y="157809"/>
                    <a:pt x="60737" y="157514"/>
                  </a:cubicBezTo>
                  <a:lnTo>
                    <a:pt x="60727" y="157495"/>
                  </a:lnTo>
                  <a:cubicBezTo>
                    <a:pt x="60794" y="157419"/>
                    <a:pt x="60880" y="157361"/>
                    <a:pt x="60985" y="157352"/>
                  </a:cubicBezTo>
                  <a:close/>
                  <a:moveTo>
                    <a:pt x="96166" y="158000"/>
                  </a:moveTo>
                  <a:cubicBezTo>
                    <a:pt x="96213" y="158000"/>
                    <a:pt x="96261" y="158010"/>
                    <a:pt x="96299" y="158039"/>
                  </a:cubicBezTo>
                  <a:cubicBezTo>
                    <a:pt x="96347" y="158077"/>
                    <a:pt x="96376" y="158124"/>
                    <a:pt x="96385" y="158191"/>
                  </a:cubicBezTo>
                  <a:cubicBezTo>
                    <a:pt x="96395" y="158248"/>
                    <a:pt x="96376" y="158306"/>
                    <a:pt x="96337" y="158344"/>
                  </a:cubicBezTo>
                  <a:lnTo>
                    <a:pt x="96347" y="158344"/>
                  </a:lnTo>
                  <a:cubicBezTo>
                    <a:pt x="96309" y="158392"/>
                    <a:pt x="96261" y="158430"/>
                    <a:pt x="96204" y="158439"/>
                  </a:cubicBezTo>
                  <a:cubicBezTo>
                    <a:pt x="96192" y="158441"/>
                    <a:pt x="96181" y="158442"/>
                    <a:pt x="96170" y="158442"/>
                  </a:cubicBezTo>
                  <a:cubicBezTo>
                    <a:pt x="95989" y="158442"/>
                    <a:pt x="95877" y="158230"/>
                    <a:pt x="95984" y="158086"/>
                  </a:cubicBezTo>
                  <a:cubicBezTo>
                    <a:pt x="96023" y="158039"/>
                    <a:pt x="96070" y="158010"/>
                    <a:pt x="96127" y="158000"/>
                  </a:cubicBezTo>
                  <a:close/>
                  <a:moveTo>
                    <a:pt x="124214" y="156146"/>
                  </a:moveTo>
                  <a:cubicBezTo>
                    <a:pt x="124699" y="156146"/>
                    <a:pt x="125184" y="156249"/>
                    <a:pt x="125633" y="156455"/>
                  </a:cubicBezTo>
                  <a:cubicBezTo>
                    <a:pt x="125251" y="157285"/>
                    <a:pt x="124555" y="157934"/>
                    <a:pt x="123696" y="158248"/>
                  </a:cubicBezTo>
                  <a:cubicBezTo>
                    <a:pt x="123060" y="158486"/>
                    <a:pt x="122331" y="158556"/>
                    <a:pt x="121693" y="158556"/>
                  </a:cubicBezTo>
                  <a:cubicBezTo>
                    <a:pt x="121078" y="158556"/>
                    <a:pt x="120548" y="158491"/>
                    <a:pt x="120271" y="158449"/>
                  </a:cubicBezTo>
                  <a:cubicBezTo>
                    <a:pt x="120643" y="158019"/>
                    <a:pt x="121750" y="156827"/>
                    <a:pt x="123000" y="156360"/>
                  </a:cubicBezTo>
                  <a:lnTo>
                    <a:pt x="123000" y="156369"/>
                  </a:lnTo>
                  <a:cubicBezTo>
                    <a:pt x="123390" y="156220"/>
                    <a:pt x="123802" y="156146"/>
                    <a:pt x="124214" y="156146"/>
                  </a:cubicBezTo>
                  <a:close/>
                  <a:moveTo>
                    <a:pt x="37488" y="158200"/>
                  </a:moveTo>
                  <a:cubicBezTo>
                    <a:pt x="37587" y="158200"/>
                    <a:pt x="37681" y="158273"/>
                    <a:pt x="37699" y="158372"/>
                  </a:cubicBezTo>
                  <a:cubicBezTo>
                    <a:pt x="37716" y="158498"/>
                    <a:pt x="37616" y="158608"/>
                    <a:pt x="37501" y="158608"/>
                  </a:cubicBezTo>
                  <a:cubicBezTo>
                    <a:pt x="37485" y="158608"/>
                    <a:pt x="37468" y="158606"/>
                    <a:pt x="37451" y="158601"/>
                  </a:cubicBezTo>
                  <a:cubicBezTo>
                    <a:pt x="37308" y="158573"/>
                    <a:pt x="37251" y="158401"/>
                    <a:pt x="37337" y="158287"/>
                  </a:cubicBezTo>
                  <a:cubicBezTo>
                    <a:pt x="37365" y="158239"/>
                    <a:pt x="37413" y="158210"/>
                    <a:pt x="37470" y="158201"/>
                  </a:cubicBezTo>
                  <a:cubicBezTo>
                    <a:pt x="37476" y="158200"/>
                    <a:pt x="37482" y="158200"/>
                    <a:pt x="37488" y="158200"/>
                  </a:cubicBezTo>
                  <a:close/>
                  <a:moveTo>
                    <a:pt x="61771" y="159170"/>
                  </a:moveTo>
                  <a:cubicBezTo>
                    <a:pt x="61905" y="159170"/>
                    <a:pt x="61927" y="159384"/>
                    <a:pt x="61776" y="159393"/>
                  </a:cubicBezTo>
                  <a:cubicBezTo>
                    <a:pt x="61748" y="159393"/>
                    <a:pt x="61719" y="159384"/>
                    <a:pt x="61691" y="159365"/>
                  </a:cubicBezTo>
                  <a:cubicBezTo>
                    <a:pt x="61614" y="159307"/>
                    <a:pt x="61643" y="159193"/>
                    <a:pt x="61738" y="159174"/>
                  </a:cubicBezTo>
                  <a:cubicBezTo>
                    <a:pt x="61750" y="159171"/>
                    <a:pt x="61761" y="159170"/>
                    <a:pt x="61771" y="159170"/>
                  </a:cubicBezTo>
                  <a:close/>
                  <a:moveTo>
                    <a:pt x="96652" y="158945"/>
                  </a:moveTo>
                  <a:cubicBezTo>
                    <a:pt x="96872" y="158945"/>
                    <a:pt x="97005" y="159193"/>
                    <a:pt x="96872" y="159374"/>
                  </a:cubicBezTo>
                  <a:cubicBezTo>
                    <a:pt x="96824" y="159431"/>
                    <a:pt x="96767" y="159469"/>
                    <a:pt x="96690" y="159479"/>
                  </a:cubicBezTo>
                  <a:cubicBezTo>
                    <a:pt x="96679" y="159481"/>
                    <a:pt x="96667" y="159481"/>
                    <a:pt x="96655" y="159481"/>
                  </a:cubicBezTo>
                  <a:cubicBezTo>
                    <a:pt x="96598" y="159481"/>
                    <a:pt x="96537" y="159463"/>
                    <a:pt x="96490" y="159431"/>
                  </a:cubicBezTo>
                  <a:cubicBezTo>
                    <a:pt x="96299" y="159288"/>
                    <a:pt x="96376" y="158983"/>
                    <a:pt x="96604" y="158945"/>
                  </a:cubicBezTo>
                  <a:close/>
                  <a:moveTo>
                    <a:pt x="120472" y="159279"/>
                  </a:moveTo>
                  <a:cubicBezTo>
                    <a:pt x="120596" y="159279"/>
                    <a:pt x="120663" y="159422"/>
                    <a:pt x="120586" y="159517"/>
                  </a:cubicBezTo>
                  <a:cubicBezTo>
                    <a:pt x="120567" y="159546"/>
                    <a:pt x="120529" y="159565"/>
                    <a:pt x="120491" y="159574"/>
                  </a:cubicBezTo>
                  <a:cubicBezTo>
                    <a:pt x="120484" y="159576"/>
                    <a:pt x="120477" y="159577"/>
                    <a:pt x="120470" y="159577"/>
                  </a:cubicBezTo>
                  <a:cubicBezTo>
                    <a:pt x="120439" y="159577"/>
                    <a:pt x="120408" y="159561"/>
                    <a:pt x="120376" y="159546"/>
                  </a:cubicBezTo>
                  <a:cubicBezTo>
                    <a:pt x="120348" y="159517"/>
                    <a:pt x="120329" y="159479"/>
                    <a:pt x="120329" y="159441"/>
                  </a:cubicBezTo>
                  <a:lnTo>
                    <a:pt x="120329" y="159450"/>
                  </a:lnTo>
                  <a:cubicBezTo>
                    <a:pt x="120319" y="159412"/>
                    <a:pt x="120329" y="159374"/>
                    <a:pt x="120348" y="159336"/>
                  </a:cubicBezTo>
                  <a:cubicBezTo>
                    <a:pt x="120376" y="159307"/>
                    <a:pt x="120405" y="159288"/>
                    <a:pt x="120443" y="159279"/>
                  </a:cubicBezTo>
                  <a:close/>
                  <a:moveTo>
                    <a:pt x="83040" y="153278"/>
                  </a:moveTo>
                  <a:lnTo>
                    <a:pt x="83040" y="153278"/>
                  </a:lnTo>
                  <a:cubicBezTo>
                    <a:pt x="83650" y="153593"/>
                    <a:pt x="85672" y="154728"/>
                    <a:pt x="86703" y="156302"/>
                  </a:cubicBezTo>
                  <a:cubicBezTo>
                    <a:pt x="87056" y="156837"/>
                    <a:pt x="87304" y="157438"/>
                    <a:pt x="87409" y="158067"/>
                  </a:cubicBezTo>
                  <a:lnTo>
                    <a:pt x="87428" y="158134"/>
                  </a:lnTo>
                  <a:cubicBezTo>
                    <a:pt x="87523" y="158716"/>
                    <a:pt x="87504" y="159307"/>
                    <a:pt x="87380" y="159880"/>
                  </a:cubicBezTo>
                  <a:cubicBezTo>
                    <a:pt x="86388" y="159689"/>
                    <a:pt x="85482" y="159183"/>
                    <a:pt x="84814" y="158430"/>
                  </a:cubicBezTo>
                  <a:lnTo>
                    <a:pt x="84785" y="158401"/>
                  </a:lnTo>
                  <a:cubicBezTo>
                    <a:pt x="84623" y="158229"/>
                    <a:pt x="84480" y="158039"/>
                    <a:pt x="84356" y="157848"/>
                  </a:cubicBezTo>
                  <a:cubicBezTo>
                    <a:pt x="83316" y="156274"/>
                    <a:pt x="83087" y="153965"/>
                    <a:pt x="83040" y="153278"/>
                  </a:cubicBezTo>
                  <a:close/>
                  <a:moveTo>
                    <a:pt x="53277" y="157781"/>
                  </a:moveTo>
                  <a:cubicBezTo>
                    <a:pt x="53535" y="157781"/>
                    <a:pt x="53783" y="157800"/>
                    <a:pt x="54040" y="157848"/>
                  </a:cubicBezTo>
                  <a:cubicBezTo>
                    <a:pt x="54937" y="158010"/>
                    <a:pt x="55729" y="158535"/>
                    <a:pt x="56244" y="159288"/>
                  </a:cubicBezTo>
                  <a:cubicBezTo>
                    <a:pt x="55678" y="159680"/>
                    <a:pt x="55008" y="159884"/>
                    <a:pt x="54329" y="159884"/>
                  </a:cubicBezTo>
                  <a:cubicBezTo>
                    <a:pt x="54115" y="159884"/>
                    <a:pt x="53900" y="159864"/>
                    <a:pt x="53687" y="159822"/>
                  </a:cubicBezTo>
                  <a:lnTo>
                    <a:pt x="53620" y="159813"/>
                  </a:lnTo>
                  <a:lnTo>
                    <a:pt x="53601" y="159813"/>
                  </a:lnTo>
                  <a:lnTo>
                    <a:pt x="53563" y="159803"/>
                  </a:lnTo>
                  <a:cubicBezTo>
                    <a:pt x="52285" y="159527"/>
                    <a:pt x="51054" y="158573"/>
                    <a:pt x="50635" y="158229"/>
                  </a:cubicBezTo>
                  <a:cubicBezTo>
                    <a:pt x="51455" y="157953"/>
                    <a:pt x="52323" y="157800"/>
                    <a:pt x="53191" y="157781"/>
                  </a:cubicBezTo>
                  <a:close/>
                  <a:moveTo>
                    <a:pt x="50463" y="159975"/>
                  </a:moveTo>
                  <a:cubicBezTo>
                    <a:pt x="50482" y="159975"/>
                    <a:pt x="50511" y="159985"/>
                    <a:pt x="50530" y="159994"/>
                  </a:cubicBezTo>
                  <a:cubicBezTo>
                    <a:pt x="50539" y="160003"/>
                    <a:pt x="50557" y="160022"/>
                    <a:pt x="50558" y="160049"/>
                  </a:cubicBezTo>
                  <a:lnTo>
                    <a:pt x="50558" y="160049"/>
                  </a:lnTo>
                  <a:cubicBezTo>
                    <a:pt x="50558" y="160068"/>
                    <a:pt x="50556" y="160092"/>
                    <a:pt x="50539" y="160109"/>
                  </a:cubicBezTo>
                  <a:cubicBezTo>
                    <a:pt x="50525" y="160127"/>
                    <a:pt x="50504" y="160135"/>
                    <a:pt x="50482" y="160135"/>
                  </a:cubicBezTo>
                  <a:cubicBezTo>
                    <a:pt x="50446" y="160135"/>
                    <a:pt x="50408" y="160112"/>
                    <a:pt x="50396" y="160070"/>
                  </a:cubicBezTo>
                  <a:cubicBezTo>
                    <a:pt x="50396" y="160023"/>
                    <a:pt x="50425" y="159985"/>
                    <a:pt x="50463" y="159975"/>
                  </a:cubicBezTo>
                  <a:close/>
                  <a:moveTo>
                    <a:pt x="102805" y="152573"/>
                  </a:moveTo>
                  <a:cubicBezTo>
                    <a:pt x="103454" y="152811"/>
                    <a:pt x="105600" y="153670"/>
                    <a:pt x="107174" y="155072"/>
                  </a:cubicBezTo>
                  <a:lnTo>
                    <a:pt x="107193" y="155091"/>
                  </a:lnTo>
                  <a:cubicBezTo>
                    <a:pt x="107441" y="155310"/>
                    <a:pt x="107660" y="155549"/>
                    <a:pt x="107880" y="155797"/>
                  </a:cubicBezTo>
                  <a:cubicBezTo>
                    <a:pt x="108910" y="157008"/>
                    <a:pt x="109406" y="158601"/>
                    <a:pt x="109244" y="160194"/>
                  </a:cubicBezTo>
                  <a:cubicBezTo>
                    <a:pt x="107651" y="160080"/>
                    <a:pt x="106172" y="159326"/>
                    <a:pt x="105142" y="158105"/>
                  </a:cubicBezTo>
                  <a:cubicBezTo>
                    <a:pt x="104541" y="157361"/>
                    <a:pt x="104064" y="156531"/>
                    <a:pt x="103711" y="155654"/>
                  </a:cubicBezTo>
                  <a:lnTo>
                    <a:pt x="103654" y="155511"/>
                  </a:lnTo>
                  <a:cubicBezTo>
                    <a:pt x="103282" y="154557"/>
                    <a:pt x="102996" y="153574"/>
                    <a:pt x="102805" y="152573"/>
                  </a:cubicBezTo>
                  <a:close/>
                  <a:moveTo>
                    <a:pt x="72468" y="158646"/>
                  </a:moveTo>
                  <a:cubicBezTo>
                    <a:pt x="73334" y="158646"/>
                    <a:pt x="74164" y="158977"/>
                    <a:pt x="74798" y="159565"/>
                  </a:cubicBezTo>
                  <a:cubicBezTo>
                    <a:pt x="74674" y="159698"/>
                    <a:pt x="74531" y="159832"/>
                    <a:pt x="74387" y="159946"/>
                  </a:cubicBezTo>
                  <a:lnTo>
                    <a:pt x="74302" y="159946"/>
                  </a:lnTo>
                  <a:lnTo>
                    <a:pt x="74302" y="160004"/>
                  </a:lnTo>
                  <a:cubicBezTo>
                    <a:pt x="73748" y="160404"/>
                    <a:pt x="73090" y="160633"/>
                    <a:pt x="72413" y="160662"/>
                  </a:cubicBezTo>
                  <a:cubicBezTo>
                    <a:pt x="72375" y="160663"/>
                    <a:pt x="72337" y="160663"/>
                    <a:pt x="72299" y="160663"/>
                  </a:cubicBezTo>
                  <a:cubicBezTo>
                    <a:pt x="71879" y="160663"/>
                    <a:pt x="71461" y="160614"/>
                    <a:pt x="71058" y="160509"/>
                  </a:cubicBezTo>
                  <a:lnTo>
                    <a:pt x="70944" y="160481"/>
                  </a:lnTo>
                  <a:lnTo>
                    <a:pt x="70915" y="160605"/>
                  </a:lnTo>
                  <a:cubicBezTo>
                    <a:pt x="70900" y="160707"/>
                    <a:pt x="70816" y="160763"/>
                    <a:pt x="70731" y="160763"/>
                  </a:cubicBezTo>
                  <a:cubicBezTo>
                    <a:pt x="70657" y="160763"/>
                    <a:pt x="70584" y="160722"/>
                    <a:pt x="70553" y="160633"/>
                  </a:cubicBezTo>
                  <a:cubicBezTo>
                    <a:pt x="70553" y="160624"/>
                    <a:pt x="70543" y="160614"/>
                    <a:pt x="70543" y="160605"/>
                  </a:cubicBezTo>
                  <a:cubicBezTo>
                    <a:pt x="70543" y="160605"/>
                    <a:pt x="70543" y="160605"/>
                    <a:pt x="70543" y="160595"/>
                  </a:cubicBezTo>
                  <a:cubicBezTo>
                    <a:pt x="70534" y="160566"/>
                    <a:pt x="70543" y="160528"/>
                    <a:pt x="70562" y="160500"/>
                  </a:cubicBezTo>
                  <a:lnTo>
                    <a:pt x="70600" y="160385"/>
                  </a:lnTo>
                  <a:lnTo>
                    <a:pt x="70476" y="160347"/>
                  </a:lnTo>
                  <a:cubicBezTo>
                    <a:pt x="69999" y="160194"/>
                    <a:pt x="69532" y="160004"/>
                    <a:pt x="69093" y="159784"/>
                  </a:cubicBezTo>
                  <a:cubicBezTo>
                    <a:pt x="69570" y="159498"/>
                    <a:pt x="71001" y="158706"/>
                    <a:pt x="72327" y="158649"/>
                  </a:cubicBezTo>
                  <a:cubicBezTo>
                    <a:pt x="72374" y="158647"/>
                    <a:pt x="72421" y="158646"/>
                    <a:pt x="72468" y="158646"/>
                  </a:cubicBezTo>
                  <a:close/>
                  <a:moveTo>
                    <a:pt x="95193" y="160309"/>
                  </a:moveTo>
                  <a:cubicBezTo>
                    <a:pt x="95556" y="160309"/>
                    <a:pt x="95590" y="160844"/>
                    <a:pt x="95231" y="160891"/>
                  </a:cubicBezTo>
                  <a:cubicBezTo>
                    <a:pt x="95218" y="160892"/>
                    <a:pt x="95205" y="160893"/>
                    <a:pt x="95193" y="160893"/>
                  </a:cubicBezTo>
                  <a:cubicBezTo>
                    <a:pt x="95129" y="160893"/>
                    <a:pt x="95067" y="160873"/>
                    <a:pt x="95011" y="160834"/>
                  </a:cubicBezTo>
                  <a:cubicBezTo>
                    <a:pt x="94802" y="160681"/>
                    <a:pt x="94887" y="160357"/>
                    <a:pt x="95145" y="160309"/>
                  </a:cubicBezTo>
                  <a:lnTo>
                    <a:pt x="95183" y="160309"/>
                  </a:lnTo>
                  <a:cubicBezTo>
                    <a:pt x="95186" y="160309"/>
                    <a:pt x="95190" y="160309"/>
                    <a:pt x="95193" y="160309"/>
                  </a:cubicBezTo>
                  <a:close/>
                  <a:moveTo>
                    <a:pt x="31432" y="155224"/>
                  </a:moveTo>
                  <a:lnTo>
                    <a:pt x="31432" y="155224"/>
                  </a:lnTo>
                  <a:cubicBezTo>
                    <a:pt x="32701" y="155263"/>
                    <a:pt x="33903" y="155816"/>
                    <a:pt x="34752" y="156760"/>
                  </a:cubicBezTo>
                  <a:cubicBezTo>
                    <a:pt x="36030" y="158144"/>
                    <a:pt x="36631" y="160385"/>
                    <a:pt x="36784" y="161053"/>
                  </a:cubicBezTo>
                  <a:cubicBezTo>
                    <a:pt x="36125" y="160834"/>
                    <a:pt x="33960" y="160042"/>
                    <a:pt x="32682" y="158649"/>
                  </a:cubicBezTo>
                  <a:cubicBezTo>
                    <a:pt x="31823" y="157724"/>
                    <a:pt x="31375" y="156493"/>
                    <a:pt x="31442" y="155234"/>
                  </a:cubicBezTo>
                  <a:lnTo>
                    <a:pt x="31432" y="155224"/>
                  </a:lnTo>
                  <a:close/>
                  <a:moveTo>
                    <a:pt x="78565" y="157857"/>
                  </a:moveTo>
                  <a:cubicBezTo>
                    <a:pt x="79128" y="157857"/>
                    <a:pt x="79691" y="157958"/>
                    <a:pt x="80225" y="158163"/>
                  </a:cubicBezTo>
                  <a:cubicBezTo>
                    <a:pt x="80769" y="158382"/>
                    <a:pt x="81284" y="158668"/>
                    <a:pt x="81761" y="159012"/>
                  </a:cubicBezTo>
                  <a:cubicBezTo>
                    <a:pt x="82572" y="159603"/>
                    <a:pt x="83307" y="160299"/>
                    <a:pt x="83955" y="161063"/>
                  </a:cubicBezTo>
                  <a:cubicBezTo>
                    <a:pt x="83619" y="161115"/>
                    <a:pt x="82884" y="161209"/>
                    <a:pt x="82015" y="161209"/>
                  </a:cubicBezTo>
                  <a:cubicBezTo>
                    <a:pt x="81135" y="161209"/>
                    <a:pt x="80116" y="161112"/>
                    <a:pt x="79233" y="160776"/>
                  </a:cubicBezTo>
                  <a:cubicBezTo>
                    <a:pt x="78537" y="160519"/>
                    <a:pt x="77907" y="160090"/>
                    <a:pt x="77402" y="159536"/>
                  </a:cubicBezTo>
                  <a:lnTo>
                    <a:pt x="77364" y="159489"/>
                  </a:lnTo>
                  <a:cubicBezTo>
                    <a:pt x="77049" y="159136"/>
                    <a:pt x="76791" y="158725"/>
                    <a:pt x="76601" y="158287"/>
                  </a:cubicBezTo>
                  <a:cubicBezTo>
                    <a:pt x="77223" y="158001"/>
                    <a:pt x="77894" y="157857"/>
                    <a:pt x="78565" y="157857"/>
                  </a:cubicBezTo>
                  <a:close/>
                  <a:moveTo>
                    <a:pt x="73205" y="160824"/>
                  </a:moveTo>
                  <a:cubicBezTo>
                    <a:pt x="73605" y="160824"/>
                    <a:pt x="73643" y="161406"/>
                    <a:pt x="73252" y="161473"/>
                  </a:cubicBezTo>
                  <a:cubicBezTo>
                    <a:pt x="73238" y="161474"/>
                    <a:pt x="73224" y="161475"/>
                    <a:pt x="73211" y="161475"/>
                  </a:cubicBezTo>
                  <a:cubicBezTo>
                    <a:pt x="73139" y="161475"/>
                    <a:pt x="73068" y="161454"/>
                    <a:pt x="73004" y="161406"/>
                  </a:cubicBezTo>
                  <a:cubicBezTo>
                    <a:pt x="72937" y="161358"/>
                    <a:pt x="72890" y="161282"/>
                    <a:pt x="72880" y="161196"/>
                  </a:cubicBezTo>
                  <a:cubicBezTo>
                    <a:pt x="72852" y="161015"/>
                    <a:pt x="72976" y="160853"/>
                    <a:pt x="73157" y="160824"/>
                  </a:cubicBezTo>
                  <a:close/>
                  <a:moveTo>
                    <a:pt x="36011" y="161568"/>
                  </a:moveTo>
                  <a:cubicBezTo>
                    <a:pt x="36039" y="161568"/>
                    <a:pt x="36068" y="161578"/>
                    <a:pt x="36087" y="161597"/>
                  </a:cubicBezTo>
                  <a:cubicBezTo>
                    <a:pt x="36116" y="161616"/>
                    <a:pt x="36144" y="161654"/>
                    <a:pt x="36144" y="161692"/>
                  </a:cubicBezTo>
                  <a:cubicBezTo>
                    <a:pt x="36154" y="161721"/>
                    <a:pt x="36144" y="161759"/>
                    <a:pt x="36116" y="161788"/>
                  </a:cubicBezTo>
                  <a:cubicBezTo>
                    <a:pt x="36089" y="161829"/>
                    <a:pt x="36047" y="161848"/>
                    <a:pt x="36006" y="161848"/>
                  </a:cubicBezTo>
                  <a:cubicBezTo>
                    <a:pt x="35943" y="161848"/>
                    <a:pt x="35879" y="161805"/>
                    <a:pt x="35868" y="161730"/>
                  </a:cubicBezTo>
                  <a:cubicBezTo>
                    <a:pt x="35858" y="161692"/>
                    <a:pt x="35868" y="161654"/>
                    <a:pt x="35896" y="161625"/>
                  </a:cubicBezTo>
                  <a:cubicBezTo>
                    <a:pt x="35915" y="161597"/>
                    <a:pt x="35944" y="161568"/>
                    <a:pt x="35982" y="161568"/>
                  </a:cubicBezTo>
                  <a:close/>
                  <a:moveTo>
                    <a:pt x="38596" y="151743"/>
                  </a:moveTo>
                  <a:cubicBezTo>
                    <a:pt x="38749" y="151743"/>
                    <a:pt x="38882" y="151848"/>
                    <a:pt x="38911" y="152000"/>
                  </a:cubicBezTo>
                  <a:lnTo>
                    <a:pt x="38911" y="152096"/>
                  </a:lnTo>
                  <a:lnTo>
                    <a:pt x="39006" y="152124"/>
                  </a:lnTo>
                  <a:cubicBezTo>
                    <a:pt x="39159" y="152153"/>
                    <a:pt x="39273" y="152277"/>
                    <a:pt x="39302" y="152439"/>
                  </a:cubicBezTo>
                  <a:cubicBezTo>
                    <a:pt x="39311" y="152525"/>
                    <a:pt x="39292" y="152611"/>
                    <a:pt x="39254" y="152687"/>
                  </a:cubicBezTo>
                  <a:lnTo>
                    <a:pt x="39197" y="152782"/>
                  </a:lnTo>
                  <a:lnTo>
                    <a:pt x="39283" y="152840"/>
                  </a:lnTo>
                  <a:cubicBezTo>
                    <a:pt x="40466" y="153698"/>
                    <a:pt x="41277" y="154967"/>
                    <a:pt x="41572" y="156398"/>
                  </a:cubicBezTo>
                  <a:cubicBezTo>
                    <a:pt x="42078" y="158754"/>
                    <a:pt x="41257" y="161625"/>
                    <a:pt x="41019" y="162379"/>
                  </a:cubicBezTo>
                  <a:cubicBezTo>
                    <a:pt x="40485" y="161788"/>
                    <a:pt x="38577" y="159498"/>
                    <a:pt x="38071" y="157132"/>
                  </a:cubicBezTo>
                  <a:cubicBezTo>
                    <a:pt x="37766" y="155711"/>
                    <a:pt x="37995" y="154223"/>
                    <a:pt x="38720" y="152964"/>
                  </a:cubicBezTo>
                  <a:lnTo>
                    <a:pt x="38768" y="152868"/>
                  </a:lnTo>
                  <a:lnTo>
                    <a:pt x="38691" y="152801"/>
                  </a:lnTo>
                  <a:cubicBezTo>
                    <a:pt x="38577" y="152725"/>
                    <a:pt x="38520" y="152592"/>
                    <a:pt x="38539" y="152449"/>
                  </a:cubicBezTo>
                  <a:lnTo>
                    <a:pt x="38539" y="152372"/>
                  </a:lnTo>
                  <a:lnTo>
                    <a:pt x="38462" y="152334"/>
                  </a:lnTo>
                  <a:cubicBezTo>
                    <a:pt x="38186" y="152201"/>
                    <a:pt x="38243" y="151790"/>
                    <a:pt x="38548" y="151743"/>
                  </a:cubicBezTo>
                  <a:close/>
                  <a:moveTo>
                    <a:pt x="95002" y="155158"/>
                  </a:moveTo>
                  <a:cubicBezTo>
                    <a:pt x="94897" y="155749"/>
                    <a:pt x="94763" y="156321"/>
                    <a:pt x="94601" y="156894"/>
                  </a:cubicBezTo>
                  <a:cubicBezTo>
                    <a:pt x="94305" y="157972"/>
                    <a:pt x="93867" y="159012"/>
                    <a:pt x="93285" y="159966"/>
                  </a:cubicBezTo>
                  <a:lnTo>
                    <a:pt x="93275" y="159994"/>
                  </a:lnTo>
                  <a:cubicBezTo>
                    <a:pt x="93113" y="160252"/>
                    <a:pt x="92941" y="160500"/>
                    <a:pt x="92741" y="160738"/>
                  </a:cubicBezTo>
                  <a:cubicBezTo>
                    <a:pt x="91739" y="161978"/>
                    <a:pt x="90261" y="162761"/>
                    <a:pt x="88668" y="162885"/>
                  </a:cubicBezTo>
                  <a:lnTo>
                    <a:pt x="88649" y="162703"/>
                  </a:lnTo>
                  <a:cubicBezTo>
                    <a:pt x="88525" y="161167"/>
                    <a:pt x="89002" y="159651"/>
                    <a:pt x="89984" y="158468"/>
                  </a:cubicBezTo>
                  <a:cubicBezTo>
                    <a:pt x="90223" y="158172"/>
                    <a:pt x="90499" y="157895"/>
                    <a:pt x="90785" y="157638"/>
                  </a:cubicBezTo>
                  <a:lnTo>
                    <a:pt x="90824" y="157600"/>
                  </a:lnTo>
                  <a:cubicBezTo>
                    <a:pt x="91444" y="157066"/>
                    <a:pt x="92121" y="156589"/>
                    <a:pt x="92846" y="156188"/>
                  </a:cubicBezTo>
                  <a:cubicBezTo>
                    <a:pt x="93533" y="155787"/>
                    <a:pt x="94258" y="155453"/>
                    <a:pt x="95002" y="155158"/>
                  </a:cubicBezTo>
                  <a:close/>
                  <a:moveTo>
                    <a:pt x="40866" y="162923"/>
                  </a:moveTo>
                  <a:cubicBezTo>
                    <a:pt x="40924" y="162923"/>
                    <a:pt x="40971" y="162961"/>
                    <a:pt x="40981" y="163018"/>
                  </a:cubicBezTo>
                  <a:cubicBezTo>
                    <a:pt x="40990" y="163056"/>
                    <a:pt x="40981" y="163085"/>
                    <a:pt x="40962" y="163113"/>
                  </a:cubicBezTo>
                  <a:cubicBezTo>
                    <a:pt x="40943" y="163133"/>
                    <a:pt x="40914" y="163152"/>
                    <a:pt x="40885" y="163161"/>
                  </a:cubicBezTo>
                  <a:cubicBezTo>
                    <a:pt x="40880" y="163162"/>
                    <a:pt x="40874" y="163162"/>
                    <a:pt x="40868" y="163162"/>
                  </a:cubicBezTo>
                  <a:cubicBezTo>
                    <a:pt x="40809" y="163162"/>
                    <a:pt x="40761" y="163117"/>
                    <a:pt x="40752" y="163056"/>
                  </a:cubicBezTo>
                  <a:cubicBezTo>
                    <a:pt x="40742" y="162989"/>
                    <a:pt x="40780" y="162932"/>
                    <a:pt x="40847" y="162923"/>
                  </a:cubicBezTo>
                  <a:close/>
                  <a:moveTo>
                    <a:pt x="88258" y="162713"/>
                  </a:moveTo>
                  <a:cubicBezTo>
                    <a:pt x="88334" y="162713"/>
                    <a:pt x="88401" y="162741"/>
                    <a:pt x="88448" y="162799"/>
                  </a:cubicBezTo>
                  <a:lnTo>
                    <a:pt x="88534" y="162894"/>
                  </a:lnTo>
                  <a:lnTo>
                    <a:pt x="88515" y="162894"/>
                  </a:lnTo>
                  <a:lnTo>
                    <a:pt x="88506" y="162999"/>
                  </a:lnTo>
                  <a:cubicBezTo>
                    <a:pt x="88487" y="163104"/>
                    <a:pt x="88410" y="163180"/>
                    <a:pt x="88296" y="163199"/>
                  </a:cubicBezTo>
                  <a:cubicBezTo>
                    <a:pt x="88286" y="163201"/>
                    <a:pt x="88276" y="163202"/>
                    <a:pt x="88266" y="163202"/>
                  </a:cubicBezTo>
                  <a:cubicBezTo>
                    <a:pt x="88216" y="163202"/>
                    <a:pt x="88162" y="163183"/>
                    <a:pt x="88114" y="163152"/>
                  </a:cubicBezTo>
                  <a:cubicBezTo>
                    <a:pt x="88010" y="163075"/>
                    <a:pt x="87990" y="162923"/>
                    <a:pt x="88067" y="162808"/>
                  </a:cubicBezTo>
                  <a:cubicBezTo>
                    <a:pt x="88105" y="162761"/>
                    <a:pt x="88162" y="162722"/>
                    <a:pt x="88229" y="162713"/>
                  </a:cubicBezTo>
                  <a:close/>
                  <a:moveTo>
                    <a:pt x="57751" y="157819"/>
                  </a:moveTo>
                  <a:cubicBezTo>
                    <a:pt x="59010" y="157867"/>
                    <a:pt x="60203" y="158420"/>
                    <a:pt x="61052" y="159365"/>
                  </a:cubicBezTo>
                  <a:cubicBezTo>
                    <a:pt x="61624" y="159985"/>
                    <a:pt x="62129" y="160853"/>
                    <a:pt x="62540" y="161921"/>
                  </a:cubicBezTo>
                  <a:lnTo>
                    <a:pt x="62549" y="161969"/>
                  </a:lnTo>
                  <a:cubicBezTo>
                    <a:pt x="62759" y="162522"/>
                    <a:pt x="62931" y="163094"/>
                    <a:pt x="63064" y="163667"/>
                  </a:cubicBezTo>
                  <a:cubicBezTo>
                    <a:pt x="62578" y="163505"/>
                    <a:pt x="61233" y="163018"/>
                    <a:pt x="60059" y="162198"/>
                  </a:cubicBezTo>
                  <a:lnTo>
                    <a:pt x="60040" y="162179"/>
                  </a:lnTo>
                  <a:cubicBezTo>
                    <a:pt x="59649" y="161912"/>
                    <a:pt x="59296" y="161606"/>
                    <a:pt x="58972" y="161263"/>
                  </a:cubicBezTo>
                  <a:lnTo>
                    <a:pt x="58972" y="161253"/>
                  </a:lnTo>
                  <a:cubicBezTo>
                    <a:pt x="58113" y="160318"/>
                    <a:pt x="57675" y="159078"/>
                    <a:pt x="57751" y="157819"/>
                  </a:cubicBezTo>
                  <a:close/>
                  <a:moveTo>
                    <a:pt x="77678" y="163748"/>
                  </a:moveTo>
                  <a:cubicBezTo>
                    <a:pt x="77684" y="163748"/>
                    <a:pt x="77688" y="163753"/>
                    <a:pt x="77688" y="163753"/>
                  </a:cubicBezTo>
                  <a:cubicBezTo>
                    <a:pt x="77698" y="163762"/>
                    <a:pt x="77698" y="163762"/>
                    <a:pt x="77707" y="163772"/>
                  </a:cubicBezTo>
                  <a:cubicBezTo>
                    <a:pt x="77707" y="163781"/>
                    <a:pt x="77698" y="163781"/>
                    <a:pt x="77698" y="163791"/>
                  </a:cubicBezTo>
                  <a:cubicBezTo>
                    <a:pt x="77698" y="163800"/>
                    <a:pt x="77688" y="163800"/>
                    <a:pt x="77678" y="163800"/>
                  </a:cubicBezTo>
                  <a:cubicBezTo>
                    <a:pt x="77674" y="163805"/>
                    <a:pt x="77669" y="163807"/>
                    <a:pt x="77665" y="163807"/>
                  </a:cubicBezTo>
                  <a:cubicBezTo>
                    <a:pt x="77662" y="163807"/>
                    <a:pt x="77659" y="163805"/>
                    <a:pt x="77659" y="163800"/>
                  </a:cubicBezTo>
                  <a:cubicBezTo>
                    <a:pt x="77650" y="163800"/>
                    <a:pt x="77640" y="163791"/>
                    <a:pt x="77640" y="163781"/>
                  </a:cubicBezTo>
                  <a:cubicBezTo>
                    <a:pt x="77640" y="163762"/>
                    <a:pt x="77650" y="163753"/>
                    <a:pt x="77669" y="163753"/>
                  </a:cubicBezTo>
                  <a:cubicBezTo>
                    <a:pt x="77672" y="163749"/>
                    <a:pt x="77675" y="163748"/>
                    <a:pt x="77678" y="163748"/>
                  </a:cubicBezTo>
                  <a:close/>
                  <a:moveTo>
                    <a:pt x="57293" y="164001"/>
                  </a:moveTo>
                  <a:cubicBezTo>
                    <a:pt x="57398" y="164001"/>
                    <a:pt x="57493" y="164086"/>
                    <a:pt x="57503" y="164191"/>
                  </a:cubicBezTo>
                  <a:cubicBezTo>
                    <a:pt x="57522" y="164249"/>
                    <a:pt x="57503" y="164315"/>
                    <a:pt x="57465" y="164363"/>
                  </a:cubicBezTo>
                  <a:lnTo>
                    <a:pt x="57465" y="164354"/>
                  </a:lnTo>
                  <a:cubicBezTo>
                    <a:pt x="57427" y="164401"/>
                    <a:pt x="57379" y="164430"/>
                    <a:pt x="57322" y="164439"/>
                  </a:cubicBezTo>
                  <a:cubicBezTo>
                    <a:pt x="57308" y="164442"/>
                    <a:pt x="57295" y="164443"/>
                    <a:pt x="57281" y="164443"/>
                  </a:cubicBezTo>
                  <a:cubicBezTo>
                    <a:pt x="57238" y="164443"/>
                    <a:pt x="57196" y="164430"/>
                    <a:pt x="57159" y="164401"/>
                  </a:cubicBezTo>
                  <a:cubicBezTo>
                    <a:pt x="57112" y="164363"/>
                    <a:pt x="57074" y="164315"/>
                    <a:pt x="57074" y="164258"/>
                  </a:cubicBezTo>
                  <a:cubicBezTo>
                    <a:pt x="57055" y="164134"/>
                    <a:pt x="57131" y="164020"/>
                    <a:pt x="57255" y="164001"/>
                  </a:cubicBezTo>
                  <a:close/>
                  <a:moveTo>
                    <a:pt x="85335" y="162154"/>
                  </a:moveTo>
                  <a:cubicBezTo>
                    <a:pt x="85822" y="162154"/>
                    <a:pt x="86308" y="162257"/>
                    <a:pt x="86760" y="162465"/>
                  </a:cubicBezTo>
                  <a:cubicBezTo>
                    <a:pt x="86378" y="163295"/>
                    <a:pt x="85682" y="163943"/>
                    <a:pt x="84833" y="164258"/>
                  </a:cubicBezTo>
                  <a:cubicBezTo>
                    <a:pt x="84192" y="164496"/>
                    <a:pt x="83463" y="164566"/>
                    <a:pt x="82825" y="164566"/>
                  </a:cubicBezTo>
                  <a:cubicBezTo>
                    <a:pt x="82210" y="164566"/>
                    <a:pt x="81680" y="164501"/>
                    <a:pt x="81399" y="164459"/>
                  </a:cubicBezTo>
                  <a:cubicBezTo>
                    <a:pt x="81771" y="164029"/>
                    <a:pt x="82877" y="162837"/>
                    <a:pt x="84127" y="162369"/>
                  </a:cubicBezTo>
                  <a:cubicBezTo>
                    <a:pt x="84518" y="162226"/>
                    <a:pt x="84927" y="162154"/>
                    <a:pt x="85335" y="162154"/>
                  </a:cubicBezTo>
                  <a:close/>
                  <a:moveTo>
                    <a:pt x="57770" y="164945"/>
                  </a:moveTo>
                  <a:cubicBezTo>
                    <a:pt x="58104" y="164955"/>
                    <a:pt x="58142" y="165432"/>
                    <a:pt x="57818" y="165489"/>
                  </a:cubicBezTo>
                  <a:cubicBezTo>
                    <a:pt x="57805" y="165490"/>
                    <a:pt x="57792" y="165491"/>
                    <a:pt x="57779" y="165491"/>
                  </a:cubicBezTo>
                  <a:cubicBezTo>
                    <a:pt x="57719" y="165491"/>
                    <a:pt x="57665" y="165473"/>
                    <a:pt x="57617" y="165441"/>
                  </a:cubicBezTo>
                  <a:cubicBezTo>
                    <a:pt x="57551" y="165393"/>
                    <a:pt x="57512" y="165327"/>
                    <a:pt x="57503" y="165260"/>
                  </a:cubicBezTo>
                  <a:cubicBezTo>
                    <a:pt x="57493" y="165193"/>
                    <a:pt x="57512" y="165117"/>
                    <a:pt x="57551" y="165060"/>
                  </a:cubicBezTo>
                  <a:cubicBezTo>
                    <a:pt x="57598" y="165002"/>
                    <a:pt x="57665" y="164955"/>
                    <a:pt x="57732" y="164945"/>
                  </a:cubicBezTo>
                  <a:close/>
                  <a:moveTo>
                    <a:pt x="81590" y="165288"/>
                  </a:moveTo>
                  <a:cubicBezTo>
                    <a:pt x="81666" y="165288"/>
                    <a:pt x="81733" y="165346"/>
                    <a:pt x="81742" y="165422"/>
                  </a:cubicBezTo>
                  <a:cubicBezTo>
                    <a:pt x="81752" y="165498"/>
                    <a:pt x="81704" y="165575"/>
                    <a:pt x="81628" y="165584"/>
                  </a:cubicBezTo>
                  <a:cubicBezTo>
                    <a:pt x="81617" y="165586"/>
                    <a:pt x="81606" y="165587"/>
                    <a:pt x="81595" y="165587"/>
                  </a:cubicBezTo>
                  <a:cubicBezTo>
                    <a:pt x="81516" y="165587"/>
                    <a:pt x="81455" y="165526"/>
                    <a:pt x="81447" y="165451"/>
                  </a:cubicBezTo>
                  <a:lnTo>
                    <a:pt x="81447" y="165460"/>
                  </a:lnTo>
                  <a:cubicBezTo>
                    <a:pt x="81437" y="165422"/>
                    <a:pt x="81447" y="165384"/>
                    <a:pt x="81475" y="165346"/>
                  </a:cubicBezTo>
                  <a:cubicBezTo>
                    <a:pt x="81494" y="165317"/>
                    <a:pt x="81532" y="165298"/>
                    <a:pt x="81571" y="165288"/>
                  </a:cubicBezTo>
                  <a:close/>
                  <a:moveTo>
                    <a:pt x="44157" y="159298"/>
                  </a:moveTo>
                  <a:lnTo>
                    <a:pt x="44157" y="159298"/>
                  </a:lnTo>
                  <a:cubicBezTo>
                    <a:pt x="44768" y="159613"/>
                    <a:pt x="46790" y="160738"/>
                    <a:pt x="47820" y="162312"/>
                  </a:cubicBezTo>
                  <a:cubicBezTo>
                    <a:pt x="48173" y="162846"/>
                    <a:pt x="48421" y="163447"/>
                    <a:pt x="48526" y="164077"/>
                  </a:cubicBezTo>
                  <a:lnTo>
                    <a:pt x="48545" y="164144"/>
                  </a:lnTo>
                  <a:cubicBezTo>
                    <a:pt x="48603" y="164525"/>
                    <a:pt x="48622" y="164916"/>
                    <a:pt x="48593" y="165298"/>
                  </a:cubicBezTo>
                  <a:lnTo>
                    <a:pt x="48584" y="165365"/>
                  </a:lnTo>
                  <a:cubicBezTo>
                    <a:pt x="48584" y="165393"/>
                    <a:pt x="48584" y="165422"/>
                    <a:pt x="48574" y="165451"/>
                  </a:cubicBezTo>
                  <a:cubicBezTo>
                    <a:pt x="48565" y="165479"/>
                    <a:pt x="48565" y="165527"/>
                    <a:pt x="48565" y="165556"/>
                  </a:cubicBezTo>
                  <a:lnTo>
                    <a:pt x="48565" y="165594"/>
                  </a:lnTo>
                  <a:cubicBezTo>
                    <a:pt x="48565" y="165622"/>
                    <a:pt x="48555" y="165641"/>
                    <a:pt x="48555" y="165651"/>
                  </a:cubicBezTo>
                  <a:cubicBezTo>
                    <a:pt x="48555" y="165660"/>
                    <a:pt x="48555" y="165670"/>
                    <a:pt x="48555" y="165680"/>
                  </a:cubicBezTo>
                  <a:cubicBezTo>
                    <a:pt x="48545" y="165708"/>
                    <a:pt x="48536" y="165737"/>
                    <a:pt x="48536" y="165775"/>
                  </a:cubicBezTo>
                  <a:lnTo>
                    <a:pt x="48536" y="165794"/>
                  </a:lnTo>
                  <a:lnTo>
                    <a:pt x="48507" y="165899"/>
                  </a:lnTo>
                  <a:lnTo>
                    <a:pt x="48469" y="165889"/>
                  </a:lnTo>
                  <a:lnTo>
                    <a:pt x="48297" y="165851"/>
                  </a:lnTo>
                  <a:cubicBezTo>
                    <a:pt x="48202" y="165832"/>
                    <a:pt x="48097" y="165804"/>
                    <a:pt x="47992" y="165765"/>
                  </a:cubicBezTo>
                  <a:cubicBezTo>
                    <a:pt x="47878" y="165727"/>
                    <a:pt x="47744" y="165680"/>
                    <a:pt x="47620" y="165632"/>
                  </a:cubicBezTo>
                  <a:cubicBezTo>
                    <a:pt x="47544" y="165603"/>
                    <a:pt x="47477" y="165565"/>
                    <a:pt x="47401" y="165536"/>
                  </a:cubicBezTo>
                  <a:cubicBezTo>
                    <a:pt x="47363" y="165517"/>
                    <a:pt x="47344" y="165508"/>
                    <a:pt x="47315" y="165498"/>
                  </a:cubicBezTo>
                  <a:lnTo>
                    <a:pt x="47315" y="165489"/>
                  </a:lnTo>
                  <a:lnTo>
                    <a:pt x="47286" y="165479"/>
                  </a:lnTo>
                  <a:cubicBezTo>
                    <a:pt x="47210" y="165441"/>
                    <a:pt x="47134" y="165403"/>
                    <a:pt x="47057" y="165355"/>
                  </a:cubicBezTo>
                  <a:cubicBezTo>
                    <a:pt x="46991" y="165317"/>
                    <a:pt x="46905" y="165260"/>
                    <a:pt x="46828" y="165222"/>
                  </a:cubicBezTo>
                  <a:cubicBezTo>
                    <a:pt x="46704" y="165136"/>
                    <a:pt x="46590" y="165050"/>
                    <a:pt x="46485" y="164964"/>
                  </a:cubicBezTo>
                  <a:cubicBezTo>
                    <a:pt x="46399" y="164897"/>
                    <a:pt x="46323" y="164831"/>
                    <a:pt x="46247" y="164764"/>
                  </a:cubicBezTo>
                  <a:cubicBezTo>
                    <a:pt x="45951" y="164497"/>
                    <a:pt x="45693" y="164191"/>
                    <a:pt x="45474" y="163858"/>
                  </a:cubicBezTo>
                  <a:cubicBezTo>
                    <a:pt x="44434" y="162284"/>
                    <a:pt x="44205" y="159985"/>
                    <a:pt x="44157" y="159298"/>
                  </a:cubicBezTo>
                  <a:close/>
                  <a:moveTo>
                    <a:pt x="98837" y="158153"/>
                  </a:moveTo>
                  <a:lnTo>
                    <a:pt x="98837" y="158163"/>
                  </a:lnTo>
                  <a:cubicBezTo>
                    <a:pt x="99791" y="158983"/>
                    <a:pt x="100363" y="160156"/>
                    <a:pt x="100439" y="161406"/>
                  </a:cubicBezTo>
                  <a:cubicBezTo>
                    <a:pt x="100563" y="163276"/>
                    <a:pt x="99628" y="165384"/>
                    <a:pt x="99323" y="166004"/>
                  </a:cubicBezTo>
                  <a:cubicBezTo>
                    <a:pt x="98951" y="165422"/>
                    <a:pt x="97768" y="163457"/>
                    <a:pt x="97644" y="161578"/>
                  </a:cubicBezTo>
                  <a:cubicBezTo>
                    <a:pt x="97568" y="160328"/>
                    <a:pt x="97988" y="159088"/>
                    <a:pt x="98837" y="158153"/>
                  </a:cubicBezTo>
                  <a:close/>
                  <a:moveTo>
                    <a:pt x="63923" y="158573"/>
                  </a:moveTo>
                  <a:lnTo>
                    <a:pt x="63923" y="158573"/>
                  </a:lnTo>
                  <a:cubicBezTo>
                    <a:pt x="64562" y="158811"/>
                    <a:pt x="66622" y="159641"/>
                    <a:pt x="68187" y="160996"/>
                  </a:cubicBezTo>
                  <a:lnTo>
                    <a:pt x="68187" y="160986"/>
                  </a:lnTo>
                  <a:lnTo>
                    <a:pt x="68292" y="161091"/>
                  </a:lnTo>
                  <a:cubicBezTo>
                    <a:pt x="68540" y="161311"/>
                    <a:pt x="68778" y="161549"/>
                    <a:pt x="68998" y="161807"/>
                  </a:cubicBezTo>
                  <a:cubicBezTo>
                    <a:pt x="70038" y="163018"/>
                    <a:pt x="70534" y="164611"/>
                    <a:pt x="70371" y="166195"/>
                  </a:cubicBezTo>
                  <a:cubicBezTo>
                    <a:pt x="68769" y="166090"/>
                    <a:pt x="67290" y="165336"/>
                    <a:pt x="66269" y="164115"/>
                  </a:cubicBezTo>
                  <a:cubicBezTo>
                    <a:pt x="65697" y="163438"/>
                    <a:pt x="65201" y="162570"/>
                    <a:pt x="64781" y="161520"/>
                  </a:cubicBezTo>
                  <a:lnTo>
                    <a:pt x="64743" y="161435"/>
                  </a:lnTo>
                  <a:cubicBezTo>
                    <a:pt x="64390" y="160509"/>
                    <a:pt x="64114" y="159546"/>
                    <a:pt x="63923" y="158573"/>
                  </a:cubicBezTo>
                  <a:close/>
                  <a:moveTo>
                    <a:pt x="92716" y="163438"/>
                  </a:moveTo>
                  <a:cubicBezTo>
                    <a:pt x="93117" y="163438"/>
                    <a:pt x="93519" y="163507"/>
                    <a:pt x="93905" y="163648"/>
                  </a:cubicBezTo>
                  <a:cubicBezTo>
                    <a:pt x="94057" y="163705"/>
                    <a:pt x="94201" y="163772"/>
                    <a:pt x="94344" y="163848"/>
                  </a:cubicBezTo>
                  <a:cubicBezTo>
                    <a:pt x="95517" y="164478"/>
                    <a:pt x="96452" y="165813"/>
                    <a:pt x="96767" y="166281"/>
                  </a:cubicBezTo>
                  <a:cubicBezTo>
                    <a:pt x="96699" y="166282"/>
                    <a:pt x="96631" y="166283"/>
                    <a:pt x="96563" y="166283"/>
                  </a:cubicBezTo>
                  <a:cubicBezTo>
                    <a:pt x="95822" y="166283"/>
                    <a:pt x="95090" y="166187"/>
                    <a:pt x="94382" y="166004"/>
                  </a:cubicBezTo>
                  <a:cubicBezTo>
                    <a:pt x="94038" y="165909"/>
                    <a:pt x="93705" y="165784"/>
                    <a:pt x="93399" y="165622"/>
                  </a:cubicBezTo>
                  <a:cubicBezTo>
                    <a:pt x="92588" y="165193"/>
                    <a:pt x="91987" y="164459"/>
                    <a:pt x="91730" y="163581"/>
                  </a:cubicBezTo>
                  <a:cubicBezTo>
                    <a:pt x="92050" y="163486"/>
                    <a:pt x="92383" y="163438"/>
                    <a:pt x="92716" y="163438"/>
                  </a:cubicBezTo>
                  <a:close/>
                  <a:moveTo>
                    <a:pt x="33598" y="164665"/>
                  </a:moveTo>
                  <a:cubicBezTo>
                    <a:pt x="34455" y="164665"/>
                    <a:pt x="35293" y="164987"/>
                    <a:pt x="35925" y="165575"/>
                  </a:cubicBezTo>
                  <a:cubicBezTo>
                    <a:pt x="35801" y="165718"/>
                    <a:pt x="35658" y="165842"/>
                    <a:pt x="35505" y="165966"/>
                  </a:cubicBezTo>
                  <a:lnTo>
                    <a:pt x="35477" y="165985"/>
                  </a:lnTo>
                  <a:cubicBezTo>
                    <a:pt x="35124" y="166252"/>
                    <a:pt x="34723" y="166452"/>
                    <a:pt x="34294" y="166567"/>
                  </a:cubicBezTo>
                  <a:cubicBezTo>
                    <a:pt x="34151" y="166605"/>
                    <a:pt x="33998" y="166633"/>
                    <a:pt x="33855" y="166653"/>
                  </a:cubicBezTo>
                  <a:cubicBezTo>
                    <a:pt x="33750" y="166662"/>
                    <a:pt x="33645" y="166672"/>
                    <a:pt x="33531" y="166681"/>
                  </a:cubicBezTo>
                  <a:cubicBezTo>
                    <a:pt x="33488" y="166682"/>
                    <a:pt x="33445" y="166683"/>
                    <a:pt x="33402" y="166683"/>
                  </a:cubicBezTo>
                  <a:cubicBezTo>
                    <a:pt x="33101" y="166683"/>
                    <a:pt x="32801" y="166654"/>
                    <a:pt x="32500" y="166595"/>
                  </a:cubicBezTo>
                  <a:cubicBezTo>
                    <a:pt x="32405" y="166576"/>
                    <a:pt x="32300" y="166557"/>
                    <a:pt x="32186" y="166529"/>
                  </a:cubicBezTo>
                  <a:lnTo>
                    <a:pt x="32062" y="166500"/>
                  </a:lnTo>
                  <a:lnTo>
                    <a:pt x="32043" y="166614"/>
                  </a:lnTo>
                  <a:cubicBezTo>
                    <a:pt x="32043" y="166633"/>
                    <a:pt x="32033" y="166662"/>
                    <a:pt x="32023" y="166681"/>
                  </a:cubicBezTo>
                  <a:cubicBezTo>
                    <a:pt x="32014" y="166691"/>
                    <a:pt x="32004" y="166710"/>
                    <a:pt x="31985" y="166719"/>
                  </a:cubicBezTo>
                  <a:cubicBezTo>
                    <a:pt x="31976" y="166738"/>
                    <a:pt x="31957" y="166748"/>
                    <a:pt x="31938" y="166757"/>
                  </a:cubicBezTo>
                  <a:cubicBezTo>
                    <a:pt x="31918" y="166767"/>
                    <a:pt x="31899" y="166777"/>
                    <a:pt x="31880" y="166777"/>
                  </a:cubicBezTo>
                  <a:cubicBezTo>
                    <a:pt x="31871" y="166778"/>
                    <a:pt x="31861" y="166779"/>
                    <a:pt x="31851" y="166779"/>
                  </a:cubicBezTo>
                  <a:cubicBezTo>
                    <a:pt x="31804" y="166779"/>
                    <a:pt x="31759" y="166760"/>
                    <a:pt x="31728" y="166729"/>
                  </a:cubicBezTo>
                  <a:cubicBezTo>
                    <a:pt x="31709" y="166710"/>
                    <a:pt x="31699" y="166700"/>
                    <a:pt x="31690" y="166681"/>
                  </a:cubicBezTo>
                  <a:cubicBezTo>
                    <a:pt x="31680" y="166672"/>
                    <a:pt x="31680" y="166662"/>
                    <a:pt x="31670" y="166653"/>
                  </a:cubicBezTo>
                  <a:lnTo>
                    <a:pt x="31661" y="166624"/>
                  </a:lnTo>
                  <a:lnTo>
                    <a:pt x="31661" y="166614"/>
                  </a:lnTo>
                  <a:cubicBezTo>
                    <a:pt x="31661" y="166586"/>
                    <a:pt x="31670" y="166548"/>
                    <a:pt x="31680" y="166519"/>
                  </a:cubicBezTo>
                  <a:lnTo>
                    <a:pt x="31728" y="166405"/>
                  </a:lnTo>
                  <a:lnTo>
                    <a:pt x="31594" y="166366"/>
                  </a:lnTo>
                  <a:cubicBezTo>
                    <a:pt x="31127" y="166214"/>
                    <a:pt x="30659" y="166023"/>
                    <a:pt x="30211" y="165804"/>
                  </a:cubicBezTo>
                  <a:cubicBezTo>
                    <a:pt x="30697" y="165508"/>
                    <a:pt x="32119" y="164716"/>
                    <a:pt x="33454" y="164668"/>
                  </a:cubicBezTo>
                  <a:cubicBezTo>
                    <a:pt x="33502" y="164666"/>
                    <a:pt x="33550" y="164665"/>
                    <a:pt x="33598" y="164665"/>
                  </a:cubicBezTo>
                  <a:close/>
                  <a:moveTo>
                    <a:pt x="56310" y="166328"/>
                  </a:moveTo>
                  <a:cubicBezTo>
                    <a:pt x="56377" y="166328"/>
                    <a:pt x="56434" y="166347"/>
                    <a:pt x="56482" y="166385"/>
                  </a:cubicBezTo>
                  <a:cubicBezTo>
                    <a:pt x="56549" y="166424"/>
                    <a:pt x="56587" y="166500"/>
                    <a:pt x="56606" y="166576"/>
                  </a:cubicBezTo>
                  <a:cubicBezTo>
                    <a:pt x="56635" y="166764"/>
                    <a:pt x="56479" y="166913"/>
                    <a:pt x="56310" y="166913"/>
                  </a:cubicBezTo>
                  <a:cubicBezTo>
                    <a:pt x="56255" y="166913"/>
                    <a:pt x="56200" y="166897"/>
                    <a:pt x="56148" y="166862"/>
                  </a:cubicBezTo>
                  <a:cubicBezTo>
                    <a:pt x="55938" y="166710"/>
                    <a:pt x="56015" y="166376"/>
                    <a:pt x="56272" y="166338"/>
                  </a:cubicBezTo>
                  <a:lnTo>
                    <a:pt x="56272" y="166328"/>
                  </a:lnTo>
                  <a:close/>
                  <a:moveTo>
                    <a:pt x="39691" y="163877"/>
                  </a:moveTo>
                  <a:cubicBezTo>
                    <a:pt x="40251" y="163877"/>
                    <a:pt x="40811" y="163978"/>
                    <a:pt x="41343" y="164182"/>
                  </a:cubicBezTo>
                  <a:cubicBezTo>
                    <a:pt x="41868" y="164392"/>
                    <a:pt x="42374" y="164668"/>
                    <a:pt x="42831" y="164993"/>
                  </a:cubicBezTo>
                  <a:lnTo>
                    <a:pt x="42889" y="165031"/>
                  </a:lnTo>
                  <a:cubicBezTo>
                    <a:pt x="43051" y="165155"/>
                    <a:pt x="43223" y="165279"/>
                    <a:pt x="43375" y="165403"/>
                  </a:cubicBezTo>
                  <a:cubicBezTo>
                    <a:pt x="43528" y="165527"/>
                    <a:pt x="43690" y="165670"/>
                    <a:pt x="43814" y="165784"/>
                  </a:cubicBezTo>
                  <a:cubicBezTo>
                    <a:pt x="43833" y="165804"/>
                    <a:pt x="43852" y="165823"/>
                    <a:pt x="43871" y="165832"/>
                  </a:cubicBezTo>
                  <a:lnTo>
                    <a:pt x="43919" y="165880"/>
                  </a:lnTo>
                  <a:lnTo>
                    <a:pt x="44119" y="166071"/>
                  </a:lnTo>
                  <a:cubicBezTo>
                    <a:pt x="44453" y="166395"/>
                    <a:pt x="44777" y="166729"/>
                    <a:pt x="45073" y="167082"/>
                  </a:cubicBezTo>
                  <a:cubicBezTo>
                    <a:pt x="44422" y="167183"/>
                    <a:pt x="43771" y="167233"/>
                    <a:pt x="43115" y="167233"/>
                  </a:cubicBezTo>
                  <a:cubicBezTo>
                    <a:pt x="42963" y="167233"/>
                    <a:pt x="42812" y="167230"/>
                    <a:pt x="42660" y="167225"/>
                  </a:cubicBezTo>
                  <a:lnTo>
                    <a:pt x="42593" y="167225"/>
                  </a:lnTo>
                  <a:cubicBezTo>
                    <a:pt x="42431" y="167215"/>
                    <a:pt x="42269" y="167206"/>
                    <a:pt x="42106" y="167187"/>
                  </a:cubicBezTo>
                  <a:cubicBezTo>
                    <a:pt x="42021" y="167177"/>
                    <a:pt x="41944" y="167168"/>
                    <a:pt x="41868" y="167158"/>
                  </a:cubicBezTo>
                  <a:cubicBezTo>
                    <a:pt x="41734" y="167149"/>
                    <a:pt x="41591" y="167120"/>
                    <a:pt x="41448" y="167101"/>
                  </a:cubicBezTo>
                  <a:cubicBezTo>
                    <a:pt x="41248" y="167063"/>
                    <a:pt x="41048" y="167015"/>
                    <a:pt x="40857" y="166967"/>
                  </a:cubicBezTo>
                  <a:cubicBezTo>
                    <a:pt x="40685" y="166920"/>
                    <a:pt x="40523" y="166862"/>
                    <a:pt x="40351" y="166805"/>
                  </a:cubicBezTo>
                  <a:cubicBezTo>
                    <a:pt x="40151" y="166729"/>
                    <a:pt x="39960" y="166633"/>
                    <a:pt x="39779" y="166538"/>
                  </a:cubicBezTo>
                  <a:cubicBezTo>
                    <a:pt x="39683" y="166481"/>
                    <a:pt x="39598" y="166433"/>
                    <a:pt x="39521" y="166385"/>
                  </a:cubicBezTo>
                  <a:cubicBezTo>
                    <a:pt x="39216" y="166195"/>
                    <a:pt x="38939" y="165975"/>
                    <a:pt x="38682" y="165718"/>
                  </a:cubicBezTo>
                  <a:cubicBezTo>
                    <a:pt x="38644" y="165680"/>
                    <a:pt x="38606" y="165641"/>
                    <a:pt x="38567" y="165603"/>
                  </a:cubicBezTo>
                  <a:lnTo>
                    <a:pt x="38520" y="165556"/>
                  </a:lnTo>
                  <a:cubicBezTo>
                    <a:pt x="38186" y="165184"/>
                    <a:pt x="37919" y="164764"/>
                    <a:pt x="37718" y="164315"/>
                  </a:cubicBezTo>
                  <a:cubicBezTo>
                    <a:pt x="38344" y="164024"/>
                    <a:pt x="39017" y="163877"/>
                    <a:pt x="39691" y="163877"/>
                  </a:cubicBezTo>
                  <a:close/>
                  <a:moveTo>
                    <a:pt x="34307" y="166832"/>
                  </a:moveTo>
                  <a:cubicBezTo>
                    <a:pt x="34402" y="166832"/>
                    <a:pt x="34502" y="166870"/>
                    <a:pt x="34570" y="166939"/>
                  </a:cubicBezTo>
                  <a:cubicBezTo>
                    <a:pt x="34570" y="166939"/>
                    <a:pt x="34570" y="166948"/>
                    <a:pt x="34580" y="166948"/>
                  </a:cubicBezTo>
                  <a:cubicBezTo>
                    <a:pt x="34618" y="166996"/>
                    <a:pt x="34637" y="167053"/>
                    <a:pt x="34647" y="167110"/>
                  </a:cubicBezTo>
                  <a:cubicBezTo>
                    <a:pt x="34675" y="167244"/>
                    <a:pt x="34609" y="167378"/>
                    <a:pt x="34494" y="167444"/>
                  </a:cubicBezTo>
                  <a:cubicBezTo>
                    <a:pt x="34475" y="167454"/>
                    <a:pt x="34456" y="167463"/>
                    <a:pt x="34437" y="167473"/>
                  </a:cubicBezTo>
                  <a:cubicBezTo>
                    <a:pt x="34418" y="167473"/>
                    <a:pt x="34399" y="167482"/>
                    <a:pt x="34380" y="167482"/>
                  </a:cubicBezTo>
                  <a:cubicBezTo>
                    <a:pt x="34360" y="167486"/>
                    <a:pt x="34341" y="167488"/>
                    <a:pt x="34321" y="167488"/>
                  </a:cubicBezTo>
                  <a:cubicBezTo>
                    <a:pt x="34246" y="167488"/>
                    <a:pt x="34173" y="167459"/>
                    <a:pt x="34113" y="167406"/>
                  </a:cubicBezTo>
                  <a:cubicBezTo>
                    <a:pt x="34055" y="167358"/>
                    <a:pt x="34017" y="167292"/>
                    <a:pt x="34008" y="167206"/>
                  </a:cubicBezTo>
                  <a:cubicBezTo>
                    <a:pt x="33998" y="167158"/>
                    <a:pt x="33998" y="167101"/>
                    <a:pt x="34017" y="167044"/>
                  </a:cubicBezTo>
                  <a:lnTo>
                    <a:pt x="34027" y="167044"/>
                  </a:lnTo>
                  <a:lnTo>
                    <a:pt x="34027" y="167034"/>
                  </a:lnTo>
                  <a:cubicBezTo>
                    <a:pt x="34027" y="167015"/>
                    <a:pt x="34036" y="167006"/>
                    <a:pt x="34046" y="166996"/>
                  </a:cubicBezTo>
                  <a:lnTo>
                    <a:pt x="34055" y="166967"/>
                  </a:lnTo>
                  <a:cubicBezTo>
                    <a:pt x="34065" y="166958"/>
                    <a:pt x="34065" y="166958"/>
                    <a:pt x="34074" y="166948"/>
                  </a:cubicBezTo>
                  <a:lnTo>
                    <a:pt x="34103" y="166920"/>
                  </a:lnTo>
                  <a:cubicBezTo>
                    <a:pt x="34122" y="166901"/>
                    <a:pt x="34160" y="166872"/>
                    <a:pt x="34189" y="166853"/>
                  </a:cubicBezTo>
                  <a:cubicBezTo>
                    <a:pt x="34208" y="166853"/>
                    <a:pt x="34227" y="166843"/>
                    <a:pt x="34256" y="166834"/>
                  </a:cubicBezTo>
                  <a:lnTo>
                    <a:pt x="34275" y="166834"/>
                  </a:lnTo>
                  <a:cubicBezTo>
                    <a:pt x="34285" y="166833"/>
                    <a:pt x="34296" y="166832"/>
                    <a:pt x="34307" y="166832"/>
                  </a:cubicBezTo>
                  <a:close/>
                  <a:moveTo>
                    <a:pt x="56129" y="161167"/>
                  </a:moveTo>
                  <a:lnTo>
                    <a:pt x="56129" y="161167"/>
                  </a:lnTo>
                  <a:cubicBezTo>
                    <a:pt x="56034" y="161730"/>
                    <a:pt x="55900" y="162284"/>
                    <a:pt x="55748" y="162837"/>
                  </a:cubicBezTo>
                  <a:lnTo>
                    <a:pt x="55729" y="162913"/>
                  </a:lnTo>
                  <a:cubicBezTo>
                    <a:pt x="55433" y="163991"/>
                    <a:pt x="54994" y="165021"/>
                    <a:pt x="54412" y="165975"/>
                  </a:cubicBezTo>
                  <a:lnTo>
                    <a:pt x="54393" y="166013"/>
                  </a:lnTo>
                  <a:cubicBezTo>
                    <a:pt x="54269" y="166214"/>
                    <a:pt x="54145" y="166395"/>
                    <a:pt x="54012" y="166567"/>
                  </a:cubicBezTo>
                  <a:cubicBezTo>
                    <a:pt x="53973" y="166624"/>
                    <a:pt x="53926" y="166691"/>
                    <a:pt x="53868" y="166748"/>
                  </a:cubicBezTo>
                  <a:cubicBezTo>
                    <a:pt x="53744" y="166901"/>
                    <a:pt x="53611" y="167044"/>
                    <a:pt x="53477" y="167187"/>
                  </a:cubicBezTo>
                  <a:cubicBezTo>
                    <a:pt x="53372" y="167292"/>
                    <a:pt x="53267" y="167387"/>
                    <a:pt x="53153" y="167492"/>
                  </a:cubicBezTo>
                  <a:cubicBezTo>
                    <a:pt x="53000" y="167626"/>
                    <a:pt x="52829" y="167750"/>
                    <a:pt x="52657" y="167874"/>
                  </a:cubicBezTo>
                  <a:lnTo>
                    <a:pt x="52504" y="167979"/>
                  </a:lnTo>
                  <a:cubicBezTo>
                    <a:pt x="52495" y="167988"/>
                    <a:pt x="52485" y="167988"/>
                    <a:pt x="52466" y="167998"/>
                  </a:cubicBezTo>
                  <a:cubicBezTo>
                    <a:pt x="52390" y="168045"/>
                    <a:pt x="52323" y="168093"/>
                    <a:pt x="52247" y="168131"/>
                  </a:cubicBezTo>
                  <a:cubicBezTo>
                    <a:pt x="52180" y="168169"/>
                    <a:pt x="52085" y="168227"/>
                    <a:pt x="52008" y="168265"/>
                  </a:cubicBezTo>
                  <a:lnTo>
                    <a:pt x="51932" y="168303"/>
                  </a:lnTo>
                  <a:lnTo>
                    <a:pt x="51798" y="168370"/>
                  </a:lnTo>
                  <a:lnTo>
                    <a:pt x="51760" y="168389"/>
                  </a:lnTo>
                  <a:lnTo>
                    <a:pt x="51741" y="168389"/>
                  </a:lnTo>
                  <a:lnTo>
                    <a:pt x="51617" y="168446"/>
                  </a:lnTo>
                  <a:cubicBezTo>
                    <a:pt x="51436" y="168532"/>
                    <a:pt x="51255" y="168599"/>
                    <a:pt x="51073" y="168656"/>
                  </a:cubicBezTo>
                  <a:lnTo>
                    <a:pt x="50911" y="168704"/>
                  </a:lnTo>
                  <a:lnTo>
                    <a:pt x="50873" y="168704"/>
                  </a:lnTo>
                  <a:lnTo>
                    <a:pt x="50844" y="168713"/>
                  </a:lnTo>
                  <a:lnTo>
                    <a:pt x="50759" y="168742"/>
                  </a:lnTo>
                  <a:cubicBezTo>
                    <a:pt x="50425" y="168828"/>
                    <a:pt x="50091" y="168875"/>
                    <a:pt x="49747" y="168894"/>
                  </a:cubicBezTo>
                  <a:lnTo>
                    <a:pt x="49652" y="168894"/>
                  </a:lnTo>
                  <a:lnTo>
                    <a:pt x="49633" y="168990"/>
                  </a:lnTo>
                  <a:cubicBezTo>
                    <a:pt x="49623" y="169047"/>
                    <a:pt x="49604" y="169095"/>
                    <a:pt x="49566" y="169133"/>
                  </a:cubicBezTo>
                  <a:cubicBezTo>
                    <a:pt x="49528" y="169161"/>
                    <a:pt x="49480" y="169190"/>
                    <a:pt x="49433" y="169200"/>
                  </a:cubicBezTo>
                  <a:lnTo>
                    <a:pt x="49423" y="169200"/>
                  </a:lnTo>
                  <a:cubicBezTo>
                    <a:pt x="49413" y="169201"/>
                    <a:pt x="49404" y="169201"/>
                    <a:pt x="49394" y="169201"/>
                  </a:cubicBezTo>
                  <a:cubicBezTo>
                    <a:pt x="49328" y="169201"/>
                    <a:pt x="49264" y="169173"/>
                    <a:pt x="49223" y="169123"/>
                  </a:cubicBezTo>
                  <a:cubicBezTo>
                    <a:pt x="49204" y="169114"/>
                    <a:pt x="49194" y="169095"/>
                    <a:pt x="49185" y="169076"/>
                  </a:cubicBezTo>
                  <a:cubicBezTo>
                    <a:pt x="49166" y="169047"/>
                    <a:pt x="49156" y="169018"/>
                    <a:pt x="49156" y="168990"/>
                  </a:cubicBezTo>
                  <a:lnTo>
                    <a:pt x="49156" y="168980"/>
                  </a:lnTo>
                  <a:cubicBezTo>
                    <a:pt x="49146" y="168942"/>
                    <a:pt x="49156" y="168913"/>
                    <a:pt x="49166" y="168885"/>
                  </a:cubicBezTo>
                  <a:lnTo>
                    <a:pt x="49166" y="168875"/>
                  </a:lnTo>
                  <a:cubicBezTo>
                    <a:pt x="49166" y="168856"/>
                    <a:pt x="49185" y="168828"/>
                    <a:pt x="49194" y="168808"/>
                  </a:cubicBezTo>
                  <a:cubicBezTo>
                    <a:pt x="49204" y="168799"/>
                    <a:pt x="49213" y="168789"/>
                    <a:pt x="49223" y="168789"/>
                  </a:cubicBezTo>
                  <a:cubicBezTo>
                    <a:pt x="49251" y="168751"/>
                    <a:pt x="49299" y="168723"/>
                    <a:pt x="49356" y="168713"/>
                  </a:cubicBezTo>
                  <a:lnTo>
                    <a:pt x="49337" y="168599"/>
                  </a:lnTo>
                  <a:lnTo>
                    <a:pt x="49366" y="168713"/>
                  </a:lnTo>
                  <a:cubicBezTo>
                    <a:pt x="49433" y="168713"/>
                    <a:pt x="49499" y="168732"/>
                    <a:pt x="49547" y="168770"/>
                  </a:cubicBezTo>
                  <a:lnTo>
                    <a:pt x="49547" y="168837"/>
                  </a:lnTo>
                  <a:lnTo>
                    <a:pt x="49795" y="168837"/>
                  </a:lnTo>
                  <a:lnTo>
                    <a:pt x="49786" y="168713"/>
                  </a:lnTo>
                  <a:lnTo>
                    <a:pt x="49786" y="168675"/>
                  </a:lnTo>
                  <a:cubicBezTo>
                    <a:pt x="49776" y="168618"/>
                    <a:pt x="49776" y="168560"/>
                    <a:pt x="49767" y="168494"/>
                  </a:cubicBezTo>
                  <a:lnTo>
                    <a:pt x="49767" y="168360"/>
                  </a:lnTo>
                  <a:cubicBezTo>
                    <a:pt x="49767" y="168045"/>
                    <a:pt x="49776" y="167731"/>
                    <a:pt x="49824" y="167416"/>
                  </a:cubicBezTo>
                  <a:cubicBezTo>
                    <a:pt x="49824" y="167397"/>
                    <a:pt x="49824" y="167378"/>
                    <a:pt x="49833" y="167349"/>
                  </a:cubicBezTo>
                  <a:cubicBezTo>
                    <a:pt x="49852" y="167244"/>
                    <a:pt x="49871" y="167130"/>
                    <a:pt x="49891" y="167025"/>
                  </a:cubicBezTo>
                  <a:lnTo>
                    <a:pt x="49891" y="167006"/>
                  </a:lnTo>
                  <a:lnTo>
                    <a:pt x="49919" y="166910"/>
                  </a:lnTo>
                  <a:lnTo>
                    <a:pt x="49919" y="166891"/>
                  </a:lnTo>
                  <a:cubicBezTo>
                    <a:pt x="49929" y="166815"/>
                    <a:pt x="49948" y="166748"/>
                    <a:pt x="49976" y="166672"/>
                  </a:cubicBezTo>
                  <a:cubicBezTo>
                    <a:pt x="50005" y="166548"/>
                    <a:pt x="50043" y="166433"/>
                    <a:pt x="50081" y="166300"/>
                  </a:cubicBezTo>
                  <a:cubicBezTo>
                    <a:pt x="50110" y="166223"/>
                    <a:pt x="50139" y="166157"/>
                    <a:pt x="50167" y="166080"/>
                  </a:cubicBezTo>
                  <a:cubicBezTo>
                    <a:pt x="50377" y="165546"/>
                    <a:pt x="50654" y="165060"/>
                    <a:pt x="51007" y="164611"/>
                  </a:cubicBezTo>
                  <a:lnTo>
                    <a:pt x="51026" y="164573"/>
                  </a:lnTo>
                  <a:cubicBezTo>
                    <a:pt x="51054" y="164544"/>
                    <a:pt x="51083" y="164506"/>
                    <a:pt x="51112" y="164478"/>
                  </a:cubicBezTo>
                  <a:cubicBezTo>
                    <a:pt x="51197" y="164373"/>
                    <a:pt x="51293" y="164258"/>
                    <a:pt x="51388" y="164153"/>
                  </a:cubicBezTo>
                  <a:cubicBezTo>
                    <a:pt x="51455" y="164086"/>
                    <a:pt x="51522" y="164020"/>
                    <a:pt x="51589" y="163943"/>
                  </a:cubicBezTo>
                  <a:cubicBezTo>
                    <a:pt x="51627" y="163915"/>
                    <a:pt x="51665" y="163877"/>
                    <a:pt x="51693" y="163848"/>
                  </a:cubicBezTo>
                  <a:cubicBezTo>
                    <a:pt x="51751" y="163791"/>
                    <a:pt x="51817" y="163724"/>
                    <a:pt x="51875" y="163676"/>
                  </a:cubicBezTo>
                  <a:lnTo>
                    <a:pt x="51913" y="163648"/>
                  </a:lnTo>
                  <a:cubicBezTo>
                    <a:pt x="52542" y="163094"/>
                    <a:pt x="53229" y="162608"/>
                    <a:pt x="53973" y="162198"/>
                  </a:cubicBezTo>
                  <a:lnTo>
                    <a:pt x="54021" y="162160"/>
                  </a:lnTo>
                  <a:cubicBezTo>
                    <a:pt x="54698" y="161778"/>
                    <a:pt x="55404" y="161454"/>
                    <a:pt x="56129" y="161167"/>
                  </a:cubicBezTo>
                  <a:close/>
                  <a:moveTo>
                    <a:pt x="74197" y="163152"/>
                  </a:moveTo>
                  <a:lnTo>
                    <a:pt x="74197" y="163152"/>
                  </a:lnTo>
                  <a:cubicBezTo>
                    <a:pt x="75446" y="163371"/>
                    <a:pt x="76543" y="164086"/>
                    <a:pt x="77259" y="165136"/>
                  </a:cubicBezTo>
                  <a:cubicBezTo>
                    <a:pt x="78318" y="166691"/>
                    <a:pt x="78594" y="168990"/>
                    <a:pt x="78652" y="169677"/>
                  </a:cubicBezTo>
                  <a:cubicBezTo>
                    <a:pt x="78031" y="169371"/>
                    <a:pt x="75990" y="168274"/>
                    <a:pt x="74931" y="166719"/>
                  </a:cubicBezTo>
                  <a:cubicBezTo>
                    <a:pt x="74216" y="165680"/>
                    <a:pt x="73949" y="164392"/>
                    <a:pt x="74197" y="163152"/>
                  </a:cubicBezTo>
                  <a:close/>
                  <a:moveTo>
                    <a:pt x="38796" y="169753"/>
                  </a:moveTo>
                  <a:lnTo>
                    <a:pt x="38815" y="169762"/>
                  </a:lnTo>
                  <a:cubicBezTo>
                    <a:pt x="38825" y="169772"/>
                    <a:pt x="38825" y="169772"/>
                    <a:pt x="38825" y="169781"/>
                  </a:cubicBezTo>
                  <a:cubicBezTo>
                    <a:pt x="38825" y="169791"/>
                    <a:pt x="38825" y="169801"/>
                    <a:pt x="38825" y="169810"/>
                  </a:cubicBezTo>
                  <a:cubicBezTo>
                    <a:pt x="38815" y="169820"/>
                    <a:pt x="38806" y="169820"/>
                    <a:pt x="38796" y="169820"/>
                  </a:cubicBezTo>
                  <a:cubicBezTo>
                    <a:pt x="38796" y="169824"/>
                    <a:pt x="38794" y="169827"/>
                    <a:pt x="38790" y="169827"/>
                  </a:cubicBezTo>
                  <a:cubicBezTo>
                    <a:pt x="38787" y="169827"/>
                    <a:pt x="38782" y="169824"/>
                    <a:pt x="38777" y="169820"/>
                  </a:cubicBezTo>
                  <a:lnTo>
                    <a:pt x="38768" y="169810"/>
                  </a:lnTo>
                  <a:lnTo>
                    <a:pt x="38653" y="169848"/>
                  </a:lnTo>
                  <a:lnTo>
                    <a:pt x="38653" y="169839"/>
                  </a:lnTo>
                  <a:lnTo>
                    <a:pt x="38758" y="169781"/>
                  </a:lnTo>
                  <a:lnTo>
                    <a:pt x="38768" y="169781"/>
                  </a:lnTo>
                  <a:cubicBezTo>
                    <a:pt x="38758" y="169772"/>
                    <a:pt x="38768" y="169762"/>
                    <a:pt x="38787" y="169753"/>
                  </a:cubicBezTo>
                  <a:close/>
                  <a:moveTo>
                    <a:pt x="70409" y="168247"/>
                  </a:moveTo>
                  <a:cubicBezTo>
                    <a:pt x="70523" y="168247"/>
                    <a:pt x="70638" y="168253"/>
                    <a:pt x="70753" y="168265"/>
                  </a:cubicBezTo>
                  <a:cubicBezTo>
                    <a:pt x="72079" y="168379"/>
                    <a:pt x="73462" y="169247"/>
                    <a:pt x="73930" y="169562"/>
                  </a:cubicBezTo>
                  <a:cubicBezTo>
                    <a:pt x="73453" y="169770"/>
                    <a:pt x="72166" y="170285"/>
                    <a:pt x="70941" y="170285"/>
                  </a:cubicBezTo>
                  <a:cubicBezTo>
                    <a:pt x="70817" y="170285"/>
                    <a:pt x="70694" y="170279"/>
                    <a:pt x="70572" y="170268"/>
                  </a:cubicBezTo>
                  <a:lnTo>
                    <a:pt x="70562" y="170268"/>
                  </a:lnTo>
                  <a:cubicBezTo>
                    <a:pt x="69656" y="170182"/>
                    <a:pt x="68816" y="169743"/>
                    <a:pt x="68235" y="169037"/>
                  </a:cubicBezTo>
                  <a:cubicBezTo>
                    <a:pt x="68851" y="168529"/>
                    <a:pt x="69620" y="168247"/>
                    <a:pt x="70409" y="168247"/>
                  </a:cubicBezTo>
                  <a:close/>
                  <a:moveTo>
                    <a:pt x="46455" y="168170"/>
                  </a:moveTo>
                  <a:cubicBezTo>
                    <a:pt x="46779" y="168170"/>
                    <a:pt x="47100" y="168218"/>
                    <a:pt x="47410" y="168303"/>
                  </a:cubicBezTo>
                  <a:cubicBezTo>
                    <a:pt x="47448" y="168312"/>
                    <a:pt x="47477" y="168322"/>
                    <a:pt x="47515" y="168341"/>
                  </a:cubicBezTo>
                  <a:lnTo>
                    <a:pt x="47572" y="168360"/>
                  </a:lnTo>
                  <a:lnTo>
                    <a:pt x="47611" y="168370"/>
                  </a:lnTo>
                  <a:lnTo>
                    <a:pt x="47716" y="168408"/>
                  </a:lnTo>
                  <a:cubicBezTo>
                    <a:pt x="47792" y="168436"/>
                    <a:pt x="47849" y="168465"/>
                    <a:pt x="47887" y="168484"/>
                  </a:cubicBezTo>
                  <a:cubicBezTo>
                    <a:pt x="47868" y="168532"/>
                    <a:pt x="47849" y="168570"/>
                    <a:pt x="47830" y="168618"/>
                  </a:cubicBezTo>
                  <a:cubicBezTo>
                    <a:pt x="47801" y="168665"/>
                    <a:pt x="47782" y="168704"/>
                    <a:pt x="47763" y="168742"/>
                  </a:cubicBezTo>
                  <a:lnTo>
                    <a:pt x="47735" y="168799"/>
                  </a:lnTo>
                  <a:cubicBezTo>
                    <a:pt x="47716" y="168828"/>
                    <a:pt x="47687" y="168866"/>
                    <a:pt x="47668" y="168894"/>
                  </a:cubicBezTo>
                  <a:lnTo>
                    <a:pt x="47658" y="168923"/>
                  </a:lnTo>
                  <a:lnTo>
                    <a:pt x="47620" y="168971"/>
                  </a:lnTo>
                  <a:cubicBezTo>
                    <a:pt x="47553" y="169076"/>
                    <a:pt x="47477" y="169171"/>
                    <a:pt x="47401" y="169266"/>
                  </a:cubicBezTo>
                  <a:cubicBezTo>
                    <a:pt x="47324" y="169352"/>
                    <a:pt x="47248" y="169438"/>
                    <a:pt x="47172" y="169505"/>
                  </a:cubicBezTo>
                  <a:lnTo>
                    <a:pt x="47096" y="169591"/>
                  </a:lnTo>
                  <a:cubicBezTo>
                    <a:pt x="46762" y="169886"/>
                    <a:pt x="46380" y="170125"/>
                    <a:pt x="45960" y="170278"/>
                  </a:cubicBezTo>
                  <a:cubicBezTo>
                    <a:pt x="45311" y="170521"/>
                    <a:pt x="44576" y="170588"/>
                    <a:pt x="43959" y="170588"/>
                  </a:cubicBezTo>
                  <a:cubicBezTo>
                    <a:pt x="43778" y="170588"/>
                    <a:pt x="43607" y="170582"/>
                    <a:pt x="43452" y="170573"/>
                  </a:cubicBezTo>
                  <a:cubicBezTo>
                    <a:pt x="43375" y="170573"/>
                    <a:pt x="43308" y="170573"/>
                    <a:pt x="43232" y="170564"/>
                  </a:cubicBezTo>
                  <a:lnTo>
                    <a:pt x="42965" y="170535"/>
                  </a:lnTo>
                  <a:lnTo>
                    <a:pt x="42908" y="170535"/>
                  </a:lnTo>
                  <a:lnTo>
                    <a:pt x="42727" y="170497"/>
                  </a:lnTo>
                  <a:lnTo>
                    <a:pt x="42593" y="170478"/>
                  </a:lnTo>
                  <a:lnTo>
                    <a:pt x="42526" y="170468"/>
                  </a:lnTo>
                  <a:cubicBezTo>
                    <a:pt x="42555" y="170440"/>
                    <a:pt x="42583" y="170402"/>
                    <a:pt x="42622" y="170363"/>
                  </a:cubicBezTo>
                  <a:lnTo>
                    <a:pt x="42641" y="170335"/>
                  </a:lnTo>
                  <a:lnTo>
                    <a:pt x="42669" y="170335"/>
                  </a:lnTo>
                  <a:lnTo>
                    <a:pt x="42698" y="170278"/>
                  </a:lnTo>
                  <a:lnTo>
                    <a:pt x="42746" y="170230"/>
                  </a:lnTo>
                  <a:lnTo>
                    <a:pt x="42793" y="170173"/>
                  </a:lnTo>
                  <a:lnTo>
                    <a:pt x="42851" y="170115"/>
                  </a:lnTo>
                  <a:lnTo>
                    <a:pt x="42908" y="170058"/>
                  </a:lnTo>
                  <a:lnTo>
                    <a:pt x="42975" y="169991"/>
                  </a:lnTo>
                  <a:lnTo>
                    <a:pt x="43013" y="169953"/>
                  </a:lnTo>
                  <a:cubicBezTo>
                    <a:pt x="43184" y="169781"/>
                    <a:pt x="43366" y="169619"/>
                    <a:pt x="43547" y="169457"/>
                  </a:cubicBezTo>
                  <a:lnTo>
                    <a:pt x="43604" y="169438"/>
                  </a:lnTo>
                  <a:lnTo>
                    <a:pt x="43604" y="169409"/>
                  </a:lnTo>
                  <a:cubicBezTo>
                    <a:pt x="43642" y="169371"/>
                    <a:pt x="43690" y="169343"/>
                    <a:pt x="43738" y="169304"/>
                  </a:cubicBezTo>
                  <a:lnTo>
                    <a:pt x="43795" y="169247"/>
                  </a:lnTo>
                  <a:cubicBezTo>
                    <a:pt x="43871" y="169190"/>
                    <a:pt x="43948" y="169133"/>
                    <a:pt x="44033" y="169066"/>
                  </a:cubicBezTo>
                  <a:cubicBezTo>
                    <a:pt x="44119" y="169009"/>
                    <a:pt x="44205" y="168952"/>
                    <a:pt x="44291" y="168894"/>
                  </a:cubicBezTo>
                  <a:cubicBezTo>
                    <a:pt x="44377" y="168828"/>
                    <a:pt x="44444" y="168789"/>
                    <a:pt x="44529" y="168742"/>
                  </a:cubicBezTo>
                  <a:lnTo>
                    <a:pt x="44558" y="168723"/>
                  </a:lnTo>
                  <a:cubicBezTo>
                    <a:pt x="44692" y="168646"/>
                    <a:pt x="44816" y="168580"/>
                    <a:pt x="44949" y="168513"/>
                  </a:cubicBezTo>
                  <a:lnTo>
                    <a:pt x="44978" y="168503"/>
                  </a:lnTo>
                  <a:cubicBezTo>
                    <a:pt x="45073" y="168455"/>
                    <a:pt x="45169" y="168417"/>
                    <a:pt x="45254" y="168389"/>
                  </a:cubicBezTo>
                  <a:cubicBezTo>
                    <a:pt x="45417" y="168331"/>
                    <a:pt x="45569" y="168284"/>
                    <a:pt x="45731" y="168246"/>
                  </a:cubicBezTo>
                  <a:lnTo>
                    <a:pt x="45874" y="168217"/>
                  </a:lnTo>
                  <a:lnTo>
                    <a:pt x="45894" y="168217"/>
                  </a:lnTo>
                  <a:cubicBezTo>
                    <a:pt x="45970" y="168207"/>
                    <a:pt x="46046" y="168198"/>
                    <a:pt x="46113" y="168188"/>
                  </a:cubicBezTo>
                  <a:cubicBezTo>
                    <a:pt x="46227" y="168176"/>
                    <a:pt x="46341" y="168170"/>
                    <a:pt x="46455" y="168170"/>
                  </a:cubicBezTo>
                  <a:close/>
                  <a:moveTo>
                    <a:pt x="71172" y="171145"/>
                  </a:moveTo>
                  <a:cubicBezTo>
                    <a:pt x="71393" y="171145"/>
                    <a:pt x="71415" y="171489"/>
                    <a:pt x="71182" y="171508"/>
                  </a:cubicBezTo>
                  <a:cubicBezTo>
                    <a:pt x="71135" y="171508"/>
                    <a:pt x="71087" y="171499"/>
                    <a:pt x="71049" y="171470"/>
                  </a:cubicBezTo>
                  <a:cubicBezTo>
                    <a:pt x="71011" y="171441"/>
                    <a:pt x="70982" y="171403"/>
                    <a:pt x="70982" y="171355"/>
                  </a:cubicBezTo>
                  <a:cubicBezTo>
                    <a:pt x="70972" y="171308"/>
                    <a:pt x="70982" y="171260"/>
                    <a:pt x="71011" y="171222"/>
                  </a:cubicBezTo>
                  <a:cubicBezTo>
                    <a:pt x="71039" y="171174"/>
                    <a:pt x="71077" y="171155"/>
                    <a:pt x="71125" y="171146"/>
                  </a:cubicBezTo>
                  <a:lnTo>
                    <a:pt x="71154" y="171146"/>
                  </a:lnTo>
                  <a:cubicBezTo>
                    <a:pt x="71160" y="171145"/>
                    <a:pt x="71166" y="171145"/>
                    <a:pt x="71172" y="171145"/>
                  </a:cubicBezTo>
                  <a:close/>
                  <a:moveTo>
                    <a:pt x="42746" y="171289"/>
                  </a:moveTo>
                  <a:cubicBezTo>
                    <a:pt x="42812" y="171298"/>
                    <a:pt x="42860" y="171346"/>
                    <a:pt x="42870" y="171403"/>
                  </a:cubicBezTo>
                  <a:cubicBezTo>
                    <a:pt x="42870" y="171432"/>
                    <a:pt x="42870" y="171460"/>
                    <a:pt x="42860" y="171479"/>
                  </a:cubicBezTo>
                  <a:cubicBezTo>
                    <a:pt x="42851" y="171499"/>
                    <a:pt x="42851" y="171508"/>
                    <a:pt x="42831" y="171527"/>
                  </a:cubicBezTo>
                  <a:cubicBezTo>
                    <a:pt x="42803" y="171561"/>
                    <a:pt x="42762" y="171577"/>
                    <a:pt x="42721" y="171577"/>
                  </a:cubicBezTo>
                  <a:cubicBezTo>
                    <a:pt x="42679" y="171577"/>
                    <a:pt x="42636" y="171561"/>
                    <a:pt x="42603" y="171527"/>
                  </a:cubicBezTo>
                  <a:cubicBezTo>
                    <a:pt x="42593" y="171518"/>
                    <a:pt x="42583" y="171499"/>
                    <a:pt x="42583" y="171489"/>
                  </a:cubicBezTo>
                  <a:cubicBezTo>
                    <a:pt x="42574" y="171479"/>
                    <a:pt x="42574" y="171470"/>
                    <a:pt x="42574" y="171451"/>
                  </a:cubicBezTo>
                  <a:cubicBezTo>
                    <a:pt x="42564" y="171413"/>
                    <a:pt x="42583" y="171375"/>
                    <a:pt x="42603" y="171346"/>
                  </a:cubicBezTo>
                  <a:lnTo>
                    <a:pt x="42603" y="171336"/>
                  </a:lnTo>
                  <a:lnTo>
                    <a:pt x="42631" y="171317"/>
                  </a:lnTo>
                  <a:lnTo>
                    <a:pt x="42650" y="171308"/>
                  </a:lnTo>
                  <a:cubicBezTo>
                    <a:pt x="42660" y="171298"/>
                    <a:pt x="42679" y="171289"/>
                    <a:pt x="42698" y="171289"/>
                  </a:cubicBezTo>
                  <a:close/>
                  <a:moveTo>
                    <a:pt x="59974" y="164172"/>
                  </a:moveTo>
                  <a:cubicBezTo>
                    <a:pt x="60927" y="164993"/>
                    <a:pt x="61500" y="166166"/>
                    <a:pt x="61576" y="167425"/>
                  </a:cubicBezTo>
                  <a:cubicBezTo>
                    <a:pt x="61681" y="169295"/>
                    <a:pt x="60746" y="171394"/>
                    <a:pt x="60451" y="172023"/>
                  </a:cubicBezTo>
                  <a:cubicBezTo>
                    <a:pt x="60078" y="171441"/>
                    <a:pt x="58886" y="169467"/>
                    <a:pt x="58781" y="167597"/>
                  </a:cubicBezTo>
                  <a:cubicBezTo>
                    <a:pt x="58695" y="166338"/>
                    <a:pt x="59125" y="165107"/>
                    <a:pt x="59974" y="164172"/>
                  </a:cubicBezTo>
                  <a:close/>
                  <a:moveTo>
                    <a:pt x="53853" y="169447"/>
                  </a:moveTo>
                  <a:cubicBezTo>
                    <a:pt x="54254" y="169447"/>
                    <a:pt x="54649" y="169518"/>
                    <a:pt x="55023" y="169657"/>
                  </a:cubicBezTo>
                  <a:lnTo>
                    <a:pt x="55061" y="169677"/>
                  </a:lnTo>
                  <a:cubicBezTo>
                    <a:pt x="55204" y="169724"/>
                    <a:pt x="55337" y="169791"/>
                    <a:pt x="55461" y="169858"/>
                  </a:cubicBezTo>
                  <a:cubicBezTo>
                    <a:pt x="56644" y="170487"/>
                    <a:pt x="57570" y="171823"/>
                    <a:pt x="57884" y="172300"/>
                  </a:cubicBezTo>
                  <a:cubicBezTo>
                    <a:pt x="57848" y="172300"/>
                    <a:pt x="57812" y="172300"/>
                    <a:pt x="57776" y="172300"/>
                  </a:cubicBezTo>
                  <a:cubicBezTo>
                    <a:pt x="57021" y="172300"/>
                    <a:pt x="56276" y="172205"/>
                    <a:pt x="55547" y="172023"/>
                  </a:cubicBezTo>
                  <a:lnTo>
                    <a:pt x="55500" y="172023"/>
                  </a:lnTo>
                  <a:cubicBezTo>
                    <a:pt x="55204" y="171937"/>
                    <a:pt x="54908" y="171823"/>
                    <a:pt x="54632" y="171689"/>
                  </a:cubicBezTo>
                  <a:lnTo>
                    <a:pt x="54603" y="171670"/>
                  </a:lnTo>
                  <a:lnTo>
                    <a:pt x="54517" y="171623"/>
                  </a:lnTo>
                  <a:cubicBezTo>
                    <a:pt x="54307" y="171508"/>
                    <a:pt x="54107" y="171375"/>
                    <a:pt x="53926" y="171231"/>
                  </a:cubicBezTo>
                  <a:cubicBezTo>
                    <a:pt x="53849" y="171165"/>
                    <a:pt x="53783" y="171107"/>
                    <a:pt x="53735" y="171050"/>
                  </a:cubicBezTo>
                  <a:cubicBezTo>
                    <a:pt x="53315" y="170650"/>
                    <a:pt x="53010" y="170144"/>
                    <a:pt x="52848" y="169591"/>
                  </a:cubicBezTo>
                  <a:lnTo>
                    <a:pt x="52886" y="169572"/>
                  </a:lnTo>
                  <a:lnTo>
                    <a:pt x="52924" y="169562"/>
                  </a:lnTo>
                  <a:lnTo>
                    <a:pt x="52943" y="169562"/>
                  </a:lnTo>
                  <a:lnTo>
                    <a:pt x="53000" y="169543"/>
                  </a:lnTo>
                  <a:lnTo>
                    <a:pt x="53048" y="169533"/>
                  </a:lnTo>
                  <a:cubicBezTo>
                    <a:pt x="53067" y="169533"/>
                    <a:pt x="53096" y="169524"/>
                    <a:pt x="53115" y="169524"/>
                  </a:cubicBezTo>
                  <a:cubicBezTo>
                    <a:pt x="53172" y="169505"/>
                    <a:pt x="53229" y="169495"/>
                    <a:pt x="53287" y="169486"/>
                  </a:cubicBezTo>
                  <a:lnTo>
                    <a:pt x="53382" y="169476"/>
                  </a:lnTo>
                  <a:lnTo>
                    <a:pt x="53487" y="169467"/>
                  </a:lnTo>
                  <a:cubicBezTo>
                    <a:pt x="53609" y="169453"/>
                    <a:pt x="53731" y="169447"/>
                    <a:pt x="53853" y="169447"/>
                  </a:cubicBezTo>
                  <a:close/>
                  <a:moveTo>
                    <a:pt x="62077" y="173151"/>
                  </a:moveTo>
                  <a:cubicBezTo>
                    <a:pt x="62082" y="173151"/>
                    <a:pt x="62087" y="173154"/>
                    <a:pt x="62091" y="173158"/>
                  </a:cubicBezTo>
                  <a:cubicBezTo>
                    <a:pt x="62101" y="173158"/>
                    <a:pt x="62101" y="173168"/>
                    <a:pt x="62101" y="173177"/>
                  </a:cubicBezTo>
                  <a:cubicBezTo>
                    <a:pt x="62110" y="173197"/>
                    <a:pt x="62091" y="173216"/>
                    <a:pt x="62072" y="173216"/>
                  </a:cubicBezTo>
                  <a:cubicBezTo>
                    <a:pt x="62053" y="173216"/>
                    <a:pt x="62044" y="173206"/>
                    <a:pt x="62034" y="173187"/>
                  </a:cubicBezTo>
                  <a:cubicBezTo>
                    <a:pt x="62034" y="173177"/>
                    <a:pt x="62044" y="173158"/>
                    <a:pt x="62063" y="173158"/>
                  </a:cubicBezTo>
                  <a:cubicBezTo>
                    <a:pt x="62067" y="173154"/>
                    <a:pt x="62072" y="173151"/>
                    <a:pt x="62077" y="173151"/>
                  </a:cubicBezTo>
                  <a:close/>
                  <a:moveTo>
                    <a:pt x="35314" y="169161"/>
                  </a:moveTo>
                  <a:lnTo>
                    <a:pt x="35314" y="169161"/>
                  </a:lnTo>
                  <a:cubicBezTo>
                    <a:pt x="36268" y="169324"/>
                    <a:pt x="37136" y="169781"/>
                    <a:pt x="37814" y="170468"/>
                  </a:cubicBezTo>
                  <a:lnTo>
                    <a:pt x="37881" y="170535"/>
                  </a:lnTo>
                  <a:cubicBezTo>
                    <a:pt x="38062" y="170726"/>
                    <a:pt x="38224" y="170936"/>
                    <a:pt x="38377" y="171155"/>
                  </a:cubicBezTo>
                  <a:cubicBezTo>
                    <a:pt x="39435" y="172710"/>
                    <a:pt x="39712" y="175009"/>
                    <a:pt x="39769" y="175696"/>
                  </a:cubicBezTo>
                  <a:cubicBezTo>
                    <a:pt x="39292" y="175457"/>
                    <a:pt x="37947" y="174742"/>
                    <a:pt x="36879" y="173702"/>
                  </a:cubicBezTo>
                  <a:cubicBezTo>
                    <a:pt x="36764" y="173597"/>
                    <a:pt x="36669" y="173502"/>
                    <a:pt x="36583" y="173397"/>
                  </a:cubicBezTo>
                  <a:cubicBezTo>
                    <a:pt x="36392" y="173187"/>
                    <a:pt x="36211" y="172968"/>
                    <a:pt x="36049" y="172739"/>
                  </a:cubicBezTo>
                  <a:cubicBezTo>
                    <a:pt x="35896" y="172500"/>
                    <a:pt x="35753" y="172252"/>
                    <a:pt x="35639" y="172004"/>
                  </a:cubicBezTo>
                  <a:cubicBezTo>
                    <a:pt x="35543" y="171804"/>
                    <a:pt x="35467" y="171594"/>
                    <a:pt x="35410" y="171384"/>
                  </a:cubicBezTo>
                  <a:cubicBezTo>
                    <a:pt x="35391" y="171327"/>
                    <a:pt x="35381" y="171260"/>
                    <a:pt x="35362" y="171212"/>
                  </a:cubicBezTo>
                  <a:cubicBezTo>
                    <a:pt x="35190" y="170535"/>
                    <a:pt x="35181" y="169839"/>
                    <a:pt x="35314" y="169161"/>
                  </a:cubicBezTo>
                  <a:close/>
                  <a:moveTo>
                    <a:pt x="32281" y="177155"/>
                  </a:moveTo>
                  <a:cubicBezTo>
                    <a:pt x="32300" y="177155"/>
                    <a:pt x="32329" y="177165"/>
                    <a:pt x="32348" y="177174"/>
                  </a:cubicBezTo>
                  <a:cubicBezTo>
                    <a:pt x="32367" y="177184"/>
                    <a:pt x="32376" y="177184"/>
                    <a:pt x="32386" y="177194"/>
                  </a:cubicBezTo>
                  <a:lnTo>
                    <a:pt x="32434" y="177241"/>
                  </a:lnTo>
                  <a:cubicBezTo>
                    <a:pt x="32434" y="177251"/>
                    <a:pt x="32443" y="177260"/>
                    <a:pt x="32443" y="177270"/>
                  </a:cubicBezTo>
                  <a:cubicBezTo>
                    <a:pt x="32453" y="177279"/>
                    <a:pt x="32453" y="177298"/>
                    <a:pt x="32453" y="177308"/>
                  </a:cubicBezTo>
                  <a:cubicBezTo>
                    <a:pt x="32462" y="177337"/>
                    <a:pt x="32453" y="177365"/>
                    <a:pt x="32443" y="177394"/>
                  </a:cubicBezTo>
                  <a:cubicBezTo>
                    <a:pt x="32443" y="177413"/>
                    <a:pt x="32434" y="177432"/>
                    <a:pt x="32424" y="177442"/>
                  </a:cubicBezTo>
                  <a:cubicBezTo>
                    <a:pt x="32415" y="177451"/>
                    <a:pt x="32415" y="177461"/>
                    <a:pt x="32405" y="177461"/>
                  </a:cubicBezTo>
                  <a:cubicBezTo>
                    <a:pt x="32376" y="177489"/>
                    <a:pt x="32338" y="177508"/>
                    <a:pt x="32310" y="177518"/>
                  </a:cubicBezTo>
                  <a:cubicBezTo>
                    <a:pt x="32298" y="177519"/>
                    <a:pt x="32288" y="177520"/>
                    <a:pt x="32277" y="177520"/>
                  </a:cubicBezTo>
                  <a:cubicBezTo>
                    <a:pt x="32224" y="177520"/>
                    <a:pt x="32179" y="177500"/>
                    <a:pt x="32147" y="177461"/>
                  </a:cubicBezTo>
                  <a:cubicBezTo>
                    <a:pt x="32138" y="177451"/>
                    <a:pt x="32138" y="177451"/>
                    <a:pt x="32128" y="177442"/>
                  </a:cubicBezTo>
                  <a:cubicBezTo>
                    <a:pt x="32128" y="177432"/>
                    <a:pt x="32119" y="177422"/>
                    <a:pt x="32119" y="177413"/>
                  </a:cubicBezTo>
                  <a:cubicBezTo>
                    <a:pt x="32109" y="177394"/>
                    <a:pt x="32100" y="177384"/>
                    <a:pt x="32100" y="177365"/>
                  </a:cubicBezTo>
                  <a:cubicBezTo>
                    <a:pt x="32090" y="177327"/>
                    <a:pt x="32100" y="177279"/>
                    <a:pt x="32119" y="177241"/>
                  </a:cubicBezTo>
                  <a:cubicBezTo>
                    <a:pt x="32128" y="177232"/>
                    <a:pt x="32138" y="177222"/>
                    <a:pt x="32147" y="177203"/>
                  </a:cubicBezTo>
                  <a:lnTo>
                    <a:pt x="32167" y="177194"/>
                  </a:lnTo>
                  <a:cubicBezTo>
                    <a:pt x="32167" y="177194"/>
                    <a:pt x="32176" y="177184"/>
                    <a:pt x="32195" y="177174"/>
                  </a:cubicBezTo>
                  <a:cubicBezTo>
                    <a:pt x="32205" y="177165"/>
                    <a:pt x="32233" y="177165"/>
                    <a:pt x="32252" y="177155"/>
                  </a:cubicBezTo>
                  <a:close/>
                  <a:moveTo>
                    <a:pt x="34103" y="177480"/>
                  </a:moveTo>
                  <a:cubicBezTo>
                    <a:pt x="34179" y="177480"/>
                    <a:pt x="34256" y="177508"/>
                    <a:pt x="34303" y="177566"/>
                  </a:cubicBezTo>
                  <a:cubicBezTo>
                    <a:pt x="34313" y="177575"/>
                    <a:pt x="34322" y="177585"/>
                    <a:pt x="34332" y="177604"/>
                  </a:cubicBezTo>
                  <a:cubicBezTo>
                    <a:pt x="34341" y="177623"/>
                    <a:pt x="34351" y="177642"/>
                    <a:pt x="34361" y="177661"/>
                  </a:cubicBezTo>
                  <a:lnTo>
                    <a:pt x="34361" y="177680"/>
                  </a:lnTo>
                  <a:cubicBezTo>
                    <a:pt x="34361" y="177680"/>
                    <a:pt x="34361" y="177690"/>
                    <a:pt x="34361" y="177690"/>
                  </a:cubicBezTo>
                  <a:lnTo>
                    <a:pt x="34361" y="177709"/>
                  </a:lnTo>
                  <a:cubicBezTo>
                    <a:pt x="34361" y="177737"/>
                    <a:pt x="34351" y="177775"/>
                    <a:pt x="34341" y="177804"/>
                  </a:cubicBezTo>
                  <a:lnTo>
                    <a:pt x="34332" y="177833"/>
                  </a:lnTo>
                  <a:cubicBezTo>
                    <a:pt x="34322" y="177842"/>
                    <a:pt x="34313" y="177861"/>
                    <a:pt x="34303" y="177880"/>
                  </a:cubicBezTo>
                  <a:cubicBezTo>
                    <a:pt x="34294" y="177890"/>
                    <a:pt x="34284" y="177899"/>
                    <a:pt x="34275" y="177909"/>
                  </a:cubicBezTo>
                  <a:lnTo>
                    <a:pt x="34237" y="177938"/>
                  </a:lnTo>
                  <a:cubicBezTo>
                    <a:pt x="34217" y="177947"/>
                    <a:pt x="34198" y="177957"/>
                    <a:pt x="34179" y="177957"/>
                  </a:cubicBezTo>
                  <a:lnTo>
                    <a:pt x="34151" y="177957"/>
                  </a:lnTo>
                  <a:cubicBezTo>
                    <a:pt x="34137" y="177959"/>
                    <a:pt x="34124" y="177960"/>
                    <a:pt x="34110" y="177960"/>
                  </a:cubicBezTo>
                  <a:cubicBezTo>
                    <a:pt x="34020" y="177960"/>
                    <a:pt x="33935" y="177905"/>
                    <a:pt x="33893" y="177814"/>
                  </a:cubicBezTo>
                  <a:cubicBezTo>
                    <a:pt x="33893" y="177804"/>
                    <a:pt x="33884" y="177794"/>
                    <a:pt x="33884" y="177775"/>
                  </a:cubicBezTo>
                  <a:lnTo>
                    <a:pt x="33884" y="177756"/>
                  </a:lnTo>
                  <a:cubicBezTo>
                    <a:pt x="33874" y="177718"/>
                    <a:pt x="33884" y="177670"/>
                    <a:pt x="33903" y="177642"/>
                  </a:cubicBezTo>
                  <a:cubicBezTo>
                    <a:pt x="33903" y="177623"/>
                    <a:pt x="33912" y="177613"/>
                    <a:pt x="33922" y="177604"/>
                  </a:cubicBezTo>
                  <a:cubicBezTo>
                    <a:pt x="33922" y="177604"/>
                    <a:pt x="33922" y="177585"/>
                    <a:pt x="33922" y="177585"/>
                  </a:cubicBezTo>
                  <a:cubicBezTo>
                    <a:pt x="33931" y="177575"/>
                    <a:pt x="33941" y="177566"/>
                    <a:pt x="33960" y="177546"/>
                  </a:cubicBezTo>
                  <a:cubicBezTo>
                    <a:pt x="33989" y="177518"/>
                    <a:pt x="34017" y="177499"/>
                    <a:pt x="34055" y="177489"/>
                  </a:cubicBezTo>
                  <a:cubicBezTo>
                    <a:pt x="34065" y="177489"/>
                    <a:pt x="34074" y="177480"/>
                    <a:pt x="34093" y="177480"/>
                  </a:cubicBezTo>
                  <a:close/>
                  <a:moveTo>
                    <a:pt x="119632" y="1"/>
                  </a:moveTo>
                  <a:lnTo>
                    <a:pt x="115244" y="898"/>
                  </a:lnTo>
                  <a:lnTo>
                    <a:pt x="115225" y="983"/>
                  </a:lnTo>
                  <a:cubicBezTo>
                    <a:pt x="115053" y="2510"/>
                    <a:pt x="114395" y="3979"/>
                    <a:pt x="114157" y="4484"/>
                  </a:cubicBezTo>
                  <a:cubicBezTo>
                    <a:pt x="113556" y="3559"/>
                    <a:pt x="113088" y="2557"/>
                    <a:pt x="112754" y="1518"/>
                  </a:cubicBezTo>
                  <a:lnTo>
                    <a:pt x="112716" y="1413"/>
                  </a:lnTo>
                  <a:lnTo>
                    <a:pt x="108901" y="2185"/>
                  </a:lnTo>
                  <a:lnTo>
                    <a:pt x="109187" y="2338"/>
                  </a:lnTo>
                  <a:cubicBezTo>
                    <a:pt x="110360" y="2968"/>
                    <a:pt x="111285" y="4294"/>
                    <a:pt x="111591" y="4770"/>
                  </a:cubicBezTo>
                  <a:cubicBezTo>
                    <a:pt x="111554" y="4771"/>
                    <a:pt x="111518" y="4771"/>
                    <a:pt x="111481" y="4771"/>
                  </a:cubicBezTo>
                  <a:cubicBezTo>
                    <a:pt x="110717" y="4771"/>
                    <a:pt x="109953" y="4676"/>
                    <a:pt x="109206" y="4484"/>
                  </a:cubicBezTo>
                  <a:cubicBezTo>
                    <a:pt x="108862" y="4389"/>
                    <a:pt x="108538" y="4265"/>
                    <a:pt x="108223" y="4103"/>
                  </a:cubicBezTo>
                  <a:cubicBezTo>
                    <a:pt x="108176" y="4084"/>
                    <a:pt x="108137" y="4055"/>
                    <a:pt x="108090" y="4026"/>
                  </a:cubicBezTo>
                  <a:cubicBezTo>
                    <a:pt x="108042" y="3998"/>
                    <a:pt x="108004" y="3979"/>
                    <a:pt x="107966" y="3950"/>
                  </a:cubicBezTo>
                  <a:cubicBezTo>
                    <a:pt x="107937" y="3931"/>
                    <a:pt x="107889" y="3902"/>
                    <a:pt x="107851" y="3874"/>
                  </a:cubicBezTo>
                  <a:cubicBezTo>
                    <a:pt x="107813" y="3836"/>
                    <a:pt x="107775" y="3817"/>
                    <a:pt x="107727" y="3788"/>
                  </a:cubicBezTo>
                  <a:cubicBezTo>
                    <a:pt x="107689" y="3759"/>
                    <a:pt x="107660" y="3731"/>
                    <a:pt x="107632" y="3702"/>
                  </a:cubicBezTo>
                  <a:lnTo>
                    <a:pt x="107556" y="3645"/>
                  </a:lnTo>
                  <a:lnTo>
                    <a:pt x="107546" y="3635"/>
                  </a:lnTo>
                  <a:cubicBezTo>
                    <a:pt x="107479" y="3569"/>
                    <a:pt x="107412" y="3511"/>
                    <a:pt x="107346" y="3445"/>
                  </a:cubicBezTo>
                  <a:cubicBezTo>
                    <a:pt x="107317" y="3416"/>
                    <a:pt x="107288" y="3378"/>
                    <a:pt x="107269" y="3349"/>
                  </a:cubicBezTo>
                  <a:cubicBezTo>
                    <a:pt x="107164" y="3244"/>
                    <a:pt x="107079" y="3130"/>
                    <a:pt x="106993" y="3006"/>
                  </a:cubicBezTo>
                  <a:lnTo>
                    <a:pt x="106936" y="2910"/>
                  </a:lnTo>
                  <a:lnTo>
                    <a:pt x="106907" y="2863"/>
                  </a:lnTo>
                  <a:lnTo>
                    <a:pt x="106869" y="2805"/>
                  </a:lnTo>
                  <a:cubicBezTo>
                    <a:pt x="106850" y="2767"/>
                    <a:pt x="106821" y="2729"/>
                    <a:pt x="106802" y="2691"/>
                  </a:cubicBezTo>
                  <a:lnTo>
                    <a:pt x="106764" y="2615"/>
                  </a:lnTo>
                  <a:lnTo>
                    <a:pt x="97902" y="4398"/>
                  </a:lnTo>
                  <a:lnTo>
                    <a:pt x="97558" y="4475"/>
                  </a:lnTo>
                  <a:lnTo>
                    <a:pt x="97552" y="4476"/>
                  </a:lnTo>
                  <a:lnTo>
                    <a:pt x="97552" y="4476"/>
                  </a:lnTo>
                  <a:lnTo>
                    <a:pt x="97864" y="4618"/>
                  </a:lnTo>
                  <a:lnTo>
                    <a:pt x="97892" y="4637"/>
                  </a:lnTo>
                  <a:lnTo>
                    <a:pt x="97911" y="4646"/>
                  </a:lnTo>
                  <a:lnTo>
                    <a:pt x="97921" y="4666"/>
                  </a:lnTo>
                  <a:cubicBezTo>
                    <a:pt x="97930" y="4675"/>
                    <a:pt x="97940" y="4685"/>
                    <a:pt x="97949" y="4694"/>
                  </a:cubicBezTo>
                  <a:cubicBezTo>
                    <a:pt x="97978" y="4723"/>
                    <a:pt x="97988" y="4751"/>
                    <a:pt x="98007" y="4790"/>
                  </a:cubicBezTo>
                  <a:lnTo>
                    <a:pt x="98035" y="4875"/>
                  </a:lnTo>
                  <a:lnTo>
                    <a:pt x="98121" y="4875"/>
                  </a:lnTo>
                  <a:cubicBezTo>
                    <a:pt x="98143" y="4875"/>
                    <a:pt x="98165" y="4875"/>
                    <a:pt x="98186" y="4875"/>
                  </a:cubicBezTo>
                  <a:cubicBezTo>
                    <a:pt x="99032" y="4875"/>
                    <a:pt x="99867" y="5056"/>
                    <a:pt x="100630" y="5410"/>
                  </a:cubicBezTo>
                  <a:cubicBezTo>
                    <a:pt x="102834" y="6402"/>
                    <a:pt x="104646" y="8767"/>
                    <a:pt x="105123" y="9407"/>
                  </a:cubicBezTo>
                  <a:cubicBezTo>
                    <a:pt x="104852" y="9432"/>
                    <a:pt x="104333" y="9470"/>
                    <a:pt x="103681" y="9470"/>
                  </a:cubicBezTo>
                  <a:cubicBezTo>
                    <a:pt x="102403" y="9470"/>
                    <a:pt x="100613" y="9325"/>
                    <a:pt x="99161" y="8663"/>
                  </a:cubicBezTo>
                  <a:cubicBezTo>
                    <a:pt x="97701" y="8004"/>
                    <a:pt x="96566" y="6783"/>
                    <a:pt x="96032" y="5286"/>
                  </a:cubicBezTo>
                  <a:cubicBezTo>
                    <a:pt x="96423" y="5123"/>
                    <a:pt x="96824" y="5009"/>
                    <a:pt x="97234" y="4952"/>
                  </a:cubicBezTo>
                  <a:lnTo>
                    <a:pt x="97310" y="4933"/>
                  </a:lnTo>
                  <a:lnTo>
                    <a:pt x="97329" y="4856"/>
                  </a:lnTo>
                  <a:cubicBezTo>
                    <a:pt x="97329" y="4847"/>
                    <a:pt x="97329" y="4828"/>
                    <a:pt x="97339" y="4809"/>
                  </a:cubicBezTo>
                  <a:cubicBezTo>
                    <a:pt x="97339" y="4809"/>
                    <a:pt x="97339" y="4799"/>
                    <a:pt x="97349" y="4790"/>
                  </a:cubicBezTo>
                  <a:cubicBezTo>
                    <a:pt x="97358" y="4761"/>
                    <a:pt x="97368" y="4742"/>
                    <a:pt x="97387" y="4713"/>
                  </a:cubicBezTo>
                  <a:lnTo>
                    <a:pt x="97547" y="4477"/>
                  </a:lnTo>
                  <a:lnTo>
                    <a:pt x="97547" y="4477"/>
                  </a:lnTo>
                  <a:lnTo>
                    <a:pt x="92932" y="5410"/>
                  </a:lnTo>
                  <a:lnTo>
                    <a:pt x="92970" y="5534"/>
                  </a:lnTo>
                  <a:cubicBezTo>
                    <a:pt x="93065" y="5839"/>
                    <a:pt x="93151" y="6173"/>
                    <a:pt x="93228" y="6507"/>
                  </a:cubicBezTo>
                  <a:cubicBezTo>
                    <a:pt x="93237" y="6554"/>
                    <a:pt x="93247" y="6592"/>
                    <a:pt x="93256" y="6640"/>
                  </a:cubicBezTo>
                  <a:lnTo>
                    <a:pt x="93256" y="6669"/>
                  </a:lnTo>
                  <a:cubicBezTo>
                    <a:pt x="93323" y="7003"/>
                    <a:pt x="93380" y="7356"/>
                    <a:pt x="93428" y="7718"/>
                  </a:cubicBezTo>
                  <a:cubicBezTo>
                    <a:pt x="93428" y="7756"/>
                    <a:pt x="93437" y="7794"/>
                    <a:pt x="93447" y="7833"/>
                  </a:cubicBezTo>
                  <a:cubicBezTo>
                    <a:pt x="93447" y="7880"/>
                    <a:pt x="93447" y="7899"/>
                    <a:pt x="93456" y="7947"/>
                  </a:cubicBezTo>
                  <a:cubicBezTo>
                    <a:pt x="93466" y="8033"/>
                    <a:pt x="93466" y="8109"/>
                    <a:pt x="93476" y="8166"/>
                  </a:cubicBezTo>
                  <a:lnTo>
                    <a:pt x="93447" y="8157"/>
                  </a:lnTo>
                  <a:lnTo>
                    <a:pt x="93371" y="8109"/>
                  </a:lnTo>
                  <a:cubicBezTo>
                    <a:pt x="93199" y="8023"/>
                    <a:pt x="93008" y="7928"/>
                    <a:pt x="92827" y="7823"/>
                  </a:cubicBezTo>
                  <a:lnTo>
                    <a:pt x="92770" y="7794"/>
                  </a:lnTo>
                  <a:lnTo>
                    <a:pt x="92693" y="7737"/>
                  </a:lnTo>
                  <a:cubicBezTo>
                    <a:pt x="92235" y="7470"/>
                    <a:pt x="91797" y="7184"/>
                    <a:pt x="91377" y="6860"/>
                  </a:cubicBezTo>
                  <a:cubicBezTo>
                    <a:pt x="91339" y="6831"/>
                    <a:pt x="91310" y="6802"/>
                    <a:pt x="91272" y="6774"/>
                  </a:cubicBezTo>
                  <a:lnTo>
                    <a:pt x="91224" y="6736"/>
                  </a:lnTo>
                  <a:lnTo>
                    <a:pt x="91091" y="6631"/>
                  </a:lnTo>
                  <a:cubicBezTo>
                    <a:pt x="90986" y="6545"/>
                    <a:pt x="90881" y="6449"/>
                    <a:pt x="90785" y="6364"/>
                  </a:cubicBezTo>
                  <a:lnTo>
                    <a:pt x="90652" y="6240"/>
                  </a:lnTo>
                  <a:cubicBezTo>
                    <a:pt x="90604" y="6201"/>
                    <a:pt x="90566" y="6154"/>
                    <a:pt x="90518" y="6116"/>
                  </a:cubicBezTo>
                  <a:lnTo>
                    <a:pt x="90347" y="5934"/>
                  </a:lnTo>
                  <a:lnTo>
                    <a:pt x="86054" y="6802"/>
                  </a:lnTo>
                  <a:lnTo>
                    <a:pt x="86502" y="6945"/>
                  </a:lnTo>
                  <a:cubicBezTo>
                    <a:pt x="86893" y="7060"/>
                    <a:pt x="87275" y="7222"/>
                    <a:pt x="87638" y="7403"/>
                  </a:cubicBezTo>
                  <a:cubicBezTo>
                    <a:pt x="87781" y="7470"/>
                    <a:pt x="87933" y="7556"/>
                    <a:pt x="88095" y="7642"/>
                  </a:cubicBezTo>
                  <a:cubicBezTo>
                    <a:pt x="88382" y="7804"/>
                    <a:pt x="88611" y="7957"/>
                    <a:pt x="88754" y="8052"/>
                  </a:cubicBezTo>
                  <a:cubicBezTo>
                    <a:pt x="88283" y="8261"/>
                    <a:pt x="86985" y="8772"/>
                    <a:pt x="85747" y="8772"/>
                  </a:cubicBezTo>
                  <a:cubicBezTo>
                    <a:pt x="85629" y="8772"/>
                    <a:pt x="85512" y="8768"/>
                    <a:pt x="85396" y="8758"/>
                  </a:cubicBezTo>
                  <a:cubicBezTo>
                    <a:pt x="85300" y="8748"/>
                    <a:pt x="85195" y="8729"/>
                    <a:pt x="85100" y="8710"/>
                  </a:cubicBezTo>
                  <a:cubicBezTo>
                    <a:pt x="85043" y="8701"/>
                    <a:pt x="84986" y="8691"/>
                    <a:pt x="84919" y="8682"/>
                  </a:cubicBezTo>
                  <a:cubicBezTo>
                    <a:pt x="84890" y="8672"/>
                    <a:pt x="84852" y="8663"/>
                    <a:pt x="84823" y="8653"/>
                  </a:cubicBezTo>
                  <a:lnTo>
                    <a:pt x="84718" y="8624"/>
                  </a:lnTo>
                  <a:cubicBezTo>
                    <a:pt x="84604" y="8596"/>
                    <a:pt x="84518" y="8558"/>
                    <a:pt x="84432" y="8529"/>
                  </a:cubicBezTo>
                  <a:cubicBezTo>
                    <a:pt x="84366" y="8500"/>
                    <a:pt x="84308" y="8472"/>
                    <a:pt x="84222" y="8434"/>
                  </a:cubicBezTo>
                  <a:cubicBezTo>
                    <a:pt x="84146" y="8395"/>
                    <a:pt x="84079" y="8367"/>
                    <a:pt x="84013" y="8329"/>
                  </a:cubicBezTo>
                  <a:cubicBezTo>
                    <a:pt x="83984" y="8310"/>
                    <a:pt x="83955" y="8290"/>
                    <a:pt x="83917" y="8271"/>
                  </a:cubicBezTo>
                  <a:cubicBezTo>
                    <a:pt x="83717" y="8147"/>
                    <a:pt x="83526" y="8004"/>
                    <a:pt x="83345" y="7842"/>
                  </a:cubicBezTo>
                  <a:lnTo>
                    <a:pt x="83335" y="7833"/>
                  </a:lnTo>
                  <a:lnTo>
                    <a:pt x="83278" y="7766"/>
                  </a:lnTo>
                  <a:cubicBezTo>
                    <a:pt x="83230" y="7718"/>
                    <a:pt x="83183" y="7670"/>
                    <a:pt x="83145" y="7623"/>
                  </a:cubicBezTo>
                  <a:cubicBezTo>
                    <a:pt x="83125" y="7604"/>
                    <a:pt x="83106" y="7585"/>
                    <a:pt x="83087" y="7556"/>
                  </a:cubicBezTo>
                  <a:cubicBezTo>
                    <a:pt x="83059" y="7527"/>
                    <a:pt x="83040" y="7508"/>
                    <a:pt x="83030" y="7489"/>
                  </a:cubicBezTo>
                  <a:lnTo>
                    <a:pt x="82982" y="7422"/>
                  </a:lnTo>
                  <a:lnTo>
                    <a:pt x="81151" y="7794"/>
                  </a:lnTo>
                  <a:lnTo>
                    <a:pt x="81170" y="7899"/>
                  </a:lnTo>
                  <a:cubicBezTo>
                    <a:pt x="81198" y="8195"/>
                    <a:pt x="81218" y="8472"/>
                    <a:pt x="81227" y="8739"/>
                  </a:cubicBezTo>
                  <a:lnTo>
                    <a:pt x="81227" y="9025"/>
                  </a:lnTo>
                  <a:cubicBezTo>
                    <a:pt x="81227" y="9273"/>
                    <a:pt x="81218" y="9492"/>
                    <a:pt x="81198" y="9693"/>
                  </a:cubicBezTo>
                  <a:cubicBezTo>
                    <a:pt x="81189" y="9826"/>
                    <a:pt x="81170" y="9960"/>
                    <a:pt x="81151" y="10113"/>
                  </a:cubicBezTo>
                  <a:cubicBezTo>
                    <a:pt x="81122" y="10322"/>
                    <a:pt x="81084" y="10532"/>
                    <a:pt x="81027" y="10742"/>
                  </a:cubicBezTo>
                  <a:cubicBezTo>
                    <a:pt x="80722" y="11973"/>
                    <a:pt x="79920" y="13012"/>
                    <a:pt x="78823" y="13642"/>
                  </a:cubicBezTo>
                  <a:cubicBezTo>
                    <a:pt x="78165" y="12555"/>
                    <a:pt x="77984" y="11257"/>
                    <a:pt x="78308" y="10036"/>
                  </a:cubicBezTo>
                  <a:cubicBezTo>
                    <a:pt x="78461" y="9473"/>
                    <a:pt x="78690" y="8939"/>
                    <a:pt x="78976" y="8443"/>
                  </a:cubicBezTo>
                  <a:lnTo>
                    <a:pt x="79100" y="8214"/>
                  </a:lnTo>
                  <a:lnTo>
                    <a:pt x="79100" y="8214"/>
                  </a:lnTo>
                  <a:lnTo>
                    <a:pt x="75942" y="8853"/>
                  </a:lnTo>
                  <a:lnTo>
                    <a:pt x="75923" y="8920"/>
                  </a:lnTo>
                  <a:cubicBezTo>
                    <a:pt x="75847" y="9149"/>
                    <a:pt x="75761" y="9368"/>
                    <a:pt x="75685" y="9578"/>
                  </a:cubicBezTo>
                  <a:cubicBezTo>
                    <a:pt x="75666" y="9626"/>
                    <a:pt x="75647" y="9674"/>
                    <a:pt x="75628" y="9721"/>
                  </a:cubicBezTo>
                  <a:cubicBezTo>
                    <a:pt x="75608" y="9769"/>
                    <a:pt x="75589" y="9807"/>
                    <a:pt x="75570" y="9855"/>
                  </a:cubicBezTo>
                  <a:lnTo>
                    <a:pt x="75561" y="9884"/>
                  </a:lnTo>
                  <a:lnTo>
                    <a:pt x="75475" y="10074"/>
                  </a:lnTo>
                  <a:lnTo>
                    <a:pt x="75465" y="10093"/>
                  </a:lnTo>
                  <a:cubicBezTo>
                    <a:pt x="75446" y="10151"/>
                    <a:pt x="75427" y="10198"/>
                    <a:pt x="75399" y="10256"/>
                  </a:cubicBezTo>
                  <a:lnTo>
                    <a:pt x="75380" y="10294"/>
                  </a:lnTo>
                  <a:cubicBezTo>
                    <a:pt x="75370" y="10313"/>
                    <a:pt x="75360" y="10332"/>
                    <a:pt x="75360" y="10341"/>
                  </a:cubicBezTo>
                  <a:cubicBezTo>
                    <a:pt x="75332" y="10408"/>
                    <a:pt x="75303" y="10465"/>
                    <a:pt x="75275" y="10513"/>
                  </a:cubicBezTo>
                  <a:cubicBezTo>
                    <a:pt x="75017" y="10093"/>
                    <a:pt x="74769" y="9664"/>
                    <a:pt x="74550" y="9225"/>
                  </a:cubicBezTo>
                  <a:lnTo>
                    <a:pt x="74511" y="9139"/>
                  </a:lnTo>
                  <a:lnTo>
                    <a:pt x="71869" y="9674"/>
                  </a:lnTo>
                  <a:lnTo>
                    <a:pt x="72003" y="9826"/>
                  </a:lnTo>
                  <a:cubicBezTo>
                    <a:pt x="72232" y="10103"/>
                    <a:pt x="72451" y="10399"/>
                    <a:pt x="72651" y="10704"/>
                  </a:cubicBezTo>
                  <a:lnTo>
                    <a:pt x="72670" y="10733"/>
                  </a:lnTo>
                  <a:lnTo>
                    <a:pt x="72699" y="10771"/>
                  </a:lnTo>
                  <a:cubicBezTo>
                    <a:pt x="72709" y="10780"/>
                    <a:pt x="72709" y="10780"/>
                    <a:pt x="72718" y="10790"/>
                  </a:cubicBezTo>
                  <a:cubicBezTo>
                    <a:pt x="72681" y="10790"/>
                    <a:pt x="72644" y="10790"/>
                    <a:pt x="72608" y="10790"/>
                  </a:cubicBezTo>
                  <a:cubicBezTo>
                    <a:pt x="71834" y="10790"/>
                    <a:pt x="71071" y="10695"/>
                    <a:pt x="70333" y="10504"/>
                  </a:cubicBezTo>
                  <a:cubicBezTo>
                    <a:pt x="70247" y="10485"/>
                    <a:pt x="70162" y="10456"/>
                    <a:pt x="70076" y="10437"/>
                  </a:cubicBezTo>
                  <a:lnTo>
                    <a:pt x="70038" y="10418"/>
                  </a:lnTo>
                  <a:lnTo>
                    <a:pt x="69885" y="10370"/>
                  </a:lnTo>
                  <a:lnTo>
                    <a:pt x="69866" y="10361"/>
                  </a:lnTo>
                  <a:cubicBezTo>
                    <a:pt x="69809" y="10341"/>
                    <a:pt x="69761" y="10322"/>
                    <a:pt x="69704" y="10294"/>
                  </a:cubicBezTo>
                  <a:lnTo>
                    <a:pt x="69665" y="10275"/>
                  </a:lnTo>
                  <a:cubicBezTo>
                    <a:pt x="69599" y="10246"/>
                    <a:pt x="69532" y="10217"/>
                    <a:pt x="69465" y="10189"/>
                  </a:cubicBezTo>
                  <a:lnTo>
                    <a:pt x="69427" y="10170"/>
                  </a:lnTo>
                  <a:lnTo>
                    <a:pt x="62168" y="11639"/>
                  </a:lnTo>
                  <a:lnTo>
                    <a:pt x="62435" y="11791"/>
                  </a:lnTo>
                  <a:cubicBezTo>
                    <a:pt x="62511" y="11839"/>
                    <a:pt x="62578" y="11877"/>
                    <a:pt x="62645" y="11925"/>
                  </a:cubicBezTo>
                  <a:cubicBezTo>
                    <a:pt x="62740" y="11982"/>
                    <a:pt x="62835" y="12039"/>
                    <a:pt x="62950" y="12125"/>
                  </a:cubicBezTo>
                  <a:cubicBezTo>
                    <a:pt x="63055" y="12192"/>
                    <a:pt x="63150" y="12268"/>
                    <a:pt x="63255" y="12335"/>
                  </a:cubicBezTo>
                  <a:cubicBezTo>
                    <a:pt x="63312" y="12383"/>
                    <a:pt x="63379" y="12431"/>
                    <a:pt x="63446" y="12488"/>
                  </a:cubicBezTo>
                  <a:cubicBezTo>
                    <a:pt x="63513" y="12535"/>
                    <a:pt x="63570" y="12583"/>
                    <a:pt x="63637" y="12640"/>
                  </a:cubicBezTo>
                  <a:cubicBezTo>
                    <a:pt x="63694" y="12688"/>
                    <a:pt x="63770" y="12755"/>
                    <a:pt x="63847" y="12812"/>
                  </a:cubicBezTo>
                  <a:lnTo>
                    <a:pt x="63856" y="12822"/>
                  </a:lnTo>
                  <a:lnTo>
                    <a:pt x="63999" y="12946"/>
                  </a:lnTo>
                  <a:cubicBezTo>
                    <a:pt x="64467" y="13365"/>
                    <a:pt x="64915" y="13814"/>
                    <a:pt x="65325" y="14281"/>
                  </a:cubicBezTo>
                  <a:lnTo>
                    <a:pt x="65516" y="14501"/>
                  </a:lnTo>
                  <a:cubicBezTo>
                    <a:pt x="65525" y="14520"/>
                    <a:pt x="65535" y="14529"/>
                    <a:pt x="65554" y="14539"/>
                  </a:cubicBezTo>
                  <a:cubicBezTo>
                    <a:pt x="65564" y="14558"/>
                    <a:pt x="65573" y="14567"/>
                    <a:pt x="65583" y="14577"/>
                  </a:cubicBezTo>
                  <a:cubicBezTo>
                    <a:pt x="65745" y="14777"/>
                    <a:pt x="65907" y="14978"/>
                    <a:pt x="66041" y="15159"/>
                  </a:cubicBezTo>
                  <a:cubicBezTo>
                    <a:pt x="66060" y="15178"/>
                    <a:pt x="66079" y="15206"/>
                    <a:pt x="66098" y="15226"/>
                  </a:cubicBezTo>
                  <a:lnTo>
                    <a:pt x="66117" y="15254"/>
                  </a:lnTo>
                  <a:cubicBezTo>
                    <a:pt x="66165" y="15321"/>
                    <a:pt x="66212" y="15378"/>
                    <a:pt x="66241" y="15426"/>
                  </a:cubicBezTo>
                  <a:cubicBezTo>
                    <a:pt x="65973" y="15448"/>
                    <a:pt x="65455" y="15485"/>
                    <a:pt x="64802" y="15485"/>
                  </a:cubicBezTo>
                  <a:cubicBezTo>
                    <a:pt x="63525" y="15485"/>
                    <a:pt x="61731" y="15345"/>
                    <a:pt x="60279" y="14682"/>
                  </a:cubicBezTo>
                  <a:cubicBezTo>
                    <a:pt x="59983" y="14548"/>
                    <a:pt x="59706" y="14396"/>
                    <a:pt x="59439" y="14214"/>
                  </a:cubicBezTo>
                  <a:cubicBezTo>
                    <a:pt x="59373" y="14176"/>
                    <a:pt x="59315" y="14138"/>
                    <a:pt x="59249" y="14090"/>
                  </a:cubicBezTo>
                  <a:cubicBezTo>
                    <a:pt x="59210" y="14062"/>
                    <a:pt x="59182" y="14033"/>
                    <a:pt x="59134" y="14005"/>
                  </a:cubicBezTo>
                  <a:cubicBezTo>
                    <a:pt x="59105" y="13985"/>
                    <a:pt x="59067" y="13957"/>
                    <a:pt x="59039" y="13928"/>
                  </a:cubicBezTo>
                  <a:cubicBezTo>
                    <a:pt x="58686" y="13652"/>
                    <a:pt x="58361" y="13327"/>
                    <a:pt x="58085" y="12984"/>
                  </a:cubicBezTo>
                  <a:cubicBezTo>
                    <a:pt x="58047" y="12936"/>
                    <a:pt x="58018" y="12898"/>
                    <a:pt x="57989" y="12860"/>
                  </a:cubicBezTo>
                  <a:cubicBezTo>
                    <a:pt x="57913" y="12764"/>
                    <a:pt x="57856" y="12669"/>
                    <a:pt x="57789" y="12583"/>
                  </a:cubicBezTo>
                  <a:lnTo>
                    <a:pt x="57741" y="12516"/>
                  </a:lnTo>
                  <a:lnTo>
                    <a:pt x="54479" y="13175"/>
                  </a:lnTo>
                  <a:lnTo>
                    <a:pt x="54508" y="13375"/>
                  </a:lnTo>
                  <a:cubicBezTo>
                    <a:pt x="54517" y="13423"/>
                    <a:pt x="54527" y="13480"/>
                    <a:pt x="54536" y="13518"/>
                  </a:cubicBezTo>
                  <a:lnTo>
                    <a:pt x="54546" y="13652"/>
                  </a:lnTo>
                  <a:cubicBezTo>
                    <a:pt x="54555" y="13699"/>
                    <a:pt x="54555" y="13737"/>
                    <a:pt x="54565" y="13785"/>
                  </a:cubicBezTo>
                  <a:lnTo>
                    <a:pt x="54574" y="13842"/>
                  </a:lnTo>
                  <a:cubicBezTo>
                    <a:pt x="54574" y="13881"/>
                    <a:pt x="54584" y="13919"/>
                    <a:pt x="54584" y="13957"/>
                  </a:cubicBezTo>
                  <a:cubicBezTo>
                    <a:pt x="54593" y="14043"/>
                    <a:pt x="54603" y="14119"/>
                    <a:pt x="54603" y="14176"/>
                  </a:cubicBezTo>
                  <a:cubicBezTo>
                    <a:pt x="54441" y="14100"/>
                    <a:pt x="54221" y="13985"/>
                    <a:pt x="53954" y="13833"/>
                  </a:cubicBezTo>
                  <a:lnTo>
                    <a:pt x="53868" y="13785"/>
                  </a:lnTo>
                  <a:lnTo>
                    <a:pt x="53763" y="13718"/>
                  </a:lnTo>
                  <a:lnTo>
                    <a:pt x="53754" y="13709"/>
                  </a:lnTo>
                  <a:lnTo>
                    <a:pt x="53630" y="13642"/>
                  </a:lnTo>
                  <a:lnTo>
                    <a:pt x="53563" y="13604"/>
                  </a:lnTo>
                  <a:cubicBezTo>
                    <a:pt x="53487" y="13556"/>
                    <a:pt x="53401" y="13499"/>
                    <a:pt x="53325" y="13451"/>
                  </a:cubicBezTo>
                  <a:lnTo>
                    <a:pt x="53287" y="13423"/>
                  </a:lnTo>
                  <a:lnTo>
                    <a:pt x="49709" y="14148"/>
                  </a:lnTo>
                  <a:lnTo>
                    <a:pt x="49671" y="14157"/>
                  </a:lnTo>
                  <a:cubicBezTo>
                    <a:pt x="49585" y="14186"/>
                    <a:pt x="49480" y="14224"/>
                    <a:pt x="49375" y="14272"/>
                  </a:cubicBezTo>
                  <a:lnTo>
                    <a:pt x="49347" y="14281"/>
                  </a:lnTo>
                  <a:cubicBezTo>
                    <a:pt x="49299" y="14300"/>
                    <a:pt x="49232" y="14319"/>
                    <a:pt x="49175" y="14348"/>
                  </a:cubicBezTo>
                  <a:cubicBezTo>
                    <a:pt x="48937" y="14424"/>
                    <a:pt x="48698" y="14501"/>
                    <a:pt x="48450" y="14567"/>
                  </a:cubicBezTo>
                  <a:cubicBezTo>
                    <a:pt x="48364" y="14586"/>
                    <a:pt x="48269" y="14606"/>
                    <a:pt x="48173" y="14625"/>
                  </a:cubicBezTo>
                  <a:cubicBezTo>
                    <a:pt x="48040" y="14663"/>
                    <a:pt x="47906" y="14691"/>
                    <a:pt x="47754" y="14710"/>
                  </a:cubicBezTo>
                  <a:cubicBezTo>
                    <a:pt x="47716" y="14720"/>
                    <a:pt x="47668" y="14720"/>
                    <a:pt x="47611" y="14730"/>
                  </a:cubicBezTo>
                  <a:cubicBezTo>
                    <a:pt x="47458" y="14749"/>
                    <a:pt x="47305" y="14768"/>
                    <a:pt x="47153" y="14777"/>
                  </a:cubicBezTo>
                  <a:lnTo>
                    <a:pt x="46619" y="14777"/>
                  </a:lnTo>
                  <a:lnTo>
                    <a:pt x="42421" y="15617"/>
                  </a:lnTo>
                  <a:lnTo>
                    <a:pt x="42326" y="15636"/>
                  </a:lnTo>
                  <a:lnTo>
                    <a:pt x="42326" y="15741"/>
                  </a:lnTo>
                  <a:cubicBezTo>
                    <a:pt x="42326" y="15741"/>
                    <a:pt x="42326" y="15750"/>
                    <a:pt x="42326" y="15760"/>
                  </a:cubicBezTo>
                  <a:lnTo>
                    <a:pt x="42316" y="15807"/>
                  </a:lnTo>
                  <a:cubicBezTo>
                    <a:pt x="42316" y="15855"/>
                    <a:pt x="42307" y="15912"/>
                    <a:pt x="42307" y="15960"/>
                  </a:cubicBezTo>
                  <a:cubicBezTo>
                    <a:pt x="42288" y="16075"/>
                    <a:pt x="42278" y="16180"/>
                    <a:pt x="42259" y="16275"/>
                  </a:cubicBezTo>
                  <a:cubicBezTo>
                    <a:pt x="42250" y="16342"/>
                    <a:pt x="42240" y="16408"/>
                    <a:pt x="42221" y="16475"/>
                  </a:cubicBezTo>
                  <a:cubicBezTo>
                    <a:pt x="42202" y="16571"/>
                    <a:pt x="42183" y="16666"/>
                    <a:pt x="42154" y="16752"/>
                  </a:cubicBezTo>
                  <a:cubicBezTo>
                    <a:pt x="41839" y="17973"/>
                    <a:pt x="41048" y="19022"/>
                    <a:pt x="39951" y="19652"/>
                  </a:cubicBezTo>
                  <a:cubicBezTo>
                    <a:pt x="39483" y="18879"/>
                    <a:pt x="39245" y="17982"/>
                    <a:pt x="39283" y="17076"/>
                  </a:cubicBezTo>
                  <a:lnTo>
                    <a:pt x="39283" y="16971"/>
                  </a:lnTo>
                  <a:cubicBezTo>
                    <a:pt x="39292" y="16857"/>
                    <a:pt x="39302" y="16742"/>
                    <a:pt x="39311" y="16637"/>
                  </a:cubicBezTo>
                  <a:cubicBezTo>
                    <a:pt x="39311" y="16599"/>
                    <a:pt x="39321" y="16561"/>
                    <a:pt x="39331" y="16523"/>
                  </a:cubicBezTo>
                  <a:cubicBezTo>
                    <a:pt x="39340" y="16475"/>
                    <a:pt x="39340" y="16447"/>
                    <a:pt x="39350" y="16418"/>
                  </a:cubicBezTo>
                  <a:lnTo>
                    <a:pt x="39378" y="16227"/>
                  </a:lnTo>
                  <a:lnTo>
                    <a:pt x="31594" y="17801"/>
                  </a:lnTo>
                  <a:lnTo>
                    <a:pt x="30106" y="18097"/>
                  </a:lnTo>
                  <a:lnTo>
                    <a:pt x="30659" y="18221"/>
                  </a:lnTo>
                  <a:lnTo>
                    <a:pt x="30802" y="18250"/>
                  </a:lnTo>
                  <a:cubicBezTo>
                    <a:pt x="30860" y="18269"/>
                    <a:pt x="30907" y="18278"/>
                    <a:pt x="30974" y="18297"/>
                  </a:cubicBezTo>
                  <a:lnTo>
                    <a:pt x="31003" y="18297"/>
                  </a:lnTo>
                  <a:lnTo>
                    <a:pt x="31203" y="18354"/>
                  </a:lnTo>
                  <a:lnTo>
                    <a:pt x="31222" y="18354"/>
                  </a:lnTo>
                  <a:lnTo>
                    <a:pt x="31308" y="18374"/>
                  </a:lnTo>
                  <a:cubicBezTo>
                    <a:pt x="31422" y="18402"/>
                    <a:pt x="31537" y="18440"/>
                    <a:pt x="31651" y="18469"/>
                  </a:cubicBezTo>
                  <a:lnTo>
                    <a:pt x="31670" y="18478"/>
                  </a:lnTo>
                  <a:cubicBezTo>
                    <a:pt x="32510" y="18717"/>
                    <a:pt x="33311" y="19079"/>
                    <a:pt x="34046" y="19547"/>
                  </a:cubicBezTo>
                  <a:cubicBezTo>
                    <a:pt x="35391" y="20415"/>
                    <a:pt x="36307" y="21798"/>
                    <a:pt x="36602" y="23372"/>
                  </a:cubicBezTo>
                  <a:cubicBezTo>
                    <a:pt x="36180" y="23468"/>
                    <a:pt x="35750" y="23515"/>
                    <a:pt x="35322" y="23515"/>
                  </a:cubicBezTo>
                  <a:cubicBezTo>
                    <a:pt x="34338" y="23515"/>
                    <a:pt x="33361" y="23266"/>
                    <a:pt x="32491" y="22781"/>
                  </a:cubicBezTo>
                  <a:lnTo>
                    <a:pt x="32434" y="22752"/>
                  </a:lnTo>
                  <a:cubicBezTo>
                    <a:pt x="32310" y="22676"/>
                    <a:pt x="32186" y="22609"/>
                    <a:pt x="32081" y="22533"/>
                  </a:cubicBezTo>
                  <a:cubicBezTo>
                    <a:pt x="32004" y="22485"/>
                    <a:pt x="31938" y="22437"/>
                    <a:pt x="31871" y="22380"/>
                  </a:cubicBezTo>
                  <a:lnTo>
                    <a:pt x="31852" y="22380"/>
                  </a:lnTo>
                  <a:cubicBezTo>
                    <a:pt x="31785" y="22332"/>
                    <a:pt x="31718" y="22275"/>
                    <a:pt x="31651" y="22218"/>
                  </a:cubicBezTo>
                  <a:cubicBezTo>
                    <a:pt x="31575" y="22161"/>
                    <a:pt x="31508" y="22113"/>
                    <a:pt x="31442" y="22056"/>
                  </a:cubicBezTo>
                  <a:cubicBezTo>
                    <a:pt x="31365" y="21998"/>
                    <a:pt x="31308" y="21941"/>
                    <a:pt x="31241" y="21874"/>
                  </a:cubicBezTo>
                  <a:cubicBezTo>
                    <a:pt x="31165" y="21808"/>
                    <a:pt x="31127" y="21779"/>
                    <a:pt x="31069" y="21731"/>
                  </a:cubicBezTo>
                  <a:cubicBezTo>
                    <a:pt x="30936" y="21607"/>
                    <a:pt x="30802" y="21464"/>
                    <a:pt x="30659" y="21321"/>
                  </a:cubicBezTo>
                  <a:cubicBezTo>
                    <a:pt x="30602" y="21264"/>
                    <a:pt x="30554" y="21207"/>
                    <a:pt x="30507" y="21149"/>
                  </a:cubicBezTo>
                  <a:cubicBezTo>
                    <a:pt x="30430" y="21064"/>
                    <a:pt x="30364" y="20987"/>
                    <a:pt x="30287" y="20911"/>
                  </a:cubicBezTo>
                  <a:cubicBezTo>
                    <a:pt x="30220" y="20835"/>
                    <a:pt x="30182" y="20787"/>
                    <a:pt x="30135" y="20720"/>
                  </a:cubicBezTo>
                  <a:cubicBezTo>
                    <a:pt x="29705" y="20196"/>
                    <a:pt x="29305" y="19642"/>
                    <a:pt x="28952" y="19060"/>
                  </a:cubicBezTo>
                  <a:cubicBezTo>
                    <a:pt x="28933" y="19041"/>
                    <a:pt x="28914" y="19013"/>
                    <a:pt x="28904" y="18984"/>
                  </a:cubicBezTo>
                  <a:lnTo>
                    <a:pt x="28847" y="18898"/>
                  </a:lnTo>
                  <a:cubicBezTo>
                    <a:pt x="28809" y="18831"/>
                    <a:pt x="28771" y="18765"/>
                    <a:pt x="28732" y="18707"/>
                  </a:cubicBezTo>
                  <a:lnTo>
                    <a:pt x="28723" y="18698"/>
                  </a:lnTo>
                  <a:cubicBezTo>
                    <a:pt x="28685" y="18631"/>
                    <a:pt x="28656" y="18574"/>
                    <a:pt x="28627" y="18517"/>
                  </a:cubicBezTo>
                  <a:lnTo>
                    <a:pt x="28561" y="18412"/>
                  </a:lnTo>
                  <a:lnTo>
                    <a:pt x="25270" y="19079"/>
                  </a:lnTo>
                  <a:lnTo>
                    <a:pt x="25432" y="19232"/>
                  </a:lnTo>
                  <a:cubicBezTo>
                    <a:pt x="25508" y="19299"/>
                    <a:pt x="25575" y="19366"/>
                    <a:pt x="25651" y="19442"/>
                  </a:cubicBezTo>
                  <a:cubicBezTo>
                    <a:pt x="25689" y="19480"/>
                    <a:pt x="25727" y="19518"/>
                    <a:pt x="25775" y="19566"/>
                  </a:cubicBezTo>
                  <a:cubicBezTo>
                    <a:pt x="25823" y="19614"/>
                    <a:pt x="25842" y="19633"/>
                    <a:pt x="25880" y="19671"/>
                  </a:cubicBezTo>
                  <a:lnTo>
                    <a:pt x="25928" y="19719"/>
                  </a:lnTo>
                  <a:lnTo>
                    <a:pt x="26090" y="19890"/>
                  </a:lnTo>
                  <a:cubicBezTo>
                    <a:pt x="26214" y="20024"/>
                    <a:pt x="26338" y="20157"/>
                    <a:pt x="26443" y="20281"/>
                  </a:cubicBezTo>
                  <a:cubicBezTo>
                    <a:pt x="26557" y="20415"/>
                    <a:pt x="26681" y="20558"/>
                    <a:pt x="26786" y="20682"/>
                  </a:cubicBezTo>
                  <a:lnTo>
                    <a:pt x="26805" y="20711"/>
                  </a:lnTo>
                  <a:lnTo>
                    <a:pt x="26863" y="20777"/>
                  </a:lnTo>
                  <a:cubicBezTo>
                    <a:pt x="26882" y="20806"/>
                    <a:pt x="26910" y="20844"/>
                    <a:pt x="26939" y="20873"/>
                  </a:cubicBezTo>
                  <a:lnTo>
                    <a:pt x="26968" y="20911"/>
                  </a:lnTo>
                  <a:lnTo>
                    <a:pt x="27044" y="20997"/>
                  </a:lnTo>
                  <a:cubicBezTo>
                    <a:pt x="27177" y="21178"/>
                    <a:pt x="27292" y="21331"/>
                    <a:pt x="27368" y="21436"/>
                  </a:cubicBezTo>
                  <a:cubicBezTo>
                    <a:pt x="27100" y="21461"/>
                    <a:pt x="26583" y="21499"/>
                    <a:pt x="25930" y="21499"/>
                  </a:cubicBezTo>
                  <a:cubicBezTo>
                    <a:pt x="24653" y="21499"/>
                    <a:pt x="22858" y="21354"/>
                    <a:pt x="21406" y="20692"/>
                  </a:cubicBezTo>
                  <a:lnTo>
                    <a:pt x="21234" y="20615"/>
                  </a:lnTo>
                  <a:lnTo>
                    <a:pt x="21149" y="20568"/>
                  </a:lnTo>
                  <a:cubicBezTo>
                    <a:pt x="21091" y="20539"/>
                    <a:pt x="21044" y="20520"/>
                    <a:pt x="20996" y="20491"/>
                  </a:cubicBezTo>
                  <a:lnTo>
                    <a:pt x="20862" y="20415"/>
                  </a:lnTo>
                  <a:cubicBezTo>
                    <a:pt x="20796" y="20377"/>
                    <a:pt x="20729" y="20329"/>
                    <a:pt x="20662" y="20291"/>
                  </a:cubicBezTo>
                  <a:lnTo>
                    <a:pt x="20614" y="20262"/>
                  </a:lnTo>
                  <a:lnTo>
                    <a:pt x="20538" y="20215"/>
                  </a:lnTo>
                  <a:lnTo>
                    <a:pt x="20490" y="20176"/>
                  </a:lnTo>
                  <a:cubicBezTo>
                    <a:pt x="20462" y="20157"/>
                    <a:pt x="20424" y="20129"/>
                    <a:pt x="20385" y="20100"/>
                  </a:cubicBezTo>
                  <a:lnTo>
                    <a:pt x="20338" y="20072"/>
                  </a:lnTo>
                  <a:lnTo>
                    <a:pt x="18144" y="20520"/>
                  </a:lnTo>
                  <a:lnTo>
                    <a:pt x="18449" y="20673"/>
                  </a:lnTo>
                  <a:cubicBezTo>
                    <a:pt x="18497" y="20701"/>
                    <a:pt x="18554" y="20730"/>
                    <a:pt x="18602" y="20758"/>
                  </a:cubicBezTo>
                  <a:lnTo>
                    <a:pt x="18707" y="20825"/>
                  </a:lnTo>
                  <a:lnTo>
                    <a:pt x="18735" y="20854"/>
                  </a:lnTo>
                  <a:lnTo>
                    <a:pt x="18802" y="20892"/>
                  </a:lnTo>
                  <a:lnTo>
                    <a:pt x="18840" y="20921"/>
                  </a:lnTo>
                  <a:lnTo>
                    <a:pt x="18897" y="20959"/>
                  </a:lnTo>
                  <a:cubicBezTo>
                    <a:pt x="18964" y="21016"/>
                    <a:pt x="19021" y="21064"/>
                    <a:pt x="19079" y="21121"/>
                  </a:cubicBezTo>
                  <a:cubicBezTo>
                    <a:pt x="19107" y="21149"/>
                    <a:pt x="19145" y="21169"/>
                    <a:pt x="19174" y="21207"/>
                  </a:cubicBezTo>
                  <a:lnTo>
                    <a:pt x="19231" y="21264"/>
                  </a:lnTo>
                  <a:lnTo>
                    <a:pt x="19260" y="21293"/>
                  </a:lnTo>
                  <a:cubicBezTo>
                    <a:pt x="19279" y="21312"/>
                    <a:pt x="19298" y="21321"/>
                    <a:pt x="19317" y="21350"/>
                  </a:cubicBezTo>
                  <a:cubicBezTo>
                    <a:pt x="19336" y="21369"/>
                    <a:pt x="19355" y="21398"/>
                    <a:pt x="19384" y="21417"/>
                  </a:cubicBezTo>
                  <a:cubicBezTo>
                    <a:pt x="19479" y="21531"/>
                    <a:pt x="19575" y="21655"/>
                    <a:pt x="19660" y="21779"/>
                  </a:cubicBezTo>
                  <a:cubicBezTo>
                    <a:pt x="19680" y="21808"/>
                    <a:pt x="19699" y="21836"/>
                    <a:pt x="19718" y="21865"/>
                  </a:cubicBezTo>
                  <a:cubicBezTo>
                    <a:pt x="19765" y="21960"/>
                    <a:pt x="19813" y="22037"/>
                    <a:pt x="19861" y="22122"/>
                  </a:cubicBezTo>
                  <a:cubicBezTo>
                    <a:pt x="20471" y="23315"/>
                    <a:pt x="20481" y="24937"/>
                    <a:pt x="20452" y="25509"/>
                  </a:cubicBezTo>
                  <a:cubicBezTo>
                    <a:pt x="19985" y="25194"/>
                    <a:pt x="18668" y="24231"/>
                    <a:pt x="18067" y="23038"/>
                  </a:cubicBezTo>
                  <a:cubicBezTo>
                    <a:pt x="17762" y="22437"/>
                    <a:pt x="17638" y="21760"/>
                    <a:pt x="17714" y="21083"/>
                  </a:cubicBezTo>
                  <a:lnTo>
                    <a:pt x="17724" y="20968"/>
                  </a:lnTo>
                  <a:lnTo>
                    <a:pt x="17610" y="20959"/>
                  </a:lnTo>
                  <a:cubicBezTo>
                    <a:pt x="17600" y="20959"/>
                    <a:pt x="17590" y="20949"/>
                    <a:pt x="17590" y="20949"/>
                  </a:cubicBezTo>
                  <a:lnTo>
                    <a:pt x="17590" y="20930"/>
                  </a:lnTo>
                  <a:lnTo>
                    <a:pt x="17610" y="20930"/>
                  </a:lnTo>
                  <a:lnTo>
                    <a:pt x="17734" y="20949"/>
                  </a:lnTo>
                  <a:lnTo>
                    <a:pt x="17762" y="20806"/>
                  </a:lnTo>
                  <a:lnTo>
                    <a:pt x="17772" y="20777"/>
                  </a:lnTo>
                  <a:lnTo>
                    <a:pt x="17819" y="20587"/>
                  </a:lnTo>
                  <a:lnTo>
                    <a:pt x="10312" y="22103"/>
                  </a:lnTo>
                  <a:lnTo>
                    <a:pt x="10322" y="22208"/>
                  </a:lnTo>
                  <a:cubicBezTo>
                    <a:pt x="10322" y="22247"/>
                    <a:pt x="10322" y="22275"/>
                    <a:pt x="10302" y="22304"/>
                  </a:cubicBezTo>
                  <a:cubicBezTo>
                    <a:pt x="10293" y="22332"/>
                    <a:pt x="10283" y="22361"/>
                    <a:pt x="10255" y="22380"/>
                  </a:cubicBezTo>
                  <a:cubicBezTo>
                    <a:pt x="10217" y="22418"/>
                    <a:pt x="10169" y="22447"/>
                    <a:pt x="10112" y="22456"/>
                  </a:cubicBezTo>
                  <a:lnTo>
                    <a:pt x="10016" y="22456"/>
                  </a:lnTo>
                  <a:lnTo>
                    <a:pt x="9997" y="22447"/>
                  </a:lnTo>
                  <a:lnTo>
                    <a:pt x="9988" y="22447"/>
                  </a:lnTo>
                  <a:lnTo>
                    <a:pt x="9969" y="22437"/>
                  </a:lnTo>
                  <a:cubicBezTo>
                    <a:pt x="9959" y="22437"/>
                    <a:pt x="9949" y="22428"/>
                    <a:pt x="9940" y="22428"/>
                  </a:cubicBezTo>
                  <a:lnTo>
                    <a:pt x="9902" y="22390"/>
                  </a:lnTo>
                  <a:lnTo>
                    <a:pt x="9883" y="22351"/>
                  </a:lnTo>
                  <a:cubicBezTo>
                    <a:pt x="9873" y="22342"/>
                    <a:pt x="9864" y="22323"/>
                    <a:pt x="9854" y="22313"/>
                  </a:cubicBezTo>
                  <a:lnTo>
                    <a:pt x="9825" y="22218"/>
                  </a:lnTo>
                  <a:lnTo>
                    <a:pt x="3034" y="23563"/>
                  </a:lnTo>
                  <a:lnTo>
                    <a:pt x="2976" y="23572"/>
                  </a:lnTo>
                  <a:lnTo>
                    <a:pt x="2948" y="23630"/>
                  </a:lnTo>
                  <a:cubicBezTo>
                    <a:pt x="2929" y="23668"/>
                    <a:pt x="2909" y="23706"/>
                    <a:pt x="2900" y="23735"/>
                  </a:cubicBezTo>
                  <a:cubicBezTo>
                    <a:pt x="2881" y="23773"/>
                    <a:pt x="2843" y="23840"/>
                    <a:pt x="2814" y="23897"/>
                  </a:cubicBezTo>
                  <a:lnTo>
                    <a:pt x="2805" y="23906"/>
                  </a:lnTo>
                  <a:cubicBezTo>
                    <a:pt x="2766" y="23983"/>
                    <a:pt x="2719" y="24049"/>
                    <a:pt x="2671" y="24126"/>
                  </a:cubicBezTo>
                  <a:lnTo>
                    <a:pt x="2671" y="24135"/>
                  </a:lnTo>
                  <a:lnTo>
                    <a:pt x="2661" y="24154"/>
                  </a:lnTo>
                  <a:lnTo>
                    <a:pt x="2652" y="24164"/>
                  </a:lnTo>
                  <a:cubicBezTo>
                    <a:pt x="2604" y="24240"/>
                    <a:pt x="2566" y="24297"/>
                    <a:pt x="2528" y="24355"/>
                  </a:cubicBezTo>
                  <a:cubicBezTo>
                    <a:pt x="2490" y="24393"/>
                    <a:pt x="2461" y="24441"/>
                    <a:pt x="2423" y="24479"/>
                  </a:cubicBezTo>
                  <a:lnTo>
                    <a:pt x="2413" y="24488"/>
                  </a:lnTo>
                  <a:cubicBezTo>
                    <a:pt x="2394" y="24526"/>
                    <a:pt x="2366" y="24555"/>
                    <a:pt x="2347" y="24584"/>
                  </a:cubicBezTo>
                  <a:cubicBezTo>
                    <a:pt x="2175" y="24784"/>
                    <a:pt x="1994" y="24975"/>
                    <a:pt x="1803" y="25137"/>
                  </a:cubicBezTo>
                  <a:cubicBezTo>
                    <a:pt x="1774" y="25156"/>
                    <a:pt x="1755" y="25175"/>
                    <a:pt x="1727" y="25194"/>
                  </a:cubicBezTo>
                  <a:cubicBezTo>
                    <a:pt x="1555" y="25347"/>
                    <a:pt x="1364" y="25471"/>
                    <a:pt x="1173" y="25595"/>
                  </a:cubicBezTo>
                  <a:lnTo>
                    <a:pt x="1135" y="25614"/>
                  </a:lnTo>
                  <a:lnTo>
                    <a:pt x="1107" y="25623"/>
                  </a:lnTo>
                  <a:lnTo>
                    <a:pt x="1087" y="25642"/>
                  </a:lnTo>
                  <a:lnTo>
                    <a:pt x="1068" y="25652"/>
                  </a:lnTo>
                  <a:cubicBezTo>
                    <a:pt x="925" y="25433"/>
                    <a:pt x="811" y="25194"/>
                    <a:pt x="715" y="24946"/>
                  </a:cubicBezTo>
                  <a:lnTo>
                    <a:pt x="706" y="24927"/>
                  </a:lnTo>
                  <a:cubicBezTo>
                    <a:pt x="696" y="24898"/>
                    <a:pt x="687" y="24870"/>
                    <a:pt x="677" y="24841"/>
                  </a:cubicBezTo>
                  <a:cubicBezTo>
                    <a:pt x="668" y="24813"/>
                    <a:pt x="649" y="24774"/>
                    <a:pt x="639" y="24727"/>
                  </a:cubicBezTo>
                  <a:cubicBezTo>
                    <a:pt x="611" y="24641"/>
                    <a:pt x="572" y="24536"/>
                    <a:pt x="553" y="24431"/>
                  </a:cubicBezTo>
                  <a:lnTo>
                    <a:pt x="525" y="24317"/>
                  </a:lnTo>
                  <a:lnTo>
                    <a:pt x="0" y="24421"/>
                  </a:lnTo>
                  <a:lnTo>
                    <a:pt x="1154" y="30145"/>
                  </a:lnTo>
                  <a:lnTo>
                    <a:pt x="1307" y="29945"/>
                  </a:lnTo>
                  <a:lnTo>
                    <a:pt x="1316" y="29935"/>
                  </a:lnTo>
                  <a:lnTo>
                    <a:pt x="1326" y="29926"/>
                  </a:lnTo>
                  <a:cubicBezTo>
                    <a:pt x="1679" y="29449"/>
                    <a:pt x="2070" y="29010"/>
                    <a:pt x="2490" y="28590"/>
                  </a:cubicBezTo>
                  <a:cubicBezTo>
                    <a:pt x="2557" y="28523"/>
                    <a:pt x="2614" y="28466"/>
                    <a:pt x="2681" y="28409"/>
                  </a:cubicBezTo>
                  <a:cubicBezTo>
                    <a:pt x="3072" y="28037"/>
                    <a:pt x="3491" y="27703"/>
                    <a:pt x="3949" y="27417"/>
                  </a:cubicBezTo>
                  <a:lnTo>
                    <a:pt x="4054" y="27360"/>
                  </a:lnTo>
                  <a:cubicBezTo>
                    <a:pt x="4131" y="27312"/>
                    <a:pt x="4197" y="27274"/>
                    <a:pt x="4264" y="27236"/>
                  </a:cubicBezTo>
                  <a:cubicBezTo>
                    <a:pt x="4340" y="27197"/>
                    <a:pt x="4407" y="27159"/>
                    <a:pt x="4483" y="27131"/>
                  </a:cubicBezTo>
                  <a:cubicBezTo>
                    <a:pt x="4550" y="27092"/>
                    <a:pt x="4617" y="27064"/>
                    <a:pt x="4693" y="27026"/>
                  </a:cubicBezTo>
                  <a:lnTo>
                    <a:pt x="4760" y="26997"/>
                  </a:lnTo>
                  <a:lnTo>
                    <a:pt x="4903" y="26940"/>
                  </a:lnTo>
                  <a:lnTo>
                    <a:pt x="5008" y="26902"/>
                  </a:lnTo>
                  <a:cubicBezTo>
                    <a:pt x="5075" y="26873"/>
                    <a:pt x="5142" y="26854"/>
                    <a:pt x="5208" y="26835"/>
                  </a:cubicBezTo>
                  <a:cubicBezTo>
                    <a:pt x="5275" y="26806"/>
                    <a:pt x="5352" y="26787"/>
                    <a:pt x="5418" y="26768"/>
                  </a:cubicBezTo>
                  <a:lnTo>
                    <a:pt x="5514" y="26740"/>
                  </a:lnTo>
                  <a:cubicBezTo>
                    <a:pt x="5609" y="26711"/>
                    <a:pt x="5714" y="26682"/>
                    <a:pt x="5809" y="26663"/>
                  </a:cubicBezTo>
                  <a:cubicBezTo>
                    <a:pt x="5876" y="26654"/>
                    <a:pt x="5943" y="26635"/>
                    <a:pt x="6000" y="26625"/>
                  </a:cubicBezTo>
                  <a:lnTo>
                    <a:pt x="6191" y="26596"/>
                  </a:lnTo>
                  <a:cubicBezTo>
                    <a:pt x="6286" y="26577"/>
                    <a:pt x="6382" y="26568"/>
                    <a:pt x="6468" y="26558"/>
                  </a:cubicBezTo>
                  <a:cubicBezTo>
                    <a:pt x="6525" y="26558"/>
                    <a:pt x="6582" y="26549"/>
                    <a:pt x="6639" y="26549"/>
                  </a:cubicBezTo>
                  <a:cubicBezTo>
                    <a:pt x="6782" y="26538"/>
                    <a:pt x="6926" y="26532"/>
                    <a:pt x="7068" y="26532"/>
                  </a:cubicBezTo>
                  <a:cubicBezTo>
                    <a:pt x="7554" y="26532"/>
                    <a:pt x="8035" y="26595"/>
                    <a:pt x="8500" y="26720"/>
                  </a:cubicBezTo>
                  <a:cubicBezTo>
                    <a:pt x="8156" y="28275"/>
                    <a:pt x="7193" y="29630"/>
                    <a:pt x="5819" y="30469"/>
                  </a:cubicBezTo>
                  <a:cubicBezTo>
                    <a:pt x="5523" y="30651"/>
                    <a:pt x="5208" y="30813"/>
                    <a:pt x="4875" y="30956"/>
                  </a:cubicBezTo>
                  <a:cubicBezTo>
                    <a:pt x="4693" y="31032"/>
                    <a:pt x="4531" y="31099"/>
                    <a:pt x="4379" y="31156"/>
                  </a:cubicBezTo>
                  <a:cubicBezTo>
                    <a:pt x="4140" y="31242"/>
                    <a:pt x="3892" y="31318"/>
                    <a:pt x="3615" y="31404"/>
                  </a:cubicBezTo>
                  <a:cubicBezTo>
                    <a:pt x="3129" y="31538"/>
                    <a:pt x="2633" y="31652"/>
                    <a:pt x="2137" y="31729"/>
                  </a:cubicBezTo>
                  <a:lnTo>
                    <a:pt x="2108" y="31729"/>
                  </a:lnTo>
                  <a:lnTo>
                    <a:pt x="1908" y="31767"/>
                  </a:lnTo>
                  <a:lnTo>
                    <a:pt x="1746" y="31795"/>
                  </a:lnTo>
                  <a:lnTo>
                    <a:pt x="1488" y="31834"/>
                  </a:lnTo>
                  <a:lnTo>
                    <a:pt x="2681" y="37719"/>
                  </a:lnTo>
                  <a:lnTo>
                    <a:pt x="3224" y="40400"/>
                  </a:lnTo>
                  <a:lnTo>
                    <a:pt x="3224" y="40572"/>
                  </a:lnTo>
                  <a:lnTo>
                    <a:pt x="3444" y="40476"/>
                  </a:lnTo>
                  <a:cubicBezTo>
                    <a:pt x="4614" y="40020"/>
                    <a:pt x="5975" y="39894"/>
                    <a:pt x="7122" y="39894"/>
                  </a:cubicBezTo>
                  <a:cubicBezTo>
                    <a:pt x="8182" y="39894"/>
                    <a:pt x="9059" y="40001"/>
                    <a:pt x="9434" y="40056"/>
                  </a:cubicBezTo>
                  <a:cubicBezTo>
                    <a:pt x="9339" y="40180"/>
                    <a:pt x="9186" y="40371"/>
                    <a:pt x="8976" y="40600"/>
                  </a:cubicBezTo>
                  <a:lnTo>
                    <a:pt x="8862" y="40734"/>
                  </a:lnTo>
                  <a:cubicBezTo>
                    <a:pt x="8833" y="40762"/>
                    <a:pt x="8805" y="40791"/>
                    <a:pt x="8776" y="40820"/>
                  </a:cubicBezTo>
                  <a:lnTo>
                    <a:pt x="8738" y="40867"/>
                  </a:lnTo>
                  <a:cubicBezTo>
                    <a:pt x="8585" y="41029"/>
                    <a:pt x="8442" y="41172"/>
                    <a:pt x="8299" y="41316"/>
                  </a:cubicBezTo>
                  <a:cubicBezTo>
                    <a:pt x="7469" y="42155"/>
                    <a:pt x="6172" y="43252"/>
                    <a:pt x="4741" y="43815"/>
                  </a:cubicBezTo>
                  <a:cubicBezTo>
                    <a:pt x="4522" y="43901"/>
                    <a:pt x="4302" y="43968"/>
                    <a:pt x="4073" y="44034"/>
                  </a:cubicBezTo>
                  <a:lnTo>
                    <a:pt x="3968" y="44063"/>
                  </a:lnTo>
                  <a:lnTo>
                    <a:pt x="4827" y="48327"/>
                  </a:lnTo>
                  <a:lnTo>
                    <a:pt x="4789" y="48327"/>
                  </a:lnTo>
                  <a:cubicBezTo>
                    <a:pt x="4732" y="48337"/>
                    <a:pt x="4665" y="48365"/>
                    <a:pt x="4617" y="48403"/>
                  </a:cubicBezTo>
                  <a:lnTo>
                    <a:pt x="4770" y="48585"/>
                  </a:lnTo>
                  <a:cubicBezTo>
                    <a:pt x="4789" y="48575"/>
                    <a:pt x="4808" y="48565"/>
                    <a:pt x="4827" y="48565"/>
                  </a:cubicBezTo>
                  <a:lnTo>
                    <a:pt x="4836" y="48565"/>
                  </a:lnTo>
                  <a:lnTo>
                    <a:pt x="4836" y="48441"/>
                  </a:lnTo>
                  <a:lnTo>
                    <a:pt x="4836" y="48413"/>
                  </a:lnTo>
                  <a:lnTo>
                    <a:pt x="4865" y="48556"/>
                  </a:lnTo>
                  <a:lnTo>
                    <a:pt x="4903" y="48585"/>
                  </a:lnTo>
                  <a:cubicBezTo>
                    <a:pt x="4922" y="48604"/>
                    <a:pt x="4941" y="48632"/>
                    <a:pt x="4941" y="48661"/>
                  </a:cubicBezTo>
                  <a:cubicBezTo>
                    <a:pt x="4951" y="48680"/>
                    <a:pt x="4941" y="48709"/>
                    <a:pt x="4932" y="48728"/>
                  </a:cubicBezTo>
                  <a:lnTo>
                    <a:pt x="4913" y="48766"/>
                  </a:lnTo>
                  <a:lnTo>
                    <a:pt x="5247" y="50454"/>
                  </a:lnTo>
                  <a:lnTo>
                    <a:pt x="5266" y="50492"/>
                  </a:lnTo>
                  <a:cubicBezTo>
                    <a:pt x="5390" y="50759"/>
                    <a:pt x="5504" y="51036"/>
                    <a:pt x="5619" y="51313"/>
                  </a:cubicBezTo>
                  <a:lnTo>
                    <a:pt x="5638" y="51370"/>
                  </a:lnTo>
                  <a:cubicBezTo>
                    <a:pt x="5848" y="51914"/>
                    <a:pt x="6019" y="52486"/>
                    <a:pt x="6153" y="53058"/>
                  </a:cubicBezTo>
                  <a:lnTo>
                    <a:pt x="5953" y="52992"/>
                  </a:lnTo>
                  <a:lnTo>
                    <a:pt x="5752" y="52925"/>
                  </a:lnTo>
                  <a:lnTo>
                    <a:pt x="7097" y="59574"/>
                  </a:lnTo>
                  <a:lnTo>
                    <a:pt x="7250" y="59297"/>
                  </a:lnTo>
                  <a:cubicBezTo>
                    <a:pt x="7765" y="58420"/>
                    <a:pt x="8376" y="57618"/>
                    <a:pt x="9072" y="56884"/>
                  </a:cubicBezTo>
                  <a:cubicBezTo>
                    <a:pt x="9253" y="57561"/>
                    <a:pt x="9768" y="59812"/>
                    <a:pt x="9291" y="61634"/>
                  </a:cubicBezTo>
                  <a:cubicBezTo>
                    <a:pt x="9072" y="62474"/>
                    <a:pt x="8633" y="63237"/>
                    <a:pt x="8013" y="63838"/>
                  </a:cubicBezTo>
                  <a:lnTo>
                    <a:pt x="7965" y="63886"/>
                  </a:lnTo>
                  <a:lnTo>
                    <a:pt x="8662" y="67320"/>
                  </a:lnTo>
                  <a:lnTo>
                    <a:pt x="8814" y="67177"/>
                  </a:lnTo>
                  <a:cubicBezTo>
                    <a:pt x="9167" y="66852"/>
                    <a:pt x="9549" y="66557"/>
                    <a:pt x="9959" y="66299"/>
                  </a:cubicBezTo>
                  <a:cubicBezTo>
                    <a:pt x="10899" y="65717"/>
                    <a:pt x="11976" y="65414"/>
                    <a:pt x="13067" y="65414"/>
                  </a:cubicBezTo>
                  <a:cubicBezTo>
                    <a:pt x="13549" y="65414"/>
                    <a:pt x="14033" y="65473"/>
                    <a:pt x="14509" y="65593"/>
                  </a:cubicBezTo>
                  <a:cubicBezTo>
                    <a:pt x="14166" y="67158"/>
                    <a:pt x="13202" y="68512"/>
                    <a:pt x="11838" y="69352"/>
                  </a:cubicBezTo>
                  <a:cubicBezTo>
                    <a:pt x="11075" y="69800"/>
                    <a:pt x="10245" y="70134"/>
                    <a:pt x="9387" y="70344"/>
                  </a:cubicBezTo>
                  <a:lnTo>
                    <a:pt x="9282" y="70372"/>
                  </a:lnTo>
                  <a:lnTo>
                    <a:pt x="9759" y="72757"/>
                  </a:lnTo>
                  <a:lnTo>
                    <a:pt x="10026" y="74121"/>
                  </a:lnTo>
                  <a:lnTo>
                    <a:pt x="10188" y="73911"/>
                  </a:lnTo>
                  <a:cubicBezTo>
                    <a:pt x="10522" y="73454"/>
                    <a:pt x="10903" y="73034"/>
                    <a:pt x="11333" y="72671"/>
                  </a:cubicBezTo>
                  <a:cubicBezTo>
                    <a:pt x="11457" y="72576"/>
                    <a:pt x="11571" y="72490"/>
                    <a:pt x="11724" y="72385"/>
                  </a:cubicBezTo>
                  <a:lnTo>
                    <a:pt x="11810" y="72337"/>
                  </a:lnTo>
                  <a:lnTo>
                    <a:pt x="11772" y="72252"/>
                  </a:lnTo>
                  <a:lnTo>
                    <a:pt x="11762" y="72223"/>
                  </a:lnTo>
                  <a:cubicBezTo>
                    <a:pt x="11762" y="72213"/>
                    <a:pt x="11762" y="72213"/>
                    <a:pt x="11752" y="72204"/>
                  </a:cubicBezTo>
                  <a:cubicBezTo>
                    <a:pt x="11752" y="72147"/>
                    <a:pt x="11762" y="72099"/>
                    <a:pt x="11791" y="72051"/>
                  </a:cubicBezTo>
                  <a:cubicBezTo>
                    <a:pt x="11829" y="72013"/>
                    <a:pt x="11867" y="71984"/>
                    <a:pt x="11924" y="71975"/>
                  </a:cubicBezTo>
                  <a:cubicBezTo>
                    <a:pt x="11933" y="71974"/>
                    <a:pt x="11941" y="71973"/>
                    <a:pt x="11950" y="71973"/>
                  </a:cubicBezTo>
                  <a:cubicBezTo>
                    <a:pt x="12010" y="71973"/>
                    <a:pt x="12072" y="72001"/>
                    <a:pt x="12105" y="72051"/>
                  </a:cubicBezTo>
                  <a:lnTo>
                    <a:pt x="12163" y="72128"/>
                  </a:lnTo>
                  <a:lnTo>
                    <a:pt x="12248" y="72089"/>
                  </a:lnTo>
                  <a:cubicBezTo>
                    <a:pt x="12900" y="71763"/>
                    <a:pt x="13615" y="71595"/>
                    <a:pt x="14342" y="71595"/>
                  </a:cubicBezTo>
                  <a:cubicBezTo>
                    <a:pt x="14509" y="71595"/>
                    <a:pt x="14676" y="71604"/>
                    <a:pt x="14843" y="71622"/>
                  </a:cubicBezTo>
                  <a:cubicBezTo>
                    <a:pt x="14729" y="72891"/>
                    <a:pt x="14109" y="74045"/>
                    <a:pt x="13126" y="74846"/>
                  </a:cubicBezTo>
                  <a:cubicBezTo>
                    <a:pt x="12477" y="75371"/>
                    <a:pt x="11619" y="75810"/>
                    <a:pt x="10560" y="76153"/>
                  </a:cubicBezTo>
                  <a:lnTo>
                    <a:pt x="10455" y="76191"/>
                  </a:lnTo>
                  <a:lnTo>
                    <a:pt x="11008" y="78939"/>
                  </a:lnTo>
                  <a:lnTo>
                    <a:pt x="11132" y="78920"/>
                  </a:lnTo>
                  <a:cubicBezTo>
                    <a:pt x="11816" y="78814"/>
                    <a:pt x="12501" y="78777"/>
                    <a:pt x="13125" y="78777"/>
                  </a:cubicBezTo>
                  <a:cubicBezTo>
                    <a:pt x="14191" y="78777"/>
                    <a:pt x="15075" y="78884"/>
                    <a:pt x="15454" y="78939"/>
                  </a:cubicBezTo>
                  <a:cubicBezTo>
                    <a:pt x="15034" y="79463"/>
                    <a:pt x="13565" y="81171"/>
                    <a:pt x="11762" y="82211"/>
                  </a:cubicBezTo>
                  <a:lnTo>
                    <a:pt x="11686" y="82249"/>
                  </a:lnTo>
                  <a:lnTo>
                    <a:pt x="14538" y="96367"/>
                  </a:lnTo>
                  <a:lnTo>
                    <a:pt x="14700" y="96186"/>
                  </a:lnTo>
                  <a:cubicBezTo>
                    <a:pt x="14862" y="96004"/>
                    <a:pt x="14996" y="95861"/>
                    <a:pt x="15091" y="95756"/>
                  </a:cubicBezTo>
                  <a:cubicBezTo>
                    <a:pt x="15263" y="96405"/>
                    <a:pt x="15759" y="98542"/>
                    <a:pt x="15349" y="100335"/>
                  </a:cubicBezTo>
                  <a:lnTo>
                    <a:pt x="15349" y="100364"/>
                  </a:lnTo>
                  <a:lnTo>
                    <a:pt x="16284" y="105000"/>
                  </a:lnTo>
                  <a:lnTo>
                    <a:pt x="16427" y="104924"/>
                  </a:lnTo>
                  <a:cubicBezTo>
                    <a:pt x="17257" y="104499"/>
                    <a:pt x="18168" y="104283"/>
                    <a:pt x="19086" y="104283"/>
                  </a:cubicBezTo>
                  <a:cubicBezTo>
                    <a:pt x="19572" y="104283"/>
                    <a:pt x="20060" y="104344"/>
                    <a:pt x="20538" y="104466"/>
                  </a:cubicBezTo>
                  <a:cubicBezTo>
                    <a:pt x="20195" y="106030"/>
                    <a:pt x="19222" y="107385"/>
                    <a:pt x="17858" y="108215"/>
                  </a:cubicBezTo>
                  <a:cubicBezTo>
                    <a:pt x="17619" y="108367"/>
                    <a:pt x="17371" y="108501"/>
                    <a:pt x="17114" y="108615"/>
                  </a:cubicBezTo>
                  <a:lnTo>
                    <a:pt x="17028" y="108654"/>
                  </a:lnTo>
                  <a:lnTo>
                    <a:pt x="17581" y="111382"/>
                  </a:lnTo>
                  <a:lnTo>
                    <a:pt x="17734" y="111258"/>
                  </a:lnTo>
                  <a:lnTo>
                    <a:pt x="17753" y="111248"/>
                  </a:lnTo>
                  <a:lnTo>
                    <a:pt x="17838" y="111201"/>
                  </a:lnTo>
                  <a:lnTo>
                    <a:pt x="17800" y="111105"/>
                  </a:lnTo>
                  <a:cubicBezTo>
                    <a:pt x="17800" y="111096"/>
                    <a:pt x="17800" y="111086"/>
                    <a:pt x="17791" y="111077"/>
                  </a:cubicBezTo>
                  <a:cubicBezTo>
                    <a:pt x="17791" y="111067"/>
                    <a:pt x="17791" y="111067"/>
                    <a:pt x="17791" y="111057"/>
                  </a:cubicBezTo>
                  <a:cubicBezTo>
                    <a:pt x="17772" y="110953"/>
                    <a:pt x="17848" y="110848"/>
                    <a:pt x="17963" y="110829"/>
                  </a:cubicBezTo>
                  <a:cubicBezTo>
                    <a:pt x="17969" y="110828"/>
                    <a:pt x="17976" y="110827"/>
                    <a:pt x="17983" y="110827"/>
                  </a:cubicBezTo>
                  <a:cubicBezTo>
                    <a:pt x="18043" y="110827"/>
                    <a:pt x="18101" y="110863"/>
                    <a:pt x="18144" y="110914"/>
                  </a:cubicBezTo>
                  <a:lnTo>
                    <a:pt x="18201" y="110991"/>
                  </a:lnTo>
                  <a:lnTo>
                    <a:pt x="18287" y="110943"/>
                  </a:lnTo>
                  <a:cubicBezTo>
                    <a:pt x="18933" y="110627"/>
                    <a:pt x="19642" y="110467"/>
                    <a:pt x="20358" y="110467"/>
                  </a:cubicBezTo>
                  <a:cubicBezTo>
                    <a:pt x="20529" y="110467"/>
                    <a:pt x="20701" y="110476"/>
                    <a:pt x="20872" y="110495"/>
                  </a:cubicBezTo>
                  <a:cubicBezTo>
                    <a:pt x="20758" y="111763"/>
                    <a:pt x="20137" y="112918"/>
                    <a:pt x="19155" y="113719"/>
                  </a:cubicBezTo>
                  <a:cubicBezTo>
                    <a:pt x="18869" y="113938"/>
                    <a:pt x="18573" y="114139"/>
                    <a:pt x="18258" y="114310"/>
                  </a:cubicBezTo>
                  <a:lnTo>
                    <a:pt x="18182" y="114358"/>
                  </a:lnTo>
                  <a:lnTo>
                    <a:pt x="18850" y="117649"/>
                  </a:lnTo>
                  <a:lnTo>
                    <a:pt x="18945" y="117649"/>
                  </a:lnTo>
                  <a:cubicBezTo>
                    <a:pt x="19006" y="117648"/>
                    <a:pt x="19066" y="117648"/>
                    <a:pt x="19127" y="117648"/>
                  </a:cubicBezTo>
                  <a:cubicBezTo>
                    <a:pt x="19915" y="117648"/>
                    <a:pt x="20703" y="117706"/>
                    <a:pt x="21483" y="117821"/>
                  </a:cubicBezTo>
                  <a:cubicBezTo>
                    <a:pt x="20843" y="118594"/>
                    <a:pt x="20147" y="119309"/>
                    <a:pt x="19384" y="119958"/>
                  </a:cubicBezTo>
                  <a:lnTo>
                    <a:pt x="19327" y="120005"/>
                  </a:lnTo>
                  <a:lnTo>
                    <a:pt x="19727" y="122056"/>
                  </a:lnTo>
                  <a:lnTo>
                    <a:pt x="19861" y="121999"/>
                  </a:lnTo>
                  <a:cubicBezTo>
                    <a:pt x="20740" y="121636"/>
                    <a:pt x="22025" y="121213"/>
                    <a:pt x="23256" y="121213"/>
                  </a:cubicBezTo>
                  <a:cubicBezTo>
                    <a:pt x="23320" y="121213"/>
                    <a:pt x="23384" y="121214"/>
                    <a:pt x="23448" y="121217"/>
                  </a:cubicBezTo>
                  <a:cubicBezTo>
                    <a:pt x="24707" y="121255"/>
                    <a:pt x="25890" y="121808"/>
                    <a:pt x="26739" y="122734"/>
                  </a:cubicBezTo>
                  <a:cubicBezTo>
                    <a:pt x="25866" y="123561"/>
                    <a:pt x="24717" y="124015"/>
                    <a:pt x="23521" y="124015"/>
                  </a:cubicBezTo>
                  <a:cubicBezTo>
                    <a:pt x="23462" y="124015"/>
                    <a:pt x="23402" y="124014"/>
                    <a:pt x="23343" y="124012"/>
                  </a:cubicBezTo>
                  <a:cubicBezTo>
                    <a:pt x="22169" y="123974"/>
                    <a:pt x="20958" y="123506"/>
                    <a:pt x="20137" y="123125"/>
                  </a:cubicBezTo>
                  <a:lnTo>
                    <a:pt x="19928" y="123029"/>
                  </a:lnTo>
                  <a:lnTo>
                    <a:pt x="20605" y="126397"/>
                  </a:lnTo>
                  <a:lnTo>
                    <a:pt x="20653" y="126416"/>
                  </a:lnTo>
                  <a:cubicBezTo>
                    <a:pt x="21654" y="126893"/>
                    <a:pt x="22580" y="127503"/>
                    <a:pt x="23409" y="128228"/>
                  </a:cubicBezTo>
                  <a:cubicBezTo>
                    <a:pt x="23657" y="128448"/>
                    <a:pt x="23896" y="128696"/>
                    <a:pt x="24115" y="128953"/>
                  </a:cubicBezTo>
                  <a:cubicBezTo>
                    <a:pt x="25155" y="130165"/>
                    <a:pt x="25651" y="131758"/>
                    <a:pt x="25489" y="133351"/>
                  </a:cubicBezTo>
                  <a:cubicBezTo>
                    <a:pt x="24163" y="133255"/>
                    <a:pt x="22904" y="132721"/>
                    <a:pt x="21921" y="131815"/>
                  </a:cubicBezTo>
                  <a:lnTo>
                    <a:pt x="21654" y="131567"/>
                  </a:lnTo>
                  <a:lnTo>
                    <a:pt x="24010" y="143253"/>
                  </a:lnTo>
                  <a:lnTo>
                    <a:pt x="24134" y="143234"/>
                  </a:lnTo>
                  <a:cubicBezTo>
                    <a:pt x="24449" y="143181"/>
                    <a:pt x="24767" y="143155"/>
                    <a:pt x="25086" y="143155"/>
                  </a:cubicBezTo>
                  <a:cubicBezTo>
                    <a:pt x="25576" y="143155"/>
                    <a:pt x="26067" y="143217"/>
                    <a:pt x="26548" y="143338"/>
                  </a:cubicBezTo>
                  <a:cubicBezTo>
                    <a:pt x="26281" y="144550"/>
                    <a:pt x="25642" y="145637"/>
                    <a:pt x="24726" y="146458"/>
                  </a:cubicBezTo>
                  <a:lnTo>
                    <a:pt x="24669" y="146506"/>
                  </a:lnTo>
                  <a:lnTo>
                    <a:pt x="25270" y="149472"/>
                  </a:lnTo>
                  <a:lnTo>
                    <a:pt x="25384" y="149444"/>
                  </a:lnTo>
                  <a:cubicBezTo>
                    <a:pt x="25692" y="149377"/>
                    <a:pt x="26008" y="149345"/>
                    <a:pt x="26324" y="149345"/>
                  </a:cubicBezTo>
                  <a:cubicBezTo>
                    <a:pt x="26507" y="149345"/>
                    <a:pt x="26690" y="149356"/>
                    <a:pt x="26872" y="149377"/>
                  </a:cubicBezTo>
                  <a:cubicBezTo>
                    <a:pt x="26786" y="150321"/>
                    <a:pt x="26414" y="151208"/>
                    <a:pt x="25813" y="151943"/>
                  </a:cubicBezTo>
                  <a:lnTo>
                    <a:pt x="25775" y="151981"/>
                  </a:lnTo>
                  <a:lnTo>
                    <a:pt x="26710" y="156598"/>
                  </a:lnTo>
                  <a:lnTo>
                    <a:pt x="26796" y="156608"/>
                  </a:lnTo>
                  <a:cubicBezTo>
                    <a:pt x="27092" y="156636"/>
                    <a:pt x="27330" y="156665"/>
                    <a:pt x="27483" y="156694"/>
                  </a:cubicBezTo>
                  <a:cubicBezTo>
                    <a:pt x="27368" y="156837"/>
                    <a:pt x="27168" y="157066"/>
                    <a:pt x="26910" y="157352"/>
                  </a:cubicBezTo>
                  <a:lnTo>
                    <a:pt x="26872" y="157399"/>
                  </a:lnTo>
                  <a:lnTo>
                    <a:pt x="27464" y="160338"/>
                  </a:lnTo>
                  <a:lnTo>
                    <a:pt x="27588" y="160309"/>
                  </a:lnTo>
                  <a:cubicBezTo>
                    <a:pt x="28164" y="160165"/>
                    <a:pt x="28758" y="160089"/>
                    <a:pt x="29352" y="160089"/>
                  </a:cubicBezTo>
                  <a:cubicBezTo>
                    <a:pt x="29387" y="160089"/>
                    <a:pt x="29422" y="160089"/>
                    <a:pt x="29457" y="160090"/>
                  </a:cubicBezTo>
                  <a:cubicBezTo>
                    <a:pt x="30717" y="160137"/>
                    <a:pt x="31909" y="160681"/>
                    <a:pt x="32758" y="161606"/>
                  </a:cubicBezTo>
                  <a:cubicBezTo>
                    <a:pt x="31885" y="162434"/>
                    <a:pt x="30734" y="162897"/>
                    <a:pt x="29537" y="162897"/>
                  </a:cubicBezTo>
                  <a:cubicBezTo>
                    <a:pt x="29479" y="162897"/>
                    <a:pt x="29421" y="162896"/>
                    <a:pt x="29362" y="162894"/>
                  </a:cubicBezTo>
                  <a:cubicBezTo>
                    <a:pt x="28942" y="162875"/>
                    <a:pt x="28523" y="162808"/>
                    <a:pt x="28122" y="162713"/>
                  </a:cubicBezTo>
                  <a:lnTo>
                    <a:pt x="27941" y="162665"/>
                  </a:lnTo>
                  <a:lnTo>
                    <a:pt x="28713" y="166529"/>
                  </a:lnTo>
                  <a:lnTo>
                    <a:pt x="28751" y="166557"/>
                  </a:lnTo>
                  <a:cubicBezTo>
                    <a:pt x="28990" y="166729"/>
                    <a:pt x="29209" y="166910"/>
                    <a:pt x="29419" y="167101"/>
                  </a:cubicBezTo>
                  <a:lnTo>
                    <a:pt x="29515" y="167187"/>
                  </a:lnTo>
                  <a:cubicBezTo>
                    <a:pt x="29620" y="167282"/>
                    <a:pt x="29705" y="167368"/>
                    <a:pt x="29791" y="167454"/>
                  </a:cubicBezTo>
                  <a:cubicBezTo>
                    <a:pt x="29848" y="167511"/>
                    <a:pt x="29915" y="167578"/>
                    <a:pt x="29963" y="167635"/>
                  </a:cubicBezTo>
                  <a:cubicBezTo>
                    <a:pt x="30020" y="167702"/>
                    <a:pt x="30077" y="167759"/>
                    <a:pt x="30135" y="167826"/>
                  </a:cubicBezTo>
                  <a:cubicBezTo>
                    <a:pt x="30182" y="167893"/>
                    <a:pt x="30249" y="167979"/>
                    <a:pt x="30306" y="168036"/>
                  </a:cubicBezTo>
                  <a:lnTo>
                    <a:pt x="30306" y="168055"/>
                  </a:lnTo>
                  <a:lnTo>
                    <a:pt x="30354" y="168103"/>
                  </a:lnTo>
                  <a:cubicBezTo>
                    <a:pt x="30535" y="168341"/>
                    <a:pt x="30697" y="168589"/>
                    <a:pt x="30841" y="168856"/>
                  </a:cubicBezTo>
                  <a:lnTo>
                    <a:pt x="30831" y="168875"/>
                  </a:lnTo>
                  <a:lnTo>
                    <a:pt x="30879" y="168923"/>
                  </a:lnTo>
                  <a:cubicBezTo>
                    <a:pt x="30917" y="168990"/>
                    <a:pt x="30955" y="169076"/>
                    <a:pt x="30993" y="169171"/>
                  </a:cubicBezTo>
                  <a:cubicBezTo>
                    <a:pt x="31031" y="169266"/>
                    <a:pt x="31069" y="169343"/>
                    <a:pt x="31117" y="169429"/>
                  </a:cubicBezTo>
                  <a:cubicBezTo>
                    <a:pt x="31155" y="169514"/>
                    <a:pt x="31174" y="169581"/>
                    <a:pt x="31203" y="169657"/>
                  </a:cubicBezTo>
                  <a:cubicBezTo>
                    <a:pt x="31499" y="170478"/>
                    <a:pt x="31604" y="171355"/>
                    <a:pt x="31508" y="172224"/>
                  </a:cubicBezTo>
                  <a:cubicBezTo>
                    <a:pt x="31298" y="172214"/>
                    <a:pt x="31089" y="172185"/>
                    <a:pt x="30879" y="172147"/>
                  </a:cubicBezTo>
                  <a:lnTo>
                    <a:pt x="30774" y="172128"/>
                  </a:lnTo>
                  <a:lnTo>
                    <a:pt x="30755" y="172128"/>
                  </a:lnTo>
                  <a:cubicBezTo>
                    <a:pt x="30497" y="172080"/>
                    <a:pt x="30240" y="172014"/>
                    <a:pt x="29992" y="171928"/>
                  </a:cubicBezTo>
                  <a:lnTo>
                    <a:pt x="29801" y="171851"/>
                  </a:lnTo>
                  <a:lnTo>
                    <a:pt x="30335" y="174484"/>
                  </a:lnTo>
                  <a:lnTo>
                    <a:pt x="30459" y="174446"/>
                  </a:lnTo>
                  <a:cubicBezTo>
                    <a:pt x="30813" y="174321"/>
                    <a:pt x="31184" y="174258"/>
                    <a:pt x="31559" y="174258"/>
                  </a:cubicBezTo>
                  <a:cubicBezTo>
                    <a:pt x="31669" y="174258"/>
                    <a:pt x="31779" y="174264"/>
                    <a:pt x="31890" y="174274"/>
                  </a:cubicBezTo>
                  <a:cubicBezTo>
                    <a:pt x="32758" y="174360"/>
                    <a:pt x="33645" y="174751"/>
                    <a:pt x="34237" y="175076"/>
                  </a:cubicBezTo>
                  <a:lnTo>
                    <a:pt x="34351" y="175133"/>
                  </a:lnTo>
                  <a:cubicBezTo>
                    <a:pt x="34475" y="175209"/>
                    <a:pt x="34599" y="175276"/>
                    <a:pt x="34704" y="175343"/>
                  </a:cubicBezTo>
                  <a:cubicBezTo>
                    <a:pt x="34733" y="175362"/>
                    <a:pt x="34761" y="175381"/>
                    <a:pt x="34799" y="175400"/>
                  </a:cubicBezTo>
                  <a:lnTo>
                    <a:pt x="34838" y="175429"/>
                  </a:lnTo>
                  <a:cubicBezTo>
                    <a:pt x="34923" y="175486"/>
                    <a:pt x="35009" y="175534"/>
                    <a:pt x="35076" y="175581"/>
                  </a:cubicBezTo>
                  <a:cubicBezTo>
                    <a:pt x="35009" y="175610"/>
                    <a:pt x="34923" y="175639"/>
                    <a:pt x="34838" y="175677"/>
                  </a:cubicBezTo>
                  <a:cubicBezTo>
                    <a:pt x="34790" y="175696"/>
                    <a:pt x="34752" y="175715"/>
                    <a:pt x="34704" y="175734"/>
                  </a:cubicBezTo>
                  <a:cubicBezTo>
                    <a:pt x="34637" y="175763"/>
                    <a:pt x="34551" y="175791"/>
                    <a:pt x="34465" y="175820"/>
                  </a:cubicBezTo>
                  <a:lnTo>
                    <a:pt x="34437" y="175829"/>
                  </a:lnTo>
                  <a:lnTo>
                    <a:pt x="34361" y="175858"/>
                  </a:lnTo>
                  <a:lnTo>
                    <a:pt x="34303" y="175877"/>
                  </a:lnTo>
                  <a:lnTo>
                    <a:pt x="34208" y="175906"/>
                  </a:lnTo>
                  <a:lnTo>
                    <a:pt x="34017" y="175972"/>
                  </a:lnTo>
                  <a:lnTo>
                    <a:pt x="33807" y="176030"/>
                  </a:lnTo>
                  <a:lnTo>
                    <a:pt x="33721" y="176058"/>
                  </a:lnTo>
                  <a:lnTo>
                    <a:pt x="33502" y="176106"/>
                  </a:lnTo>
                  <a:lnTo>
                    <a:pt x="33302" y="176154"/>
                  </a:lnTo>
                  <a:lnTo>
                    <a:pt x="33168" y="176182"/>
                  </a:lnTo>
                  <a:cubicBezTo>
                    <a:pt x="33101" y="176201"/>
                    <a:pt x="33025" y="176211"/>
                    <a:pt x="32949" y="176220"/>
                  </a:cubicBezTo>
                  <a:cubicBezTo>
                    <a:pt x="32901" y="176230"/>
                    <a:pt x="32853" y="176240"/>
                    <a:pt x="32806" y="176240"/>
                  </a:cubicBezTo>
                  <a:cubicBezTo>
                    <a:pt x="32573" y="176276"/>
                    <a:pt x="32341" y="176293"/>
                    <a:pt x="32106" y="176293"/>
                  </a:cubicBezTo>
                  <a:cubicBezTo>
                    <a:pt x="31974" y="176293"/>
                    <a:pt x="31842" y="176288"/>
                    <a:pt x="31709" y="176278"/>
                  </a:cubicBezTo>
                  <a:cubicBezTo>
                    <a:pt x="31413" y="176249"/>
                    <a:pt x="31127" y="176182"/>
                    <a:pt x="30841" y="176087"/>
                  </a:cubicBezTo>
                  <a:lnTo>
                    <a:pt x="30640" y="176011"/>
                  </a:lnTo>
                  <a:lnTo>
                    <a:pt x="31470" y="180113"/>
                  </a:lnTo>
                  <a:lnTo>
                    <a:pt x="33378" y="179721"/>
                  </a:lnTo>
                  <a:lnTo>
                    <a:pt x="33073" y="179569"/>
                  </a:lnTo>
                  <a:cubicBezTo>
                    <a:pt x="32834" y="179454"/>
                    <a:pt x="32653" y="179340"/>
                    <a:pt x="32529" y="179273"/>
                  </a:cubicBezTo>
                  <a:cubicBezTo>
                    <a:pt x="33128" y="178945"/>
                    <a:pt x="35125" y="177956"/>
                    <a:pt x="36967" y="177956"/>
                  </a:cubicBezTo>
                  <a:cubicBezTo>
                    <a:pt x="37001" y="177956"/>
                    <a:pt x="37036" y="177956"/>
                    <a:pt x="37070" y="177957"/>
                  </a:cubicBezTo>
                  <a:cubicBezTo>
                    <a:pt x="37823" y="177966"/>
                    <a:pt x="38567" y="178157"/>
                    <a:pt x="39235" y="178519"/>
                  </a:cubicBezTo>
                  <a:cubicBezTo>
                    <a:pt x="39273" y="178539"/>
                    <a:pt x="39302" y="178558"/>
                    <a:pt x="39331" y="178577"/>
                  </a:cubicBezTo>
                  <a:lnTo>
                    <a:pt x="39397" y="178615"/>
                  </a:lnTo>
                  <a:lnTo>
                    <a:pt x="41935" y="178100"/>
                  </a:lnTo>
                  <a:lnTo>
                    <a:pt x="41897" y="177966"/>
                  </a:lnTo>
                  <a:cubicBezTo>
                    <a:pt x="41887" y="177947"/>
                    <a:pt x="41878" y="177918"/>
                    <a:pt x="41868" y="177890"/>
                  </a:cubicBezTo>
                  <a:cubicBezTo>
                    <a:pt x="41754" y="177470"/>
                    <a:pt x="41725" y="177031"/>
                    <a:pt x="41773" y="176602"/>
                  </a:cubicBezTo>
                  <a:lnTo>
                    <a:pt x="41792" y="176488"/>
                  </a:lnTo>
                  <a:lnTo>
                    <a:pt x="41668" y="176478"/>
                  </a:lnTo>
                  <a:cubicBezTo>
                    <a:pt x="41658" y="176478"/>
                    <a:pt x="41649" y="176469"/>
                    <a:pt x="41649" y="176459"/>
                  </a:cubicBezTo>
                  <a:cubicBezTo>
                    <a:pt x="41649" y="176449"/>
                    <a:pt x="41649" y="176440"/>
                    <a:pt x="41658" y="176440"/>
                  </a:cubicBezTo>
                  <a:lnTo>
                    <a:pt x="41677" y="176440"/>
                  </a:lnTo>
                  <a:lnTo>
                    <a:pt x="41792" y="176459"/>
                  </a:lnTo>
                  <a:lnTo>
                    <a:pt x="41820" y="176345"/>
                  </a:lnTo>
                  <a:cubicBezTo>
                    <a:pt x="41839" y="176201"/>
                    <a:pt x="41878" y="176068"/>
                    <a:pt x="41925" y="175934"/>
                  </a:cubicBezTo>
                  <a:cubicBezTo>
                    <a:pt x="42746" y="176201"/>
                    <a:pt x="43442" y="176764"/>
                    <a:pt x="43862" y="177527"/>
                  </a:cubicBezTo>
                  <a:lnTo>
                    <a:pt x="43909" y="177604"/>
                  </a:lnTo>
                  <a:lnTo>
                    <a:pt x="43948" y="177690"/>
                  </a:lnTo>
                  <a:lnTo>
                    <a:pt x="47906" y="176888"/>
                  </a:lnTo>
                  <a:lnTo>
                    <a:pt x="47324" y="176774"/>
                  </a:lnTo>
                  <a:lnTo>
                    <a:pt x="47086" y="176726"/>
                  </a:lnTo>
                  <a:cubicBezTo>
                    <a:pt x="46533" y="176612"/>
                    <a:pt x="45989" y="176430"/>
                    <a:pt x="45474" y="176201"/>
                  </a:cubicBezTo>
                  <a:cubicBezTo>
                    <a:pt x="44014" y="175543"/>
                    <a:pt x="42889" y="174322"/>
                    <a:pt x="42345" y="172824"/>
                  </a:cubicBezTo>
                  <a:cubicBezTo>
                    <a:pt x="42736" y="172662"/>
                    <a:pt x="43137" y="172548"/>
                    <a:pt x="43556" y="172481"/>
                  </a:cubicBezTo>
                  <a:lnTo>
                    <a:pt x="43633" y="172472"/>
                  </a:lnTo>
                  <a:lnTo>
                    <a:pt x="43652" y="172386"/>
                  </a:lnTo>
                  <a:cubicBezTo>
                    <a:pt x="43661" y="172319"/>
                    <a:pt x="43700" y="172252"/>
                    <a:pt x="43747" y="172195"/>
                  </a:cubicBezTo>
                  <a:lnTo>
                    <a:pt x="43766" y="172185"/>
                  </a:lnTo>
                  <a:cubicBezTo>
                    <a:pt x="43795" y="172157"/>
                    <a:pt x="43824" y="172138"/>
                    <a:pt x="43862" y="172128"/>
                  </a:cubicBezTo>
                  <a:cubicBezTo>
                    <a:pt x="43881" y="172119"/>
                    <a:pt x="43909" y="172109"/>
                    <a:pt x="43938" y="172100"/>
                  </a:cubicBezTo>
                  <a:cubicBezTo>
                    <a:pt x="43953" y="172098"/>
                    <a:pt x="43967" y="172097"/>
                    <a:pt x="43982" y="172097"/>
                  </a:cubicBezTo>
                  <a:cubicBezTo>
                    <a:pt x="44053" y="172097"/>
                    <a:pt x="44121" y="172116"/>
                    <a:pt x="44176" y="172147"/>
                  </a:cubicBezTo>
                  <a:lnTo>
                    <a:pt x="44205" y="172166"/>
                  </a:lnTo>
                  <a:cubicBezTo>
                    <a:pt x="44215" y="172176"/>
                    <a:pt x="44224" y="172185"/>
                    <a:pt x="44243" y="172204"/>
                  </a:cubicBezTo>
                  <a:lnTo>
                    <a:pt x="44253" y="172214"/>
                  </a:lnTo>
                  <a:cubicBezTo>
                    <a:pt x="44281" y="172243"/>
                    <a:pt x="44300" y="172271"/>
                    <a:pt x="44320" y="172309"/>
                  </a:cubicBezTo>
                  <a:lnTo>
                    <a:pt x="44320" y="172414"/>
                  </a:lnTo>
                  <a:lnTo>
                    <a:pt x="44434" y="172414"/>
                  </a:lnTo>
                  <a:cubicBezTo>
                    <a:pt x="44456" y="172414"/>
                    <a:pt x="44477" y="172414"/>
                    <a:pt x="44499" y="172414"/>
                  </a:cubicBezTo>
                  <a:cubicBezTo>
                    <a:pt x="45345" y="172414"/>
                    <a:pt x="46180" y="172595"/>
                    <a:pt x="46952" y="172949"/>
                  </a:cubicBezTo>
                  <a:cubicBezTo>
                    <a:pt x="48545" y="173673"/>
                    <a:pt x="49929" y="175085"/>
                    <a:pt x="50816" y="176144"/>
                  </a:cubicBezTo>
                  <a:lnTo>
                    <a:pt x="50921" y="176278"/>
                  </a:lnTo>
                  <a:lnTo>
                    <a:pt x="53783" y="175696"/>
                  </a:lnTo>
                  <a:lnTo>
                    <a:pt x="53668" y="175553"/>
                  </a:lnTo>
                  <a:lnTo>
                    <a:pt x="53611" y="175467"/>
                  </a:lnTo>
                  <a:cubicBezTo>
                    <a:pt x="53143" y="174809"/>
                    <a:pt x="52714" y="174112"/>
                    <a:pt x="52342" y="173387"/>
                  </a:cubicBezTo>
                  <a:lnTo>
                    <a:pt x="52342" y="173387"/>
                  </a:lnTo>
                  <a:cubicBezTo>
                    <a:pt x="53487" y="173464"/>
                    <a:pt x="54622" y="173664"/>
                    <a:pt x="55719" y="173988"/>
                  </a:cubicBezTo>
                  <a:lnTo>
                    <a:pt x="55795" y="174007"/>
                  </a:lnTo>
                  <a:cubicBezTo>
                    <a:pt x="56492" y="174208"/>
                    <a:pt x="57159" y="174494"/>
                    <a:pt x="57799" y="174856"/>
                  </a:cubicBezTo>
                  <a:lnTo>
                    <a:pt x="57837" y="174875"/>
                  </a:lnTo>
                  <a:lnTo>
                    <a:pt x="63455" y="173740"/>
                  </a:lnTo>
                  <a:lnTo>
                    <a:pt x="63427" y="173626"/>
                  </a:lnTo>
                  <a:cubicBezTo>
                    <a:pt x="63293" y="172929"/>
                    <a:pt x="63322" y="172214"/>
                    <a:pt x="63503" y="171537"/>
                  </a:cubicBezTo>
                  <a:cubicBezTo>
                    <a:pt x="63980" y="169715"/>
                    <a:pt x="65525" y="167998"/>
                    <a:pt x="66002" y="167492"/>
                  </a:cubicBezTo>
                  <a:cubicBezTo>
                    <a:pt x="66184" y="168169"/>
                    <a:pt x="66699" y="170421"/>
                    <a:pt x="66222" y="172243"/>
                  </a:cubicBezTo>
                  <a:cubicBezTo>
                    <a:pt x="66145" y="172519"/>
                    <a:pt x="66050" y="172786"/>
                    <a:pt x="65936" y="173044"/>
                  </a:cubicBezTo>
                  <a:lnTo>
                    <a:pt x="65840" y="173254"/>
                  </a:lnTo>
                  <a:lnTo>
                    <a:pt x="72794" y="171851"/>
                  </a:lnTo>
                  <a:lnTo>
                    <a:pt x="72785" y="171737"/>
                  </a:lnTo>
                  <a:cubicBezTo>
                    <a:pt x="72766" y="171613"/>
                    <a:pt x="72852" y="171489"/>
                    <a:pt x="72985" y="171470"/>
                  </a:cubicBezTo>
                  <a:cubicBezTo>
                    <a:pt x="72997" y="171468"/>
                    <a:pt x="73009" y="171467"/>
                    <a:pt x="73021" y="171467"/>
                  </a:cubicBezTo>
                  <a:cubicBezTo>
                    <a:pt x="73124" y="171467"/>
                    <a:pt x="73227" y="171539"/>
                    <a:pt x="73252" y="171642"/>
                  </a:cubicBezTo>
                  <a:lnTo>
                    <a:pt x="73281" y="171756"/>
                  </a:lnTo>
                  <a:lnTo>
                    <a:pt x="80702" y="170249"/>
                  </a:lnTo>
                  <a:lnTo>
                    <a:pt x="80722" y="170182"/>
                  </a:lnTo>
                  <a:cubicBezTo>
                    <a:pt x="80741" y="170087"/>
                    <a:pt x="80760" y="170001"/>
                    <a:pt x="80798" y="169915"/>
                  </a:cubicBezTo>
                  <a:cubicBezTo>
                    <a:pt x="80960" y="169963"/>
                    <a:pt x="81122" y="170029"/>
                    <a:pt x="81284" y="170106"/>
                  </a:cubicBezTo>
                  <a:lnTo>
                    <a:pt x="81313" y="170125"/>
                  </a:lnTo>
                  <a:lnTo>
                    <a:pt x="83459" y="169696"/>
                  </a:lnTo>
                  <a:lnTo>
                    <a:pt x="83240" y="169533"/>
                  </a:lnTo>
                  <a:cubicBezTo>
                    <a:pt x="82305" y="168847"/>
                    <a:pt x="81599" y="167893"/>
                    <a:pt x="81218" y="166805"/>
                  </a:cubicBezTo>
                  <a:cubicBezTo>
                    <a:pt x="81599" y="166643"/>
                    <a:pt x="82000" y="166529"/>
                    <a:pt x="82420" y="166462"/>
                  </a:cubicBezTo>
                  <a:lnTo>
                    <a:pt x="82505" y="166452"/>
                  </a:lnTo>
                  <a:lnTo>
                    <a:pt x="82515" y="166366"/>
                  </a:lnTo>
                  <a:cubicBezTo>
                    <a:pt x="82546" y="166177"/>
                    <a:pt x="82703" y="166075"/>
                    <a:pt x="82862" y="166075"/>
                  </a:cubicBezTo>
                  <a:cubicBezTo>
                    <a:pt x="82998" y="166075"/>
                    <a:pt x="83135" y="166150"/>
                    <a:pt x="83192" y="166309"/>
                  </a:cubicBezTo>
                  <a:lnTo>
                    <a:pt x="83221" y="166395"/>
                  </a:lnTo>
                  <a:lnTo>
                    <a:pt x="83307" y="166395"/>
                  </a:lnTo>
                  <a:cubicBezTo>
                    <a:pt x="83328" y="166395"/>
                    <a:pt x="83350" y="166395"/>
                    <a:pt x="83372" y="166395"/>
                  </a:cubicBezTo>
                  <a:cubicBezTo>
                    <a:pt x="84218" y="166395"/>
                    <a:pt x="85053" y="166576"/>
                    <a:pt x="85816" y="166929"/>
                  </a:cubicBezTo>
                  <a:cubicBezTo>
                    <a:pt x="86626" y="167292"/>
                    <a:pt x="87456" y="167883"/>
                    <a:pt x="88305" y="168665"/>
                  </a:cubicBezTo>
                  <a:lnTo>
                    <a:pt x="88353" y="168704"/>
                  </a:lnTo>
                  <a:lnTo>
                    <a:pt x="91587" y="168055"/>
                  </a:lnTo>
                  <a:lnTo>
                    <a:pt x="91501" y="167912"/>
                  </a:lnTo>
                  <a:cubicBezTo>
                    <a:pt x="91377" y="167683"/>
                    <a:pt x="91272" y="167492"/>
                    <a:pt x="91215" y="167368"/>
                  </a:cubicBezTo>
                  <a:lnTo>
                    <a:pt x="91215" y="167368"/>
                  </a:lnTo>
                  <a:cubicBezTo>
                    <a:pt x="91949" y="167425"/>
                    <a:pt x="92693" y="167521"/>
                    <a:pt x="93418" y="167673"/>
                  </a:cubicBezTo>
                  <a:lnTo>
                    <a:pt x="93428" y="167673"/>
                  </a:lnTo>
                  <a:lnTo>
                    <a:pt x="102290" y="165889"/>
                  </a:lnTo>
                  <a:lnTo>
                    <a:pt x="102309" y="165804"/>
                  </a:lnTo>
                  <a:cubicBezTo>
                    <a:pt x="102318" y="165727"/>
                    <a:pt x="102338" y="165632"/>
                    <a:pt x="102366" y="165517"/>
                  </a:cubicBezTo>
                  <a:cubicBezTo>
                    <a:pt x="102843" y="163695"/>
                    <a:pt x="104398" y="161978"/>
                    <a:pt x="104875" y="161482"/>
                  </a:cubicBezTo>
                  <a:cubicBezTo>
                    <a:pt x="105018" y="162016"/>
                    <a:pt x="105381" y="163590"/>
                    <a:pt x="105266" y="165126"/>
                  </a:cubicBezTo>
                  <a:lnTo>
                    <a:pt x="105247" y="165288"/>
                  </a:lnTo>
                  <a:lnTo>
                    <a:pt x="110036" y="164325"/>
                  </a:lnTo>
                  <a:lnTo>
                    <a:pt x="109320" y="164230"/>
                  </a:lnTo>
                  <a:cubicBezTo>
                    <a:pt x="108462" y="164115"/>
                    <a:pt x="107680" y="163686"/>
                    <a:pt x="107126" y="163018"/>
                  </a:cubicBezTo>
                  <a:cubicBezTo>
                    <a:pt x="107739" y="162506"/>
                    <a:pt x="108515" y="162230"/>
                    <a:pt x="109317" y="162230"/>
                  </a:cubicBezTo>
                  <a:cubicBezTo>
                    <a:pt x="109426" y="162230"/>
                    <a:pt x="109535" y="162235"/>
                    <a:pt x="109645" y="162245"/>
                  </a:cubicBezTo>
                  <a:cubicBezTo>
                    <a:pt x="110971" y="162360"/>
                    <a:pt x="112354" y="163228"/>
                    <a:pt x="112821" y="163543"/>
                  </a:cubicBezTo>
                  <a:lnTo>
                    <a:pt x="111953" y="163934"/>
                  </a:lnTo>
                  <a:lnTo>
                    <a:pt x="111953" y="163934"/>
                  </a:lnTo>
                  <a:lnTo>
                    <a:pt x="116408" y="163037"/>
                  </a:lnTo>
                  <a:lnTo>
                    <a:pt x="116170" y="162875"/>
                  </a:lnTo>
                  <a:cubicBezTo>
                    <a:pt x="115130" y="162188"/>
                    <a:pt x="114338" y="161454"/>
                    <a:pt x="113823" y="160700"/>
                  </a:cubicBezTo>
                  <a:cubicBezTo>
                    <a:pt x="113107" y="159660"/>
                    <a:pt x="112840" y="158372"/>
                    <a:pt x="113088" y="157132"/>
                  </a:cubicBezTo>
                  <a:lnTo>
                    <a:pt x="113088" y="157132"/>
                  </a:lnTo>
                  <a:cubicBezTo>
                    <a:pt x="114338" y="157352"/>
                    <a:pt x="115435" y="158067"/>
                    <a:pt x="116150" y="159117"/>
                  </a:cubicBezTo>
                  <a:cubicBezTo>
                    <a:pt x="116895" y="160223"/>
                    <a:pt x="117257" y="161673"/>
                    <a:pt x="117419" y="162703"/>
                  </a:cubicBezTo>
                  <a:lnTo>
                    <a:pt x="117438" y="162799"/>
                  </a:lnTo>
                  <a:lnTo>
                    <a:pt x="117543" y="162799"/>
                  </a:lnTo>
                  <a:lnTo>
                    <a:pt x="120787" y="162150"/>
                  </a:lnTo>
                  <a:lnTo>
                    <a:pt x="120691" y="162007"/>
                  </a:lnTo>
                  <a:cubicBezTo>
                    <a:pt x="120434" y="161625"/>
                    <a:pt x="120233" y="161215"/>
                    <a:pt x="120090" y="160786"/>
                  </a:cubicBezTo>
                  <a:cubicBezTo>
                    <a:pt x="120481" y="160624"/>
                    <a:pt x="120882" y="160509"/>
                    <a:pt x="121292" y="160452"/>
                  </a:cubicBezTo>
                  <a:lnTo>
                    <a:pt x="121378" y="160433"/>
                  </a:lnTo>
                  <a:lnTo>
                    <a:pt x="121397" y="160357"/>
                  </a:lnTo>
                  <a:cubicBezTo>
                    <a:pt x="121428" y="160163"/>
                    <a:pt x="121583" y="160062"/>
                    <a:pt x="121739" y="160062"/>
                  </a:cubicBezTo>
                  <a:cubicBezTo>
                    <a:pt x="121875" y="160062"/>
                    <a:pt x="122011" y="160139"/>
                    <a:pt x="122065" y="160299"/>
                  </a:cubicBezTo>
                  <a:lnTo>
                    <a:pt x="122093" y="160376"/>
                  </a:lnTo>
                  <a:lnTo>
                    <a:pt x="122179" y="160376"/>
                  </a:lnTo>
                  <a:cubicBezTo>
                    <a:pt x="122201" y="160375"/>
                    <a:pt x="122223" y="160375"/>
                    <a:pt x="122244" y="160375"/>
                  </a:cubicBezTo>
                  <a:cubicBezTo>
                    <a:pt x="123090" y="160375"/>
                    <a:pt x="123926" y="160556"/>
                    <a:pt x="124698" y="160910"/>
                  </a:cubicBezTo>
                  <a:cubicBezTo>
                    <a:pt x="124888" y="160996"/>
                    <a:pt x="125089" y="161101"/>
                    <a:pt x="125280" y="161215"/>
                  </a:cubicBezTo>
                  <a:lnTo>
                    <a:pt x="125318" y="161234"/>
                  </a:lnTo>
                  <a:lnTo>
                    <a:pt x="132701" y="159746"/>
                  </a:lnTo>
                  <a:lnTo>
                    <a:pt x="132291" y="159603"/>
                  </a:lnTo>
                  <a:lnTo>
                    <a:pt x="132272" y="159593"/>
                  </a:lnTo>
                  <a:cubicBezTo>
                    <a:pt x="131471" y="159164"/>
                    <a:pt x="130879" y="158439"/>
                    <a:pt x="130612" y="157571"/>
                  </a:cubicBezTo>
                  <a:cubicBezTo>
                    <a:pt x="130934" y="157472"/>
                    <a:pt x="131266" y="157424"/>
                    <a:pt x="131598" y="157424"/>
                  </a:cubicBezTo>
                  <a:cubicBezTo>
                    <a:pt x="132003" y="157424"/>
                    <a:pt x="132408" y="157496"/>
                    <a:pt x="132797" y="157638"/>
                  </a:cubicBezTo>
                  <a:lnTo>
                    <a:pt x="132806" y="157638"/>
                  </a:lnTo>
                  <a:cubicBezTo>
                    <a:pt x="132959" y="157686"/>
                    <a:pt x="133092" y="157752"/>
                    <a:pt x="133235" y="157829"/>
                  </a:cubicBezTo>
                  <a:cubicBezTo>
                    <a:pt x="133779" y="158124"/>
                    <a:pt x="134342" y="158592"/>
                    <a:pt x="134886" y="159241"/>
                  </a:cubicBezTo>
                  <a:lnTo>
                    <a:pt x="134933" y="159288"/>
                  </a:lnTo>
                  <a:lnTo>
                    <a:pt x="137528" y="158764"/>
                  </a:lnTo>
                  <a:lnTo>
                    <a:pt x="137461" y="158630"/>
                  </a:lnTo>
                  <a:cubicBezTo>
                    <a:pt x="137080" y="157857"/>
                    <a:pt x="136612" y="156703"/>
                    <a:pt x="136536" y="155558"/>
                  </a:cubicBezTo>
                  <a:cubicBezTo>
                    <a:pt x="136460" y="154299"/>
                    <a:pt x="136889" y="153069"/>
                    <a:pt x="137728" y="152134"/>
                  </a:cubicBezTo>
                  <a:cubicBezTo>
                    <a:pt x="138682" y="152954"/>
                    <a:pt x="139264" y="154127"/>
                    <a:pt x="139341" y="155387"/>
                  </a:cubicBezTo>
                  <a:cubicBezTo>
                    <a:pt x="139388" y="156226"/>
                    <a:pt x="139236" y="157209"/>
                    <a:pt x="138892" y="158315"/>
                  </a:cubicBezTo>
                  <a:lnTo>
                    <a:pt x="138825" y="158506"/>
                  </a:lnTo>
                  <a:lnTo>
                    <a:pt x="141935" y="157876"/>
                  </a:lnTo>
                  <a:lnTo>
                    <a:pt x="141964" y="157829"/>
                  </a:lnTo>
                  <a:cubicBezTo>
                    <a:pt x="142469" y="156970"/>
                    <a:pt x="143070" y="156178"/>
                    <a:pt x="143757" y="155463"/>
                  </a:cubicBezTo>
                  <a:cubicBezTo>
                    <a:pt x="143919" y="156064"/>
                    <a:pt x="144034" y="156684"/>
                    <a:pt x="144101" y="157304"/>
                  </a:cubicBezTo>
                  <a:lnTo>
                    <a:pt x="144120" y="157438"/>
                  </a:lnTo>
                  <a:lnTo>
                    <a:pt x="145942" y="157066"/>
                  </a:lnTo>
                  <a:lnTo>
                    <a:pt x="145970" y="157046"/>
                  </a:lnTo>
                  <a:cubicBezTo>
                    <a:pt x="146586" y="156498"/>
                    <a:pt x="147380" y="156211"/>
                    <a:pt x="148202" y="156211"/>
                  </a:cubicBezTo>
                  <a:cubicBezTo>
                    <a:pt x="148310" y="156211"/>
                    <a:pt x="148418" y="156216"/>
                    <a:pt x="148527" y="156226"/>
                  </a:cubicBezTo>
                  <a:cubicBezTo>
                    <a:pt x="148784" y="156255"/>
                    <a:pt x="149052" y="156302"/>
                    <a:pt x="149300" y="156379"/>
                  </a:cubicBezTo>
                  <a:lnTo>
                    <a:pt x="149328" y="156379"/>
                  </a:lnTo>
                  <a:lnTo>
                    <a:pt x="153430" y="155558"/>
                  </a:lnTo>
                  <a:lnTo>
                    <a:pt x="153258" y="155406"/>
                  </a:lnTo>
                  <a:cubicBezTo>
                    <a:pt x="153048" y="155186"/>
                    <a:pt x="152858" y="154948"/>
                    <a:pt x="152686" y="154690"/>
                  </a:cubicBezTo>
                  <a:cubicBezTo>
                    <a:pt x="151961" y="153650"/>
                    <a:pt x="151703" y="152363"/>
                    <a:pt x="151951" y="151123"/>
                  </a:cubicBezTo>
                  <a:lnTo>
                    <a:pt x="151951" y="151123"/>
                  </a:lnTo>
                  <a:cubicBezTo>
                    <a:pt x="152362" y="151189"/>
                    <a:pt x="152753" y="151313"/>
                    <a:pt x="153125" y="151495"/>
                  </a:cubicBezTo>
                  <a:lnTo>
                    <a:pt x="153344" y="151590"/>
                  </a:lnTo>
                  <a:lnTo>
                    <a:pt x="153344" y="151590"/>
                  </a:lnTo>
                  <a:lnTo>
                    <a:pt x="152581" y="147860"/>
                  </a:lnTo>
                  <a:lnTo>
                    <a:pt x="152133" y="147927"/>
                  </a:lnTo>
                  <a:lnTo>
                    <a:pt x="152104" y="147946"/>
                  </a:lnTo>
                  <a:cubicBezTo>
                    <a:pt x="151551" y="148366"/>
                    <a:pt x="150864" y="148614"/>
                    <a:pt x="150168" y="148633"/>
                  </a:cubicBezTo>
                  <a:cubicBezTo>
                    <a:pt x="150131" y="148634"/>
                    <a:pt x="150094" y="148634"/>
                    <a:pt x="150057" y="148634"/>
                  </a:cubicBezTo>
                  <a:cubicBezTo>
                    <a:pt x="149657" y="148634"/>
                    <a:pt x="149264" y="148587"/>
                    <a:pt x="148870" y="148499"/>
                  </a:cubicBezTo>
                  <a:lnTo>
                    <a:pt x="148689" y="148461"/>
                  </a:lnTo>
                  <a:lnTo>
                    <a:pt x="148670" y="148576"/>
                  </a:lnTo>
                  <a:cubicBezTo>
                    <a:pt x="148660" y="148633"/>
                    <a:pt x="148632" y="148681"/>
                    <a:pt x="148575" y="148709"/>
                  </a:cubicBezTo>
                  <a:lnTo>
                    <a:pt x="148565" y="148719"/>
                  </a:lnTo>
                  <a:cubicBezTo>
                    <a:pt x="148546" y="148728"/>
                    <a:pt x="148527" y="148728"/>
                    <a:pt x="148508" y="148738"/>
                  </a:cubicBezTo>
                  <a:cubicBezTo>
                    <a:pt x="148479" y="148738"/>
                    <a:pt x="148441" y="148738"/>
                    <a:pt x="148403" y="148719"/>
                  </a:cubicBezTo>
                  <a:cubicBezTo>
                    <a:pt x="148365" y="148700"/>
                    <a:pt x="148327" y="148661"/>
                    <a:pt x="148307" y="148614"/>
                  </a:cubicBezTo>
                  <a:lnTo>
                    <a:pt x="148279" y="148518"/>
                  </a:lnTo>
                  <a:lnTo>
                    <a:pt x="147020" y="148709"/>
                  </a:lnTo>
                  <a:lnTo>
                    <a:pt x="147058" y="148843"/>
                  </a:lnTo>
                  <a:lnTo>
                    <a:pt x="147458" y="150808"/>
                  </a:lnTo>
                  <a:lnTo>
                    <a:pt x="147468" y="150836"/>
                  </a:lnTo>
                  <a:cubicBezTo>
                    <a:pt x="148012" y="151857"/>
                    <a:pt x="148241" y="153021"/>
                    <a:pt x="148117" y="154175"/>
                  </a:cubicBezTo>
                  <a:cubicBezTo>
                    <a:pt x="147506" y="154137"/>
                    <a:pt x="146905" y="154003"/>
                    <a:pt x="146333" y="153765"/>
                  </a:cubicBezTo>
                  <a:cubicBezTo>
                    <a:pt x="145818" y="153565"/>
                    <a:pt x="145322" y="153278"/>
                    <a:pt x="144883" y="152935"/>
                  </a:cubicBezTo>
                  <a:lnTo>
                    <a:pt x="144845" y="152897"/>
                  </a:lnTo>
                  <a:lnTo>
                    <a:pt x="140876" y="153698"/>
                  </a:lnTo>
                  <a:cubicBezTo>
                    <a:pt x="140853" y="153705"/>
                    <a:pt x="140828" y="153708"/>
                    <a:pt x="140803" y="153708"/>
                  </a:cubicBezTo>
                  <a:cubicBezTo>
                    <a:pt x="140758" y="153708"/>
                    <a:pt x="140713" y="153698"/>
                    <a:pt x="140676" y="153679"/>
                  </a:cubicBezTo>
                  <a:cubicBezTo>
                    <a:pt x="140628" y="153650"/>
                    <a:pt x="140590" y="153603"/>
                    <a:pt x="140581" y="153555"/>
                  </a:cubicBezTo>
                  <a:lnTo>
                    <a:pt x="140142" y="151399"/>
                  </a:lnTo>
                  <a:lnTo>
                    <a:pt x="140085" y="151371"/>
                  </a:lnTo>
                  <a:cubicBezTo>
                    <a:pt x="139302" y="151056"/>
                    <a:pt x="138549" y="150665"/>
                    <a:pt x="137852" y="150197"/>
                  </a:cubicBezTo>
                  <a:lnTo>
                    <a:pt x="137776" y="150140"/>
                  </a:lnTo>
                  <a:cubicBezTo>
                    <a:pt x="137499" y="149940"/>
                    <a:pt x="137223" y="149720"/>
                    <a:pt x="136975" y="149482"/>
                  </a:cubicBezTo>
                  <a:cubicBezTo>
                    <a:pt x="136889" y="149405"/>
                    <a:pt x="136803" y="149320"/>
                    <a:pt x="136727" y="149234"/>
                  </a:cubicBezTo>
                  <a:cubicBezTo>
                    <a:pt x="136393" y="148862"/>
                    <a:pt x="136126" y="148452"/>
                    <a:pt x="135916" y="148003"/>
                  </a:cubicBezTo>
                  <a:lnTo>
                    <a:pt x="135887" y="147927"/>
                  </a:lnTo>
                  <a:cubicBezTo>
                    <a:pt x="135592" y="147259"/>
                    <a:pt x="135458" y="146525"/>
                    <a:pt x="135506" y="145790"/>
                  </a:cubicBezTo>
                  <a:lnTo>
                    <a:pt x="135506" y="145790"/>
                  </a:lnTo>
                  <a:cubicBezTo>
                    <a:pt x="135887" y="145800"/>
                    <a:pt x="136269" y="145866"/>
                    <a:pt x="136641" y="145971"/>
                  </a:cubicBezTo>
                  <a:cubicBezTo>
                    <a:pt x="137471" y="146219"/>
                    <a:pt x="138224" y="146687"/>
                    <a:pt x="138806" y="147335"/>
                  </a:cubicBezTo>
                  <a:cubicBezTo>
                    <a:pt x="138968" y="147517"/>
                    <a:pt x="139121" y="147707"/>
                    <a:pt x="139264" y="147908"/>
                  </a:cubicBezTo>
                  <a:lnTo>
                    <a:pt x="139379" y="148080"/>
                  </a:lnTo>
                  <a:lnTo>
                    <a:pt x="139465" y="147889"/>
                  </a:lnTo>
                  <a:cubicBezTo>
                    <a:pt x="139503" y="147812"/>
                    <a:pt x="139579" y="147755"/>
                    <a:pt x="139665" y="147736"/>
                  </a:cubicBezTo>
                  <a:lnTo>
                    <a:pt x="141840" y="147297"/>
                  </a:lnTo>
                  <a:lnTo>
                    <a:pt x="141811" y="147183"/>
                  </a:lnTo>
                  <a:cubicBezTo>
                    <a:pt x="141754" y="146916"/>
                    <a:pt x="141706" y="146706"/>
                    <a:pt x="141678" y="146553"/>
                  </a:cubicBezTo>
                  <a:lnTo>
                    <a:pt x="141678" y="146553"/>
                  </a:lnTo>
                  <a:cubicBezTo>
                    <a:pt x="141783" y="146591"/>
                    <a:pt x="141916" y="146639"/>
                    <a:pt x="142078" y="146706"/>
                  </a:cubicBezTo>
                  <a:cubicBezTo>
                    <a:pt x="142355" y="146811"/>
                    <a:pt x="142632" y="146935"/>
                    <a:pt x="142899" y="147059"/>
                  </a:cubicBezTo>
                  <a:lnTo>
                    <a:pt x="142937" y="147078"/>
                  </a:lnTo>
                  <a:lnTo>
                    <a:pt x="146304" y="146401"/>
                  </a:lnTo>
                  <a:cubicBezTo>
                    <a:pt x="146328" y="146393"/>
                    <a:pt x="146352" y="146389"/>
                    <a:pt x="146377" y="146389"/>
                  </a:cubicBezTo>
                  <a:cubicBezTo>
                    <a:pt x="146470" y="146389"/>
                    <a:pt x="146562" y="146445"/>
                    <a:pt x="146600" y="146544"/>
                  </a:cubicBezTo>
                  <a:lnTo>
                    <a:pt x="146838" y="147755"/>
                  </a:lnTo>
                  <a:lnTo>
                    <a:pt x="146981" y="147669"/>
                  </a:lnTo>
                  <a:cubicBezTo>
                    <a:pt x="147497" y="147374"/>
                    <a:pt x="148832" y="146668"/>
                    <a:pt x="150082" y="146620"/>
                  </a:cubicBezTo>
                  <a:cubicBezTo>
                    <a:pt x="150125" y="146618"/>
                    <a:pt x="150168" y="146618"/>
                    <a:pt x="150211" y="146618"/>
                  </a:cubicBezTo>
                  <a:cubicBezTo>
                    <a:pt x="150940" y="146618"/>
                    <a:pt x="151662" y="146846"/>
                    <a:pt x="152257" y="147278"/>
                  </a:cubicBezTo>
                  <a:lnTo>
                    <a:pt x="152505" y="147459"/>
                  </a:lnTo>
                  <a:lnTo>
                    <a:pt x="151427" y="142175"/>
                  </a:lnTo>
                  <a:lnTo>
                    <a:pt x="151379" y="142146"/>
                  </a:lnTo>
                  <a:cubicBezTo>
                    <a:pt x="150606" y="141755"/>
                    <a:pt x="149901" y="141240"/>
                    <a:pt x="149290" y="140610"/>
                  </a:cubicBezTo>
                  <a:cubicBezTo>
                    <a:pt x="148431" y="139685"/>
                    <a:pt x="147993" y="138445"/>
                    <a:pt x="148059" y="137186"/>
                  </a:cubicBezTo>
                  <a:lnTo>
                    <a:pt x="148059" y="137186"/>
                  </a:lnTo>
                  <a:cubicBezTo>
                    <a:pt x="148870" y="137205"/>
                    <a:pt x="149662" y="137443"/>
                    <a:pt x="150358" y="137872"/>
                  </a:cubicBezTo>
                  <a:lnTo>
                    <a:pt x="150597" y="138016"/>
                  </a:lnTo>
                  <a:lnTo>
                    <a:pt x="150597" y="138016"/>
                  </a:lnTo>
                  <a:lnTo>
                    <a:pt x="148813" y="129230"/>
                  </a:lnTo>
                  <a:lnTo>
                    <a:pt x="148689" y="129268"/>
                  </a:lnTo>
                  <a:cubicBezTo>
                    <a:pt x="147722" y="129603"/>
                    <a:pt x="146631" y="129692"/>
                    <a:pt x="145756" y="129692"/>
                  </a:cubicBezTo>
                  <a:cubicBezTo>
                    <a:pt x="145112" y="129692"/>
                    <a:pt x="144585" y="129644"/>
                    <a:pt x="144310" y="129611"/>
                  </a:cubicBezTo>
                  <a:cubicBezTo>
                    <a:pt x="144740" y="129068"/>
                    <a:pt x="146209" y="127293"/>
                    <a:pt x="147935" y="126568"/>
                  </a:cubicBezTo>
                  <a:cubicBezTo>
                    <a:pt x="148012" y="126540"/>
                    <a:pt x="148078" y="126502"/>
                    <a:pt x="148155" y="126483"/>
                  </a:cubicBezTo>
                  <a:lnTo>
                    <a:pt x="148250" y="126444"/>
                  </a:lnTo>
                  <a:lnTo>
                    <a:pt x="147726" y="123821"/>
                  </a:lnTo>
                  <a:lnTo>
                    <a:pt x="147602" y="123821"/>
                  </a:lnTo>
                  <a:cubicBezTo>
                    <a:pt x="145732" y="123792"/>
                    <a:pt x="143709" y="122695"/>
                    <a:pt x="143118" y="122342"/>
                  </a:cubicBezTo>
                  <a:cubicBezTo>
                    <a:pt x="143652" y="122056"/>
                    <a:pt x="145341" y="121207"/>
                    <a:pt x="147029" y="121055"/>
                  </a:cubicBezTo>
                  <a:lnTo>
                    <a:pt x="147163" y="121036"/>
                  </a:lnTo>
                  <a:lnTo>
                    <a:pt x="145064" y="110657"/>
                  </a:lnTo>
                  <a:lnTo>
                    <a:pt x="145045" y="110561"/>
                  </a:lnTo>
                  <a:lnTo>
                    <a:pt x="144940" y="110561"/>
                  </a:lnTo>
                  <a:cubicBezTo>
                    <a:pt x="144578" y="110561"/>
                    <a:pt x="144473" y="110065"/>
                    <a:pt x="144816" y="109932"/>
                  </a:cubicBezTo>
                  <a:lnTo>
                    <a:pt x="144902" y="109894"/>
                  </a:lnTo>
                  <a:lnTo>
                    <a:pt x="144854" y="109655"/>
                  </a:lnTo>
                  <a:lnTo>
                    <a:pt x="144740" y="109684"/>
                  </a:lnTo>
                  <a:cubicBezTo>
                    <a:pt x="144539" y="109722"/>
                    <a:pt x="144339" y="109751"/>
                    <a:pt x="144139" y="109751"/>
                  </a:cubicBezTo>
                  <a:cubicBezTo>
                    <a:pt x="144101" y="109751"/>
                    <a:pt x="144064" y="109752"/>
                    <a:pt x="144026" y="109752"/>
                  </a:cubicBezTo>
                  <a:cubicBezTo>
                    <a:pt x="143614" y="109752"/>
                    <a:pt x="143196" y="109704"/>
                    <a:pt x="142794" y="109607"/>
                  </a:cubicBezTo>
                  <a:lnTo>
                    <a:pt x="142670" y="109579"/>
                  </a:lnTo>
                  <a:lnTo>
                    <a:pt x="142651" y="109693"/>
                  </a:lnTo>
                  <a:cubicBezTo>
                    <a:pt x="142641" y="109732"/>
                    <a:pt x="142632" y="109760"/>
                    <a:pt x="142603" y="109789"/>
                  </a:cubicBezTo>
                  <a:cubicBezTo>
                    <a:pt x="142570" y="109833"/>
                    <a:pt x="142517" y="109858"/>
                    <a:pt x="142464" y="109858"/>
                  </a:cubicBezTo>
                  <a:cubicBezTo>
                    <a:pt x="142425" y="109858"/>
                    <a:pt x="142387" y="109845"/>
                    <a:pt x="142355" y="109817"/>
                  </a:cubicBezTo>
                  <a:cubicBezTo>
                    <a:pt x="142317" y="109798"/>
                    <a:pt x="142298" y="109770"/>
                    <a:pt x="142288" y="109732"/>
                  </a:cubicBezTo>
                  <a:lnTo>
                    <a:pt x="142269" y="109703"/>
                  </a:lnTo>
                  <a:lnTo>
                    <a:pt x="142269" y="109693"/>
                  </a:lnTo>
                  <a:cubicBezTo>
                    <a:pt x="142269" y="109655"/>
                    <a:pt x="142279" y="109627"/>
                    <a:pt x="142288" y="109588"/>
                  </a:cubicBezTo>
                  <a:lnTo>
                    <a:pt x="142326" y="109474"/>
                  </a:lnTo>
                  <a:lnTo>
                    <a:pt x="142212" y="109436"/>
                  </a:lnTo>
                  <a:cubicBezTo>
                    <a:pt x="141735" y="109283"/>
                    <a:pt x="141277" y="109092"/>
                    <a:pt x="140829" y="108873"/>
                  </a:cubicBezTo>
                  <a:cubicBezTo>
                    <a:pt x="141315" y="108577"/>
                    <a:pt x="142736" y="107795"/>
                    <a:pt x="144072" y="107738"/>
                  </a:cubicBezTo>
                  <a:lnTo>
                    <a:pt x="144473" y="107738"/>
                  </a:lnTo>
                  <a:lnTo>
                    <a:pt x="143261" y="101738"/>
                  </a:lnTo>
                  <a:lnTo>
                    <a:pt x="143261" y="101699"/>
                  </a:lnTo>
                  <a:lnTo>
                    <a:pt x="143233" y="101671"/>
                  </a:lnTo>
                  <a:cubicBezTo>
                    <a:pt x="142412" y="100745"/>
                    <a:pt x="141983" y="99534"/>
                    <a:pt x="142050" y="98294"/>
                  </a:cubicBezTo>
                  <a:cubicBezTo>
                    <a:pt x="142126" y="98294"/>
                    <a:pt x="142260" y="98294"/>
                    <a:pt x="142412" y="98322"/>
                  </a:cubicBezTo>
                  <a:lnTo>
                    <a:pt x="142574" y="98342"/>
                  </a:lnTo>
                  <a:lnTo>
                    <a:pt x="141859" y="94822"/>
                  </a:lnTo>
                  <a:lnTo>
                    <a:pt x="141706" y="95070"/>
                  </a:lnTo>
                  <a:cubicBezTo>
                    <a:pt x="141535" y="95337"/>
                    <a:pt x="141334" y="95575"/>
                    <a:pt x="141096" y="95785"/>
                  </a:cubicBezTo>
                  <a:cubicBezTo>
                    <a:pt x="140104" y="96672"/>
                    <a:pt x="138539" y="97101"/>
                    <a:pt x="137986" y="97225"/>
                  </a:cubicBezTo>
                  <a:cubicBezTo>
                    <a:pt x="138167" y="96691"/>
                    <a:pt x="138759" y="95175"/>
                    <a:pt x="139751" y="94287"/>
                  </a:cubicBezTo>
                  <a:cubicBezTo>
                    <a:pt x="140237" y="93849"/>
                    <a:pt x="140829" y="93562"/>
                    <a:pt x="141458" y="93448"/>
                  </a:cubicBezTo>
                  <a:lnTo>
                    <a:pt x="141582" y="93429"/>
                  </a:lnTo>
                  <a:lnTo>
                    <a:pt x="141038" y="90739"/>
                  </a:lnTo>
                  <a:lnTo>
                    <a:pt x="140924" y="90748"/>
                  </a:lnTo>
                  <a:cubicBezTo>
                    <a:pt x="140538" y="90782"/>
                    <a:pt x="140149" y="90799"/>
                    <a:pt x="139758" y="90799"/>
                  </a:cubicBezTo>
                  <a:cubicBezTo>
                    <a:pt x="139269" y="90799"/>
                    <a:pt x="138779" y="90773"/>
                    <a:pt x="138291" y="90720"/>
                  </a:cubicBezTo>
                  <a:cubicBezTo>
                    <a:pt x="138940" y="89890"/>
                    <a:pt x="139684" y="89146"/>
                    <a:pt x="140514" y="88507"/>
                  </a:cubicBezTo>
                  <a:lnTo>
                    <a:pt x="140571" y="88459"/>
                  </a:lnTo>
                  <a:lnTo>
                    <a:pt x="139798" y="84643"/>
                  </a:lnTo>
                  <a:lnTo>
                    <a:pt x="139732" y="84624"/>
                  </a:lnTo>
                  <a:cubicBezTo>
                    <a:pt x="138816" y="84338"/>
                    <a:pt x="137929" y="83947"/>
                    <a:pt x="137099" y="83460"/>
                  </a:cubicBezTo>
                  <a:cubicBezTo>
                    <a:pt x="137795" y="83088"/>
                    <a:pt x="138520" y="82783"/>
                    <a:pt x="139274" y="82535"/>
                  </a:cubicBezTo>
                  <a:lnTo>
                    <a:pt x="139369" y="82506"/>
                  </a:lnTo>
                  <a:lnTo>
                    <a:pt x="138892" y="80083"/>
                  </a:lnTo>
                  <a:lnTo>
                    <a:pt x="138768" y="80121"/>
                  </a:lnTo>
                  <a:cubicBezTo>
                    <a:pt x="138213" y="80301"/>
                    <a:pt x="137433" y="80502"/>
                    <a:pt x="136676" y="80502"/>
                  </a:cubicBezTo>
                  <a:cubicBezTo>
                    <a:pt x="136548" y="80502"/>
                    <a:pt x="136422" y="80496"/>
                    <a:pt x="136297" y="80484"/>
                  </a:cubicBezTo>
                  <a:cubicBezTo>
                    <a:pt x="135382" y="80408"/>
                    <a:pt x="134542" y="79969"/>
                    <a:pt x="133960" y="79263"/>
                  </a:cubicBezTo>
                  <a:cubicBezTo>
                    <a:pt x="134575" y="78749"/>
                    <a:pt x="135354" y="78466"/>
                    <a:pt x="136159" y="78466"/>
                  </a:cubicBezTo>
                  <a:cubicBezTo>
                    <a:pt x="136265" y="78466"/>
                    <a:pt x="136372" y="78471"/>
                    <a:pt x="136479" y="78481"/>
                  </a:cubicBezTo>
                  <a:cubicBezTo>
                    <a:pt x="137185" y="78567"/>
                    <a:pt x="137871" y="78786"/>
                    <a:pt x="138501" y="79110"/>
                  </a:cubicBezTo>
                  <a:lnTo>
                    <a:pt x="138720" y="79225"/>
                  </a:lnTo>
                  <a:lnTo>
                    <a:pt x="137032" y="70859"/>
                  </a:lnTo>
                  <a:lnTo>
                    <a:pt x="137013" y="70763"/>
                  </a:lnTo>
                  <a:lnTo>
                    <a:pt x="136927" y="70763"/>
                  </a:lnTo>
                  <a:lnTo>
                    <a:pt x="136669" y="70706"/>
                  </a:lnTo>
                  <a:lnTo>
                    <a:pt x="136650" y="70830"/>
                  </a:lnTo>
                  <a:cubicBezTo>
                    <a:pt x="136641" y="70907"/>
                    <a:pt x="136574" y="70973"/>
                    <a:pt x="136488" y="70992"/>
                  </a:cubicBezTo>
                  <a:cubicBezTo>
                    <a:pt x="136460" y="70992"/>
                    <a:pt x="136421" y="70992"/>
                    <a:pt x="136393" y="70973"/>
                  </a:cubicBezTo>
                  <a:cubicBezTo>
                    <a:pt x="136345" y="70954"/>
                    <a:pt x="136307" y="70916"/>
                    <a:pt x="136288" y="70878"/>
                  </a:cubicBezTo>
                  <a:lnTo>
                    <a:pt x="136288" y="70859"/>
                  </a:lnTo>
                  <a:lnTo>
                    <a:pt x="136278" y="70821"/>
                  </a:lnTo>
                  <a:cubicBezTo>
                    <a:pt x="136278" y="70811"/>
                    <a:pt x="136278" y="70802"/>
                    <a:pt x="136278" y="70792"/>
                  </a:cubicBezTo>
                  <a:cubicBezTo>
                    <a:pt x="136278" y="70773"/>
                    <a:pt x="136278" y="70763"/>
                    <a:pt x="136288" y="70744"/>
                  </a:cubicBezTo>
                  <a:lnTo>
                    <a:pt x="136336" y="70611"/>
                  </a:lnTo>
                  <a:lnTo>
                    <a:pt x="136212" y="70573"/>
                  </a:lnTo>
                  <a:cubicBezTo>
                    <a:pt x="135735" y="70420"/>
                    <a:pt x="135277" y="70229"/>
                    <a:pt x="134828" y="70010"/>
                  </a:cubicBezTo>
                  <a:lnTo>
                    <a:pt x="134876" y="69981"/>
                  </a:lnTo>
                  <a:lnTo>
                    <a:pt x="134895" y="69972"/>
                  </a:lnTo>
                  <a:lnTo>
                    <a:pt x="134905" y="69962"/>
                  </a:lnTo>
                  <a:lnTo>
                    <a:pt x="134943" y="69943"/>
                  </a:lnTo>
                  <a:lnTo>
                    <a:pt x="134981" y="69914"/>
                  </a:lnTo>
                  <a:cubicBezTo>
                    <a:pt x="135496" y="69619"/>
                    <a:pt x="136030" y="69371"/>
                    <a:pt x="136593" y="69180"/>
                  </a:cubicBezTo>
                  <a:lnTo>
                    <a:pt x="136689" y="69142"/>
                  </a:lnTo>
                  <a:lnTo>
                    <a:pt x="136183" y="66642"/>
                  </a:lnTo>
                  <a:lnTo>
                    <a:pt x="136049" y="66700"/>
                  </a:lnTo>
                  <a:lnTo>
                    <a:pt x="135954" y="66738"/>
                  </a:lnTo>
                  <a:cubicBezTo>
                    <a:pt x="135887" y="66766"/>
                    <a:pt x="135821" y="66795"/>
                    <a:pt x="135754" y="66824"/>
                  </a:cubicBezTo>
                  <a:lnTo>
                    <a:pt x="135639" y="66862"/>
                  </a:lnTo>
                  <a:cubicBezTo>
                    <a:pt x="135572" y="66881"/>
                    <a:pt x="135496" y="66900"/>
                    <a:pt x="135420" y="66929"/>
                  </a:cubicBezTo>
                  <a:lnTo>
                    <a:pt x="135344" y="66948"/>
                  </a:lnTo>
                  <a:lnTo>
                    <a:pt x="135305" y="66957"/>
                  </a:lnTo>
                  <a:cubicBezTo>
                    <a:pt x="135267" y="66967"/>
                    <a:pt x="135229" y="66976"/>
                    <a:pt x="135191" y="66986"/>
                  </a:cubicBezTo>
                  <a:cubicBezTo>
                    <a:pt x="135076" y="67014"/>
                    <a:pt x="134962" y="67034"/>
                    <a:pt x="134847" y="67053"/>
                  </a:cubicBezTo>
                  <a:lnTo>
                    <a:pt x="134781" y="67062"/>
                  </a:lnTo>
                  <a:lnTo>
                    <a:pt x="134676" y="67062"/>
                  </a:lnTo>
                  <a:cubicBezTo>
                    <a:pt x="134628" y="67062"/>
                    <a:pt x="134571" y="67072"/>
                    <a:pt x="134523" y="67072"/>
                  </a:cubicBezTo>
                  <a:cubicBezTo>
                    <a:pt x="134466" y="67081"/>
                    <a:pt x="134447" y="67081"/>
                    <a:pt x="134399" y="67081"/>
                  </a:cubicBezTo>
                  <a:lnTo>
                    <a:pt x="133970" y="67081"/>
                  </a:lnTo>
                  <a:cubicBezTo>
                    <a:pt x="132091" y="67014"/>
                    <a:pt x="130087" y="65879"/>
                    <a:pt x="129496" y="65526"/>
                  </a:cubicBezTo>
                  <a:cubicBezTo>
                    <a:pt x="130096" y="65222"/>
                    <a:pt x="132053" y="64283"/>
                    <a:pt x="133882" y="64283"/>
                  </a:cubicBezTo>
                  <a:cubicBezTo>
                    <a:pt x="133943" y="64283"/>
                    <a:pt x="134004" y="64284"/>
                    <a:pt x="134065" y="64286"/>
                  </a:cubicBezTo>
                  <a:cubicBezTo>
                    <a:pt x="134142" y="64286"/>
                    <a:pt x="134208" y="64296"/>
                    <a:pt x="134285" y="64296"/>
                  </a:cubicBezTo>
                  <a:cubicBezTo>
                    <a:pt x="134351" y="64305"/>
                    <a:pt x="134418" y="64315"/>
                    <a:pt x="134485" y="64315"/>
                  </a:cubicBezTo>
                  <a:cubicBezTo>
                    <a:pt x="134561" y="64324"/>
                    <a:pt x="134619" y="64334"/>
                    <a:pt x="134695" y="64353"/>
                  </a:cubicBezTo>
                  <a:cubicBezTo>
                    <a:pt x="134762" y="64363"/>
                    <a:pt x="134800" y="64372"/>
                    <a:pt x="134857" y="64382"/>
                  </a:cubicBezTo>
                  <a:cubicBezTo>
                    <a:pt x="134914" y="64391"/>
                    <a:pt x="134962" y="64401"/>
                    <a:pt x="135019" y="64420"/>
                  </a:cubicBezTo>
                  <a:cubicBezTo>
                    <a:pt x="135048" y="64420"/>
                    <a:pt x="135076" y="64429"/>
                    <a:pt x="135096" y="64439"/>
                  </a:cubicBezTo>
                  <a:lnTo>
                    <a:pt x="135229" y="64467"/>
                  </a:lnTo>
                  <a:lnTo>
                    <a:pt x="135248" y="64477"/>
                  </a:lnTo>
                  <a:cubicBezTo>
                    <a:pt x="135315" y="64496"/>
                    <a:pt x="135372" y="64515"/>
                    <a:pt x="135429" y="64534"/>
                  </a:cubicBezTo>
                  <a:lnTo>
                    <a:pt x="135592" y="64591"/>
                  </a:lnTo>
                  <a:lnTo>
                    <a:pt x="135792" y="64668"/>
                  </a:lnTo>
                  <a:lnTo>
                    <a:pt x="134704" y="59278"/>
                  </a:lnTo>
                  <a:lnTo>
                    <a:pt x="134676" y="59145"/>
                  </a:lnTo>
                  <a:lnTo>
                    <a:pt x="134542" y="59192"/>
                  </a:lnTo>
                  <a:cubicBezTo>
                    <a:pt x="134537" y="59194"/>
                    <a:pt x="134532" y="59195"/>
                    <a:pt x="134528" y="59195"/>
                  </a:cubicBezTo>
                  <a:cubicBezTo>
                    <a:pt x="134507" y="59195"/>
                    <a:pt x="134495" y="59179"/>
                    <a:pt x="134495" y="59164"/>
                  </a:cubicBezTo>
                  <a:cubicBezTo>
                    <a:pt x="134495" y="59135"/>
                    <a:pt x="134504" y="59116"/>
                    <a:pt x="134523" y="59116"/>
                  </a:cubicBezTo>
                  <a:lnTo>
                    <a:pt x="134666" y="59116"/>
                  </a:lnTo>
                  <a:lnTo>
                    <a:pt x="134332" y="57466"/>
                  </a:lnTo>
                  <a:lnTo>
                    <a:pt x="134199" y="57542"/>
                  </a:lnTo>
                  <a:cubicBezTo>
                    <a:pt x="134123" y="57580"/>
                    <a:pt x="134046" y="57618"/>
                    <a:pt x="133979" y="57647"/>
                  </a:cubicBezTo>
                  <a:cubicBezTo>
                    <a:pt x="133932" y="57675"/>
                    <a:pt x="133874" y="57704"/>
                    <a:pt x="133827" y="57723"/>
                  </a:cubicBezTo>
                  <a:lnTo>
                    <a:pt x="133798" y="57742"/>
                  </a:lnTo>
                  <a:lnTo>
                    <a:pt x="133655" y="57800"/>
                  </a:lnTo>
                  <a:cubicBezTo>
                    <a:pt x="133560" y="57847"/>
                    <a:pt x="133474" y="57885"/>
                    <a:pt x="133378" y="57924"/>
                  </a:cubicBezTo>
                  <a:cubicBezTo>
                    <a:pt x="133340" y="57943"/>
                    <a:pt x="133293" y="57952"/>
                    <a:pt x="133254" y="57971"/>
                  </a:cubicBezTo>
                  <a:cubicBezTo>
                    <a:pt x="133159" y="58009"/>
                    <a:pt x="133073" y="58038"/>
                    <a:pt x="132987" y="58067"/>
                  </a:cubicBezTo>
                  <a:lnTo>
                    <a:pt x="132873" y="58105"/>
                  </a:lnTo>
                  <a:cubicBezTo>
                    <a:pt x="132491" y="58229"/>
                    <a:pt x="132186" y="58315"/>
                    <a:pt x="131995" y="58353"/>
                  </a:cubicBezTo>
                  <a:cubicBezTo>
                    <a:pt x="132176" y="57819"/>
                    <a:pt x="132768" y="56302"/>
                    <a:pt x="133770" y="55415"/>
                  </a:cubicBezTo>
                  <a:cubicBezTo>
                    <a:pt x="133789" y="55396"/>
                    <a:pt x="133798" y="55377"/>
                    <a:pt x="133817" y="55367"/>
                  </a:cubicBezTo>
                  <a:lnTo>
                    <a:pt x="133903" y="55300"/>
                  </a:lnTo>
                  <a:lnTo>
                    <a:pt x="133216" y="51923"/>
                  </a:lnTo>
                  <a:lnTo>
                    <a:pt x="133045" y="51914"/>
                  </a:lnTo>
                  <a:lnTo>
                    <a:pt x="132959" y="51914"/>
                  </a:lnTo>
                  <a:cubicBezTo>
                    <a:pt x="132777" y="51895"/>
                    <a:pt x="132596" y="51885"/>
                    <a:pt x="132425" y="51866"/>
                  </a:cubicBezTo>
                  <a:lnTo>
                    <a:pt x="132301" y="51866"/>
                  </a:lnTo>
                  <a:cubicBezTo>
                    <a:pt x="132434" y="51694"/>
                    <a:pt x="132673" y="51399"/>
                    <a:pt x="132987" y="51055"/>
                  </a:cubicBezTo>
                  <a:lnTo>
                    <a:pt x="133025" y="51017"/>
                  </a:lnTo>
                  <a:lnTo>
                    <a:pt x="131814" y="44979"/>
                  </a:lnTo>
                  <a:lnTo>
                    <a:pt x="131757" y="44960"/>
                  </a:lnTo>
                  <a:lnTo>
                    <a:pt x="131671" y="44912"/>
                  </a:lnTo>
                  <a:cubicBezTo>
                    <a:pt x="131576" y="44864"/>
                    <a:pt x="131499" y="44817"/>
                    <a:pt x="131413" y="44778"/>
                  </a:cubicBezTo>
                  <a:lnTo>
                    <a:pt x="131375" y="44759"/>
                  </a:lnTo>
                  <a:lnTo>
                    <a:pt x="131347" y="44740"/>
                  </a:lnTo>
                  <a:cubicBezTo>
                    <a:pt x="131261" y="44692"/>
                    <a:pt x="131175" y="44645"/>
                    <a:pt x="131108" y="44607"/>
                  </a:cubicBezTo>
                  <a:lnTo>
                    <a:pt x="131318" y="44492"/>
                  </a:lnTo>
                  <a:lnTo>
                    <a:pt x="131366" y="44473"/>
                  </a:lnTo>
                  <a:lnTo>
                    <a:pt x="131385" y="44464"/>
                  </a:lnTo>
                  <a:cubicBezTo>
                    <a:pt x="131442" y="44425"/>
                    <a:pt x="131518" y="44397"/>
                    <a:pt x="131595" y="44359"/>
                  </a:cubicBezTo>
                  <a:lnTo>
                    <a:pt x="131680" y="44320"/>
                  </a:lnTo>
                  <a:lnTo>
                    <a:pt x="131127" y="41602"/>
                  </a:lnTo>
                  <a:lnTo>
                    <a:pt x="131022" y="41611"/>
                  </a:lnTo>
                  <a:cubicBezTo>
                    <a:pt x="130965" y="41611"/>
                    <a:pt x="130908" y="41621"/>
                    <a:pt x="130841" y="41621"/>
                  </a:cubicBezTo>
                  <a:cubicBezTo>
                    <a:pt x="130827" y="41626"/>
                    <a:pt x="130815" y="41628"/>
                    <a:pt x="130803" y="41628"/>
                  </a:cubicBezTo>
                  <a:cubicBezTo>
                    <a:pt x="130791" y="41628"/>
                    <a:pt x="130779" y="41626"/>
                    <a:pt x="130765" y="41621"/>
                  </a:cubicBezTo>
                  <a:lnTo>
                    <a:pt x="130478" y="41621"/>
                  </a:lnTo>
                  <a:cubicBezTo>
                    <a:pt x="130412" y="41621"/>
                    <a:pt x="130354" y="41621"/>
                    <a:pt x="130297" y="41611"/>
                  </a:cubicBezTo>
                  <a:cubicBezTo>
                    <a:pt x="129381" y="41535"/>
                    <a:pt x="128542" y="41087"/>
                    <a:pt x="127960" y="40390"/>
                  </a:cubicBezTo>
                  <a:cubicBezTo>
                    <a:pt x="128575" y="39876"/>
                    <a:pt x="129354" y="39593"/>
                    <a:pt x="130158" y="39593"/>
                  </a:cubicBezTo>
                  <a:cubicBezTo>
                    <a:pt x="130265" y="39593"/>
                    <a:pt x="130372" y="39598"/>
                    <a:pt x="130478" y="39608"/>
                  </a:cubicBezTo>
                  <a:lnTo>
                    <a:pt x="130564" y="39608"/>
                  </a:lnTo>
                  <a:lnTo>
                    <a:pt x="130736" y="39646"/>
                  </a:lnTo>
                  <a:lnTo>
                    <a:pt x="130173" y="36918"/>
                  </a:lnTo>
                  <a:lnTo>
                    <a:pt x="130087" y="37557"/>
                  </a:lnTo>
                  <a:cubicBezTo>
                    <a:pt x="128485" y="37452"/>
                    <a:pt x="127006" y="36699"/>
                    <a:pt x="125976" y="35468"/>
                  </a:cubicBezTo>
                  <a:cubicBezTo>
                    <a:pt x="125413" y="34810"/>
                    <a:pt x="124917" y="33932"/>
                    <a:pt x="124497" y="32883"/>
                  </a:cubicBezTo>
                  <a:cubicBezTo>
                    <a:pt x="124440" y="32749"/>
                    <a:pt x="124383" y="32597"/>
                    <a:pt x="124326" y="32425"/>
                  </a:cubicBezTo>
                  <a:cubicBezTo>
                    <a:pt x="124030" y="31614"/>
                    <a:pt x="123801" y="30775"/>
                    <a:pt x="123639" y="29935"/>
                  </a:cubicBezTo>
                  <a:lnTo>
                    <a:pt x="123639" y="29935"/>
                  </a:lnTo>
                  <a:cubicBezTo>
                    <a:pt x="123839" y="30002"/>
                    <a:pt x="124183" y="30136"/>
                    <a:pt x="124602" y="30326"/>
                  </a:cubicBezTo>
                  <a:cubicBezTo>
                    <a:pt x="125585" y="30756"/>
                    <a:pt x="126510" y="31290"/>
                    <a:pt x="127378" y="31919"/>
                  </a:cubicBezTo>
                  <a:cubicBezTo>
                    <a:pt x="127598" y="32091"/>
                    <a:pt x="127817" y="32272"/>
                    <a:pt x="127998" y="32434"/>
                  </a:cubicBezTo>
                  <a:lnTo>
                    <a:pt x="128056" y="32482"/>
                  </a:lnTo>
                  <a:lnTo>
                    <a:pt x="129238" y="32291"/>
                  </a:lnTo>
                  <a:lnTo>
                    <a:pt x="129038" y="31299"/>
                  </a:lnTo>
                  <a:lnTo>
                    <a:pt x="129019" y="31204"/>
                  </a:lnTo>
                  <a:lnTo>
                    <a:pt x="128952" y="31204"/>
                  </a:lnTo>
                  <a:cubicBezTo>
                    <a:pt x="128905" y="31175"/>
                    <a:pt x="128857" y="31156"/>
                    <a:pt x="128809" y="31137"/>
                  </a:cubicBezTo>
                  <a:lnTo>
                    <a:pt x="128914" y="31070"/>
                  </a:lnTo>
                  <a:lnTo>
                    <a:pt x="128990" y="31032"/>
                  </a:lnTo>
                  <a:lnTo>
                    <a:pt x="128418" y="28228"/>
                  </a:lnTo>
                  <a:lnTo>
                    <a:pt x="127951" y="28228"/>
                  </a:lnTo>
                  <a:cubicBezTo>
                    <a:pt x="126071" y="28161"/>
                    <a:pt x="124068" y="27026"/>
                    <a:pt x="123477" y="26663"/>
                  </a:cubicBezTo>
                  <a:cubicBezTo>
                    <a:pt x="124059" y="26367"/>
                    <a:pt x="125928" y="25471"/>
                    <a:pt x="127712" y="25423"/>
                  </a:cubicBezTo>
                  <a:lnTo>
                    <a:pt x="127846" y="25423"/>
                  </a:lnTo>
                  <a:lnTo>
                    <a:pt x="126615" y="19318"/>
                  </a:lnTo>
                  <a:lnTo>
                    <a:pt x="126501" y="19356"/>
                  </a:lnTo>
                  <a:cubicBezTo>
                    <a:pt x="126281" y="19423"/>
                    <a:pt x="126100" y="19471"/>
                    <a:pt x="125976" y="19499"/>
                  </a:cubicBezTo>
                  <a:cubicBezTo>
                    <a:pt x="126100" y="19137"/>
                    <a:pt x="126253" y="18774"/>
                    <a:pt x="126415" y="18431"/>
                  </a:cubicBezTo>
                  <a:lnTo>
                    <a:pt x="126434" y="18402"/>
                  </a:lnTo>
                  <a:lnTo>
                    <a:pt x="125518" y="13871"/>
                  </a:lnTo>
                  <a:lnTo>
                    <a:pt x="124726" y="9912"/>
                  </a:lnTo>
                  <a:lnTo>
                    <a:pt x="124564" y="10198"/>
                  </a:lnTo>
                  <a:cubicBezTo>
                    <a:pt x="124068" y="11114"/>
                    <a:pt x="123343" y="11877"/>
                    <a:pt x="122456" y="12421"/>
                  </a:cubicBezTo>
                  <a:cubicBezTo>
                    <a:pt x="120405" y="13690"/>
                    <a:pt x="117429" y="13881"/>
                    <a:pt x="116627" y="13909"/>
                  </a:cubicBezTo>
                  <a:cubicBezTo>
                    <a:pt x="117200" y="12869"/>
                    <a:pt x="117887" y="11906"/>
                    <a:pt x="118678" y="11009"/>
                  </a:cubicBezTo>
                  <a:lnTo>
                    <a:pt x="118917" y="10742"/>
                  </a:lnTo>
                  <a:lnTo>
                    <a:pt x="112258" y="12097"/>
                  </a:lnTo>
                  <a:cubicBezTo>
                    <a:pt x="112235" y="12104"/>
                    <a:pt x="112211" y="12107"/>
                    <a:pt x="112188" y="12107"/>
                  </a:cubicBezTo>
                  <a:cubicBezTo>
                    <a:pt x="112090" y="12107"/>
                    <a:pt x="112001" y="12046"/>
                    <a:pt x="111963" y="11954"/>
                  </a:cubicBezTo>
                  <a:lnTo>
                    <a:pt x="111848" y="11362"/>
                  </a:lnTo>
                  <a:lnTo>
                    <a:pt x="111772" y="11343"/>
                  </a:lnTo>
                  <a:cubicBezTo>
                    <a:pt x="111677" y="11324"/>
                    <a:pt x="111581" y="11295"/>
                    <a:pt x="111486" y="11276"/>
                  </a:cubicBezTo>
                  <a:lnTo>
                    <a:pt x="111419" y="11257"/>
                  </a:lnTo>
                  <a:cubicBezTo>
                    <a:pt x="111343" y="11229"/>
                    <a:pt x="111276" y="11210"/>
                    <a:pt x="111190" y="11181"/>
                  </a:cubicBezTo>
                  <a:lnTo>
                    <a:pt x="111114" y="11152"/>
                  </a:lnTo>
                  <a:cubicBezTo>
                    <a:pt x="111076" y="11143"/>
                    <a:pt x="111047" y="11133"/>
                    <a:pt x="111018" y="11114"/>
                  </a:cubicBezTo>
                  <a:lnTo>
                    <a:pt x="110961" y="11095"/>
                  </a:lnTo>
                  <a:lnTo>
                    <a:pt x="110808" y="11028"/>
                  </a:lnTo>
                  <a:lnTo>
                    <a:pt x="110789" y="11028"/>
                  </a:lnTo>
                  <a:cubicBezTo>
                    <a:pt x="110675" y="10981"/>
                    <a:pt x="110551" y="10914"/>
                    <a:pt x="110398" y="10837"/>
                  </a:cubicBezTo>
                  <a:cubicBezTo>
                    <a:pt x="110322" y="10799"/>
                    <a:pt x="110255" y="10761"/>
                    <a:pt x="110188" y="10723"/>
                  </a:cubicBezTo>
                  <a:lnTo>
                    <a:pt x="110160" y="10713"/>
                  </a:lnTo>
                  <a:cubicBezTo>
                    <a:pt x="110055" y="10647"/>
                    <a:pt x="109940" y="10580"/>
                    <a:pt x="109826" y="10513"/>
                  </a:cubicBezTo>
                  <a:cubicBezTo>
                    <a:pt x="107813" y="9178"/>
                    <a:pt x="106382" y="6564"/>
                    <a:pt x="106029" y="5858"/>
                  </a:cubicBezTo>
                  <a:lnTo>
                    <a:pt x="106029" y="5858"/>
                  </a:lnTo>
                  <a:cubicBezTo>
                    <a:pt x="107164" y="5934"/>
                    <a:pt x="108300" y="6135"/>
                    <a:pt x="109397" y="6459"/>
                  </a:cubicBezTo>
                  <a:lnTo>
                    <a:pt x="109616" y="6526"/>
                  </a:lnTo>
                  <a:lnTo>
                    <a:pt x="109635" y="6526"/>
                  </a:lnTo>
                  <a:lnTo>
                    <a:pt x="109769" y="6573"/>
                  </a:lnTo>
                  <a:lnTo>
                    <a:pt x="109788" y="6573"/>
                  </a:lnTo>
                  <a:lnTo>
                    <a:pt x="109855" y="6602"/>
                  </a:lnTo>
                  <a:lnTo>
                    <a:pt x="109940" y="6631"/>
                  </a:lnTo>
                  <a:lnTo>
                    <a:pt x="110026" y="6659"/>
                  </a:lnTo>
                  <a:lnTo>
                    <a:pt x="110093" y="6678"/>
                  </a:lnTo>
                  <a:cubicBezTo>
                    <a:pt x="110303" y="6755"/>
                    <a:pt x="110503" y="6841"/>
                    <a:pt x="110704" y="6926"/>
                  </a:cubicBezTo>
                  <a:lnTo>
                    <a:pt x="110971" y="7050"/>
                  </a:lnTo>
                  <a:lnTo>
                    <a:pt x="110837" y="6373"/>
                  </a:lnTo>
                  <a:cubicBezTo>
                    <a:pt x="110818" y="6268"/>
                    <a:pt x="110913" y="6154"/>
                    <a:pt x="111056" y="6125"/>
                  </a:cubicBezTo>
                  <a:lnTo>
                    <a:pt x="116942" y="4933"/>
                  </a:lnTo>
                  <a:lnTo>
                    <a:pt x="117038" y="4914"/>
                  </a:lnTo>
                  <a:lnTo>
                    <a:pt x="117038" y="4828"/>
                  </a:lnTo>
                  <a:cubicBezTo>
                    <a:pt x="117066" y="4551"/>
                    <a:pt x="117114" y="4274"/>
                    <a:pt x="117181" y="3998"/>
                  </a:cubicBezTo>
                  <a:cubicBezTo>
                    <a:pt x="117581" y="2452"/>
                    <a:pt x="118745" y="1002"/>
                    <a:pt x="119394" y="268"/>
                  </a:cubicBezTo>
                  <a:lnTo>
                    <a:pt x="119632" y="1"/>
                  </a:lnTo>
                  <a:close/>
                </a:path>
              </a:pathLst>
            </a:custGeom>
            <a:solidFill>
              <a:srgbClr val="425B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9" name="Google Shape;2619;p38"/>
            <p:cNvSpPr/>
            <p:nvPr/>
          </p:nvSpPr>
          <p:spPr>
            <a:xfrm>
              <a:off x="2802625" y="1485375"/>
              <a:ext cx="116175" cy="246850"/>
            </a:xfrm>
            <a:custGeom>
              <a:avLst/>
              <a:gdLst/>
              <a:ahLst/>
              <a:cxnLst/>
              <a:rect l="l" t="t" r="r" b="b"/>
              <a:pathLst>
                <a:path w="4647" h="9874" extrusionOk="0">
                  <a:moveTo>
                    <a:pt x="2117" y="4837"/>
                  </a:moveTo>
                  <a:cubicBezTo>
                    <a:pt x="2297" y="4837"/>
                    <a:pt x="2474" y="4961"/>
                    <a:pt x="2509" y="5171"/>
                  </a:cubicBezTo>
                  <a:cubicBezTo>
                    <a:pt x="2538" y="5381"/>
                    <a:pt x="2395" y="5581"/>
                    <a:pt x="2185" y="5610"/>
                  </a:cubicBezTo>
                  <a:cubicBezTo>
                    <a:pt x="2162" y="5614"/>
                    <a:pt x="2140" y="5615"/>
                    <a:pt x="2118" y="5615"/>
                  </a:cubicBezTo>
                  <a:cubicBezTo>
                    <a:pt x="1812" y="5615"/>
                    <a:pt x="1616" y="5257"/>
                    <a:pt x="1803" y="4999"/>
                  </a:cubicBezTo>
                  <a:cubicBezTo>
                    <a:pt x="1885" y="4888"/>
                    <a:pt x="2002" y="4837"/>
                    <a:pt x="2117" y="4837"/>
                  </a:cubicBezTo>
                  <a:close/>
                  <a:moveTo>
                    <a:pt x="1718" y="1"/>
                  </a:moveTo>
                  <a:cubicBezTo>
                    <a:pt x="1641" y="134"/>
                    <a:pt x="1508" y="230"/>
                    <a:pt x="1365" y="258"/>
                  </a:cubicBezTo>
                  <a:cubicBezTo>
                    <a:pt x="1342" y="261"/>
                    <a:pt x="1319" y="263"/>
                    <a:pt x="1295" y="263"/>
                  </a:cubicBezTo>
                  <a:cubicBezTo>
                    <a:pt x="1183" y="263"/>
                    <a:pt x="1070" y="226"/>
                    <a:pt x="983" y="163"/>
                  </a:cubicBezTo>
                  <a:cubicBezTo>
                    <a:pt x="239" y="1451"/>
                    <a:pt x="1" y="2967"/>
                    <a:pt x="325" y="4417"/>
                  </a:cubicBezTo>
                  <a:cubicBezTo>
                    <a:pt x="916" y="7222"/>
                    <a:pt x="3425" y="9874"/>
                    <a:pt x="3425" y="9874"/>
                  </a:cubicBezTo>
                  <a:cubicBezTo>
                    <a:pt x="3425" y="9874"/>
                    <a:pt x="4646" y="6430"/>
                    <a:pt x="4055" y="3626"/>
                  </a:cubicBezTo>
                  <a:cubicBezTo>
                    <a:pt x="3749" y="2166"/>
                    <a:pt x="2920" y="878"/>
                    <a:pt x="1718" y="1"/>
                  </a:cubicBezTo>
                  <a:close/>
                </a:path>
              </a:pathLst>
            </a:custGeom>
            <a:solidFill>
              <a:srgbClr val="76D9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0" name="Google Shape;2620;p38"/>
            <p:cNvSpPr/>
            <p:nvPr/>
          </p:nvSpPr>
          <p:spPr>
            <a:xfrm>
              <a:off x="2484250" y="1777275"/>
              <a:ext cx="172700" cy="198200"/>
            </a:xfrm>
            <a:custGeom>
              <a:avLst/>
              <a:gdLst/>
              <a:ahLst/>
              <a:cxnLst/>
              <a:rect l="l" t="t" r="r" b="b"/>
              <a:pathLst>
                <a:path w="6908" h="7928" extrusionOk="0">
                  <a:moveTo>
                    <a:pt x="3908" y="2258"/>
                  </a:moveTo>
                  <a:cubicBezTo>
                    <a:pt x="4097" y="2258"/>
                    <a:pt x="4267" y="2394"/>
                    <a:pt x="4293" y="2586"/>
                  </a:cubicBezTo>
                  <a:cubicBezTo>
                    <a:pt x="4293" y="2605"/>
                    <a:pt x="4293" y="2624"/>
                    <a:pt x="4293" y="2643"/>
                  </a:cubicBezTo>
                  <a:cubicBezTo>
                    <a:pt x="4293" y="2895"/>
                    <a:pt x="4097" y="3036"/>
                    <a:pt x="3902" y="3036"/>
                  </a:cubicBezTo>
                  <a:cubicBezTo>
                    <a:pt x="3750" y="3036"/>
                    <a:pt x="3598" y="2951"/>
                    <a:pt x="3540" y="2767"/>
                  </a:cubicBezTo>
                  <a:cubicBezTo>
                    <a:pt x="3540" y="2748"/>
                    <a:pt x="3530" y="2729"/>
                    <a:pt x="3521" y="2710"/>
                  </a:cubicBezTo>
                  <a:cubicBezTo>
                    <a:pt x="3492" y="2490"/>
                    <a:pt x="3635" y="2300"/>
                    <a:pt x="3854" y="2262"/>
                  </a:cubicBezTo>
                  <a:cubicBezTo>
                    <a:pt x="3872" y="2259"/>
                    <a:pt x="3890" y="2258"/>
                    <a:pt x="3908" y="2258"/>
                  </a:cubicBezTo>
                  <a:close/>
                  <a:moveTo>
                    <a:pt x="1" y="1"/>
                  </a:moveTo>
                  <a:lnTo>
                    <a:pt x="1" y="1"/>
                  </a:lnTo>
                  <a:cubicBezTo>
                    <a:pt x="191" y="1088"/>
                    <a:pt x="487" y="2147"/>
                    <a:pt x="897" y="3168"/>
                  </a:cubicBezTo>
                  <a:cubicBezTo>
                    <a:pt x="1250" y="4074"/>
                    <a:pt x="1746" y="5018"/>
                    <a:pt x="2395" y="5791"/>
                  </a:cubicBezTo>
                  <a:cubicBezTo>
                    <a:pt x="3463" y="7088"/>
                    <a:pt x="5028" y="7861"/>
                    <a:pt x="6697" y="7928"/>
                  </a:cubicBezTo>
                  <a:cubicBezTo>
                    <a:pt x="6907" y="6268"/>
                    <a:pt x="6411" y="4599"/>
                    <a:pt x="5314" y="3330"/>
                  </a:cubicBezTo>
                  <a:cubicBezTo>
                    <a:pt x="5095" y="3072"/>
                    <a:pt x="4856" y="2824"/>
                    <a:pt x="4599" y="2605"/>
                  </a:cubicBezTo>
                  <a:cubicBezTo>
                    <a:pt x="2691" y="888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76D9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1" name="Google Shape;2621;p38"/>
            <p:cNvSpPr/>
            <p:nvPr/>
          </p:nvSpPr>
          <p:spPr>
            <a:xfrm>
              <a:off x="2312300" y="1577000"/>
              <a:ext cx="241850" cy="114450"/>
            </a:xfrm>
            <a:custGeom>
              <a:avLst/>
              <a:gdLst/>
              <a:ahLst/>
              <a:cxnLst/>
              <a:rect l="l" t="t" r="r" b="b"/>
              <a:pathLst>
                <a:path w="9674" h="4578" extrusionOk="0">
                  <a:moveTo>
                    <a:pt x="4611" y="3483"/>
                  </a:moveTo>
                  <a:cubicBezTo>
                    <a:pt x="4699" y="3483"/>
                    <a:pt x="4787" y="3543"/>
                    <a:pt x="4799" y="3643"/>
                  </a:cubicBezTo>
                  <a:cubicBezTo>
                    <a:pt x="4818" y="3748"/>
                    <a:pt x="4751" y="3843"/>
                    <a:pt x="4646" y="3862"/>
                  </a:cubicBezTo>
                  <a:cubicBezTo>
                    <a:pt x="4635" y="3864"/>
                    <a:pt x="4623" y="3865"/>
                    <a:pt x="4612" y="3865"/>
                  </a:cubicBezTo>
                  <a:cubicBezTo>
                    <a:pt x="4460" y="3865"/>
                    <a:pt x="4367" y="3690"/>
                    <a:pt x="4465" y="3557"/>
                  </a:cubicBezTo>
                  <a:cubicBezTo>
                    <a:pt x="4502" y="3506"/>
                    <a:pt x="4556" y="3483"/>
                    <a:pt x="4611" y="3483"/>
                  </a:cubicBezTo>
                  <a:close/>
                  <a:moveTo>
                    <a:pt x="2495" y="3866"/>
                  </a:moveTo>
                  <a:cubicBezTo>
                    <a:pt x="2599" y="3866"/>
                    <a:pt x="2702" y="3936"/>
                    <a:pt x="2719" y="4053"/>
                  </a:cubicBezTo>
                  <a:cubicBezTo>
                    <a:pt x="2739" y="4177"/>
                    <a:pt x="2653" y="4291"/>
                    <a:pt x="2529" y="4310"/>
                  </a:cubicBezTo>
                  <a:cubicBezTo>
                    <a:pt x="2514" y="4313"/>
                    <a:pt x="2499" y="4315"/>
                    <a:pt x="2485" y="4315"/>
                  </a:cubicBezTo>
                  <a:cubicBezTo>
                    <a:pt x="2310" y="4315"/>
                    <a:pt x="2204" y="4108"/>
                    <a:pt x="2319" y="3957"/>
                  </a:cubicBezTo>
                  <a:cubicBezTo>
                    <a:pt x="2363" y="3894"/>
                    <a:pt x="2429" y="3866"/>
                    <a:pt x="2495" y="3866"/>
                  </a:cubicBezTo>
                  <a:close/>
                  <a:moveTo>
                    <a:pt x="7146" y="1"/>
                  </a:moveTo>
                  <a:cubicBezTo>
                    <a:pt x="5988" y="1"/>
                    <a:pt x="4610" y="130"/>
                    <a:pt x="3416" y="600"/>
                  </a:cubicBezTo>
                  <a:cubicBezTo>
                    <a:pt x="1851" y="1182"/>
                    <a:pt x="611" y="2412"/>
                    <a:pt x="1" y="3977"/>
                  </a:cubicBezTo>
                  <a:cubicBezTo>
                    <a:pt x="820" y="4376"/>
                    <a:pt x="1707" y="4578"/>
                    <a:pt x="2596" y="4578"/>
                  </a:cubicBezTo>
                  <a:cubicBezTo>
                    <a:pt x="3342" y="4578"/>
                    <a:pt x="4089" y="4436"/>
                    <a:pt x="4799" y="4148"/>
                  </a:cubicBezTo>
                  <a:cubicBezTo>
                    <a:pt x="7470" y="3108"/>
                    <a:pt x="9674" y="199"/>
                    <a:pt x="9674" y="199"/>
                  </a:cubicBezTo>
                  <a:cubicBezTo>
                    <a:pt x="9674" y="199"/>
                    <a:pt x="8577" y="1"/>
                    <a:pt x="7146" y="1"/>
                  </a:cubicBezTo>
                  <a:close/>
                </a:path>
              </a:pathLst>
            </a:custGeom>
            <a:solidFill>
              <a:srgbClr val="76D9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2" name="Google Shape;2622;p38"/>
            <p:cNvSpPr/>
            <p:nvPr/>
          </p:nvSpPr>
          <p:spPr>
            <a:xfrm>
              <a:off x="2715825" y="1271450"/>
              <a:ext cx="166000" cy="201800"/>
            </a:xfrm>
            <a:custGeom>
              <a:avLst/>
              <a:gdLst/>
              <a:ahLst/>
              <a:cxnLst/>
              <a:rect l="l" t="t" r="r" b="b"/>
              <a:pathLst>
                <a:path w="6640" h="8072" extrusionOk="0">
                  <a:moveTo>
                    <a:pt x="6372" y="1"/>
                  </a:moveTo>
                  <a:cubicBezTo>
                    <a:pt x="6134" y="10"/>
                    <a:pt x="5896" y="39"/>
                    <a:pt x="5667" y="87"/>
                  </a:cubicBezTo>
                  <a:cubicBezTo>
                    <a:pt x="5619" y="106"/>
                    <a:pt x="5571" y="125"/>
                    <a:pt x="5523" y="134"/>
                  </a:cubicBezTo>
                  <a:lnTo>
                    <a:pt x="5428" y="134"/>
                  </a:lnTo>
                  <a:cubicBezTo>
                    <a:pt x="4131" y="449"/>
                    <a:pt x="2967" y="1203"/>
                    <a:pt x="2147" y="2252"/>
                  </a:cubicBezTo>
                  <a:cubicBezTo>
                    <a:pt x="773" y="3969"/>
                    <a:pt x="201" y="6497"/>
                    <a:pt x="0" y="7585"/>
                  </a:cubicBezTo>
                  <a:cubicBezTo>
                    <a:pt x="96" y="7623"/>
                    <a:pt x="162" y="7699"/>
                    <a:pt x="172" y="7804"/>
                  </a:cubicBezTo>
                  <a:cubicBezTo>
                    <a:pt x="191" y="7909"/>
                    <a:pt x="143" y="8014"/>
                    <a:pt x="57" y="8071"/>
                  </a:cubicBezTo>
                  <a:cubicBezTo>
                    <a:pt x="706" y="7814"/>
                    <a:pt x="3558" y="6612"/>
                    <a:pt x="5132" y="4627"/>
                  </a:cubicBezTo>
                  <a:cubicBezTo>
                    <a:pt x="6182" y="3330"/>
                    <a:pt x="6640" y="1651"/>
                    <a:pt x="6372" y="1"/>
                  </a:cubicBezTo>
                  <a:close/>
                </a:path>
              </a:pathLst>
            </a:custGeom>
            <a:solidFill>
              <a:srgbClr val="76D9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3" name="Google Shape;2623;p38"/>
            <p:cNvSpPr/>
            <p:nvPr/>
          </p:nvSpPr>
          <p:spPr>
            <a:xfrm>
              <a:off x="2713675" y="1474300"/>
              <a:ext cx="725" cy="375"/>
            </a:xfrm>
            <a:custGeom>
              <a:avLst/>
              <a:gdLst/>
              <a:ahLst/>
              <a:cxnLst/>
              <a:rect l="l" t="t" r="r" b="b"/>
              <a:pathLst>
                <a:path w="29" h="15" extrusionOk="0">
                  <a:moveTo>
                    <a:pt x="10" y="1"/>
                  </a:moveTo>
                  <a:cubicBezTo>
                    <a:pt x="7" y="1"/>
                    <a:pt x="4" y="2"/>
                    <a:pt x="0" y="5"/>
                  </a:cubicBezTo>
                  <a:lnTo>
                    <a:pt x="0" y="14"/>
                  </a:lnTo>
                  <a:lnTo>
                    <a:pt x="29" y="5"/>
                  </a:lnTo>
                  <a:cubicBezTo>
                    <a:pt x="23" y="5"/>
                    <a:pt x="16" y="1"/>
                    <a:pt x="10" y="1"/>
                  </a:cubicBezTo>
                  <a:close/>
                </a:path>
              </a:pathLst>
            </a:custGeom>
            <a:solidFill>
              <a:srgbClr val="76D9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4" name="Google Shape;2624;p38"/>
            <p:cNvSpPr/>
            <p:nvPr/>
          </p:nvSpPr>
          <p:spPr>
            <a:xfrm>
              <a:off x="2765900" y="1001975"/>
              <a:ext cx="236350" cy="121100"/>
            </a:xfrm>
            <a:custGeom>
              <a:avLst/>
              <a:gdLst/>
              <a:ahLst/>
              <a:cxnLst/>
              <a:rect l="l" t="t" r="r" b="b"/>
              <a:pathLst>
                <a:path w="9454" h="4844" extrusionOk="0">
                  <a:moveTo>
                    <a:pt x="5260" y="2238"/>
                  </a:moveTo>
                  <a:cubicBezTo>
                    <a:pt x="5428" y="2238"/>
                    <a:pt x="5534" y="2444"/>
                    <a:pt x="5428" y="2586"/>
                  </a:cubicBezTo>
                  <a:cubicBezTo>
                    <a:pt x="5383" y="2650"/>
                    <a:pt x="5315" y="2680"/>
                    <a:pt x="5248" y="2680"/>
                  </a:cubicBezTo>
                  <a:cubicBezTo>
                    <a:pt x="5145" y="2680"/>
                    <a:pt x="5045" y="2611"/>
                    <a:pt x="5028" y="2490"/>
                  </a:cubicBezTo>
                  <a:cubicBezTo>
                    <a:pt x="5009" y="2366"/>
                    <a:pt x="5094" y="2252"/>
                    <a:pt x="5218" y="2242"/>
                  </a:cubicBezTo>
                  <a:cubicBezTo>
                    <a:pt x="5233" y="2239"/>
                    <a:pt x="5247" y="2238"/>
                    <a:pt x="5260" y="2238"/>
                  </a:cubicBezTo>
                  <a:close/>
                  <a:moveTo>
                    <a:pt x="8070" y="3319"/>
                  </a:moveTo>
                  <a:cubicBezTo>
                    <a:pt x="8216" y="3319"/>
                    <a:pt x="8237" y="3540"/>
                    <a:pt x="8090" y="3559"/>
                  </a:cubicBezTo>
                  <a:cubicBezTo>
                    <a:pt x="8084" y="3559"/>
                    <a:pt x="8078" y="3560"/>
                    <a:pt x="8072" y="3560"/>
                  </a:cubicBezTo>
                  <a:cubicBezTo>
                    <a:pt x="7925" y="3560"/>
                    <a:pt x="7896" y="3338"/>
                    <a:pt x="8052" y="3320"/>
                  </a:cubicBezTo>
                  <a:cubicBezTo>
                    <a:pt x="8058" y="3319"/>
                    <a:pt x="8064" y="3319"/>
                    <a:pt x="8070" y="3319"/>
                  </a:cubicBezTo>
                  <a:close/>
                  <a:moveTo>
                    <a:pt x="2305" y="0"/>
                  </a:moveTo>
                  <a:cubicBezTo>
                    <a:pt x="2284" y="0"/>
                    <a:pt x="2263" y="0"/>
                    <a:pt x="2242" y="0"/>
                  </a:cubicBezTo>
                  <a:cubicBezTo>
                    <a:pt x="2252" y="29"/>
                    <a:pt x="2261" y="58"/>
                    <a:pt x="2261" y="96"/>
                  </a:cubicBezTo>
                  <a:cubicBezTo>
                    <a:pt x="2299" y="427"/>
                    <a:pt x="2040" y="617"/>
                    <a:pt x="1785" y="617"/>
                  </a:cubicBezTo>
                  <a:cubicBezTo>
                    <a:pt x="1585" y="617"/>
                    <a:pt x="1386" y="499"/>
                    <a:pt x="1336" y="239"/>
                  </a:cubicBezTo>
                  <a:cubicBezTo>
                    <a:pt x="1326" y="182"/>
                    <a:pt x="1326" y="134"/>
                    <a:pt x="1336" y="77"/>
                  </a:cubicBezTo>
                  <a:lnTo>
                    <a:pt x="1336" y="77"/>
                  </a:lnTo>
                  <a:cubicBezTo>
                    <a:pt x="869" y="153"/>
                    <a:pt x="420" y="277"/>
                    <a:pt x="0" y="468"/>
                  </a:cubicBezTo>
                  <a:cubicBezTo>
                    <a:pt x="525" y="2061"/>
                    <a:pt x="1689" y="3349"/>
                    <a:pt x="3225" y="4026"/>
                  </a:cubicBezTo>
                  <a:cubicBezTo>
                    <a:pt x="4711" y="4699"/>
                    <a:pt x="6522" y="4844"/>
                    <a:pt x="7807" y="4844"/>
                  </a:cubicBezTo>
                  <a:cubicBezTo>
                    <a:pt x="8782" y="4844"/>
                    <a:pt x="9454" y="4761"/>
                    <a:pt x="9454" y="4761"/>
                  </a:cubicBezTo>
                  <a:cubicBezTo>
                    <a:pt x="9454" y="4761"/>
                    <a:pt x="7413" y="1737"/>
                    <a:pt x="4808" y="554"/>
                  </a:cubicBezTo>
                  <a:cubicBezTo>
                    <a:pt x="4017" y="191"/>
                    <a:pt x="3162" y="0"/>
                    <a:pt x="2305" y="0"/>
                  </a:cubicBezTo>
                  <a:close/>
                </a:path>
              </a:pathLst>
            </a:custGeom>
            <a:solidFill>
              <a:srgbClr val="76D9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5" name="Google Shape;2625;p38"/>
            <p:cNvSpPr/>
            <p:nvPr/>
          </p:nvSpPr>
          <p:spPr>
            <a:xfrm>
              <a:off x="2307525" y="1242750"/>
              <a:ext cx="221100" cy="141775"/>
            </a:xfrm>
            <a:custGeom>
              <a:avLst/>
              <a:gdLst/>
              <a:ahLst/>
              <a:cxnLst/>
              <a:rect l="l" t="t" r="r" b="b"/>
              <a:pathLst>
                <a:path w="8844" h="5671" extrusionOk="0">
                  <a:moveTo>
                    <a:pt x="7244" y="1"/>
                  </a:moveTo>
                  <a:cubicBezTo>
                    <a:pt x="6138" y="1"/>
                    <a:pt x="5044" y="313"/>
                    <a:pt x="4093" y="910"/>
                  </a:cubicBezTo>
                  <a:cubicBezTo>
                    <a:pt x="1651" y="2418"/>
                    <a:pt x="1" y="5670"/>
                    <a:pt x="1" y="5670"/>
                  </a:cubicBezTo>
                  <a:cubicBezTo>
                    <a:pt x="1" y="5670"/>
                    <a:pt x="3654" y="5661"/>
                    <a:pt x="6097" y="4163"/>
                  </a:cubicBezTo>
                  <a:cubicBezTo>
                    <a:pt x="7527" y="3295"/>
                    <a:pt x="8520" y="1864"/>
                    <a:pt x="8844" y="224"/>
                  </a:cubicBezTo>
                  <a:cubicBezTo>
                    <a:pt x="8318" y="74"/>
                    <a:pt x="7779" y="1"/>
                    <a:pt x="7244" y="1"/>
                  </a:cubicBezTo>
                  <a:close/>
                </a:path>
              </a:pathLst>
            </a:custGeom>
            <a:solidFill>
              <a:srgbClr val="76D9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6" name="Google Shape;2626;p38"/>
            <p:cNvSpPr/>
            <p:nvPr/>
          </p:nvSpPr>
          <p:spPr>
            <a:xfrm>
              <a:off x="3014400" y="1026300"/>
              <a:ext cx="148125" cy="143350"/>
            </a:xfrm>
            <a:custGeom>
              <a:avLst/>
              <a:gdLst/>
              <a:ahLst/>
              <a:cxnLst/>
              <a:rect l="l" t="t" r="r" b="b"/>
              <a:pathLst>
                <a:path w="5925" h="5734" extrusionOk="0">
                  <a:moveTo>
                    <a:pt x="3107" y="2650"/>
                  </a:moveTo>
                  <a:cubicBezTo>
                    <a:pt x="3307" y="2650"/>
                    <a:pt x="3437" y="2881"/>
                    <a:pt x="3311" y="3043"/>
                  </a:cubicBezTo>
                  <a:cubicBezTo>
                    <a:pt x="3259" y="3114"/>
                    <a:pt x="3184" y="3145"/>
                    <a:pt x="3110" y="3145"/>
                  </a:cubicBezTo>
                  <a:cubicBezTo>
                    <a:pt x="2994" y="3145"/>
                    <a:pt x="2880" y="3067"/>
                    <a:pt x="2862" y="2939"/>
                  </a:cubicBezTo>
                  <a:cubicBezTo>
                    <a:pt x="2843" y="2795"/>
                    <a:pt x="2939" y="2671"/>
                    <a:pt x="3072" y="2652"/>
                  </a:cubicBezTo>
                  <a:cubicBezTo>
                    <a:pt x="3084" y="2651"/>
                    <a:pt x="3095" y="2650"/>
                    <a:pt x="3107" y="2650"/>
                  </a:cubicBezTo>
                  <a:close/>
                  <a:moveTo>
                    <a:pt x="0" y="0"/>
                  </a:moveTo>
                  <a:cubicBezTo>
                    <a:pt x="0" y="0"/>
                    <a:pt x="1555" y="3311"/>
                    <a:pt x="3950" y="4885"/>
                  </a:cubicBezTo>
                  <a:cubicBezTo>
                    <a:pt x="4064" y="4970"/>
                    <a:pt x="4188" y="5037"/>
                    <a:pt x="4312" y="5104"/>
                  </a:cubicBezTo>
                  <a:cubicBezTo>
                    <a:pt x="4513" y="5218"/>
                    <a:pt x="4722" y="5323"/>
                    <a:pt x="4942" y="5419"/>
                  </a:cubicBezTo>
                  <a:lnTo>
                    <a:pt x="5104" y="5486"/>
                  </a:lnTo>
                  <a:cubicBezTo>
                    <a:pt x="5180" y="5514"/>
                    <a:pt x="5266" y="5543"/>
                    <a:pt x="5342" y="5571"/>
                  </a:cubicBezTo>
                  <a:cubicBezTo>
                    <a:pt x="5419" y="5600"/>
                    <a:pt x="5495" y="5619"/>
                    <a:pt x="5562" y="5648"/>
                  </a:cubicBezTo>
                  <a:lnTo>
                    <a:pt x="5638" y="5667"/>
                  </a:lnTo>
                  <a:cubicBezTo>
                    <a:pt x="5705" y="5686"/>
                    <a:pt x="5772" y="5695"/>
                    <a:pt x="5838" y="5714"/>
                  </a:cubicBezTo>
                  <a:cubicBezTo>
                    <a:pt x="5858" y="5724"/>
                    <a:pt x="5877" y="5724"/>
                    <a:pt x="5896" y="5734"/>
                  </a:cubicBezTo>
                  <a:lnTo>
                    <a:pt x="5924" y="5734"/>
                  </a:lnTo>
                  <a:lnTo>
                    <a:pt x="4989" y="1126"/>
                  </a:lnTo>
                  <a:lnTo>
                    <a:pt x="4942" y="1107"/>
                  </a:lnTo>
                  <a:cubicBezTo>
                    <a:pt x="4894" y="1088"/>
                    <a:pt x="4856" y="1059"/>
                    <a:pt x="4808" y="1050"/>
                  </a:cubicBezTo>
                  <a:cubicBezTo>
                    <a:pt x="4761" y="1021"/>
                    <a:pt x="4713" y="1002"/>
                    <a:pt x="4665" y="993"/>
                  </a:cubicBezTo>
                  <a:lnTo>
                    <a:pt x="4656" y="983"/>
                  </a:lnTo>
                  <a:lnTo>
                    <a:pt x="4579" y="954"/>
                  </a:lnTo>
                  <a:lnTo>
                    <a:pt x="4513" y="926"/>
                  </a:lnTo>
                  <a:lnTo>
                    <a:pt x="4312" y="849"/>
                  </a:lnTo>
                  <a:lnTo>
                    <a:pt x="4245" y="821"/>
                  </a:lnTo>
                  <a:lnTo>
                    <a:pt x="4121" y="783"/>
                  </a:lnTo>
                  <a:lnTo>
                    <a:pt x="3988" y="735"/>
                  </a:lnTo>
                  <a:cubicBezTo>
                    <a:pt x="3940" y="716"/>
                    <a:pt x="3902" y="706"/>
                    <a:pt x="3854" y="687"/>
                  </a:cubicBezTo>
                  <a:cubicBezTo>
                    <a:pt x="3778" y="668"/>
                    <a:pt x="3692" y="640"/>
                    <a:pt x="3616" y="620"/>
                  </a:cubicBezTo>
                  <a:lnTo>
                    <a:pt x="3616" y="620"/>
                  </a:lnTo>
                  <a:lnTo>
                    <a:pt x="3616" y="620"/>
                  </a:lnTo>
                  <a:cubicBezTo>
                    <a:pt x="2442" y="277"/>
                    <a:pt x="1231" y="67"/>
                    <a:pt x="0" y="0"/>
                  </a:cubicBezTo>
                  <a:close/>
                </a:path>
              </a:pathLst>
            </a:custGeom>
            <a:solidFill>
              <a:srgbClr val="76D9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7" name="Google Shape;2627;p38"/>
            <p:cNvSpPr/>
            <p:nvPr/>
          </p:nvSpPr>
          <p:spPr>
            <a:xfrm>
              <a:off x="3100025" y="1691675"/>
              <a:ext cx="168850" cy="200575"/>
            </a:xfrm>
            <a:custGeom>
              <a:avLst/>
              <a:gdLst/>
              <a:ahLst/>
              <a:cxnLst/>
              <a:rect l="l" t="t" r="r" b="b"/>
              <a:pathLst>
                <a:path w="6754" h="8023" extrusionOk="0">
                  <a:moveTo>
                    <a:pt x="6754" y="0"/>
                  </a:moveTo>
                  <a:lnTo>
                    <a:pt x="6725" y="10"/>
                  </a:lnTo>
                  <a:cubicBezTo>
                    <a:pt x="6687" y="29"/>
                    <a:pt x="6611" y="57"/>
                    <a:pt x="6487" y="105"/>
                  </a:cubicBezTo>
                  <a:lnTo>
                    <a:pt x="6468" y="115"/>
                  </a:lnTo>
                  <a:cubicBezTo>
                    <a:pt x="6344" y="153"/>
                    <a:pt x="6210" y="219"/>
                    <a:pt x="6038" y="286"/>
                  </a:cubicBezTo>
                  <a:lnTo>
                    <a:pt x="5962" y="324"/>
                  </a:lnTo>
                  <a:cubicBezTo>
                    <a:pt x="5838" y="372"/>
                    <a:pt x="5705" y="429"/>
                    <a:pt x="5571" y="496"/>
                  </a:cubicBezTo>
                  <a:lnTo>
                    <a:pt x="5561" y="496"/>
                  </a:lnTo>
                  <a:lnTo>
                    <a:pt x="5361" y="592"/>
                  </a:lnTo>
                  <a:lnTo>
                    <a:pt x="5313" y="620"/>
                  </a:lnTo>
                  <a:lnTo>
                    <a:pt x="5084" y="725"/>
                  </a:lnTo>
                  <a:lnTo>
                    <a:pt x="5037" y="754"/>
                  </a:lnTo>
                  <a:lnTo>
                    <a:pt x="4836" y="859"/>
                  </a:lnTo>
                  <a:lnTo>
                    <a:pt x="4817" y="868"/>
                  </a:lnTo>
                  <a:lnTo>
                    <a:pt x="4693" y="935"/>
                  </a:lnTo>
                  <a:lnTo>
                    <a:pt x="4598" y="983"/>
                  </a:lnTo>
                  <a:cubicBezTo>
                    <a:pt x="4531" y="1021"/>
                    <a:pt x="4464" y="1059"/>
                    <a:pt x="4398" y="1097"/>
                  </a:cubicBezTo>
                  <a:cubicBezTo>
                    <a:pt x="3644" y="1517"/>
                    <a:pt x="2948" y="2003"/>
                    <a:pt x="2299" y="2566"/>
                  </a:cubicBezTo>
                  <a:cubicBezTo>
                    <a:pt x="2003" y="2833"/>
                    <a:pt x="1736" y="3110"/>
                    <a:pt x="1488" y="3415"/>
                  </a:cubicBezTo>
                  <a:cubicBezTo>
                    <a:pt x="487" y="4617"/>
                    <a:pt x="0" y="6172"/>
                    <a:pt x="134" y="7736"/>
                  </a:cubicBezTo>
                  <a:cubicBezTo>
                    <a:pt x="200" y="7813"/>
                    <a:pt x="239" y="7918"/>
                    <a:pt x="219" y="8023"/>
                  </a:cubicBezTo>
                  <a:cubicBezTo>
                    <a:pt x="1870" y="7918"/>
                    <a:pt x="3406" y="7126"/>
                    <a:pt x="4445" y="5829"/>
                  </a:cubicBezTo>
                  <a:cubicBezTo>
                    <a:pt x="4646" y="5581"/>
                    <a:pt x="4827" y="5323"/>
                    <a:pt x="4999" y="5046"/>
                  </a:cubicBezTo>
                  <a:cubicBezTo>
                    <a:pt x="5046" y="4970"/>
                    <a:pt x="5094" y="4894"/>
                    <a:pt x="5142" y="4808"/>
                  </a:cubicBezTo>
                  <a:cubicBezTo>
                    <a:pt x="5218" y="4674"/>
                    <a:pt x="5304" y="4531"/>
                    <a:pt x="5380" y="4388"/>
                  </a:cubicBezTo>
                  <a:cubicBezTo>
                    <a:pt x="5771" y="3606"/>
                    <a:pt x="6086" y="2795"/>
                    <a:pt x="6325" y="1956"/>
                  </a:cubicBezTo>
                  <a:cubicBezTo>
                    <a:pt x="6420" y="1641"/>
                    <a:pt x="6487" y="1345"/>
                    <a:pt x="6554" y="1088"/>
                  </a:cubicBezTo>
                  <a:cubicBezTo>
                    <a:pt x="6563" y="1049"/>
                    <a:pt x="6573" y="1002"/>
                    <a:pt x="6582" y="964"/>
                  </a:cubicBezTo>
                  <a:lnTo>
                    <a:pt x="6582" y="944"/>
                  </a:lnTo>
                  <a:cubicBezTo>
                    <a:pt x="6620" y="782"/>
                    <a:pt x="6649" y="630"/>
                    <a:pt x="6668" y="496"/>
                  </a:cubicBezTo>
                  <a:cubicBezTo>
                    <a:pt x="6687" y="429"/>
                    <a:pt x="6697" y="363"/>
                    <a:pt x="6706" y="296"/>
                  </a:cubicBezTo>
                  <a:cubicBezTo>
                    <a:pt x="6725" y="210"/>
                    <a:pt x="6735" y="143"/>
                    <a:pt x="6744" y="95"/>
                  </a:cubicBezTo>
                  <a:cubicBezTo>
                    <a:pt x="6754" y="48"/>
                    <a:pt x="6754" y="0"/>
                    <a:pt x="6754" y="0"/>
                  </a:cubicBezTo>
                  <a:close/>
                </a:path>
              </a:pathLst>
            </a:custGeom>
            <a:solidFill>
              <a:srgbClr val="76D9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8" name="Google Shape;2628;p38"/>
            <p:cNvSpPr/>
            <p:nvPr/>
          </p:nvSpPr>
          <p:spPr>
            <a:xfrm>
              <a:off x="2952875" y="2457200"/>
              <a:ext cx="116150" cy="246850"/>
            </a:xfrm>
            <a:custGeom>
              <a:avLst/>
              <a:gdLst/>
              <a:ahLst/>
              <a:cxnLst/>
              <a:rect l="l" t="t" r="r" b="b"/>
              <a:pathLst>
                <a:path w="4646" h="9874" extrusionOk="0">
                  <a:moveTo>
                    <a:pt x="2123" y="4841"/>
                  </a:moveTo>
                  <a:cubicBezTo>
                    <a:pt x="2303" y="4841"/>
                    <a:pt x="2480" y="4962"/>
                    <a:pt x="2509" y="5171"/>
                  </a:cubicBezTo>
                  <a:cubicBezTo>
                    <a:pt x="2547" y="5380"/>
                    <a:pt x="2395" y="5581"/>
                    <a:pt x="2185" y="5619"/>
                  </a:cubicBezTo>
                  <a:cubicBezTo>
                    <a:pt x="2165" y="5622"/>
                    <a:pt x="2146" y="5623"/>
                    <a:pt x="2127" y="5623"/>
                  </a:cubicBezTo>
                  <a:cubicBezTo>
                    <a:pt x="1815" y="5623"/>
                    <a:pt x="1615" y="5269"/>
                    <a:pt x="1813" y="4999"/>
                  </a:cubicBezTo>
                  <a:cubicBezTo>
                    <a:pt x="1891" y="4891"/>
                    <a:pt x="2007" y="4841"/>
                    <a:pt x="2123" y="4841"/>
                  </a:cubicBezTo>
                  <a:close/>
                  <a:moveTo>
                    <a:pt x="1717" y="0"/>
                  </a:moveTo>
                  <a:cubicBezTo>
                    <a:pt x="1627" y="169"/>
                    <a:pt x="1454" y="261"/>
                    <a:pt x="1278" y="261"/>
                  </a:cubicBezTo>
                  <a:cubicBezTo>
                    <a:pt x="1175" y="261"/>
                    <a:pt x="1071" y="229"/>
                    <a:pt x="983" y="162"/>
                  </a:cubicBezTo>
                  <a:cubicBezTo>
                    <a:pt x="239" y="1450"/>
                    <a:pt x="0" y="2967"/>
                    <a:pt x="315" y="4417"/>
                  </a:cubicBezTo>
                  <a:cubicBezTo>
                    <a:pt x="916" y="7222"/>
                    <a:pt x="3425" y="9873"/>
                    <a:pt x="3425" y="9873"/>
                  </a:cubicBezTo>
                  <a:cubicBezTo>
                    <a:pt x="3425" y="9873"/>
                    <a:pt x="4646" y="6430"/>
                    <a:pt x="4054" y="3625"/>
                  </a:cubicBezTo>
                  <a:cubicBezTo>
                    <a:pt x="3749" y="2175"/>
                    <a:pt x="2919" y="878"/>
                    <a:pt x="1717" y="0"/>
                  </a:cubicBezTo>
                  <a:close/>
                </a:path>
              </a:pathLst>
            </a:custGeom>
            <a:solidFill>
              <a:srgbClr val="76D9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9" name="Google Shape;2629;p38"/>
            <p:cNvSpPr/>
            <p:nvPr/>
          </p:nvSpPr>
          <p:spPr>
            <a:xfrm>
              <a:off x="2193075" y="2148600"/>
              <a:ext cx="216550" cy="147375"/>
            </a:xfrm>
            <a:custGeom>
              <a:avLst/>
              <a:gdLst/>
              <a:ahLst/>
              <a:cxnLst/>
              <a:rect l="l" t="t" r="r" b="b"/>
              <a:pathLst>
                <a:path w="8662" h="5895" extrusionOk="0">
                  <a:moveTo>
                    <a:pt x="3105" y="2643"/>
                  </a:moveTo>
                  <a:cubicBezTo>
                    <a:pt x="3220" y="2643"/>
                    <a:pt x="3331" y="2720"/>
                    <a:pt x="3348" y="2853"/>
                  </a:cubicBezTo>
                  <a:cubicBezTo>
                    <a:pt x="3367" y="2996"/>
                    <a:pt x="3282" y="3120"/>
                    <a:pt x="3139" y="3139"/>
                  </a:cubicBezTo>
                  <a:cubicBezTo>
                    <a:pt x="3123" y="3141"/>
                    <a:pt x="3108" y="3143"/>
                    <a:pt x="3094" y="3143"/>
                  </a:cubicBezTo>
                  <a:cubicBezTo>
                    <a:pt x="2900" y="3143"/>
                    <a:pt x="2785" y="2916"/>
                    <a:pt x="2900" y="2748"/>
                  </a:cubicBezTo>
                  <a:cubicBezTo>
                    <a:pt x="2953" y="2676"/>
                    <a:pt x="3030" y="2643"/>
                    <a:pt x="3105" y="2643"/>
                  </a:cubicBezTo>
                  <a:close/>
                  <a:moveTo>
                    <a:pt x="0" y="0"/>
                  </a:moveTo>
                  <a:cubicBezTo>
                    <a:pt x="0" y="0"/>
                    <a:pt x="1545" y="3301"/>
                    <a:pt x="3930" y="4885"/>
                  </a:cubicBezTo>
                  <a:cubicBezTo>
                    <a:pt x="4054" y="4970"/>
                    <a:pt x="4178" y="5037"/>
                    <a:pt x="4302" y="5104"/>
                  </a:cubicBezTo>
                  <a:cubicBezTo>
                    <a:pt x="5204" y="5627"/>
                    <a:pt x="6223" y="5895"/>
                    <a:pt x="7251" y="5895"/>
                  </a:cubicBezTo>
                  <a:cubicBezTo>
                    <a:pt x="7723" y="5895"/>
                    <a:pt x="8196" y="5838"/>
                    <a:pt x="8662" y="5724"/>
                  </a:cubicBezTo>
                  <a:cubicBezTo>
                    <a:pt x="8395" y="4064"/>
                    <a:pt x="7441" y="2605"/>
                    <a:pt x="6038" y="1698"/>
                  </a:cubicBezTo>
                  <a:cubicBezTo>
                    <a:pt x="5285" y="1221"/>
                    <a:pt x="4464" y="859"/>
                    <a:pt x="3606" y="611"/>
                  </a:cubicBezTo>
                  <a:cubicBezTo>
                    <a:pt x="2433" y="268"/>
                    <a:pt x="1221" y="67"/>
                    <a:pt x="0" y="0"/>
                  </a:cubicBezTo>
                  <a:close/>
                </a:path>
              </a:pathLst>
            </a:custGeom>
            <a:solidFill>
              <a:srgbClr val="76D9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0" name="Google Shape;2630;p38"/>
            <p:cNvSpPr/>
            <p:nvPr/>
          </p:nvSpPr>
          <p:spPr>
            <a:xfrm>
              <a:off x="2462800" y="2549025"/>
              <a:ext cx="241600" cy="114300"/>
            </a:xfrm>
            <a:custGeom>
              <a:avLst/>
              <a:gdLst/>
              <a:ahLst/>
              <a:cxnLst/>
              <a:rect l="l" t="t" r="r" b="b"/>
              <a:pathLst>
                <a:path w="9664" h="4572" extrusionOk="0">
                  <a:moveTo>
                    <a:pt x="4604" y="3477"/>
                  </a:moveTo>
                  <a:cubicBezTo>
                    <a:pt x="4692" y="3477"/>
                    <a:pt x="4781" y="3539"/>
                    <a:pt x="4798" y="3644"/>
                  </a:cubicBezTo>
                  <a:cubicBezTo>
                    <a:pt x="4808" y="3739"/>
                    <a:pt x="4741" y="3835"/>
                    <a:pt x="4636" y="3854"/>
                  </a:cubicBezTo>
                  <a:cubicBezTo>
                    <a:pt x="4624" y="3856"/>
                    <a:pt x="4613" y="3857"/>
                    <a:pt x="4602" y="3857"/>
                  </a:cubicBezTo>
                  <a:cubicBezTo>
                    <a:pt x="4450" y="3857"/>
                    <a:pt x="4357" y="3683"/>
                    <a:pt x="4455" y="3558"/>
                  </a:cubicBezTo>
                  <a:cubicBezTo>
                    <a:pt x="4492" y="3502"/>
                    <a:pt x="4548" y="3477"/>
                    <a:pt x="4604" y="3477"/>
                  </a:cubicBezTo>
                  <a:close/>
                  <a:moveTo>
                    <a:pt x="2483" y="3858"/>
                  </a:moveTo>
                  <a:cubicBezTo>
                    <a:pt x="2587" y="3858"/>
                    <a:pt x="2692" y="3931"/>
                    <a:pt x="2709" y="4054"/>
                  </a:cubicBezTo>
                  <a:cubicBezTo>
                    <a:pt x="2728" y="4178"/>
                    <a:pt x="2642" y="4293"/>
                    <a:pt x="2528" y="4312"/>
                  </a:cubicBezTo>
                  <a:cubicBezTo>
                    <a:pt x="2516" y="4313"/>
                    <a:pt x="2505" y="4314"/>
                    <a:pt x="2494" y="4314"/>
                  </a:cubicBezTo>
                  <a:cubicBezTo>
                    <a:pt x="2312" y="4314"/>
                    <a:pt x="2192" y="4102"/>
                    <a:pt x="2309" y="3949"/>
                  </a:cubicBezTo>
                  <a:cubicBezTo>
                    <a:pt x="2353" y="3887"/>
                    <a:pt x="2418" y="3858"/>
                    <a:pt x="2483" y="3858"/>
                  </a:cubicBezTo>
                  <a:close/>
                  <a:moveTo>
                    <a:pt x="7118" y="0"/>
                  </a:moveTo>
                  <a:cubicBezTo>
                    <a:pt x="5963" y="0"/>
                    <a:pt x="4594" y="129"/>
                    <a:pt x="3406" y="591"/>
                  </a:cubicBezTo>
                  <a:cubicBezTo>
                    <a:pt x="1841" y="1183"/>
                    <a:pt x="601" y="2413"/>
                    <a:pt x="0" y="3968"/>
                  </a:cubicBezTo>
                  <a:cubicBezTo>
                    <a:pt x="817" y="4369"/>
                    <a:pt x="1709" y="4571"/>
                    <a:pt x="2601" y="4571"/>
                  </a:cubicBezTo>
                  <a:cubicBezTo>
                    <a:pt x="3343" y="4571"/>
                    <a:pt x="4087" y="4431"/>
                    <a:pt x="4789" y="4150"/>
                  </a:cubicBezTo>
                  <a:cubicBezTo>
                    <a:pt x="7460" y="3110"/>
                    <a:pt x="9663" y="200"/>
                    <a:pt x="9663" y="200"/>
                  </a:cubicBezTo>
                  <a:cubicBezTo>
                    <a:pt x="9663" y="200"/>
                    <a:pt x="8558" y="0"/>
                    <a:pt x="7118" y="0"/>
                  </a:cubicBezTo>
                  <a:close/>
                </a:path>
              </a:pathLst>
            </a:custGeom>
            <a:solidFill>
              <a:srgbClr val="76D9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1" name="Google Shape;2631;p38"/>
            <p:cNvSpPr/>
            <p:nvPr/>
          </p:nvSpPr>
          <p:spPr>
            <a:xfrm>
              <a:off x="2866050" y="2243275"/>
              <a:ext cx="166025" cy="201775"/>
            </a:xfrm>
            <a:custGeom>
              <a:avLst/>
              <a:gdLst/>
              <a:ahLst/>
              <a:cxnLst/>
              <a:rect l="l" t="t" r="r" b="b"/>
              <a:pathLst>
                <a:path w="6641" h="8071" extrusionOk="0">
                  <a:moveTo>
                    <a:pt x="6373" y="1"/>
                  </a:moveTo>
                  <a:lnTo>
                    <a:pt x="6373" y="1"/>
                  </a:lnTo>
                  <a:cubicBezTo>
                    <a:pt x="6135" y="10"/>
                    <a:pt x="5896" y="39"/>
                    <a:pt x="5658" y="86"/>
                  </a:cubicBezTo>
                  <a:cubicBezTo>
                    <a:pt x="5610" y="115"/>
                    <a:pt x="5562" y="125"/>
                    <a:pt x="5515" y="134"/>
                  </a:cubicBezTo>
                  <a:cubicBezTo>
                    <a:pt x="5500" y="139"/>
                    <a:pt x="5486" y="141"/>
                    <a:pt x="5472" y="141"/>
                  </a:cubicBezTo>
                  <a:cubicBezTo>
                    <a:pt x="5457" y="141"/>
                    <a:pt x="5443" y="139"/>
                    <a:pt x="5429" y="134"/>
                  </a:cubicBezTo>
                  <a:cubicBezTo>
                    <a:pt x="4122" y="458"/>
                    <a:pt x="2968" y="1202"/>
                    <a:pt x="2138" y="2252"/>
                  </a:cubicBezTo>
                  <a:cubicBezTo>
                    <a:pt x="774" y="3978"/>
                    <a:pt x="192" y="6497"/>
                    <a:pt x="1" y="7594"/>
                  </a:cubicBezTo>
                  <a:cubicBezTo>
                    <a:pt x="201" y="7670"/>
                    <a:pt x="230" y="7947"/>
                    <a:pt x="49" y="8071"/>
                  </a:cubicBezTo>
                  <a:cubicBezTo>
                    <a:pt x="707" y="7823"/>
                    <a:pt x="3559" y="6611"/>
                    <a:pt x="5133" y="4637"/>
                  </a:cubicBezTo>
                  <a:cubicBezTo>
                    <a:pt x="6182" y="3339"/>
                    <a:pt x="6640" y="1651"/>
                    <a:pt x="6373" y="1"/>
                  </a:cubicBezTo>
                  <a:close/>
                </a:path>
              </a:pathLst>
            </a:custGeom>
            <a:solidFill>
              <a:srgbClr val="76D9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2" name="Google Shape;2632;p38"/>
            <p:cNvSpPr/>
            <p:nvPr/>
          </p:nvSpPr>
          <p:spPr>
            <a:xfrm>
              <a:off x="2864150" y="2446225"/>
              <a:ext cx="500" cy="250"/>
            </a:xfrm>
            <a:custGeom>
              <a:avLst/>
              <a:gdLst/>
              <a:ahLst/>
              <a:cxnLst/>
              <a:rect l="l" t="t" r="r" b="b"/>
              <a:pathLst>
                <a:path w="20" h="10" extrusionOk="0">
                  <a:moveTo>
                    <a:pt x="1" y="0"/>
                  </a:moveTo>
                  <a:lnTo>
                    <a:pt x="1" y="10"/>
                  </a:lnTo>
                  <a:lnTo>
                    <a:pt x="20" y="0"/>
                  </a:lnTo>
                  <a:close/>
                </a:path>
              </a:pathLst>
            </a:custGeom>
            <a:solidFill>
              <a:srgbClr val="76D9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3" name="Google Shape;2633;p38"/>
            <p:cNvSpPr/>
            <p:nvPr/>
          </p:nvSpPr>
          <p:spPr>
            <a:xfrm>
              <a:off x="2916375" y="1974025"/>
              <a:ext cx="236125" cy="120975"/>
            </a:xfrm>
            <a:custGeom>
              <a:avLst/>
              <a:gdLst/>
              <a:ahLst/>
              <a:cxnLst/>
              <a:rect l="l" t="t" r="r" b="b"/>
              <a:pathLst>
                <a:path w="9445" h="4839" extrusionOk="0">
                  <a:moveTo>
                    <a:pt x="5243" y="2230"/>
                  </a:moveTo>
                  <a:cubicBezTo>
                    <a:pt x="5415" y="2230"/>
                    <a:pt x="5527" y="2433"/>
                    <a:pt x="5419" y="2586"/>
                  </a:cubicBezTo>
                  <a:cubicBezTo>
                    <a:pt x="5374" y="2650"/>
                    <a:pt x="5307" y="2680"/>
                    <a:pt x="5241" y="2680"/>
                  </a:cubicBezTo>
                  <a:cubicBezTo>
                    <a:pt x="5141" y="2680"/>
                    <a:pt x="5041" y="2611"/>
                    <a:pt x="5018" y="2490"/>
                  </a:cubicBezTo>
                  <a:cubicBezTo>
                    <a:pt x="4999" y="2366"/>
                    <a:pt x="5085" y="2252"/>
                    <a:pt x="5209" y="2233"/>
                  </a:cubicBezTo>
                  <a:cubicBezTo>
                    <a:pt x="5221" y="2231"/>
                    <a:pt x="5232" y="2230"/>
                    <a:pt x="5243" y="2230"/>
                  </a:cubicBezTo>
                  <a:close/>
                  <a:moveTo>
                    <a:pt x="8065" y="3318"/>
                  </a:moveTo>
                  <a:cubicBezTo>
                    <a:pt x="8158" y="3318"/>
                    <a:pt x="8219" y="3422"/>
                    <a:pt x="8157" y="3502"/>
                  </a:cubicBezTo>
                  <a:cubicBezTo>
                    <a:pt x="8134" y="3536"/>
                    <a:pt x="8097" y="3552"/>
                    <a:pt x="8060" y="3552"/>
                  </a:cubicBezTo>
                  <a:cubicBezTo>
                    <a:pt x="8006" y="3552"/>
                    <a:pt x="7953" y="3517"/>
                    <a:pt x="7947" y="3454"/>
                  </a:cubicBezTo>
                  <a:cubicBezTo>
                    <a:pt x="7937" y="3387"/>
                    <a:pt x="7976" y="3330"/>
                    <a:pt x="8042" y="3320"/>
                  </a:cubicBezTo>
                  <a:cubicBezTo>
                    <a:pt x="8050" y="3319"/>
                    <a:pt x="8058" y="3318"/>
                    <a:pt x="8065" y="3318"/>
                  </a:cubicBezTo>
                  <a:close/>
                  <a:moveTo>
                    <a:pt x="2296" y="0"/>
                  </a:moveTo>
                  <a:cubicBezTo>
                    <a:pt x="2275" y="0"/>
                    <a:pt x="2254" y="0"/>
                    <a:pt x="2233" y="1"/>
                  </a:cubicBezTo>
                  <a:cubicBezTo>
                    <a:pt x="2242" y="29"/>
                    <a:pt x="2252" y="58"/>
                    <a:pt x="2252" y="86"/>
                  </a:cubicBezTo>
                  <a:cubicBezTo>
                    <a:pt x="2326" y="447"/>
                    <a:pt x="2053" y="654"/>
                    <a:pt x="1784" y="654"/>
                  </a:cubicBezTo>
                  <a:cubicBezTo>
                    <a:pt x="1569" y="654"/>
                    <a:pt x="1356" y="522"/>
                    <a:pt x="1327" y="230"/>
                  </a:cubicBezTo>
                  <a:cubicBezTo>
                    <a:pt x="1317" y="182"/>
                    <a:pt x="1317" y="125"/>
                    <a:pt x="1327" y="77"/>
                  </a:cubicBezTo>
                  <a:lnTo>
                    <a:pt x="1327" y="77"/>
                  </a:lnTo>
                  <a:cubicBezTo>
                    <a:pt x="869" y="144"/>
                    <a:pt x="420" y="277"/>
                    <a:pt x="1" y="468"/>
                  </a:cubicBezTo>
                  <a:cubicBezTo>
                    <a:pt x="516" y="2052"/>
                    <a:pt x="1689" y="3349"/>
                    <a:pt x="3216" y="4026"/>
                  </a:cubicBezTo>
                  <a:cubicBezTo>
                    <a:pt x="4689" y="4693"/>
                    <a:pt x="6480" y="4838"/>
                    <a:pt x="7763" y="4838"/>
                  </a:cubicBezTo>
                  <a:cubicBezTo>
                    <a:pt x="8756" y="4838"/>
                    <a:pt x="9445" y="4751"/>
                    <a:pt x="9445" y="4751"/>
                  </a:cubicBezTo>
                  <a:cubicBezTo>
                    <a:pt x="9445" y="4751"/>
                    <a:pt x="7403" y="1727"/>
                    <a:pt x="4799" y="544"/>
                  </a:cubicBezTo>
                  <a:cubicBezTo>
                    <a:pt x="4008" y="191"/>
                    <a:pt x="3161" y="0"/>
                    <a:pt x="2296" y="0"/>
                  </a:cubicBezTo>
                  <a:close/>
                </a:path>
              </a:pathLst>
            </a:custGeom>
            <a:solidFill>
              <a:srgbClr val="76D9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4" name="Google Shape;2634;p38"/>
            <p:cNvSpPr/>
            <p:nvPr/>
          </p:nvSpPr>
          <p:spPr>
            <a:xfrm>
              <a:off x="2458025" y="2214700"/>
              <a:ext cx="220850" cy="141875"/>
            </a:xfrm>
            <a:custGeom>
              <a:avLst/>
              <a:gdLst/>
              <a:ahLst/>
              <a:cxnLst/>
              <a:rect l="l" t="t" r="r" b="b"/>
              <a:pathLst>
                <a:path w="8834" h="5675" extrusionOk="0">
                  <a:moveTo>
                    <a:pt x="7238" y="0"/>
                  </a:moveTo>
                  <a:cubicBezTo>
                    <a:pt x="6131" y="0"/>
                    <a:pt x="5035" y="310"/>
                    <a:pt x="4083" y="915"/>
                  </a:cubicBezTo>
                  <a:cubicBezTo>
                    <a:pt x="1641" y="2412"/>
                    <a:pt x="0" y="5675"/>
                    <a:pt x="0" y="5675"/>
                  </a:cubicBezTo>
                  <a:cubicBezTo>
                    <a:pt x="0" y="5675"/>
                    <a:pt x="3644" y="5665"/>
                    <a:pt x="6086" y="4158"/>
                  </a:cubicBezTo>
                  <a:cubicBezTo>
                    <a:pt x="7517" y="3290"/>
                    <a:pt x="8509" y="1869"/>
                    <a:pt x="8834" y="218"/>
                  </a:cubicBezTo>
                  <a:cubicBezTo>
                    <a:pt x="8309" y="72"/>
                    <a:pt x="7772" y="0"/>
                    <a:pt x="7238" y="0"/>
                  </a:cubicBezTo>
                  <a:close/>
                </a:path>
              </a:pathLst>
            </a:custGeom>
            <a:solidFill>
              <a:srgbClr val="76D9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5" name="Google Shape;2635;p38"/>
            <p:cNvSpPr/>
            <p:nvPr/>
          </p:nvSpPr>
          <p:spPr>
            <a:xfrm>
              <a:off x="2634725" y="2749100"/>
              <a:ext cx="172700" cy="198200"/>
            </a:xfrm>
            <a:custGeom>
              <a:avLst/>
              <a:gdLst/>
              <a:ahLst/>
              <a:cxnLst/>
              <a:rect l="l" t="t" r="r" b="b"/>
              <a:pathLst>
                <a:path w="6908" h="7928" extrusionOk="0">
                  <a:moveTo>
                    <a:pt x="3915" y="2267"/>
                  </a:moveTo>
                  <a:cubicBezTo>
                    <a:pt x="4082" y="2267"/>
                    <a:pt x="4246" y="2367"/>
                    <a:pt x="4284" y="2586"/>
                  </a:cubicBezTo>
                  <a:cubicBezTo>
                    <a:pt x="4294" y="2605"/>
                    <a:pt x="4294" y="2624"/>
                    <a:pt x="4284" y="2643"/>
                  </a:cubicBezTo>
                  <a:cubicBezTo>
                    <a:pt x="4289" y="2895"/>
                    <a:pt x="4093" y="3035"/>
                    <a:pt x="3896" y="3035"/>
                  </a:cubicBezTo>
                  <a:cubicBezTo>
                    <a:pt x="3742" y="3035"/>
                    <a:pt x="3589" y="2950"/>
                    <a:pt x="3530" y="2767"/>
                  </a:cubicBezTo>
                  <a:cubicBezTo>
                    <a:pt x="3530" y="2748"/>
                    <a:pt x="3521" y="2729"/>
                    <a:pt x="3521" y="2710"/>
                  </a:cubicBezTo>
                  <a:cubicBezTo>
                    <a:pt x="3489" y="2427"/>
                    <a:pt x="3704" y="2267"/>
                    <a:pt x="3915" y="2267"/>
                  </a:cubicBezTo>
                  <a:close/>
                  <a:moveTo>
                    <a:pt x="1" y="0"/>
                  </a:moveTo>
                  <a:cubicBezTo>
                    <a:pt x="182" y="1088"/>
                    <a:pt x="487" y="2156"/>
                    <a:pt x="888" y="3187"/>
                  </a:cubicBezTo>
                  <a:cubicBezTo>
                    <a:pt x="1251" y="4083"/>
                    <a:pt x="1737" y="5037"/>
                    <a:pt x="2395" y="5810"/>
                  </a:cubicBezTo>
                  <a:cubicBezTo>
                    <a:pt x="3464" y="7088"/>
                    <a:pt x="5019" y="7861"/>
                    <a:pt x="6688" y="7928"/>
                  </a:cubicBezTo>
                  <a:cubicBezTo>
                    <a:pt x="6907" y="6268"/>
                    <a:pt x="6402" y="4598"/>
                    <a:pt x="5305" y="3339"/>
                  </a:cubicBezTo>
                  <a:cubicBezTo>
                    <a:pt x="5085" y="3072"/>
                    <a:pt x="4847" y="2834"/>
                    <a:pt x="4589" y="2605"/>
                  </a:cubicBezTo>
                  <a:cubicBezTo>
                    <a:pt x="2681" y="888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76D9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6" name="Google Shape;2636;p38"/>
            <p:cNvSpPr/>
            <p:nvPr/>
          </p:nvSpPr>
          <p:spPr>
            <a:xfrm>
              <a:off x="3103350" y="3429250"/>
              <a:ext cx="116175" cy="246625"/>
            </a:xfrm>
            <a:custGeom>
              <a:avLst/>
              <a:gdLst/>
              <a:ahLst/>
              <a:cxnLst/>
              <a:rect l="l" t="t" r="r" b="b"/>
              <a:pathLst>
                <a:path w="4647" h="9865" extrusionOk="0">
                  <a:moveTo>
                    <a:pt x="2121" y="4834"/>
                  </a:moveTo>
                  <a:cubicBezTo>
                    <a:pt x="2300" y="4834"/>
                    <a:pt x="2475" y="4957"/>
                    <a:pt x="2509" y="5171"/>
                  </a:cubicBezTo>
                  <a:cubicBezTo>
                    <a:pt x="2538" y="5381"/>
                    <a:pt x="2395" y="5581"/>
                    <a:pt x="2176" y="5610"/>
                  </a:cubicBezTo>
                  <a:cubicBezTo>
                    <a:pt x="2153" y="5613"/>
                    <a:pt x="2130" y="5615"/>
                    <a:pt x="2109" y="5615"/>
                  </a:cubicBezTo>
                  <a:cubicBezTo>
                    <a:pt x="1804" y="5615"/>
                    <a:pt x="1617" y="5257"/>
                    <a:pt x="1803" y="4999"/>
                  </a:cubicBezTo>
                  <a:cubicBezTo>
                    <a:pt x="1886" y="4886"/>
                    <a:pt x="2005" y="4834"/>
                    <a:pt x="2121" y="4834"/>
                  </a:cubicBezTo>
                  <a:close/>
                  <a:moveTo>
                    <a:pt x="1718" y="1"/>
                  </a:moveTo>
                  <a:cubicBezTo>
                    <a:pt x="1623" y="166"/>
                    <a:pt x="1455" y="255"/>
                    <a:pt x="1281" y="255"/>
                  </a:cubicBezTo>
                  <a:cubicBezTo>
                    <a:pt x="1175" y="255"/>
                    <a:pt x="1068" y="222"/>
                    <a:pt x="974" y="153"/>
                  </a:cubicBezTo>
                  <a:cubicBezTo>
                    <a:pt x="230" y="1441"/>
                    <a:pt x="1" y="2958"/>
                    <a:pt x="315" y="4417"/>
                  </a:cubicBezTo>
                  <a:cubicBezTo>
                    <a:pt x="907" y="7222"/>
                    <a:pt x="3425" y="9864"/>
                    <a:pt x="3425" y="9864"/>
                  </a:cubicBezTo>
                  <a:cubicBezTo>
                    <a:pt x="3425" y="9864"/>
                    <a:pt x="4646" y="6430"/>
                    <a:pt x="4045" y="3625"/>
                  </a:cubicBezTo>
                  <a:cubicBezTo>
                    <a:pt x="3750" y="2166"/>
                    <a:pt x="2910" y="878"/>
                    <a:pt x="1718" y="1"/>
                  </a:cubicBezTo>
                  <a:close/>
                </a:path>
              </a:pathLst>
            </a:custGeom>
            <a:solidFill>
              <a:srgbClr val="76D9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7" name="Google Shape;2637;p38"/>
            <p:cNvSpPr/>
            <p:nvPr/>
          </p:nvSpPr>
          <p:spPr>
            <a:xfrm>
              <a:off x="2613025" y="3520850"/>
              <a:ext cx="241850" cy="114275"/>
            </a:xfrm>
            <a:custGeom>
              <a:avLst/>
              <a:gdLst/>
              <a:ahLst/>
              <a:cxnLst/>
              <a:rect l="l" t="t" r="r" b="b"/>
              <a:pathLst>
                <a:path w="9674" h="4571" extrusionOk="0">
                  <a:moveTo>
                    <a:pt x="4611" y="3481"/>
                  </a:moveTo>
                  <a:cubicBezTo>
                    <a:pt x="4697" y="3481"/>
                    <a:pt x="4782" y="3539"/>
                    <a:pt x="4799" y="3644"/>
                  </a:cubicBezTo>
                  <a:cubicBezTo>
                    <a:pt x="4818" y="3749"/>
                    <a:pt x="4742" y="3844"/>
                    <a:pt x="4637" y="3863"/>
                  </a:cubicBezTo>
                  <a:cubicBezTo>
                    <a:pt x="4629" y="3864"/>
                    <a:pt x="4622" y="3864"/>
                    <a:pt x="4614" y="3864"/>
                  </a:cubicBezTo>
                  <a:cubicBezTo>
                    <a:pt x="4464" y="3864"/>
                    <a:pt x="4365" y="3685"/>
                    <a:pt x="4456" y="3558"/>
                  </a:cubicBezTo>
                  <a:cubicBezTo>
                    <a:pt x="4497" y="3505"/>
                    <a:pt x="4554" y="3481"/>
                    <a:pt x="4611" y="3481"/>
                  </a:cubicBezTo>
                  <a:close/>
                  <a:moveTo>
                    <a:pt x="2495" y="3864"/>
                  </a:moveTo>
                  <a:cubicBezTo>
                    <a:pt x="2597" y="3864"/>
                    <a:pt x="2696" y="3933"/>
                    <a:pt x="2719" y="4054"/>
                  </a:cubicBezTo>
                  <a:cubicBezTo>
                    <a:pt x="2739" y="4178"/>
                    <a:pt x="2653" y="4292"/>
                    <a:pt x="2529" y="4311"/>
                  </a:cubicBezTo>
                  <a:cubicBezTo>
                    <a:pt x="2517" y="4313"/>
                    <a:pt x="2505" y="4314"/>
                    <a:pt x="2493" y="4314"/>
                  </a:cubicBezTo>
                  <a:cubicBezTo>
                    <a:pt x="2313" y="4314"/>
                    <a:pt x="2202" y="4111"/>
                    <a:pt x="2309" y="3958"/>
                  </a:cubicBezTo>
                  <a:cubicBezTo>
                    <a:pt x="2359" y="3894"/>
                    <a:pt x="2427" y="3864"/>
                    <a:pt x="2495" y="3864"/>
                  </a:cubicBezTo>
                  <a:close/>
                  <a:moveTo>
                    <a:pt x="7123" y="0"/>
                  </a:moveTo>
                  <a:cubicBezTo>
                    <a:pt x="5966" y="0"/>
                    <a:pt x="4595" y="128"/>
                    <a:pt x="3406" y="591"/>
                  </a:cubicBezTo>
                  <a:cubicBezTo>
                    <a:pt x="1842" y="1182"/>
                    <a:pt x="602" y="2413"/>
                    <a:pt x="1" y="3968"/>
                  </a:cubicBezTo>
                  <a:cubicBezTo>
                    <a:pt x="818" y="4369"/>
                    <a:pt x="1709" y="4571"/>
                    <a:pt x="2603" y="4571"/>
                  </a:cubicBezTo>
                  <a:cubicBezTo>
                    <a:pt x="3347" y="4571"/>
                    <a:pt x="4093" y="4431"/>
                    <a:pt x="4799" y="4149"/>
                  </a:cubicBezTo>
                  <a:cubicBezTo>
                    <a:pt x="7470" y="3109"/>
                    <a:pt x="9674" y="200"/>
                    <a:pt x="9674" y="200"/>
                  </a:cubicBezTo>
                  <a:cubicBezTo>
                    <a:pt x="9674" y="200"/>
                    <a:pt x="8565" y="0"/>
                    <a:pt x="7123" y="0"/>
                  </a:cubicBezTo>
                  <a:close/>
                </a:path>
              </a:pathLst>
            </a:custGeom>
            <a:solidFill>
              <a:srgbClr val="76D9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8" name="Google Shape;2638;p38"/>
            <p:cNvSpPr/>
            <p:nvPr/>
          </p:nvSpPr>
          <p:spPr>
            <a:xfrm>
              <a:off x="3016300" y="3215100"/>
              <a:ext cx="166025" cy="202000"/>
            </a:xfrm>
            <a:custGeom>
              <a:avLst/>
              <a:gdLst/>
              <a:ahLst/>
              <a:cxnLst/>
              <a:rect l="l" t="t" r="r" b="b"/>
              <a:pathLst>
                <a:path w="6641" h="8080" extrusionOk="0">
                  <a:moveTo>
                    <a:pt x="6383" y="0"/>
                  </a:moveTo>
                  <a:lnTo>
                    <a:pt x="6383" y="0"/>
                  </a:lnTo>
                  <a:cubicBezTo>
                    <a:pt x="6134" y="10"/>
                    <a:pt x="5896" y="38"/>
                    <a:pt x="5667" y="96"/>
                  </a:cubicBezTo>
                  <a:cubicBezTo>
                    <a:pt x="5619" y="115"/>
                    <a:pt x="5572" y="134"/>
                    <a:pt x="5524" y="143"/>
                  </a:cubicBezTo>
                  <a:lnTo>
                    <a:pt x="5429" y="143"/>
                  </a:lnTo>
                  <a:cubicBezTo>
                    <a:pt x="4122" y="458"/>
                    <a:pt x="2967" y="1202"/>
                    <a:pt x="2138" y="2261"/>
                  </a:cubicBezTo>
                  <a:cubicBezTo>
                    <a:pt x="773" y="3978"/>
                    <a:pt x="201" y="6506"/>
                    <a:pt x="1" y="7593"/>
                  </a:cubicBezTo>
                  <a:cubicBezTo>
                    <a:pt x="211" y="7670"/>
                    <a:pt x="239" y="7946"/>
                    <a:pt x="58" y="8070"/>
                  </a:cubicBezTo>
                  <a:lnTo>
                    <a:pt x="58" y="8080"/>
                  </a:lnTo>
                  <a:cubicBezTo>
                    <a:pt x="707" y="7822"/>
                    <a:pt x="3559" y="6620"/>
                    <a:pt x="5133" y="4636"/>
                  </a:cubicBezTo>
                  <a:cubicBezTo>
                    <a:pt x="6192" y="3339"/>
                    <a:pt x="6640" y="1650"/>
                    <a:pt x="6383" y="0"/>
                  </a:cubicBezTo>
                  <a:close/>
                </a:path>
              </a:pathLst>
            </a:custGeom>
            <a:solidFill>
              <a:srgbClr val="76D9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9" name="Google Shape;2639;p38"/>
            <p:cNvSpPr/>
            <p:nvPr/>
          </p:nvSpPr>
          <p:spPr>
            <a:xfrm>
              <a:off x="3014400" y="3418050"/>
              <a:ext cx="500" cy="250"/>
            </a:xfrm>
            <a:custGeom>
              <a:avLst/>
              <a:gdLst/>
              <a:ahLst/>
              <a:cxnLst/>
              <a:rect l="l" t="t" r="r" b="b"/>
              <a:pathLst>
                <a:path w="20" h="10" extrusionOk="0">
                  <a:moveTo>
                    <a:pt x="0" y="0"/>
                  </a:moveTo>
                  <a:lnTo>
                    <a:pt x="0" y="10"/>
                  </a:lnTo>
                  <a:lnTo>
                    <a:pt x="19" y="0"/>
                  </a:lnTo>
                  <a:close/>
                </a:path>
              </a:pathLst>
            </a:custGeom>
            <a:solidFill>
              <a:srgbClr val="76D9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0" name="Google Shape;2640;p38"/>
            <p:cNvSpPr/>
            <p:nvPr/>
          </p:nvSpPr>
          <p:spPr>
            <a:xfrm>
              <a:off x="3066625" y="2945825"/>
              <a:ext cx="236350" cy="121125"/>
            </a:xfrm>
            <a:custGeom>
              <a:avLst/>
              <a:gdLst/>
              <a:ahLst/>
              <a:cxnLst/>
              <a:rect l="l" t="t" r="r" b="b"/>
              <a:pathLst>
                <a:path w="9454" h="4845" extrusionOk="0">
                  <a:moveTo>
                    <a:pt x="5240" y="2237"/>
                  </a:moveTo>
                  <a:cubicBezTo>
                    <a:pt x="5341" y="2237"/>
                    <a:pt x="5443" y="2308"/>
                    <a:pt x="5467" y="2424"/>
                  </a:cubicBezTo>
                  <a:cubicBezTo>
                    <a:pt x="5486" y="2548"/>
                    <a:pt x="5400" y="2663"/>
                    <a:pt x="5276" y="2682"/>
                  </a:cubicBezTo>
                  <a:cubicBezTo>
                    <a:pt x="5264" y="2684"/>
                    <a:pt x="5253" y="2684"/>
                    <a:pt x="5242" y="2684"/>
                  </a:cubicBezTo>
                  <a:cubicBezTo>
                    <a:pt x="5070" y="2684"/>
                    <a:pt x="4958" y="2481"/>
                    <a:pt x="5066" y="2329"/>
                  </a:cubicBezTo>
                  <a:cubicBezTo>
                    <a:pt x="5110" y="2266"/>
                    <a:pt x="5175" y="2237"/>
                    <a:pt x="5240" y="2237"/>
                  </a:cubicBezTo>
                  <a:close/>
                  <a:moveTo>
                    <a:pt x="8045" y="3321"/>
                  </a:moveTo>
                  <a:cubicBezTo>
                    <a:pt x="8047" y="3321"/>
                    <a:pt x="8049" y="3321"/>
                    <a:pt x="8052" y="3321"/>
                  </a:cubicBezTo>
                  <a:cubicBezTo>
                    <a:pt x="8176" y="3321"/>
                    <a:pt x="8204" y="3502"/>
                    <a:pt x="8080" y="3550"/>
                  </a:cubicBezTo>
                  <a:cubicBezTo>
                    <a:pt x="8070" y="3554"/>
                    <a:pt x="8060" y="3555"/>
                    <a:pt x="8051" y="3555"/>
                  </a:cubicBezTo>
                  <a:cubicBezTo>
                    <a:pt x="7944" y="3555"/>
                    <a:pt x="7920" y="3321"/>
                    <a:pt x="8045" y="3321"/>
                  </a:cubicBezTo>
                  <a:close/>
                  <a:moveTo>
                    <a:pt x="2296" y="1"/>
                  </a:moveTo>
                  <a:cubicBezTo>
                    <a:pt x="2275" y="1"/>
                    <a:pt x="2254" y="1"/>
                    <a:pt x="2233" y="1"/>
                  </a:cubicBezTo>
                  <a:cubicBezTo>
                    <a:pt x="2242" y="30"/>
                    <a:pt x="2252" y="59"/>
                    <a:pt x="2261" y="87"/>
                  </a:cubicBezTo>
                  <a:cubicBezTo>
                    <a:pt x="2328" y="392"/>
                    <a:pt x="2099" y="679"/>
                    <a:pt x="1784" y="679"/>
                  </a:cubicBezTo>
                  <a:cubicBezTo>
                    <a:pt x="1479" y="669"/>
                    <a:pt x="1260" y="383"/>
                    <a:pt x="1336" y="78"/>
                  </a:cubicBezTo>
                  <a:lnTo>
                    <a:pt x="1336" y="78"/>
                  </a:lnTo>
                  <a:cubicBezTo>
                    <a:pt x="869" y="144"/>
                    <a:pt x="430" y="278"/>
                    <a:pt x="1" y="469"/>
                  </a:cubicBezTo>
                  <a:cubicBezTo>
                    <a:pt x="525" y="2052"/>
                    <a:pt x="1689" y="3350"/>
                    <a:pt x="3225" y="4027"/>
                  </a:cubicBezTo>
                  <a:cubicBezTo>
                    <a:pt x="4706" y="4700"/>
                    <a:pt x="6518" y="4845"/>
                    <a:pt x="7804" y="4845"/>
                  </a:cubicBezTo>
                  <a:cubicBezTo>
                    <a:pt x="8780" y="4845"/>
                    <a:pt x="9454" y="4761"/>
                    <a:pt x="9454" y="4761"/>
                  </a:cubicBezTo>
                  <a:cubicBezTo>
                    <a:pt x="9454" y="4761"/>
                    <a:pt x="7403" y="1737"/>
                    <a:pt x="4799" y="555"/>
                  </a:cubicBezTo>
                  <a:cubicBezTo>
                    <a:pt x="4017" y="191"/>
                    <a:pt x="3162" y="1"/>
                    <a:pt x="2296" y="1"/>
                  </a:cubicBezTo>
                  <a:close/>
                </a:path>
              </a:pathLst>
            </a:custGeom>
            <a:solidFill>
              <a:srgbClr val="76D9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1" name="Google Shape;2641;p38"/>
            <p:cNvSpPr/>
            <p:nvPr/>
          </p:nvSpPr>
          <p:spPr>
            <a:xfrm>
              <a:off x="2608250" y="3186800"/>
              <a:ext cx="220875" cy="141600"/>
            </a:xfrm>
            <a:custGeom>
              <a:avLst/>
              <a:gdLst/>
              <a:ahLst/>
              <a:cxnLst/>
              <a:rect l="l" t="t" r="r" b="b"/>
              <a:pathLst>
                <a:path w="8835" h="5664" extrusionOk="0">
                  <a:moveTo>
                    <a:pt x="7219" y="1"/>
                  </a:moveTo>
                  <a:cubicBezTo>
                    <a:pt x="6119" y="1"/>
                    <a:pt x="5030" y="308"/>
                    <a:pt x="4084" y="903"/>
                  </a:cubicBezTo>
                  <a:cubicBezTo>
                    <a:pt x="1642" y="2410"/>
                    <a:pt x="1" y="5663"/>
                    <a:pt x="1" y="5663"/>
                  </a:cubicBezTo>
                  <a:cubicBezTo>
                    <a:pt x="1" y="5663"/>
                    <a:pt x="3655" y="5654"/>
                    <a:pt x="6087" y="4156"/>
                  </a:cubicBezTo>
                  <a:cubicBezTo>
                    <a:pt x="7518" y="3288"/>
                    <a:pt x="8520" y="1867"/>
                    <a:pt x="8834" y="226"/>
                  </a:cubicBezTo>
                  <a:cubicBezTo>
                    <a:pt x="8303" y="75"/>
                    <a:pt x="7760" y="1"/>
                    <a:pt x="7219" y="1"/>
                  </a:cubicBezTo>
                  <a:close/>
                </a:path>
              </a:pathLst>
            </a:custGeom>
            <a:solidFill>
              <a:srgbClr val="76D9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2" name="Google Shape;2642;p38"/>
            <p:cNvSpPr/>
            <p:nvPr/>
          </p:nvSpPr>
          <p:spPr>
            <a:xfrm>
              <a:off x="2784750" y="3721150"/>
              <a:ext cx="172675" cy="198200"/>
            </a:xfrm>
            <a:custGeom>
              <a:avLst/>
              <a:gdLst/>
              <a:ahLst/>
              <a:cxnLst/>
              <a:rect l="l" t="t" r="r" b="b"/>
              <a:pathLst>
                <a:path w="6907" h="7928" extrusionOk="0">
                  <a:moveTo>
                    <a:pt x="3854" y="2261"/>
                  </a:moveTo>
                  <a:lnTo>
                    <a:pt x="3854" y="2271"/>
                  </a:lnTo>
                  <a:cubicBezTo>
                    <a:pt x="3878" y="2267"/>
                    <a:pt x="3901" y="2265"/>
                    <a:pt x="3925" y="2265"/>
                  </a:cubicBezTo>
                  <a:cubicBezTo>
                    <a:pt x="4113" y="2265"/>
                    <a:pt x="4268" y="2399"/>
                    <a:pt x="4302" y="2586"/>
                  </a:cubicBezTo>
                  <a:cubicBezTo>
                    <a:pt x="4302" y="2605"/>
                    <a:pt x="4302" y="2624"/>
                    <a:pt x="4302" y="2643"/>
                  </a:cubicBezTo>
                  <a:cubicBezTo>
                    <a:pt x="4308" y="2896"/>
                    <a:pt x="4106" y="3040"/>
                    <a:pt x="3908" y="3040"/>
                  </a:cubicBezTo>
                  <a:cubicBezTo>
                    <a:pt x="3755" y="3040"/>
                    <a:pt x="3603" y="2954"/>
                    <a:pt x="3549" y="2767"/>
                  </a:cubicBezTo>
                  <a:cubicBezTo>
                    <a:pt x="3539" y="2748"/>
                    <a:pt x="3539" y="2729"/>
                    <a:pt x="3530" y="2710"/>
                  </a:cubicBezTo>
                  <a:cubicBezTo>
                    <a:pt x="3491" y="2500"/>
                    <a:pt x="3644" y="2290"/>
                    <a:pt x="3854" y="226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191" y="1088"/>
                    <a:pt x="487" y="2147"/>
                    <a:pt x="897" y="3177"/>
                  </a:cubicBezTo>
                  <a:cubicBezTo>
                    <a:pt x="1259" y="4074"/>
                    <a:pt x="1755" y="5018"/>
                    <a:pt x="2404" y="5801"/>
                  </a:cubicBezTo>
                  <a:cubicBezTo>
                    <a:pt x="3472" y="7079"/>
                    <a:pt x="5027" y="7861"/>
                    <a:pt x="6697" y="7928"/>
                  </a:cubicBezTo>
                  <a:cubicBezTo>
                    <a:pt x="6907" y="6268"/>
                    <a:pt x="6401" y="4599"/>
                    <a:pt x="5313" y="3330"/>
                  </a:cubicBezTo>
                  <a:cubicBezTo>
                    <a:pt x="5094" y="3072"/>
                    <a:pt x="4856" y="2824"/>
                    <a:pt x="4598" y="2605"/>
                  </a:cubicBezTo>
                  <a:cubicBezTo>
                    <a:pt x="2690" y="888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76D9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3" name="Google Shape;2643;p38"/>
            <p:cNvSpPr/>
            <p:nvPr/>
          </p:nvSpPr>
          <p:spPr>
            <a:xfrm>
              <a:off x="3253600" y="4401075"/>
              <a:ext cx="116150" cy="246850"/>
            </a:xfrm>
            <a:custGeom>
              <a:avLst/>
              <a:gdLst/>
              <a:ahLst/>
              <a:cxnLst/>
              <a:rect l="l" t="t" r="r" b="b"/>
              <a:pathLst>
                <a:path w="4646" h="9874" extrusionOk="0">
                  <a:moveTo>
                    <a:pt x="2120" y="4841"/>
                  </a:moveTo>
                  <a:cubicBezTo>
                    <a:pt x="2298" y="4841"/>
                    <a:pt x="2474" y="4961"/>
                    <a:pt x="2509" y="5170"/>
                  </a:cubicBezTo>
                  <a:cubicBezTo>
                    <a:pt x="2538" y="5380"/>
                    <a:pt x="2395" y="5581"/>
                    <a:pt x="2185" y="5609"/>
                  </a:cubicBezTo>
                  <a:cubicBezTo>
                    <a:pt x="2162" y="5613"/>
                    <a:pt x="2140" y="5615"/>
                    <a:pt x="2118" y="5615"/>
                  </a:cubicBezTo>
                  <a:cubicBezTo>
                    <a:pt x="1812" y="5615"/>
                    <a:pt x="1617" y="5257"/>
                    <a:pt x="1813" y="4999"/>
                  </a:cubicBezTo>
                  <a:cubicBezTo>
                    <a:pt x="1891" y="4891"/>
                    <a:pt x="2006" y="4841"/>
                    <a:pt x="2120" y="4841"/>
                  </a:cubicBezTo>
                  <a:close/>
                  <a:moveTo>
                    <a:pt x="1717" y="0"/>
                  </a:moveTo>
                  <a:cubicBezTo>
                    <a:pt x="1621" y="169"/>
                    <a:pt x="1449" y="261"/>
                    <a:pt x="1273" y="261"/>
                  </a:cubicBezTo>
                  <a:cubicBezTo>
                    <a:pt x="1170" y="261"/>
                    <a:pt x="1065" y="229"/>
                    <a:pt x="973" y="162"/>
                  </a:cubicBezTo>
                  <a:cubicBezTo>
                    <a:pt x="239" y="1450"/>
                    <a:pt x="0" y="2967"/>
                    <a:pt x="315" y="4417"/>
                  </a:cubicBezTo>
                  <a:cubicBezTo>
                    <a:pt x="916" y="7221"/>
                    <a:pt x="3425" y="9873"/>
                    <a:pt x="3425" y="9873"/>
                  </a:cubicBezTo>
                  <a:cubicBezTo>
                    <a:pt x="3425" y="9873"/>
                    <a:pt x="4646" y="6430"/>
                    <a:pt x="4055" y="3625"/>
                  </a:cubicBezTo>
                  <a:cubicBezTo>
                    <a:pt x="3749" y="2166"/>
                    <a:pt x="2919" y="878"/>
                    <a:pt x="1717" y="0"/>
                  </a:cubicBezTo>
                  <a:close/>
                </a:path>
              </a:pathLst>
            </a:custGeom>
            <a:solidFill>
              <a:srgbClr val="76D9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4" name="Google Shape;2644;p38"/>
            <p:cNvSpPr/>
            <p:nvPr/>
          </p:nvSpPr>
          <p:spPr>
            <a:xfrm>
              <a:off x="2763275" y="4492700"/>
              <a:ext cx="241850" cy="114350"/>
            </a:xfrm>
            <a:custGeom>
              <a:avLst/>
              <a:gdLst/>
              <a:ahLst/>
              <a:cxnLst/>
              <a:rect l="l" t="t" r="r" b="b"/>
              <a:pathLst>
                <a:path w="9674" h="4574" extrusionOk="0">
                  <a:moveTo>
                    <a:pt x="4611" y="3482"/>
                  </a:moveTo>
                  <a:cubicBezTo>
                    <a:pt x="4700" y="3482"/>
                    <a:pt x="4791" y="3542"/>
                    <a:pt x="4808" y="3642"/>
                  </a:cubicBezTo>
                  <a:cubicBezTo>
                    <a:pt x="4818" y="3747"/>
                    <a:pt x="4742" y="3843"/>
                    <a:pt x="4646" y="3862"/>
                  </a:cubicBezTo>
                  <a:cubicBezTo>
                    <a:pt x="4634" y="3864"/>
                    <a:pt x="4623" y="3865"/>
                    <a:pt x="4612" y="3865"/>
                  </a:cubicBezTo>
                  <a:cubicBezTo>
                    <a:pt x="4460" y="3865"/>
                    <a:pt x="4367" y="3690"/>
                    <a:pt x="4465" y="3556"/>
                  </a:cubicBezTo>
                  <a:cubicBezTo>
                    <a:pt x="4501" y="3505"/>
                    <a:pt x="4556" y="3482"/>
                    <a:pt x="4611" y="3482"/>
                  </a:cubicBezTo>
                  <a:close/>
                  <a:moveTo>
                    <a:pt x="2493" y="3866"/>
                  </a:moveTo>
                  <a:cubicBezTo>
                    <a:pt x="2597" y="3866"/>
                    <a:pt x="2702" y="3939"/>
                    <a:pt x="2719" y="4062"/>
                  </a:cubicBezTo>
                  <a:cubicBezTo>
                    <a:pt x="2738" y="4176"/>
                    <a:pt x="2652" y="4301"/>
                    <a:pt x="2538" y="4320"/>
                  </a:cubicBezTo>
                  <a:cubicBezTo>
                    <a:pt x="2526" y="4321"/>
                    <a:pt x="2515" y="4322"/>
                    <a:pt x="2504" y="4322"/>
                  </a:cubicBezTo>
                  <a:cubicBezTo>
                    <a:pt x="2322" y="4322"/>
                    <a:pt x="2202" y="4110"/>
                    <a:pt x="2319" y="3957"/>
                  </a:cubicBezTo>
                  <a:cubicBezTo>
                    <a:pt x="2363" y="3895"/>
                    <a:pt x="2428" y="3866"/>
                    <a:pt x="2493" y="3866"/>
                  </a:cubicBezTo>
                  <a:close/>
                  <a:moveTo>
                    <a:pt x="7145" y="0"/>
                  </a:moveTo>
                  <a:cubicBezTo>
                    <a:pt x="5987" y="0"/>
                    <a:pt x="4610" y="130"/>
                    <a:pt x="3416" y="599"/>
                  </a:cubicBezTo>
                  <a:cubicBezTo>
                    <a:pt x="1851" y="1191"/>
                    <a:pt x="611" y="2412"/>
                    <a:pt x="1" y="3976"/>
                  </a:cubicBezTo>
                  <a:cubicBezTo>
                    <a:pt x="818" y="4374"/>
                    <a:pt x="1702" y="4574"/>
                    <a:pt x="2589" y="4574"/>
                  </a:cubicBezTo>
                  <a:cubicBezTo>
                    <a:pt x="3337" y="4574"/>
                    <a:pt x="4087" y="4432"/>
                    <a:pt x="4799" y="4148"/>
                  </a:cubicBezTo>
                  <a:cubicBezTo>
                    <a:pt x="7470" y="3108"/>
                    <a:pt x="9673" y="199"/>
                    <a:pt x="9673" y="199"/>
                  </a:cubicBezTo>
                  <a:cubicBezTo>
                    <a:pt x="9673" y="199"/>
                    <a:pt x="8577" y="0"/>
                    <a:pt x="7145" y="0"/>
                  </a:cubicBezTo>
                  <a:close/>
                </a:path>
              </a:pathLst>
            </a:custGeom>
            <a:solidFill>
              <a:srgbClr val="76D9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5" name="Google Shape;2645;p38"/>
            <p:cNvSpPr/>
            <p:nvPr/>
          </p:nvSpPr>
          <p:spPr>
            <a:xfrm>
              <a:off x="3166800" y="4187150"/>
              <a:ext cx="165750" cy="201775"/>
            </a:xfrm>
            <a:custGeom>
              <a:avLst/>
              <a:gdLst/>
              <a:ahLst/>
              <a:cxnLst/>
              <a:rect l="l" t="t" r="r" b="b"/>
              <a:pathLst>
                <a:path w="6630" h="8071" extrusionOk="0">
                  <a:moveTo>
                    <a:pt x="6372" y="0"/>
                  </a:moveTo>
                  <a:lnTo>
                    <a:pt x="6372" y="0"/>
                  </a:lnTo>
                  <a:cubicBezTo>
                    <a:pt x="6134" y="10"/>
                    <a:pt x="5895" y="39"/>
                    <a:pt x="5666" y="86"/>
                  </a:cubicBezTo>
                  <a:cubicBezTo>
                    <a:pt x="5619" y="105"/>
                    <a:pt x="5571" y="124"/>
                    <a:pt x="5514" y="134"/>
                  </a:cubicBezTo>
                  <a:cubicBezTo>
                    <a:pt x="5485" y="134"/>
                    <a:pt x="5457" y="144"/>
                    <a:pt x="5428" y="144"/>
                  </a:cubicBezTo>
                  <a:cubicBezTo>
                    <a:pt x="4121" y="458"/>
                    <a:pt x="2967" y="1202"/>
                    <a:pt x="2137" y="2261"/>
                  </a:cubicBezTo>
                  <a:cubicBezTo>
                    <a:pt x="773" y="3978"/>
                    <a:pt x="191" y="6506"/>
                    <a:pt x="0" y="7594"/>
                  </a:cubicBezTo>
                  <a:cubicBezTo>
                    <a:pt x="86" y="7622"/>
                    <a:pt x="153" y="7708"/>
                    <a:pt x="172" y="7804"/>
                  </a:cubicBezTo>
                  <a:cubicBezTo>
                    <a:pt x="191" y="7909"/>
                    <a:pt x="143" y="8013"/>
                    <a:pt x="48" y="8071"/>
                  </a:cubicBezTo>
                  <a:cubicBezTo>
                    <a:pt x="696" y="7813"/>
                    <a:pt x="3549" y="6611"/>
                    <a:pt x="5123" y="4627"/>
                  </a:cubicBezTo>
                  <a:cubicBezTo>
                    <a:pt x="6181" y="3330"/>
                    <a:pt x="6630" y="1651"/>
                    <a:pt x="6372" y="0"/>
                  </a:cubicBezTo>
                  <a:close/>
                </a:path>
              </a:pathLst>
            </a:custGeom>
            <a:solidFill>
              <a:srgbClr val="76D9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6" name="Google Shape;2646;p38"/>
            <p:cNvSpPr/>
            <p:nvPr/>
          </p:nvSpPr>
          <p:spPr>
            <a:xfrm>
              <a:off x="3164650" y="4390100"/>
              <a:ext cx="725" cy="250"/>
            </a:xfrm>
            <a:custGeom>
              <a:avLst/>
              <a:gdLst/>
              <a:ahLst/>
              <a:cxnLst/>
              <a:rect l="l" t="t" r="r" b="b"/>
              <a:pathLst>
                <a:path w="29" h="10" extrusionOk="0">
                  <a:moveTo>
                    <a:pt x="0" y="0"/>
                  </a:moveTo>
                  <a:lnTo>
                    <a:pt x="0" y="10"/>
                  </a:lnTo>
                  <a:lnTo>
                    <a:pt x="29" y="0"/>
                  </a:lnTo>
                  <a:close/>
                </a:path>
              </a:pathLst>
            </a:custGeom>
            <a:solidFill>
              <a:srgbClr val="76D9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7" name="Google Shape;2647;p38"/>
            <p:cNvSpPr/>
            <p:nvPr/>
          </p:nvSpPr>
          <p:spPr>
            <a:xfrm>
              <a:off x="3216875" y="3917900"/>
              <a:ext cx="236350" cy="120875"/>
            </a:xfrm>
            <a:custGeom>
              <a:avLst/>
              <a:gdLst/>
              <a:ahLst/>
              <a:cxnLst/>
              <a:rect l="l" t="t" r="r" b="b"/>
              <a:pathLst>
                <a:path w="9454" h="4835" extrusionOk="0">
                  <a:moveTo>
                    <a:pt x="5244" y="2230"/>
                  </a:moveTo>
                  <a:cubicBezTo>
                    <a:pt x="5424" y="2230"/>
                    <a:pt x="5536" y="2433"/>
                    <a:pt x="5428" y="2586"/>
                  </a:cubicBezTo>
                  <a:cubicBezTo>
                    <a:pt x="5384" y="2649"/>
                    <a:pt x="5317" y="2677"/>
                    <a:pt x="5252" y="2677"/>
                  </a:cubicBezTo>
                  <a:cubicBezTo>
                    <a:pt x="5148" y="2677"/>
                    <a:pt x="5045" y="2607"/>
                    <a:pt x="5027" y="2490"/>
                  </a:cubicBezTo>
                  <a:cubicBezTo>
                    <a:pt x="5008" y="2366"/>
                    <a:pt x="5094" y="2252"/>
                    <a:pt x="5209" y="2233"/>
                  </a:cubicBezTo>
                  <a:cubicBezTo>
                    <a:pt x="5221" y="2231"/>
                    <a:pt x="5232" y="2230"/>
                    <a:pt x="5244" y="2230"/>
                  </a:cubicBezTo>
                  <a:close/>
                  <a:moveTo>
                    <a:pt x="8073" y="3309"/>
                  </a:moveTo>
                  <a:cubicBezTo>
                    <a:pt x="8166" y="3309"/>
                    <a:pt x="8228" y="3422"/>
                    <a:pt x="8166" y="3501"/>
                  </a:cubicBezTo>
                  <a:cubicBezTo>
                    <a:pt x="8141" y="3534"/>
                    <a:pt x="8106" y="3549"/>
                    <a:pt x="8071" y="3549"/>
                  </a:cubicBezTo>
                  <a:cubicBezTo>
                    <a:pt x="8014" y="3549"/>
                    <a:pt x="7958" y="3509"/>
                    <a:pt x="7947" y="3444"/>
                  </a:cubicBezTo>
                  <a:cubicBezTo>
                    <a:pt x="7947" y="3387"/>
                    <a:pt x="7985" y="3320"/>
                    <a:pt x="8051" y="3311"/>
                  </a:cubicBezTo>
                  <a:cubicBezTo>
                    <a:pt x="8059" y="3309"/>
                    <a:pt x="8066" y="3309"/>
                    <a:pt x="8073" y="3309"/>
                  </a:cubicBezTo>
                  <a:close/>
                  <a:moveTo>
                    <a:pt x="2308" y="0"/>
                  </a:moveTo>
                  <a:cubicBezTo>
                    <a:pt x="2286" y="0"/>
                    <a:pt x="2264" y="0"/>
                    <a:pt x="2242" y="1"/>
                  </a:cubicBezTo>
                  <a:cubicBezTo>
                    <a:pt x="2252" y="29"/>
                    <a:pt x="2252" y="58"/>
                    <a:pt x="2261" y="86"/>
                  </a:cubicBezTo>
                  <a:cubicBezTo>
                    <a:pt x="2298" y="417"/>
                    <a:pt x="2041" y="604"/>
                    <a:pt x="1787" y="604"/>
                  </a:cubicBezTo>
                  <a:cubicBezTo>
                    <a:pt x="1586" y="604"/>
                    <a:pt x="1386" y="487"/>
                    <a:pt x="1336" y="229"/>
                  </a:cubicBezTo>
                  <a:cubicBezTo>
                    <a:pt x="1326" y="172"/>
                    <a:pt x="1326" y="125"/>
                    <a:pt x="1336" y="77"/>
                  </a:cubicBezTo>
                  <a:lnTo>
                    <a:pt x="1336" y="77"/>
                  </a:lnTo>
                  <a:cubicBezTo>
                    <a:pt x="868" y="144"/>
                    <a:pt x="420" y="268"/>
                    <a:pt x="0" y="458"/>
                  </a:cubicBezTo>
                  <a:cubicBezTo>
                    <a:pt x="525" y="2051"/>
                    <a:pt x="1689" y="3339"/>
                    <a:pt x="3225" y="4017"/>
                  </a:cubicBezTo>
                  <a:cubicBezTo>
                    <a:pt x="4706" y="4689"/>
                    <a:pt x="6517" y="4834"/>
                    <a:pt x="7804" y="4834"/>
                  </a:cubicBezTo>
                  <a:cubicBezTo>
                    <a:pt x="8780" y="4834"/>
                    <a:pt x="9454" y="4751"/>
                    <a:pt x="9454" y="4751"/>
                  </a:cubicBezTo>
                  <a:cubicBezTo>
                    <a:pt x="9454" y="4751"/>
                    <a:pt x="7412" y="1727"/>
                    <a:pt x="4799" y="544"/>
                  </a:cubicBezTo>
                  <a:cubicBezTo>
                    <a:pt x="4017" y="182"/>
                    <a:pt x="3163" y="0"/>
                    <a:pt x="2308" y="0"/>
                  </a:cubicBezTo>
                  <a:close/>
                </a:path>
              </a:pathLst>
            </a:custGeom>
            <a:solidFill>
              <a:srgbClr val="76D9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8" name="Google Shape;2648;p38"/>
            <p:cNvSpPr/>
            <p:nvPr/>
          </p:nvSpPr>
          <p:spPr>
            <a:xfrm>
              <a:off x="2758500" y="4158625"/>
              <a:ext cx="220875" cy="141825"/>
            </a:xfrm>
            <a:custGeom>
              <a:avLst/>
              <a:gdLst/>
              <a:ahLst/>
              <a:cxnLst/>
              <a:rect l="l" t="t" r="r" b="b"/>
              <a:pathLst>
                <a:path w="8835" h="5673" extrusionOk="0">
                  <a:moveTo>
                    <a:pt x="7229" y="1"/>
                  </a:moveTo>
                  <a:cubicBezTo>
                    <a:pt x="6130" y="1"/>
                    <a:pt x="5041" y="311"/>
                    <a:pt x="4093" y="912"/>
                  </a:cubicBezTo>
                  <a:cubicBezTo>
                    <a:pt x="1651" y="2410"/>
                    <a:pt x="1" y="5673"/>
                    <a:pt x="1" y="5673"/>
                  </a:cubicBezTo>
                  <a:cubicBezTo>
                    <a:pt x="1" y="5673"/>
                    <a:pt x="3654" y="5663"/>
                    <a:pt x="6096" y="4156"/>
                  </a:cubicBezTo>
                  <a:cubicBezTo>
                    <a:pt x="7527" y="3297"/>
                    <a:pt x="8519" y="1866"/>
                    <a:pt x="8834" y="226"/>
                  </a:cubicBezTo>
                  <a:cubicBezTo>
                    <a:pt x="8307" y="75"/>
                    <a:pt x="7767" y="1"/>
                    <a:pt x="7229" y="1"/>
                  </a:cubicBezTo>
                  <a:close/>
                </a:path>
              </a:pathLst>
            </a:custGeom>
            <a:solidFill>
              <a:srgbClr val="76D9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9" name="Google Shape;2649;p38"/>
            <p:cNvSpPr/>
            <p:nvPr/>
          </p:nvSpPr>
          <p:spPr>
            <a:xfrm>
              <a:off x="3465600" y="3942000"/>
              <a:ext cx="216575" cy="147475"/>
            </a:xfrm>
            <a:custGeom>
              <a:avLst/>
              <a:gdLst/>
              <a:ahLst/>
              <a:cxnLst/>
              <a:rect l="l" t="t" r="r" b="b"/>
              <a:pathLst>
                <a:path w="8663" h="5899" extrusionOk="0">
                  <a:moveTo>
                    <a:pt x="3101" y="2650"/>
                  </a:moveTo>
                  <a:cubicBezTo>
                    <a:pt x="3217" y="2650"/>
                    <a:pt x="3332" y="2727"/>
                    <a:pt x="3349" y="2862"/>
                  </a:cubicBezTo>
                  <a:cubicBezTo>
                    <a:pt x="3368" y="2995"/>
                    <a:pt x="3273" y="3119"/>
                    <a:pt x="3139" y="3148"/>
                  </a:cubicBezTo>
                  <a:cubicBezTo>
                    <a:pt x="3127" y="3150"/>
                    <a:pt x="3116" y="3150"/>
                    <a:pt x="3105" y="3150"/>
                  </a:cubicBezTo>
                  <a:cubicBezTo>
                    <a:pt x="2905" y="3150"/>
                    <a:pt x="2783" y="2919"/>
                    <a:pt x="2901" y="2747"/>
                  </a:cubicBezTo>
                  <a:cubicBezTo>
                    <a:pt x="2952" y="2681"/>
                    <a:pt x="3027" y="2650"/>
                    <a:pt x="3101" y="2650"/>
                  </a:cubicBezTo>
                  <a:close/>
                  <a:moveTo>
                    <a:pt x="1" y="0"/>
                  </a:moveTo>
                  <a:cubicBezTo>
                    <a:pt x="1" y="0"/>
                    <a:pt x="1546" y="3310"/>
                    <a:pt x="3931" y="4894"/>
                  </a:cubicBezTo>
                  <a:cubicBezTo>
                    <a:pt x="4055" y="4970"/>
                    <a:pt x="4179" y="5037"/>
                    <a:pt x="4303" y="5104"/>
                  </a:cubicBezTo>
                  <a:cubicBezTo>
                    <a:pt x="4704" y="5332"/>
                    <a:pt x="5123" y="5514"/>
                    <a:pt x="5562" y="5647"/>
                  </a:cubicBezTo>
                  <a:cubicBezTo>
                    <a:pt x="6115" y="5814"/>
                    <a:pt x="6685" y="5898"/>
                    <a:pt x="7254" y="5898"/>
                  </a:cubicBezTo>
                  <a:cubicBezTo>
                    <a:pt x="7727" y="5898"/>
                    <a:pt x="8200" y="5840"/>
                    <a:pt x="8662" y="5724"/>
                  </a:cubicBezTo>
                  <a:cubicBezTo>
                    <a:pt x="8548" y="4960"/>
                    <a:pt x="8271" y="4226"/>
                    <a:pt x="7861" y="3577"/>
                  </a:cubicBezTo>
                  <a:cubicBezTo>
                    <a:pt x="7394" y="2824"/>
                    <a:pt x="6774" y="2185"/>
                    <a:pt x="6039" y="1708"/>
                  </a:cubicBezTo>
                  <a:cubicBezTo>
                    <a:pt x="5286" y="1231"/>
                    <a:pt x="4465" y="859"/>
                    <a:pt x="3607" y="620"/>
                  </a:cubicBezTo>
                  <a:cubicBezTo>
                    <a:pt x="2433" y="277"/>
                    <a:pt x="1222" y="67"/>
                    <a:pt x="1" y="0"/>
                  </a:cubicBezTo>
                  <a:close/>
                </a:path>
              </a:pathLst>
            </a:custGeom>
            <a:solidFill>
              <a:srgbClr val="76D9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0" name="Google Shape;2650;p38"/>
            <p:cNvSpPr/>
            <p:nvPr/>
          </p:nvSpPr>
          <p:spPr>
            <a:xfrm>
              <a:off x="2935225" y="4692975"/>
              <a:ext cx="172675" cy="198200"/>
            </a:xfrm>
            <a:custGeom>
              <a:avLst/>
              <a:gdLst/>
              <a:ahLst/>
              <a:cxnLst/>
              <a:rect l="l" t="t" r="r" b="b"/>
              <a:pathLst>
                <a:path w="6907" h="7928" extrusionOk="0">
                  <a:moveTo>
                    <a:pt x="3919" y="2249"/>
                  </a:moveTo>
                  <a:cubicBezTo>
                    <a:pt x="4093" y="2249"/>
                    <a:pt x="4264" y="2354"/>
                    <a:pt x="4293" y="2585"/>
                  </a:cubicBezTo>
                  <a:cubicBezTo>
                    <a:pt x="4293" y="2605"/>
                    <a:pt x="4293" y="2624"/>
                    <a:pt x="4293" y="2643"/>
                  </a:cubicBezTo>
                  <a:cubicBezTo>
                    <a:pt x="4293" y="2833"/>
                    <a:pt x="4160" y="2996"/>
                    <a:pt x="3969" y="3034"/>
                  </a:cubicBezTo>
                  <a:cubicBezTo>
                    <a:pt x="3950" y="3037"/>
                    <a:pt x="3931" y="3038"/>
                    <a:pt x="3913" y="3038"/>
                  </a:cubicBezTo>
                  <a:cubicBezTo>
                    <a:pt x="3750" y="3038"/>
                    <a:pt x="3592" y="2929"/>
                    <a:pt x="3549" y="2767"/>
                  </a:cubicBezTo>
                  <a:cubicBezTo>
                    <a:pt x="3539" y="2748"/>
                    <a:pt x="3530" y="2729"/>
                    <a:pt x="3530" y="2709"/>
                  </a:cubicBezTo>
                  <a:cubicBezTo>
                    <a:pt x="3477" y="2417"/>
                    <a:pt x="3700" y="2249"/>
                    <a:pt x="3919" y="2249"/>
                  </a:cubicBezTo>
                  <a:close/>
                  <a:moveTo>
                    <a:pt x="0" y="0"/>
                  </a:moveTo>
                  <a:lnTo>
                    <a:pt x="0" y="0"/>
                  </a:lnTo>
                  <a:cubicBezTo>
                    <a:pt x="191" y="1088"/>
                    <a:pt x="487" y="2147"/>
                    <a:pt x="897" y="3177"/>
                  </a:cubicBezTo>
                  <a:cubicBezTo>
                    <a:pt x="1250" y="4074"/>
                    <a:pt x="1746" y="5028"/>
                    <a:pt x="2404" y="5800"/>
                  </a:cubicBezTo>
                  <a:cubicBezTo>
                    <a:pt x="3463" y="7088"/>
                    <a:pt x="5028" y="7861"/>
                    <a:pt x="6697" y="7927"/>
                  </a:cubicBezTo>
                  <a:cubicBezTo>
                    <a:pt x="6907" y="6268"/>
                    <a:pt x="6411" y="4598"/>
                    <a:pt x="5314" y="3330"/>
                  </a:cubicBezTo>
                  <a:cubicBezTo>
                    <a:pt x="5094" y="3072"/>
                    <a:pt x="4856" y="2824"/>
                    <a:pt x="4598" y="2605"/>
                  </a:cubicBezTo>
                  <a:cubicBezTo>
                    <a:pt x="2691" y="888"/>
                    <a:pt x="1" y="0"/>
                    <a:pt x="0" y="0"/>
                  </a:cubicBezTo>
                  <a:close/>
                </a:path>
              </a:pathLst>
            </a:custGeom>
            <a:solidFill>
              <a:srgbClr val="76D9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1" name="Google Shape;2651;p38"/>
            <p:cNvSpPr/>
            <p:nvPr/>
          </p:nvSpPr>
          <p:spPr>
            <a:xfrm>
              <a:off x="3367125" y="4889700"/>
              <a:ext cx="134750" cy="45350"/>
            </a:xfrm>
            <a:custGeom>
              <a:avLst/>
              <a:gdLst/>
              <a:ahLst/>
              <a:cxnLst/>
              <a:rect l="l" t="t" r="r" b="b"/>
              <a:pathLst>
                <a:path w="5390" h="1814" extrusionOk="0">
                  <a:moveTo>
                    <a:pt x="2305" y="1"/>
                  </a:moveTo>
                  <a:cubicBezTo>
                    <a:pt x="2284" y="1"/>
                    <a:pt x="2263" y="1"/>
                    <a:pt x="2242" y="1"/>
                  </a:cubicBezTo>
                  <a:cubicBezTo>
                    <a:pt x="2251" y="30"/>
                    <a:pt x="2251" y="58"/>
                    <a:pt x="2261" y="87"/>
                  </a:cubicBezTo>
                  <a:cubicBezTo>
                    <a:pt x="2330" y="443"/>
                    <a:pt x="2056" y="648"/>
                    <a:pt x="1787" y="648"/>
                  </a:cubicBezTo>
                  <a:cubicBezTo>
                    <a:pt x="1572" y="648"/>
                    <a:pt x="1360" y="518"/>
                    <a:pt x="1326" y="230"/>
                  </a:cubicBezTo>
                  <a:cubicBezTo>
                    <a:pt x="1316" y="182"/>
                    <a:pt x="1316" y="125"/>
                    <a:pt x="1326" y="78"/>
                  </a:cubicBezTo>
                  <a:lnTo>
                    <a:pt x="1326" y="78"/>
                  </a:lnTo>
                  <a:cubicBezTo>
                    <a:pt x="868" y="144"/>
                    <a:pt x="420" y="278"/>
                    <a:pt x="0" y="469"/>
                  </a:cubicBezTo>
                  <a:cubicBezTo>
                    <a:pt x="143" y="946"/>
                    <a:pt x="363" y="1394"/>
                    <a:pt x="639" y="1814"/>
                  </a:cubicBezTo>
                  <a:lnTo>
                    <a:pt x="5390" y="860"/>
                  </a:lnTo>
                  <a:cubicBezTo>
                    <a:pt x="5199" y="745"/>
                    <a:pt x="4999" y="650"/>
                    <a:pt x="4798" y="555"/>
                  </a:cubicBezTo>
                  <a:cubicBezTo>
                    <a:pt x="4016" y="191"/>
                    <a:pt x="3161" y="1"/>
                    <a:pt x="2305" y="1"/>
                  </a:cubicBezTo>
                  <a:close/>
                </a:path>
              </a:pathLst>
            </a:custGeom>
            <a:solidFill>
              <a:srgbClr val="76D9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2" name="Google Shape;2652;p38"/>
            <p:cNvSpPr/>
            <p:nvPr/>
          </p:nvSpPr>
          <p:spPr>
            <a:xfrm>
              <a:off x="2128200" y="1841900"/>
              <a:ext cx="168625" cy="200825"/>
            </a:xfrm>
            <a:custGeom>
              <a:avLst/>
              <a:gdLst/>
              <a:ahLst/>
              <a:cxnLst/>
              <a:rect l="l" t="t" r="r" b="b"/>
              <a:pathLst>
                <a:path w="6745" h="8033" extrusionOk="0">
                  <a:moveTo>
                    <a:pt x="6745" y="1"/>
                  </a:moveTo>
                  <a:lnTo>
                    <a:pt x="6745" y="1"/>
                  </a:lnTo>
                  <a:cubicBezTo>
                    <a:pt x="5934" y="306"/>
                    <a:pt x="5142" y="678"/>
                    <a:pt x="4379" y="1107"/>
                  </a:cubicBezTo>
                  <a:cubicBezTo>
                    <a:pt x="3635" y="1518"/>
                    <a:pt x="2938" y="2014"/>
                    <a:pt x="2299" y="2576"/>
                  </a:cubicBezTo>
                  <a:cubicBezTo>
                    <a:pt x="2004" y="2834"/>
                    <a:pt x="1737" y="3111"/>
                    <a:pt x="1489" y="3416"/>
                  </a:cubicBezTo>
                  <a:cubicBezTo>
                    <a:pt x="487" y="4618"/>
                    <a:pt x="0" y="6173"/>
                    <a:pt x="134" y="7737"/>
                  </a:cubicBezTo>
                  <a:cubicBezTo>
                    <a:pt x="182" y="7785"/>
                    <a:pt x="210" y="7852"/>
                    <a:pt x="220" y="7918"/>
                  </a:cubicBezTo>
                  <a:cubicBezTo>
                    <a:pt x="229" y="7957"/>
                    <a:pt x="229" y="7995"/>
                    <a:pt x="220" y="8033"/>
                  </a:cubicBezTo>
                  <a:cubicBezTo>
                    <a:pt x="1870" y="7918"/>
                    <a:pt x="3406" y="7127"/>
                    <a:pt x="4436" y="5829"/>
                  </a:cubicBezTo>
                  <a:cubicBezTo>
                    <a:pt x="4636" y="5581"/>
                    <a:pt x="4827" y="5324"/>
                    <a:pt x="4989" y="5057"/>
                  </a:cubicBezTo>
                  <a:cubicBezTo>
                    <a:pt x="5619" y="4046"/>
                    <a:pt x="6039" y="2901"/>
                    <a:pt x="6315" y="1956"/>
                  </a:cubicBezTo>
                  <a:cubicBezTo>
                    <a:pt x="6497" y="1308"/>
                    <a:pt x="6649" y="659"/>
                    <a:pt x="6745" y="1"/>
                  </a:cubicBezTo>
                  <a:close/>
                </a:path>
              </a:pathLst>
            </a:custGeom>
            <a:solidFill>
              <a:srgbClr val="76D9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3" name="Google Shape;2653;p38"/>
            <p:cNvSpPr/>
            <p:nvPr/>
          </p:nvSpPr>
          <p:spPr>
            <a:xfrm>
              <a:off x="1830800" y="1635625"/>
              <a:ext cx="116175" cy="246850"/>
            </a:xfrm>
            <a:custGeom>
              <a:avLst/>
              <a:gdLst/>
              <a:ahLst/>
              <a:cxnLst/>
              <a:rect l="l" t="t" r="r" b="b"/>
              <a:pathLst>
                <a:path w="4647" h="9874" extrusionOk="0">
                  <a:moveTo>
                    <a:pt x="2119" y="4841"/>
                  </a:moveTo>
                  <a:cubicBezTo>
                    <a:pt x="2299" y="4841"/>
                    <a:pt x="2475" y="4962"/>
                    <a:pt x="2510" y="5171"/>
                  </a:cubicBezTo>
                  <a:cubicBezTo>
                    <a:pt x="2538" y="5381"/>
                    <a:pt x="2395" y="5581"/>
                    <a:pt x="2176" y="5619"/>
                  </a:cubicBezTo>
                  <a:cubicBezTo>
                    <a:pt x="2157" y="5622"/>
                    <a:pt x="2138" y="5623"/>
                    <a:pt x="2119" y="5623"/>
                  </a:cubicBezTo>
                  <a:cubicBezTo>
                    <a:pt x="1808" y="5623"/>
                    <a:pt x="1615" y="5260"/>
                    <a:pt x="1804" y="4999"/>
                  </a:cubicBezTo>
                  <a:cubicBezTo>
                    <a:pt x="1886" y="4891"/>
                    <a:pt x="2003" y="4841"/>
                    <a:pt x="2119" y="4841"/>
                  </a:cubicBezTo>
                  <a:close/>
                  <a:moveTo>
                    <a:pt x="1718" y="0"/>
                  </a:moveTo>
                  <a:cubicBezTo>
                    <a:pt x="1622" y="169"/>
                    <a:pt x="1450" y="261"/>
                    <a:pt x="1274" y="261"/>
                  </a:cubicBezTo>
                  <a:cubicBezTo>
                    <a:pt x="1170" y="261"/>
                    <a:pt x="1066" y="230"/>
                    <a:pt x="974" y="163"/>
                  </a:cubicBezTo>
                  <a:cubicBezTo>
                    <a:pt x="230" y="1450"/>
                    <a:pt x="1" y="2967"/>
                    <a:pt x="316" y="4417"/>
                  </a:cubicBezTo>
                  <a:cubicBezTo>
                    <a:pt x="907" y="7222"/>
                    <a:pt x="3426" y="9874"/>
                    <a:pt x="3426" y="9874"/>
                  </a:cubicBezTo>
                  <a:cubicBezTo>
                    <a:pt x="3426" y="9874"/>
                    <a:pt x="4647" y="6430"/>
                    <a:pt x="4046" y="3625"/>
                  </a:cubicBezTo>
                  <a:cubicBezTo>
                    <a:pt x="3750" y="2175"/>
                    <a:pt x="2920" y="878"/>
                    <a:pt x="1718" y="0"/>
                  </a:cubicBezTo>
                  <a:close/>
                </a:path>
              </a:pathLst>
            </a:custGeom>
            <a:solidFill>
              <a:srgbClr val="76D9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4" name="Google Shape;2654;p38"/>
            <p:cNvSpPr/>
            <p:nvPr/>
          </p:nvSpPr>
          <p:spPr>
            <a:xfrm>
              <a:off x="1340500" y="1727450"/>
              <a:ext cx="241825" cy="114300"/>
            </a:xfrm>
            <a:custGeom>
              <a:avLst/>
              <a:gdLst/>
              <a:ahLst/>
              <a:cxnLst/>
              <a:rect l="l" t="t" r="r" b="b"/>
              <a:pathLst>
                <a:path w="9673" h="4572" extrusionOk="0">
                  <a:moveTo>
                    <a:pt x="4612" y="3481"/>
                  </a:moveTo>
                  <a:cubicBezTo>
                    <a:pt x="4698" y="3481"/>
                    <a:pt x="4781" y="3537"/>
                    <a:pt x="4798" y="3634"/>
                  </a:cubicBezTo>
                  <a:cubicBezTo>
                    <a:pt x="4817" y="3739"/>
                    <a:pt x="4741" y="3835"/>
                    <a:pt x="4636" y="3854"/>
                  </a:cubicBezTo>
                  <a:cubicBezTo>
                    <a:pt x="4625" y="3856"/>
                    <a:pt x="4614" y="3857"/>
                    <a:pt x="4604" y="3857"/>
                  </a:cubicBezTo>
                  <a:cubicBezTo>
                    <a:pt x="4459" y="3857"/>
                    <a:pt x="4366" y="3683"/>
                    <a:pt x="4455" y="3558"/>
                  </a:cubicBezTo>
                  <a:cubicBezTo>
                    <a:pt x="4497" y="3505"/>
                    <a:pt x="4555" y="3481"/>
                    <a:pt x="4612" y="3481"/>
                  </a:cubicBezTo>
                  <a:close/>
                  <a:moveTo>
                    <a:pt x="2488" y="3858"/>
                  </a:moveTo>
                  <a:cubicBezTo>
                    <a:pt x="2593" y="3858"/>
                    <a:pt x="2695" y="3931"/>
                    <a:pt x="2719" y="4054"/>
                  </a:cubicBezTo>
                  <a:cubicBezTo>
                    <a:pt x="2738" y="4178"/>
                    <a:pt x="2652" y="4293"/>
                    <a:pt x="2528" y="4312"/>
                  </a:cubicBezTo>
                  <a:cubicBezTo>
                    <a:pt x="2516" y="4313"/>
                    <a:pt x="2505" y="4314"/>
                    <a:pt x="2494" y="4314"/>
                  </a:cubicBezTo>
                  <a:cubicBezTo>
                    <a:pt x="2313" y="4314"/>
                    <a:pt x="2201" y="4102"/>
                    <a:pt x="2309" y="3949"/>
                  </a:cubicBezTo>
                  <a:cubicBezTo>
                    <a:pt x="2356" y="3887"/>
                    <a:pt x="2422" y="3858"/>
                    <a:pt x="2488" y="3858"/>
                  </a:cubicBezTo>
                  <a:close/>
                  <a:moveTo>
                    <a:pt x="7122" y="0"/>
                  </a:moveTo>
                  <a:cubicBezTo>
                    <a:pt x="5965" y="0"/>
                    <a:pt x="4594" y="129"/>
                    <a:pt x="3406" y="591"/>
                  </a:cubicBezTo>
                  <a:cubicBezTo>
                    <a:pt x="1841" y="1183"/>
                    <a:pt x="601" y="2404"/>
                    <a:pt x="0" y="3968"/>
                  </a:cubicBezTo>
                  <a:cubicBezTo>
                    <a:pt x="817" y="4369"/>
                    <a:pt x="1709" y="4571"/>
                    <a:pt x="2602" y="4571"/>
                  </a:cubicBezTo>
                  <a:cubicBezTo>
                    <a:pt x="3346" y="4571"/>
                    <a:pt x="4092" y="4431"/>
                    <a:pt x="4798" y="4150"/>
                  </a:cubicBezTo>
                  <a:cubicBezTo>
                    <a:pt x="7469" y="3100"/>
                    <a:pt x="9673" y="200"/>
                    <a:pt x="9673" y="200"/>
                  </a:cubicBezTo>
                  <a:cubicBezTo>
                    <a:pt x="9673" y="200"/>
                    <a:pt x="8565" y="0"/>
                    <a:pt x="7122" y="0"/>
                  </a:cubicBezTo>
                  <a:close/>
                </a:path>
              </a:pathLst>
            </a:custGeom>
            <a:solidFill>
              <a:srgbClr val="76D9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5" name="Google Shape;2655;p38"/>
            <p:cNvSpPr/>
            <p:nvPr/>
          </p:nvSpPr>
          <p:spPr>
            <a:xfrm>
              <a:off x="1744000" y="1421700"/>
              <a:ext cx="165775" cy="201775"/>
            </a:xfrm>
            <a:custGeom>
              <a:avLst/>
              <a:gdLst/>
              <a:ahLst/>
              <a:cxnLst/>
              <a:rect l="l" t="t" r="r" b="b"/>
              <a:pathLst>
                <a:path w="6631" h="8071" extrusionOk="0">
                  <a:moveTo>
                    <a:pt x="6373" y="1"/>
                  </a:moveTo>
                  <a:lnTo>
                    <a:pt x="6373" y="1"/>
                  </a:lnTo>
                  <a:cubicBezTo>
                    <a:pt x="6125" y="10"/>
                    <a:pt x="5886" y="39"/>
                    <a:pt x="5657" y="86"/>
                  </a:cubicBezTo>
                  <a:cubicBezTo>
                    <a:pt x="5610" y="106"/>
                    <a:pt x="5562" y="125"/>
                    <a:pt x="5505" y="134"/>
                  </a:cubicBezTo>
                  <a:lnTo>
                    <a:pt x="5419" y="134"/>
                  </a:lnTo>
                  <a:cubicBezTo>
                    <a:pt x="4122" y="458"/>
                    <a:pt x="2958" y="1203"/>
                    <a:pt x="2137" y="2261"/>
                  </a:cubicBezTo>
                  <a:cubicBezTo>
                    <a:pt x="773" y="3978"/>
                    <a:pt x="191" y="6506"/>
                    <a:pt x="1" y="7594"/>
                  </a:cubicBezTo>
                  <a:cubicBezTo>
                    <a:pt x="86" y="7632"/>
                    <a:pt x="153" y="7708"/>
                    <a:pt x="172" y="7804"/>
                  </a:cubicBezTo>
                  <a:cubicBezTo>
                    <a:pt x="182" y="7909"/>
                    <a:pt x="144" y="8014"/>
                    <a:pt x="48" y="8071"/>
                  </a:cubicBezTo>
                  <a:cubicBezTo>
                    <a:pt x="697" y="7823"/>
                    <a:pt x="3559" y="6611"/>
                    <a:pt x="5123" y="4637"/>
                  </a:cubicBezTo>
                  <a:cubicBezTo>
                    <a:pt x="6182" y="3330"/>
                    <a:pt x="6630" y="1651"/>
                    <a:pt x="6373" y="1"/>
                  </a:cubicBezTo>
                  <a:close/>
                </a:path>
              </a:pathLst>
            </a:custGeom>
            <a:solidFill>
              <a:srgbClr val="76D9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6" name="Google Shape;2656;p38"/>
            <p:cNvSpPr/>
            <p:nvPr/>
          </p:nvSpPr>
          <p:spPr>
            <a:xfrm>
              <a:off x="1741850" y="1624650"/>
              <a:ext cx="750" cy="275"/>
            </a:xfrm>
            <a:custGeom>
              <a:avLst/>
              <a:gdLst/>
              <a:ahLst/>
              <a:cxnLst/>
              <a:rect l="l" t="t" r="r" b="b"/>
              <a:pathLst>
                <a:path w="30" h="11" extrusionOk="0">
                  <a:moveTo>
                    <a:pt x="1" y="1"/>
                  </a:moveTo>
                  <a:lnTo>
                    <a:pt x="1" y="10"/>
                  </a:lnTo>
                  <a:lnTo>
                    <a:pt x="29" y="1"/>
                  </a:lnTo>
                  <a:close/>
                </a:path>
              </a:pathLst>
            </a:custGeom>
            <a:solidFill>
              <a:srgbClr val="76D9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7" name="Google Shape;2657;p38"/>
            <p:cNvSpPr/>
            <p:nvPr/>
          </p:nvSpPr>
          <p:spPr>
            <a:xfrm>
              <a:off x="1811250" y="1175350"/>
              <a:ext cx="218950" cy="98225"/>
            </a:xfrm>
            <a:custGeom>
              <a:avLst/>
              <a:gdLst/>
              <a:ahLst/>
              <a:cxnLst/>
              <a:rect l="l" t="t" r="r" b="b"/>
              <a:pathLst>
                <a:path w="8758" h="3929" extrusionOk="0">
                  <a:moveTo>
                    <a:pt x="4558" y="1314"/>
                  </a:moveTo>
                  <a:cubicBezTo>
                    <a:pt x="4738" y="1314"/>
                    <a:pt x="4849" y="1517"/>
                    <a:pt x="4732" y="1670"/>
                  </a:cubicBezTo>
                  <a:cubicBezTo>
                    <a:pt x="4688" y="1733"/>
                    <a:pt x="4623" y="1761"/>
                    <a:pt x="4559" y="1761"/>
                  </a:cubicBezTo>
                  <a:cubicBezTo>
                    <a:pt x="4458" y="1761"/>
                    <a:pt x="4359" y="1691"/>
                    <a:pt x="4341" y="1574"/>
                  </a:cubicBezTo>
                  <a:cubicBezTo>
                    <a:pt x="4312" y="1450"/>
                    <a:pt x="4398" y="1336"/>
                    <a:pt x="4522" y="1317"/>
                  </a:cubicBezTo>
                  <a:cubicBezTo>
                    <a:pt x="4534" y="1315"/>
                    <a:pt x="4546" y="1314"/>
                    <a:pt x="4558" y="1314"/>
                  </a:cubicBezTo>
                  <a:close/>
                  <a:moveTo>
                    <a:pt x="7380" y="2394"/>
                  </a:moveTo>
                  <a:cubicBezTo>
                    <a:pt x="7432" y="2394"/>
                    <a:pt x="7481" y="2439"/>
                    <a:pt x="7499" y="2500"/>
                  </a:cubicBezTo>
                  <a:cubicBezTo>
                    <a:pt x="7499" y="2557"/>
                    <a:pt x="7460" y="2624"/>
                    <a:pt x="7394" y="2633"/>
                  </a:cubicBezTo>
                  <a:cubicBezTo>
                    <a:pt x="7260" y="2633"/>
                    <a:pt x="7231" y="2443"/>
                    <a:pt x="7365" y="2395"/>
                  </a:cubicBezTo>
                  <a:cubicBezTo>
                    <a:pt x="7370" y="2394"/>
                    <a:pt x="7375" y="2394"/>
                    <a:pt x="7380" y="2394"/>
                  </a:cubicBezTo>
                  <a:close/>
                  <a:moveTo>
                    <a:pt x="4799" y="0"/>
                  </a:moveTo>
                  <a:lnTo>
                    <a:pt x="1" y="964"/>
                  </a:lnTo>
                  <a:cubicBezTo>
                    <a:pt x="58" y="1059"/>
                    <a:pt x="125" y="1155"/>
                    <a:pt x="201" y="1250"/>
                  </a:cubicBezTo>
                  <a:cubicBezTo>
                    <a:pt x="230" y="1288"/>
                    <a:pt x="258" y="1326"/>
                    <a:pt x="296" y="1374"/>
                  </a:cubicBezTo>
                  <a:cubicBezTo>
                    <a:pt x="583" y="1727"/>
                    <a:pt x="907" y="2051"/>
                    <a:pt x="1269" y="2338"/>
                  </a:cubicBezTo>
                  <a:cubicBezTo>
                    <a:pt x="1298" y="2366"/>
                    <a:pt x="1336" y="2395"/>
                    <a:pt x="1374" y="2423"/>
                  </a:cubicBezTo>
                  <a:lnTo>
                    <a:pt x="1479" y="2500"/>
                  </a:lnTo>
                  <a:cubicBezTo>
                    <a:pt x="1546" y="2547"/>
                    <a:pt x="1603" y="2595"/>
                    <a:pt x="1670" y="2633"/>
                  </a:cubicBezTo>
                  <a:cubicBezTo>
                    <a:pt x="1947" y="2815"/>
                    <a:pt x="2233" y="2977"/>
                    <a:pt x="2529" y="3110"/>
                  </a:cubicBezTo>
                  <a:cubicBezTo>
                    <a:pt x="4015" y="3783"/>
                    <a:pt x="5826" y="3928"/>
                    <a:pt x="7111" y="3928"/>
                  </a:cubicBezTo>
                  <a:cubicBezTo>
                    <a:pt x="8086" y="3928"/>
                    <a:pt x="8758" y="3845"/>
                    <a:pt x="8758" y="3845"/>
                  </a:cubicBezTo>
                  <a:cubicBezTo>
                    <a:pt x="8758" y="3845"/>
                    <a:pt x="8681" y="3711"/>
                    <a:pt x="8519" y="3501"/>
                  </a:cubicBezTo>
                  <a:cubicBezTo>
                    <a:pt x="8500" y="3473"/>
                    <a:pt x="8472" y="3444"/>
                    <a:pt x="8452" y="3406"/>
                  </a:cubicBezTo>
                  <a:cubicBezTo>
                    <a:pt x="8328" y="3244"/>
                    <a:pt x="8166" y="3053"/>
                    <a:pt x="7985" y="2824"/>
                  </a:cubicBezTo>
                  <a:cubicBezTo>
                    <a:pt x="7956" y="2796"/>
                    <a:pt x="7937" y="2776"/>
                    <a:pt x="7918" y="2748"/>
                  </a:cubicBezTo>
                  <a:lnTo>
                    <a:pt x="7785" y="2595"/>
                  </a:lnTo>
                  <a:lnTo>
                    <a:pt x="7718" y="2509"/>
                  </a:lnTo>
                  <a:cubicBezTo>
                    <a:pt x="7298" y="2032"/>
                    <a:pt x="6850" y="1584"/>
                    <a:pt x="6382" y="1164"/>
                  </a:cubicBezTo>
                  <a:lnTo>
                    <a:pt x="6220" y="1031"/>
                  </a:lnTo>
                  <a:cubicBezTo>
                    <a:pt x="6154" y="964"/>
                    <a:pt x="6087" y="907"/>
                    <a:pt x="6010" y="849"/>
                  </a:cubicBezTo>
                  <a:cubicBezTo>
                    <a:pt x="5944" y="792"/>
                    <a:pt x="5886" y="745"/>
                    <a:pt x="5820" y="697"/>
                  </a:cubicBezTo>
                  <a:cubicBezTo>
                    <a:pt x="5753" y="649"/>
                    <a:pt x="5686" y="592"/>
                    <a:pt x="5629" y="544"/>
                  </a:cubicBezTo>
                  <a:cubicBezTo>
                    <a:pt x="5524" y="477"/>
                    <a:pt x="5429" y="401"/>
                    <a:pt x="5324" y="334"/>
                  </a:cubicBezTo>
                  <a:cubicBezTo>
                    <a:pt x="5219" y="258"/>
                    <a:pt x="5114" y="191"/>
                    <a:pt x="5009" y="124"/>
                  </a:cubicBezTo>
                  <a:cubicBezTo>
                    <a:pt x="4942" y="86"/>
                    <a:pt x="4875" y="39"/>
                    <a:pt x="4799" y="0"/>
                  </a:cubicBezTo>
                  <a:close/>
                </a:path>
              </a:pathLst>
            </a:custGeom>
            <a:solidFill>
              <a:srgbClr val="76D9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8" name="Google Shape;2658;p38"/>
            <p:cNvSpPr/>
            <p:nvPr/>
          </p:nvSpPr>
          <p:spPr>
            <a:xfrm>
              <a:off x="1335725" y="1393100"/>
              <a:ext cx="221100" cy="141900"/>
            </a:xfrm>
            <a:custGeom>
              <a:avLst/>
              <a:gdLst/>
              <a:ahLst/>
              <a:cxnLst/>
              <a:rect l="l" t="t" r="r" b="b"/>
              <a:pathLst>
                <a:path w="8844" h="5676" extrusionOk="0">
                  <a:moveTo>
                    <a:pt x="7244" y="1"/>
                  </a:moveTo>
                  <a:cubicBezTo>
                    <a:pt x="6138" y="1"/>
                    <a:pt x="5044" y="308"/>
                    <a:pt x="4093" y="906"/>
                  </a:cubicBezTo>
                  <a:cubicBezTo>
                    <a:pt x="1651" y="2413"/>
                    <a:pt x="0" y="5676"/>
                    <a:pt x="0" y="5676"/>
                  </a:cubicBezTo>
                  <a:cubicBezTo>
                    <a:pt x="0" y="5676"/>
                    <a:pt x="3654" y="5666"/>
                    <a:pt x="6086" y="4159"/>
                  </a:cubicBezTo>
                  <a:cubicBezTo>
                    <a:pt x="7527" y="3291"/>
                    <a:pt x="8519" y="1860"/>
                    <a:pt x="8843" y="219"/>
                  </a:cubicBezTo>
                  <a:cubicBezTo>
                    <a:pt x="8317" y="73"/>
                    <a:pt x="7779" y="1"/>
                    <a:pt x="7244" y="1"/>
                  </a:cubicBezTo>
                  <a:close/>
                </a:path>
              </a:pathLst>
            </a:custGeom>
            <a:solidFill>
              <a:srgbClr val="76D9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9" name="Google Shape;2659;p38"/>
            <p:cNvSpPr/>
            <p:nvPr/>
          </p:nvSpPr>
          <p:spPr>
            <a:xfrm>
              <a:off x="2042575" y="1176550"/>
              <a:ext cx="216800" cy="147375"/>
            </a:xfrm>
            <a:custGeom>
              <a:avLst/>
              <a:gdLst/>
              <a:ahLst/>
              <a:cxnLst/>
              <a:rect l="l" t="t" r="r" b="b"/>
              <a:pathLst>
                <a:path w="8672" h="5895" extrusionOk="0">
                  <a:moveTo>
                    <a:pt x="3107" y="2650"/>
                  </a:moveTo>
                  <a:cubicBezTo>
                    <a:pt x="3307" y="2650"/>
                    <a:pt x="3437" y="2881"/>
                    <a:pt x="3311" y="3043"/>
                  </a:cubicBezTo>
                  <a:cubicBezTo>
                    <a:pt x="3258" y="3115"/>
                    <a:pt x="3183" y="3148"/>
                    <a:pt x="3109" y="3148"/>
                  </a:cubicBezTo>
                  <a:cubicBezTo>
                    <a:pt x="2996" y="3148"/>
                    <a:pt x="2886" y="3071"/>
                    <a:pt x="2863" y="2938"/>
                  </a:cubicBezTo>
                  <a:cubicBezTo>
                    <a:pt x="2843" y="2805"/>
                    <a:pt x="2939" y="2671"/>
                    <a:pt x="3072" y="2652"/>
                  </a:cubicBezTo>
                  <a:cubicBezTo>
                    <a:pt x="3084" y="2651"/>
                    <a:pt x="3096" y="2650"/>
                    <a:pt x="3107" y="2650"/>
                  </a:cubicBezTo>
                  <a:close/>
                  <a:moveTo>
                    <a:pt x="1" y="0"/>
                  </a:moveTo>
                  <a:cubicBezTo>
                    <a:pt x="1" y="0"/>
                    <a:pt x="1556" y="3310"/>
                    <a:pt x="3941" y="4884"/>
                  </a:cubicBezTo>
                  <a:cubicBezTo>
                    <a:pt x="4065" y="4970"/>
                    <a:pt x="4189" y="5037"/>
                    <a:pt x="4313" y="5113"/>
                  </a:cubicBezTo>
                  <a:cubicBezTo>
                    <a:pt x="5214" y="5629"/>
                    <a:pt x="6231" y="5895"/>
                    <a:pt x="7257" y="5895"/>
                  </a:cubicBezTo>
                  <a:cubicBezTo>
                    <a:pt x="7730" y="5895"/>
                    <a:pt x="8205" y="5838"/>
                    <a:pt x="8672" y="5724"/>
                  </a:cubicBezTo>
                  <a:cubicBezTo>
                    <a:pt x="8405" y="4073"/>
                    <a:pt x="7451" y="2614"/>
                    <a:pt x="6039" y="1708"/>
                  </a:cubicBezTo>
                  <a:cubicBezTo>
                    <a:pt x="5286" y="1231"/>
                    <a:pt x="4475" y="859"/>
                    <a:pt x="3616" y="620"/>
                  </a:cubicBezTo>
                  <a:cubicBezTo>
                    <a:pt x="2433" y="277"/>
                    <a:pt x="1222" y="67"/>
                    <a:pt x="1" y="0"/>
                  </a:cubicBezTo>
                  <a:close/>
                </a:path>
              </a:pathLst>
            </a:custGeom>
            <a:solidFill>
              <a:srgbClr val="76D9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0" name="Google Shape;2660;p38"/>
            <p:cNvSpPr/>
            <p:nvPr/>
          </p:nvSpPr>
          <p:spPr>
            <a:xfrm>
              <a:off x="2278450" y="2813725"/>
              <a:ext cx="168850" cy="200825"/>
            </a:xfrm>
            <a:custGeom>
              <a:avLst/>
              <a:gdLst/>
              <a:ahLst/>
              <a:cxnLst/>
              <a:rect l="l" t="t" r="r" b="b"/>
              <a:pathLst>
                <a:path w="6754" h="8033" extrusionOk="0">
                  <a:moveTo>
                    <a:pt x="6754" y="1"/>
                  </a:moveTo>
                  <a:lnTo>
                    <a:pt x="6754" y="1"/>
                  </a:lnTo>
                  <a:cubicBezTo>
                    <a:pt x="5934" y="306"/>
                    <a:pt x="5142" y="678"/>
                    <a:pt x="4388" y="1107"/>
                  </a:cubicBezTo>
                  <a:cubicBezTo>
                    <a:pt x="3644" y="1517"/>
                    <a:pt x="2938" y="2013"/>
                    <a:pt x="2299" y="2576"/>
                  </a:cubicBezTo>
                  <a:cubicBezTo>
                    <a:pt x="2013" y="2834"/>
                    <a:pt x="1736" y="3120"/>
                    <a:pt x="1488" y="3416"/>
                  </a:cubicBezTo>
                  <a:cubicBezTo>
                    <a:pt x="487" y="4627"/>
                    <a:pt x="0" y="6182"/>
                    <a:pt x="134" y="7737"/>
                  </a:cubicBezTo>
                  <a:cubicBezTo>
                    <a:pt x="181" y="7794"/>
                    <a:pt x="210" y="7851"/>
                    <a:pt x="220" y="7928"/>
                  </a:cubicBezTo>
                  <a:cubicBezTo>
                    <a:pt x="229" y="7956"/>
                    <a:pt x="229" y="7994"/>
                    <a:pt x="220" y="8033"/>
                  </a:cubicBezTo>
                  <a:cubicBezTo>
                    <a:pt x="1879" y="7928"/>
                    <a:pt x="3406" y="7126"/>
                    <a:pt x="4445" y="5839"/>
                  </a:cubicBezTo>
                  <a:cubicBezTo>
                    <a:pt x="4646" y="5591"/>
                    <a:pt x="4827" y="5323"/>
                    <a:pt x="4999" y="5056"/>
                  </a:cubicBezTo>
                  <a:cubicBezTo>
                    <a:pt x="5619" y="4045"/>
                    <a:pt x="6039" y="2900"/>
                    <a:pt x="6315" y="1956"/>
                  </a:cubicBezTo>
                  <a:cubicBezTo>
                    <a:pt x="6506" y="1317"/>
                    <a:pt x="6649" y="659"/>
                    <a:pt x="6754" y="1"/>
                  </a:cubicBezTo>
                  <a:close/>
                </a:path>
              </a:pathLst>
            </a:custGeom>
            <a:solidFill>
              <a:srgbClr val="76D9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1" name="Google Shape;2661;p38"/>
            <p:cNvSpPr/>
            <p:nvPr/>
          </p:nvSpPr>
          <p:spPr>
            <a:xfrm>
              <a:off x="1981050" y="2607675"/>
              <a:ext cx="116175" cy="246625"/>
            </a:xfrm>
            <a:custGeom>
              <a:avLst/>
              <a:gdLst/>
              <a:ahLst/>
              <a:cxnLst/>
              <a:rect l="l" t="t" r="r" b="b"/>
              <a:pathLst>
                <a:path w="4647" h="9865" extrusionOk="0">
                  <a:moveTo>
                    <a:pt x="2118" y="4832"/>
                  </a:moveTo>
                  <a:cubicBezTo>
                    <a:pt x="2298" y="4832"/>
                    <a:pt x="2475" y="4952"/>
                    <a:pt x="2509" y="5161"/>
                  </a:cubicBezTo>
                  <a:cubicBezTo>
                    <a:pt x="2538" y="5381"/>
                    <a:pt x="2395" y="5581"/>
                    <a:pt x="2185" y="5610"/>
                  </a:cubicBezTo>
                  <a:cubicBezTo>
                    <a:pt x="2162" y="5614"/>
                    <a:pt x="2140" y="5615"/>
                    <a:pt x="2118" y="5615"/>
                  </a:cubicBezTo>
                  <a:cubicBezTo>
                    <a:pt x="1812" y="5615"/>
                    <a:pt x="1617" y="5257"/>
                    <a:pt x="1804" y="4990"/>
                  </a:cubicBezTo>
                  <a:cubicBezTo>
                    <a:pt x="1886" y="4881"/>
                    <a:pt x="2003" y="4832"/>
                    <a:pt x="2118" y="4832"/>
                  </a:cubicBezTo>
                  <a:close/>
                  <a:moveTo>
                    <a:pt x="1718" y="1"/>
                  </a:moveTo>
                  <a:cubicBezTo>
                    <a:pt x="1623" y="166"/>
                    <a:pt x="1455" y="255"/>
                    <a:pt x="1281" y="255"/>
                  </a:cubicBezTo>
                  <a:cubicBezTo>
                    <a:pt x="1175" y="255"/>
                    <a:pt x="1068" y="222"/>
                    <a:pt x="974" y="153"/>
                  </a:cubicBezTo>
                  <a:cubicBezTo>
                    <a:pt x="239" y="1441"/>
                    <a:pt x="1" y="2958"/>
                    <a:pt x="315" y="4417"/>
                  </a:cubicBezTo>
                  <a:cubicBezTo>
                    <a:pt x="916" y="7222"/>
                    <a:pt x="3425" y="9864"/>
                    <a:pt x="3425" y="9864"/>
                  </a:cubicBezTo>
                  <a:cubicBezTo>
                    <a:pt x="3425" y="9864"/>
                    <a:pt x="4646" y="6430"/>
                    <a:pt x="4055" y="3626"/>
                  </a:cubicBezTo>
                  <a:cubicBezTo>
                    <a:pt x="3750" y="2166"/>
                    <a:pt x="2920" y="878"/>
                    <a:pt x="1718" y="1"/>
                  </a:cubicBezTo>
                  <a:close/>
                </a:path>
              </a:pathLst>
            </a:custGeom>
            <a:solidFill>
              <a:srgbClr val="76D9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2" name="Google Shape;2662;p38"/>
            <p:cNvSpPr/>
            <p:nvPr/>
          </p:nvSpPr>
          <p:spPr>
            <a:xfrm>
              <a:off x="1221250" y="2298850"/>
              <a:ext cx="216575" cy="147375"/>
            </a:xfrm>
            <a:custGeom>
              <a:avLst/>
              <a:gdLst/>
              <a:ahLst/>
              <a:cxnLst/>
              <a:rect l="l" t="t" r="r" b="b"/>
              <a:pathLst>
                <a:path w="8663" h="5895" extrusionOk="0">
                  <a:moveTo>
                    <a:pt x="3096" y="2646"/>
                  </a:moveTo>
                  <a:cubicBezTo>
                    <a:pt x="3212" y="2646"/>
                    <a:pt x="3325" y="2727"/>
                    <a:pt x="3349" y="2862"/>
                  </a:cubicBezTo>
                  <a:cubicBezTo>
                    <a:pt x="3368" y="2996"/>
                    <a:pt x="3272" y="3120"/>
                    <a:pt x="3139" y="3139"/>
                  </a:cubicBezTo>
                  <a:cubicBezTo>
                    <a:pt x="3124" y="3141"/>
                    <a:pt x="3109" y="3143"/>
                    <a:pt x="3094" y="3143"/>
                  </a:cubicBezTo>
                  <a:cubicBezTo>
                    <a:pt x="2900" y="3143"/>
                    <a:pt x="2776" y="2916"/>
                    <a:pt x="2900" y="2747"/>
                  </a:cubicBezTo>
                  <a:cubicBezTo>
                    <a:pt x="2952" y="2678"/>
                    <a:pt x="3024" y="2646"/>
                    <a:pt x="3096" y="2646"/>
                  </a:cubicBezTo>
                  <a:close/>
                  <a:moveTo>
                    <a:pt x="0" y="0"/>
                  </a:moveTo>
                  <a:cubicBezTo>
                    <a:pt x="0" y="0"/>
                    <a:pt x="1536" y="3301"/>
                    <a:pt x="3931" y="4884"/>
                  </a:cubicBezTo>
                  <a:cubicBezTo>
                    <a:pt x="4055" y="4970"/>
                    <a:pt x="4179" y="5037"/>
                    <a:pt x="4303" y="5113"/>
                  </a:cubicBezTo>
                  <a:cubicBezTo>
                    <a:pt x="5204" y="5629"/>
                    <a:pt x="6221" y="5895"/>
                    <a:pt x="7247" y="5895"/>
                  </a:cubicBezTo>
                  <a:cubicBezTo>
                    <a:pt x="7720" y="5895"/>
                    <a:pt x="8196" y="5838"/>
                    <a:pt x="8662" y="5724"/>
                  </a:cubicBezTo>
                  <a:cubicBezTo>
                    <a:pt x="8395" y="4064"/>
                    <a:pt x="7441" y="2604"/>
                    <a:pt x="6039" y="1698"/>
                  </a:cubicBezTo>
                  <a:cubicBezTo>
                    <a:pt x="5285" y="1221"/>
                    <a:pt x="4465" y="859"/>
                    <a:pt x="3606" y="611"/>
                  </a:cubicBezTo>
                  <a:cubicBezTo>
                    <a:pt x="2433" y="267"/>
                    <a:pt x="1221" y="67"/>
                    <a:pt x="0" y="0"/>
                  </a:cubicBezTo>
                  <a:close/>
                </a:path>
              </a:pathLst>
            </a:custGeom>
            <a:solidFill>
              <a:srgbClr val="76D9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3" name="Google Shape;2663;p38"/>
            <p:cNvSpPr/>
            <p:nvPr/>
          </p:nvSpPr>
          <p:spPr>
            <a:xfrm>
              <a:off x="1490725" y="2699275"/>
              <a:ext cx="241850" cy="114275"/>
            </a:xfrm>
            <a:custGeom>
              <a:avLst/>
              <a:gdLst/>
              <a:ahLst/>
              <a:cxnLst/>
              <a:rect l="l" t="t" r="r" b="b"/>
              <a:pathLst>
                <a:path w="9674" h="4571" extrusionOk="0">
                  <a:moveTo>
                    <a:pt x="4617" y="3490"/>
                  </a:moveTo>
                  <a:cubicBezTo>
                    <a:pt x="4703" y="3490"/>
                    <a:pt x="4788" y="3546"/>
                    <a:pt x="4799" y="3644"/>
                  </a:cubicBezTo>
                  <a:cubicBezTo>
                    <a:pt x="4818" y="3749"/>
                    <a:pt x="4742" y="3844"/>
                    <a:pt x="4646" y="3863"/>
                  </a:cubicBezTo>
                  <a:cubicBezTo>
                    <a:pt x="4635" y="3865"/>
                    <a:pt x="4623" y="3866"/>
                    <a:pt x="4612" y="3866"/>
                  </a:cubicBezTo>
                  <a:cubicBezTo>
                    <a:pt x="4460" y="3866"/>
                    <a:pt x="4367" y="3692"/>
                    <a:pt x="4465" y="3567"/>
                  </a:cubicBezTo>
                  <a:cubicBezTo>
                    <a:pt x="4503" y="3514"/>
                    <a:pt x="4561" y="3490"/>
                    <a:pt x="4617" y="3490"/>
                  </a:cubicBezTo>
                  <a:close/>
                  <a:moveTo>
                    <a:pt x="2500" y="3864"/>
                  </a:moveTo>
                  <a:cubicBezTo>
                    <a:pt x="2602" y="3864"/>
                    <a:pt x="2702" y="3933"/>
                    <a:pt x="2720" y="4054"/>
                  </a:cubicBezTo>
                  <a:cubicBezTo>
                    <a:pt x="2739" y="4178"/>
                    <a:pt x="2653" y="4292"/>
                    <a:pt x="2529" y="4311"/>
                  </a:cubicBezTo>
                  <a:cubicBezTo>
                    <a:pt x="2517" y="4313"/>
                    <a:pt x="2505" y="4314"/>
                    <a:pt x="2494" y="4314"/>
                  </a:cubicBezTo>
                  <a:cubicBezTo>
                    <a:pt x="2313" y="4314"/>
                    <a:pt x="2202" y="4111"/>
                    <a:pt x="2319" y="3958"/>
                  </a:cubicBezTo>
                  <a:cubicBezTo>
                    <a:pt x="2364" y="3894"/>
                    <a:pt x="2432" y="3864"/>
                    <a:pt x="2500" y="3864"/>
                  </a:cubicBezTo>
                  <a:close/>
                  <a:moveTo>
                    <a:pt x="7128" y="0"/>
                  </a:moveTo>
                  <a:cubicBezTo>
                    <a:pt x="5974" y="0"/>
                    <a:pt x="4604" y="129"/>
                    <a:pt x="3416" y="591"/>
                  </a:cubicBezTo>
                  <a:cubicBezTo>
                    <a:pt x="1851" y="1183"/>
                    <a:pt x="611" y="2413"/>
                    <a:pt x="1" y="3968"/>
                  </a:cubicBezTo>
                  <a:cubicBezTo>
                    <a:pt x="818" y="4369"/>
                    <a:pt x="1709" y="4571"/>
                    <a:pt x="2603" y="4571"/>
                  </a:cubicBezTo>
                  <a:cubicBezTo>
                    <a:pt x="3347" y="4571"/>
                    <a:pt x="4093" y="4431"/>
                    <a:pt x="4799" y="4149"/>
                  </a:cubicBezTo>
                  <a:cubicBezTo>
                    <a:pt x="7470" y="3109"/>
                    <a:pt x="9674" y="200"/>
                    <a:pt x="9674" y="200"/>
                  </a:cubicBezTo>
                  <a:cubicBezTo>
                    <a:pt x="9674" y="200"/>
                    <a:pt x="8568" y="0"/>
                    <a:pt x="7128" y="0"/>
                  </a:cubicBezTo>
                  <a:close/>
                </a:path>
              </a:pathLst>
            </a:custGeom>
            <a:solidFill>
              <a:srgbClr val="76D9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4" name="Google Shape;2664;p38"/>
            <p:cNvSpPr/>
            <p:nvPr/>
          </p:nvSpPr>
          <p:spPr>
            <a:xfrm>
              <a:off x="1894250" y="2393525"/>
              <a:ext cx="166000" cy="202025"/>
            </a:xfrm>
            <a:custGeom>
              <a:avLst/>
              <a:gdLst/>
              <a:ahLst/>
              <a:cxnLst/>
              <a:rect l="l" t="t" r="r" b="b"/>
              <a:pathLst>
                <a:path w="6640" h="8081" extrusionOk="0">
                  <a:moveTo>
                    <a:pt x="6373" y="0"/>
                  </a:moveTo>
                  <a:lnTo>
                    <a:pt x="6373" y="0"/>
                  </a:lnTo>
                  <a:cubicBezTo>
                    <a:pt x="6134" y="10"/>
                    <a:pt x="5896" y="38"/>
                    <a:pt x="5667" y="96"/>
                  </a:cubicBezTo>
                  <a:cubicBezTo>
                    <a:pt x="5619" y="115"/>
                    <a:pt x="5571" y="134"/>
                    <a:pt x="5524" y="143"/>
                  </a:cubicBezTo>
                  <a:lnTo>
                    <a:pt x="5428" y="143"/>
                  </a:lnTo>
                  <a:cubicBezTo>
                    <a:pt x="4121" y="458"/>
                    <a:pt x="2967" y="1202"/>
                    <a:pt x="2137" y="2261"/>
                  </a:cubicBezTo>
                  <a:cubicBezTo>
                    <a:pt x="773" y="3978"/>
                    <a:pt x="201" y="6506"/>
                    <a:pt x="0" y="7594"/>
                  </a:cubicBezTo>
                  <a:cubicBezTo>
                    <a:pt x="96" y="7632"/>
                    <a:pt x="153" y="7708"/>
                    <a:pt x="172" y="7803"/>
                  </a:cubicBezTo>
                  <a:cubicBezTo>
                    <a:pt x="191" y="7908"/>
                    <a:pt x="143" y="8023"/>
                    <a:pt x="48" y="8080"/>
                  </a:cubicBezTo>
                  <a:cubicBezTo>
                    <a:pt x="706" y="7823"/>
                    <a:pt x="3559" y="6621"/>
                    <a:pt x="5132" y="4636"/>
                  </a:cubicBezTo>
                  <a:cubicBezTo>
                    <a:pt x="6182" y="3339"/>
                    <a:pt x="6640" y="1651"/>
                    <a:pt x="6373" y="0"/>
                  </a:cubicBezTo>
                  <a:close/>
                </a:path>
              </a:pathLst>
            </a:custGeom>
            <a:solidFill>
              <a:srgbClr val="76D9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5" name="Google Shape;2665;p38"/>
            <p:cNvSpPr/>
            <p:nvPr/>
          </p:nvSpPr>
          <p:spPr>
            <a:xfrm>
              <a:off x="1892100" y="2596475"/>
              <a:ext cx="750" cy="250"/>
            </a:xfrm>
            <a:custGeom>
              <a:avLst/>
              <a:gdLst/>
              <a:ahLst/>
              <a:cxnLst/>
              <a:rect l="l" t="t" r="r" b="b"/>
              <a:pathLst>
                <a:path w="30" h="10" extrusionOk="0">
                  <a:moveTo>
                    <a:pt x="0" y="0"/>
                  </a:moveTo>
                  <a:lnTo>
                    <a:pt x="0" y="10"/>
                  </a:lnTo>
                  <a:lnTo>
                    <a:pt x="29" y="0"/>
                  </a:lnTo>
                  <a:close/>
                </a:path>
              </a:pathLst>
            </a:custGeom>
            <a:solidFill>
              <a:srgbClr val="76D9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6" name="Google Shape;2666;p38"/>
            <p:cNvSpPr/>
            <p:nvPr/>
          </p:nvSpPr>
          <p:spPr>
            <a:xfrm>
              <a:off x="1944325" y="2124275"/>
              <a:ext cx="236375" cy="121100"/>
            </a:xfrm>
            <a:custGeom>
              <a:avLst/>
              <a:gdLst/>
              <a:ahLst/>
              <a:cxnLst/>
              <a:rect l="l" t="t" r="r" b="b"/>
              <a:pathLst>
                <a:path w="9455" h="4844" extrusionOk="0">
                  <a:moveTo>
                    <a:pt x="5253" y="2238"/>
                  </a:moveTo>
                  <a:cubicBezTo>
                    <a:pt x="5428" y="2238"/>
                    <a:pt x="5534" y="2444"/>
                    <a:pt x="5428" y="2586"/>
                  </a:cubicBezTo>
                  <a:cubicBezTo>
                    <a:pt x="5383" y="2650"/>
                    <a:pt x="5315" y="2680"/>
                    <a:pt x="5248" y="2680"/>
                  </a:cubicBezTo>
                  <a:cubicBezTo>
                    <a:pt x="5146" y="2680"/>
                    <a:pt x="5045" y="2611"/>
                    <a:pt x="5028" y="2490"/>
                  </a:cubicBezTo>
                  <a:cubicBezTo>
                    <a:pt x="5009" y="2366"/>
                    <a:pt x="5095" y="2252"/>
                    <a:pt x="5209" y="2242"/>
                  </a:cubicBezTo>
                  <a:cubicBezTo>
                    <a:pt x="5224" y="2239"/>
                    <a:pt x="5239" y="2238"/>
                    <a:pt x="5253" y="2238"/>
                  </a:cubicBezTo>
                  <a:close/>
                  <a:moveTo>
                    <a:pt x="8075" y="3318"/>
                  </a:moveTo>
                  <a:cubicBezTo>
                    <a:pt x="8167" y="3318"/>
                    <a:pt x="8228" y="3422"/>
                    <a:pt x="8166" y="3501"/>
                  </a:cubicBezTo>
                  <a:cubicBezTo>
                    <a:pt x="8140" y="3539"/>
                    <a:pt x="8103" y="3556"/>
                    <a:pt x="8067" y="3556"/>
                  </a:cubicBezTo>
                  <a:cubicBezTo>
                    <a:pt x="8012" y="3556"/>
                    <a:pt x="7958" y="3517"/>
                    <a:pt x="7947" y="3454"/>
                  </a:cubicBezTo>
                  <a:cubicBezTo>
                    <a:pt x="7947" y="3387"/>
                    <a:pt x="7985" y="3330"/>
                    <a:pt x="8052" y="3320"/>
                  </a:cubicBezTo>
                  <a:cubicBezTo>
                    <a:pt x="8060" y="3319"/>
                    <a:pt x="8067" y="3318"/>
                    <a:pt x="8075" y="3318"/>
                  </a:cubicBezTo>
                  <a:close/>
                  <a:moveTo>
                    <a:pt x="2305" y="0"/>
                  </a:moveTo>
                  <a:cubicBezTo>
                    <a:pt x="2284" y="0"/>
                    <a:pt x="2263" y="0"/>
                    <a:pt x="2242" y="0"/>
                  </a:cubicBezTo>
                  <a:cubicBezTo>
                    <a:pt x="2252" y="29"/>
                    <a:pt x="2252" y="58"/>
                    <a:pt x="2261" y="86"/>
                  </a:cubicBezTo>
                  <a:cubicBezTo>
                    <a:pt x="2261" y="392"/>
                    <a:pt x="2021" y="565"/>
                    <a:pt x="1779" y="565"/>
                  </a:cubicBezTo>
                  <a:cubicBezTo>
                    <a:pt x="1591" y="565"/>
                    <a:pt x="1402" y="459"/>
                    <a:pt x="1327" y="229"/>
                  </a:cubicBezTo>
                  <a:cubicBezTo>
                    <a:pt x="1317" y="182"/>
                    <a:pt x="1317" y="134"/>
                    <a:pt x="1327" y="77"/>
                  </a:cubicBezTo>
                  <a:lnTo>
                    <a:pt x="1327" y="77"/>
                  </a:lnTo>
                  <a:cubicBezTo>
                    <a:pt x="869" y="143"/>
                    <a:pt x="420" y="277"/>
                    <a:pt x="1" y="468"/>
                  </a:cubicBezTo>
                  <a:cubicBezTo>
                    <a:pt x="525" y="2051"/>
                    <a:pt x="1689" y="3349"/>
                    <a:pt x="3225" y="4026"/>
                  </a:cubicBezTo>
                  <a:cubicBezTo>
                    <a:pt x="4706" y="4699"/>
                    <a:pt x="6518" y="4844"/>
                    <a:pt x="7805" y="4844"/>
                  </a:cubicBezTo>
                  <a:cubicBezTo>
                    <a:pt x="8780" y="4844"/>
                    <a:pt x="9454" y="4761"/>
                    <a:pt x="9454" y="4761"/>
                  </a:cubicBezTo>
                  <a:cubicBezTo>
                    <a:pt x="9454" y="4761"/>
                    <a:pt x="7413" y="1737"/>
                    <a:pt x="4799" y="544"/>
                  </a:cubicBezTo>
                  <a:cubicBezTo>
                    <a:pt x="4017" y="190"/>
                    <a:pt x="3162" y="0"/>
                    <a:pt x="2305" y="0"/>
                  </a:cubicBezTo>
                  <a:close/>
                </a:path>
              </a:pathLst>
            </a:custGeom>
            <a:solidFill>
              <a:srgbClr val="76D9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7" name="Google Shape;2667;p38"/>
            <p:cNvSpPr/>
            <p:nvPr/>
          </p:nvSpPr>
          <p:spPr>
            <a:xfrm>
              <a:off x="1485975" y="2364925"/>
              <a:ext cx="220850" cy="141900"/>
            </a:xfrm>
            <a:custGeom>
              <a:avLst/>
              <a:gdLst/>
              <a:ahLst/>
              <a:cxnLst/>
              <a:rect l="l" t="t" r="r" b="b"/>
              <a:pathLst>
                <a:path w="8834" h="5676" extrusionOk="0">
                  <a:moveTo>
                    <a:pt x="7244" y="1"/>
                  </a:moveTo>
                  <a:cubicBezTo>
                    <a:pt x="6140" y="1"/>
                    <a:pt x="5045" y="311"/>
                    <a:pt x="4092" y="915"/>
                  </a:cubicBezTo>
                  <a:cubicBezTo>
                    <a:pt x="1650" y="2423"/>
                    <a:pt x="0" y="5675"/>
                    <a:pt x="0" y="5675"/>
                  </a:cubicBezTo>
                  <a:cubicBezTo>
                    <a:pt x="0" y="5675"/>
                    <a:pt x="3654" y="5666"/>
                    <a:pt x="6096" y="4159"/>
                  </a:cubicBezTo>
                  <a:cubicBezTo>
                    <a:pt x="7527" y="3291"/>
                    <a:pt x="8519" y="1860"/>
                    <a:pt x="8833" y="219"/>
                  </a:cubicBezTo>
                  <a:cubicBezTo>
                    <a:pt x="8312" y="73"/>
                    <a:pt x="7777" y="1"/>
                    <a:pt x="7244" y="1"/>
                  </a:cubicBezTo>
                  <a:close/>
                </a:path>
              </a:pathLst>
            </a:custGeom>
            <a:solidFill>
              <a:srgbClr val="76D9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8" name="Google Shape;2668;p38"/>
            <p:cNvSpPr/>
            <p:nvPr/>
          </p:nvSpPr>
          <p:spPr>
            <a:xfrm>
              <a:off x="1662675" y="2899350"/>
              <a:ext cx="172700" cy="198425"/>
            </a:xfrm>
            <a:custGeom>
              <a:avLst/>
              <a:gdLst/>
              <a:ahLst/>
              <a:cxnLst/>
              <a:rect l="l" t="t" r="r" b="b"/>
              <a:pathLst>
                <a:path w="6908" h="7937" extrusionOk="0">
                  <a:moveTo>
                    <a:pt x="3919" y="2275"/>
                  </a:moveTo>
                  <a:cubicBezTo>
                    <a:pt x="4088" y="2275"/>
                    <a:pt x="4255" y="2375"/>
                    <a:pt x="4293" y="2595"/>
                  </a:cubicBezTo>
                  <a:cubicBezTo>
                    <a:pt x="4293" y="2614"/>
                    <a:pt x="4293" y="2633"/>
                    <a:pt x="4293" y="2652"/>
                  </a:cubicBezTo>
                  <a:cubicBezTo>
                    <a:pt x="4299" y="2903"/>
                    <a:pt x="4104" y="3043"/>
                    <a:pt x="3908" y="3043"/>
                  </a:cubicBezTo>
                  <a:cubicBezTo>
                    <a:pt x="3754" y="3043"/>
                    <a:pt x="3599" y="2956"/>
                    <a:pt x="3540" y="2767"/>
                  </a:cubicBezTo>
                  <a:cubicBezTo>
                    <a:pt x="3530" y="2747"/>
                    <a:pt x="3530" y="2728"/>
                    <a:pt x="3530" y="2709"/>
                  </a:cubicBezTo>
                  <a:cubicBezTo>
                    <a:pt x="3493" y="2433"/>
                    <a:pt x="3707" y="2275"/>
                    <a:pt x="3919" y="2275"/>
                  </a:cubicBezTo>
                  <a:close/>
                  <a:moveTo>
                    <a:pt x="1" y="0"/>
                  </a:moveTo>
                  <a:lnTo>
                    <a:pt x="1" y="0"/>
                  </a:lnTo>
                  <a:cubicBezTo>
                    <a:pt x="191" y="1088"/>
                    <a:pt x="487" y="2156"/>
                    <a:pt x="897" y="3177"/>
                  </a:cubicBezTo>
                  <a:cubicBezTo>
                    <a:pt x="1250" y="4083"/>
                    <a:pt x="1746" y="5027"/>
                    <a:pt x="2405" y="5800"/>
                  </a:cubicBezTo>
                  <a:cubicBezTo>
                    <a:pt x="3463" y="7088"/>
                    <a:pt x="5028" y="7861"/>
                    <a:pt x="6697" y="7937"/>
                  </a:cubicBezTo>
                  <a:cubicBezTo>
                    <a:pt x="6907" y="6277"/>
                    <a:pt x="6402" y="4608"/>
                    <a:pt x="5314" y="3339"/>
                  </a:cubicBezTo>
                  <a:cubicBezTo>
                    <a:pt x="5095" y="3081"/>
                    <a:pt x="4856" y="2833"/>
                    <a:pt x="4599" y="2604"/>
                  </a:cubicBezTo>
                  <a:cubicBezTo>
                    <a:pt x="2691" y="897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76D9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9" name="Google Shape;2669;p38"/>
            <p:cNvSpPr/>
            <p:nvPr/>
          </p:nvSpPr>
          <p:spPr>
            <a:xfrm>
              <a:off x="2131300" y="3579500"/>
              <a:ext cx="116175" cy="246600"/>
            </a:xfrm>
            <a:custGeom>
              <a:avLst/>
              <a:gdLst/>
              <a:ahLst/>
              <a:cxnLst/>
              <a:rect l="l" t="t" r="r" b="b"/>
              <a:pathLst>
                <a:path w="4647" h="9864" extrusionOk="0">
                  <a:moveTo>
                    <a:pt x="2123" y="4841"/>
                  </a:moveTo>
                  <a:cubicBezTo>
                    <a:pt x="2303" y="4841"/>
                    <a:pt x="2480" y="4961"/>
                    <a:pt x="2509" y="5171"/>
                  </a:cubicBezTo>
                  <a:cubicBezTo>
                    <a:pt x="2538" y="5390"/>
                    <a:pt x="2395" y="5581"/>
                    <a:pt x="2185" y="5619"/>
                  </a:cubicBezTo>
                  <a:cubicBezTo>
                    <a:pt x="2162" y="5623"/>
                    <a:pt x="2140" y="5625"/>
                    <a:pt x="2118" y="5625"/>
                  </a:cubicBezTo>
                  <a:cubicBezTo>
                    <a:pt x="1812" y="5625"/>
                    <a:pt x="1617" y="5266"/>
                    <a:pt x="1813" y="4999"/>
                  </a:cubicBezTo>
                  <a:cubicBezTo>
                    <a:pt x="1891" y="4891"/>
                    <a:pt x="2008" y="4841"/>
                    <a:pt x="2123" y="4841"/>
                  </a:cubicBezTo>
                  <a:close/>
                  <a:moveTo>
                    <a:pt x="1717" y="0"/>
                  </a:moveTo>
                  <a:cubicBezTo>
                    <a:pt x="1627" y="169"/>
                    <a:pt x="1454" y="261"/>
                    <a:pt x="1278" y="261"/>
                  </a:cubicBezTo>
                  <a:cubicBezTo>
                    <a:pt x="1175" y="261"/>
                    <a:pt x="1071" y="229"/>
                    <a:pt x="983" y="162"/>
                  </a:cubicBezTo>
                  <a:cubicBezTo>
                    <a:pt x="239" y="1450"/>
                    <a:pt x="0" y="2967"/>
                    <a:pt x="325" y="4417"/>
                  </a:cubicBezTo>
                  <a:cubicBezTo>
                    <a:pt x="916" y="7222"/>
                    <a:pt x="3425" y="9864"/>
                    <a:pt x="3425" y="9864"/>
                  </a:cubicBezTo>
                  <a:cubicBezTo>
                    <a:pt x="3425" y="9864"/>
                    <a:pt x="4646" y="6430"/>
                    <a:pt x="4055" y="3625"/>
                  </a:cubicBezTo>
                  <a:cubicBezTo>
                    <a:pt x="3749" y="2166"/>
                    <a:pt x="2919" y="878"/>
                    <a:pt x="1717" y="0"/>
                  </a:cubicBezTo>
                  <a:close/>
                </a:path>
              </a:pathLst>
            </a:custGeom>
            <a:solidFill>
              <a:srgbClr val="76D9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0" name="Google Shape;2670;p38"/>
            <p:cNvSpPr/>
            <p:nvPr/>
          </p:nvSpPr>
          <p:spPr>
            <a:xfrm>
              <a:off x="1812925" y="3871400"/>
              <a:ext cx="172675" cy="198200"/>
            </a:xfrm>
            <a:custGeom>
              <a:avLst/>
              <a:gdLst/>
              <a:ahLst/>
              <a:cxnLst/>
              <a:rect l="l" t="t" r="r" b="b"/>
              <a:pathLst>
                <a:path w="6907" h="7928" extrusionOk="0">
                  <a:moveTo>
                    <a:pt x="3908" y="2258"/>
                  </a:moveTo>
                  <a:cubicBezTo>
                    <a:pt x="4097" y="2258"/>
                    <a:pt x="4267" y="2394"/>
                    <a:pt x="4293" y="2586"/>
                  </a:cubicBezTo>
                  <a:cubicBezTo>
                    <a:pt x="4293" y="2605"/>
                    <a:pt x="4293" y="2624"/>
                    <a:pt x="4293" y="2643"/>
                  </a:cubicBezTo>
                  <a:cubicBezTo>
                    <a:pt x="4299" y="2896"/>
                    <a:pt x="4100" y="3039"/>
                    <a:pt x="3903" y="3039"/>
                  </a:cubicBezTo>
                  <a:cubicBezTo>
                    <a:pt x="3750" y="3039"/>
                    <a:pt x="3598" y="2954"/>
                    <a:pt x="3540" y="2767"/>
                  </a:cubicBezTo>
                  <a:cubicBezTo>
                    <a:pt x="3540" y="2748"/>
                    <a:pt x="3530" y="2729"/>
                    <a:pt x="3530" y="2710"/>
                  </a:cubicBezTo>
                  <a:cubicBezTo>
                    <a:pt x="3492" y="2500"/>
                    <a:pt x="3644" y="2299"/>
                    <a:pt x="3854" y="2261"/>
                  </a:cubicBezTo>
                  <a:cubicBezTo>
                    <a:pt x="3872" y="2259"/>
                    <a:pt x="3890" y="2258"/>
                    <a:pt x="3908" y="2258"/>
                  </a:cubicBezTo>
                  <a:close/>
                  <a:moveTo>
                    <a:pt x="0" y="0"/>
                  </a:moveTo>
                  <a:cubicBezTo>
                    <a:pt x="191" y="1088"/>
                    <a:pt x="487" y="2147"/>
                    <a:pt x="897" y="3177"/>
                  </a:cubicBezTo>
                  <a:cubicBezTo>
                    <a:pt x="1260" y="4074"/>
                    <a:pt x="1746" y="5028"/>
                    <a:pt x="2404" y="5800"/>
                  </a:cubicBezTo>
                  <a:cubicBezTo>
                    <a:pt x="3463" y="7079"/>
                    <a:pt x="5028" y="7861"/>
                    <a:pt x="6697" y="7928"/>
                  </a:cubicBezTo>
                  <a:cubicBezTo>
                    <a:pt x="6907" y="6268"/>
                    <a:pt x="6401" y="4598"/>
                    <a:pt x="5314" y="3330"/>
                  </a:cubicBezTo>
                  <a:cubicBezTo>
                    <a:pt x="5085" y="3072"/>
                    <a:pt x="4846" y="2824"/>
                    <a:pt x="4598" y="2605"/>
                  </a:cubicBezTo>
                  <a:cubicBezTo>
                    <a:pt x="2691" y="888"/>
                    <a:pt x="1" y="0"/>
                    <a:pt x="0" y="0"/>
                  </a:cubicBezTo>
                  <a:close/>
                </a:path>
              </a:pathLst>
            </a:custGeom>
            <a:solidFill>
              <a:srgbClr val="76D9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1" name="Google Shape;2671;p38"/>
            <p:cNvSpPr/>
            <p:nvPr/>
          </p:nvSpPr>
          <p:spPr>
            <a:xfrm>
              <a:off x="1640975" y="3671075"/>
              <a:ext cx="241850" cy="114475"/>
            </a:xfrm>
            <a:custGeom>
              <a:avLst/>
              <a:gdLst/>
              <a:ahLst/>
              <a:cxnLst/>
              <a:rect l="l" t="t" r="r" b="b"/>
              <a:pathLst>
                <a:path w="9674" h="4579" extrusionOk="0">
                  <a:moveTo>
                    <a:pt x="4611" y="3484"/>
                  </a:moveTo>
                  <a:cubicBezTo>
                    <a:pt x="4699" y="3484"/>
                    <a:pt x="4787" y="3544"/>
                    <a:pt x="4799" y="3644"/>
                  </a:cubicBezTo>
                  <a:cubicBezTo>
                    <a:pt x="4818" y="3749"/>
                    <a:pt x="4751" y="3845"/>
                    <a:pt x="4646" y="3864"/>
                  </a:cubicBezTo>
                  <a:cubicBezTo>
                    <a:pt x="4638" y="3865"/>
                    <a:pt x="4630" y="3865"/>
                    <a:pt x="4621" y="3865"/>
                  </a:cubicBezTo>
                  <a:cubicBezTo>
                    <a:pt x="4464" y="3865"/>
                    <a:pt x="4365" y="3695"/>
                    <a:pt x="4465" y="3559"/>
                  </a:cubicBezTo>
                  <a:cubicBezTo>
                    <a:pt x="4502" y="3507"/>
                    <a:pt x="4556" y="3484"/>
                    <a:pt x="4611" y="3484"/>
                  </a:cubicBezTo>
                  <a:close/>
                  <a:moveTo>
                    <a:pt x="2495" y="3868"/>
                  </a:moveTo>
                  <a:cubicBezTo>
                    <a:pt x="2599" y="3868"/>
                    <a:pt x="2702" y="3938"/>
                    <a:pt x="2719" y="4055"/>
                  </a:cubicBezTo>
                  <a:cubicBezTo>
                    <a:pt x="2738" y="4179"/>
                    <a:pt x="2653" y="4293"/>
                    <a:pt x="2538" y="4312"/>
                  </a:cubicBezTo>
                  <a:cubicBezTo>
                    <a:pt x="2523" y="4315"/>
                    <a:pt x="2508" y="4316"/>
                    <a:pt x="2494" y="4316"/>
                  </a:cubicBezTo>
                  <a:cubicBezTo>
                    <a:pt x="2318" y="4316"/>
                    <a:pt x="2204" y="4109"/>
                    <a:pt x="2319" y="3959"/>
                  </a:cubicBezTo>
                  <a:cubicBezTo>
                    <a:pt x="2363" y="3896"/>
                    <a:pt x="2429" y="3868"/>
                    <a:pt x="2495" y="3868"/>
                  </a:cubicBezTo>
                  <a:close/>
                  <a:moveTo>
                    <a:pt x="7128" y="1"/>
                  </a:moveTo>
                  <a:cubicBezTo>
                    <a:pt x="5974" y="1"/>
                    <a:pt x="4604" y="129"/>
                    <a:pt x="3416" y="592"/>
                  </a:cubicBezTo>
                  <a:cubicBezTo>
                    <a:pt x="1851" y="1183"/>
                    <a:pt x="611" y="2414"/>
                    <a:pt x="1" y="3969"/>
                  </a:cubicBezTo>
                  <a:cubicBezTo>
                    <a:pt x="822" y="4374"/>
                    <a:pt x="1712" y="4579"/>
                    <a:pt x="2603" y="4579"/>
                  </a:cubicBezTo>
                  <a:cubicBezTo>
                    <a:pt x="3347" y="4579"/>
                    <a:pt x="4092" y="4436"/>
                    <a:pt x="4799" y="4150"/>
                  </a:cubicBezTo>
                  <a:cubicBezTo>
                    <a:pt x="7470" y="3110"/>
                    <a:pt x="9673" y="201"/>
                    <a:pt x="9673" y="201"/>
                  </a:cubicBezTo>
                  <a:cubicBezTo>
                    <a:pt x="9673" y="201"/>
                    <a:pt x="8568" y="1"/>
                    <a:pt x="7128" y="1"/>
                  </a:cubicBezTo>
                  <a:close/>
                </a:path>
              </a:pathLst>
            </a:custGeom>
            <a:solidFill>
              <a:srgbClr val="76D9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2" name="Google Shape;2672;p38"/>
            <p:cNvSpPr/>
            <p:nvPr/>
          </p:nvSpPr>
          <p:spPr>
            <a:xfrm>
              <a:off x="2044500" y="3365575"/>
              <a:ext cx="166000" cy="201775"/>
            </a:xfrm>
            <a:custGeom>
              <a:avLst/>
              <a:gdLst/>
              <a:ahLst/>
              <a:cxnLst/>
              <a:rect l="l" t="t" r="r" b="b"/>
              <a:pathLst>
                <a:path w="6640" h="8071" extrusionOk="0">
                  <a:moveTo>
                    <a:pt x="6372" y="1"/>
                  </a:moveTo>
                  <a:lnTo>
                    <a:pt x="6372" y="1"/>
                  </a:lnTo>
                  <a:cubicBezTo>
                    <a:pt x="6134" y="10"/>
                    <a:pt x="5895" y="39"/>
                    <a:pt x="5657" y="86"/>
                  </a:cubicBezTo>
                  <a:cubicBezTo>
                    <a:pt x="5609" y="105"/>
                    <a:pt x="5562" y="125"/>
                    <a:pt x="5514" y="134"/>
                  </a:cubicBezTo>
                  <a:lnTo>
                    <a:pt x="5418" y="134"/>
                  </a:lnTo>
                  <a:cubicBezTo>
                    <a:pt x="4121" y="458"/>
                    <a:pt x="2967" y="1202"/>
                    <a:pt x="2146" y="2252"/>
                  </a:cubicBezTo>
                  <a:cubicBezTo>
                    <a:pt x="773" y="3969"/>
                    <a:pt x="200" y="6497"/>
                    <a:pt x="0" y="7584"/>
                  </a:cubicBezTo>
                  <a:cubicBezTo>
                    <a:pt x="95" y="7622"/>
                    <a:pt x="162" y="7699"/>
                    <a:pt x="172" y="7794"/>
                  </a:cubicBezTo>
                  <a:cubicBezTo>
                    <a:pt x="191" y="7899"/>
                    <a:pt x="143" y="8014"/>
                    <a:pt x="57" y="8071"/>
                  </a:cubicBezTo>
                  <a:cubicBezTo>
                    <a:pt x="706" y="7813"/>
                    <a:pt x="3558" y="6611"/>
                    <a:pt x="5132" y="4627"/>
                  </a:cubicBezTo>
                  <a:cubicBezTo>
                    <a:pt x="6182" y="3330"/>
                    <a:pt x="6639" y="1651"/>
                    <a:pt x="6372" y="1"/>
                  </a:cubicBezTo>
                  <a:close/>
                </a:path>
              </a:pathLst>
            </a:custGeom>
            <a:solidFill>
              <a:srgbClr val="76D9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3" name="Google Shape;2673;p38"/>
            <p:cNvSpPr/>
            <p:nvPr/>
          </p:nvSpPr>
          <p:spPr>
            <a:xfrm>
              <a:off x="2042350" y="3568525"/>
              <a:ext cx="725" cy="250"/>
            </a:xfrm>
            <a:custGeom>
              <a:avLst/>
              <a:gdLst/>
              <a:ahLst/>
              <a:cxnLst/>
              <a:rect l="l" t="t" r="r" b="b"/>
              <a:pathLst>
                <a:path w="29" h="10" extrusionOk="0">
                  <a:moveTo>
                    <a:pt x="0" y="0"/>
                  </a:moveTo>
                  <a:lnTo>
                    <a:pt x="0" y="10"/>
                  </a:lnTo>
                  <a:lnTo>
                    <a:pt x="29" y="0"/>
                  </a:lnTo>
                  <a:close/>
                </a:path>
              </a:pathLst>
            </a:custGeom>
            <a:solidFill>
              <a:srgbClr val="76D9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4" name="Google Shape;2674;p38"/>
            <p:cNvSpPr/>
            <p:nvPr/>
          </p:nvSpPr>
          <p:spPr>
            <a:xfrm>
              <a:off x="2094575" y="3096325"/>
              <a:ext cx="236350" cy="120875"/>
            </a:xfrm>
            <a:custGeom>
              <a:avLst/>
              <a:gdLst/>
              <a:ahLst/>
              <a:cxnLst/>
              <a:rect l="l" t="t" r="r" b="b"/>
              <a:pathLst>
                <a:path w="9454" h="4835" extrusionOk="0">
                  <a:moveTo>
                    <a:pt x="5249" y="2227"/>
                  </a:moveTo>
                  <a:cubicBezTo>
                    <a:pt x="5351" y="2227"/>
                    <a:pt x="5453" y="2297"/>
                    <a:pt x="5476" y="2414"/>
                  </a:cubicBezTo>
                  <a:cubicBezTo>
                    <a:pt x="5495" y="2538"/>
                    <a:pt x="5409" y="2653"/>
                    <a:pt x="5285" y="2672"/>
                  </a:cubicBezTo>
                  <a:cubicBezTo>
                    <a:pt x="5274" y="2673"/>
                    <a:pt x="5262" y="2674"/>
                    <a:pt x="5251" y="2674"/>
                  </a:cubicBezTo>
                  <a:cubicBezTo>
                    <a:pt x="5079" y="2674"/>
                    <a:pt x="4968" y="2471"/>
                    <a:pt x="5075" y="2319"/>
                  </a:cubicBezTo>
                  <a:cubicBezTo>
                    <a:pt x="5120" y="2256"/>
                    <a:pt x="5184" y="2227"/>
                    <a:pt x="5249" y="2227"/>
                  </a:cubicBezTo>
                  <a:close/>
                  <a:moveTo>
                    <a:pt x="8082" y="3309"/>
                  </a:moveTo>
                  <a:cubicBezTo>
                    <a:pt x="8175" y="3309"/>
                    <a:pt x="8229" y="3422"/>
                    <a:pt x="8176" y="3502"/>
                  </a:cubicBezTo>
                  <a:cubicBezTo>
                    <a:pt x="8150" y="3534"/>
                    <a:pt x="8115" y="3549"/>
                    <a:pt x="8081" y="3549"/>
                  </a:cubicBezTo>
                  <a:cubicBezTo>
                    <a:pt x="8024" y="3549"/>
                    <a:pt x="7968" y="3509"/>
                    <a:pt x="7956" y="3444"/>
                  </a:cubicBezTo>
                  <a:cubicBezTo>
                    <a:pt x="7947" y="3378"/>
                    <a:pt x="7994" y="3320"/>
                    <a:pt x="8061" y="3311"/>
                  </a:cubicBezTo>
                  <a:cubicBezTo>
                    <a:pt x="8068" y="3309"/>
                    <a:pt x="8076" y="3309"/>
                    <a:pt x="8082" y="3309"/>
                  </a:cubicBezTo>
                  <a:close/>
                  <a:moveTo>
                    <a:pt x="2309" y="0"/>
                  </a:moveTo>
                  <a:cubicBezTo>
                    <a:pt x="2286" y="0"/>
                    <a:pt x="2264" y="0"/>
                    <a:pt x="2242" y="1"/>
                  </a:cubicBezTo>
                  <a:cubicBezTo>
                    <a:pt x="2252" y="20"/>
                    <a:pt x="2261" y="58"/>
                    <a:pt x="2261" y="86"/>
                  </a:cubicBezTo>
                  <a:cubicBezTo>
                    <a:pt x="2261" y="391"/>
                    <a:pt x="2022" y="561"/>
                    <a:pt x="1783" y="561"/>
                  </a:cubicBezTo>
                  <a:cubicBezTo>
                    <a:pt x="1595" y="561"/>
                    <a:pt x="1407" y="456"/>
                    <a:pt x="1336" y="230"/>
                  </a:cubicBezTo>
                  <a:cubicBezTo>
                    <a:pt x="1326" y="172"/>
                    <a:pt x="1326" y="125"/>
                    <a:pt x="1336" y="77"/>
                  </a:cubicBezTo>
                  <a:lnTo>
                    <a:pt x="1336" y="77"/>
                  </a:lnTo>
                  <a:cubicBezTo>
                    <a:pt x="878" y="144"/>
                    <a:pt x="430" y="268"/>
                    <a:pt x="0" y="459"/>
                  </a:cubicBezTo>
                  <a:cubicBezTo>
                    <a:pt x="525" y="2052"/>
                    <a:pt x="1689" y="3339"/>
                    <a:pt x="3225" y="4017"/>
                  </a:cubicBezTo>
                  <a:cubicBezTo>
                    <a:pt x="4711" y="4689"/>
                    <a:pt x="6522" y="4835"/>
                    <a:pt x="7807" y="4835"/>
                  </a:cubicBezTo>
                  <a:cubicBezTo>
                    <a:pt x="8782" y="4835"/>
                    <a:pt x="9454" y="4751"/>
                    <a:pt x="9454" y="4751"/>
                  </a:cubicBezTo>
                  <a:cubicBezTo>
                    <a:pt x="9454" y="4751"/>
                    <a:pt x="7412" y="1727"/>
                    <a:pt x="4808" y="544"/>
                  </a:cubicBezTo>
                  <a:cubicBezTo>
                    <a:pt x="4018" y="182"/>
                    <a:pt x="3173" y="0"/>
                    <a:pt x="2309" y="0"/>
                  </a:cubicBezTo>
                  <a:close/>
                </a:path>
              </a:pathLst>
            </a:custGeom>
            <a:solidFill>
              <a:srgbClr val="76D9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5" name="Google Shape;2675;p38"/>
            <p:cNvSpPr/>
            <p:nvPr/>
          </p:nvSpPr>
          <p:spPr>
            <a:xfrm>
              <a:off x="1636200" y="3336875"/>
              <a:ext cx="220875" cy="141775"/>
            </a:xfrm>
            <a:custGeom>
              <a:avLst/>
              <a:gdLst/>
              <a:ahLst/>
              <a:cxnLst/>
              <a:rect l="l" t="t" r="r" b="b"/>
              <a:pathLst>
                <a:path w="8835" h="5671" extrusionOk="0">
                  <a:moveTo>
                    <a:pt x="7241" y="1"/>
                  </a:moveTo>
                  <a:cubicBezTo>
                    <a:pt x="6138" y="1"/>
                    <a:pt x="5044" y="312"/>
                    <a:pt x="4093" y="910"/>
                  </a:cubicBezTo>
                  <a:cubicBezTo>
                    <a:pt x="1651" y="2417"/>
                    <a:pt x="1" y="5670"/>
                    <a:pt x="1" y="5670"/>
                  </a:cubicBezTo>
                  <a:cubicBezTo>
                    <a:pt x="1" y="5670"/>
                    <a:pt x="3654" y="5670"/>
                    <a:pt x="6096" y="4163"/>
                  </a:cubicBezTo>
                  <a:cubicBezTo>
                    <a:pt x="7527" y="3295"/>
                    <a:pt x="8519" y="1864"/>
                    <a:pt x="8834" y="223"/>
                  </a:cubicBezTo>
                  <a:cubicBezTo>
                    <a:pt x="8311" y="74"/>
                    <a:pt x="7775" y="1"/>
                    <a:pt x="7241" y="1"/>
                  </a:cubicBezTo>
                  <a:close/>
                </a:path>
              </a:pathLst>
            </a:custGeom>
            <a:solidFill>
              <a:srgbClr val="76D9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6" name="Google Shape;2676;p38"/>
            <p:cNvSpPr/>
            <p:nvPr/>
          </p:nvSpPr>
          <p:spPr>
            <a:xfrm>
              <a:off x="2343300" y="3120425"/>
              <a:ext cx="216575" cy="147375"/>
            </a:xfrm>
            <a:custGeom>
              <a:avLst/>
              <a:gdLst/>
              <a:ahLst/>
              <a:cxnLst/>
              <a:rect l="l" t="t" r="r" b="b"/>
              <a:pathLst>
                <a:path w="8663" h="5895" extrusionOk="0">
                  <a:moveTo>
                    <a:pt x="3101" y="2650"/>
                  </a:moveTo>
                  <a:cubicBezTo>
                    <a:pt x="3217" y="2650"/>
                    <a:pt x="3332" y="2727"/>
                    <a:pt x="3349" y="2862"/>
                  </a:cubicBezTo>
                  <a:cubicBezTo>
                    <a:pt x="3378" y="2995"/>
                    <a:pt x="3282" y="3119"/>
                    <a:pt x="3149" y="3148"/>
                  </a:cubicBezTo>
                  <a:cubicBezTo>
                    <a:pt x="3137" y="3150"/>
                    <a:pt x="3126" y="3150"/>
                    <a:pt x="3114" y="3150"/>
                  </a:cubicBezTo>
                  <a:cubicBezTo>
                    <a:pt x="2914" y="3150"/>
                    <a:pt x="2783" y="2919"/>
                    <a:pt x="2901" y="2747"/>
                  </a:cubicBezTo>
                  <a:cubicBezTo>
                    <a:pt x="2952" y="2681"/>
                    <a:pt x="3027" y="2650"/>
                    <a:pt x="3101" y="2650"/>
                  </a:cubicBezTo>
                  <a:close/>
                  <a:moveTo>
                    <a:pt x="1" y="0"/>
                  </a:moveTo>
                  <a:cubicBezTo>
                    <a:pt x="1" y="0"/>
                    <a:pt x="1556" y="3310"/>
                    <a:pt x="3941" y="4884"/>
                  </a:cubicBezTo>
                  <a:cubicBezTo>
                    <a:pt x="4055" y="4970"/>
                    <a:pt x="4179" y="5037"/>
                    <a:pt x="4303" y="5113"/>
                  </a:cubicBezTo>
                  <a:cubicBezTo>
                    <a:pt x="5204" y="5629"/>
                    <a:pt x="6221" y="5895"/>
                    <a:pt x="7248" y="5895"/>
                  </a:cubicBezTo>
                  <a:cubicBezTo>
                    <a:pt x="7721" y="5895"/>
                    <a:pt x="8196" y="5838"/>
                    <a:pt x="8663" y="5724"/>
                  </a:cubicBezTo>
                  <a:cubicBezTo>
                    <a:pt x="8395" y="4073"/>
                    <a:pt x="7441" y="2614"/>
                    <a:pt x="6039" y="1708"/>
                  </a:cubicBezTo>
                  <a:cubicBezTo>
                    <a:pt x="5286" y="1231"/>
                    <a:pt x="4465" y="859"/>
                    <a:pt x="3607" y="620"/>
                  </a:cubicBezTo>
                  <a:cubicBezTo>
                    <a:pt x="2433" y="277"/>
                    <a:pt x="1222" y="67"/>
                    <a:pt x="1" y="0"/>
                  </a:cubicBezTo>
                  <a:close/>
                </a:path>
              </a:pathLst>
            </a:custGeom>
            <a:solidFill>
              <a:srgbClr val="76D9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7" name="Google Shape;2677;p38"/>
            <p:cNvSpPr/>
            <p:nvPr/>
          </p:nvSpPr>
          <p:spPr>
            <a:xfrm>
              <a:off x="2428675" y="3785775"/>
              <a:ext cx="168875" cy="200825"/>
            </a:xfrm>
            <a:custGeom>
              <a:avLst/>
              <a:gdLst/>
              <a:ahLst/>
              <a:cxnLst/>
              <a:rect l="l" t="t" r="r" b="b"/>
              <a:pathLst>
                <a:path w="6755" h="8033" extrusionOk="0">
                  <a:moveTo>
                    <a:pt x="6755" y="1"/>
                  </a:moveTo>
                  <a:lnTo>
                    <a:pt x="6755" y="1"/>
                  </a:lnTo>
                  <a:cubicBezTo>
                    <a:pt x="5934" y="306"/>
                    <a:pt x="5143" y="678"/>
                    <a:pt x="4389" y="1107"/>
                  </a:cubicBezTo>
                  <a:cubicBezTo>
                    <a:pt x="3645" y="1527"/>
                    <a:pt x="2949" y="2014"/>
                    <a:pt x="2300" y="2576"/>
                  </a:cubicBezTo>
                  <a:cubicBezTo>
                    <a:pt x="2014" y="2834"/>
                    <a:pt x="1737" y="3120"/>
                    <a:pt x="1489" y="3416"/>
                  </a:cubicBezTo>
                  <a:cubicBezTo>
                    <a:pt x="487" y="4627"/>
                    <a:pt x="1" y="6182"/>
                    <a:pt x="134" y="7737"/>
                  </a:cubicBezTo>
                  <a:cubicBezTo>
                    <a:pt x="182" y="7794"/>
                    <a:pt x="211" y="7852"/>
                    <a:pt x="220" y="7928"/>
                  </a:cubicBezTo>
                  <a:cubicBezTo>
                    <a:pt x="230" y="7957"/>
                    <a:pt x="230" y="7995"/>
                    <a:pt x="220" y="8033"/>
                  </a:cubicBezTo>
                  <a:cubicBezTo>
                    <a:pt x="1880" y="7928"/>
                    <a:pt x="3406" y="7127"/>
                    <a:pt x="4446" y="5839"/>
                  </a:cubicBezTo>
                  <a:cubicBezTo>
                    <a:pt x="4647" y="5591"/>
                    <a:pt x="4828" y="5324"/>
                    <a:pt x="4999" y="5057"/>
                  </a:cubicBezTo>
                  <a:cubicBezTo>
                    <a:pt x="5572" y="4084"/>
                    <a:pt x="6020" y="3044"/>
                    <a:pt x="6316" y="1956"/>
                  </a:cubicBezTo>
                  <a:cubicBezTo>
                    <a:pt x="6507" y="1317"/>
                    <a:pt x="6650" y="659"/>
                    <a:pt x="6755" y="1"/>
                  </a:cubicBezTo>
                  <a:close/>
                </a:path>
              </a:pathLst>
            </a:custGeom>
            <a:solidFill>
              <a:srgbClr val="76D9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8" name="Google Shape;2678;p38"/>
            <p:cNvSpPr/>
            <p:nvPr/>
          </p:nvSpPr>
          <p:spPr>
            <a:xfrm>
              <a:off x="2579175" y="4757600"/>
              <a:ext cx="168875" cy="200825"/>
            </a:xfrm>
            <a:custGeom>
              <a:avLst/>
              <a:gdLst/>
              <a:ahLst/>
              <a:cxnLst/>
              <a:rect l="l" t="t" r="r" b="b"/>
              <a:pathLst>
                <a:path w="6755" h="8033" extrusionOk="0">
                  <a:moveTo>
                    <a:pt x="6754" y="0"/>
                  </a:moveTo>
                  <a:lnTo>
                    <a:pt x="6754" y="0"/>
                  </a:lnTo>
                  <a:cubicBezTo>
                    <a:pt x="5934" y="306"/>
                    <a:pt x="5142" y="678"/>
                    <a:pt x="4379" y="1107"/>
                  </a:cubicBezTo>
                  <a:cubicBezTo>
                    <a:pt x="3635" y="1527"/>
                    <a:pt x="2938" y="2013"/>
                    <a:pt x="2299" y="2576"/>
                  </a:cubicBezTo>
                  <a:cubicBezTo>
                    <a:pt x="2003" y="2834"/>
                    <a:pt x="1736" y="3110"/>
                    <a:pt x="1488" y="3416"/>
                  </a:cubicBezTo>
                  <a:cubicBezTo>
                    <a:pt x="487" y="4627"/>
                    <a:pt x="0" y="6182"/>
                    <a:pt x="134" y="7746"/>
                  </a:cubicBezTo>
                  <a:cubicBezTo>
                    <a:pt x="181" y="7794"/>
                    <a:pt x="210" y="7861"/>
                    <a:pt x="220" y="7928"/>
                  </a:cubicBezTo>
                  <a:cubicBezTo>
                    <a:pt x="220" y="7956"/>
                    <a:pt x="220" y="7994"/>
                    <a:pt x="220" y="8033"/>
                  </a:cubicBezTo>
                  <a:cubicBezTo>
                    <a:pt x="1870" y="7928"/>
                    <a:pt x="3406" y="7126"/>
                    <a:pt x="4436" y="5839"/>
                  </a:cubicBezTo>
                  <a:cubicBezTo>
                    <a:pt x="4636" y="5590"/>
                    <a:pt x="4827" y="5333"/>
                    <a:pt x="4989" y="5056"/>
                  </a:cubicBezTo>
                  <a:cubicBezTo>
                    <a:pt x="5571" y="4083"/>
                    <a:pt x="6010" y="3043"/>
                    <a:pt x="6315" y="1956"/>
                  </a:cubicBezTo>
                  <a:cubicBezTo>
                    <a:pt x="6496" y="1317"/>
                    <a:pt x="6649" y="668"/>
                    <a:pt x="6754" y="0"/>
                  </a:cubicBezTo>
                  <a:close/>
                </a:path>
              </a:pathLst>
            </a:custGeom>
            <a:solidFill>
              <a:srgbClr val="76D9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9" name="Google Shape;2679;p38"/>
            <p:cNvSpPr/>
            <p:nvPr/>
          </p:nvSpPr>
          <p:spPr>
            <a:xfrm>
              <a:off x="2281775" y="4551300"/>
              <a:ext cx="116175" cy="246875"/>
            </a:xfrm>
            <a:custGeom>
              <a:avLst/>
              <a:gdLst/>
              <a:ahLst/>
              <a:cxnLst/>
              <a:rect l="l" t="t" r="r" b="b"/>
              <a:pathLst>
                <a:path w="4647" h="9875" extrusionOk="0">
                  <a:moveTo>
                    <a:pt x="2118" y="4842"/>
                  </a:moveTo>
                  <a:cubicBezTo>
                    <a:pt x="2297" y="4842"/>
                    <a:pt x="2471" y="4962"/>
                    <a:pt x="2500" y="5171"/>
                  </a:cubicBezTo>
                  <a:cubicBezTo>
                    <a:pt x="2538" y="5381"/>
                    <a:pt x="2395" y="5581"/>
                    <a:pt x="2176" y="5620"/>
                  </a:cubicBezTo>
                  <a:cubicBezTo>
                    <a:pt x="2156" y="5622"/>
                    <a:pt x="2136" y="5624"/>
                    <a:pt x="2117" y="5624"/>
                  </a:cubicBezTo>
                  <a:cubicBezTo>
                    <a:pt x="1806" y="5624"/>
                    <a:pt x="1606" y="5269"/>
                    <a:pt x="1804" y="5000"/>
                  </a:cubicBezTo>
                  <a:cubicBezTo>
                    <a:pt x="1886" y="4891"/>
                    <a:pt x="2003" y="4842"/>
                    <a:pt x="2118" y="4842"/>
                  </a:cubicBezTo>
                  <a:close/>
                  <a:moveTo>
                    <a:pt x="1718" y="1"/>
                  </a:moveTo>
                  <a:cubicBezTo>
                    <a:pt x="1622" y="169"/>
                    <a:pt x="1446" y="262"/>
                    <a:pt x="1269" y="262"/>
                  </a:cubicBezTo>
                  <a:cubicBezTo>
                    <a:pt x="1166" y="262"/>
                    <a:pt x="1062" y="230"/>
                    <a:pt x="974" y="163"/>
                  </a:cubicBezTo>
                  <a:cubicBezTo>
                    <a:pt x="230" y="1451"/>
                    <a:pt x="1" y="2968"/>
                    <a:pt x="315" y="4418"/>
                  </a:cubicBezTo>
                  <a:cubicBezTo>
                    <a:pt x="907" y="7222"/>
                    <a:pt x="3425" y="9874"/>
                    <a:pt x="3425" y="9874"/>
                  </a:cubicBezTo>
                  <a:cubicBezTo>
                    <a:pt x="3425" y="9874"/>
                    <a:pt x="4646" y="6430"/>
                    <a:pt x="4045" y="3626"/>
                  </a:cubicBezTo>
                  <a:cubicBezTo>
                    <a:pt x="3750" y="2176"/>
                    <a:pt x="2910" y="879"/>
                    <a:pt x="1718" y="1"/>
                  </a:cubicBezTo>
                  <a:close/>
                </a:path>
              </a:pathLst>
            </a:custGeom>
            <a:solidFill>
              <a:srgbClr val="76D9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0" name="Google Shape;2680;p38"/>
            <p:cNvSpPr/>
            <p:nvPr/>
          </p:nvSpPr>
          <p:spPr>
            <a:xfrm>
              <a:off x="1791450" y="4643150"/>
              <a:ext cx="241850" cy="114475"/>
            </a:xfrm>
            <a:custGeom>
              <a:avLst/>
              <a:gdLst/>
              <a:ahLst/>
              <a:cxnLst/>
              <a:rect l="l" t="t" r="r" b="b"/>
              <a:pathLst>
                <a:path w="9674" h="4579" extrusionOk="0">
                  <a:moveTo>
                    <a:pt x="4609" y="3477"/>
                  </a:moveTo>
                  <a:cubicBezTo>
                    <a:pt x="4697" y="3477"/>
                    <a:pt x="4782" y="3539"/>
                    <a:pt x="4799" y="3644"/>
                  </a:cubicBezTo>
                  <a:cubicBezTo>
                    <a:pt x="4809" y="3739"/>
                    <a:pt x="4742" y="3834"/>
                    <a:pt x="4637" y="3853"/>
                  </a:cubicBezTo>
                  <a:cubicBezTo>
                    <a:pt x="4626" y="3855"/>
                    <a:pt x="4615" y="3856"/>
                    <a:pt x="4605" y="3856"/>
                  </a:cubicBezTo>
                  <a:cubicBezTo>
                    <a:pt x="4460" y="3856"/>
                    <a:pt x="4367" y="3682"/>
                    <a:pt x="4456" y="3558"/>
                  </a:cubicBezTo>
                  <a:cubicBezTo>
                    <a:pt x="4497" y="3502"/>
                    <a:pt x="4553" y="3477"/>
                    <a:pt x="4609" y="3477"/>
                  </a:cubicBezTo>
                  <a:close/>
                  <a:moveTo>
                    <a:pt x="2489" y="3858"/>
                  </a:moveTo>
                  <a:cubicBezTo>
                    <a:pt x="2593" y="3858"/>
                    <a:pt x="2696" y="3931"/>
                    <a:pt x="2720" y="4054"/>
                  </a:cubicBezTo>
                  <a:cubicBezTo>
                    <a:pt x="2739" y="4178"/>
                    <a:pt x="2653" y="4292"/>
                    <a:pt x="2529" y="4311"/>
                  </a:cubicBezTo>
                  <a:cubicBezTo>
                    <a:pt x="2517" y="4313"/>
                    <a:pt x="2506" y="4314"/>
                    <a:pt x="2495" y="4314"/>
                  </a:cubicBezTo>
                  <a:cubicBezTo>
                    <a:pt x="2314" y="4314"/>
                    <a:pt x="2202" y="4102"/>
                    <a:pt x="2309" y="3949"/>
                  </a:cubicBezTo>
                  <a:cubicBezTo>
                    <a:pt x="2357" y="3886"/>
                    <a:pt x="2423" y="3858"/>
                    <a:pt x="2489" y="3858"/>
                  </a:cubicBezTo>
                  <a:close/>
                  <a:moveTo>
                    <a:pt x="7123" y="0"/>
                  </a:moveTo>
                  <a:cubicBezTo>
                    <a:pt x="5966" y="0"/>
                    <a:pt x="4595" y="128"/>
                    <a:pt x="3406" y="591"/>
                  </a:cubicBezTo>
                  <a:cubicBezTo>
                    <a:pt x="1842" y="1182"/>
                    <a:pt x="602" y="2413"/>
                    <a:pt x="1" y="3977"/>
                  </a:cubicBezTo>
                  <a:cubicBezTo>
                    <a:pt x="815" y="4377"/>
                    <a:pt x="1703" y="4579"/>
                    <a:pt x="2593" y="4579"/>
                  </a:cubicBezTo>
                  <a:cubicBezTo>
                    <a:pt x="3340" y="4579"/>
                    <a:pt x="4090" y="4436"/>
                    <a:pt x="4799" y="4149"/>
                  </a:cubicBezTo>
                  <a:cubicBezTo>
                    <a:pt x="7461" y="3100"/>
                    <a:pt x="9674" y="200"/>
                    <a:pt x="9674" y="200"/>
                  </a:cubicBezTo>
                  <a:cubicBezTo>
                    <a:pt x="9674" y="200"/>
                    <a:pt x="8566" y="0"/>
                    <a:pt x="7123" y="0"/>
                  </a:cubicBezTo>
                  <a:close/>
                </a:path>
              </a:pathLst>
            </a:custGeom>
            <a:solidFill>
              <a:srgbClr val="76D9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1" name="Google Shape;2681;p38"/>
            <p:cNvSpPr/>
            <p:nvPr/>
          </p:nvSpPr>
          <p:spPr>
            <a:xfrm>
              <a:off x="2194725" y="4337400"/>
              <a:ext cx="166025" cy="202000"/>
            </a:xfrm>
            <a:custGeom>
              <a:avLst/>
              <a:gdLst/>
              <a:ahLst/>
              <a:cxnLst/>
              <a:rect l="l" t="t" r="r" b="b"/>
              <a:pathLst>
                <a:path w="6641" h="8080" extrusionOk="0">
                  <a:moveTo>
                    <a:pt x="6383" y="0"/>
                  </a:moveTo>
                  <a:lnTo>
                    <a:pt x="6383" y="0"/>
                  </a:lnTo>
                  <a:cubicBezTo>
                    <a:pt x="6135" y="10"/>
                    <a:pt x="5906" y="38"/>
                    <a:pt x="5667" y="86"/>
                  </a:cubicBezTo>
                  <a:cubicBezTo>
                    <a:pt x="5620" y="115"/>
                    <a:pt x="5572" y="124"/>
                    <a:pt x="5524" y="134"/>
                  </a:cubicBezTo>
                  <a:cubicBezTo>
                    <a:pt x="5510" y="139"/>
                    <a:pt x="5495" y="141"/>
                    <a:pt x="5480" y="141"/>
                  </a:cubicBezTo>
                  <a:cubicBezTo>
                    <a:pt x="5464" y="141"/>
                    <a:pt x="5448" y="139"/>
                    <a:pt x="5429" y="134"/>
                  </a:cubicBezTo>
                  <a:cubicBezTo>
                    <a:pt x="4131" y="458"/>
                    <a:pt x="2968" y="1202"/>
                    <a:pt x="2147" y="2261"/>
                  </a:cubicBezTo>
                  <a:cubicBezTo>
                    <a:pt x="774" y="3978"/>
                    <a:pt x="201" y="6506"/>
                    <a:pt x="1" y="7593"/>
                  </a:cubicBezTo>
                  <a:cubicBezTo>
                    <a:pt x="96" y="7632"/>
                    <a:pt x="163" y="7708"/>
                    <a:pt x="173" y="7803"/>
                  </a:cubicBezTo>
                  <a:cubicBezTo>
                    <a:pt x="192" y="7908"/>
                    <a:pt x="144" y="8013"/>
                    <a:pt x="58" y="8080"/>
                  </a:cubicBezTo>
                  <a:cubicBezTo>
                    <a:pt x="707" y="7822"/>
                    <a:pt x="3559" y="6611"/>
                    <a:pt x="5133" y="4636"/>
                  </a:cubicBezTo>
                  <a:cubicBezTo>
                    <a:pt x="6182" y="3339"/>
                    <a:pt x="6640" y="1650"/>
                    <a:pt x="6383" y="0"/>
                  </a:cubicBezTo>
                  <a:close/>
                </a:path>
              </a:pathLst>
            </a:custGeom>
            <a:solidFill>
              <a:srgbClr val="76D9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2" name="Google Shape;2682;p38"/>
            <p:cNvSpPr/>
            <p:nvPr/>
          </p:nvSpPr>
          <p:spPr>
            <a:xfrm>
              <a:off x="2192825" y="4540350"/>
              <a:ext cx="500" cy="250"/>
            </a:xfrm>
            <a:custGeom>
              <a:avLst/>
              <a:gdLst/>
              <a:ahLst/>
              <a:cxnLst/>
              <a:rect l="l" t="t" r="r" b="b"/>
              <a:pathLst>
                <a:path w="20" h="10" extrusionOk="0">
                  <a:moveTo>
                    <a:pt x="1" y="0"/>
                  </a:moveTo>
                  <a:lnTo>
                    <a:pt x="1" y="10"/>
                  </a:lnTo>
                  <a:lnTo>
                    <a:pt x="20" y="0"/>
                  </a:lnTo>
                  <a:close/>
                </a:path>
              </a:pathLst>
            </a:custGeom>
            <a:solidFill>
              <a:srgbClr val="76D9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3" name="Google Shape;2683;p38"/>
            <p:cNvSpPr/>
            <p:nvPr/>
          </p:nvSpPr>
          <p:spPr>
            <a:xfrm>
              <a:off x="2245050" y="4068125"/>
              <a:ext cx="236375" cy="121000"/>
            </a:xfrm>
            <a:custGeom>
              <a:avLst/>
              <a:gdLst/>
              <a:ahLst/>
              <a:cxnLst/>
              <a:rect l="l" t="t" r="r" b="b"/>
              <a:pathLst>
                <a:path w="9455" h="4840" extrusionOk="0">
                  <a:moveTo>
                    <a:pt x="5244" y="2231"/>
                  </a:moveTo>
                  <a:cubicBezTo>
                    <a:pt x="5425" y="2231"/>
                    <a:pt x="5536" y="2434"/>
                    <a:pt x="5419" y="2586"/>
                  </a:cubicBezTo>
                  <a:cubicBezTo>
                    <a:pt x="5374" y="2651"/>
                    <a:pt x="5307" y="2681"/>
                    <a:pt x="5241" y="2681"/>
                  </a:cubicBezTo>
                  <a:cubicBezTo>
                    <a:pt x="5141" y="2681"/>
                    <a:pt x="5041" y="2612"/>
                    <a:pt x="5018" y="2491"/>
                  </a:cubicBezTo>
                  <a:cubicBezTo>
                    <a:pt x="4999" y="2367"/>
                    <a:pt x="5085" y="2253"/>
                    <a:pt x="5209" y="2234"/>
                  </a:cubicBezTo>
                  <a:cubicBezTo>
                    <a:pt x="5221" y="2232"/>
                    <a:pt x="5233" y="2231"/>
                    <a:pt x="5244" y="2231"/>
                  </a:cubicBezTo>
                  <a:close/>
                  <a:moveTo>
                    <a:pt x="8065" y="3319"/>
                  </a:moveTo>
                  <a:cubicBezTo>
                    <a:pt x="8158" y="3319"/>
                    <a:pt x="8219" y="3423"/>
                    <a:pt x="8166" y="3502"/>
                  </a:cubicBezTo>
                  <a:cubicBezTo>
                    <a:pt x="8140" y="3536"/>
                    <a:pt x="8103" y="3552"/>
                    <a:pt x="8067" y="3552"/>
                  </a:cubicBezTo>
                  <a:cubicBezTo>
                    <a:pt x="8012" y="3552"/>
                    <a:pt x="7958" y="3514"/>
                    <a:pt x="7947" y="3445"/>
                  </a:cubicBezTo>
                  <a:cubicBezTo>
                    <a:pt x="7937" y="3388"/>
                    <a:pt x="7985" y="3331"/>
                    <a:pt x="8042" y="3321"/>
                  </a:cubicBezTo>
                  <a:cubicBezTo>
                    <a:pt x="8050" y="3320"/>
                    <a:pt x="8058" y="3319"/>
                    <a:pt x="8065" y="3319"/>
                  </a:cubicBezTo>
                  <a:close/>
                  <a:moveTo>
                    <a:pt x="2296" y="1"/>
                  </a:moveTo>
                  <a:cubicBezTo>
                    <a:pt x="2275" y="1"/>
                    <a:pt x="2254" y="1"/>
                    <a:pt x="2233" y="1"/>
                  </a:cubicBezTo>
                  <a:cubicBezTo>
                    <a:pt x="2242" y="30"/>
                    <a:pt x="2252" y="59"/>
                    <a:pt x="2261" y="87"/>
                  </a:cubicBezTo>
                  <a:cubicBezTo>
                    <a:pt x="2293" y="422"/>
                    <a:pt x="2038" y="612"/>
                    <a:pt x="1784" y="612"/>
                  </a:cubicBezTo>
                  <a:cubicBezTo>
                    <a:pt x="1582" y="612"/>
                    <a:pt x="1382" y="492"/>
                    <a:pt x="1327" y="230"/>
                  </a:cubicBezTo>
                  <a:cubicBezTo>
                    <a:pt x="1317" y="183"/>
                    <a:pt x="1317" y="125"/>
                    <a:pt x="1327" y="78"/>
                  </a:cubicBezTo>
                  <a:lnTo>
                    <a:pt x="1327" y="78"/>
                  </a:lnTo>
                  <a:cubicBezTo>
                    <a:pt x="869" y="144"/>
                    <a:pt x="420" y="278"/>
                    <a:pt x="1" y="469"/>
                  </a:cubicBezTo>
                  <a:cubicBezTo>
                    <a:pt x="516" y="2052"/>
                    <a:pt x="1689" y="3350"/>
                    <a:pt x="3215" y="4027"/>
                  </a:cubicBezTo>
                  <a:cubicBezTo>
                    <a:pt x="4689" y="4694"/>
                    <a:pt x="6483" y="4839"/>
                    <a:pt x="7769" y="4839"/>
                  </a:cubicBezTo>
                  <a:cubicBezTo>
                    <a:pt x="8764" y="4839"/>
                    <a:pt x="9454" y="4752"/>
                    <a:pt x="9454" y="4752"/>
                  </a:cubicBezTo>
                  <a:cubicBezTo>
                    <a:pt x="9454" y="4752"/>
                    <a:pt x="7403" y="1728"/>
                    <a:pt x="4799" y="545"/>
                  </a:cubicBezTo>
                  <a:cubicBezTo>
                    <a:pt x="4017" y="191"/>
                    <a:pt x="3162" y="1"/>
                    <a:pt x="2296" y="1"/>
                  </a:cubicBezTo>
                  <a:close/>
                </a:path>
              </a:pathLst>
            </a:custGeom>
            <a:solidFill>
              <a:srgbClr val="76D9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4" name="Google Shape;2684;p38"/>
            <p:cNvSpPr/>
            <p:nvPr/>
          </p:nvSpPr>
          <p:spPr>
            <a:xfrm>
              <a:off x="1786700" y="4308800"/>
              <a:ext cx="220850" cy="141900"/>
            </a:xfrm>
            <a:custGeom>
              <a:avLst/>
              <a:gdLst/>
              <a:ahLst/>
              <a:cxnLst/>
              <a:rect l="l" t="t" r="r" b="b"/>
              <a:pathLst>
                <a:path w="8834" h="5676" extrusionOk="0">
                  <a:moveTo>
                    <a:pt x="7237" y="1"/>
                  </a:moveTo>
                  <a:cubicBezTo>
                    <a:pt x="6131" y="1"/>
                    <a:pt x="5035" y="310"/>
                    <a:pt x="4083" y="915"/>
                  </a:cubicBezTo>
                  <a:cubicBezTo>
                    <a:pt x="1641" y="2413"/>
                    <a:pt x="0" y="5675"/>
                    <a:pt x="0" y="5675"/>
                  </a:cubicBezTo>
                  <a:cubicBezTo>
                    <a:pt x="0" y="5675"/>
                    <a:pt x="3644" y="5666"/>
                    <a:pt x="6086" y="4159"/>
                  </a:cubicBezTo>
                  <a:cubicBezTo>
                    <a:pt x="7517" y="3300"/>
                    <a:pt x="8519" y="1869"/>
                    <a:pt x="8834" y="219"/>
                  </a:cubicBezTo>
                  <a:cubicBezTo>
                    <a:pt x="8309" y="73"/>
                    <a:pt x="7772" y="1"/>
                    <a:pt x="7237" y="1"/>
                  </a:cubicBezTo>
                  <a:close/>
                </a:path>
              </a:pathLst>
            </a:custGeom>
            <a:solidFill>
              <a:srgbClr val="76D9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5" name="Google Shape;2685;p38"/>
            <p:cNvSpPr/>
            <p:nvPr/>
          </p:nvSpPr>
          <p:spPr>
            <a:xfrm>
              <a:off x="2493550" y="4092225"/>
              <a:ext cx="216575" cy="147400"/>
            </a:xfrm>
            <a:custGeom>
              <a:avLst/>
              <a:gdLst/>
              <a:ahLst/>
              <a:cxnLst/>
              <a:rect l="l" t="t" r="r" b="b"/>
              <a:pathLst>
                <a:path w="8663" h="5896" extrusionOk="0">
                  <a:moveTo>
                    <a:pt x="3105" y="2650"/>
                  </a:moveTo>
                  <a:cubicBezTo>
                    <a:pt x="3298" y="2650"/>
                    <a:pt x="3428" y="2881"/>
                    <a:pt x="3311" y="3044"/>
                  </a:cubicBezTo>
                  <a:cubicBezTo>
                    <a:pt x="3258" y="3115"/>
                    <a:pt x="3181" y="3148"/>
                    <a:pt x="3106" y="3148"/>
                  </a:cubicBezTo>
                  <a:cubicBezTo>
                    <a:pt x="2991" y="3148"/>
                    <a:pt x="2880" y="3072"/>
                    <a:pt x="2862" y="2939"/>
                  </a:cubicBezTo>
                  <a:cubicBezTo>
                    <a:pt x="2843" y="2805"/>
                    <a:pt x="2929" y="2672"/>
                    <a:pt x="3072" y="2653"/>
                  </a:cubicBezTo>
                  <a:cubicBezTo>
                    <a:pt x="3083" y="2651"/>
                    <a:pt x="3095" y="2650"/>
                    <a:pt x="3105" y="2650"/>
                  </a:cubicBezTo>
                  <a:close/>
                  <a:moveTo>
                    <a:pt x="1" y="1"/>
                  </a:moveTo>
                  <a:cubicBezTo>
                    <a:pt x="1" y="1"/>
                    <a:pt x="1546" y="3311"/>
                    <a:pt x="3940" y="4885"/>
                  </a:cubicBezTo>
                  <a:cubicBezTo>
                    <a:pt x="4064" y="4971"/>
                    <a:pt x="4188" y="5038"/>
                    <a:pt x="4312" y="5114"/>
                  </a:cubicBezTo>
                  <a:cubicBezTo>
                    <a:pt x="5213" y="5630"/>
                    <a:pt x="6231" y="5895"/>
                    <a:pt x="7254" y="5895"/>
                  </a:cubicBezTo>
                  <a:cubicBezTo>
                    <a:pt x="7726" y="5895"/>
                    <a:pt x="8199" y="5839"/>
                    <a:pt x="8662" y="5724"/>
                  </a:cubicBezTo>
                  <a:cubicBezTo>
                    <a:pt x="8405" y="4074"/>
                    <a:pt x="7451" y="2615"/>
                    <a:pt x="6039" y="1699"/>
                  </a:cubicBezTo>
                  <a:cubicBezTo>
                    <a:pt x="5285" y="1231"/>
                    <a:pt x="4475" y="859"/>
                    <a:pt x="3616" y="621"/>
                  </a:cubicBezTo>
                  <a:cubicBezTo>
                    <a:pt x="2433" y="277"/>
                    <a:pt x="1231" y="68"/>
                    <a:pt x="1" y="1"/>
                  </a:cubicBezTo>
                  <a:close/>
                </a:path>
              </a:pathLst>
            </a:custGeom>
            <a:solidFill>
              <a:srgbClr val="76D9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6" name="Google Shape;2686;p38"/>
            <p:cNvSpPr/>
            <p:nvPr/>
          </p:nvSpPr>
          <p:spPr>
            <a:xfrm>
              <a:off x="1963400" y="4843225"/>
              <a:ext cx="172700" cy="198200"/>
            </a:xfrm>
            <a:custGeom>
              <a:avLst/>
              <a:gdLst/>
              <a:ahLst/>
              <a:cxnLst/>
              <a:rect l="l" t="t" r="r" b="b"/>
              <a:pathLst>
                <a:path w="6908" h="7928" extrusionOk="0">
                  <a:moveTo>
                    <a:pt x="3923" y="2273"/>
                  </a:moveTo>
                  <a:cubicBezTo>
                    <a:pt x="4090" y="2273"/>
                    <a:pt x="4256" y="2371"/>
                    <a:pt x="4293" y="2585"/>
                  </a:cubicBezTo>
                  <a:cubicBezTo>
                    <a:pt x="4293" y="2604"/>
                    <a:pt x="4293" y="2633"/>
                    <a:pt x="4293" y="2642"/>
                  </a:cubicBezTo>
                  <a:cubicBezTo>
                    <a:pt x="4293" y="2843"/>
                    <a:pt x="4160" y="3005"/>
                    <a:pt x="3969" y="3034"/>
                  </a:cubicBezTo>
                  <a:cubicBezTo>
                    <a:pt x="3950" y="3037"/>
                    <a:pt x="3932" y="3038"/>
                    <a:pt x="3913" y="3038"/>
                  </a:cubicBezTo>
                  <a:cubicBezTo>
                    <a:pt x="3750" y="3038"/>
                    <a:pt x="3592" y="2929"/>
                    <a:pt x="3549" y="2766"/>
                  </a:cubicBezTo>
                  <a:cubicBezTo>
                    <a:pt x="3549" y="2747"/>
                    <a:pt x="3530" y="2728"/>
                    <a:pt x="3530" y="2709"/>
                  </a:cubicBezTo>
                  <a:cubicBezTo>
                    <a:pt x="3493" y="2432"/>
                    <a:pt x="3710" y="2273"/>
                    <a:pt x="3923" y="2273"/>
                  </a:cubicBezTo>
                  <a:close/>
                  <a:moveTo>
                    <a:pt x="1" y="0"/>
                  </a:moveTo>
                  <a:lnTo>
                    <a:pt x="1" y="0"/>
                  </a:lnTo>
                  <a:cubicBezTo>
                    <a:pt x="192" y="1088"/>
                    <a:pt x="487" y="2146"/>
                    <a:pt x="897" y="3177"/>
                  </a:cubicBezTo>
                  <a:cubicBezTo>
                    <a:pt x="1260" y="4083"/>
                    <a:pt x="1746" y="5027"/>
                    <a:pt x="2405" y="5800"/>
                  </a:cubicBezTo>
                  <a:cubicBezTo>
                    <a:pt x="3464" y="7088"/>
                    <a:pt x="5028" y="7860"/>
                    <a:pt x="6697" y="7927"/>
                  </a:cubicBezTo>
                  <a:cubicBezTo>
                    <a:pt x="6907" y="6267"/>
                    <a:pt x="6411" y="4598"/>
                    <a:pt x="5314" y="3339"/>
                  </a:cubicBezTo>
                  <a:cubicBezTo>
                    <a:pt x="5095" y="3072"/>
                    <a:pt x="4856" y="2833"/>
                    <a:pt x="4599" y="2604"/>
                  </a:cubicBezTo>
                  <a:cubicBezTo>
                    <a:pt x="2691" y="887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76D9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7" name="Google Shape;2687;p38"/>
            <p:cNvSpPr/>
            <p:nvPr/>
          </p:nvSpPr>
          <p:spPr>
            <a:xfrm>
              <a:off x="2395300" y="5039950"/>
              <a:ext cx="182950" cy="84225"/>
            </a:xfrm>
            <a:custGeom>
              <a:avLst/>
              <a:gdLst/>
              <a:ahLst/>
              <a:cxnLst/>
              <a:rect l="l" t="t" r="r" b="b"/>
              <a:pathLst>
                <a:path w="7318" h="3369" extrusionOk="0">
                  <a:moveTo>
                    <a:pt x="5275" y="2236"/>
                  </a:moveTo>
                  <a:cubicBezTo>
                    <a:pt x="5532" y="2236"/>
                    <a:pt x="5579" y="2655"/>
                    <a:pt x="5285" y="2682"/>
                  </a:cubicBezTo>
                  <a:cubicBezTo>
                    <a:pt x="5276" y="2683"/>
                    <a:pt x="5266" y="2683"/>
                    <a:pt x="5257" y="2683"/>
                  </a:cubicBezTo>
                  <a:cubicBezTo>
                    <a:pt x="4996" y="2683"/>
                    <a:pt x="4951" y="2298"/>
                    <a:pt x="5218" y="2243"/>
                  </a:cubicBezTo>
                  <a:cubicBezTo>
                    <a:pt x="5238" y="2238"/>
                    <a:pt x="5257" y="2236"/>
                    <a:pt x="5275" y="2236"/>
                  </a:cubicBezTo>
                  <a:close/>
                  <a:moveTo>
                    <a:pt x="2296" y="1"/>
                  </a:moveTo>
                  <a:cubicBezTo>
                    <a:pt x="2275" y="1"/>
                    <a:pt x="2254" y="1"/>
                    <a:pt x="2233" y="1"/>
                  </a:cubicBezTo>
                  <a:cubicBezTo>
                    <a:pt x="2242" y="30"/>
                    <a:pt x="2252" y="58"/>
                    <a:pt x="2261" y="87"/>
                  </a:cubicBezTo>
                  <a:cubicBezTo>
                    <a:pt x="2261" y="392"/>
                    <a:pt x="2017" y="565"/>
                    <a:pt x="1775" y="565"/>
                  </a:cubicBezTo>
                  <a:cubicBezTo>
                    <a:pt x="1586" y="565"/>
                    <a:pt x="1397" y="460"/>
                    <a:pt x="1326" y="230"/>
                  </a:cubicBezTo>
                  <a:cubicBezTo>
                    <a:pt x="1317" y="182"/>
                    <a:pt x="1317" y="135"/>
                    <a:pt x="1326" y="77"/>
                  </a:cubicBezTo>
                  <a:lnTo>
                    <a:pt x="1326" y="77"/>
                  </a:lnTo>
                  <a:cubicBezTo>
                    <a:pt x="868" y="144"/>
                    <a:pt x="420" y="278"/>
                    <a:pt x="0" y="468"/>
                  </a:cubicBezTo>
                  <a:cubicBezTo>
                    <a:pt x="372" y="1632"/>
                    <a:pt x="1107" y="2643"/>
                    <a:pt x="2099" y="3368"/>
                  </a:cubicBezTo>
                  <a:lnTo>
                    <a:pt x="7317" y="2310"/>
                  </a:lnTo>
                  <a:cubicBezTo>
                    <a:pt x="6602" y="1632"/>
                    <a:pt x="5734" y="974"/>
                    <a:pt x="4799" y="554"/>
                  </a:cubicBezTo>
                  <a:cubicBezTo>
                    <a:pt x="4016" y="191"/>
                    <a:pt x="3162" y="1"/>
                    <a:pt x="2296" y="1"/>
                  </a:cubicBezTo>
                  <a:close/>
                </a:path>
              </a:pathLst>
            </a:custGeom>
            <a:solidFill>
              <a:srgbClr val="76D9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8" name="Google Shape;2688;p38"/>
            <p:cNvSpPr/>
            <p:nvPr/>
          </p:nvSpPr>
          <p:spPr>
            <a:xfrm>
              <a:off x="2644025" y="5064050"/>
              <a:ext cx="60600" cy="18375"/>
            </a:xfrm>
            <a:custGeom>
              <a:avLst/>
              <a:gdLst/>
              <a:ahLst/>
              <a:cxnLst/>
              <a:rect l="l" t="t" r="r" b="b"/>
              <a:pathLst>
                <a:path w="2424" h="735" extrusionOk="0">
                  <a:moveTo>
                    <a:pt x="1" y="0"/>
                  </a:moveTo>
                  <a:cubicBezTo>
                    <a:pt x="1" y="0"/>
                    <a:pt x="134" y="296"/>
                    <a:pt x="382" y="735"/>
                  </a:cubicBezTo>
                  <a:lnTo>
                    <a:pt x="2424" y="325"/>
                  </a:lnTo>
                  <a:cubicBezTo>
                    <a:pt x="1623" y="153"/>
                    <a:pt x="812" y="48"/>
                    <a:pt x="1" y="0"/>
                  </a:cubicBezTo>
                  <a:close/>
                </a:path>
              </a:pathLst>
            </a:custGeom>
            <a:solidFill>
              <a:srgbClr val="76D9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9" name="Google Shape;2689;p38"/>
            <p:cNvSpPr/>
            <p:nvPr/>
          </p:nvSpPr>
          <p:spPr>
            <a:xfrm>
              <a:off x="858750" y="1786100"/>
              <a:ext cx="116175" cy="246625"/>
            </a:xfrm>
            <a:custGeom>
              <a:avLst/>
              <a:gdLst/>
              <a:ahLst/>
              <a:cxnLst/>
              <a:rect l="l" t="t" r="r" b="b"/>
              <a:pathLst>
                <a:path w="4647" h="9865" extrusionOk="0">
                  <a:moveTo>
                    <a:pt x="2128" y="4834"/>
                  </a:moveTo>
                  <a:cubicBezTo>
                    <a:pt x="2306" y="4834"/>
                    <a:pt x="2481" y="4954"/>
                    <a:pt x="2510" y="5161"/>
                  </a:cubicBezTo>
                  <a:cubicBezTo>
                    <a:pt x="2548" y="5381"/>
                    <a:pt x="2395" y="5572"/>
                    <a:pt x="2185" y="5610"/>
                  </a:cubicBezTo>
                  <a:cubicBezTo>
                    <a:pt x="2165" y="5613"/>
                    <a:pt x="2146" y="5614"/>
                    <a:pt x="2127" y="5614"/>
                  </a:cubicBezTo>
                  <a:cubicBezTo>
                    <a:pt x="1817" y="5614"/>
                    <a:pt x="1624" y="5260"/>
                    <a:pt x="1813" y="4999"/>
                  </a:cubicBezTo>
                  <a:cubicBezTo>
                    <a:pt x="1893" y="4886"/>
                    <a:pt x="2011" y="4834"/>
                    <a:pt x="2128" y="4834"/>
                  </a:cubicBezTo>
                  <a:close/>
                  <a:moveTo>
                    <a:pt x="1718" y="1"/>
                  </a:moveTo>
                  <a:cubicBezTo>
                    <a:pt x="1628" y="162"/>
                    <a:pt x="1456" y="253"/>
                    <a:pt x="1281" y="253"/>
                  </a:cubicBezTo>
                  <a:cubicBezTo>
                    <a:pt x="1177" y="253"/>
                    <a:pt x="1072" y="221"/>
                    <a:pt x="983" y="153"/>
                  </a:cubicBezTo>
                  <a:cubicBezTo>
                    <a:pt x="239" y="1441"/>
                    <a:pt x="1" y="2958"/>
                    <a:pt x="325" y="4417"/>
                  </a:cubicBezTo>
                  <a:cubicBezTo>
                    <a:pt x="916" y="7222"/>
                    <a:pt x="3425" y="9864"/>
                    <a:pt x="3425" y="9864"/>
                  </a:cubicBezTo>
                  <a:cubicBezTo>
                    <a:pt x="3425" y="9864"/>
                    <a:pt x="4646" y="6430"/>
                    <a:pt x="4055" y="3626"/>
                  </a:cubicBezTo>
                  <a:cubicBezTo>
                    <a:pt x="3750" y="2166"/>
                    <a:pt x="2920" y="878"/>
                    <a:pt x="1718" y="1"/>
                  </a:cubicBezTo>
                  <a:close/>
                </a:path>
              </a:pathLst>
            </a:custGeom>
            <a:solidFill>
              <a:srgbClr val="76D9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0" name="Google Shape;2690;p38"/>
            <p:cNvSpPr/>
            <p:nvPr/>
          </p:nvSpPr>
          <p:spPr>
            <a:xfrm>
              <a:off x="452375" y="1877725"/>
              <a:ext cx="158150" cy="109200"/>
            </a:xfrm>
            <a:custGeom>
              <a:avLst/>
              <a:gdLst/>
              <a:ahLst/>
              <a:cxnLst/>
              <a:rect l="l" t="t" r="r" b="b"/>
              <a:pathLst>
                <a:path w="6326" h="4368" extrusionOk="0">
                  <a:moveTo>
                    <a:pt x="1258" y="3480"/>
                  </a:moveTo>
                  <a:cubicBezTo>
                    <a:pt x="1346" y="3480"/>
                    <a:pt x="1433" y="3539"/>
                    <a:pt x="1451" y="3643"/>
                  </a:cubicBezTo>
                  <a:cubicBezTo>
                    <a:pt x="1460" y="3748"/>
                    <a:pt x="1394" y="3843"/>
                    <a:pt x="1289" y="3853"/>
                  </a:cubicBezTo>
                  <a:cubicBezTo>
                    <a:pt x="1278" y="3855"/>
                    <a:pt x="1267" y="3856"/>
                    <a:pt x="1256" y="3856"/>
                  </a:cubicBezTo>
                  <a:cubicBezTo>
                    <a:pt x="1112" y="3856"/>
                    <a:pt x="1018" y="3681"/>
                    <a:pt x="1107" y="3557"/>
                  </a:cubicBezTo>
                  <a:cubicBezTo>
                    <a:pt x="1145" y="3504"/>
                    <a:pt x="1201" y="3480"/>
                    <a:pt x="1258" y="3480"/>
                  </a:cubicBezTo>
                  <a:close/>
                  <a:moveTo>
                    <a:pt x="3792" y="1"/>
                  </a:moveTo>
                  <a:cubicBezTo>
                    <a:pt x="2632" y="1"/>
                    <a:pt x="1252" y="131"/>
                    <a:pt x="58" y="600"/>
                  </a:cubicBezTo>
                  <a:lnTo>
                    <a:pt x="1" y="619"/>
                  </a:lnTo>
                  <a:lnTo>
                    <a:pt x="773" y="4368"/>
                  </a:lnTo>
                  <a:cubicBezTo>
                    <a:pt x="1002" y="4311"/>
                    <a:pt x="1222" y="4234"/>
                    <a:pt x="1451" y="4148"/>
                  </a:cubicBezTo>
                  <a:cubicBezTo>
                    <a:pt x="2863" y="3595"/>
                    <a:pt x="4150" y="2517"/>
                    <a:pt x="5047" y="1620"/>
                  </a:cubicBezTo>
                  <a:cubicBezTo>
                    <a:pt x="5200" y="1468"/>
                    <a:pt x="5352" y="1315"/>
                    <a:pt x="5486" y="1172"/>
                  </a:cubicBezTo>
                  <a:cubicBezTo>
                    <a:pt x="5524" y="1124"/>
                    <a:pt x="5572" y="1077"/>
                    <a:pt x="5610" y="1039"/>
                  </a:cubicBezTo>
                  <a:lnTo>
                    <a:pt x="5724" y="905"/>
                  </a:lnTo>
                  <a:cubicBezTo>
                    <a:pt x="6106" y="485"/>
                    <a:pt x="6325" y="199"/>
                    <a:pt x="6325" y="199"/>
                  </a:cubicBezTo>
                  <a:cubicBezTo>
                    <a:pt x="6325" y="199"/>
                    <a:pt x="5226" y="1"/>
                    <a:pt x="3792" y="1"/>
                  </a:cubicBezTo>
                  <a:close/>
                </a:path>
              </a:pathLst>
            </a:custGeom>
            <a:solidFill>
              <a:srgbClr val="76D9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1" name="Google Shape;2691;p38"/>
            <p:cNvSpPr/>
            <p:nvPr/>
          </p:nvSpPr>
          <p:spPr>
            <a:xfrm>
              <a:off x="772175" y="1571950"/>
              <a:ext cx="165775" cy="202025"/>
            </a:xfrm>
            <a:custGeom>
              <a:avLst/>
              <a:gdLst/>
              <a:ahLst/>
              <a:cxnLst/>
              <a:rect l="l" t="t" r="r" b="b"/>
              <a:pathLst>
                <a:path w="6631" h="8081" extrusionOk="0">
                  <a:moveTo>
                    <a:pt x="6364" y="0"/>
                  </a:moveTo>
                  <a:cubicBezTo>
                    <a:pt x="6125" y="10"/>
                    <a:pt x="5896" y="39"/>
                    <a:pt x="5658" y="86"/>
                  </a:cubicBezTo>
                  <a:cubicBezTo>
                    <a:pt x="5610" y="115"/>
                    <a:pt x="5562" y="134"/>
                    <a:pt x="5515" y="134"/>
                  </a:cubicBezTo>
                  <a:cubicBezTo>
                    <a:pt x="5500" y="139"/>
                    <a:pt x="5486" y="141"/>
                    <a:pt x="5471" y="141"/>
                  </a:cubicBezTo>
                  <a:cubicBezTo>
                    <a:pt x="5455" y="141"/>
                    <a:pt x="5438" y="139"/>
                    <a:pt x="5419" y="134"/>
                  </a:cubicBezTo>
                  <a:cubicBezTo>
                    <a:pt x="4122" y="458"/>
                    <a:pt x="2968" y="1202"/>
                    <a:pt x="2138" y="2252"/>
                  </a:cubicBezTo>
                  <a:cubicBezTo>
                    <a:pt x="774" y="3978"/>
                    <a:pt x="192" y="6506"/>
                    <a:pt x="1" y="7594"/>
                  </a:cubicBezTo>
                  <a:cubicBezTo>
                    <a:pt x="87" y="7622"/>
                    <a:pt x="154" y="7708"/>
                    <a:pt x="163" y="7804"/>
                  </a:cubicBezTo>
                  <a:cubicBezTo>
                    <a:pt x="182" y="7908"/>
                    <a:pt x="135" y="8013"/>
                    <a:pt x="49" y="8080"/>
                  </a:cubicBezTo>
                  <a:lnTo>
                    <a:pt x="49" y="8080"/>
                  </a:lnTo>
                  <a:cubicBezTo>
                    <a:pt x="697" y="7823"/>
                    <a:pt x="3550" y="6611"/>
                    <a:pt x="5124" y="4636"/>
                  </a:cubicBezTo>
                  <a:cubicBezTo>
                    <a:pt x="6173" y="3339"/>
                    <a:pt x="6631" y="1651"/>
                    <a:pt x="6364" y="0"/>
                  </a:cubicBezTo>
                  <a:close/>
                </a:path>
              </a:pathLst>
            </a:custGeom>
            <a:solidFill>
              <a:srgbClr val="76D9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2" name="Google Shape;2692;p38"/>
            <p:cNvSpPr/>
            <p:nvPr/>
          </p:nvSpPr>
          <p:spPr>
            <a:xfrm>
              <a:off x="770050" y="1774900"/>
              <a:ext cx="500" cy="250"/>
            </a:xfrm>
            <a:custGeom>
              <a:avLst/>
              <a:gdLst/>
              <a:ahLst/>
              <a:cxnLst/>
              <a:rect l="l" t="t" r="r" b="b"/>
              <a:pathLst>
                <a:path w="20" h="10" extrusionOk="0">
                  <a:moveTo>
                    <a:pt x="0" y="0"/>
                  </a:moveTo>
                  <a:lnTo>
                    <a:pt x="0" y="10"/>
                  </a:lnTo>
                  <a:lnTo>
                    <a:pt x="19" y="0"/>
                  </a:lnTo>
                  <a:close/>
                </a:path>
              </a:pathLst>
            </a:custGeom>
            <a:solidFill>
              <a:srgbClr val="76D9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3" name="Google Shape;2693;p38"/>
            <p:cNvSpPr/>
            <p:nvPr/>
          </p:nvSpPr>
          <p:spPr>
            <a:xfrm>
              <a:off x="876650" y="1362075"/>
              <a:ext cx="181750" cy="61725"/>
            </a:xfrm>
            <a:custGeom>
              <a:avLst/>
              <a:gdLst/>
              <a:ahLst/>
              <a:cxnLst/>
              <a:rect l="l" t="t" r="r" b="b"/>
              <a:pathLst>
                <a:path w="7270" h="2469" extrusionOk="0">
                  <a:moveTo>
                    <a:pt x="5888" y="943"/>
                  </a:moveTo>
                  <a:cubicBezTo>
                    <a:pt x="5982" y="943"/>
                    <a:pt x="6043" y="1056"/>
                    <a:pt x="5981" y="1136"/>
                  </a:cubicBezTo>
                  <a:cubicBezTo>
                    <a:pt x="5960" y="1169"/>
                    <a:pt x="5926" y="1183"/>
                    <a:pt x="5891" y="1183"/>
                  </a:cubicBezTo>
                  <a:cubicBezTo>
                    <a:pt x="5835" y="1183"/>
                    <a:pt x="5777" y="1144"/>
                    <a:pt x="5771" y="1079"/>
                  </a:cubicBezTo>
                  <a:cubicBezTo>
                    <a:pt x="5762" y="1012"/>
                    <a:pt x="5810" y="955"/>
                    <a:pt x="5867" y="945"/>
                  </a:cubicBezTo>
                  <a:cubicBezTo>
                    <a:pt x="5874" y="944"/>
                    <a:pt x="5881" y="943"/>
                    <a:pt x="5888" y="943"/>
                  </a:cubicBezTo>
                  <a:close/>
                  <a:moveTo>
                    <a:pt x="5209" y="1"/>
                  </a:moveTo>
                  <a:lnTo>
                    <a:pt x="0" y="1050"/>
                  </a:lnTo>
                  <a:cubicBezTo>
                    <a:pt x="38" y="1079"/>
                    <a:pt x="76" y="1107"/>
                    <a:pt x="124" y="1136"/>
                  </a:cubicBezTo>
                  <a:lnTo>
                    <a:pt x="239" y="1212"/>
                  </a:lnTo>
                  <a:cubicBezTo>
                    <a:pt x="315" y="1260"/>
                    <a:pt x="401" y="1317"/>
                    <a:pt x="487" y="1365"/>
                  </a:cubicBezTo>
                  <a:cubicBezTo>
                    <a:pt x="534" y="1394"/>
                    <a:pt x="573" y="1413"/>
                    <a:pt x="620" y="1441"/>
                  </a:cubicBezTo>
                  <a:cubicBezTo>
                    <a:pt x="687" y="1479"/>
                    <a:pt x="763" y="1518"/>
                    <a:pt x="840" y="1556"/>
                  </a:cubicBezTo>
                  <a:cubicBezTo>
                    <a:pt x="906" y="1603"/>
                    <a:pt x="973" y="1622"/>
                    <a:pt x="1040" y="1651"/>
                  </a:cubicBezTo>
                  <a:cubicBezTo>
                    <a:pt x="2527" y="2324"/>
                    <a:pt x="4337" y="2469"/>
                    <a:pt x="5623" y="2469"/>
                  </a:cubicBezTo>
                  <a:cubicBezTo>
                    <a:pt x="6597" y="2469"/>
                    <a:pt x="7269" y="2386"/>
                    <a:pt x="7269" y="2386"/>
                  </a:cubicBezTo>
                  <a:cubicBezTo>
                    <a:pt x="7269" y="2386"/>
                    <a:pt x="7107" y="2147"/>
                    <a:pt x="6821" y="1775"/>
                  </a:cubicBezTo>
                  <a:cubicBezTo>
                    <a:pt x="6792" y="1737"/>
                    <a:pt x="6754" y="1699"/>
                    <a:pt x="6716" y="1651"/>
                  </a:cubicBezTo>
                  <a:lnTo>
                    <a:pt x="6640" y="1556"/>
                  </a:lnTo>
                  <a:cubicBezTo>
                    <a:pt x="6620" y="1527"/>
                    <a:pt x="6592" y="1498"/>
                    <a:pt x="6573" y="1460"/>
                  </a:cubicBezTo>
                  <a:cubicBezTo>
                    <a:pt x="6468" y="1336"/>
                    <a:pt x="6344" y="1203"/>
                    <a:pt x="6220" y="1060"/>
                  </a:cubicBezTo>
                  <a:cubicBezTo>
                    <a:pt x="6096" y="917"/>
                    <a:pt x="5991" y="802"/>
                    <a:pt x="5867" y="659"/>
                  </a:cubicBezTo>
                  <a:cubicBezTo>
                    <a:pt x="5800" y="592"/>
                    <a:pt x="5733" y="516"/>
                    <a:pt x="5657" y="440"/>
                  </a:cubicBezTo>
                  <a:cubicBezTo>
                    <a:pt x="5628" y="411"/>
                    <a:pt x="5590" y="373"/>
                    <a:pt x="5552" y="335"/>
                  </a:cubicBezTo>
                  <a:cubicBezTo>
                    <a:pt x="5514" y="296"/>
                    <a:pt x="5466" y="249"/>
                    <a:pt x="5428" y="211"/>
                  </a:cubicBezTo>
                  <a:cubicBezTo>
                    <a:pt x="5352" y="134"/>
                    <a:pt x="5285" y="68"/>
                    <a:pt x="5209" y="1"/>
                  </a:cubicBezTo>
                  <a:close/>
                </a:path>
              </a:pathLst>
            </a:custGeom>
            <a:solidFill>
              <a:srgbClr val="76D9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4" name="Google Shape;2694;p38"/>
            <p:cNvSpPr/>
            <p:nvPr/>
          </p:nvSpPr>
          <p:spPr>
            <a:xfrm>
              <a:off x="399450" y="1543325"/>
              <a:ext cx="185075" cy="138100"/>
            </a:xfrm>
            <a:custGeom>
              <a:avLst/>
              <a:gdLst/>
              <a:ahLst/>
              <a:cxnLst/>
              <a:rect l="l" t="t" r="r" b="b"/>
              <a:pathLst>
                <a:path w="7403" h="5524" extrusionOk="0">
                  <a:moveTo>
                    <a:pt x="5873" y="0"/>
                  </a:moveTo>
                  <a:cubicBezTo>
                    <a:pt x="5719" y="0"/>
                    <a:pt x="5564" y="7"/>
                    <a:pt x="5409" y="20"/>
                  </a:cubicBezTo>
                  <a:cubicBezTo>
                    <a:pt x="5352" y="20"/>
                    <a:pt x="5294" y="29"/>
                    <a:pt x="5237" y="39"/>
                  </a:cubicBezTo>
                  <a:cubicBezTo>
                    <a:pt x="5142" y="48"/>
                    <a:pt x="5046" y="58"/>
                    <a:pt x="4951" y="67"/>
                  </a:cubicBezTo>
                  <a:lnTo>
                    <a:pt x="4760" y="106"/>
                  </a:lnTo>
                  <a:cubicBezTo>
                    <a:pt x="4693" y="115"/>
                    <a:pt x="4627" y="125"/>
                    <a:pt x="4560" y="144"/>
                  </a:cubicBezTo>
                  <a:cubicBezTo>
                    <a:pt x="4464" y="163"/>
                    <a:pt x="4359" y="191"/>
                    <a:pt x="4264" y="220"/>
                  </a:cubicBezTo>
                  <a:lnTo>
                    <a:pt x="4159" y="249"/>
                  </a:lnTo>
                  <a:cubicBezTo>
                    <a:pt x="4092" y="268"/>
                    <a:pt x="4016" y="287"/>
                    <a:pt x="3949" y="306"/>
                  </a:cubicBezTo>
                  <a:cubicBezTo>
                    <a:pt x="3883" y="335"/>
                    <a:pt x="3806" y="354"/>
                    <a:pt x="3739" y="382"/>
                  </a:cubicBezTo>
                  <a:lnTo>
                    <a:pt x="3635" y="420"/>
                  </a:lnTo>
                  <a:cubicBezTo>
                    <a:pt x="3568" y="449"/>
                    <a:pt x="3491" y="478"/>
                    <a:pt x="3425" y="516"/>
                  </a:cubicBezTo>
                  <a:cubicBezTo>
                    <a:pt x="3348" y="544"/>
                    <a:pt x="3282" y="573"/>
                    <a:pt x="3205" y="611"/>
                  </a:cubicBezTo>
                  <a:cubicBezTo>
                    <a:pt x="3138" y="649"/>
                    <a:pt x="3062" y="687"/>
                    <a:pt x="2986" y="726"/>
                  </a:cubicBezTo>
                  <a:cubicBezTo>
                    <a:pt x="2919" y="764"/>
                    <a:pt x="2843" y="802"/>
                    <a:pt x="2776" y="840"/>
                  </a:cubicBezTo>
                  <a:lnTo>
                    <a:pt x="2662" y="907"/>
                  </a:lnTo>
                  <a:cubicBezTo>
                    <a:pt x="2204" y="1193"/>
                    <a:pt x="1774" y="1536"/>
                    <a:pt x="1383" y="1909"/>
                  </a:cubicBezTo>
                  <a:lnTo>
                    <a:pt x="1183" y="2099"/>
                  </a:lnTo>
                  <a:cubicBezTo>
                    <a:pt x="754" y="2519"/>
                    <a:pt x="363" y="2977"/>
                    <a:pt x="0" y="3454"/>
                  </a:cubicBezTo>
                  <a:lnTo>
                    <a:pt x="410" y="5524"/>
                  </a:lnTo>
                  <a:lnTo>
                    <a:pt x="487" y="5514"/>
                  </a:lnTo>
                  <a:lnTo>
                    <a:pt x="706" y="5476"/>
                  </a:lnTo>
                  <a:lnTo>
                    <a:pt x="935" y="5438"/>
                  </a:lnTo>
                  <a:cubicBezTo>
                    <a:pt x="1440" y="5352"/>
                    <a:pt x="1937" y="5238"/>
                    <a:pt x="2433" y="5104"/>
                  </a:cubicBezTo>
                  <a:cubicBezTo>
                    <a:pt x="2681" y="5037"/>
                    <a:pt x="2938" y="4952"/>
                    <a:pt x="3196" y="4856"/>
                  </a:cubicBezTo>
                  <a:cubicBezTo>
                    <a:pt x="3367" y="4799"/>
                    <a:pt x="3539" y="4732"/>
                    <a:pt x="3701" y="4656"/>
                  </a:cubicBezTo>
                  <a:cubicBezTo>
                    <a:pt x="4035" y="4513"/>
                    <a:pt x="4359" y="4351"/>
                    <a:pt x="4665" y="4160"/>
                  </a:cubicBezTo>
                  <a:cubicBezTo>
                    <a:pt x="6096" y="3301"/>
                    <a:pt x="7088" y="1870"/>
                    <a:pt x="7403" y="230"/>
                  </a:cubicBezTo>
                  <a:cubicBezTo>
                    <a:pt x="6910" y="75"/>
                    <a:pt x="6394" y="0"/>
                    <a:pt x="5873" y="0"/>
                  </a:cubicBezTo>
                  <a:close/>
                </a:path>
              </a:pathLst>
            </a:custGeom>
            <a:solidFill>
              <a:srgbClr val="76D9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5" name="Google Shape;2695;p38"/>
            <p:cNvSpPr/>
            <p:nvPr/>
          </p:nvSpPr>
          <p:spPr>
            <a:xfrm>
              <a:off x="1081725" y="1334425"/>
              <a:ext cx="205850" cy="139750"/>
            </a:xfrm>
            <a:custGeom>
              <a:avLst/>
              <a:gdLst/>
              <a:ahLst/>
              <a:cxnLst/>
              <a:rect l="l" t="t" r="r" b="b"/>
              <a:pathLst>
                <a:path w="8234" h="5590" extrusionOk="0">
                  <a:moveTo>
                    <a:pt x="2668" y="2345"/>
                  </a:moveTo>
                  <a:cubicBezTo>
                    <a:pt x="2869" y="2345"/>
                    <a:pt x="2999" y="2575"/>
                    <a:pt x="2872" y="2738"/>
                  </a:cubicBezTo>
                  <a:cubicBezTo>
                    <a:pt x="2819" y="2810"/>
                    <a:pt x="2744" y="2843"/>
                    <a:pt x="2670" y="2843"/>
                  </a:cubicBezTo>
                  <a:cubicBezTo>
                    <a:pt x="2557" y="2843"/>
                    <a:pt x="2447" y="2766"/>
                    <a:pt x="2424" y="2633"/>
                  </a:cubicBezTo>
                  <a:cubicBezTo>
                    <a:pt x="2405" y="2500"/>
                    <a:pt x="2500" y="2375"/>
                    <a:pt x="2634" y="2347"/>
                  </a:cubicBezTo>
                  <a:cubicBezTo>
                    <a:pt x="2646" y="2345"/>
                    <a:pt x="2657" y="2345"/>
                    <a:pt x="2668" y="2345"/>
                  </a:cubicBezTo>
                  <a:close/>
                  <a:moveTo>
                    <a:pt x="1909" y="0"/>
                  </a:moveTo>
                  <a:lnTo>
                    <a:pt x="1" y="496"/>
                  </a:lnTo>
                  <a:cubicBezTo>
                    <a:pt x="39" y="563"/>
                    <a:pt x="77" y="630"/>
                    <a:pt x="115" y="706"/>
                  </a:cubicBezTo>
                  <a:cubicBezTo>
                    <a:pt x="163" y="782"/>
                    <a:pt x="220" y="887"/>
                    <a:pt x="278" y="983"/>
                  </a:cubicBezTo>
                  <a:cubicBezTo>
                    <a:pt x="278" y="983"/>
                    <a:pt x="287" y="992"/>
                    <a:pt x="287" y="992"/>
                  </a:cubicBezTo>
                  <a:cubicBezTo>
                    <a:pt x="306" y="1021"/>
                    <a:pt x="325" y="1059"/>
                    <a:pt x="344" y="1088"/>
                  </a:cubicBezTo>
                  <a:cubicBezTo>
                    <a:pt x="697" y="1670"/>
                    <a:pt x="1098" y="2223"/>
                    <a:pt x="1537" y="2757"/>
                  </a:cubicBezTo>
                  <a:cubicBezTo>
                    <a:pt x="1584" y="2814"/>
                    <a:pt x="1632" y="2872"/>
                    <a:pt x="1689" y="2938"/>
                  </a:cubicBezTo>
                  <a:cubicBezTo>
                    <a:pt x="1756" y="3024"/>
                    <a:pt x="1833" y="3100"/>
                    <a:pt x="1909" y="3177"/>
                  </a:cubicBezTo>
                  <a:cubicBezTo>
                    <a:pt x="1957" y="3234"/>
                    <a:pt x="2014" y="3301"/>
                    <a:pt x="2071" y="3349"/>
                  </a:cubicBezTo>
                  <a:cubicBezTo>
                    <a:pt x="2205" y="3492"/>
                    <a:pt x="2338" y="3635"/>
                    <a:pt x="2481" y="3768"/>
                  </a:cubicBezTo>
                  <a:cubicBezTo>
                    <a:pt x="2538" y="3816"/>
                    <a:pt x="2596" y="3873"/>
                    <a:pt x="2653" y="3921"/>
                  </a:cubicBezTo>
                  <a:cubicBezTo>
                    <a:pt x="2710" y="3969"/>
                    <a:pt x="2786" y="4035"/>
                    <a:pt x="2853" y="4102"/>
                  </a:cubicBezTo>
                  <a:cubicBezTo>
                    <a:pt x="2930" y="4159"/>
                    <a:pt x="2996" y="4217"/>
                    <a:pt x="3063" y="4264"/>
                  </a:cubicBezTo>
                  <a:cubicBezTo>
                    <a:pt x="3139" y="4322"/>
                    <a:pt x="3206" y="4379"/>
                    <a:pt x="3273" y="4426"/>
                  </a:cubicBezTo>
                  <a:cubicBezTo>
                    <a:pt x="3349" y="4474"/>
                    <a:pt x="3426" y="4531"/>
                    <a:pt x="3502" y="4579"/>
                  </a:cubicBezTo>
                  <a:cubicBezTo>
                    <a:pt x="3626" y="4665"/>
                    <a:pt x="3750" y="4741"/>
                    <a:pt x="3874" y="4808"/>
                  </a:cubicBezTo>
                  <a:cubicBezTo>
                    <a:pt x="4775" y="5324"/>
                    <a:pt x="5792" y="5589"/>
                    <a:pt x="6818" y="5589"/>
                  </a:cubicBezTo>
                  <a:cubicBezTo>
                    <a:pt x="7292" y="5589"/>
                    <a:pt x="7767" y="5533"/>
                    <a:pt x="8233" y="5419"/>
                  </a:cubicBezTo>
                  <a:cubicBezTo>
                    <a:pt x="7966" y="3768"/>
                    <a:pt x="7012" y="2309"/>
                    <a:pt x="5610" y="1402"/>
                  </a:cubicBezTo>
                  <a:cubicBezTo>
                    <a:pt x="4856" y="916"/>
                    <a:pt x="4036" y="553"/>
                    <a:pt x="3178" y="315"/>
                  </a:cubicBezTo>
                  <a:cubicBezTo>
                    <a:pt x="3063" y="277"/>
                    <a:pt x="2949" y="248"/>
                    <a:pt x="2834" y="210"/>
                  </a:cubicBezTo>
                  <a:cubicBezTo>
                    <a:pt x="2710" y="181"/>
                    <a:pt x="2624" y="162"/>
                    <a:pt x="2519" y="134"/>
                  </a:cubicBezTo>
                  <a:cubicBezTo>
                    <a:pt x="2510" y="134"/>
                    <a:pt x="2500" y="134"/>
                    <a:pt x="2491" y="124"/>
                  </a:cubicBezTo>
                  <a:lnTo>
                    <a:pt x="2319" y="86"/>
                  </a:lnTo>
                  <a:cubicBezTo>
                    <a:pt x="2271" y="77"/>
                    <a:pt x="2224" y="67"/>
                    <a:pt x="2176" y="57"/>
                  </a:cubicBezTo>
                  <a:cubicBezTo>
                    <a:pt x="2128" y="38"/>
                    <a:pt x="2081" y="38"/>
                    <a:pt x="2042" y="29"/>
                  </a:cubicBezTo>
                  <a:lnTo>
                    <a:pt x="1909" y="0"/>
                  </a:lnTo>
                  <a:close/>
                </a:path>
              </a:pathLst>
            </a:custGeom>
            <a:solidFill>
              <a:srgbClr val="76D9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6" name="Google Shape;2696;p38"/>
            <p:cNvSpPr/>
            <p:nvPr/>
          </p:nvSpPr>
          <p:spPr>
            <a:xfrm>
              <a:off x="1306625" y="2963975"/>
              <a:ext cx="168625" cy="200825"/>
            </a:xfrm>
            <a:custGeom>
              <a:avLst/>
              <a:gdLst/>
              <a:ahLst/>
              <a:cxnLst/>
              <a:rect l="l" t="t" r="r" b="b"/>
              <a:pathLst>
                <a:path w="6745" h="8033" extrusionOk="0">
                  <a:moveTo>
                    <a:pt x="6745" y="0"/>
                  </a:moveTo>
                  <a:lnTo>
                    <a:pt x="6745" y="0"/>
                  </a:lnTo>
                  <a:cubicBezTo>
                    <a:pt x="5934" y="306"/>
                    <a:pt x="5142" y="678"/>
                    <a:pt x="4379" y="1107"/>
                  </a:cubicBezTo>
                  <a:cubicBezTo>
                    <a:pt x="3635" y="1527"/>
                    <a:pt x="2939" y="2013"/>
                    <a:pt x="2299" y="2576"/>
                  </a:cubicBezTo>
                  <a:cubicBezTo>
                    <a:pt x="2004" y="2833"/>
                    <a:pt x="1737" y="3120"/>
                    <a:pt x="1489" y="3415"/>
                  </a:cubicBezTo>
                  <a:cubicBezTo>
                    <a:pt x="487" y="4627"/>
                    <a:pt x="1" y="6182"/>
                    <a:pt x="134" y="7737"/>
                  </a:cubicBezTo>
                  <a:cubicBezTo>
                    <a:pt x="182" y="7794"/>
                    <a:pt x="210" y="7851"/>
                    <a:pt x="220" y="7927"/>
                  </a:cubicBezTo>
                  <a:cubicBezTo>
                    <a:pt x="229" y="7956"/>
                    <a:pt x="229" y="7994"/>
                    <a:pt x="220" y="8032"/>
                  </a:cubicBezTo>
                  <a:cubicBezTo>
                    <a:pt x="1870" y="7927"/>
                    <a:pt x="3406" y="7126"/>
                    <a:pt x="4436" y="5838"/>
                  </a:cubicBezTo>
                  <a:cubicBezTo>
                    <a:pt x="4637" y="5590"/>
                    <a:pt x="4827" y="5323"/>
                    <a:pt x="4990" y="5056"/>
                  </a:cubicBezTo>
                  <a:cubicBezTo>
                    <a:pt x="5619" y="4045"/>
                    <a:pt x="6039" y="2900"/>
                    <a:pt x="6316" y="1956"/>
                  </a:cubicBezTo>
                  <a:cubicBezTo>
                    <a:pt x="6497" y="1317"/>
                    <a:pt x="6649" y="659"/>
                    <a:pt x="6745" y="0"/>
                  </a:cubicBezTo>
                  <a:close/>
                </a:path>
              </a:pathLst>
            </a:custGeom>
            <a:solidFill>
              <a:srgbClr val="76D9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7" name="Google Shape;2697;p38"/>
            <p:cNvSpPr/>
            <p:nvPr/>
          </p:nvSpPr>
          <p:spPr>
            <a:xfrm>
              <a:off x="1512425" y="1927525"/>
              <a:ext cx="172700" cy="198200"/>
            </a:xfrm>
            <a:custGeom>
              <a:avLst/>
              <a:gdLst/>
              <a:ahLst/>
              <a:cxnLst/>
              <a:rect l="l" t="t" r="r" b="b"/>
              <a:pathLst>
                <a:path w="6908" h="7928" extrusionOk="0">
                  <a:moveTo>
                    <a:pt x="3922" y="2265"/>
                  </a:moveTo>
                  <a:cubicBezTo>
                    <a:pt x="4104" y="2265"/>
                    <a:pt x="4260" y="2400"/>
                    <a:pt x="4294" y="2595"/>
                  </a:cubicBezTo>
                  <a:cubicBezTo>
                    <a:pt x="4294" y="2614"/>
                    <a:pt x="4294" y="2633"/>
                    <a:pt x="4294" y="2652"/>
                  </a:cubicBezTo>
                  <a:cubicBezTo>
                    <a:pt x="4299" y="2899"/>
                    <a:pt x="4099" y="3040"/>
                    <a:pt x="3901" y="3040"/>
                  </a:cubicBezTo>
                  <a:cubicBezTo>
                    <a:pt x="3747" y="3040"/>
                    <a:pt x="3594" y="2955"/>
                    <a:pt x="3540" y="2767"/>
                  </a:cubicBezTo>
                  <a:cubicBezTo>
                    <a:pt x="3530" y="2748"/>
                    <a:pt x="3530" y="2729"/>
                    <a:pt x="3521" y="2710"/>
                  </a:cubicBezTo>
                  <a:cubicBezTo>
                    <a:pt x="3492" y="2500"/>
                    <a:pt x="3635" y="2299"/>
                    <a:pt x="3855" y="2271"/>
                  </a:cubicBezTo>
                  <a:cubicBezTo>
                    <a:pt x="3878" y="2267"/>
                    <a:pt x="3900" y="2265"/>
                    <a:pt x="3922" y="2265"/>
                  </a:cubicBezTo>
                  <a:close/>
                  <a:moveTo>
                    <a:pt x="1" y="0"/>
                  </a:moveTo>
                  <a:lnTo>
                    <a:pt x="1" y="0"/>
                  </a:lnTo>
                  <a:cubicBezTo>
                    <a:pt x="192" y="1088"/>
                    <a:pt x="487" y="2147"/>
                    <a:pt x="898" y="3177"/>
                  </a:cubicBezTo>
                  <a:cubicBezTo>
                    <a:pt x="1251" y="4083"/>
                    <a:pt x="1747" y="5028"/>
                    <a:pt x="2395" y="5800"/>
                  </a:cubicBezTo>
                  <a:cubicBezTo>
                    <a:pt x="3464" y="7088"/>
                    <a:pt x="5028" y="7861"/>
                    <a:pt x="6698" y="7928"/>
                  </a:cubicBezTo>
                  <a:cubicBezTo>
                    <a:pt x="6907" y="6268"/>
                    <a:pt x="6402" y="4598"/>
                    <a:pt x="5314" y="3339"/>
                  </a:cubicBezTo>
                  <a:cubicBezTo>
                    <a:pt x="5095" y="3072"/>
                    <a:pt x="4847" y="2834"/>
                    <a:pt x="4599" y="2605"/>
                  </a:cubicBezTo>
                  <a:cubicBezTo>
                    <a:pt x="2691" y="888"/>
                    <a:pt x="1" y="1"/>
                    <a:pt x="1" y="0"/>
                  </a:cubicBezTo>
                  <a:close/>
                </a:path>
              </a:pathLst>
            </a:custGeom>
            <a:solidFill>
              <a:srgbClr val="76D9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8" name="Google Shape;2698;p38"/>
            <p:cNvSpPr/>
            <p:nvPr/>
          </p:nvSpPr>
          <p:spPr>
            <a:xfrm>
              <a:off x="1156375" y="1992150"/>
              <a:ext cx="168875" cy="200825"/>
            </a:xfrm>
            <a:custGeom>
              <a:avLst/>
              <a:gdLst/>
              <a:ahLst/>
              <a:cxnLst/>
              <a:rect l="l" t="t" r="r" b="b"/>
              <a:pathLst>
                <a:path w="6755" h="8033" extrusionOk="0">
                  <a:moveTo>
                    <a:pt x="6755" y="1"/>
                  </a:moveTo>
                  <a:lnTo>
                    <a:pt x="6755" y="1"/>
                  </a:lnTo>
                  <a:cubicBezTo>
                    <a:pt x="5934" y="306"/>
                    <a:pt x="5142" y="678"/>
                    <a:pt x="4379" y="1107"/>
                  </a:cubicBezTo>
                  <a:cubicBezTo>
                    <a:pt x="3635" y="1527"/>
                    <a:pt x="2939" y="2013"/>
                    <a:pt x="2300" y="2576"/>
                  </a:cubicBezTo>
                  <a:cubicBezTo>
                    <a:pt x="2004" y="2834"/>
                    <a:pt x="1737" y="3120"/>
                    <a:pt x="1489" y="3416"/>
                  </a:cubicBezTo>
                  <a:cubicBezTo>
                    <a:pt x="487" y="4627"/>
                    <a:pt x="1" y="6182"/>
                    <a:pt x="134" y="7737"/>
                  </a:cubicBezTo>
                  <a:cubicBezTo>
                    <a:pt x="182" y="7794"/>
                    <a:pt x="211" y="7851"/>
                    <a:pt x="220" y="7928"/>
                  </a:cubicBezTo>
                  <a:cubicBezTo>
                    <a:pt x="230" y="7956"/>
                    <a:pt x="230" y="7995"/>
                    <a:pt x="220" y="8033"/>
                  </a:cubicBezTo>
                  <a:cubicBezTo>
                    <a:pt x="1870" y="7928"/>
                    <a:pt x="3406" y="7126"/>
                    <a:pt x="4446" y="5839"/>
                  </a:cubicBezTo>
                  <a:cubicBezTo>
                    <a:pt x="4646" y="5591"/>
                    <a:pt x="4828" y="5324"/>
                    <a:pt x="4990" y="5056"/>
                  </a:cubicBezTo>
                  <a:cubicBezTo>
                    <a:pt x="5619" y="4045"/>
                    <a:pt x="6039" y="2901"/>
                    <a:pt x="6316" y="1956"/>
                  </a:cubicBezTo>
                  <a:cubicBezTo>
                    <a:pt x="6507" y="1317"/>
                    <a:pt x="6650" y="659"/>
                    <a:pt x="6755" y="1"/>
                  </a:cubicBezTo>
                  <a:close/>
                </a:path>
              </a:pathLst>
            </a:custGeom>
            <a:solidFill>
              <a:srgbClr val="76D9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9" name="Google Shape;2699;p38"/>
            <p:cNvSpPr/>
            <p:nvPr/>
          </p:nvSpPr>
          <p:spPr>
            <a:xfrm>
              <a:off x="857325" y="2061125"/>
              <a:ext cx="193200" cy="90100"/>
            </a:xfrm>
            <a:custGeom>
              <a:avLst/>
              <a:gdLst/>
              <a:ahLst/>
              <a:cxnLst/>
              <a:rect l="l" t="t" r="r" b="b"/>
              <a:pathLst>
                <a:path w="7728" h="3604" extrusionOk="0">
                  <a:moveTo>
                    <a:pt x="2106" y="0"/>
                  </a:moveTo>
                  <a:cubicBezTo>
                    <a:pt x="1380" y="0"/>
                    <a:pt x="659" y="169"/>
                    <a:pt x="0" y="504"/>
                  </a:cubicBezTo>
                  <a:cubicBezTo>
                    <a:pt x="191" y="1019"/>
                    <a:pt x="487" y="1487"/>
                    <a:pt x="859" y="1887"/>
                  </a:cubicBezTo>
                  <a:cubicBezTo>
                    <a:pt x="1374" y="2460"/>
                    <a:pt x="2013" y="2898"/>
                    <a:pt x="2738" y="3166"/>
                  </a:cubicBezTo>
                  <a:cubicBezTo>
                    <a:pt x="3645" y="3505"/>
                    <a:pt x="4680" y="3603"/>
                    <a:pt x="5572" y="3603"/>
                  </a:cubicBezTo>
                  <a:cubicBezTo>
                    <a:pt x="6782" y="3603"/>
                    <a:pt x="7727" y="3423"/>
                    <a:pt x="7727" y="3423"/>
                  </a:cubicBezTo>
                  <a:cubicBezTo>
                    <a:pt x="7040" y="2584"/>
                    <a:pt x="6249" y="1830"/>
                    <a:pt x="5381" y="1191"/>
                  </a:cubicBezTo>
                  <a:cubicBezTo>
                    <a:pt x="4894" y="838"/>
                    <a:pt x="4369" y="542"/>
                    <a:pt x="3816" y="323"/>
                  </a:cubicBezTo>
                  <a:cubicBezTo>
                    <a:pt x="3263" y="107"/>
                    <a:pt x="2683" y="0"/>
                    <a:pt x="2106" y="0"/>
                  </a:cubicBezTo>
                  <a:close/>
                </a:path>
              </a:pathLst>
            </a:custGeom>
            <a:solidFill>
              <a:srgbClr val="76D9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0" name="Google Shape;2700;p38"/>
            <p:cNvSpPr/>
            <p:nvPr/>
          </p:nvSpPr>
          <p:spPr>
            <a:xfrm>
              <a:off x="540625" y="2077775"/>
              <a:ext cx="172675" cy="198425"/>
            </a:xfrm>
            <a:custGeom>
              <a:avLst/>
              <a:gdLst/>
              <a:ahLst/>
              <a:cxnLst/>
              <a:rect l="l" t="t" r="r" b="b"/>
              <a:pathLst>
                <a:path w="6907" h="7937" extrusionOk="0">
                  <a:moveTo>
                    <a:pt x="3898" y="2267"/>
                  </a:moveTo>
                  <a:cubicBezTo>
                    <a:pt x="4088" y="2267"/>
                    <a:pt x="4258" y="2403"/>
                    <a:pt x="4293" y="2595"/>
                  </a:cubicBezTo>
                  <a:cubicBezTo>
                    <a:pt x="4293" y="2614"/>
                    <a:pt x="4293" y="2633"/>
                    <a:pt x="4293" y="2652"/>
                  </a:cubicBezTo>
                  <a:cubicBezTo>
                    <a:pt x="4293" y="2903"/>
                    <a:pt x="4096" y="3043"/>
                    <a:pt x="3901" y="3043"/>
                  </a:cubicBezTo>
                  <a:cubicBezTo>
                    <a:pt x="3747" y="3043"/>
                    <a:pt x="3594" y="2956"/>
                    <a:pt x="3539" y="2767"/>
                  </a:cubicBezTo>
                  <a:cubicBezTo>
                    <a:pt x="3530" y="2748"/>
                    <a:pt x="3520" y="2728"/>
                    <a:pt x="3520" y="2719"/>
                  </a:cubicBezTo>
                  <a:cubicBezTo>
                    <a:pt x="3482" y="2500"/>
                    <a:pt x="3635" y="2299"/>
                    <a:pt x="3845" y="2271"/>
                  </a:cubicBezTo>
                  <a:cubicBezTo>
                    <a:pt x="3863" y="2268"/>
                    <a:pt x="3880" y="2267"/>
                    <a:pt x="3898" y="2267"/>
                  </a:cubicBezTo>
                  <a:close/>
                  <a:moveTo>
                    <a:pt x="0" y="0"/>
                  </a:moveTo>
                  <a:lnTo>
                    <a:pt x="0" y="0"/>
                  </a:lnTo>
                  <a:cubicBezTo>
                    <a:pt x="182" y="1088"/>
                    <a:pt x="487" y="2156"/>
                    <a:pt x="887" y="3177"/>
                  </a:cubicBezTo>
                  <a:cubicBezTo>
                    <a:pt x="1250" y="4083"/>
                    <a:pt x="1746" y="5027"/>
                    <a:pt x="2395" y="5800"/>
                  </a:cubicBezTo>
                  <a:cubicBezTo>
                    <a:pt x="3463" y="7088"/>
                    <a:pt x="5018" y="7861"/>
                    <a:pt x="6687" y="7937"/>
                  </a:cubicBezTo>
                  <a:cubicBezTo>
                    <a:pt x="6907" y="6277"/>
                    <a:pt x="6401" y="4608"/>
                    <a:pt x="5304" y="3339"/>
                  </a:cubicBezTo>
                  <a:cubicBezTo>
                    <a:pt x="5085" y="3081"/>
                    <a:pt x="4846" y="2833"/>
                    <a:pt x="4589" y="2604"/>
                  </a:cubicBezTo>
                  <a:cubicBezTo>
                    <a:pt x="2681" y="897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76D9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1" name="Google Shape;2701;p38"/>
            <p:cNvSpPr/>
            <p:nvPr/>
          </p:nvSpPr>
          <p:spPr>
            <a:xfrm>
              <a:off x="1009250" y="2757925"/>
              <a:ext cx="115925" cy="246600"/>
            </a:xfrm>
            <a:custGeom>
              <a:avLst/>
              <a:gdLst/>
              <a:ahLst/>
              <a:cxnLst/>
              <a:rect l="l" t="t" r="r" b="b"/>
              <a:pathLst>
                <a:path w="4637" h="9864" extrusionOk="0">
                  <a:moveTo>
                    <a:pt x="2109" y="4833"/>
                  </a:moveTo>
                  <a:cubicBezTo>
                    <a:pt x="2420" y="4833"/>
                    <a:pt x="2621" y="5187"/>
                    <a:pt x="2423" y="5457"/>
                  </a:cubicBezTo>
                  <a:cubicBezTo>
                    <a:pt x="2345" y="5565"/>
                    <a:pt x="2230" y="5615"/>
                    <a:pt x="2116" y="5615"/>
                  </a:cubicBezTo>
                  <a:cubicBezTo>
                    <a:pt x="1938" y="5615"/>
                    <a:pt x="1761" y="5494"/>
                    <a:pt x="1727" y="5285"/>
                  </a:cubicBezTo>
                  <a:cubicBezTo>
                    <a:pt x="1698" y="5066"/>
                    <a:pt x="1851" y="4875"/>
                    <a:pt x="2061" y="4846"/>
                  </a:cubicBezTo>
                  <a:lnTo>
                    <a:pt x="2051" y="4837"/>
                  </a:lnTo>
                  <a:cubicBezTo>
                    <a:pt x="2071" y="4834"/>
                    <a:pt x="2090" y="4833"/>
                    <a:pt x="2109" y="4833"/>
                  </a:cubicBezTo>
                  <a:close/>
                  <a:moveTo>
                    <a:pt x="1708" y="0"/>
                  </a:moveTo>
                  <a:cubicBezTo>
                    <a:pt x="1618" y="162"/>
                    <a:pt x="1445" y="252"/>
                    <a:pt x="1270" y="252"/>
                  </a:cubicBezTo>
                  <a:cubicBezTo>
                    <a:pt x="1167" y="252"/>
                    <a:pt x="1062" y="220"/>
                    <a:pt x="973" y="153"/>
                  </a:cubicBezTo>
                  <a:cubicBezTo>
                    <a:pt x="229" y="1441"/>
                    <a:pt x="0" y="2967"/>
                    <a:pt x="315" y="4417"/>
                  </a:cubicBezTo>
                  <a:cubicBezTo>
                    <a:pt x="916" y="7222"/>
                    <a:pt x="3415" y="9864"/>
                    <a:pt x="3415" y="9864"/>
                  </a:cubicBezTo>
                  <a:cubicBezTo>
                    <a:pt x="3415" y="9864"/>
                    <a:pt x="4636" y="6430"/>
                    <a:pt x="4045" y="3625"/>
                  </a:cubicBezTo>
                  <a:cubicBezTo>
                    <a:pt x="3739" y="2166"/>
                    <a:pt x="2910" y="878"/>
                    <a:pt x="1708" y="0"/>
                  </a:cubicBezTo>
                  <a:close/>
                </a:path>
              </a:pathLst>
            </a:custGeom>
            <a:solidFill>
              <a:srgbClr val="76D9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2" name="Google Shape;2702;p38"/>
            <p:cNvSpPr/>
            <p:nvPr/>
          </p:nvSpPr>
          <p:spPr>
            <a:xfrm>
              <a:off x="646500" y="2849575"/>
              <a:ext cx="114275" cy="91525"/>
            </a:xfrm>
            <a:custGeom>
              <a:avLst/>
              <a:gdLst/>
              <a:ahLst/>
              <a:cxnLst/>
              <a:rect l="l" t="t" r="r" b="b"/>
              <a:pathLst>
                <a:path w="4571" h="3661" extrusionOk="0">
                  <a:moveTo>
                    <a:pt x="2033" y="0"/>
                  </a:moveTo>
                  <a:cubicBezTo>
                    <a:pt x="1399" y="0"/>
                    <a:pt x="699" y="39"/>
                    <a:pt x="1" y="150"/>
                  </a:cubicBezTo>
                  <a:lnTo>
                    <a:pt x="716" y="3661"/>
                  </a:lnTo>
                  <a:cubicBezTo>
                    <a:pt x="2901" y="2401"/>
                    <a:pt x="4570" y="198"/>
                    <a:pt x="4570" y="198"/>
                  </a:cubicBezTo>
                  <a:cubicBezTo>
                    <a:pt x="4570" y="198"/>
                    <a:pt x="3469" y="0"/>
                    <a:pt x="2033" y="0"/>
                  </a:cubicBezTo>
                  <a:close/>
                </a:path>
              </a:pathLst>
            </a:custGeom>
            <a:solidFill>
              <a:srgbClr val="76D9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3" name="Google Shape;2703;p38"/>
            <p:cNvSpPr/>
            <p:nvPr/>
          </p:nvSpPr>
          <p:spPr>
            <a:xfrm>
              <a:off x="922200" y="2543775"/>
              <a:ext cx="166000" cy="202000"/>
            </a:xfrm>
            <a:custGeom>
              <a:avLst/>
              <a:gdLst/>
              <a:ahLst/>
              <a:cxnLst/>
              <a:rect l="l" t="t" r="r" b="b"/>
              <a:pathLst>
                <a:path w="6640" h="8080" extrusionOk="0">
                  <a:moveTo>
                    <a:pt x="6382" y="0"/>
                  </a:moveTo>
                  <a:cubicBezTo>
                    <a:pt x="6134" y="10"/>
                    <a:pt x="5895" y="48"/>
                    <a:pt x="5667" y="95"/>
                  </a:cubicBezTo>
                  <a:cubicBezTo>
                    <a:pt x="5619" y="115"/>
                    <a:pt x="5571" y="134"/>
                    <a:pt x="5523" y="143"/>
                  </a:cubicBezTo>
                  <a:lnTo>
                    <a:pt x="5428" y="143"/>
                  </a:lnTo>
                  <a:cubicBezTo>
                    <a:pt x="4121" y="458"/>
                    <a:pt x="2967" y="1202"/>
                    <a:pt x="2137" y="2261"/>
                  </a:cubicBezTo>
                  <a:cubicBezTo>
                    <a:pt x="773" y="3978"/>
                    <a:pt x="201" y="6506"/>
                    <a:pt x="0" y="7593"/>
                  </a:cubicBezTo>
                  <a:cubicBezTo>
                    <a:pt x="210" y="7670"/>
                    <a:pt x="239" y="7946"/>
                    <a:pt x="57" y="8070"/>
                  </a:cubicBezTo>
                  <a:lnTo>
                    <a:pt x="57" y="8080"/>
                  </a:lnTo>
                  <a:cubicBezTo>
                    <a:pt x="706" y="7822"/>
                    <a:pt x="3558" y="6620"/>
                    <a:pt x="5132" y="4636"/>
                  </a:cubicBezTo>
                  <a:cubicBezTo>
                    <a:pt x="6191" y="3339"/>
                    <a:pt x="6640" y="1660"/>
                    <a:pt x="6382" y="0"/>
                  </a:cubicBezTo>
                  <a:close/>
                </a:path>
              </a:pathLst>
            </a:custGeom>
            <a:solidFill>
              <a:srgbClr val="76D9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4" name="Google Shape;2704;p38"/>
            <p:cNvSpPr/>
            <p:nvPr/>
          </p:nvSpPr>
          <p:spPr>
            <a:xfrm>
              <a:off x="920275" y="2746950"/>
              <a:ext cx="500" cy="275"/>
            </a:xfrm>
            <a:custGeom>
              <a:avLst/>
              <a:gdLst/>
              <a:ahLst/>
              <a:cxnLst/>
              <a:rect l="l" t="t" r="r" b="b"/>
              <a:pathLst>
                <a:path w="20" h="11" extrusionOk="0">
                  <a:moveTo>
                    <a:pt x="1" y="1"/>
                  </a:moveTo>
                  <a:lnTo>
                    <a:pt x="1" y="10"/>
                  </a:lnTo>
                  <a:lnTo>
                    <a:pt x="20" y="1"/>
                  </a:lnTo>
                  <a:close/>
                </a:path>
              </a:pathLst>
            </a:custGeom>
            <a:solidFill>
              <a:srgbClr val="76D9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5" name="Google Shape;2705;p38"/>
            <p:cNvSpPr/>
            <p:nvPr/>
          </p:nvSpPr>
          <p:spPr>
            <a:xfrm>
              <a:off x="972500" y="2274500"/>
              <a:ext cx="236375" cy="121125"/>
            </a:xfrm>
            <a:custGeom>
              <a:avLst/>
              <a:gdLst/>
              <a:ahLst/>
              <a:cxnLst/>
              <a:rect l="l" t="t" r="r" b="b"/>
              <a:pathLst>
                <a:path w="9455" h="4845" extrusionOk="0">
                  <a:moveTo>
                    <a:pt x="5238" y="2241"/>
                  </a:moveTo>
                  <a:cubicBezTo>
                    <a:pt x="5499" y="2241"/>
                    <a:pt x="5544" y="2627"/>
                    <a:pt x="5276" y="2691"/>
                  </a:cubicBezTo>
                  <a:cubicBezTo>
                    <a:pt x="5267" y="2692"/>
                    <a:pt x="5258" y="2693"/>
                    <a:pt x="5250" y="2693"/>
                  </a:cubicBezTo>
                  <a:cubicBezTo>
                    <a:pt x="4996" y="2693"/>
                    <a:pt x="4942" y="2298"/>
                    <a:pt x="5209" y="2243"/>
                  </a:cubicBezTo>
                  <a:cubicBezTo>
                    <a:pt x="5219" y="2242"/>
                    <a:pt x="5228" y="2241"/>
                    <a:pt x="5238" y="2241"/>
                  </a:cubicBezTo>
                  <a:close/>
                  <a:moveTo>
                    <a:pt x="8070" y="3329"/>
                  </a:moveTo>
                  <a:cubicBezTo>
                    <a:pt x="8121" y="3329"/>
                    <a:pt x="8169" y="3366"/>
                    <a:pt x="8186" y="3426"/>
                  </a:cubicBezTo>
                  <a:cubicBezTo>
                    <a:pt x="8180" y="3496"/>
                    <a:pt x="8119" y="3536"/>
                    <a:pt x="8059" y="3536"/>
                  </a:cubicBezTo>
                  <a:cubicBezTo>
                    <a:pt x="8013" y="3536"/>
                    <a:pt x="7968" y="3513"/>
                    <a:pt x="7947" y="3464"/>
                  </a:cubicBezTo>
                  <a:cubicBezTo>
                    <a:pt x="7938" y="3397"/>
                    <a:pt x="7985" y="3340"/>
                    <a:pt x="8052" y="3330"/>
                  </a:cubicBezTo>
                  <a:cubicBezTo>
                    <a:pt x="8058" y="3329"/>
                    <a:pt x="8064" y="3329"/>
                    <a:pt x="8070" y="3329"/>
                  </a:cubicBezTo>
                  <a:close/>
                  <a:moveTo>
                    <a:pt x="2297" y="1"/>
                  </a:moveTo>
                  <a:cubicBezTo>
                    <a:pt x="2275" y="1"/>
                    <a:pt x="2254" y="1"/>
                    <a:pt x="2233" y="1"/>
                  </a:cubicBezTo>
                  <a:cubicBezTo>
                    <a:pt x="2243" y="30"/>
                    <a:pt x="2252" y="58"/>
                    <a:pt x="2262" y="87"/>
                  </a:cubicBezTo>
                  <a:cubicBezTo>
                    <a:pt x="2329" y="392"/>
                    <a:pt x="2100" y="678"/>
                    <a:pt x="1794" y="678"/>
                  </a:cubicBezTo>
                  <a:cubicBezTo>
                    <a:pt x="1480" y="669"/>
                    <a:pt x="1260" y="383"/>
                    <a:pt x="1336" y="77"/>
                  </a:cubicBezTo>
                  <a:lnTo>
                    <a:pt x="1336" y="77"/>
                  </a:lnTo>
                  <a:cubicBezTo>
                    <a:pt x="869" y="144"/>
                    <a:pt x="421" y="278"/>
                    <a:pt x="1" y="469"/>
                  </a:cubicBezTo>
                  <a:cubicBezTo>
                    <a:pt x="516" y="2062"/>
                    <a:pt x="1689" y="3349"/>
                    <a:pt x="3216" y="4027"/>
                  </a:cubicBezTo>
                  <a:cubicBezTo>
                    <a:pt x="4702" y="4700"/>
                    <a:pt x="6516" y="4845"/>
                    <a:pt x="7804" y="4845"/>
                  </a:cubicBezTo>
                  <a:cubicBezTo>
                    <a:pt x="8780" y="4845"/>
                    <a:pt x="9454" y="4761"/>
                    <a:pt x="9454" y="4761"/>
                  </a:cubicBezTo>
                  <a:cubicBezTo>
                    <a:pt x="9454" y="4761"/>
                    <a:pt x="7403" y="1737"/>
                    <a:pt x="4799" y="554"/>
                  </a:cubicBezTo>
                  <a:cubicBezTo>
                    <a:pt x="4017" y="191"/>
                    <a:pt x="3162" y="1"/>
                    <a:pt x="2297" y="1"/>
                  </a:cubicBezTo>
                  <a:close/>
                </a:path>
              </a:pathLst>
            </a:custGeom>
            <a:solidFill>
              <a:srgbClr val="76D9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6" name="Google Shape;2706;p38"/>
            <p:cNvSpPr/>
            <p:nvPr/>
          </p:nvSpPr>
          <p:spPr>
            <a:xfrm>
              <a:off x="587375" y="2515250"/>
              <a:ext cx="147625" cy="129425"/>
            </a:xfrm>
            <a:custGeom>
              <a:avLst/>
              <a:gdLst/>
              <a:ahLst/>
              <a:cxnLst/>
              <a:rect l="l" t="t" r="r" b="b"/>
              <a:pathLst>
                <a:path w="5905" h="5177" extrusionOk="0">
                  <a:moveTo>
                    <a:pt x="4293" y="1"/>
                  </a:moveTo>
                  <a:cubicBezTo>
                    <a:pt x="3192" y="1"/>
                    <a:pt x="2102" y="310"/>
                    <a:pt x="1154" y="912"/>
                  </a:cubicBezTo>
                  <a:cubicBezTo>
                    <a:pt x="744" y="1170"/>
                    <a:pt x="353" y="1465"/>
                    <a:pt x="0" y="1799"/>
                  </a:cubicBezTo>
                  <a:lnTo>
                    <a:pt x="677" y="5176"/>
                  </a:lnTo>
                  <a:cubicBezTo>
                    <a:pt x="1555" y="4957"/>
                    <a:pt x="2385" y="4613"/>
                    <a:pt x="3158" y="4165"/>
                  </a:cubicBezTo>
                  <a:cubicBezTo>
                    <a:pt x="4588" y="3297"/>
                    <a:pt x="5590" y="1866"/>
                    <a:pt x="5905" y="225"/>
                  </a:cubicBezTo>
                  <a:cubicBezTo>
                    <a:pt x="5375" y="75"/>
                    <a:pt x="4833" y="1"/>
                    <a:pt x="4293" y="1"/>
                  </a:cubicBezTo>
                  <a:close/>
                </a:path>
              </a:pathLst>
            </a:custGeom>
            <a:solidFill>
              <a:srgbClr val="76D9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7" name="Google Shape;2707;p38"/>
            <p:cNvSpPr/>
            <p:nvPr/>
          </p:nvSpPr>
          <p:spPr>
            <a:xfrm>
              <a:off x="690875" y="3049825"/>
              <a:ext cx="172675" cy="198200"/>
            </a:xfrm>
            <a:custGeom>
              <a:avLst/>
              <a:gdLst/>
              <a:ahLst/>
              <a:cxnLst/>
              <a:rect l="l" t="t" r="r" b="b"/>
              <a:pathLst>
                <a:path w="6907" h="7928" extrusionOk="0">
                  <a:moveTo>
                    <a:pt x="3916" y="2267"/>
                  </a:moveTo>
                  <a:cubicBezTo>
                    <a:pt x="4084" y="2267"/>
                    <a:pt x="4251" y="2367"/>
                    <a:pt x="4293" y="2586"/>
                  </a:cubicBezTo>
                  <a:cubicBezTo>
                    <a:pt x="4293" y="2605"/>
                    <a:pt x="4293" y="2624"/>
                    <a:pt x="4293" y="2643"/>
                  </a:cubicBezTo>
                  <a:cubicBezTo>
                    <a:pt x="4293" y="2834"/>
                    <a:pt x="4150" y="2996"/>
                    <a:pt x="3968" y="3034"/>
                  </a:cubicBezTo>
                  <a:cubicBezTo>
                    <a:pt x="3949" y="3037"/>
                    <a:pt x="3929" y="3038"/>
                    <a:pt x="3910" y="3038"/>
                  </a:cubicBezTo>
                  <a:cubicBezTo>
                    <a:pt x="3742" y="3038"/>
                    <a:pt x="3590" y="2929"/>
                    <a:pt x="3539" y="2767"/>
                  </a:cubicBezTo>
                  <a:cubicBezTo>
                    <a:pt x="3530" y="2748"/>
                    <a:pt x="3530" y="2729"/>
                    <a:pt x="3520" y="2710"/>
                  </a:cubicBezTo>
                  <a:cubicBezTo>
                    <a:pt x="3488" y="2427"/>
                    <a:pt x="3703" y="2267"/>
                    <a:pt x="3916" y="2267"/>
                  </a:cubicBezTo>
                  <a:close/>
                  <a:moveTo>
                    <a:pt x="0" y="0"/>
                  </a:moveTo>
                  <a:cubicBezTo>
                    <a:pt x="181" y="1078"/>
                    <a:pt x="487" y="2147"/>
                    <a:pt x="887" y="3168"/>
                  </a:cubicBezTo>
                  <a:cubicBezTo>
                    <a:pt x="1250" y="4074"/>
                    <a:pt x="1736" y="5028"/>
                    <a:pt x="2394" y="5791"/>
                  </a:cubicBezTo>
                  <a:cubicBezTo>
                    <a:pt x="3453" y="7088"/>
                    <a:pt x="5018" y="7861"/>
                    <a:pt x="6697" y="7928"/>
                  </a:cubicBezTo>
                  <a:cubicBezTo>
                    <a:pt x="6907" y="6268"/>
                    <a:pt x="6401" y="4598"/>
                    <a:pt x="5313" y="3330"/>
                  </a:cubicBezTo>
                  <a:cubicBezTo>
                    <a:pt x="5085" y="3072"/>
                    <a:pt x="4846" y="2824"/>
                    <a:pt x="4598" y="2595"/>
                  </a:cubicBezTo>
                  <a:cubicBezTo>
                    <a:pt x="2690" y="888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76D9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8" name="Google Shape;2708;p38"/>
            <p:cNvSpPr/>
            <p:nvPr/>
          </p:nvSpPr>
          <p:spPr>
            <a:xfrm>
              <a:off x="1159475" y="3729750"/>
              <a:ext cx="116175" cy="246850"/>
            </a:xfrm>
            <a:custGeom>
              <a:avLst/>
              <a:gdLst/>
              <a:ahLst/>
              <a:cxnLst/>
              <a:rect l="l" t="t" r="r" b="b"/>
              <a:pathLst>
                <a:path w="4647" h="9874" extrusionOk="0">
                  <a:moveTo>
                    <a:pt x="2119" y="4841"/>
                  </a:moveTo>
                  <a:cubicBezTo>
                    <a:pt x="2298" y="4841"/>
                    <a:pt x="2475" y="4961"/>
                    <a:pt x="2510" y="5170"/>
                  </a:cubicBezTo>
                  <a:cubicBezTo>
                    <a:pt x="2538" y="5380"/>
                    <a:pt x="2395" y="5581"/>
                    <a:pt x="2185" y="5619"/>
                  </a:cubicBezTo>
                  <a:cubicBezTo>
                    <a:pt x="2166" y="5621"/>
                    <a:pt x="2147" y="5623"/>
                    <a:pt x="2128" y="5623"/>
                  </a:cubicBezTo>
                  <a:cubicBezTo>
                    <a:pt x="1816" y="5623"/>
                    <a:pt x="1615" y="5260"/>
                    <a:pt x="1804" y="4999"/>
                  </a:cubicBezTo>
                  <a:cubicBezTo>
                    <a:pt x="1886" y="4890"/>
                    <a:pt x="2003" y="4841"/>
                    <a:pt x="2119" y="4841"/>
                  </a:cubicBezTo>
                  <a:close/>
                  <a:moveTo>
                    <a:pt x="1718" y="0"/>
                  </a:moveTo>
                  <a:cubicBezTo>
                    <a:pt x="1622" y="168"/>
                    <a:pt x="1450" y="261"/>
                    <a:pt x="1273" y="261"/>
                  </a:cubicBezTo>
                  <a:cubicBezTo>
                    <a:pt x="1170" y="261"/>
                    <a:pt x="1065" y="229"/>
                    <a:pt x="974" y="162"/>
                  </a:cubicBezTo>
                  <a:cubicBezTo>
                    <a:pt x="239" y="1450"/>
                    <a:pt x="1" y="2967"/>
                    <a:pt x="316" y="4417"/>
                  </a:cubicBezTo>
                  <a:cubicBezTo>
                    <a:pt x="917" y="7221"/>
                    <a:pt x="3416" y="9873"/>
                    <a:pt x="3416" y="9873"/>
                  </a:cubicBezTo>
                  <a:cubicBezTo>
                    <a:pt x="3416" y="9873"/>
                    <a:pt x="4646" y="6430"/>
                    <a:pt x="4055" y="3625"/>
                  </a:cubicBezTo>
                  <a:cubicBezTo>
                    <a:pt x="3750" y="2175"/>
                    <a:pt x="2920" y="878"/>
                    <a:pt x="1718" y="0"/>
                  </a:cubicBezTo>
                  <a:close/>
                </a:path>
              </a:pathLst>
            </a:custGeom>
            <a:solidFill>
              <a:srgbClr val="76D9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9" name="Google Shape;2709;p38"/>
            <p:cNvSpPr/>
            <p:nvPr/>
          </p:nvSpPr>
          <p:spPr>
            <a:xfrm>
              <a:off x="842050" y="3821475"/>
              <a:ext cx="68950" cy="62825"/>
            </a:xfrm>
            <a:custGeom>
              <a:avLst/>
              <a:gdLst/>
              <a:ahLst/>
              <a:cxnLst/>
              <a:rect l="l" t="t" r="r" b="b"/>
              <a:pathLst>
                <a:path w="2758" h="2513" extrusionOk="0">
                  <a:moveTo>
                    <a:pt x="311" y="0"/>
                  </a:moveTo>
                  <a:cubicBezTo>
                    <a:pt x="208" y="0"/>
                    <a:pt x="104" y="2"/>
                    <a:pt x="1" y="4"/>
                  </a:cubicBezTo>
                  <a:lnTo>
                    <a:pt x="516" y="2513"/>
                  </a:lnTo>
                  <a:cubicBezTo>
                    <a:pt x="1336" y="1816"/>
                    <a:pt x="2090" y="1043"/>
                    <a:pt x="2758" y="194"/>
                  </a:cubicBezTo>
                  <a:cubicBezTo>
                    <a:pt x="1944" y="67"/>
                    <a:pt x="1131" y="0"/>
                    <a:pt x="311" y="0"/>
                  </a:cubicBezTo>
                  <a:close/>
                </a:path>
              </a:pathLst>
            </a:custGeom>
            <a:solidFill>
              <a:srgbClr val="76D9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0" name="Google Shape;2710;p38"/>
            <p:cNvSpPr/>
            <p:nvPr/>
          </p:nvSpPr>
          <p:spPr>
            <a:xfrm>
              <a:off x="1072675" y="3515825"/>
              <a:ext cx="165775" cy="201775"/>
            </a:xfrm>
            <a:custGeom>
              <a:avLst/>
              <a:gdLst/>
              <a:ahLst/>
              <a:cxnLst/>
              <a:rect l="l" t="t" r="r" b="b"/>
              <a:pathLst>
                <a:path w="6631" h="8071" extrusionOk="0">
                  <a:moveTo>
                    <a:pt x="6373" y="0"/>
                  </a:moveTo>
                  <a:lnTo>
                    <a:pt x="6373" y="0"/>
                  </a:lnTo>
                  <a:cubicBezTo>
                    <a:pt x="6134" y="10"/>
                    <a:pt x="5896" y="38"/>
                    <a:pt x="5667" y="86"/>
                  </a:cubicBezTo>
                  <a:cubicBezTo>
                    <a:pt x="5619" y="115"/>
                    <a:pt x="5571" y="124"/>
                    <a:pt x="5514" y="134"/>
                  </a:cubicBezTo>
                  <a:cubicBezTo>
                    <a:pt x="5500" y="139"/>
                    <a:pt x="5486" y="141"/>
                    <a:pt x="5471" y="141"/>
                  </a:cubicBezTo>
                  <a:cubicBezTo>
                    <a:pt x="5457" y="141"/>
                    <a:pt x="5443" y="139"/>
                    <a:pt x="5428" y="134"/>
                  </a:cubicBezTo>
                  <a:cubicBezTo>
                    <a:pt x="4121" y="458"/>
                    <a:pt x="2967" y="1202"/>
                    <a:pt x="2137" y="2252"/>
                  </a:cubicBezTo>
                  <a:cubicBezTo>
                    <a:pt x="773" y="3978"/>
                    <a:pt x="191" y="6497"/>
                    <a:pt x="0" y="7594"/>
                  </a:cubicBezTo>
                  <a:cubicBezTo>
                    <a:pt x="86" y="7622"/>
                    <a:pt x="153" y="7698"/>
                    <a:pt x="172" y="7803"/>
                  </a:cubicBezTo>
                  <a:cubicBezTo>
                    <a:pt x="191" y="7908"/>
                    <a:pt x="144" y="8013"/>
                    <a:pt x="48" y="8071"/>
                  </a:cubicBezTo>
                  <a:cubicBezTo>
                    <a:pt x="697" y="7823"/>
                    <a:pt x="3549" y="6611"/>
                    <a:pt x="5123" y="4636"/>
                  </a:cubicBezTo>
                  <a:cubicBezTo>
                    <a:pt x="6182" y="3329"/>
                    <a:pt x="6630" y="1651"/>
                    <a:pt x="6373" y="0"/>
                  </a:cubicBezTo>
                  <a:close/>
                </a:path>
              </a:pathLst>
            </a:custGeom>
            <a:solidFill>
              <a:srgbClr val="76D9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1" name="Google Shape;2711;p38"/>
            <p:cNvSpPr/>
            <p:nvPr/>
          </p:nvSpPr>
          <p:spPr>
            <a:xfrm>
              <a:off x="1070525" y="3718775"/>
              <a:ext cx="750" cy="250"/>
            </a:xfrm>
            <a:custGeom>
              <a:avLst/>
              <a:gdLst/>
              <a:ahLst/>
              <a:cxnLst/>
              <a:rect l="l" t="t" r="r" b="b"/>
              <a:pathLst>
                <a:path w="30" h="10" extrusionOk="0">
                  <a:moveTo>
                    <a:pt x="1" y="0"/>
                  </a:moveTo>
                  <a:lnTo>
                    <a:pt x="1" y="10"/>
                  </a:lnTo>
                  <a:lnTo>
                    <a:pt x="29" y="0"/>
                  </a:lnTo>
                  <a:close/>
                </a:path>
              </a:pathLst>
            </a:custGeom>
            <a:solidFill>
              <a:srgbClr val="76D9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2" name="Google Shape;2712;p38"/>
            <p:cNvSpPr/>
            <p:nvPr/>
          </p:nvSpPr>
          <p:spPr>
            <a:xfrm>
              <a:off x="1122750" y="3246575"/>
              <a:ext cx="236375" cy="120950"/>
            </a:xfrm>
            <a:custGeom>
              <a:avLst/>
              <a:gdLst/>
              <a:ahLst/>
              <a:cxnLst/>
              <a:rect l="l" t="t" r="r" b="b"/>
              <a:pathLst>
                <a:path w="9455" h="4838" extrusionOk="0">
                  <a:moveTo>
                    <a:pt x="5244" y="2230"/>
                  </a:moveTo>
                  <a:cubicBezTo>
                    <a:pt x="5425" y="2230"/>
                    <a:pt x="5536" y="2433"/>
                    <a:pt x="5429" y="2586"/>
                  </a:cubicBezTo>
                  <a:cubicBezTo>
                    <a:pt x="5383" y="2650"/>
                    <a:pt x="5315" y="2680"/>
                    <a:pt x="5248" y="2680"/>
                  </a:cubicBezTo>
                  <a:cubicBezTo>
                    <a:pt x="5146" y="2680"/>
                    <a:pt x="5045" y="2611"/>
                    <a:pt x="5028" y="2490"/>
                  </a:cubicBezTo>
                  <a:cubicBezTo>
                    <a:pt x="5009" y="2366"/>
                    <a:pt x="5095" y="2252"/>
                    <a:pt x="5209" y="2233"/>
                  </a:cubicBezTo>
                  <a:cubicBezTo>
                    <a:pt x="5221" y="2231"/>
                    <a:pt x="5233" y="2230"/>
                    <a:pt x="5244" y="2230"/>
                  </a:cubicBezTo>
                  <a:close/>
                  <a:moveTo>
                    <a:pt x="8073" y="3309"/>
                  </a:moveTo>
                  <a:cubicBezTo>
                    <a:pt x="8167" y="3309"/>
                    <a:pt x="8228" y="3421"/>
                    <a:pt x="8166" y="3501"/>
                  </a:cubicBezTo>
                  <a:cubicBezTo>
                    <a:pt x="8140" y="3536"/>
                    <a:pt x="8102" y="3552"/>
                    <a:pt x="8066" y="3552"/>
                  </a:cubicBezTo>
                  <a:cubicBezTo>
                    <a:pt x="8012" y="3552"/>
                    <a:pt x="7962" y="3516"/>
                    <a:pt x="7956" y="3454"/>
                  </a:cubicBezTo>
                  <a:cubicBezTo>
                    <a:pt x="7947" y="3387"/>
                    <a:pt x="7985" y="3330"/>
                    <a:pt x="8052" y="3320"/>
                  </a:cubicBezTo>
                  <a:lnTo>
                    <a:pt x="8052" y="3311"/>
                  </a:lnTo>
                  <a:cubicBezTo>
                    <a:pt x="8059" y="3309"/>
                    <a:pt x="8066" y="3309"/>
                    <a:pt x="8073" y="3309"/>
                  </a:cubicBezTo>
                  <a:close/>
                  <a:moveTo>
                    <a:pt x="2308" y="0"/>
                  </a:moveTo>
                  <a:cubicBezTo>
                    <a:pt x="2286" y="0"/>
                    <a:pt x="2264" y="0"/>
                    <a:pt x="2242" y="0"/>
                  </a:cubicBezTo>
                  <a:cubicBezTo>
                    <a:pt x="2252" y="29"/>
                    <a:pt x="2252" y="58"/>
                    <a:pt x="2262" y="86"/>
                  </a:cubicBezTo>
                  <a:cubicBezTo>
                    <a:pt x="2331" y="442"/>
                    <a:pt x="2057" y="647"/>
                    <a:pt x="1787" y="647"/>
                  </a:cubicBezTo>
                  <a:cubicBezTo>
                    <a:pt x="1573" y="647"/>
                    <a:pt x="1361" y="517"/>
                    <a:pt x="1327" y="229"/>
                  </a:cubicBezTo>
                  <a:cubicBezTo>
                    <a:pt x="1327" y="182"/>
                    <a:pt x="1327" y="124"/>
                    <a:pt x="1327" y="77"/>
                  </a:cubicBezTo>
                  <a:cubicBezTo>
                    <a:pt x="869" y="143"/>
                    <a:pt x="420" y="277"/>
                    <a:pt x="1" y="458"/>
                  </a:cubicBezTo>
                  <a:cubicBezTo>
                    <a:pt x="525" y="2051"/>
                    <a:pt x="1689" y="3349"/>
                    <a:pt x="3225" y="4016"/>
                  </a:cubicBezTo>
                  <a:cubicBezTo>
                    <a:pt x="4698" y="4691"/>
                    <a:pt x="6498" y="4837"/>
                    <a:pt x="7783" y="4837"/>
                  </a:cubicBezTo>
                  <a:cubicBezTo>
                    <a:pt x="8770" y="4837"/>
                    <a:pt x="9454" y="4751"/>
                    <a:pt x="9454" y="4751"/>
                  </a:cubicBezTo>
                  <a:cubicBezTo>
                    <a:pt x="9454" y="4751"/>
                    <a:pt x="7413" y="1727"/>
                    <a:pt x="4799" y="544"/>
                  </a:cubicBezTo>
                  <a:cubicBezTo>
                    <a:pt x="4018" y="181"/>
                    <a:pt x="3164" y="0"/>
                    <a:pt x="2308" y="0"/>
                  </a:cubicBezTo>
                  <a:close/>
                </a:path>
              </a:pathLst>
            </a:custGeom>
            <a:solidFill>
              <a:srgbClr val="76D9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3" name="Google Shape;2713;p38"/>
            <p:cNvSpPr/>
            <p:nvPr/>
          </p:nvSpPr>
          <p:spPr>
            <a:xfrm>
              <a:off x="777900" y="3487225"/>
              <a:ext cx="107350" cy="114225"/>
            </a:xfrm>
            <a:custGeom>
              <a:avLst/>
              <a:gdLst/>
              <a:ahLst/>
              <a:cxnLst/>
              <a:rect l="l" t="t" r="r" b="b"/>
              <a:pathLst>
                <a:path w="4294" h="4569" extrusionOk="0">
                  <a:moveTo>
                    <a:pt x="2703" y="0"/>
                  </a:moveTo>
                  <a:cubicBezTo>
                    <a:pt x="1771" y="0"/>
                    <a:pt x="844" y="221"/>
                    <a:pt x="1" y="658"/>
                  </a:cubicBezTo>
                  <a:lnTo>
                    <a:pt x="793" y="4569"/>
                  </a:lnTo>
                  <a:cubicBezTo>
                    <a:pt x="1060" y="4445"/>
                    <a:pt x="1308" y="4311"/>
                    <a:pt x="1556" y="4159"/>
                  </a:cubicBezTo>
                  <a:cubicBezTo>
                    <a:pt x="2987" y="3291"/>
                    <a:pt x="3979" y="1860"/>
                    <a:pt x="4294" y="219"/>
                  </a:cubicBezTo>
                  <a:cubicBezTo>
                    <a:pt x="3772" y="73"/>
                    <a:pt x="3237" y="0"/>
                    <a:pt x="2703" y="0"/>
                  </a:cubicBezTo>
                  <a:close/>
                </a:path>
              </a:pathLst>
            </a:custGeom>
            <a:solidFill>
              <a:srgbClr val="76D9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4" name="Google Shape;2714;p38"/>
            <p:cNvSpPr/>
            <p:nvPr/>
          </p:nvSpPr>
          <p:spPr>
            <a:xfrm>
              <a:off x="1371500" y="3270650"/>
              <a:ext cx="216550" cy="147550"/>
            </a:xfrm>
            <a:custGeom>
              <a:avLst/>
              <a:gdLst/>
              <a:ahLst/>
              <a:cxnLst/>
              <a:rect l="l" t="t" r="r" b="b"/>
              <a:pathLst>
                <a:path w="8662" h="5902" extrusionOk="0">
                  <a:moveTo>
                    <a:pt x="3100" y="2651"/>
                  </a:moveTo>
                  <a:cubicBezTo>
                    <a:pt x="3217" y="2651"/>
                    <a:pt x="3331" y="2728"/>
                    <a:pt x="3349" y="2863"/>
                  </a:cubicBezTo>
                  <a:cubicBezTo>
                    <a:pt x="3368" y="2996"/>
                    <a:pt x="3282" y="3130"/>
                    <a:pt x="3139" y="3149"/>
                  </a:cubicBezTo>
                  <a:cubicBezTo>
                    <a:pt x="3127" y="3150"/>
                    <a:pt x="3115" y="3151"/>
                    <a:pt x="3104" y="3151"/>
                  </a:cubicBezTo>
                  <a:cubicBezTo>
                    <a:pt x="2905" y="3151"/>
                    <a:pt x="2783" y="2920"/>
                    <a:pt x="2900" y="2748"/>
                  </a:cubicBezTo>
                  <a:cubicBezTo>
                    <a:pt x="2952" y="2682"/>
                    <a:pt x="3026" y="2651"/>
                    <a:pt x="3100" y="2651"/>
                  </a:cubicBezTo>
                  <a:close/>
                  <a:moveTo>
                    <a:pt x="0" y="1"/>
                  </a:moveTo>
                  <a:cubicBezTo>
                    <a:pt x="0" y="1"/>
                    <a:pt x="1546" y="3311"/>
                    <a:pt x="3930" y="4895"/>
                  </a:cubicBezTo>
                  <a:cubicBezTo>
                    <a:pt x="4054" y="4971"/>
                    <a:pt x="4178" y="5047"/>
                    <a:pt x="4302" y="5114"/>
                  </a:cubicBezTo>
                  <a:cubicBezTo>
                    <a:pt x="5199" y="5634"/>
                    <a:pt x="6212" y="5901"/>
                    <a:pt x="7233" y="5901"/>
                  </a:cubicBezTo>
                  <a:cubicBezTo>
                    <a:pt x="7711" y="5901"/>
                    <a:pt x="8191" y="5843"/>
                    <a:pt x="8662" y="5724"/>
                  </a:cubicBezTo>
                  <a:cubicBezTo>
                    <a:pt x="8395" y="4074"/>
                    <a:pt x="7441" y="2615"/>
                    <a:pt x="6039" y="1708"/>
                  </a:cubicBezTo>
                  <a:cubicBezTo>
                    <a:pt x="5285" y="1231"/>
                    <a:pt x="4465" y="869"/>
                    <a:pt x="3606" y="621"/>
                  </a:cubicBezTo>
                  <a:cubicBezTo>
                    <a:pt x="2433" y="278"/>
                    <a:pt x="1221" y="68"/>
                    <a:pt x="0" y="1"/>
                  </a:cubicBezTo>
                  <a:close/>
                </a:path>
              </a:pathLst>
            </a:custGeom>
            <a:solidFill>
              <a:srgbClr val="76D9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5" name="Google Shape;2715;p38"/>
            <p:cNvSpPr/>
            <p:nvPr/>
          </p:nvSpPr>
          <p:spPr>
            <a:xfrm>
              <a:off x="1456875" y="3936025"/>
              <a:ext cx="168875" cy="200825"/>
            </a:xfrm>
            <a:custGeom>
              <a:avLst/>
              <a:gdLst/>
              <a:ahLst/>
              <a:cxnLst/>
              <a:rect l="l" t="t" r="r" b="b"/>
              <a:pathLst>
                <a:path w="6755" h="8033" extrusionOk="0">
                  <a:moveTo>
                    <a:pt x="6754" y="1"/>
                  </a:moveTo>
                  <a:lnTo>
                    <a:pt x="6754" y="1"/>
                  </a:lnTo>
                  <a:cubicBezTo>
                    <a:pt x="5934" y="306"/>
                    <a:pt x="5142" y="668"/>
                    <a:pt x="4379" y="1107"/>
                  </a:cubicBezTo>
                  <a:cubicBezTo>
                    <a:pt x="3635" y="1517"/>
                    <a:pt x="2938" y="2013"/>
                    <a:pt x="2299" y="2576"/>
                  </a:cubicBezTo>
                  <a:cubicBezTo>
                    <a:pt x="2013" y="2834"/>
                    <a:pt x="1736" y="3110"/>
                    <a:pt x="1488" y="3416"/>
                  </a:cubicBezTo>
                  <a:cubicBezTo>
                    <a:pt x="487" y="4627"/>
                    <a:pt x="0" y="6172"/>
                    <a:pt x="134" y="7737"/>
                  </a:cubicBezTo>
                  <a:cubicBezTo>
                    <a:pt x="182" y="7794"/>
                    <a:pt x="210" y="7851"/>
                    <a:pt x="220" y="7918"/>
                  </a:cubicBezTo>
                  <a:cubicBezTo>
                    <a:pt x="229" y="7956"/>
                    <a:pt x="229" y="7994"/>
                    <a:pt x="220" y="8033"/>
                  </a:cubicBezTo>
                  <a:cubicBezTo>
                    <a:pt x="1870" y="7918"/>
                    <a:pt x="3406" y="7126"/>
                    <a:pt x="4446" y="5829"/>
                  </a:cubicBezTo>
                  <a:cubicBezTo>
                    <a:pt x="4646" y="5581"/>
                    <a:pt x="4827" y="5323"/>
                    <a:pt x="4999" y="5056"/>
                  </a:cubicBezTo>
                  <a:cubicBezTo>
                    <a:pt x="5571" y="4083"/>
                    <a:pt x="6020" y="3044"/>
                    <a:pt x="6315" y="1956"/>
                  </a:cubicBezTo>
                  <a:cubicBezTo>
                    <a:pt x="6506" y="1307"/>
                    <a:pt x="6649" y="659"/>
                    <a:pt x="6754" y="1"/>
                  </a:cubicBezTo>
                  <a:close/>
                </a:path>
              </a:pathLst>
            </a:custGeom>
            <a:solidFill>
              <a:srgbClr val="76D9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6" name="Google Shape;2716;p38"/>
            <p:cNvSpPr/>
            <p:nvPr/>
          </p:nvSpPr>
          <p:spPr>
            <a:xfrm>
              <a:off x="886425" y="4040950"/>
              <a:ext cx="127375" cy="178900"/>
            </a:xfrm>
            <a:custGeom>
              <a:avLst/>
              <a:gdLst/>
              <a:ahLst/>
              <a:cxnLst/>
              <a:rect l="l" t="t" r="r" b="b"/>
              <a:pathLst>
                <a:path w="5095" h="7156" extrusionOk="0">
                  <a:moveTo>
                    <a:pt x="2103" y="1503"/>
                  </a:moveTo>
                  <a:cubicBezTo>
                    <a:pt x="2271" y="1503"/>
                    <a:pt x="2438" y="1603"/>
                    <a:pt x="2480" y="1823"/>
                  </a:cubicBezTo>
                  <a:cubicBezTo>
                    <a:pt x="2480" y="1842"/>
                    <a:pt x="2480" y="1861"/>
                    <a:pt x="2480" y="1880"/>
                  </a:cubicBezTo>
                  <a:cubicBezTo>
                    <a:pt x="2480" y="2071"/>
                    <a:pt x="2347" y="2233"/>
                    <a:pt x="2156" y="2262"/>
                  </a:cubicBezTo>
                  <a:cubicBezTo>
                    <a:pt x="2137" y="2265"/>
                    <a:pt x="2117" y="2266"/>
                    <a:pt x="2098" y="2266"/>
                  </a:cubicBezTo>
                  <a:cubicBezTo>
                    <a:pt x="1929" y="2266"/>
                    <a:pt x="1778" y="2157"/>
                    <a:pt x="1727" y="1995"/>
                  </a:cubicBezTo>
                  <a:cubicBezTo>
                    <a:pt x="1727" y="1975"/>
                    <a:pt x="1717" y="1956"/>
                    <a:pt x="1717" y="1937"/>
                  </a:cubicBezTo>
                  <a:cubicBezTo>
                    <a:pt x="1680" y="1661"/>
                    <a:pt x="1892" y="1503"/>
                    <a:pt x="2103" y="1503"/>
                  </a:cubicBezTo>
                  <a:close/>
                  <a:moveTo>
                    <a:pt x="0" y="1"/>
                  </a:moveTo>
                  <a:lnTo>
                    <a:pt x="449" y="2195"/>
                  </a:lnTo>
                  <a:lnTo>
                    <a:pt x="1135" y="5600"/>
                  </a:lnTo>
                  <a:cubicBezTo>
                    <a:pt x="2156" y="6554"/>
                    <a:pt x="3492" y="7108"/>
                    <a:pt x="4884" y="7155"/>
                  </a:cubicBezTo>
                  <a:cubicBezTo>
                    <a:pt x="5094" y="5495"/>
                    <a:pt x="4589" y="3826"/>
                    <a:pt x="3501" y="2567"/>
                  </a:cubicBezTo>
                  <a:cubicBezTo>
                    <a:pt x="3282" y="2300"/>
                    <a:pt x="3043" y="2061"/>
                    <a:pt x="2786" y="1832"/>
                  </a:cubicBezTo>
                  <a:cubicBezTo>
                    <a:pt x="1946" y="1098"/>
                    <a:pt x="1011" y="487"/>
                    <a:pt x="0" y="1"/>
                  </a:cubicBezTo>
                  <a:close/>
                </a:path>
              </a:pathLst>
            </a:custGeom>
            <a:solidFill>
              <a:srgbClr val="76D9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7" name="Google Shape;2717;p38"/>
            <p:cNvSpPr/>
            <p:nvPr/>
          </p:nvSpPr>
          <p:spPr>
            <a:xfrm>
              <a:off x="1309975" y="4701800"/>
              <a:ext cx="116150" cy="246600"/>
            </a:xfrm>
            <a:custGeom>
              <a:avLst/>
              <a:gdLst/>
              <a:ahLst/>
              <a:cxnLst/>
              <a:rect l="l" t="t" r="r" b="b"/>
              <a:pathLst>
                <a:path w="4646" h="9864" extrusionOk="0">
                  <a:moveTo>
                    <a:pt x="2110" y="4831"/>
                  </a:moveTo>
                  <a:cubicBezTo>
                    <a:pt x="2288" y="4831"/>
                    <a:pt x="2465" y="4952"/>
                    <a:pt x="2499" y="5161"/>
                  </a:cubicBezTo>
                  <a:cubicBezTo>
                    <a:pt x="2528" y="5380"/>
                    <a:pt x="2385" y="5581"/>
                    <a:pt x="2175" y="5609"/>
                  </a:cubicBezTo>
                  <a:cubicBezTo>
                    <a:pt x="2152" y="5613"/>
                    <a:pt x="2130" y="5615"/>
                    <a:pt x="2108" y="5615"/>
                  </a:cubicBezTo>
                  <a:cubicBezTo>
                    <a:pt x="1802" y="5615"/>
                    <a:pt x="1607" y="5256"/>
                    <a:pt x="1803" y="4989"/>
                  </a:cubicBezTo>
                  <a:cubicBezTo>
                    <a:pt x="1881" y="4881"/>
                    <a:pt x="1996" y="4831"/>
                    <a:pt x="2110" y="4831"/>
                  </a:cubicBezTo>
                  <a:close/>
                  <a:moveTo>
                    <a:pt x="1708" y="0"/>
                  </a:moveTo>
                  <a:cubicBezTo>
                    <a:pt x="1631" y="134"/>
                    <a:pt x="1507" y="229"/>
                    <a:pt x="1355" y="248"/>
                  </a:cubicBezTo>
                  <a:cubicBezTo>
                    <a:pt x="1328" y="252"/>
                    <a:pt x="1302" y="254"/>
                    <a:pt x="1275" y="254"/>
                  </a:cubicBezTo>
                  <a:cubicBezTo>
                    <a:pt x="1166" y="254"/>
                    <a:pt x="1057" y="222"/>
                    <a:pt x="973" y="153"/>
                  </a:cubicBezTo>
                  <a:cubicBezTo>
                    <a:pt x="229" y="1441"/>
                    <a:pt x="0" y="2957"/>
                    <a:pt x="315" y="4417"/>
                  </a:cubicBezTo>
                  <a:cubicBezTo>
                    <a:pt x="906" y="7222"/>
                    <a:pt x="3425" y="9864"/>
                    <a:pt x="3425" y="9864"/>
                  </a:cubicBezTo>
                  <a:cubicBezTo>
                    <a:pt x="3425" y="9864"/>
                    <a:pt x="4646" y="6430"/>
                    <a:pt x="4045" y="3625"/>
                  </a:cubicBezTo>
                  <a:cubicBezTo>
                    <a:pt x="3749" y="2166"/>
                    <a:pt x="2910" y="878"/>
                    <a:pt x="1708" y="0"/>
                  </a:cubicBezTo>
                  <a:close/>
                </a:path>
              </a:pathLst>
            </a:custGeom>
            <a:solidFill>
              <a:srgbClr val="76D9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8" name="Google Shape;2718;p38"/>
            <p:cNvSpPr/>
            <p:nvPr/>
          </p:nvSpPr>
          <p:spPr>
            <a:xfrm>
              <a:off x="1038800" y="4795275"/>
              <a:ext cx="22450" cy="23875"/>
            </a:xfrm>
            <a:custGeom>
              <a:avLst/>
              <a:gdLst/>
              <a:ahLst/>
              <a:cxnLst/>
              <a:rect l="l" t="t" r="r" b="b"/>
              <a:pathLst>
                <a:path w="898" h="955" extrusionOk="0">
                  <a:moveTo>
                    <a:pt x="1" y="1"/>
                  </a:moveTo>
                  <a:lnTo>
                    <a:pt x="192" y="955"/>
                  </a:lnTo>
                  <a:cubicBezTo>
                    <a:pt x="640" y="468"/>
                    <a:pt x="898" y="125"/>
                    <a:pt x="898" y="125"/>
                  </a:cubicBezTo>
                  <a:cubicBezTo>
                    <a:pt x="898" y="125"/>
                    <a:pt x="554" y="58"/>
                    <a:pt x="1" y="1"/>
                  </a:cubicBezTo>
                  <a:close/>
                </a:path>
              </a:pathLst>
            </a:custGeom>
            <a:solidFill>
              <a:srgbClr val="76D9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9" name="Google Shape;2719;p38"/>
            <p:cNvSpPr/>
            <p:nvPr/>
          </p:nvSpPr>
          <p:spPr>
            <a:xfrm>
              <a:off x="1222925" y="4487625"/>
              <a:ext cx="165775" cy="202025"/>
            </a:xfrm>
            <a:custGeom>
              <a:avLst/>
              <a:gdLst/>
              <a:ahLst/>
              <a:cxnLst/>
              <a:rect l="l" t="t" r="r" b="b"/>
              <a:pathLst>
                <a:path w="6631" h="8081" extrusionOk="0">
                  <a:moveTo>
                    <a:pt x="6372" y="1"/>
                  </a:moveTo>
                  <a:lnTo>
                    <a:pt x="6372" y="1"/>
                  </a:lnTo>
                  <a:cubicBezTo>
                    <a:pt x="6134" y="10"/>
                    <a:pt x="5896" y="39"/>
                    <a:pt x="5667" y="96"/>
                  </a:cubicBezTo>
                  <a:cubicBezTo>
                    <a:pt x="5619" y="115"/>
                    <a:pt x="5571" y="135"/>
                    <a:pt x="5523" y="144"/>
                  </a:cubicBezTo>
                  <a:lnTo>
                    <a:pt x="5428" y="144"/>
                  </a:lnTo>
                  <a:cubicBezTo>
                    <a:pt x="4131" y="459"/>
                    <a:pt x="2967" y="1212"/>
                    <a:pt x="2147" y="2262"/>
                  </a:cubicBezTo>
                  <a:cubicBezTo>
                    <a:pt x="773" y="3979"/>
                    <a:pt x="201" y="6507"/>
                    <a:pt x="0" y="7594"/>
                  </a:cubicBezTo>
                  <a:cubicBezTo>
                    <a:pt x="96" y="7632"/>
                    <a:pt x="162" y="7709"/>
                    <a:pt x="172" y="7804"/>
                  </a:cubicBezTo>
                  <a:cubicBezTo>
                    <a:pt x="191" y="7919"/>
                    <a:pt x="143" y="8024"/>
                    <a:pt x="57" y="8081"/>
                  </a:cubicBezTo>
                  <a:cubicBezTo>
                    <a:pt x="706" y="7823"/>
                    <a:pt x="3558" y="6621"/>
                    <a:pt x="5132" y="4637"/>
                  </a:cubicBezTo>
                  <a:cubicBezTo>
                    <a:pt x="6182" y="3340"/>
                    <a:pt x="6630" y="1651"/>
                    <a:pt x="6372" y="1"/>
                  </a:cubicBezTo>
                  <a:close/>
                </a:path>
              </a:pathLst>
            </a:custGeom>
            <a:solidFill>
              <a:srgbClr val="76D9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0" name="Google Shape;2720;p38"/>
            <p:cNvSpPr/>
            <p:nvPr/>
          </p:nvSpPr>
          <p:spPr>
            <a:xfrm>
              <a:off x="1220775" y="4690575"/>
              <a:ext cx="725" cy="275"/>
            </a:xfrm>
            <a:custGeom>
              <a:avLst/>
              <a:gdLst/>
              <a:ahLst/>
              <a:cxnLst/>
              <a:rect l="l" t="t" r="r" b="b"/>
              <a:pathLst>
                <a:path w="29" h="11" extrusionOk="0">
                  <a:moveTo>
                    <a:pt x="0" y="1"/>
                  </a:moveTo>
                  <a:lnTo>
                    <a:pt x="0" y="10"/>
                  </a:lnTo>
                  <a:lnTo>
                    <a:pt x="29" y="1"/>
                  </a:lnTo>
                  <a:close/>
                </a:path>
              </a:pathLst>
            </a:custGeom>
            <a:solidFill>
              <a:srgbClr val="76D9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1" name="Google Shape;2721;p38"/>
            <p:cNvSpPr/>
            <p:nvPr/>
          </p:nvSpPr>
          <p:spPr>
            <a:xfrm>
              <a:off x="1273000" y="4218375"/>
              <a:ext cx="236350" cy="121125"/>
            </a:xfrm>
            <a:custGeom>
              <a:avLst/>
              <a:gdLst/>
              <a:ahLst/>
              <a:cxnLst/>
              <a:rect l="l" t="t" r="r" b="b"/>
              <a:pathLst>
                <a:path w="9454" h="4845" extrusionOk="0">
                  <a:moveTo>
                    <a:pt x="5252" y="2240"/>
                  </a:moveTo>
                  <a:cubicBezTo>
                    <a:pt x="5424" y="2240"/>
                    <a:pt x="5536" y="2443"/>
                    <a:pt x="5428" y="2596"/>
                  </a:cubicBezTo>
                  <a:cubicBezTo>
                    <a:pt x="5384" y="2659"/>
                    <a:pt x="5318" y="2687"/>
                    <a:pt x="5252" y="2687"/>
                  </a:cubicBezTo>
                  <a:cubicBezTo>
                    <a:pt x="5148" y="2687"/>
                    <a:pt x="5045" y="2617"/>
                    <a:pt x="5028" y="2500"/>
                  </a:cubicBezTo>
                  <a:cubicBezTo>
                    <a:pt x="5009" y="2376"/>
                    <a:pt x="5094" y="2262"/>
                    <a:pt x="5218" y="2243"/>
                  </a:cubicBezTo>
                  <a:cubicBezTo>
                    <a:pt x="5230" y="2241"/>
                    <a:pt x="5241" y="2240"/>
                    <a:pt x="5252" y="2240"/>
                  </a:cubicBezTo>
                  <a:close/>
                  <a:moveTo>
                    <a:pt x="8075" y="3319"/>
                  </a:moveTo>
                  <a:cubicBezTo>
                    <a:pt x="8167" y="3319"/>
                    <a:pt x="8228" y="3423"/>
                    <a:pt x="8166" y="3502"/>
                  </a:cubicBezTo>
                  <a:cubicBezTo>
                    <a:pt x="8143" y="3537"/>
                    <a:pt x="8106" y="3553"/>
                    <a:pt x="8070" y="3553"/>
                  </a:cubicBezTo>
                  <a:cubicBezTo>
                    <a:pt x="8015" y="3553"/>
                    <a:pt x="7962" y="3517"/>
                    <a:pt x="7956" y="3454"/>
                  </a:cubicBezTo>
                  <a:cubicBezTo>
                    <a:pt x="7947" y="3388"/>
                    <a:pt x="7985" y="3330"/>
                    <a:pt x="8052" y="3321"/>
                  </a:cubicBezTo>
                  <a:cubicBezTo>
                    <a:pt x="8059" y="3319"/>
                    <a:pt x="8067" y="3319"/>
                    <a:pt x="8075" y="3319"/>
                  </a:cubicBezTo>
                  <a:close/>
                  <a:moveTo>
                    <a:pt x="2306" y="1"/>
                  </a:moveTo>
                  <a:cubicBezTo>
                    <a:pt x="2285" y="1"/>
                    <a:pt x="2263" y="1"/>
                    <a:pt x="2242" y="1"/>
                  </a:cubicBezTo>
                  <a:cubicBezTo>
                    <a:pt x="2252" y="30"/>
                    <a:pt x="2261" y="58"/>
                    <a:pt x="2261" y="87"/>
                  </a:cubicBezTo>
                  <a:cubicBezTo>
                    <a:pt x="2299" y="422"/>
                    <a:pt x="2042" y="612"/>
                    <a:pt x="1789" y="612"/>
                  </a:cubicBezTo>
                  <a:cubicBezTo>
                    <a:pt x="1587" y="612"/>
                    <a:pt x="1387" y="492"/>
                    <a:pt x="1336" y="230"/>
                  </a:cubicBezTo>
                  <a:cubicBezTo>
                    <a:pt x="1326" y="182"/>
                    <a:pt x="1326" y="135"/>
                    <a:pt x="1336" y="77"/>
                  </a:cubicBezTo>
                  <a:lnTo>
                    <a:pt x="1336" y="77"/>
                  </a:lnTo>
                  <a:cubicBezTo>
                    <a:pt x="878" y="144"/>
                    <a:pt x="430" y="278"/>
                    <a:pt x="0" y="469"/>
                  </a:cubicBezTo>
                  <a:cubicBezTo>
                    <a:pt x="525" y="2052"/>
                    <a:pt x="1698" y="3349"/>
                    <a:pt x="3225" y="4027"/>
                  </a:cubicBezTo>
                  <a:cubicBezTo>
                    <a:pt x="4711" y="4699"/>
                    <a:pt x="6522" y="4845"/>
                    <a:pt x="7807" y="4845"/>
                  </a:cubicBezTo>
                  <a:cubicBezTo>
                    <a:pt x="8782" y="4845"/>
                    <a:pt x="9454" y="4761"/>
                    <a:pt x="9454" y="4761"/>
                  </a:cubicBezTo>
                  <a:cubicBezTo>
                    <a:pt x="9454" y="4761"/>
                    <a:pt x="7413" y="1737"/>
                    <a:pt x="4808" y="545"/>
                  </a:cubicBezTo>
                  <a:cubicBezTo>
                    <a:pt x="4017" y="191"/>
                    <a:pt x="3171" y="1"/>
                    <a:pt x="2306" y="1"/>
                  </a:cubicBezTo>
                  <a:close/>
                </a:path>
              </a:pathLst>
            </a:custGeom>
            <a:solidFill>
              <a:srgbClr val="76D9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2" name="Google Shape;2722;p38"/>
            <p:cNvSpPr/>
            <p:nvPr/>
          </p:nvSpPr>
          <p:spPr>
            <a:xfrm>
              <a:off x="971325" y="4458975"/>
              <a:ext cx="64400" cy="88075"/>
            </a:xfrm>
            <a:custGeom>
              <a:avLst/>
              <a:gdLst/>
              <a:ahLst/>
              <a:cxnLst/>
              <a:rect l="l" t="t" r="r" b="b"/>
              <a:pathLst>
                <a:path w="2576" h="3523" extrusionOk="0">
                  <a:moveTo>
                    <a:pt x="987" y="1"/>
                  </a:moveTo>
                  <a:cubicBezTo>
                    <a:pt x="657" y="1"/>
                    <a:pt x="327" y="30"/>
                    <a:pt x="0" y="88"/>
                  </a:cubicBezTo>
                  <a:lnTo>
                    <a:pt x="697" y="3522"/>
                  </a:lnTo>
                  <a:cubicBezTo>
                    <a:pt x="1670" y="2664"/>
                    <a:pt x="2328" y="1500"/>
                    <a:pt x="2576" y="231"/>
                  </a:cubicBezTo>
                  <a:cubicBezTo>
                    <a:pt x="2056" y="78"/>
                    <a:pt x="1522" y="1"/>
                    <a:pt x="987" y="1"/>
                  </a:cubicBezTo>
                  <a:close/>
                </a:path>
              </a:pathLst>
            </a:custGeom>
            <a:solidFill>
              <a:srgbClr val="76D9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3" name="Google Shape;2723;p38"/>
            <p:cNvSpPr/>
            <p:nvPr/>
          </p:nvSpPr>
          <p:spPr>
            <a:xfrm>
              <a:off x="1521725" y="4242725"/>
              <a:ext cx="216575" cy="147300"/>
            </a:xfrm>
            <a:custGeom>
              <a:avLst/>
              <a:gdLst/>
              <a:ahLst/>
              <a:cxnLst/>
              <a:rect l="l" t="t" r="r" b="b"/>
              <a:pathLst>
                <a:path w="8663" h="5892" extrusionOk="0">
                  <a:moveTo>
                    <a:pt x="3106" y="2640"/>
                  </a:moveTo>
                  <a:cubicBezTo>
                    <a:pt x="3298" y="2640"/>
                    <a:pt x="3428" y="2872"/>
                    <a:pt x="3311" y="3043"/>
                  </a:cubicBezTo>
                  <a:cubicBezTo>
                    <a:pt x="3259" y="3110"/>
                    <a:pt x="3185" y="3140"/>
                    <a:pt x="3111" y="3140"/>
                  </a:cubicBezTo>
                  <a:cubicBezTo>
                    <a:pt x="2995" y="3140"/>
                    <a:pt x="2880" y="3063"/>
                    <a:pt x="2863" y="2929"/>
                  </a:cubicBezTo>
                  <a:cubicBezTo>
                    <a:pt x="2844" y="2795"/>
                    <a:pt x="2930" y="2671"/>
                    <a:pt x="3073" y="2642"/>
                  </a:cubicBezTo>
                  <a:cubicBezTo>
                    <a:pt x="3084" y="2641"/>
                    <a:pt x="3095" y="2640"/>
                    <a:pt x="3106" y="2640"/>
                  </a:cubicBezTo>
                  <a:close/>
                  <a:moveTo>
                    <a:pt x="1" y="0"/>
                  </a:moveTo>
                  <a:lnTo>
                    <a:pt x="1" y="0"/>
                  </a:lnTo>
                  <a:cubicBezTo>
                    <a:pt x="1" y="0"/>
                    <a:pt x="1546" y="3301"/>
                    <a:pt x="3941" y="4884"/>
                  </a:cubicBezTo>
                  <a:cubicBezTo>
                    <a:pt x="4055" y="4961"/>
                    <a:pt x="4179" y="5037"/>
                    <a:pt x="4303" y="5104"/>
                  </a:cubicBezTo>
                  <a:cubicBezTo>
                    <a:pt x="5200" y="5624"/>
                    <a:pt x="6212" y="5891"/>
                    <a:pt x="7234" y="5891"/>
                  </a:cubicBezTo>
                  <a:cubicBezTo>
                    <a:pt x="7712" y="5891"/>
                    <a:pt x="8192" y="5833"/>
                    <a:pt x="8663" y="5714"/>
                  </a:cubicBezTo>
                  <a:cubicBezTo>
                    <a:pt x="8396" y="4064"/>
                    <a:pt x="7442" y="2604"/>
                    <a:pt x="6039" y="1698"/>
                  </a:cubicBezTo>
                  <a:cubicBezTo>
                    <a:pt x="5286" y="1221"/>
                    <a:pt x="4465" y="859"/>
                    <a:pt x="3607" y="611"/>
                  </a:cubicBezTo>
                  <a:cubicBezTo>
                    <a:pt x="2433" y="267"/>
                    <a:pt x="1222" y="67"/>
                    <a:pt x="1" y="0"/>
                  </a:cubicBezTo>
                  <a:close/>
                </a:path>
              </a:pathLst>
            </a:custGeom>
            <a:solidFill>
              <a:srgbClr val="76D9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4" name="Google Shape;2724;p38"/>
            <p:cNvSpPr/>
            <p:nvPr/>
          </p:nvSpPr>
          <p:spPr>
            <a:xfrm>
              <a:off x="1607125" y="4907850"/>
              <a:ext cx="168850" cy="200825"/>
            </a:xfrm>
            <a:custGeom>
              <a:avLst/>
              <a:gdLst/>
              <a:ahLst/>
              <a:cxnLst/>
              <a:rect l="l" t="t" r="r" b="b"/>
              <a:pathLst>
                <a:path w="6754" h="8033" extrusionOk="0">
                  <a:moveTo>
                    <a:pt x="6754" y="0"/>
                  </a:moveTo>
                  <a:cubicBezTo>
                    <a:pt x="5933" y="305"/>
                    <a:pt x="5142" y="678"/>
                    <a:pt x="4388" y="1107"/>
                  </a:cubicBezTo>
                  <a:cubicBezTo>
                    <a:pt x="3644" y="1527"/>
                    <a:pt x="2948" y="2013"/>
                    <a:pt x="2309" y="2576"/>
                  </a:cubicBezTo>
                  <a:cubicBezTo>
                    <a:pt x="2013" y="2833"/>
                    <a:pt x="1736" y="3120"/>
                    <a:pt x="1488" y="3415"/>
                  </a:cubicBezTo>
                  <a:cubicBezTo>
                    <a:pt x="487" y="4627"/>
                    <a:pt x="0" y="6182"/>
                    <a:pt x="134" y="7746"/>
                  </a:cubicBezTo>
                  <a:cubicBezTo>
                    <a:pt x="181" y="7794"/>
                    <a:pt x="210" y="7861"/>
                    <a:pt x="229" y="7927"/>
                  </a:cubicBezTo>
                  <a:cubicBezTo>
                    <a:pt x="229" y="7966"/>
                    <a:pt x="229" y="7994"/>
                    <a:pt x="229" y="8032"/>
                  </a:cubicBezTo>
                  <a:cubicBezTo>
                    <a:pt x="1879" y="7927"/>
                    <a:pt x="3406" y="7126"/>
                    <a:pt x="4445" y="5838"/>
                  </a:cubicBezTo>
                  <a:cubicBezTo>
                    <a:pt x="4646" y="5590"/>
                    <a:pt x="4827" y="5323"/>
                    <a:pt x="4999" y="5056"/>
                  </a:cubicBezTo>
                  <a:cubicBezTo>
                    <a:pt x="5571" y="4083"/>
                    <a:pt x="6019" y="3043"/>
                    <a:pt x="6315" y="1956"/>
                  </a:cubicBezTo>
                  <a:cubicBezTo>
                    <a:pt x="6506" y="1317"/>
                    <a:pt x="6649" y="658"/>
                    <a:pt x="6754" y="0"/>
                  </a:cubicBezTo>
                  <a:close/>
                </a:path>
              </a:pathLst>
            </a:custGeom>
            <a:solidFill>
              <a:srgbClr val="76D9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5" name="Google Shape;2725;p38"/>
            <p:cNvSpPr/>
            <p:nvPr/>
          </p:nvSpPr>
          <p:spPr>
            <a:xfrm>
              <a:off x="1089375" y="5044725"/>
              <a:ext cx="72525" cy="147175"/>
            </a:xfrm>
            <a:custGeom>
              <a:avLst/>
              <a:gdLst/>
              <a:ahLst/>
              <a:cxnLst/>
              <a:rect l="l" t="t" r="r" b="b"/>
              <a:pathLst>
                <a:path w="2901" h="5887" extrusionOk="0">
                  <a:moveTo>
                    <a:pt x="0" y="1"/>
                  </a:moveTo>
                  <a:lnTo>
                    <a:pt x="38" y="220"/>
                  </a:lnTo>
                  <a:cubicBezTo>
                    <a:pt x="210" y="239"/>
                    <a:pt x="353" y="373"/>
                    <a:pt x="372" y="545"/>
                  </a:cubicBezTo>
                  <a:cubicBezTo>
                    <a:pt x="372" y="564"/>
                    <a:pt x="372" y="583"/>
                    <a:pt x="372" y="602"/>
                  </a:cubicBezTo>
                  <a:cubicBezTo>
                    <a:pt x="372" y="745"/>
                    <a:pt x="305" y="869"/>
                    <a:pt x="181" y="945"/>
                  </a:cubicBezTo>
                  <a:lnTo>
                    <a:pt x="1116" y="5572"/>
                  </a:lnTo>
                  <a:cubicBezTo>
                    <a:pt x="1374" y="5667"/>
                    <a:pt x="1631" y="5734"/>
                    <a:pt x="1899" y="5782"/>
                  </a:cubicBezTo>
                  <a:lnTo>
                    <a:pt x="2013" y="5810"/>
                  </a:lnTo>
                  <a:cubicBezTo>
                    <a:pt x="2261" y="5858"/>
                    <a:pt x="2519" y="5887"/>
                    <a:pt x="2767" y="5887"/>
                  </a:cubicBezTo>
                  <a:cubicBezTo>
                    <a:pt x="2900" y="4961"/>
                    <a:pt x="2795" y="4026"/>
                    <a:pt x="2471" y="3158"/>
                  </a:cubicBezTo>
                  <a:cubicBezTo>
                    <a:pt x="2452" y="3082"/>
                    <a:pt x="2423" y="3006"/>
                    <a:pt x="2385" y="2929"/>
                  </a:cubicBezTo>
                  <a:cubicBezTo>
                    <a:pt x="2356" y="2834"/>
                    <a:pt x="2318" y="2748"/>
                    <a:pt x="2271" y="2662"/>
                  </a:cubicBezTo>
                  <a:cubicBezTo>
                    <a:pt x="2223" y="2567"/>
                    <a:pt x="2185" y="2481"/>
                    <a:pt x="2137" y="2386"/>
                  </a:cubicBezTo>
                  <a:cubicBezTo>
                    <a:pt x="1984" y="2099"/>
                    <a:pt x="1803" y="1823"/>
                    <a:pt x="1612" y="1565"/>
                  </a:cubicBezTo>
                  <a:cubicBezTo>
                    <a:pt x="1546" y="1470"/>
                    <a:pt x="1469" y="1384"/>
                    <a:pt x="1393" y="1289"/>
                  </a:cubicBezTo>
                  <a:cubicBezTo>
                    <a:pt x="1336" y="1231"/>
                    <a:pt x="1278" y="1165"/>
                    <a:pt x="1221" y="1098"/>
                  </a:cubicBezTo>
                  <a:cubicBezTo>
                    <a:pt x="1164" y="1041"/>
                    <a:pt x="1107" y="983"/>
                    <a:pt x="1050" y="917"/>
                  </a:cubicBezTo>
                  <a:cubicBezTo>
                    <a:pt x="954" y="821"/>
                    <a:pt x="859" y="726"/>
                    <a:pt x="763" y="640"/>
                  </a:cubicBezTo>
                  <a:lnTo>
                    <a:pt x="678" y="554"/>
                  </a:lnTo>
                  <a:cubicBezTo>
                    <a:pt x="458" y="363"/>
                    <a:pt x="229" y="172"/>
                    <a:pt x="0" y="1"/>
                  </a:cubicBezTo>
                  <a:close/>
                </a:path>
              </a:pathLst>
            </a:custGeom>
            <a:solidFill>
              <a:srgbClr val="76D9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6" name="Google Shape;2726;p38"/>
            <p:cNvSpPr/>
            <p:nvPr/>
          </p:nvSpPr>
          <p:spPr>
            <a:xfrm>
              <a:off x="1423475" y="5190425"/>
              <a:ext cx="219200" cy="115000"/>
            </a:xfrm>
            <a:custGeom>
              <a:avLst/>
              <a:gdLst/>
              <a:ahLst/>
              <a:cxnLst/>
              <a:rect l="l" t="t" r="r" b="b"/>
              <a:pathLst>
                <a:path w="8768" h="4600" extrusionOk="0">
                  <a:moveTo>
                    <a:pt x="5233" y="2228"/>
                  </a:moveTo>
                  <a:cubicBezTo>
                    <a:pt x="5337" y="2228"/>
                    <a:pt x="5440" y="2298"/>
                    <a:pt x="5457" y="2415"/>
                  </a:cubicBezTo>
                  <a:cubicBezTo>
                    <a:pt x="5476" y="2539"/>
                    <a:pt x="5400" y="2653"/>
                    <a:pt x="5276" y="2672"/>
                  </a:cubicBezTo>
                  <a:cubicBezTo>
                    <a:pt x="5264" y="2674"/>
                    <a:pt x="5252" y="2675"/>
                    <a:pt x="5241" y="2675"/>
                  </a:cubicBezTo>
                  <a:cubicBezTo>
                    <a:pt x="5061" y="2675"/>
                    <a:pt x="4949" y="2472"/>
                    <a:pt x="5057" y="2319"/>
                  </a:cubicBezTo>
                  <a:cubicBezTo>
                    <a:pt x="5101" y="2256"/>
                    <a:pt x="5167" y="2228"/>
                    <a:pt x="5233" y="2228"/>
                  </a:cubicBezTo>
                  <a:close/>
                  <a:moveTo>
                    <a:pt x="8072" y="3306"/>
                  </a:moveTo>
                  <a:cubicBezTo>
                    <a:pt x="8179" y="3306"/>
                    <a:pt x="8203" y="3541"/>
                    <a:pt x="8087" y="3541"/>
                  </a:cubicBezTo>
                  <a:cubicBezTo>
                    <a:pt x="8085" y="3541"/>
                    <a:pt x="8083" y="3541"/>
                    <a:pt x="8081" y="3540"/>
                  </a:cubicBezTo>
                  <a:cubicBezTo>
                    <a:pt x="8069" y="3545"/>
                    <a:pt x="8058" y="3548"/>
                    <a:pt x="8047" y="3548"/>
                  </a:cubicBezTo>
                  <a:cubicBezTo>
                    <a:pt x="7942" y="3548"/>
                    <a:pt x="7913" y="3311"/>
                    <a:pt x="8036" y="3311"/>
                  </a:cubicBezTo>
                  <a:cubicBezTo>
                    <a:pt x="8038" y="3311"/>
                    <a:pt x="8040" y="3311"/>
                    <a:pt x="8042" y="3311"/>
                  </a:cubicBezTo>
                  <a:cubicBezTo>
                    <a:pt x="8053" y="3308"/>
                    <a:pt x="8062" y="3306"/>
                    <a:pt x="8072" y="3306"/>
                  </a:cubicBezTo>
                  <a:close/>
                  <a:moveTo>
                    <a:pt x="2299" y="1"/>
                  </a:moveTo>
                  <a:cubicBezTo>
                    <a:pt x="2277" y="1"/>
                    <a:pt x="2255" y="1"/>
                    <a:pt x="2233" y="1"/>
                  </a:cubicBezTo>
                  <a:cubicBezTo>
                    <a:pt x="2243" y="30"/>
                    <a:pt x="2252" y="59"/>
                    <a:pt x="2252" y="87"/>
                  </a:cubicBezTo>
                  <a:cubicBezTo>
                    <a:pt x="2299" y="368"/>
                    <a:pt x="2088" y="631"/>
                    <a:pt x="1800" y="631"/>
                  </a:cubicBezTo>
                  <a:cubicBezTo>
                    <a:pt x="1795" y="631"/>
                    <a:pt x="1790" y="631"/>
                    <a:pt x="1785" y="631"/>
                  </a:cubicBezTo>
                  <a:cubicBezTo>
                    <a:pt x="1489" y="631"/>
                    <a:pt x="1270" y="364"/>
                    <a:pt x="1327" y="78"/>
                  </a:cubicBezTo>
                  <a:lnTo>
                    <a:pt x="1327" y="78"/>
                  </a:lnTo>
                  <a:cubicBezTo>
                    <a:pt x="869" y="144"/>
                    <a:pt x="421" y="268"/>
                    <a:pt x="1" y="459"/>
                  </a:cubicBezTo>
                  <a:cubicBezTo>
                    <a:pt x="516" y="2052"/>
                    <a:pt x="1689" y="3340"/>
                    <a:pt x="3216" y="4017"/>
                  </a:cubicBezTo>
                  <a:cubicBezTo>
                    <a:pt x="3816" y="4284"/>
                    <a:pt x="4446" y="4475"/>
                    <a:pt x="5095" y="4599"/>
                  </a:cubicBezTo>
                  <a:lnTo>
                    <a:pt x="8767" y="3855"/>
                  </a:lnTo>
                  <a:cubicBezTo>
                    <a:pt x="7957" y="2863"/>
                    <a:pt x="6497" y="1318"/>
                    <a:pt x="4799" y="545"/>
                  </a:cubicBezTo>
                  <a:cubicBezTo>
                    <a:pt x="4008" y="182"/>
                    <a:pt x="3154" y="1"/>
                    <a:pt x="2299" y="1"/>
                  </a:cubicBezTo>
                  <a:close/>
                </a:path>
              </a:pathLst>
            </a:custGeom>
            <a:solidFill>
              <a:srgbClr val="76D9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7" name="Google Shape;2727;p38"/>
            <p:cNvSpPr/>
            <p:nvPr/>
          </p:nvSpPr>
          <p:spPr>
            <a:xfrm>
              <a:off x="1671975" y="5214525"/>
              <a:ext cx="142875" cy="58925"/>
            </a:xfrm>
            <a:custGeom>
              <a:avLst/>
              <a:gdLst/>
              <a:ahLst/>
              <a:cxnLst/>
              <a:rect l="l" t="t" r="r" b="b"/>
              <a:pathLst>
                <a:path w="5715" h="2357" extrusionOk="0">
                  <a:moveTo>
                    <a:pt x="1" y="1"/>
                  </a:moveTo>
                  <a:lnTo>
                    <a:pt x="1" y="1"/>
                  </a:lnTo>
                  <a:cubicBezTo>
                    <a:pt x="411" y="821"/>
                    <a:pt x="888" y="1613"/>
                    <a:pt x="1432" y="2357"/>
                  </a:cubicBezTo>
                  <a:lnTo>
                    <a:pt x="3807" y="1880"/>
                  </a:lnTo>
                  <a:lnTo>
                    <a:pt x="5715" y="1498"/>
                  </a:lnTo>
                  <a:cubicBezTo>
                    <a:pt x="5057" y="1126"/>
                    <a:pt x="4351" y="831"/>
                    <a:pt x="3616" y="621"/>
                  </a:cubicBezTo>
                  <a:cubicBezTo>
                    <a:pt x="2443" y="277"/>
                    <a:pt x="1231" y="68"/>
                    <a:pt x="1" y="1"/>
                  </a:cubicBezTo>
                  <a:close/>
                </a:path>
              </a:pathLst>
            </a:custGeom>
            <a:solidFill>
              <a:srgbClr val="76D9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8" name="Google Shape;2728;p38"/>
            <p:cNvSpPr/>
            <p:nvPr/>
          </p:nvSpPr>
          <p:spPr>
            <a:xfrm>
              <a:off x="3456075" y="1626800"/>
              <a:ext cx="168375" cy="198450"/>
            </a:xfrm>
            <a:custGeom>
              <a:avLst/>
              <a:gdLst/>
              <a:ahLst/>
              <a:cxnLst/>
              <a:rect l="l" t="t" r="r" b="b"/>
              <a:pathLst>
                <a:path w="6735" h="7938" extrusionOk="0">
                  <a:moveTo>
                    <a:pt x="3926" y="2276"/>
                  </a:moveTo>
                  <a:cubicBezTo>
                    <a:pt x="4094" y="2276"/>
                    <a:pt x="4260" y="2376"/>
                    <a:pt x="4302" y="2595"/>
                  </a:cubicBezTo>
                  <a:cubicBezTo>
                    <a:pt x="4302" y="2614"/>
                    <a:pt x="4302" y="2633"/>
                    <a:pt x="4302" y="2652"/>
                  </a:cubicBezTo>
                  <a:cubicBezTo>
                    <a:pt x="4302" y="2700"/>
                    <a:pt x="4293" y="2757"/>
                    <a:pt x="4274" y="2805"/>
                  </a:cubicBezTo>
                  <a:cubicBezTo>
                    <a:pt x="4217" y="2929"/>
                    <a:pt x="4112" y="3015"/>
                    <a:pt x="3978" y="3043"/>
                  </a:cubicBezTo>
                  <a:cubicBezTo>
                    <a:pt x="3963" y="3045"/>
                    <a:pt x="3948" y="3046"/>
                    <a:pt x="3933" y="3046"/>
                  </a:cubicBezTo>
                  <a:cubicBezTo>
                    <a:pt x="3865" y="3046"/>
                    <a:pt x="3804" y="3029"/>
                    <a:pt x="3749" y="3005"/>
                  </a:cubicBezTo>
                  <a:cubicBezTo>
                    <a:pt x="3711" y="2986"/>
                    <a:pt x="3682" y="2967"/>
                    <a:pt x="3654" y="2939"/>
                  </a:cubicBezTo>
                  <a:cubicBezTo>
                    <a:pt x="3606" y="2900"/>
                    <a:pt x="3568" y="2834"/>
                    <a:pt x="3549" y="2767"/>
                  </a:cubicBezTo>
                  <a:cubicBezTo>
                    <a:pt x="3549" y="2757"/>
                    <a:pt x="3539" y="2738"/>
                    <a:pt x="3530" y="2719"/>
                  </a:cubicBezTo>
                  <a:cubicBezTo>
                    <a:pt x="3498" y="2437"/>
                    <a:pt x="3713" y="2276"/>
                    <a:pt x="3926" y="2276"/>
                  </a:cubicBezTo>
                  <a:close/>
                  <a:moveTo>
                    <a:pt x="0" y="0"/>
                  </a:moveTo>
                  <a:lnTo>
                    <a:pt x="0" y="0"/>
                  </a:lnTo>
                  <a:cubicBezTo>
                    <a:pt x="162" y="926"/>
                    <a:pt x="401" y="1832"/>
                    <a:pt x="716" y="2719"/>
                  </a:cubicBezTo>
                  <a:cubicBezTo>
                    <a:pt x="773" y="2872"/>
                    <a:pt x="830" y="3024"/>
                    <a:pt x="897" y="3177"/>
                  </a:cubicBezTo>
                  <a:cubicBezTo>
                    <a:pt x="1250" y="4083"/>
                    <a:pt x="1746" y="5028"/>
                    <a:pt x="2395" y="5800"/>
                  </a:cubicBezTo>
                  <a:cubicBezTo>
                    <a:pt x="3463" y="7088"/>
                    <a:pt x="5027" y="7861"/>
                    <a:pt x="6697" y="7937"/>
                  </a:cubicBezTo>
                  <a:cubicBezTo>
                    <a:pt x="6697" y="7918"/>
                    <a:pt x="6706" y="7908"/>
                    <a:pt x="6706" y="7889"/>
                  </a:cubicBezTo>
                  <a:cubicBezTo>
                    <a:pt x="6706" y="7880"/>
                    <a:pt x="6706" y="7851"/>
                    <a:pt x="6716" y="7823"/>
                  </a:cubicBezTo>
                  <a:cubicBezTo>
                    <a:pt x="6716" y="7813"/>
                    <a:pt x="6716" y="7804"/>
                    <a:pt x="6716" y="7794"/>
                  </a:cubicBezTo>
                  <a:lnTo>
                    <a:pt x="6716" y="7746"/>
                  </a:lnTo>
                  <a:cubicBezTo>
                    <a:pt x="6716" y="7670"/>
                    <a:pt x="6725" y="7565"/>
                    <a:pt x="6735" y="7441"/>
                  </a:cubicBezTo>
                  <a:lnTo>
                    <a:pt x="6735" y="7346"/>
                  </a:lnTo>
                  <a:lnTo>
                    <a:pt x="6735" y="7088"/>
                  </a:lnTo>
                  <a:cubicBezTo>
                    <a:pt x="6735" y="7002"/>
                    <a:pt x="6725" y="6897"/>
                    <a:pt x="6716" y="6792"/>
                  </a:cubicBezTo>
                  <a:lnTo>
                    <a:pt x="6716" y="6764"/>
                  </a:lnTo>
                  <a:cubicBezTo>
                    <a:pt x="6716" y="6726"/>
                    <a:pt x="6716" y="6687"/>
                    <a:pt x="6706" y="6640"/>
                  </a:cubicBezTo>
                  <a:cubicBezTo>
                    <a:pt x="6706" y="6592"/>
                    <a:pt x="6697" y="6525"/>
                    <a:pt x="6687" y="6468"/>
                  </a:cubicBezTo>
                  <a:cubicBezTo>
                    <a:pt x="6678" y="6420"/>
                    <a:pt x="6678" y="6382"/>
                    <a:pt x="6668" y="6344"/>
                  </a:cubicBezTo>
                  <a:cubicBezTo>
                    <a:pt x="6668" y="6325"/>
                    <a:pt x="6668" y="6315"/>
                    <a:pt x="6668" y="6296"/>
                  </a:cubicBezTo>
                  <a:cubicBezTo>
                    <a:pt x="6659" y="6258"/>
                    <a:pt x="6649" y="6210"/>
                    <a:pt x="6640" y="6163"/>
                  </a:cubicBezTo>
                  <a:cubicBezTo>
                    <a:pt x="6630" y="6115"/>
                    <a:pt x="6630" y="6106"/>
                    <a:pt x="6620" y="6077"/>
                  </a:cubicBezTo>
                  <a:cubicBezTo>
                    <a:pt x="6620" y="6039"/>
                    <a:pt x="6601" y="5982"/>
                    <a:pt x="6592" y="5934"/>
                  </a:cubicBezTo>
                  <a:cubicBezTo>
                    <a:pt x="6563" y="5810"/>
                    <a:pt x="6535" y="5676"/>
                    <a:pt x="6496" y="5543"/>
                  </a:cubicBezTo>
                  <a:lnTo>
                    <a:pt x="6439" y="5371"/>
                  </a:lnTo>
                  <a:cubicBezTo>
                    <a:pt x="6439" y="5361"/>
                    <a:pt x="6439" y="5352"/>
                    <a:pt x="6430" y="5342"/>
                  </a:cubicBezTo>
                  <a:cubicBezTo>
                    <a:pt x="6411" y="5276"/>
                    <a:pt x="6392" y="5209"/>
                    <a:pt x="6363" y="5142"/>
                  </a:cubicBezTo>
                  <a:cubicBezTo>
                    <a:pt x="6353" y="5133"/>
                    <a:pt x="6353" y="5123"/>
                    <a:pt x="6353" y="5113"/>
                  </a:cubicBezTo>
                  <a:cubicBezTo>
                    <a:pt x="6315" y="5009"/>
                    <a:pt x="6268" y="4913"/>
                    <a:pt x="6229" y="4808"/>
                  </a:cubicBezTo>
                  <a:cubicBezTo>
                    <a:pt x="6191" y="4713"/>
                    <a:pt x="6134" y="4608"/>
                    <a:pt x="6086" y="4512"/>
                  </a:cubicBezTo>
                  <a:cubicBezTo>
                    <a:pt x="6048" y="4436"/>
                    <a:pt x="6010" y="4369"/>
                    <a:pt x="5962" y="4293"/>
                  </a:cubicBezTo>
                  <a:cubicBezTo>
                    <a:pt x="5943" y="4255"/>
                    <a:pt x="5924" y="4217"/>
                    <a:pt x="5895" y="4179"/>
                  </a:cubicBezTo>
                  <a:cubicBezTo>
                    <a:pt x="5724" y="3883"/>
                    <a:pt x="5523" y="3597"/>
                    <a:pt x="5304" y="3339"/>
                  </a:cubicBezTo>
                  <a:cubicBezTo>
                    <a:pt x="5075" y="3082"/>
                    <a:pt x="4837" y="2834"/>
                    <a:pt x="4589" y="2605"/>
                  </a:cubicBezTo>
                  <a:lnTo>
                    <a:pt x="4598" y="2605"/>
                  </a:lnTo>
                  <a:cubicBezTo>
                    <a:pt x="4398" y="2423"/>
                    <a:pt x="4178" y="2252"/>
                    <a:pt x="3959" y="2080"/>
                  </a:cubicBezTo>
                  <a:cubicBezTo>
                    <a:pt x="3091" y="1441"/>
                    <a:pt x="2156" y="907"/>
                    <a:pt x="1174" y="468"/>
                  </a:cubicBezTo>
                  <a:cubicBezTo>
                    <a:pt x="477" y="163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76D9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9" name="Google Shape;2729;p38"/>
            <p:cNvSpPr/>
            <p:nvPr/>
          </p:nvSpPr>
          <p:spPr>
            <a:xfrm>
              <a:off x="3284600" y="1427425"/>
              <a:ext cx="241850" cy="114100"/>
            </a:xfrm>
            <a:custGeom>
              <a:avLst/>
              <a:gdLst/>
              <a:ahLst/>
              <a:cxnLst/>
              <a:rect l="l" t="t" r="r" b="b"/>
              <a:pathLst>
                <a:path w="9674" h="4564" extrusionOk="0">
                  <a:moveTo>
                    <a:pt x="4603" y="3452"/>
                  </a:moveTo>
                  <a:cubicBezTo>
                    <a:pt x="4752" y="3452"/>
                    <a:pt x="4851" y="3623"/>
                    <a:pt x="4761" y="3759"/>
                  </a:cubicBezTo>
                  <a:cubicBezTo>
                    <a:pt x="4720" y="3810"/>
                    <a:pt x="4665" y="3833"/>
                    <a:pt x="4610" y="3833"/>
                  </a:cubicBezTo>
                  <a:cubicBezTo>
                    <a:pt x="4521" y="3833"/>
                    <a:pt x="4435" y="3773"/>
                    <a:pt x="4417" y="3673"/>
                  </a:cubicBezTo>
                  <a:cubicBezTo>
                    <a:pt x="4398" y="3568"/>
                    <a:pt x="4474" y="3473"/>
                    <a:pt x="4579" y="3454"/>
                  </a:cubicBezTo>
                  <a:cubicBezTo>
                    <a:pt x="4587" y="3453"/>
                    <a:pt x="4595" y="3452"/>
                    <a:pt x="4603" y="3452"/>
                  </a:cubicBezTo>
                  <a:close/>
                  <a:moveTo>
                    <a:pt x="2486" y="3833"/>
                  </a:moveTo>
                  <a:cubicBezTo>
                    <a:pt x="2667" y="3833"/>
                    <a:pt x="2779" y="4045"/>
                    <a:pt x="2671" y="4198"/>
                  </a:cubicBezTo>
                  <a:cubicBezTo>
                    <a:pt x="2624" y="4260"/>
                    <a:pt x="2556" y="4289"/>
                    <a:pt x="2489" y="4289"/>
                  </a:cubicBezTo>
                  <a:cubicBezTo>
                    <a:pt x="2383" y="4289"/>
                    <a:pt x="2279" y="4216"/>
                    <a:pt x="2261" y="4093"/>
                  </a:cubicBezTo>
                  <a:cubicBezTo>
                    <a:pt x="2242" y="3978"/>
                    <a:pt x="2328" y="3864"/>
                    <a:pt x="2443" y="3835"/>
                  </a:cubicBezTo>
                  <a:lnTo>
                    <a:pt x="2452" y="3835"/>
                  </a:lnTo>
                  <a:cubicBezTo>
                    <a:pt x="2464" y="3834"/>
                    <a:pt x="2475" y="3833"/>
                    <a:pt x="2486" y="3833"/>
                  </a:cubicBezTo>
                  <a:close/>
                  <a:moveTo>
                    <a:pt x="6716" y="1"/>
                  </a:moveTo>
                  <a:lnTo>
                    <a:pt x="6506" y="10"/>
                  </a:lnTo>
                  <a:lnTo>
                    <a:pt x="6468" y="10"/>
                  </a:lnTo>
                  <a:lnTo>
                    <a:pt x="6325" y="20"/>
                  </a:lnTo>
                  <a:lnTo>
                    <a:pt x="6144" y="29"/>
                  </a:lnTo>
                  <a:lnTo>
                    <a:pt x="6048" y="29"/>
                  </a:lnTo>
                  <a:cubicBezTo>
                    <a:pt x="5991" y="29"/>
                    <a:pt x="5934" y="39"/>
                    <a:pt x="5877" y="48"/>
                  </a:cubicBezTo>
                  <a:lnTo>
                    <a:pt x="5705" y="58"/>
                  </a:lnTo>
                  <a:lnTo>
                    <a:pt x="5524" y="77"/>
                  </a:lnTo>
                  <a:lnTo>
                    <a:pt x="5390" y="96"/>
                  </a:lnTo>
                  <a:lnTo>
                    <a:pt x="5238" y="115"/>
                  </a:lnTo>
                  <a:cubicBezTo>
                    <a:pt x="5133" y="134"/>
                    <a:pt x="5018" y="153"/>
                    <a:pt x="4913" y="172"/>
                  </a:cubicBezTo>
                  <a:lnTo>
                    <a:pt x="5190" y="1565"/>
                  </a:lnTo>
                  <a:cubicBezTo>
                    <a:pt x="5209" y="1756"/>
                    <a:pt x="5075" y="1927"/>
                    <a:pt x="4885" y="1956"/>
                  </a:cubicBezTo>
                  <a:lnTo>
                    <a:pt x="582" y="2824"/>
                  </a:lnTo>
                  <a:lnTo>
                    <a:pt x="554" y="2862"/>
                  </a:lnTo>
                  <a:cubicBezTo>
                    <a:pt x="516" y="2920"/>
                    <a:pt x="477" y="2977"/>
                    <a:pt x="439" y="3034"/>
                  </a:cubicBezTo>
                  <a:lnTo>
                    <a:pt x="411" y="3091"/>
                  </a:lnTo>
                  <a:cubicBezTo>
                    <a:pt x="372" y="3149"/>
                    <a:pt x="334" y="3206"/>
                    <a:pt x="306" y="3263"/>
                  </a:cubicBezTo>
                  <a:lnTo>
                    <a:pt x="306" y="3273"/>
                  </a:lnTo>
                  <a:lnTo>
                    <a:pt x="296" y="3292"/>
                  </a:lnTo>
                  <a:lnTo>
                    <a:pt x="248" y="3387"/>
                  </a:lnTo>
                  <a:cubicBezTo>
                    <a:pt x="220" y="3444"/>
                    <a:pt x="191" y="3501"/>
                    <a:pt x="163" y="3549"/>
                  </a:cubicBezTo>
                  <a:cubicBezTo>
                    <a:pt x="153" y="3568"/>
                    <a:pt x="153" y="3578"/>
                    <a:pt x="144" y="3587"/>
                  </a:cubicBezTo>
                  <a:lnTo>
                    <a:pt x="144" y="3606"/>
                  </a:lnTo>
                  <a:cubicBezTo>
                    <a:pt x="134" y="3625"/>
                    <a:pt x="124" y="3645"/>
                    <a:pt x="115" y="3664"/>
                  </a:cubicBezTo>
                  <a:cubicBezTo>
                    <a:pt x="105" y="3683"/>
                    <a:pt x="96" y="3711"/>
                    <a:pt x="86" y="3740"/>
                  </a:cubicBezTo>
                  <a:lnTo>
                    <a:pt x="48" y="3826"/>
                  </a:lnTo>
                  <a:cubicBezTo>
                    <a:pt x="20" y="3912"/>
                    <a:pt x="0" y="3959"/>
                    <a:pt x="0" y="3959"/>
                  </a:cubicBezTo>
                  <a:lnTo>
                    <a:pt x="10" y="3969"/>
                  </a:lnTo>
                  <a:cubicBezTo>
                    <a:pt x="825" y="4363"/>
                    <a:pt x="1714" y="4563"/>
                    <a:pt x="2604" y="4563"/>
                  </a:cubicBezTo>
                  <a:cubicBezTo>
                    <a:pt x="3349" y="4563"/>
                    <a:pt x="4094" y="4423"/>
                    <a:pt x="4799" y="4141"/>
                  </a:cubicBezTo>
                  <a:cubicBezTo>
                    <a:pt x="7470" y="3101"/>
                    <a:pt x="9673" y="191"/>
                    <a:pt x="9673" y="191"/>
                  </a:cubicBezTo>
                  <a:lnTo>
                    <a:pt x="9521" y="153"/>
                  </a:lnTo>
                  <a:lnTo>
                    <a:pt x="9483" y="153"/>
                  </a:lnTo>
                  <a:lnTo>
                    <a:pt x="9425" y="144"/>
                  </a:lnTo>
                  <a:lnTo>
                    <a:pt x="9406" y="144"/>
                  </a:lnTo>
                  <a:cubicBezTo>
                    <a:pt x="9311" y="125"/>
                    <a:pt x="9196" y="115"/>
                    <a:pt x="9053" y="96"/>
                  </a:cubicBezTo>
                  <a:lnTo>
                    <a:pt x="9044" y="96"/>
                  </a:lnTo>
                  <a:lnTo>
                    <a:pt x="8910" y="77"/>
                  </a:lnTo>
                  <a:lnTo>
                    <a:pt x="8853" y="77"/>
                  </a:lnTo>
                  <a:lnTo>
                    <a:pt x="8710" y="67"/>
                  </a:lnTo>
                  <a:lnTo>
                    <a:pt x="8557" y="48"/>
                  </a:lnTo>
                  <a:lnTo>
                    <a:pt x="8471" y="48"/>
                  </a:lnTo>
                  <a:lnTo>
                    <a:pt x="8366" y="39"/>
                  </a:lnTo>
                  <a:lnTo>
                    <a:pt x="8223" y="29"/>
                  </a:lnTo>
                  <a:lnTo>
                    <a:pt x="8176" y="29"/>
                  </a:lnTo>
                  <a:lnTo>
                    <a:pt x="8013" y="20"/>
                  </a:lnTo>
                  <a:lnTo>
                    <a:pt x="7947" y="20"/>
                  </a:lnTo>
                  <a:lnTo>
                    <a:pt x="7832" y="10"/>
                  </a:lnTo>
                  <a:cubicBezTo>
                    <a:pt x="7765" y="10"/>
                    <a:pt x="7708" y="10"/>
                    <a:pt x="7641" y="1"/>
                  </a:cubicBezTo>
                  <a:close/>
                </a:path>
              </a:pathLst>
            </a:custGeom>
            <a:solidFill>
              <a:srgbClr val="76D9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0" name="Google Shape;2730;p38"/>
            <p:cNvSpPr/>
            <p:nvPr/>
          </p:nvSpPr>
          <p:spPr>
            <a:xfrm>
              <a:off x="3279600" y="1092325"/>
              <a:ext cx="205825" cy="141950"/>
            </a:xfrm>
            <a:custGeom>
              <a:avLst/>
              <a:gdLst/>
              <a:ahLst/>
              <a:cxnLst/>
              <a:rect l="l" t="t" r="r" b="b"/>
              <a:pathLst>
                <a:path w="8233" h="5678" extrusionOk="0">
                  <a:moveTo>
                    <a:pt x="7262" y="0"/>
                  </a:moveTo>
                  <a:cubicBezTo>
                    <a:pt x="6140" y="0"/>
                    <a:pt x="5039" y="317"/>
                    <a:pt x="4083" y="908"/>
                  </a:cubicBezTo>
                  <a:cubicBezTo>
                    <a:pt x="3606" y="1213"/>
                    <a:pt x="3167" y="1557"/>
                    <a:pt x="2767" y="1948"/>
                  </a:cubicBezTo>
                  <a:lnTo>
                    <a:pt x="2795" y="2120"/>
                  </a:lnTo>
                  <a:cubicBezTo>
                    <a:pt x="2814" y="2310"/>
                    <a:pt x="2681" y="2482"/>
                    <a:pt x="2490" y="2511"/>
                  </a:cubicBezTo>
                  <a:lnTo>
                    <a:pt x="2156" y="2577"/>
                  </a:lnTo>
                  <a:cubicBezTo>
                    <a:pt x="1317" y="3512"/>
                    <a:pt x="592" y="4562"/>
                    <a:pt x="0" y="5678"/>
                  </a:cubicBezTo>
                  <a:cubicBezTo>
                    <a:pt x="0" y="5678"/>
                    <a:pt x="3654" y="5668"/>
                    <a:pt x="6086" y="4161"/>
                  </a:cubicBezTo>
                  <a:cubicBezTo>
                    <a:pt x="6992" y="3608"/>
                    <a:pt x="7727" y="2825"/>
                    <a:pt x="8233" y="1891"/>
                  </a:cubicBezTo>
                  <a:lnTo>
                    <a:pt x="7860" y="30"/>
                  </a:lnTo>
                  <a:cubicBezTo>
                    <a:pt x="7661" y="10"/>
                    <a:pt x="7461" y="0"/>
                    <a:pt x="7262" y="0"/>
                  </a:cubicBezTo>
                  <a:close/>
                </a:path>
              </a:pathLst>
            </a:custGeom>
            <a:solidFill>
              <a:srgbClr val="76D9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1" name="Google Shape;2731;p38"/>
            <p:cNvSpPr/>
            <p:nvPr/>
          </p:nvSpPr>
          <p:spPr>
            <a:xfrm>
              <a:off x="3606550" y="2598850"/>
              <a:ext cx="18875" cy="10750"/>
            </a:xfrm>
            <a:custGeom>
              <a:avLst/>
              <a:gdLst/>
              <a:ahLst/>
              <a:cxnLst/>
              <a:rect l="l" t="t" r="r" b="b"/>
              <a:pathLst>
                <a:path w="755" h="430" extrusionOk="0">
                  <a:moveTo>
                    <a:pt x="0" y="1"/>
                  </a:moveTo>
                  <a:lnTo>
                    <a:pt x="0" y="58"/>
                  </a:lnTo>
                  <a:cubicBezTo>
                    <a:pt x="20" y="134"/>
                    <a:pt x="39" y="258"/>
                    <a:pt x="77" y="430"/>
                  </a:cubicBezTo>
                  <a:lnTo>
                    <a:pt x="754" y="287"/>
                  </a:lnTo>
                  <a:lnTo>
                    <a:pt x="430" y="163"/>
                  </a:lnTo>
                  <a:cubicBezTo>
                    <a:pt x="163" y="58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76D9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2" name="Google Shape;2732;p38"/>
            <p:cNvSpPr/>
            <p:nvPr/>
          </p:nvSpPr>
          <p:spPr>
            <a:xfrm>
              <a:off x="3250250" y="2663475"/>
              <a:ext cx="168875" cy="200825"/>
            </a:xfrm>
            <a:custGeom>
              <a:avLst/>
              <a:gdLst/>
              <a:ahLst/>
              <a:cxnLst/>
              <a:rect l="l" t="t" r="r" b="b"/>
              <a:pathLst>
                <a:path w="6755" h="8033" extrusionOk="0">
                  <a:moveTo>
                    <a:pt x="6755" y="1"/>
                  </a:moveTo>
                  <a:cubicBezTo>
                    <a:pt x="5934" y="306"/>
                    <a:pt x="5142" y="678"/>
                    <a:pt x="4389" y="1107"/>
                  </a:cubicBezTo>
                  <a:lnTo>
                    <a:pt x="4561" y="2223"/>
                  </a:lnTo>
                  <a:lnTo>
                    <a:pt x="4999" y="5057"/>
                  </a:lnTo>
                  <a:lnTo>
                    <a:pt x="4561" y="2233"/>
                  </a:lnTo>
                  <a:lnTo>
                    <a:pt x="4379" y="1107"/>
                  </a:lnTo>
                  <a:cubicBezTo>
                    <a:pt x="3645" y="1527"/>
                    <a:pt x="2939" y="2014"/>
                    <a:pt x="2300" y="2576"/>
                  </a:cubicBezTo>
                  <a:cubicBezTo>
                    <a:pt x="2014" y="2834"/>
                    <a:pt x="1737" y="3120"/>
                    <a:pt x="1489" y="3416"/>
                  </a:cubicBezTo>
                  <a:cubicBezTo>
                    <a:pt x="487" y="4627"/>
                    <a:pt x="1" y="6182"/>
                    <a:pt x="134" y="7747"/>
                  </a:cubicBezTo>
                  <a:cubicBezTo>
                    <a:pt x="182" y="7794"/>
                    <a:pt x="211" y="7852"/>
                    <a:pt x="230" y="7918"/>
                  </a:cubicBezTo>
                  <a:cubicBezTo>
                    <a:pt x="230" y="7957"/>
                    <a:pt x="230" y="7995"/>
                    <a:pt x="230" y="8033"/>
                  </a:cubicBezTo>
                  <a:cubicBezTo>
                    <a:pt x="1880" y="7918"/>
                    <a:pt x="3406" y="7117"/>
                    <a:pt x="4446" y="5829"/>
                  </a:cubicBezTo>
                  <a:cubicBezTo>
                    <a:pt x="4646" y="5581"/>
                    <a:pt x="4828" y="5324"/>
                    <a:pt x="4999" y="5057"/>
                  </a:cubicBezTo>
                  <a:cubicBezTo>
                    <a:pt x="5619" y="4045"/>
                    <a:pt x="6039" y="2901"/>
                    <a:pt x="6316" y="1956"/>
                  </a:cubicBezTo>
                  <a:cubicBezTo>
                    <a:pt x="6383" y="1708"/>
                    <a:pt x="6449" y="1479"/>
                    <a:pt x="6497" y="1270"/>
                  </a:cubicBezTo>
                  <a:cubicBezTo>
                    <a:pt x="6678" y="525"/>
                    <a:pt x="6745" y="10"/>
                    <a:pt x="6755" y="1"/>
                  </a:cubicBezTo>
                  <a:close/>
                </a:path>
              </a:pathLst>
            </a:custGeom>
            <a:solidFill>
              <a:srgbClr val="76D9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3" name="Google Shape;2733;p38"/>
            <p:cNvSpPr/>
            <p:nvPr/>
          </p:nvSpPr>
          <p:spPr>
            <a:xfrm>
              <a:off x="3164875" y="1998125"/>
              <a:ext cx="194875" cy="147150"/>
            </a:xfrm>
            <a:custGeom>
              <a:avLst/>
              <a:gdLst/>
              <a:ahLst/>
              <a:cxnLst/>
              <a:rect l="l" t="t" r="r" b="b"/>
              <a:pathLst>
                <a:path w="7795" h="5886" extrusionOk="0">
                  <a:moveTo>
                    <a:pt x="3108" y="2652"/>
                  </a:moveTo>
                  <a:cubicBezTo>
                    <a:pt x="3222" y="2652"/>
                    <a:pt x="3335" y="2729"/>
                    <a:pt x="3359" y="2862"/>
                  </a:cubicBezTo>
                  <a:cubicBezTo>
                    <a:pt x="3378" y="2995"/>
                    <a:pt x="3282" y="3129"/>
                    <a:pt x="3149" y="3148"/>
                  </a:cubicBezTo>
                  <a:cubicBezTo>
                    <a:pt x="3137" y="3150"/>
                    <a:pt x="3125" y="3150"/>
                    <a:pt x="3114" y="3150"/>
                  </a:cubicBezTo>
                  <a:cubicBezTo>
                    <a:pt x="2914" y="3150"/>
                    <a:pt x="2784" y="2919"/>
                    <a:pt x="2910" y="2757"/>
                  </a:cubicBezTo>
                  <a:cubicBezTo>
                    <a:pt x="2959" y="2685"/>
                    <a:pt x="3034" y="2652"/>
                    <a:pt x="3108" y="2652"/>
                  </a:cubicBezTo>
                  <a:close/>
                  <a:moveTo>
                    <a:pt x="1" y="0"/>
                  </a:moveTo>
                  <a:cubicBezTo>
                    <a:pt x="1" y="0"/>
                    <a:pt x="1556" y="3310"/>
                    <a:pt x="3940" y="4894"/>
                  </a:cubicBezTo>
                  <a:cubicBezTo>
                    <a:pt x="4055" y="4970"/>
                    <a:pt x="4179" y="5046"/>
                    <a:pt x="4303" y="5113"/>
                  </a:cubicBezTo>
                  <a:cubicBezTo>
                    <a:pt x="4560" y="5256"/>
                    <a:pt x="4818" y="5380"/>
                    <a:pt x="5085" y="5485"/>
                  </a:cubicBezTo>
                  <a:lnTo>
                    <a:pt x="5161" y="5514"/>
                  </a:lnTo>
                  <a:lnTo>
                    <a:pt x="5305" y="5562"/>
                  </a:lnTo>
                  <a:lnTo>
                    <a:pt x="5324" y="5571"/>
                  </a:lnTo>
                  <a:lnTo>
                    <a:pt x="5343" y="5581"/>
                  </a:lnTo>
                  <a:lnTo>
                    <a:pt x="5514" y="5638"/>
                  </a:lnTo>
                  <a:lnTo>
                    <a:pt x="5524" y="5638"/>
                  </a:lnTo>
                  <a:cubicBezTo>
                    <a:pt x="5715" y="5695"/>
                    <a:pt x="5896" y="5733"/>
                    <a:pt x="6077" y="5771"/>
                  </a:cubicBezTo>
                  <a:lnTo>
                    <a:pt x="6106" y="5771"/>
                  </a:lnTo>
                  <a:lnTo>
                    <a:pt x="6201" y="5790"/>
                  </a:lnTo>
                  <a:lnTo>
                    <a:pt x="6306" y="5810"/>
                  </a:lnTo>
                  <a:lnTo>
                    <a:pt x="6363" y="5819"/>
                  </a:lnTo>
                  <a:lnTo>
                    <a:pt x="6468" y="5838"/>
                  </a:lnTo>
                  <a:cubicBezTo>
                    <a:pt x="6583" y="5848"/>
                    <a:pt x="6707" y="5867"/>
                    <a:pt x="6821" y="5867"/>
                  </a:cubicBezTo>
                  <a:lnTo>
                    <a:pt x="6869" y="5867"/>
                  </a:lnTo>
                  <a:cubicBezTo>
                    <a:pt x="7012" y="5876"/>
                    <a:pt x="7146" y="5886"/>
                    <a:pt x="7279" y="5886"/>
                  </a:cubicBezTo>
                  <a:lnTo>
                    <a:pt x="7432" y="5886"/>
                  </a:lnTo>
                  <a:cubicBezTo>
                    <a:pt x="7556" y="5886"/>
                    <a:pt x="7670" y="5876"/>
                    <a:pt x="7794" y="5867"/>
                  </a:cubicBezTo>
                  <a:lnTo>
                    <a:pt x="7136" y="2614"/>
                  </a:lnTo>
                  <a:cubicBezTo>
                    <a:pt x="7069" y="2538"/>
                    <a:pt x="6993" y="2471"/>
                    <a:pt x="6926" y="2394"/>
                  </a:cubicBezTo>
                  <a:lnTo>
                    <a:pt x="6898" y="2375"/>
                  </a:lnTo>
                  <a:lnTo>
                    <a:pt x="6869" y="2347"/>
                  </a:lnTo>
                  <a:cubicBezTo>
                    <a:pt x="6821" y="2299"/>
                    <a:pt x="6764" y="2251"/>
                    <a:pt x="6716" y="2204"/>
                  </a:cubicBezTo>
                  <a:lnTo>
                    <a:pt x="6650" y="2146"/>
                  </a:lnTo>
                  <a:lnTo>
                    <a:pt x="6564" y="2080"/>
                  </a:lnTo>
                  <a:lnTo>
                    <a:pt x="6526" y="2051"/>
                  </a:lnTo>
                  <a:lnTo>
                    <a:pt x="6449" y="1984"/>
                  </a:lnTo>
                  <a:lnTo>
                    <a:pt x="6354" y="1908"/>
                  </a:lnTo>
                  <a:cubicBezTo>
                    <a:pt x="6249" y="1832"/>
                    <a:pt x="6154" y="1765"/>
                    <a:pt x="6049" y="1698"/>
                  </a:cubicBezTo>
                  <a:cubicBezTo>
                    <a:pt x="5867" y="1574"/>
                    <a:pt x="5686" y="1469"/>
                    <a:pt x="5495" y="1364"/>
                  </a:cubicBezTo>
                  <a:lnTo>
                    <a:pt x="5476" y="1355"/>
                  </a:lnTo>
                  <a:lnTo>
                    <a:pt x="5467" y="1355"/>
                  </a:lnTo>
                  <a:cubicBezTo>
                    <a:pt x="4875" y="1049"/>
                    <a:pt x="4255" y="801"/>
                    <a:pt x="3616" y="611"/>
                  </a:cubicBezTo>
                  <a:lnTo>
                    <a:pt x="3616" y="620"/>
                  </a:lnTo>
                  <a:cubicBezTo>
                    <a:pt x="2433" y="277"/>
                    <a:pt x="1222" y="67"/>
                    <a:pt x="1" y="0"/>
                  </a:cubicBezTo>
                  <a:close/>
                </a:path>
              </a:pathLst>
            </a:custGeom>
            <a:solidFill>
              <a:srgbClr val="76D9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4" name="Google Shape;2734;p38"/>
            <p:cNvSpPr/>
            <p:nvPr/>
          </p:nvSpPr>
          <p:spPr>
            <a:xfrm>
              <a:off x="3434375" y="2398775"/>
              <a:ext cx="242075" cy="114100"/>
            </a:xfrm>
            <a:custGeom>
              <a:avLst/>
              <a:gdLst/>
              <a:ahLst/>
              <a:cxnLst/>
              <a:rect l="l" t="t" r="r" b="b"/>
              <a:pathLst>
                <a:path w="9683" h="4564" extrusionOk="0">
                  <a:moveTo>
                    <a:pt x="4620" y="3477"/>
                  </a:moveTo>
                  <a:cubicBezTo>
                    <a:pt x="4707" y="3477"/>
                    <a:pt x="4791" y="3536"/>
                    <a:pt x="4808" y="3635"/>
                  </a:cubicBezTo>
                  <a:cubicBezTo>
                    <a:pt x="4827" y="3740"/>
                    <a:pt x="4751" y="3835"/>
                    <a:pt x="4646" y="3854"/>
                  </a:cubicBezTo>
                  <a:cubicBezTo>
                    <a:pt x="4635" y="3856"/>
                    <a:pt x="4624" y="3857"/>
                    <a:pt x="4613" y="3857"/>
                  </a:cubicBezTo>
                  <a:cubicBezTo>
                    <a:pt x="4469" y="3857"/>
                    <a:pt x="4376" y="3683"/>
                    <a:pt x="4465" y="3558"/>
                  </a:cubicBezTo>
                  <a:cubicBezTo>
                    <a:pt x="4506" y="3502"/>
                    <a:pt x="4564" y="3477"/>
                    <a:pt x="4620" y="3477"/>
                  </a:cubicBezTo>
                  <a:close/>
                  <a:moveTo>
                    <a:pt x="2498" y="3858"/>
                  </a:moveTo>
                  <a:cubicBezTo>
                    <a:pt x="2602" y="3858"/>
                    <a:pt x="2705" y="3931"/>
                    <a:pt x="2728" y="4054"/>
                  </a:cubicBezTo>
                  <a:cubicBezTo>
                    <a:pt x="2747" y="4169"/>
                    <a:pt x="2662" y="4283"/>
                    <a:pt x="2538" y="4312"/>
                  </a:cubicBezTo>
                  <a:cubicBezTo>
                    <a:pt x="2526" y="4314"/>
                    <a:pt x="2515" y="4314"/>
                    <a:pt x="2504" y="4314"/>
                  </a:cubicBezTo>
                  <a:cubicBezTo>
                    <a:pt x="2323" y="4314"/>
                    <a:pt x="2210" y="4102"/>
                    <a:pt x="2318" y="3949"/>
                  </a:cubicBezTo>
                  <a:cubicBezTo>
                    <a:pt x="2366" y="3887"/>
                    <a:pt x="2432" y="3858"/>
                    <a:pt x="2498" y="3858"/>
                  </a:cubicBezTo>
                  <a:close/>
                  <a:moveTo>
                    <a:pt x="6735" y="0"/>
                  </a:moveTo>
                  <a:lnTo>
                    <a:pt x="6973" y="1193"/>
                  </a:lnTo>
                  <a:cubicBezTo>
                    <a:pt x="6992" y="1383"/>
                    <a:pt x="6849" y="1555"/>
                    <a:pt x="6668" y="1584"/>
                  </a:cubicBezTo>
                  <a:lnTo>
                    <a:pt x="611" y="2805"/>
                  </a:lnTo>
                  <a:cubicBezTo>
                    <a:pt x="611" y="2814"/>
                    <a:pt x="601" y="2814"/>
                    <a:pt x="601" y="2814"/>
                  </a:cubicBezTo>
                  <a:lnTo>
                    <a:pt x="572" y="2862"/>
                  </a:lnTo>
                  <a:cubicBezTo>
                    <a:pt x="534" y="2919"/>
                    <a:pt x="496" y="2986"/>
                    <a:pt x="458" y="3034"/>
                  </a:cubicBezTo>
                  <a:cubicBezTo>
                    <a:pt x="448" y="3043"/>
                    <a:pt x="448" y="3053"/>
                    <a:pt x="439" y="3062"/>
                  </a:cubicBezTo>
                  <a:cubicBezTo>
                    <a:pt x="258" y="3339"/>
                    <a:pt x="115" y="3644"/>
                    <a:pt x="0" y="3968"/>
                  </a:cubicBezTo>
                  <a:cubicBezTo>
                    <a:pt x="105" y="4026"/>
                    <a:pt x="220" y="4073"/>
                    <a:pt x="334" y="4121"/>
                  </a:cubicBezTo>
                  <a:cubicBezTo>
                    <a:pt x="1058" y="4416"/>
                    <a:pt x="1824" y="4564"/>
                    <a:pt x="2591" y="4564"/>
                  </a:cubicBezTo>
                  <a:cubicBezTo>
                    <a:pt x="3339" y="4564"/>
                    <a:pt x="4087" y="4423"/>
                    <a:pt x="4798" y="4140"/>
                  </a:cubicBezTo>
                  <a:cubicBezTo>
                    <a:pt x="7479" y="3100"/>
                    <a:pt x="9683" y="191"/>
                    <a:pt x="9683" y="191"/>
                  </a:cubicBezTo>
                  <a:lnTo>
                    <a:pt x="9492" y="162"/>
                  </a:lnTo>
                  <a:lnTo>
                    <a:pt x="9396" y="153"/>
                  </a:lnTo>
                  <a:lnTo>
                    <a:pt x="9320" y="143"/>
                  </a:lnTo>
                  <a:lnTo>
                    <a:pt x="9272" y="134"/>
                  </a:lnTo>
                  <a:cubicBezTo>
                    <a:pt x="9186" y="124"/>
                    <a:pt x="9082" y="115"/>
                    <a:pt x="8967" y="105"/>
                  </a:cubicBezTo>
                  <a:lnTo>
                    <a:pt x="8834" y="86"/>
                  </a:lnTo>
                  <a:lnTo>
                    <a:pt x="8614" y="67"/>
                  </a:lnTo>
                  <a:lnTo>
                    <a:pt x="8500" y="57"/>
                  </a:lnTo>
                  <a:cubicBezTo>
                    <a:pt x="8280" y="38"/>
                    <a:pt x="8023" y="19"/>
                    <a:pt x="7765" y="10"/>
                  </a:cubicBezTo>
                  <a:lnTo>
                    <a:pt x="7708" y="10"/>
                  </a:lnTo>
                  <a:cubicBezTo>
                    <a:pt x="7536" y="0"/>
                    <a:pt x="7355" y="0"/>
                    <a:pt x="7164" y="0"/>
                  </a:cubicBezTo>
                  <a:close/>
                </a:path>
              </a:pathLst>
            </a:custGeom>
            <a:solidFill>
              <a:srgbClr val="76D9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5" name="Google Shape;2735;p38"/>
            <p:cNvSpPr/>
            <p:nvPr/>
          </p:nvSpPr>
          <p:spPr>
            <a:xfrm>
              <a:off x="3430300" y="2064900"/>
              <a:ext cx="220625" cy="141425"/>
            </a:xfrm>
            <a:custGeom>
              <a:avLst/>
              <a:gdLst/>
              <a:ahLst/>
              <a:cxnLst/>
              <a:rect l="l" t="t" r="r" b="b"/>
              <a:pathLst>
                <a:path w="8825" h="5657" extrusionOk="0">
                  <a:moveTo>
                    <a:pt x="7070" y="0"/>
                  </a:moveTo>
                  <a:cubicBezTo>
                    <a:pt x="7003" y="0"/>
                    <a:pt x="6926" y="0"/>
                    <a:pt x="6860" y="10"/>
                  </a:cubicBezTo>
                  <a:lnTo>
                    <a:pt x="6822" y="10"/>
                  </a:lnTo>
                  <a:cubicBezTo>
                    <a:pt x="6755" y="10"/>
                    <a:pt x="6688" y="19"/>
                    <a:pt x="6621" y="19"/>
                  </a:cubicBezTo>
                  <a:lnTo>
                    <a:pt x="6574" y="19"/>
                  </a:lnTo>
                  <a:lnTo>
                    <a:pt x="6459" y="38"/>
                  </a:lnTo>
                  <a:lnTo>
                    <a:pt x="6450" y="38"/>
                  </a:lnTo>
                  <a:cubicBezTo>
                    <a:pt x="6402" y="38"/>
                    <a:pt x="6354" y="48"/>
                    <a:pt x="6306" y="57"/>
                  </a:cubicBezTo>
                  <a:lnTo>
                    <a:pt x="6287" y="57"/>
                  </a:lnTo>
                  <a:cubicBezTo>
                    <a:pt x="6240" y="57"/>
                    <a:pt x="6211" y="67"/>
                    <a:pt x="6163" y="76"/>
                  </a:cubicBezTo>
                  <a:lnTo>
                    <a:pt x="6154" y="76"/>
                  </a:lnTo>
                  <a:lnTo>
                    <a:pt x="6068" y="96"/>
                  </a:lnTo>
                  <a:lnTo>
                    <a:pt x="5887" y="134"/>
                  </a:lnTo>
                  <a:cubicBezTo>
                    <a:pt x="5849" y="134"/>
                    <a:pt x="5820" y="153"/>
                    <a:pt x="5782" y="162"/>
                  </a:cubicBezTo>
                  <a:lnTo>
                    <a:pt x="5744" y="162"/>
                  </a:lnTo>
                  <a:lnTo>
                    <a:pt x="5524" y="229"/>
                  </a:lnTo>
                  <a:lnTo>
                    <a:pt x="5486" y="239"/>
                  </a:lnTo>
                  <a:lnTo>
                    <a:pt x="5381" y="277"/>
                  </a:lnTo>
                  <a:lnTo>
                    <a:pt x="5362" y="277"/>
                  </a:lnTo>
                  <a:lnTo>
                    <a:pt x="5257" y="315"/>
                  </a:lnTo>
                  <a:lnTo>
                    <a:pt x="5200" y="344"/>
                  </a:lnTo>
                  <a:lnTo>
                    <a:pt x="5152" y="353"/>
                  </a:lnTo>
                  <a:cubicBezTo>
                    <a:pt x="4876" y="458"/>
                    <a:pt x="4608" y="582"/>
                    <a:pt x="4351" y="716"/>
                  </a:cubicBezTo>
                  <a:lnTo>
                    <a:pt x="4551" y="1708"/>
                  </a:lnTo>
                  <a:cubicBezTo>
                    <a:pt x="4570" y="1898"/>
                    <a:pt x="4427" y="2070"/>
                    <a:pt x="4236" y="2099"/>
                  </a:cubicBezTo>
                  <a:lnTo>
                    <a:pt x="2166" y="2528"/>
                  </a:lnTo>
                  <a:cubicBezTo>
                    <a:pt x="2147" y="2547"/>
                    <a:pt x="2138" y="2557"/>
                    <a:pt x="2128" y="2566"/>
                  </a:cubicBezTo>
                  <a:cubicBezTo>
                    <a:pt x="2109" y="2585"/>
                    <a:pt x="2100" y="2595"/>
                    <a:pt x="2090" y="2614"/>
                  </a:cubicBezTo>
                  <a:cubicBezTo>
                    <a:pt x="2014" y="2690"/>
                    <a:pt x="1937" y="2776"/>
                    <a:pt x="1871" y="2862"/>
                  </a:cubicBezTo>
                  <a:lnTo>
                    <a:pt x="1852" y="2891"/>
                  </a:lnTo>
                  <a:lnTo>
                    <a:pt x="1766" y="2995"/>
                  </a:lnTo>
                  <a:lnTo>
                    <a:pt x="1708" y="3062"/>
                  </a:lnTo>
                  <a:cubicBezTo>
                    <a:pt x="1661" y="3119"/>
                    <a:pt x="1623" y="3167"/>
                    <a:pt x="1575" y="3224"/>
                  </a:cubicBezTo>
                  <a:cubicBezTo>
                    <a:pt x="1556" y="3253"/>
                    <a:pt x="1527" y="3282"/>
                    <a:pt x="1499" y="3320"/>
                  </a:cubicBezTo>
                  <a:lnTo>
                    <a:pt x="1394" y="3453"/>
                  </a:lnTo>
                  <a:lnTo>
                    <a:pt x="1365" y="3491"/>
                  </a:lnTo>
                  <a:cubicBezTo>
                    <a:pt x="1346" y="3520"/>
                    <a:pt x="1327" y="3549"/>
                    <a:pt x="1298" y="3577"/>
                  </a:cubicBezTo>
                  <a:cubicBezTo>
                    <a:pt x="1279" y="3606"/>
                    <a:pt x="1270" y="3625"/>
                    <a:pt x="1251" y="3644"/>
                  </a:cubicBezTo>
                  <a:lnTo>
                    <a:pt x="1212" y="3701"/>
                  </a:lnTo>
                  <a:lnTo>
                    <a:pt x="1117" y="3825"/>
                  </a:lnTo>
                  <a:cubicBezTo>
                    <a:pt x="1117" y="3825"/>
                    <a:pt x="1117" y="3835"/>
                    <a:pt x="1117" y="3835"/>
                  </a:cubicBezTo>
                  <a:lnTo>
                    <a:pt x="1098" y="3864"/>
                  </a:lnTo>
                  <a:lnTo>
                    <a:pt x="1003" y="3997"/>
                  </a:lnTo>
                  <a:lnTo>
                    <a:pt x="926" y="4112"/>
                  </a:lnTo>
                  <a:lnTo>
                    <a:pt x="926" y="4121"/>
                  </a:lnTo>
                  <a:cubicBezTo>
                    <a:pt x="592" y="4617"/>
                    <a:pt x="278" y="5123"/>
                    <a:pt x="1" y="5657"/>
                  </a:cubicBezTo>
                  <a:cubicBezTo>
                    <a:pt x="30" y="5657"/>
                    <a:pt x="3655" y="5638"/>
                    <a:pt x="6077" y="4140"/>
                  </a:cubicBezTo>
                  <a:cubicBezTo>
                    <a:pt x="6297" y="4007"/>
                    <a:pt x="6507" y="3854"/>
                    <a:pt x="6707" y="3692"/>
                  </a:cubicBezTo>
                  <a:cubicBezTo>
                    <a:pt x="7814" y="2824"/>
                    <a:pt x="8567" y="1584"/>
                    <a:pt x="8825" y="200"/>
                  </a:cubicBezTo>
                  <a:cubicBezTo>
                    <a:pt x="8596" y="134"/>
                    <a:pt x="8357" y="76"/>
                    <a:pt x="8109" y="48"/>
                  </a:cubicBezTo>
                  <a:lnTo>
                    <a:pt x="8081" y="38"/>
                  </a:lnTo>
                  <a:lnTo>
                    <a:pt x="7985" y="29"/>
                  </a:lnTo>
                  <a:lnTo>
                    <a:pt x="7928" y="29"/>
                  </a:lnTo>
                  <a:lnTo>
                    <a:pt x="7842" y="10"/>
                  </a:lnTo>
                  <a:lnTo>
                    <a:pt x="7680" y="10"/>
                  </a:lnTo>
                  <a:lnTo>
                    <a:pt x="7508" y="0"/>
                  </a:lnTo>
                  <a:close/>
                </a:path>
              </a:pathLst>
            </a:custGeom>
            <a:solidFill>
              <a:srgbClr val="76D9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6" name="Google Shape;2736;p38"/>
            <p:cNvSpPr/>
            <p:nvPr/>
          </p:nvSpPr>
          <p:spPr>
            <a:xfrm>
              <a:off x="3756800" y="3570675"/>
              <a:ext cx="36275" cy="21475"/>
            </a:xfrm>
            <a:custGeom>
              <a:avLst/>
              <a:gdLst/>
              <a:ahLst/>
              <a:cxnLst/>
              <a:rect l="l" t="t" r="r" b="b"/>
              <a:pathLst>
                <a:path w="1451" h="859" extrusionOk="0">
                  <a:moveTo>
                    <a:pt x="0" y="0"/>
                  </a:moveTo>
                  <a:cubicBezTo>
                    <a:pt x="0" y="0"/>
                    <a:pt x="48" y="334"/>
                    <a:pt x="172" y="859"/>
                  </a:cubicBezTo>
                  <a:lnTo>
                    <a:pt x="1450" y="601"/>
                  </a:lnTo>
                  <a:cubicBezTo>
                    <a:pt x="973" y="372"/>
                    <a:pt x="496" y="172"/>
                    <a:pt x="0" y="0"/>
                  </a:cubicBezTo>
                  <a:close/>
                </a:path>
              </a:pathLst>
            </a:custGeom>
            <a:solidFill>
              <a:srgbClr val="76D9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7" name="Google Shape;2737;p38"/>
            <p:cNvSpPr/>
            <p:nvPr/>
          </p:nvSpPr>
          <p:spPr>
            <a:xfrm>
              <a:off x="3400750" y="3635300"/>
              <a:ext cx="168625" cy="200825"/>
            </a:xfrm>
            <a:custGeom>
              <a:avLst/>
              <a:gdLst/>
              <a:ahLst/>
              <a:cxnLst/>
              <a:rect l="l" t="t" r="r" b="b"/>
              <a:pathLst>
                <a:path w="6745" h="8033" extrusionOk="0">
                  <a:moveTo>
                    <a:pt x="6744" y="0"/>
                  </a:moveTo>
                  <a:lnTo>
                    <a:pt x="6744" y="0"/>
                  </a:lnTo>
                  <a:cubicBezTo>
                    <a:pt x="6096" y="239"/>
                    <a:pt x="5466" y="525"/>
                    <a:pt x="4856" y="849"/>
                  </a:cubicBezTo>
                  <a:cubicBezTo>
                    <a:pt x="4703" y="926"/>
                    <a:pt x="4541" y="1012"/>
                    <a:pt x="4379" y="1107"/>
                  </a:cubicBezTo>
                  <a:cubicBezTo>
                    <a:pt x="3635" y="1527"/>
                    <a:pt x="2938" y="2013"/>
                    <a:pt x="2299" y="2576"/>
                  </a:cubicBezTo>
                  <a:cubicBezTo>
                    <a:pt x="2003" y="2834"/>
                    <a:pt x="1736" y="3120"/>
                    <a:pt x="1488" y="3425"/>
                  </a:cubicBezTo>
                  <a:cubicBezTo>
                    <a:pt x="487" y="4627"/>
                    <a:pt x="0" y="6182"/>
                    <a:pt x="134" y="7746"/>
                  </a:cubicBezTo>
                  <a:cubicBezTo>
                    <a:pt x="181" y="7794"/>
                    <a:pt x="210" y="7861"/>
                    <a:pt x="219" y="7928"/>
                  </a:cubicBezTo>
                  <a:cubicBezTo>
                    <a:pt x="229" y="7966"/>
                    <a:pt x="229" y="7994"/>
                    <a:pt x="219" y="8033"/>
                  </a:cubicBezTo>
                  <a:cubicBezTo>
                    <a:pt x="1870" y="7928"/>
                    <a:pt x="3406" y="7126"/>
                    <a:pt x="4445" y="5839"/>
                  </a:cubicBezTo>
                  <a:cubicBezTo>
                    <a:pt x="4646" y="5590"/>
                    <a:pt x="4827" y="5333"/>
                    <a:pt x="4989" y="5056"/>
                  </a:cubicBezTo>
                  <a:cubicBezTo>
                    <a:pt x="5571" y="4093"/>
                    <a:pt x="6019" y="3044"/>
                    <a:pt x="6315" y="1956"/>
                  </a:cubicBezTo>
                  <a:cubicBezTo>
                    <a:pt x="6487" y="1355"/>
                    <a:pt x="6630" y="745"/>
                    <a:pt x="6725" y="124"/>
                  </a:cubicBezTo>
                  <a:cubicBezTo>
                    <a:pt x="6744" y="48"/>
                    <a:pt x="6744" y="0"/>
                    <a:pt x="6744" y="0"/>
                  </a:cubicBezTo>
                  <a:close/>
                </a:path>
              </a:pathLst>
            </a:custGeom>
            <a:solidFill>
              <a:srgbClr val="76D9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8" name="Google Shape;2738;p38"/>
            <p:cNvSpPr/>
            <p:nvPr/>
          </p:nvSpPr>
          <p:spPr>
            <a:xfrm>
              <a:off x="3315375" y="2970175"/>
              <a:ext cx="216550" cy="147425"/>
            </a:xfrm>
            <a:custGeom>
              <a:avLst/>
              <a:gdLst/>
              <a:ahLst/>
              <a:cxnLst/>
              <a:rect l="l" t="t" r="r" b="b"/>
              <a:pathLst>
                <a:path w="8662" h="5897" extrusionOk="0">
                  <a:moveTo>
                    <a:pt x="3102" y="2643"/>
                  </a:moveTo>
                  <a:cubicBezTo>
                    <a:pt x="3215" y="2643"/>
                    <a:pt x="3325" y="2720"/>
                    <a:pt x="3348" y="2853"/>
                  </a:cubicBezTo>
                  <a:cubicBezTo>
                    <a:pt x="3367" y="2996"/>
                    <a:pt x="3272" y="3120"/>
                    <a:pt x="3138" y="3139"/>
                  </a:cubicBezTo>
                  <a:cubicBezTo>
                    <a:pt x="3123" y="3141"/>
                    <a:pt x="3108" y="3143"/>
                    <a:pt x="3094" y="3143"/>
                  </a:cubicBezTo>
                  <a:cubicBezTo>
                    <a:pt x="2899" y="3143"/>
                    <a:pt x="2776" y="2916"/>
                    <a:pt x="2900" y="2748"/>
                  </a:cubicBezTo>
                  <a:cubicBezTo>
                    <a:pt x="2953" y="2676"/>
                    <a:pt x="3028" y="2643"/>
                    <a:pt x="3102" y="2643"/>
                  </a:cubicBezTo>
                  <a:close/>
                  <a:moveTo>
                    <a:pt x="0" y="0"/>
                  </a:moveTo>
                  <a:cubicBezTo>
                    <a:pt x="0" y="0"/>
                    <a:pt x="1536" y="3301"/>
                    <a:pt x="3930" y="4884"/>
                  </a:cubicBezTo>
                  <a:cubicBezTo>
                    <a:pt x="4054" y="4970"/>
                    <a:pt x="4178" y="5037"/>
                    <a:pt x="4302" y="5104"/>
                  </a:cubicBezTo>
                  <a:cubicBezTo>
                    <a:pt x="5170" y="5600"/>
                    <a:pt x="6143" y="5867"/>
                    <a:pt x="7145" y="5896"/>
                  </a:cubicBezTo>
                  <a:cubicBezTo>
                    <a:pt x="7182" y="5896"/>
                    <a:pt x="7218" y="5897"/>
                    <a:pt x="7255" y="5897"/>
                  </a:cubicBezTo>
                  <a:cubicBezTo>
                    <a:pt x="7732" y="5897"/>
                    <a:pt x="8201" y="5839"/>
                    <a:pt x="8662" y="5724"/>
                  </a:cubicBezTo>
                  <a:cubicBezTo>
                    <a:pt x="8395" y="4064"/>
                    <a:pt x="7441" y="2605"/>
                    <a:pt x="6038" y="1698"/>
                  </a:cubicBezTo>
                  <a:cubicBezTo>
                    <a:pt x="5829" y="1565"/>
                    <a:pt x="5609" y="1441"/>
                    <a:pt x="5390" y="1326"/>
                  </a:cubicBezTo>
                  <a:cubicBezTo>
                    <a:pt x="4817" y="1031"/>
                    <a:pt x="4216" y="792"/>
                    <a:pt x="3606" y="611"/>
                  </a:cubicBezTo>
                  <a:cubicBezTo>
                    <a:pt x="2433" y="267"/>
                    <a:pt x="1221" y="67"/>
                    <a:pt x="0" y="0"/>
                  </a:cubicBezTo>
                  <a:close/>
                </a:path>
              </a:pathLst>
            </a:custGeom>
            <a:solidFill>
              <a:srgbClr val="76D9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9" name="Google Shape;2739;p38"/>
            <p:cNvSpPr/>
            <p:nvPr/>
          </p:nvSpPr>
          <p:spPr>
            <a:xfrm>
              <a:off x="3799475" y="3372250"/>
              <a:ext cx="27225" cy="28175"/>
            </a:xfrm>
            <a:custGeom>
              <a:avLst/>
              <a:gdLst/>
              <a:ahLst/>
              <a:cxnLst/>
              <a:rect l="l" t="t" r="r" b="b"/>
              <a:pathLst>
                <a:path w="1089" h="1127" extrusionOk="0">
                  <a:moveTo>
                    <a:pt x="1" y="1"/>
                  </a:moveTo>
                  <a:lnTo>
                    <a:pt x="230" y="1126"/>
                  </a:lnTo>
                  <a:cubicBezTo>
                    <a:pt x="440" y="907"/>
                    <a:pt x="611" y="707"/>
                    <a:pt x="745" y="544"/>
                  </a:cubicBezTo>
                  <a:cubicBezTo>
                    <a:pt x="802" y="487"/>
                    <a:pt x="850" y="430"/>
                    <a:pt x="888" y="373"/>
                  </a:cubicBezTo>
                  <a:cubicBezTo>
                    <a:pt x="1021" y="220"/>
                    <a:pt x="1088" y="134"/>
                    <a:pt x="1088" y="134"/>
                  </a:cubicBezTo>
                  <a:cubicBezTo>
                    <a:pt x="1088" y="134"/>
                    <a:pt x="669" y="58"/>
                    <a:pt x="1" y="1"/>
                  </a:cubicBezTo>
                  <a:close/>
                </a:path>
              </a:pathLst>
            </a:custGeom>
            <a:solidFill>
              <a:srgbClr val="76D9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0" name="Google Shape;2740;p38"/>
            <p:cNvSpPr/>
            <p:nvPr/>
          </p:nvSpPr>
          <p:spPr>
            <a:xfrm>
              <a:off x="3585075" y="3412800"/>
              <a:ext cx="208000" cy="72000"/>
            </a:xfrm>
            <a:custGeom>
              <a:avLst/>
              <a:gdLst/>
              <a:ahLst/>
              <a:cxnLst/>
              <a:rect l="l" t="t" r="r" b="b"/>
              <a:pathLst>
                <a:path w="8320" h="2880" extrusionOk="0">
                  <a:moveTo>
                    <a:pt x="8319" y="0"/>
                  </a:moveTo>
                  <a:cubicBezTo>
                    <a:pt x="8315" y="4"/>
                    <a:pt x="8311" y="8"/>
                    <a:pt x="8307" y="12"/>
                  </a:cubicBezTo>
                  <a:lnTo>
                    <a:pt x="8307" y="12"/>
                  </a:lnTo>
                  <a:lnTo>
                    <a:pt x="8319" y="10"/>
                  </a:lnTo>
                  <a:lnTo>
                    <a:pt x="8319" y="0"/>
                  </a:lnTo>
                  <a:close/>
                  <a:moveTo>
                    <a:pt x="4612" y="1791"/>
                  </a:moveTo>
                  <a:cubicBezTo>
                    <a:pt x="4757" y="1791"/>
                    <a:pt x="4850" y="1965"/>
                    <a:pt x="4761" y="2089"/>
                  </a:cubicBezTo>
                  <a:cubicBezTo>
                    <a:pt x="4720" y="2146"/>
                    <a:pt x="4662" y="2171"/>
                    <a:pt x="4606" y="2171"/>
                  </a:cubicBezTo>
                  <a:cubicBezTo>
                    <a:pt x="4519" y="2171"/>
                    <a:pt x="4435" y="2111"/>
                    <a:pt x="4418" y="2013"/>
                  </a:cubicBezTo>
                  <a:cubicBezTo>
                    <a:pt x="4399" y="1908"/>
                    <a:pt x="4475" y="1813"/>
                    <a:pt x="4580" y="1794"/>
                  </a:cubicBezTo>
                  <a:cubicBezTo>
                    <a:pt x="4591" y="1792"/>
                    <a:pt x="4602" y="1791"/>
                    <a:pt x="4612" y="1791"/>
                  </a:cubicBezTo>
                  <a:close/>
                  <a:moveTo>
                    <a:pt x="2484" y="2179"/>
                  </a:moveTo>
                  <a:cubicBezTo>
                    <a:pt x="2590" y="2179"/>
                    <a:pt x="2693" y="2249"/>
                    <a:pt x="2710" y="2366"/>
                  </a:cubicBezTo>
                  <a:cubicBezTo>
                    <a:pt x="2729" y="2490"/>
                    <a:pt x="2643" y="2614"/>
                    <a:pt x="2519" y="2633"/>
                  </a:cubicBezTo>
                  <a:cubicBezTo>
                    <a:pt x="2508" y="2635"/>
                    <a:pt x="2496" y="2636"/>
                    <a:pt x="2485" y="2636"/>
                  </a:cubicBezTo>
                  <a:cubicBezTo>
                    <a:pt x="2304" y="2636"/>
                    <a:pt x="2192" y="2423"/>
                    <a:pt x="2300" y="2271"/>
                  </a:cubicBezTo>
                  <a:cubicBezTo>
                    <a:pt x="2348" y="2208"/>
                    <a:pt x="2417" y="2179"/>
                    <a:pt x="2484" y="2179"/>
                  </a:cubicBezTo>
                  <a:close/>
                  <a:moveTo>
                    <a:pt x="8307" y="12"/>
                  </a:moveTo>
                  <a:lnTo>
                    <a:pt x="1880" y="1307"/>
                  </a:lnTo>
                  <a:cubicBezTo>
                    <a:pt x="1851" y="1315"/>
                    <a:pt x="1821" y="1319"/>
                    <a:pt x="1791" y="1319"/>
                  </a:cubicBezTo>
                  <a:cubicBezTo>
                    <a:pt x="1637" y="1319"/>
                    <a:pt x="1489" y="1220"/>
                    <a:pt x="1441" y="1069"/>
                  </a:cubicBezTo>
                  <a:lnTo>
                    <a:pt x="1289" y="286"/>
                  </a:lnTo>
                  <a:cubicBezTo>
                    <a:pt x="716" y="849"/>
                    <a:pt x="278" y="1536"/>
                    <a:pt x="1" y="2280"/>
                  </a:cubicBezTo>
                  <a:cubicBezTo>
                    <a:pt x="794" y="2677"/>
                    <a:pt x="1669" y="2880"/>
                    <a:pt x="2558" y="2880"/>
                  </a:cubicBezTo>
                  <a:cubicBezTo>
                    <a:pt x="2802" y="2880"/>
                    <a:pt x="3047" y="2864"/>
                    <a:pt x="3292" y="2833"/>
                  </a:cubicBezTo>
                  <a:cubicBezTo>
                    <a:pt x="3807" y="2776"/>
                    <a:pt x="4303" y="2643"/>
                    <a:pt x="4790" y="2461"/>
                  </a:cubicBezTo>
                  <a:cubicBezTo>
                    <a:pt x="6167" y="1920"/>
                    <a:pt x="7421" y="887"/>
                    <a:pt x="8307" y="12"/>
                  </a:cubicBezTo>
                  <a:close/>
                </a:path>
              </a:pathLst>
            </a:custGeom>
            <a:solidFill>
              <a:srgbClr val="76D9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1" name="Google Shape;2741;p38"/>
            <p:cNvSpPr/>
            <p:nvPr/>
          </p:nvSpPr>
          <p:spPr>
            <a:xfrm>
              <a:off x="3580075" y="3036150"/>
              <a:ext cx="221100" cy="142000"/>
            </a:xfrm>
            <a:custGeom>
              <a:avLst/>
              <a:gdLst/>
              <a:ahLst/>
              <a:cxnLst/>
              <a:rect l="l" t="t" r="r" b="b"/>
              <a:pathLst>
                <a:path w="8844" h="5680" extrusionOk="0">
                  <a:moveTo>
                    <a:pt x="7270" y="0"/>
                  </a:moveTo>
                  <a:cubicBezTo>
                    <a:pt x="6875" y="0"/>
                    <a:pt x="6478" y="42"/>
                    <a:pt x="6087" y="128"/>
                  </a:cubicBezTo>
                  <a:lnTo>
                    <a:pt x="6335" y="1368"/>
                  </a:lnTo>
                  <a:cubicBezTo>
                    <a:pt x="6354" y="1559"/>
                    <a:pt x="6220" y="1730"/>
                    <a:pt x="6029" y="1759"/>
                  </a:cubicBezTo>
                  <a:lnTo>
                    <a:pt x="2204" y="2532"/>
                  </a:lnTo>
                  <a:cubicBezTo>
                    <a:pt x="1346" y="3486"/>
                    <a:pt x="611" y="4544"/>
                    <a:pt x="1" y="5680"/>
                  </a:cubicBezTo>
                  <a:cubicBezTo>
                    <a:pt x="1" y="5680"/>
                    <a:pt x="3654" y="5670"/>
                    <a:pt x="6096" y="4163"/>
                  </a:cubicBezTo>
                  <a:cubicBezTo>
                    <a:pt x="6268" y="4058"/>
                    <a:pt x="6440" y="3943"/>
                    <a:pt x="6602" y="3810"/>
                  </a:cubicBezTo>
                  <a:cubicBezTo>
                    <a:pt x="7766" y="2942"/>
                    <a:pt x="8567" y="1664"/>
                    <a:pt x="8844" y="223"/>
                  </a:cubicBezTo>
                  <a:cubicBezTo>
                    <a:pt x="8330" y="76"/>
                    <a:pt x="7801" y="0"/>
                    <a:pt x="7270" y="0"/>
                  </a:cubicBezTo>
                  <a:close/>
                </a:path>
              </a:pathLst>
            </a:custGeom>
            <a:solidFill>
              <a:srgbClr val="76D9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2" name="Google Shape;2742;p38"/>
            <p:cNvSpPr/>
            <p:nvPr/>
          </p:nvSpPr>
          <p:spPr>
            <a:xfrm>
              <a:off x="3839075" y="3617900"/>
              <a:ext cx="89450" cy="151225"/>
            </a:xfrm>
            <a:custGeom>
              <a:avLst/>
              <a:gdLst/>
              <a:ahLst/>
              <a:cxnLst/>
              <a:rect l="l" t="t" r="r" b="b"/>
              <a:pathLst>
                <a:path w="3578" h="6049" extrusionOk="0">
                  <a:moveTo>
                    <a:pt x="401" y="0"/>
                  </a:moveTo>
                  <a:lnTo>
                    <a:pt x="477" y="401"/>
                  </a:lnTo>
                  <a:cubicBezTo>
                    <a:pt x="506" y="391"/>
                    <a:pt x="535" y="382"/>
                    <a:pt x="554" y="382"/>
                  </a:cubicBezTo>
                  <a:cubicBezTo>
                    <a:pt x="572" y="379"/>
                    <a:pt x="591" y="378"/>
                    <a:pt x="609" y="378"/>
                  </a:cubicBezTo>
                  <a:cubicBezTo>
                    <a:pt x="805" y="378"/>
                    <a:pt x="967" y="514"/>
                    <a:pt x="1002" y="706"/>
                  </a:cubicBezTo>
                  <a:cubicBezTo>
                    <a:pt x="1002" y="725"/>
                    <a:pt x="1002" y="744"/>
                    <a:pt x="1002" y="763"/>
                  </a:cubicBezTo>
                  <a:cubicBezTo>
                    <a:pt x="1002" y="954"/>
                    <a:pt x="859" y="1116"/>
                    <a:pt x="678" y="1145"/>
                  </a:cubicBezTo>
                  <a:lnTo>
                    <a:pt x="630" y="1145"/>
                  </a:lnTo>
                  <a:lnTo>
                    <a:pt x="1250" y="4207"/>
                  </a:lnTo>
                  <a:cubicBezTo>
                    <a:pt x="1259" y="4398"/>
                    <a:pt x="1126" y="4569"/>
                    <a:pt x="935" y="4598"/>
                  </a:cubicBezTo>
                  <a:lnTo>
                    <a:pt x="0" y="4779"/>
                  </a:lnTo>
                  <a:cubicBezTo>
                    <a:pt x="468" y="5151"/>
                    <a:pt x="983" y="5447"/>
                    <a:pt x="1546" y="5657"/>
                  </a:cubicBezTo>
                  <a:cubicBezTo>
                    <a:pt x="2137" y="5895"/>
                    <a:pt x="2767" y="6029"/>
                    <a:pt x="3406" y="6048"/>
                  </a:cubicBezTo>
                  <a:cubicBezTo>
                    <a:pt x="3578" y="4732"/>
                    <a:pt x="3301" y="3406"/>
                    <a:pt x="2614" y="2270"/>
                  </a:cubicBezTo>
                  <a:cubicBezTo>
                    <a:pt x="2433" y="1984"/>
                    <a:pt x="2242" y="1708"/>
                    <a:pt x="2013" y="1450"/>
                  </a:cubicBezTo>
                  <a:cubicBezTo>
                    <a:pt x="1794" y="1183"/>
                    <a:pt x="1555" y="944"/>
                    <a:pt x="1298" y="716"/>
                  </a:cubicBezTo>
                  <a:cubicBezTo>
                    <a:pt x="1011" y="458"/>
                    <a:pt x="716" y="219"/>
                    <a:pt x="401" y="0"/>
                  </a:cubicBezTo>
                  <a:close/>
                </a:path>
              </a:pathLst>
            </a:custGeom>
            <a:solidFill>
              <a:srgbClr val="76D9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3" name="Google Shape;2743;p38"/>
            <p:cNvSpPr/>
            <p:nvPr/>
          </p:nvSpPr>
          <p:spPr>
            <a:xfrm>
              <a:off x="3907050" y="4542725"/>
              <a:ext cx="35550" cy="21000"/>
            </a:xfrm>
            <a:custGeom>
              <a:avLst/>
              <a:gdLst/>
              <a:ahLst/>
              <a:cxnLst/>
              <a:rect l="l" t="t" r="r" b="b"/>
              <a:pathLst>
                <a:path w="1422" h="840" extrusionOk="0">
                  <a:moveTo>
                    <a:pt x="0" y="1"/>
                  </a:moveTo>
                  <a:cubicBezTo>
                    <a:pt x="0" y="1"/>
                    <a:pt x="57" y="325"/>
                    <a:pt x="172" y="840"/>
                  </a:cubicBezTo>
                  <a:lnTo>
                    <a:pt x="1421" y="582"/>
                  </a:lnTo>
                  <a:cubicBezTo>
                    <a:pt x="1107" y="430"/>
                    <a:pt x="830" y="315"/>
                    <a:pt x="591" y="220"/>
                  </a:cubicBezTo>
                  <a:cubicBezTo>
                    <a:pt x="229" y="77"/>
                    <a:pt x="10" y="1"/>
                    <a:pt x="0" y="1"/>
                  </a:cubicBezTo>
                  <a:close/>
                </a:path>
              </a:pathLst>
            </a:custGeom>
            <a:solidFill>
              <a:srgbClr val="76D9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4" name="Google Shape;2744;p38"/>
            <p:cNvSpPr/>
            <p:nvPr/>
          </p:nvSpPr>
          <p:spPr>
            <a:xfrm>
              <a:off x="3550975" y="4607125"/>
              <a:ext cx="168875" cy="200825"/>
            </a:xfrm>
            <a:custGeom>
              <a:avLst/>
              <a:gdLst/>
              <a:ahLst/>
              <a:cxnLst/>
              <a:rect l="l" t="t" r="r" b="b"/>
              <a:pathLst>
                <a:path w="6755" h="8033" extrusionOk="0">
                  <a:moveTo>
                    <a:pt x="6755" y="0"/>
                  </a:moveTo>
                  <a:lnTo>
                    <a:pt x="6755" y="0"/>
                  </a:lnTo>
                  <a:cubicBezTo>
                    <a:pt x="6240" y="191"/>
                    <a:pt x="5734" y="410"/>
                    <a:pt x="5247" y="658"/>
                  </a:cubicBezTo>
                  <a:cubicBezTo>
                    <a:pt x="4980" y="782"/>
                    <a:pt x="4685" y="935"/>
                    <a:pt x="4379" y="1107"/>
                  </a:cubicBezTo>
                  <a:cubicBezTo>
                    <a:pt x="3635" y="1526"/>
                    <a:pt x="2939" y="2022"/>
                    <a:pt x="2300" y="2576"/>
                  </a:cubicBezTo>
                  <a:cubicBezTo>
                    <a:pt x="2014" y="2843"/>
                    <a:pt x="1737" y="3120"/>
                    <a:pt x="1489" y="3425"/>
                  </a:cubicBezTo>
                  <a:cubicBezTo>
                    <a:pt x="487" y="4627"/>
                    <a:pt x="1" y="6182"/>
                    <a:pt x="134" y="7746"/>
                  </a:cubicBezTo>
                  <a:cubicBezTo>
                    <a:pt x="182" y="7794"/>
                    <a:pt x="211" y="7861"/>
                    <a:pt x="220" y="7927"/>
                  </a:cubicBezTo>
                  <a:cubicBezTo>
                    <a:pt x="230" y="7965"/>
                    <a:pt x="230" y="8004"/>
                    <a:pt x="220" y="8032"/>
                  </a:cubicBezTo>
                  <a:cubicBezTo>
                    <a:pt x="1871" y="7927"/>
                    <a:pt x="3406" y="7126"/>
                    <a:pt x="4446" y="5838"/>
                  </a:cubicBezTo>
                  <a:cubicBezTo>
                    <a:pt x="4646" y="5590"/>
                    <a:pt x="4828" y="5333"/>
                    <a:pt x="4999" y="5056"/>
                  </a:cubicBezTo>
                  <a:cubicBezTo>
                    <a:pt x="5572" y="4093"/>
                    <a:pt x="6020" y="3053"/>
                    <a:pt x="6316" y="1956"/>
                  </a:cubicBezTo>
                  <a:cubicBezTo>
                    <a:pt x="6354" y="1822"/>
                    <a:pt x="6392" y="1689"/>
                    <a:pt x="6430" y="1555"/>
                  </a:cubicBezTo>
                  <a:cubicBezTo>
                    <a:pt x="6564" y="1040"/>
                    <a:pt x="6669" y="525"/>
                    <a:pt x="6755" y="0"/>
                  </a:cubicBezTo>
                  <a:close/>
                </a:path>
              </a:pathLst>
            </a:custGeom>
            <a:solidFill>
              <a:srgbClr val="76D9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5" name="Google Shape;2745;p38"/>
            <p:cNvSpPr/>
            <p:nvPr/>
          </p:nvSpPr>
          <p:spPr>
            <a:xfrm>
              <a:off x="3735325" y="4362900"/>
              <a:ext cx="208700" cy="93800"/>
            </a:xfrm>
            <a:custGeom>
              <a:avLst/>
              <a:gdLst/>
              <a:ahLst/>
              <a:cxnLst/>
              <a:rect l="l" t="t" r="r" b="b"/>
              <a:pathLst>
                <a:path w="8348" h="3752" extrusionOk="0">
                  <a:moveTo>
                    <a:pt x="4602" y="2661"/>
                  </a:moveTo>
                  <a:cubicBezTo>
                    <a:pt x="4752" y="2661"/>
                    <a:pt x="4852" y="2840"/>
                    <a:pt x="4761" y="2968"/>
                  </a:cubicBezTo>
                  <a:cubicBezTo>
                    <a:pt x="4720" y="3020"/>
                    <a:pt x="4662" y="3045"/>
                    <a:pt x="4606" y="3045"/>
                  </a:cubicBezTo>
                  <a:cubicBezTo>
                    <a:pt x="4519" y="3045"/>
                    <a:pt x="4435" y="2986"/>
                    <a:pt x="4417" y="2882"/>
                  </a:cubicBezTo>
                  <a:cubicBezTo>
                    <a:pt x="4398" y="2777"/>
                    <a:pt x="4475" y="2681"/>
                    <a:pt x="4580" y="2662"/>
                  </a:cubicBezTo>
                  <a:cubicBezTo>
                    <a:pt x="4587" y="2661"/>
                    <a:pt x="4595" y="2661"/>
                    <a:pt x="4602" y="2661"/>
                  </a:cubicBezTo>
                  <a:close/>
                  <a:moveTo>
                    <a:pt x="2484" y="3048"/>
                  </a:moveTo>
                  <a:cubicBezTo>
                    <a:pt x="2588" y="3048"/>
                    <a:pt x="2692" y="3121"/>
                    <a:pt x="2710" y="3244"/>
                  </a:cubicBezTo>
                  <a:cubicBezTo>
                    <a:pt x="2729" y="3368"/>
                    <a:pt x="2643" y="3473"/>
                    <a:pt x="2529" y="3502"/>
                  </a:cubicBezTo>
                  <a:cubicBezTo>
                    <a:pt x="2517" y="3504"/>
                    <a:pt x="2505" y="3504"/>
                    <a:pt x="2493" y="3504"/>
                  </a:cubicBezTo>
                  <a:cubicBezTo>
                    <a:pt x="2312" y="3504"/>
                    <a:pt x="2193" y="3301"/>
                    <a:pt x="2309" y="3139"/>
                  </a:cubicBezTo>
                  <a:cubicBezTo>
                    <a:pt x="2353" y="3077"/>
                    <a:pt x="2419" y="3048"/>
                    <a:pt x="2484" y="3048"/>
                  </a:cubicBezTo>
                  <a:close/>
                  <a:moveTo>
                    <a:pt x="2891" y="1"/>
                  </a:moveTo>
                  <a:cubicBezTo>
                    <a:pt x="1985" y="449"/>
                    <a:pt x="1203" y="1127"/>
                    <a:pt x="621" y="1966"/>
                  </a:cubicBezTo>
                  <a:cubicBezTo>
                    <a:pt x="363" y="2328"/>
                    <a:pt x="153" y="2729"/>
                    <a:pt x="1" y="3149"/>
                  </a:cubicBezTo>
                  <a:cubicBezTo>
                    <a:pt x="818" y="3550"/>
                    <a:pt x="1709" y="3752"/>
                    <a:pt x="2601" y="3752"/>
                  </a:cubicBezTo>
                  <a:cubicBezTo>
                    <a:pt x="3344" y="3752"/>
                    <a:pt x="4087" y="3612"/>
                    <a:pt x="4789" y="3330"/>
                  </a:cubicBezTo>
                  <a:cubicBezTo>
                    <a:pt x="6192" y="2786"/>
                    <a:pt x="7451" y="1737"/>
                    <a:pt x="8348" y="850"/>
                  </a:cubicBezTo>
                  <a:lnTo>
                    <a:pt x="8348" y="850"/>
                  </a:lnTo>
                  <a:lnTo>
                    <a:pt x="3645" y="1804"/>
                  </a:lnTo>
                  <a:cubicBezTo>
                    <a:pt x="3615" y="1812"/>
                    <a:pt x="3585" y="1815"/>
                    <a:pt x="3555" y="1815"/>
                  </a:cubicBezTo>
                  <a:cubicBezTo>
                    <a:pt x="3402" y="1815"/>
                    <a:pt x="3254" y="1717"/>
                    <a:pt x="3206" y="1565"/>
                  </a:cubicBezTo>
                  <a:lnTo>
                    <a:pt x="2891" y="1"/>
                  </a:lnTo>
                  <a:close/>
                </a:path>
              </a:pathLst>
            </a:custGeom>
            <a:solidFill>
              <a:srgbClr val="76D9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6" name="Google Shape;2746;p38"/>
            <p:cNvSpPr/>
            <p:nvPr/>
          </p:nvSpPr>
          <p:spPr>
            <a:xfrm>
              <a:off x="4136450" y="4239625"/>
              <a:ext cx="750" cy="250"/>
            </a:xfrm>
            <a:custGeom>
              <a:avLst/>
              <a:gdLst/>
              <a:ahLst/>
              <a:cxnLst/>
              <a:rect l="l" t="t" r="r" b="b"/>
              <a:pathLst>
                <a:path w="30" h="10" extrusionOk="0">
                  <a:moveTo>
                    <a:pt x="10" y="0"/>
                  </a:moveTo>
                  <a:cubicBezTo>
                    <a:pt x="1" y="10"/>
                    <a:pt x="1" y="10"/>
                    <a:pt x="1" y="10"/>
                  </a:cubicBezTo>
                  <a:lnTo>
                    <a:pt x="29" y="0"/>
                  </a:lnTo>
                  <a:close/>
                </a:path>
              </a:pathLst>
            </a:custGeom>
            <a:solidFill>
              <a:srgbClr val="76D9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7" name="Google Shape;2747;p38"/>
            <p:cNvSpPr/>
            <p:nvPr/>
          </p:nvSpPr>
          <p:spPr>
            <a:xfrm>
              <a:off x="3730550" y="4009250"/>
              <a:ext cx="220875" cy="140725"/>
            </a:xfrm>
            <a:custGeom>
              <a:avLst/>
              <a:gdLst/>
              <a:ahLst/>
              <a:cxnLst/>
              <a:rect l="l" t="t" r="r" b="b"/>
              <a:pathLst>
                <a:path w="8835" h="5629" extrusionOk="0">
                  <a:moveTo>
                    <a:pt x="7909" y="0"/>
                  </a:moveTo>
                  <a:lnTo>
                    <a:pt x="8186" y="1393"/>
                  </a:lnTo>
                  <a:cubicBezTo>
                    <a:pt x="8205" y="1584"/>
                    <a:pt x="8062" y="1755"/>
                    <a:pt x="7880" y="1774"/>
                  </a:cubicBezTo>
                  <a:lnTo>
                    <a:pt x="1737" y="3015"/>
                  </a:lnTo>
                  <a:cubicBezTo>
                    <a:pt x="1069" y="3825"/>
                    <a:pt x="487" y="4703"/>
                    <a:pt x="1" y="5628"/>
                  </a:cubicBezTo>
                  <a:cubicBezTo>
                    <a:pt x="1" y="5628"/>
                    <a:pt x="3645" y="5619"/>
                    <a:pt x="6087" y="4121"/>
                  </a:cubicBezTo>
                  <a:cubicBezTo>
                    <a:pt x="7260" y="3396"/>
                    <a:pt x="8157" y="2299"/>
                    <a:pt x="8615" y="992"/>
                  </a:cubicBezTo>
                  <a:cubicBezTo>
                    <a:pt x="8720" y="735"/>
                    <a:pt x="8787" y="458"/>
                    <a:pt x="8834" y="181"/>
                  </a:cubicBezTo>
                  <a:cubicBezTo>
                    <a:pt x="8529" y="86"/>
                    <a:pt x="8224" y="29"/>
                    <a:pt x="7909" y="0"/>
                  </a:cubicBezTo>
                  <a:close/>
                </a:path>
              </a:pathLst>
            </a:custGeom>
            <a:solidFill>
              <a:srgbClr val="76D9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8" name="Google Shape;2748;p38"/>
            <p:cNvSpPr/>
            <p:nvPr/>
          </p:nvSpPr>
          <p:spPr>
            <a:xfrm>
              <a:off x="3989075" y="4653150"/>
              <a:ext cx="89450" cy="88025"/>
            </a:xfrm>
            <a:custGeom>
              <a:avLst/>
              <a:gdLst/>
              <a:ahLst/>
              <a:cxnLst/>
              <a:rect l="l" t="t" r="r" b="b"/>
              <a:pathLst>
                <a:path w="3578" h="3521" extrusionOk="0">
                  <a:moveTo>
                    <a:pt x="2767" y="0"/>
                  </a:moveTo>
                  <a:lnTo>
                    <a:pt x="3034" y="1307"/>
                  </a:lnTo>
                  <a:cubicBezTo>
                    <a:pt x="3044" y="1498"/>
                    <a:pt x="2910" y="1670"/>
                    <a:pt x="2719" y="1698"/>
                  </a:cubicBezTo>
                  <a:lnTo>
                    <a:pt x="1" y="2242"/>
                  </a:lnTo>
                  <a:cubicBezTo>
                    <a:pt x="449" y="2595"/>
                    <a:pt x="945" y="2891"/>
                    <a:pt x="1479" y="3101"/>
                  </a:cubicBezTo>
                  <a:cubicBezTo>
                    <a:pt x="2090" y="3358"/>
                    <a:pt x="2748" y="3501"/>
                    <a:pt x="3416" y="3520"/>
                  </a:cubicBezTo>
                  <a:cubicBezTo>
                    <a:pt x="3578" y="2309"/>
                    <a:pt x="3349" y="1078"/>
                    <a:pt x="2767" y="0"/>
                  </a:cubicBezTo>
                  <a:close/>
                </a:path>
              </a:pathLst>
            </a:custGeom>
            <a:solidFill>
              <a:srgbClr val="76D9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9" name="Google Shape;2749;p38"/>
            <p:cNvSpPr/>
            <p:nvPr/>
          </p:nvSpPr>
          <p:spPr>
            <a:xfrm>
              <a:off x="3411225" y="1647550"/>
              <a:ext cx="275" cy="2650"/>
            </a:xfrm>
            <a:custGeom>
              <a:avLst/>
              <a:gdLst/>
              <a:ahLst/>
              <a:cxnLst/>
              <a:rect l="l" t="t" r="r" b="b"/>
              <a:pathLst>
                <a:path w="11" h="106" extrusionOk="0">
                  <a:moveTo>
                    <a:pt x="10" y="29"/>
                  </a:moveTo>
                  <a:cubicBezTo>
                    <a:pt x="1" y="19"/>
                    <a:pt x="1" y="10"/>
                    <a:pt x="1" y="0"/>
                  </a:cubicBezTo>
                  <a:lnTo>
                    <a:pt x="1" y="0"/>
                  </a:lnTo>
                  <a:cubicBezTo>
                    <a:pt x="1" y="10"/>
                    <a:pt x="1" y="19"/>
                    <a:pt x="10" y="29"/>
                  </a:cubicBezTo>
                  <a:cubicBezTo>
                    <a:pt x="10" y="48"/>
                    <a:pt x="10" y="77"/>
                    <a:pt x="10" y="105"/>
                  </a:cubicBezTo>
                  <a:cubicBezTo>
                    <a:pt x="10" y="77"/>
                    <a:pt x="10" y="48"/>
                    <a:pt x="10" y="29"/>
                  </a:cubicBezTo>
                  <a:close/>
                </a:path>
              </a:pathLst>
            </a:custGeom>
            <a:solidFill>
              <a:srgbClr val="76D9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0" name="Google Shape;2750;p38"/>
            <p:cNvSpPr/>
            <p:nvPr/>
          </p:nvSpPr>
          <p:spPr>
            <a:xfrm>
              <a:off x="3392400" y="1651350"/>
              <a:ext cx="3125" cy="3375"/>
            </a:xfrm>
            <a:custGeom>
              <a:avLst/>
              <a:gdLst/>
              <a:ahLst/>
              <a:cxnLst/>
              <a:rect l="l" t="t" r="r" b="b"/>
              <a:pathLst>
                <a:path w="125" h="135" extrusionOk="0">
                  <a:moveTo>
                    <a:pt x="0" y="1"/>
                  </a:moveTo>
                  <a:lnTo>
                    <a:pt x="0" y="1"/>
                  </a:lnTo>
                  <a:cubicBezTo>
                    <a:pt x="21" y="26"/>
                    <a:pt x="41" y="52"/>
                    <a:pt x="63" y="76"/>
                  </a:cubicBezTo>
                  <a:lnTo>
                    <a:pt x="63" y="76"/>
                  </a:lnTo>
                  <a:cubicBezTo>
                    <a:pt x="43" y="50"/>
                    <a:pt x="23" y="24"/>
                    <a:pt x="0" y="1"/>
                  </a:cubicBezTo>
                  <a:close/>
                  <a:moveTo>
                    <a:pt x="63" y="76"/>
                  </a:moveTo>
                  <a:cubicBezTo>
                    <a:pt x="76" y="93"/>
                    <a:pt x="90" y="110"/>
                    <a:pt x="105" y="125"/>
                  </a:cubicBezTo>
                  <a:lnTo>
                    <a:pt x="124" y="134"/>
                  </a:lnTo>
                  <a:cubicBezTo>
                    <a:pt x="102" y="117"/>
                    <a:pt x="82" y="97"/>
                    <a:pt x="63" y="76"/>
                  </a:cubicBezTo>
                  <a:close/>
                </a:path>
              </a:pathLst>
            </a:custGeom>
            <a:solidFill>
              <a:srgbClr val="76D9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1" name="Google Shape;2751;p38"/>
            <p:cNvSpPr/>
            <p:nvPr/>
          </p:nvSpPr>
          <p:spPr>
            <a:xfrm>
              <a:off x="3298900" y="1496825"/>
              <a:ext cx="500" cy="750"/>
            </a:xfrm>
            <a:custGeom>
              <a:avLst/>
              <a:gdLst/>
              <a:ahLst/>
              <a:cxnLst/>
              <a:rect l="l" t="t" r="r" b="b"/>
              <a:pathLst>
                <a:path w="20" h="30" extrusionOk="0">
                  <a:moveTo>
                    <a:pt x="20" y="0"/>
                  </a:moveTo>
                  <a:lnTo>
                    <a:pt x="1" y="29"/>
                  </a:lnTo>
                  <a:cubicBezTo>
                    <a:pt x="10" y="20"/>
                    <a:pt x="20" y="10"/>
                    <a:pt x="20" y="0"/>
                  </a:cubicBezTo>
                  <a:close/>
                </a:path>
              </a:pathLst>
            </a:custGeom>
            <a:solidFill>
              <a:srgbClr val="76D9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2" name="Google Shape;2752;p38"/>
            <p:cNvSpPr/>
            <p:nvPr/>
          </p:nvSpPr>
          <p:spPr>
            <a:xfrm>
              <a:off x="3230700" y="1504225"/>
              <a:ext cx="2650" cy="3600"/>
            </a:xfrm>
            <a:custGeom>
              <a:avLst/>
              <a:gdLst/>
              <a:ahLst/>
              <a:cxnLst/>
              <a:rect l="l" t="t" r="r" b="b"/>
              <a:pathLst>
                <a:path w="106" h="144" extrusionOk="0">
                  <a:moveTo>
                    <a:pt x="1" y="0"/>
                  </a:moveTo>
                  <a:cubicBezTo>
                    <a:pt x="20" y="57"/>
                    <a:pt x="58" y="105"/>
                    <a:pt x="105" y="143"/>
                  </a:cubicBezTo>
                  <a:cubicBezTo>
                    <a:pt x="105" y="143"/>
                    <a:pt x="105" y="134"/>
                    <a:pt x="105" y="134"/>
                  </a:cubicBezTo>
                  <a:cubicBezTo>
                    <a:pt x="105" y="124"/>
                    <a:pt x="105" y="115"/>
                    <a:pt x="105" y="115"/>
                  </a:cubicBezTo>
                  <a:lnTo>
                    <a:pt x="77" y="105"/>
                  </a:lnTo>
                  <a:lnTo>
                    <a:pt x="77" y="96"/>
                  </a:lnTo>
                  <a:cubicBezTo>
                    <a:pt x="77" y="86"/>
                    <a:pt x="77" y="86"/>
                    <a:pt x="77" y="86"/>
                  </a:cubicBezTo>
                  <a:cubicBezTo>
                    <a:pt x="77" y="77"/>
                    <a:pt x="77" y="67"/>
                    <a:pt x="67" y="57"/>
                  </a:cubicBezTo>
                  <a:lnTo>
                    <a:pt x="67" y="48"/>
                  </a:lnTo>
                  <a:lnTo>
                    <a:pt x="58" y="38"/>
                  </a:lnTo>
                  <a:cubicBezTo>
                    <a:pt x="58" y="38"/>
                    <a:pt x="48" y="29"/>
                    <a:pt x="48" y="29"/>
                  </a:cubicBezTo>
                  <a:lnTo>
                    <a:pt x="29" y="19"/>
                  </a:lnTo>
                  <a:cubicBezTo>
                    <a:pt x="29" y="10"/>
                    <a:pt x="20" y="10"/>
                    <a:pt x="20" y="10"/>
                  </a:cubicBezTo>
                  <a:cubicBezTo>
                    <a:pt x="10" y="0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76D9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3" name="Google Shape;2753;p38"/>
            <p:cNvSpPr/>
            <p:nvPr/>
          </p:nvSpPr>
          <p:spPr>
            <a:xfrm>
              <a:off x="3316800" y="1474400"/>
              <a:ext cx="1700" cy="1475"/>
            </a:xfrm>
            <a:custGeom>
              <a:avLst/>
              <a:gdLst/>
              <a:ahLst/>
              <a:cxnLst/>
              <a:rect l="l" t="t" r="r" b="b"/>
              <a:pathLst>
                <a:path w="68" h="59" extrusionOk="0">
                  <a:moveTo>
                    <a:pt x="67" y="1"/>
                  </a:moveTo>
                  <a:lnTo>
                    <a:pt x="19" y="39"/>
                  </a:lnTo>
                  <a:lnTo>
                    <a:pt x="0" y="58"/>
                  </a:lnTo>
                  <a:cubicBezTo>
                    <a:pt x="19" y="39"/>
                    <a:pt x="48" y="20"/>
                    <a:pt x="67" y="1"/>
                  </a:cubicBezTo>
                  <a:close/>
                </a:path>
              </a:pathLst>
            </a:custGeom>
            <a:solidFill>
              <a:srgbClr val="76D9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4" name="Google Shape;2754;p38"/>
            <p:cNvSpPr/>
            <p:nvPr/>
          </p:nvSpPr>
          <p:spPr>
            <a:xfrm>
              <a:off x="3236900" y="13489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close/>
                </a:path>
              </a:pathLst>
            </a:custGeom>
            <a:solidFill>
              <a:srgbClr val="76D9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5" name="Google Shape;2755;p38"/>
            <p:cNvSpPr/>
            <p:nvPr/>
          </p:nvSpPr>
          <p:spPr>
            <a:xfrm>
              <a:off x="3375700" y="1320825"/>
              <a:ext cx="975" cy="1450"/>
            </a:xfrm>
            <a:custGeom>
              <a:avLst/>
              <a:gdLst/>
              <a:ahLst/>
              <a:cxnLst/>
              <a:rect l="l" t="t" r="r" b="b"/>
              <a:pathLst>
                <a:path w="39" h="58" extrusionOk="0">
                  <a:moveTo>
                    <a:pt x="39" y="0"/>
                  </a:moveTo>
                  <a:cubicBezTo>
                    <a:pt x="20" y="20"/>
                    <a:pt x="10" y="39"/>
                    <a:pt x="0" y="58"/>
                  </a:cubicBezTo>
                  <a:lnTo>
                    <a:pt x="39" y="0"/>
                  </a:lnTo>
                  <a:close/>
                </a:path>
              </a:pathLst>
            </a:custGeom>
            <a:solidFill>
              <a:srgbClr val="76D9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6" name="Google Shape;2756;p38"/>
            <p:cNvSpPr/>
            <p:nvPr/>
          </p:nvSpPr>
          <p:spPr>
            <a:xfrm>
              <a:off x="3394050" y="1368525"/>
              <a:ext cx="525" cy="250"/>
            </a:xfrm>
            <a:custGeom>
              <a:avLst/>
              <a:gdLst/>
              <a:ahLst/>
              <a:cxnLst/>
              <a:rect l="l" t="t" r="r" b="b"/>
              <a:pathLst>
                <a:path w="21" h="10" extrusionOk="0">
                  <a:moveTo>
                    <a:pt x="20" y="0"/>
                  </a:moveTo>
                  <a:lnTo>
                    <a:pt x="1" y="10"/>
                  </a:lnTo>
                  <a:lnTo>
                    <a:pt x="20" y="0"/>
                  </a:lnTo>
                  <a:lnTo>
                    <a:pt x="20" y="0"/>
                  </a:lnTo>
                  <a:close/>
                </a:path>
              </a:pathLst>
            </a:custGeom>
            <a:solidFill>
              <a:srgbClr val="76D9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7" name="Google Shape;2757;p38"/>
            <p:cNvSpPr/>
            <p:nvPr/>
          </p:nvSpPr>
          <p:spPr>
            <a:xfrm>
              <a:off x="3520450" y="2301950"/>
              <a:ext cx="750" cy="1200"/>
            </a:xfrm>
            <a:custGeom>
              <a:avLst/>
              <a:gdLst/>
              <a:ahLst/>
              <a:cxnLst/>
              <a:rect l="l" t="t" r="r" b="b"/>
              <a:pathLst>
                <a:path w="30" h="48" extrusionOk="0">
                  <a:moveTo>
                    <a:pt x="29" y="0"/>
                  </a:moveTo>
                  <a:lnTo>
                    <a:pt x="1" y="48"/>
                  </a:lnTo>
                  <a:lnTo>
                    <a:pt x="10" y="38"/>
                  </a:lnTo>
                  <a:lnTo>
                    <a:pt x="29" y="0"/>
                  </a:lnTo>
                  <a:close/>
                </a:path>
              </a:pathLst>
            </a:custGeom>
            <a:solidFill>
              <a:srgbClr val="76D9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8" name="Google Shape;2758;p38"/>
            <p:cNvSpPr/>
            <p:nvPr/>
          </p:nvSpPr>
          <p:spPr>
            <a:xfrm>
              <a:off x="3463225" y="2640825"/>
              <a:ext cx="500" cy="750"/>
            </a:xfrm>
            <a:custGeom>
              <a:avLst/>
              <a:gdLst/>
              <a:ahLst/>
              <a:cxnLst/>
              <a:rect l="l" t="t" r="r" b="b"/>
              <a:pathLst>
                <a:path w="20" h="30" extrusionOk="0">
                  <a:moveTo>
                    <a:pt x="0" y="1"/>
                  </a:moveTo>
                  <a:lnTo>
                    <a:pt x="19" y="29"/>
                  </a:lnTo>
                  <a:close/>
                </a:path>
              </a:pathLst>
            </a:custGeom>
            <a:solidFill>
              <a:srgbClr val="76D9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9" name="Google Shape;2759;p38"/>
            <p:cNvSpPr/>
            <p:nvPr/>
          </p:nvSpPr>
          <p:spPr>
            <a:xfrm>
              <a:off x="3550500" y="2621275"/>
              <a:ext cx="25" cy="500"/>
            </a:xfrm>
            <a:custGeom>
              <a:avLst/>
              <a:gdLst/>
              <a:ahLst/>
              <a:cxnLst/>
              <a:rect l="l" t="t" r="r" b="b"/>
              <a:pathLst>
                <a:path w="1" h="20" extrusionOk="0">
                  <a:moveTo>
                    <a:pt x="1" y="0"/>
                  </a:moveTo>
                  <a:lnTo>
                    <a:pt x="1" y="0"/>
                  </a:lnTo>
                  <a:cubicBezTo>
                    <a:pt x="1" y="10"/>
                    <a:pt x="1" y="19"/>
                    <a:pt x="1" y="19"/>
                  </a:cubicBezTo>
                  <a:lnTo>
                    <a:pt x="1" y="19"/>
                  </a:lnTo>
                  <a:cubicBezTo>
                    <a:pt x="1" y="19"/>
                    <a:pt x="1" y="10"/>
                    <a:pt x="1" y="0"/>
                  </a:cubicBezTo>
                  <a:close/>
                </a:path>
              </a:pathLst>
            </a:custGeom>
            <a:solidFill>
              <a:srgbClr val="76D9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0" name="Google Shape;2760;p38"/>
            <p:cNvSpPr/>
            <p:nvPr/>
          </p:nvSpPr>
          <p:spPr>
            <a:xfrm>
              <a:off x="3561250" y="2619125"/>
              <a:ext cx="500" cy="975"/>
            </a:xfrm>
            <a:custGeom>
              <a:avLst/>
              <a:gdLst/>
              <a:ahLst/>
              <a:cxnLst/>
              <a:rect l="l" t="t" r="r" b="b"/>
              <a:pathLst>
                <a:path w="20" h="39" extrusionOk="0">
                  <a:moveTo>
                    <a:pt x="0" y="0"/>
                  </a:moveTo>
                  <a:cubicBezTo>
                    <a:pt x="10" y="10"/>
                    <a:pt x="10" y="20"/>
                    <a:pt x="19" y="39"/>
                  </a:cubicBezTo>
                  <a:cubicBezTo>
                    <a:pt x="10" y="20"/>
                    <a:pt x="10" y="10"/>
                    <a:pt x="10" y="0"/>
                  </a:cubicBezTo>
                  <a:close/>
                </a:path>
              </a:pathLst>
            </a:custGeom>
            <a:solidFill>
              <a:srgbClr val="76D9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1" name="Google Shape;2761;p38"/>
            <p:cNvSpPr/>
            <p:nvPr/>
          </p:nvSpPr>
          <p:spPr>
            <a:xfrm>
              <a:off x="3358050" y="1769175"/>
              <a:ext cx="500" cy="250"/>
            </a:xfrm>
            <a:custGeom>
              <a:avLst/>
              <a:gdLst/>
              <a:ahLst/>
              <a:cxnLst/>
              <a:rect l="l" t="t" r="r" b="b"/>
              <a:pathLst>
                <a:path w="20" h="10" extrusionOk="0">
                  <a:moveTo>
                    <a:pt x="20" y="0"/>
                  </a:moveTo>
                  <a:cubicBezTo>
                    <a:pt x="15" y="0"/>
                    <a:pt x="12" y="3"/>
                    <a:pt x="10" y="5"/>
                  </a:cubicBezTo>
                  <a:lnTo>
                    <a:pt x="20" y="0"/>
                  </a:lnTo>
                  <a:close/>
                  <a:moveTo>
                    <a:pt x="10" y="5"/>
                  </a:moveTo>
                  <a:lnTo>
                    <a:pt x="1" y="10"/>
                  </a:lnTo>
                  <a:cubicBezTo>
                    <a:pt x="5" y="10"/>
                    <a:pt x="8" y="8"/>
                    <a:pt x="10" y="5"/>
                  </a:cubicBezTo>
                  <a:close/>
                </a:path>
              </a:pathLst>
            </a:custGeom>
            <a:solidFill>
              <a:srgbClr val="76D9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2" name="Google Shape;2762;p38"/>
            <p:cNvSpPr/>
            <p:nvPr/>
          </p:nvSpPr>
          <p:spPr>
            <a:xfrm>
              <a:off x="3517600" y="1979525"/>
              <a:ext cx="725" cy="1925"/>
            </a:xfrm>
            <a:custGeom>
              <a:avLst/>
              <a:gdLst/>
              <a:ahLst/>
              <a:cxnLst/>
              <a:rect l="l" t="t" r="r" b="b"/>
              <a:pathLst>
                <a:path w="29" h="77" extrusionOk="0">
                  <a:moveTo>
                    <a:pt x="29" y="0"/>
                  </a:moveTo>
                  <a:lnTo>
                    <a:pt x="29" y="0"/>
                  </a:lnTo>
                  <a:cubicBezTo>
                    <a:pt x="10" y="19"/>
                    <a:pt x="0" y="48"/>
                    <a:pt x="0" y="76"/>
                  </a:cubicBezTo>
                  <a:cubicBezTo>
                    <a:pt x="10" y="48"/>
                    <a:pt x="19" y="29"/>
                    <a:pt x="29" y="0"/>
                  </a:cubicBezTo>
                  <a:close/>
                </a:path>
              </a:pathLst>
            </a:custGeom>
            <a:solidFill>
              <a:srgbClr val="76D9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3" name="Google Shape;2763;p38"/>
            <p:cNvSpPr/>
            <p:nvPr/>
          </p:nvSpPr>
          <p:spPr>
            <a:xfrm>
              <a:off x="3356850" y="1769650"/>
              <a:ext cx="1225" cy="1225"/>
            </a:xfrm>
            <a:custGeom>
              <a:avLst/>
              <a:gdLst/>
              <a:ahLst/>
              <a:cxnLst/>
              <a:rect l="l" t="t" r="r" b="b"/>
              <a:pathLst>
                <a:path w="49" h="49" extrusionOk="0">
                  <a:moveTo>
                    <a:pt x="48" y="1"/>
                  </a:moveTo>
                  <a:lnTo>
                    <a:pt x="1" y="48"/>
                  </a:lnTo>
                  <a:lnTo>
                    <a:pt x="10" y="48"/>
                  </a:lnTo>
                  <a:cubicBezTo>
                    <a:pt x="20" y="29"/>
                    <a:pt x="39" y="10"/>
                    <a:pt x="48" y="1"/>
                  </a:cubicBezTo>
                  <a:close/>
                </a:path>
              </a:pathLst>
            </a:custGeom>
            <a:solidFill>
              <a:srgbClr val="76D9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4" name="Google Shape;2764;p38"/>
            <p:cNvSpPr/>
            <p:nvPr/>
          </p:nvSpPr>
          <p:spPr>
            <a:xfrm>
              <a:off x="3561725" y="2620075"/>
              <a:ext cx="25" cy="275"/>
            </a:xfrm>
            <a:custGeom>
              <a:avLst/>
              <a:gdLst/>
              <a:ahLst/>
              <a:cxnLst/>
              <a:rect l="l" t="t" r="r" b="b"/>
              <a:pathLst>
                <a:path w="1" h="11" extrusionOk="0">
                  <a:moveTo>
                    <a:pt x="0" y="1"/>
                  </a:moveTo>
                  <a:lnTo>
                    <a:pt x="0" y="10"/>
                  </a:lnTo>
                  <a:cubicBezTo>
                    <a:pt x="0" y="10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76D9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5" name="Google Shape;2765;p38"/>
            <p:cNvSpPr/>
            <p:nvPr/>
          </p:nvSpPr>
          <p:spPr>
            <a:xfrm>
              <a:off x="3646375" y="2615550"/>
              <a:ext cx="132850" cy="181500"/>
            </a:xfrm>
            <a:custGeom>
              <a:avLst/>
              <a:gdLst/>
              <a:ahLst/>
              <a:cxnLst/>
              <a:rect l="l" t="t" r="r" b="b"/>
              <a:pathLst>
                <a:path w="5314" h="7260" extrusionOk="0">
                  <a:moveTo>
                    <a:pt x="2323" y="1581"/>
                  </a:moveTo>
                  <a:cubicBezTo>
                    <a:pt x="2498" y="1581"/>
                    <a:pt x="2671" y="1686"/>
                    <a:pt x="2700" y="1918"/>
                  </a:cubicBezTo>
                  <a:cubicBezTo>
                    <a:pt x="2700" y="1937"/>
                    <a:pt x="2700" y="1956"/>
                    <a:pt x="2700" y="1975"/>
                  </a:cubicBezTo>
                  <a:cubicBezTo>
                    <a:pt x="2706" y="2228"/>
                    <a:pt x="2504" y="2372"/>
                    <a:pt x="2306" y="2372"/>
                  </a:cubicBezTo>
                  <a:cubicBezTo>
                    <a:pt x="2152" y="2372"/>
                    <a:pt x="2001" y="2286"/>
                    <a:pt x="1947" y="2099"/>
                  </a:cubicBezTo>
                  <a:cubicBezTo>
                    <a:pt x="1937" y="2080"/>
                    <a:pt x="1937" y="2061"/>
                    <a:pt x="1937" y="2042"/>
                  </a:cubicBezTo>
                  <a:cubicBezTo>
                    <a:pt x="1878" y="1749"/>
                    <a:pt x="2102" y="1581"/>
                    <a:pt x="2323" y="1581"/>
                  </a:cubicBezTo>
                  <a:close/>
                  <a:moveTo>
                    <a:pt x="802" y="5133"/>
                  </a:moveTo>
                  <a:lnTo>
                    <a:pt x="802" y="5133"/>
                  </a:lnTo>
                  <a:cubicBezTo>
                    <a:pt x="861" y="5204"/>
                    <a:pt x="921" y="5268"/>
                    <a:pt x="982" y="5331"/>
                  </a:cubicBezTo>
                  <a:lnTo>
                    <a:pt x="982" y="5331"/>
                  </a:lnTo>
                  <a:cubicBezTo>
                    <a:pt x="922" y="5265"/>
                    <a:pt x="862" y="5199"/>
                    <a:pt x="802" y="5133"/>
                  </a:cubicBezTo>
                  <a:close/>
                  <a:moveTo>
                    <a:pt x="1" y="0"/>
                  </a:moveTo>
                  <a:lnTo>
                    <a:pt x="478" y="2328"/>
                  </a:lnTo>
                  <a:lnTo>
                    <a:pt x="1088" y="5361"/>
                  </a:lnTo>
                  <a:cubicBezTo>
                    <a:pt x="1097" y="5388"/>
                    <a:pt x="1098" y="5414"/>
                    <a:pt x="1090" y="5440"/>
                  </a:cubicBezTo>
                  <a:lnTo>
                    <a:pt x="1090" y="5440"/>
                  </a:lnTo>
                  <a:cubicBezTo>
                    <a:pt x="1053" y="5403"/>
                    <a:pt x="1017" y="5367"/>
                    <a:pt x="982" y="5331"/>
                  </a:cubicBezTo>
                  <a:lnTo>
                    <a:pt x="982" y="5331"/>
                  </a:lnTo>
                  <a:cubicBezTo>
                    <a:pt x="1018" y="5370"/>
                    <a:pt x="1053" y="5409"/>
                    <a:pt x="1088" y="5447"/>
                  </a:cubicBezTo>
                  <a:cubicBezTo>
                    <a:pt x="1089" y="5445"/>
                    <a:pt x="1090" y="5442"/>
                    <a:pt x="1090" y="5440"/>
                  </a:cubicBezTo>
                  <a:lnTo>
                    <a:pt x="1090" y="5440"/>
                  </a:lnTo>
                  <a:cubicBezTo>
                    <a:pt x="1093" y="5442"/>
                    <a:pt x="1095" y="5445"/>
                    <a:pt x="1098" y="5447"/>
                  </a:cubicBezTo>
                  <a:cubicBezTo>
                    <a:pt x="1765" y="6144"/>
                    <a:pt x="2605" y="6668"/>
                    <a:pt x="3530" y="6974"/>
                  </a:cubicBezTo>
                  <a:cubicBezTo>
                    <a:pt x="4036" y="7145"/>
                    <a:pt x="4570" y="7241"/>
                    <a:pt x="5104" y="7260"/>
                  </a:cubicBezTo>
                  <a:cubicBezTo>
                    <a:pt x="5314" y="5600"/>
                    <a:pt x="4808" y="3931"/>
                    <a:pt x="3721" y="2662"/>
                  </a:cubicBezTo>
                  <a:cubicBezTo>
                    <a:pt x="3587" y="2500"/>
                    <a:pt x="3435" y="2347"/>
                    <a:pt x="3292" y="2204"/>
                  </a:cubicBezTo>
                  <a:cubicBezTo>
                    <a:pt x="3196" y="2109"/>
                    <a:pt x="3101" y="2013"/>
                    <a:pt x="3005" y="1927"/>
                  </a:cubicBezTo>
                  <a:lnTo>
                    <a:pt x="2824" y="1775"/>
                  </a:lnTo>
                  <a:lnTo>
                    <a:pt x="2815" y="1765"/>
                  </a:lnTo>
                  <a:lnTo>
                    <a:pt x="2691" y="1670"/>
                  </a:lnTo>
                  <a:lnTo>
                    <a:pt x="2633" y="1622"/>
                  </a:lnTo>
                  <a:lnTo>
                    <a:pt x="2395" y="1431"/>
                  </a:lnTo>
                  <a:cubicBezTo>
                    <a:pt x="2271" y="1345"/>
                    <a:pt x="2156" y="1260"/>
                    <a:pt x="2032" y="1174"/>
                  </a:cubicBezTo>
                  <a:lnTo>
                    <a:pt x="2004" y="1155"/>
                  </a:lnTo>
                  <a:cubicBezTo>
                    <a:pt x="1708" y="954"/>
                    <a:pt x="1412" y="764"/>
                    <a:pt x="1117" y="592"/>
                  </a:cubicBezTo>
                  <a:lnTo>
                    <a:pt x="1059" y="563"/>
                  </a:lnTo>
                  <a:cubicBezTo>
                    <a:pt x="687" y="344"/>
                    <a:pt x="334" y="163"/>
                    <a:pt x="1" y="0"/>
                  </a:cubicBezTo>
                  <a:close/>
                </a:path>
              </a:pathLst>
            </a:custGeom>
            <a:solidFill>
              <a:srgbClr val="76D9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6" name="Google Shape;2766;p38"/>
            <p:cNvSpPr/>
            <p:nvPr/>
          </p:nvSpPr>
          <p:spPr>
            <a:xfrm>
              <a:off x="3819525" y="4247950"/>
              <a:ext cx="1200" cy="1950"/>
            </a:xfrm>
            <a:custGeom>
              <a:avLst/>
              <a:gdLst/>
              <a:ahLst/>
              <a:cxnLst/>
              <a:rect l="l" t="t" r="r" b="b"/>
              <a:pathLst>
                <a:path w="48" h="78" extrusionOk="0">
                  <a:moveTo>
                    <a:pt x="0" y="77"/>
                  </a:moveTo>
                  <a:lnTo>
                    <a:pt x="48" y="1"/>
                  </a:lnTo>
                  <a:lnTo>
                    <a:pt x="48" y="1"/>
                  </a:lnTo>
                  <a:close/>
                </a:path>
              </a:pathLst>
            </a:custGeom>
            <a:solidFill>
              <a:srgbClr val="76D9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7" name="Google Shape;2767;p38"/>
            <p:cNvSpPr/>
            <p:nvPr/>
          </p:nvSpPr>
          <p:spPr>
            <a:xfrm>
              <a:off x="2548650" y="1269700"/>
              <a:ext cx="190325" cy="93475"/>
            </a:xfrm>
            <a:custGeom>
              <a:avLst/>
              <a:gdLst/>
              <a:ahLst/>
              <a:cxnLst/>
              <a:rect l="l" t="t" r="r" b="b"/>
              <a:pathLst>
                <a:path w="7613" h="3739" extrusionOk="0">
                  <a:moveTo>
                    <a:pt x="3124" y="2428"/>
                  </a:moveTo>
                  <a:cubicBezTo>
                    <a:pt x="3151" y="2428"/>
                    <a:pt x="3179" y="2437"/>
                    <a:pt x="3205" y="2456"/>
                  </a:cubicBezTo>
                  <a:cubicBezTo>
                    <a:pt x="3320" y="2532"/>
                    <a:pt x="3272" y="2694"/>
                    <a:pt x="3148" y="2723"/>
                  </a:cubicBezTo>
                  <a:cubicBezTo>
                    <a:pt x="3143" y="2723"/>
                    <a:pt x="3137" y="2724"/>
                    <a:pt x="3131" y="2724"/>
                  </a:cubicBezTo>
                  <a:cubicBezTo>
                    <a:pt x="3061" y="2724"/>
                    <a:pt x="2995" y="2669"/>
                    <a:pt x="2986" y="2599"/>
                  </a:cubicBezTo>
                  <a:cubicBezTo>
                    <a:pt x="2964" y="2505"/>
                    <a:pt x="3040" y="2428"/>
                    <a:pt x="3124" y="2428"/>
                  </a:cubicBezTo>
                  <a:close/>
                  <a:moveTo>
                    <a:pt x="5661" y="0"/>
                  </a:moveTo>
                  <a:cubicBezTo>
                    <a:pt x="5025" y="0"/>
                    <a:pt x="4389" y="129"/>
                    <a:pt x="3797" y="386"/>
                  </a:cubicBezTo>
                  <a:cubicBezTo>
                    <a:pt x="1689" y="1273"/>
                    <a:pt x="0" y="3629"/>
                    <a:pt x="0" y="3629"/>
                  </a:cubicBezTo>
                  <a:cubicBezTo>
                    <a:pt x="0" y="3629"/>
                    <a:pt x="718" y="3739"/>
                    <a:pt x="1698" y="3739"/>
                  </a:cubicBezTo>
                  <a:cubicBezTo>
                    <a:pt x="2678" y="3739"/>
                    <a:pt x="3921" y="3629"/>
                    <a:pt x="4970" y="3190"/>
                  </a:cubicBezTo>
                  <a:cubicBezTo>
                    <a:pt x="6201" y="2685"/>
                    <a:pt x="7164" y="1683"/>
                    <a:pt x="7613" y="424"/>
                  </a:cubicBezTo>
                  <a:cubicBezTo>
                    <a:pt x="6993" y="141"/>
                    <a:pt x="6327" y="0"/>
                    <a:pt x="5661" y="0"/>
                  </a:cubicBezTo>
                  <a:close/>
                </a:path>
              </a:pathLst>
            </a:custGeom>
            <a:solidFill>
              <a:srgbClr val="52C6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8" name="Google Shape;2768;p38"/>
            <p:cNvSpPr/>
            <p:nvPr/>
          </p:nvSpPr>
          <p:spPr>
            <a:xfrm>
              <a:off x="2230025" y="1106675"/>
              <a:ext cx="39625" cy="44850"/>
            </a:xfrm>
            <a:custGeom>
              <a:avLst/>
              <a:gdLst/>
              <a:ahLst/>
              <a:cxnLst/>
              <a:rect l="l" t="t" r="r" b="b"/>
              <a:pathLst>
                <a:path w="1585" h="1794" extrusionOk="0">
                  <a:moveTo>
                    <a:pt x="1584" y="0"/>
                  </a:moveTo>
                  <a:lnTo>
                    <a:pt x="964" y="124"/>
                  </a:lnTo>
                  <a:cubicBezTo>
                    <a:pt x="981" y="412"/>
                    <a:pt x="750" y="581"/>
                    <a:pt x="520" y="581"/>
                  </a:cubicBezTo>
                  <a:cubicBezTo>
                    <a:pt x="354" y="581"/>
                    <a:pt x="187" y="492"/>
                    <a:pt x="115" y="296"/>
                  </a:cubicBezTo>
                  <a:lnTo>
                    <a:pt x="1" y="315"/>
                  </a:lnTo>
                  <a:cubicBezTo>
                    <a:pt x="249" y="830"/>
                    <a:pt x="535" y="1326"/>
                    <a:pt x="850" y="1794"/>
                  </a:cubicBezTo>
                  <a:cubicBezTo>
                    <a:pt x="850" y="1794"/>
                    <a:pt x="916" y="1670"/>
                    <a:pt x="1021" y="1441"/>
                  </a:cubicBezTo>
                  <a:cubicBezTo>
                    <a:pt x="1021" y="1431"/>
                    <a:pt x="1031" y="1412"/>
                    <a:pt x="1040" y="1402"/>
                  </a:cubicBezTo>
                  <a:lnTo>
                    <a:pt x="1060" y="1345"/>
                  </a:lnTo>
                  <a:cubicBezTo>
                    <a:pt x="1079" y="1298"/>
                    <a:pt x="1107" y="1250"/>
                    <a:pt x="1126" y="1193"/>
                  </a:cubicBezTo>
                  <a:cubicBezTo>
                    <a:pt x="1136" y="1183"/>
                    <a:pt x="1136" y="1174"/>
                    <a:pt x="1145" y="1164"/>
                  </a:cubicBezTo>
                  <a:cubicBezTo>
                    <a:pt x="1174" y="1097"/>
                    <a:pt x="1203" y="1021"/>
                    <a:pt x="1231" y="945"/>
                  </a:cubicBezTo>
                  <a:lnTo>
                    <a:pt x="1288" y="811"/>
                  </a:lnTo>
                  <a:cubicBezTo>
                    <a:pt x="1308" y="763"/>
                    <a:pt x="1327" y="716"/>
                    <a:pt x="1346" y="668"/>
                  </a:cubicBezTo>
                  <a:cubicBezTo>
                    <a:pt x="1422" y="468"/>
                    <a:pt x="1508" y="239"/>
                    <a:pt x="1584" y="0"/>
                  </a:cubicBezTo>
                  <a:close/>
                </a:path>
              </a:pathLst>
            </a:custGeom>
            <a:solidFill>
              <a:srgbClr val="52C6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9" name="Google Shape;2769;p38"/>
            <p:cNvSpPr/>
            <p:nvPr/>
          </p:nvSpPr>
          <p:spPr>
            <a:xfrm>
              <a:off x="2518350" y="1140525"/>
              <a:ext cx="206325" cy="75925"/>
            </a:xfrm>
            <a:custGeom>
              <a:avLst/>
              <a:gdLst/>
              <a:ahLst/>
              <a:cxnLst/>
              <a:rect l="l" t="t" r="r" b="b"/>
              <a:pathLst>
                <a:path w="8253" h="3037" extrusionOk="0">
                  <a:moveTo>
                    <a:pt x="1233" y="1454"/>
                  </a:moveTo>
                  <a:cubicBezTo>
                    <a:pt x="1364" y="1454"/>
                    <a:pt x="1494" y="1545"/>
                    <a:pt x="1517" y="1699"/>
                  </a:cubicBezTo>
                  <a:cubicBezTo>
                    <a:pt x="1546" y="1851"/>
                    <a:pt x="1432" y="1994"/>
                    <a:pt x="1279" y="2014"/>
                  </a:cubicBezTo>
                  <a:cubicBezTo>
                    <a:pt x="1264" y="2016"/>
                    <a:pt x="1249" y="2017"/>
                    <a:pt x="1234" y="2017"/>
                  </a:cubicBezTo>
                  <a:cubicBezTo>
                    <a:pt x="1012" y="2017"/>
                    <a:pt x="878" y="1753"/>
                    <a:pt x="1012" y="1565"/>
                  </a:cubicBezTo>
                  <a:cubicBezTo>
                    <a:pt x="1070" y="1489"/>
                    <a:pt x="1152" y="1454"/>
                    <a:pt x="1233" y="1454"/>
                  </a:cubicBezTo>
                  <a:close/>
                  <a:moveTo>
                    <a:pt x="4692" y="0"/>
                  </a:moveTo>
                  <a:cubicBezTo>
                    <a:pt x="2436" y="0"/>
                    <a:pt x="1" y="1432"/>
                    <a:pt x="1" y="1432"/>
                  </a:cubicBezTo>
                  <a:cubicBezTo>
                    <a:pt x="1" y="1432"/>
                    <a:pt x="2443" y="2996"/>
                    <a:pt x="4723" y="3034"/>
                  </a:cubicBezTo>
                  <a:cubicBezTo>
                    <a:pt x="4768" y="3036"/>
                    <a:pt x="4813" y="3036"/>
                    <a:pt x="4859" y="3036"/>
                  </a:cubicBezTo>
                  <a:cubicBezTo>
                    <a:pt x="6145" y="3036"/>
                    <a:pt x="7368" y="2515"/>
                    <a:pt x="8252" y="1584"/>
                  </a:cubicBezTo>
                  <a:cubicBezTo>
                    <a:pt x="7375" y="592"/>
                    <a:pt x="6106" y="10"/>
                    <a:pt x="4780" y="1"/>
                  </a:cubicBezTo>
                  <a:cubicBezTo>
                    <a:pt x="4751" y="0"/>
                    <a:pt x="4721" y="0"/>
                    <a:pt x="4692" y="0"/>
                  </a:cubicBezTo>
                  <a:close/>
                </a:path>
              </a:pathLst>
            </a:custGeom>
            <a:solidFill>
              <a:srgbClr val="52C6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0" name="Google Shape;2770;p38"/>
            <p:cNvSpPr/>
            <p:nvPr/>
          </p:nvSpPr>
          <p:spPr>
            <a:xfrm>
              <a:off x="2478050" y="1666075"/>
              <a:ext cx="206325" cy="76075"/>
            </a:xfrm>
            <a:custGeom>
              <a:avLst/>
              <a:gdLst/>
              <a:ahLst/>
              <a:cxnLst/>
              <a:rect l="l" t="t" r="r" b="b"/>
              <a:pathLst>
                <a:path w="8253" h="3043" extrusionOk="0">
                  <a:moveTo>
                    <a:pt x="4630" y="0"/>
                  </a:moveTo>
                  <a:cubicBezTo>
                    <a:pt x="2399" y="0"/>
                    <a:pt x="1" y="1358"/>
                    <a:pt x="1" y="1358"/>
                  </a:cubicBezTo>
                  <a:cubicBezTo>
                    <a:pt x="1" y="1358"/>
                    <a:pt x="2414" y="2961"/>
                    <a:pt x="4694" y="3037"/>
                  </a:cubicBezTo>
                  <a:cubicBezTo>
                    <a:pt x="4772" y="3041"/>
                    <a:pt x="4851" y="3043"/>
                    <a:pt x="4929" y="3043"/>
                  </a:cubicBezTo>
                  <a:cubicBezTo>
                    <a:pt x="6179" y="3043"/>
                    <a:pt x="7372" y="2543"/>
                    <a:pt x="8252" y="1654"/>
                  </a:cubicBezTo>
                  <a:cubicBezTo>
                    <a:pt x="7393" y="633"/>
                    <a:pt x="6134" y="42"/>
                    <a:pt x="4808" y="3"/>
                  </a:cubicBezTo>
                  <a:cubicBezTo>
                    <a:pt x="4749" y="1"/>
                    <a:pt x="4690" y="0"/>
                    <a:pt x="4630" y="0"/>
                  </a:cubicBezTo>
                  <a:close/>
                </a:path>
              </a:pathLst>
            </a:custGeom>
            <a:solidFill>
              <a:srgbClr val="52C6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1" name="Google Shape;2771;p38"/>
            <p:cNvSpPr/>
            <p:nvPr/>
          </p:nvSpPr>
          <p:spPr>
            <a:xfrm>
              <a:off x="3009625" y="1415275"/>
              <a:ext cx="78725" cy="206300"/>
            </a:xfrm>
            <a:custGeom>
              <a:avLst/>
              <a:gdLst/>
              <a:ahLst/>
              <a:cxnLst/>
              <a:rect l="l" t="t" r="r" b="b"/>
              <a:pathLst>
                <a:path w="3149" h="8252" extrusionOk="0">
                  <a:moveTo>
                    <a:pt x="1699" y="0"/>
                  </a:moveTo>
                  <a:cubicBezTo>
                    <a:pt x="1699" y="0"/>
                    <a:pt x="115" y="2423"/>
                    <a:pt x="48" y="4703"/>
                  </a:cubicBezTo>
                  <a:cubicBezTo>
                    <a:pt x="1" y="6038"/>
                    <a:pt x="516" y="7326"/>
                    <a:pt x="1470" y="8252"/>
                  </a:cubicBezTo>
                  <a:cubicBezTo>
                    <a:pt x="2471" y="7383"/>
                    <a:pt x="3063" y="6124"/>
                    <a:pt x="3082" y="4798"/>
                  </a:cubicBezTo>
                  <a:cubicBezTo>
                    <a:pt x="3149" y="2518"/>
                    <a:pt x="1699" y="0"/>
                    <a:pt x="1699" y="0"/>
                  </a:cubicBezTo>
                  <a:close/>
                </a:path>
              </a:pathLst>
            </a:custGeom>
            <a:solidFill>
              <a:srgbClr val="52C6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2" name="Google Shape;2772;p38"/>
            <p:cNvSpPr/>
            <p:nvPr/>
          </p:nvSpPr>
          <p:spPr>
            <a:xfrm>
              <a:off x="2800950" y="1760625"/>
              <a:ext cx="193450" cy="90050"/>
            </a:xfrm>
            <a:custGeom>
              <a:avLst/>
              <a:gdLst/>
              <a:ahLst/>
              <a:cxnLst/>
              <a:rect l="l" t="t" r="r" b="b"/>
              <a:pathLst>
                <a:path w="7738" h="3602" extrusionOk="0">
                  <a:moveTo>
                    <a:pt x="2113" y="1"/>
                  </a:moveTo>
                  <a:cubicBezTo>
                    <a:pt x="1388" y="1"/>
                    <a:pt x="665" y="170"/>
                    <a:pt x="1" y="505"/>
                  </a:cubicBezTo>
                  <a:cubicBezTo>
                    <a:pt x="201" y="1010"/>
                    <a:pt x="497" y="1478"/>
                    <a:pt x="869" y="1888"/>
                  </a:cubicBezTo>
                  <a:cubicBezTo>
                    <a:pt x="1384" y="2451"/>
                    <a:pt x="2023" y="2889"/>
                    <a:pt x="2748" y="3156"/>
                  </a:cubicBezTo>
                  <a:cubicBezTo>
                    <a:pt x="3661" y="3503"/>
                    <a:pt x="4704" y="3602"/>
                    <a:pt x="5600" y="3602"/>
                  </a:cubicBezTo>
                  <a:cubicBezTo>
                    <a:pt x="6801" y="3602"/>
                    <a:pt x="7737" y="3424"/>
                    <a:pt x="7737" y="3424"/>
                  </a:cubicBezTo>
                  <a:cubicBezTo>
                    <a:pt x="7050" y="2575"/>
                    <a:pt x="6259" y="1830"/>
                    <a:pt x="5390" y="1182"/>
                  </a:cubicBezTo>
                  <a:cubicBezTo>
                    <a:pt x="4904" y="829"/>
                    <a:pt x="4379" y="543"/>
                    <a:pt x="3816" y="323"/>
                  </a:cubicBezTo>
                  <a:cubicBezTo>
                    <a:pt x="3267" y="108"/>
                    <a:pt x="2690" y="1"/>
                    <a:pt x="2113" y="1"/>
                  </a:cubicBezTo>
                  <a:close/>
                </a:path>
              </a:pathLst>
            </a:custGeom>
            <a:solidFill>
              <a:srgbClr val="52C6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3" name="Google Shape;2773;p38"/>
            <p:cNvSpPr/>
            <p:nvPr/>
          </p:nvSpPr>
          <p:spPr>
            <a:xfrm>
              <a:off x="2698875" y="2241650"/>
              <a:ext cx="190350" cy="93550"/>
            </a:xfrm>
            <a:custGeom>
              <a:avLst/>
              <a:gdLst/>
              <a:ahLst/>
              <a:cxnLst/>
              <a:rect l="l" t="t" r="r" b="b"/>
              <a:pathLst>
                <a:path w="7614" h="3742" extrusionOk="0">
                  <a:moveTo>
                    <a:pt x="3125" y="2428"/>
                  </a:moveTo>
                  <a:cubicBezTo>
                    <a:pt x="3193" y="2428"/>
                    <a:pt x="3261" y="2474"/>
                    <a:pt x="3273" y="2555"/>
                  </a:cubicBezTo>
                  <a:cubicBezTo>
                    <a:pt x="3282" y="2632"/>
                    <a:pt x="3225" y="2708"/>
                    <a:pt x="3149" y="2717"/>
                  </a:cubicBezTo>
                  <a:cubicBezTo>
                    <a:pt x="3141" y="2719"/>
                    <a:pt x="3134" y="2719"/>
                    <a:pt x="3127" y="2719"/>
                  </a:cubicBezTo>
                  <a:cubicBezTo>
                    <a:pt x="3014" y="2719"/>
                    <a:pt x="2934" y="2587"/>
                    <a:pt x="3006" y="2488"/>
                  </a:cubicBezTo>
                  <a:cubicBezTo>
                    <a:pt x="3036" y="2447"/>
                    <a:pt x="3080" y="2428"/>
                    <a:pt x="3125" y="2428"/>
                  </a:cubicBezTo>
                  <a:close/>
                  <a:moveTo>
                    <a:pt x="5658" y="1"/>
                  </a:moveTo>
                  <a:cubicBezTo>
                    <a:pt x="5025" y="1"/>
                    <a:pt x="4392" y="130"/>
                    <a:pt x="3798" y="390"/>
                  </a:cubicBezTo>
                  <a:cubicBezTo>
                    <a:pt x="1699" y="1267"/>
                    <a:pt x="1" y="3633"/>
                    <a:pt x="1" y="3633"/>
                  </a:cubicBezTo>
                  <a:cubicBezTo>
                    <a:pt x="1" y="3633"/>
                    <a:pt x="711" y="3742"/>
                    <a:pt x="1684" y="3742"/>
                  </a:cubicBezTo>
                  <a:cubicBezTo>
                    <a:pt x="2668" y="3742"/>
                    <a:pt x="3921" y="3631"/>
                    <a:pt x="4980" y="3185"/>
                  </a:cubicBezTo>
                  <a:cubicBezTo>
                    <a:pt x="6201" y="2679"/>
                    <a:pt x="7165" y="1678"/>
                    <a:pt x="7613" y="428"/>
                  </a:cubicBezTo>
                  <a:cubicBezTo>
                    <a:pt x="6992" y="144"/>
                    <a:pt x="6325" y="1"/>
                    <a:pt x="5658" y="1"/>
                  </a:cubicBezTo>
                  <a:close/>
                </a:path>
              </a:pathLst>
            </a:custGeom>
            <a:solidFill>
              <a:srgbClr val="52C6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4" name="Google Shape;2774;p38"/>
            <p:cNvSpPr/>
            <p:nvPr/>
          </p:nvSpPr>
          <p:spPr>
            <a:xfrm>
              <a:off x="2353800" y="1917275"/>
              <a:ext cx="81825" cy="206075"/>
            </a:xfrm>
            <a:custGeom>
              <a:avLst/>
              <a:gdLst/>
              <a:ahLst/>
              <a:cxnLst/>
              <a:rect l="l" t="t" r="r" b="b"/>
              <a:pathLst>
                <a:path w="3273" h="8243" extrusionOk="0">
                  <a:moveTo>
                    <a:pt x="1604" y="6165"/>
                  </a:moveTo>
                  <a:cubicBezTo>
                    <a:pt x="1943" y="6165"/>
                    <a:pt x="2160" y="6566"/>
                    <a:pt x="1947" y="6859"/>
                  </a:cubicBezTo>
                  <a:cubicBezTo>
                    <a:pt x="1856" y="6983"/>
                    <a:pt x="1725" y="7041"/>
                    <a:pt x="1594" y="7041"/>
                  </a:cubicBezTo>
                  <a:cubicBezTo>
                    <a:pt x="1393" y="7041"/>
                    <a:pt x="1195" y="6905"/>
                    <a:pt x="1155" y="6668"/>
                  </a:cubicBezTo>
                  <a:cubicBezTo>
                    <a:pt x="1117" y="6430"/>
                    <a:pt x="1288" y="6201"/>
                    <a:pt x="1527" y="6172"/>
                  </a:cubicBezTo>
                  <a:cubicBezTo>
                    <a:pt x="1553" y="6168"/>
                    <a:pt x="1579" y="6165"/>
                    <a:pt x="1604" y="6165"/>
                  </a:cubicBezTo>
                  <a:close/>
                  <a:moveTo>
                    <a:pt x="1393" y="0"/>
                  </a:moveTo>
                  <a:cubicBezTo>
                    <a:pt x="468" y="964"/>
                    <a:pt x="1" y="2271"/>
                    <a:pt x="96" y="3597"/>
                  </a:cubicBezTo>
                  <a:cubicBezTo>
                    <a:pt x="239" y="5867"/>
                    <a:pt x="1908" y="8242"/>
                    <a:pt x="1908" y="8242"/>
                  </a:cubicBezTo>
                  <a:cubicBezTo>
                    <a:pt x="1908" y="8242"/>
                    <a:pt x="3273" y="5686"/>
                    <a:pt x="3129" y="3406"/>
                  </a:cubicBezTo>
                  <a:cubicBezTo>
                    <a:pt x="3053" y="2080"/>
                    <a:pt x="2424" y="840"/>
                    <a:pt x="1393" y="0"/>
                  </a:cubicBezTo>
                  <a:close/>
                </a:path>
              </a:pathLst>
            </a:custGeom>
            <a:solidFill>
              <a:srgbClr val="52C6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5" name="Google Shape;2775;p38"/>
            <p:cNvSpPr/>
            <p:nvPr/>
          </p:nvSpPr>
          <p:spPr>
            <a:xfrm>
              <a:off x="2668600" y="2112575"/>
              <a:ext cx="206550" cy="75925"/>
            </a:xfrm>
            <a:custGeom>
              <a:avLst/>
              <a:gdLst/>
              <a:ahLst/>
              <a:cxnLst/>
              <a:rect l="l" t="t" r="r" b="b"/>
              <a:pathLst>
                <a:path w="8262" h="3037" extrusionOk="0">
                  <a:moveTo>
                    <a:pt x="1239" y="1451"/>
                  </a:moveTo>
                  <a:cubicBezTo>
                    <a:pt x="1368" y="1451"/>
                    <a:pt x="1494" y="1538"/>
                    <a:pt x="1517" y="1689"/>
                  </a:cubicBezTo>
                  <a:cubicBezTo>
                    <a:pt x="1546" y="1842"/>
                    <a:pt x="1441" y="1995"/>
                    <a:pt x="1279" y="2014"/>
                  </a:cubicBezTo>
                  <a:cubicBezTo>
                    <a:pt x="1267" y="2015"/>
                    <a:pt x="1255" y="2016"/>
                    <a:pt x="1243" y="2016"/>
                  </a:cubicBezTo>
                  <a:cubicBezTo>
                    <a:pt x="1016" y="2016"/>
                    <a:pt x="875" y="1756"/>
                    <a:pt x="1012" y="1565"/>
                  </a:cubicBezTo>
                  <a:cubicBezTo>
                    <a:pt x="1071" y="1487"/>
                    <a:pt x="1156" y="1451"/>
                    <a:pt x="1239" y="1451"/>
                  </a:cubicBezTo>
                  <a:close/>
                  <a:moveTo>
                    <a:pt x="4692" y="0"/>
                  </a:moveTo>
                  <a:cubicBezTo>
                    <a:pt x="2436" y="0"/>
                    <a:pt x="0" y="1432"/>
                    <a:pt x="0" y="1432"/>
                  </a:cubicBezTo>
                  <a:cubicBezTo>
                    <a:pt x="0" y="1432"/>
                    <a:pt x="2442" y="2996"/>
                    <a:pt x="4732" y="3034"/>
                  </a:cubicBezTo>
                  <a:cubicBezTo>
                    <a:pt x="4776" y="3036"/>
                    <a:pt x="4821" y="3036"/>
                    <a:pt x="4865" y="3036"/>
                  </a:cubicBezTo>
                  <a:cubicBezTo>
                    <a:pt x="6143" y="3036"/>
                    <a:pt x="7367" y="2506"/>
                    <a:pt x="8261" y="1575"/>
                  </a:cubicBezTo>
                  <a:cubicBezTo>
                    <a:pt x="7374" y="583"/>
                    <a:pt x="6106" y="11"/>
                    <a:pt x="4780" y="1"/>
                  </a:cubicBezTo>
                  <a:cubicBezTo>
                    <a:pt x="4750" y="0"/>
                    <a:pt x="4721" y="0"/>
                    <a:pt x="4692" y="0"/>
                  </a:cubicBezTo>
                  <a:close/>
                </a:path>
              </a:pathLst>
            </a:custGeom>
            <a:solidFill>
              <a:srgbClr val="52C6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6" name="Google Shape;2776;p38"/>
            <p:cNvSpPr/>
            <p:nvPr/>
          </p:nvSpPr>
          <p:spPr>
            <a:xfrm>
              <a:off x="2628300" y="2638100"/>
              <a:ext cx="206300" cy="76075"/>
            </a:xfrm>
            <a:custGeom>
              <a:avLst/>
              <a:gdLst/>
              <a:ahLst/>
              <a:cxnLst/>
              <a:rect l="l" t="t" r="r" b="b"/>
              <a:pathLst>
                <a:path w="8252" h="3043" extrusionOk="0">
                  <a:moveTo>
                    <a:pt x="4608" y="1"/>
                  </a:moveTo>
                  <a:cubicBezTo>
                    <a:pt x="2383" y="1"/>
                    <a:pt x="0" y="1350"/>
                    <a:pt x="0" y="1350"/>
                  </a:cubicBezTo>
                  <a:cubicBezTo>
                    <a:pt x="0" y="1350"/>
                    <a:pt x="2423" y="2952"/>
                    <a:pt x="4703" y="3038"/>
                  </a:cubicBezTo>
                  <a:cubicBezTo>
                    <a:pt x="4771" y="3041"/>
                    <a:pt x="4839" y="3042"/>
                    <a:pt x="4906" y="3042"/>
                  </a:cubicBezTo>
                  <a:cubicBezTo>
                    <a:pt x="6160" y="3042"/>
                    <a:pt x="7365" y="2541"/>
                    <a:pt x="8252" y="1645"/>
                  </a:cubicBezTo>
                  <a:cubicBezTo>
                    <a:pt x="7393" y="634"/>
                    <a:pt x="6134" y="33"/>
                    <a:pt x="4808" y="5"/>
                  </a:cubicBezTo>
                  <a:cubicBezTo>
                    <a:pt x="4742" y="2"/>
                    <a:pt x="4675" y="1"/>
                    <a:pt x="4608" y="1"/>
                  </a:cubicBezTo>
                  <a:close/>
                </a:path>
              </a:pathLst>
            </a:custGeom>
            <a:solidFill>
              <a:srgbClr val="52C6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7" name="Google Shape;2777;p38"/>
            <p:cNvSpPr/>
            <p:nvPr/>
          </p:nvSpPr>
          <p:spPr>
            <a:xfrm>
              <a:off x="3159875" y="2387075"/>
              <a:ext cx="78725" cy="206325"/>
            </a:xfrm>
            <a:custGeom>
              <a:avLst/>
              <a:gdLst/>
              <a:ahLst/>
              <a:cxnLst/>
              <a:rect l="l" t="t" r="r" b="b"/>
              <a:pathLst>
                <a:path w="3149" h="8253" extrusionOk="0">
                  <a:moveTo>
                    <a:pt x="1698" y="1"/>
                  </a:moveTo>
                  <a:cubicBezTo>
                    <a:pt x="1698" y="1"/>
                    <a:pt x="115" y="2433"/>
                    <a:pt x="48" y="4713"/>
                  </a:cubicBezTo>
                  <a:cubicBezTo>
                    <a:pt x="0" y="6039"/>
                    <a:pt x="516" y="7327"/>
                    <a:pt x="1469" y="8252"/>
                  </a:cubicBezTo>
                  <a:cubicBezTo>
                    <a:pt x="2471" y="7384"/>
                    <a:pt x="3062" y="6125"/>
                    <a:pt x="3091" y="4799"/>
                  </a:cubicBezTo>
                  <a:cubicBezTo>
                    <a:pt x="3148" y="2519"/>
                    <a:pt x="1698" y="1"/>
                    <a:pt x="1698" y="1"/>
                  </a:cubicBezTo>
                  <a:close/>
                </a:path>
              </a:pathLst>
            </a:custGeom>
            <a:solidFill>
              <a:srgbClr val="52C6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8" name="Google Shape;2778;p38"/>
            <p:cNvSpPr/>
            <p:nvPr/>
          </p:nvSpPr>
          <p:spPr>
            <a:xfrm>
              <a:off x="2951450" y="2732450"/>
              <a:ext cx="193175" cy="90100"/>
            </a:xfrm>
            <a:custGeom>
              <a:avLst/>
              <a:gdLst/>
              <a:ahLst/>
              <a:cxnLst/>
              <a:rect l="l" t="t" r="r" b="b"/>
              <a:pathLst>
                <a:path w="7727" h="3604" extrusionOk="0">
                  <a:moveTo>
                    <a:pt x="2109" y="0"/>
                  </a:moveTo>
                  <a:cubicBezTo>
                    <a:pt x="1383" y="0"/>
                    <a:pt x="659" y="169"/>
                    <a:pt x="0" y="504"/>
                  </a:cubicBezTo>
                  <a:cubicBezTo>
                    <a:pt x="200" y="1019"/>
                    <a:pt x="487" y="1487"/>
                    <a:pt x="859" y="1887"/>
                  </a:cubicBezTo>
                  <a:cubicBezTo>
                    <a:pt x="1374" y="2460"/>
                    <a:pt x="2022" y="2899"/>
                    <a:pt x="2738" y="3166"/>
                  </a:cubicBezTo>
                  <a:cubicBezTo>
                    <a:pt x="3644" y="3506"/>
                    <a:pt x="4680" y="3603"/>
                    <a:pt x="5571" y="3603"/>
                  </a:cubicBezTo>
                  <a:cubicBezTo>
                    <a:pt x="6781" y="3603"/>
                    <a:pt x="7727" y="3423"/>
                    <a:pt x="7727" y="3423"/>
                  </a:cubicBezTo>
                  <a:cubicBezTo>
                    <a:pt x="7040" y="2584"/>
                    <a:pt x="6258" y="1830"/>
                    <a:pt x="5380" y="1191"/>
                  </a:cubicBezTo>
                  <a:cubicBezTo>
                    <a:pt x="4894" y="829"/>
                    <a:pt x="4369" y="542"/>
                    <a:pt x="3816" y="323"/>
                  </a:cubicBezTo>
                  <a:cubicBezTo>
                    <a:pt x="3266" y="107"/>
                    <a:pt x="2687" y="0"/>
                    <a:pt x="2109" y="0"/>
                  </a:cubicBezTo>
                  <a:close/>
                </a:path>
              </a:pathLst>
            </a:custGeom>
            <a:solidFill>
              <a:srgbClr val="52C6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9" name="Google Shape;2779;p38"/>
            <p:cNvSpPr/>
            <p:nvPr/>
          </p:nvSpPr>
          <p:spPr>
            <a:xfrm>
              <a:off x="2849375" y="3213575"/>
              <a:ext cx="190100" cy="93450"/>
            </a:xfrm>
            <a:custGeom>
              <a:avLst/>
              <a:gdLst/>
              <a:ahLst/>
              <a:cxnLst/>
              <a:rect l="l" t="t" r="r" b="b"/>
              <a:pathLst>
                <a:path w="7604" h="3738" extrusionOk="0">
                  <a:moveTo>
                    <a:pt x="3123" y="2425"/>
                  </a:moveTo>
                  <a:cubicBezTo>
                    <a:pt x="3236" y="2425"/>
                    <a:pt x="3315" y="2557"/>
                    <a:pt x="3244" y="2656"/>
                  </a:cubicBezTo>
                  <a:cubicBezTo>
                    <a:pt x="3214" y="2697"/>
                    <a:pt x="3169" y="2716"/>
                    <a:pt x="3125" y="2716"/>
                  </a:cubicBezTo>
                  <a:cubicBezTo>
                    <a:pt x="3056" y="2716"/>
                    <a:pt x="2988" y="2670"/>
                    <a:pt x="2976" y="2589"/>
                  </a:cubicBezTo>
                  <a:cubicBezTo>
                    <a:pt x="2967" y="2513"/>
                    <a:pt x="3015" y="2436"/>
                    <a:pt x="3100" y="2427"/>
                  </a:cubicBezTo>
                  <a:cubicBezTo>
                    <a:pt x="3108" y="2426"/>
                    <a:pt x="3116" y="2425"/>
                    <a:pt x="3123" y="2425"/>
                  </a:cubicBezTo>
                  <a:close/>
                  <a:moveTo>
                    <a:pt x="5659" y="0"/>
                  </a:moveTo>
                  <a:cubicBezTo>
                    <a:pt x="5022" y="0"/>
                    <a:pt x="4384" y="129"/>
                    <a:pt x="3787" y="386"/>
                  </a:cubicBezTo>
                  <a:cubicBezTo>
                    <a:pt x="1689" y="1273"/>
                    <a:pt x="0" y="3629"/>
                    <a:pt x="0" y="3629"/>
                  </a:cubicBezTo>
                  <a:cubicBezTo>
                    <a:pt x="0" y="3629"/>
                    <a:pt x="708" y="3737"/>
                    <a:pt x="1679" y="3737"/>
                  </a:cubicBezTo>
                  <a:cubicBezTo>
                    <a:pt x="2660" y="3737"/>
                    <a:pt x="3910" y="3627"/>
                    <a:pt x="4970" y="3181"/>
                  </a:cubicBezTo>
                  <a:cubicBezTo>
                    <a:pt x="6201" y="2685"/>
                    <a:pt x="7155" y="1673"/>
                    <a:pt x="7603" y="424"/>
                  </a:cubicBezTo>
                  <a:cubicBezTo>
                    <a:pt x="6989" y="141"/>
                    <a:pt x="6325" y="0"/>
                    <a:pt x="5659" y="0"/>
                  </a:cubicBezTo>
                  <a:close/>
                </a:path>
              </a:pathLst>
            </a:custGeom>
            <a:solidFill>
              <a:srgbClr val="52C6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0" name="Google Shape;2780;p38"/>
            <p:cNvSpPr/>
            <p:nvPr/>
          </p:nvSpPr>
          <p:spPr>
            <a:xfrm>
              <a:off x="2504050" y="2889325"/>
              <a:ext cx="81825" cy="206075"/>
            </a:xfrm>
            <a:custGeom>
              <a:avLst/>
              <a:gdLst/>
              <a:ahLst/>
              <a:cxnLst/>
              <a:rect l="l" t="t" r="r" b="b"/>
              <a:pathLst>
                <a:path w="3273" h="8243" extrusionOk="0">
                  <a:moveTo>
                    <a:pt x="1596" y="6157"/>
                  </a:moveTo>
                  <a:cubicBezTo>
                    <a:pt x="1808" y="6157"/>
                    <a:pt x="1998" y="6310"/>
                    <a:pt x="2032" y="6525"/>
                  </a:cubicBezTo>
                  <a:cubicBezTo>
                    <a:pt x="2075" y="6817"/>
                    <a:pt x="1842" y="7039"/>
                    <a:pt x="1591" y="7039"/>
                  </a:cubicBezTo>
                  <a:cubicBezTo>
                    <a:pt x="1505" y="7039"/>
                    <a:pt x="1416" y="7013"/>
                    <a:pt x="1336" y="6955"/>
                  </a:cubicBezTo>
                  <a:cubicBezTo>
                    <a:pt x="1021" y="6716"/>
                    <a:pt x="1135" y="6220"/>
                    <a:pt x="1527" y="6163"/>
                  </a:cubicBezTo>
                  <a:cubicBezTo>
                    <a:pt x="1550" y="6159"/>
                    <a:pt x="1573" y="6157"/>
                    <a:pt x="1596" y="6157"/>
                  </a:cubicBezTo>
                  <a:close/>
                  <a:moveTo>
                    <a:pt x="1393" y="1"/>
                  </a:moveTo>
                  <a:cubicBezTo>
                    <a:pt x="477" y="954"/>
                    <a:pt x="0" y="2261"/>
                    <a:pt x="96" y="3587"/>
                  </a:cubicBezTo>
                  <a:cubicBezTo>
                    <a:pt x="239" y="5867"/>
                    <a:pt x="1908" y="8242"/>
                    <a:pt x="1908" y="8242"/>
                  </a:cubicBezTo>
                  <a:cubicBezTo>
                    <a:pt x="1908" y="8242"/>
                    <a:pt x="3272" y="5686"/>
                    <a:pt x="3129" y="3396"/>
                  </a:cubicBezTo>
                  <a:cubicBezTo>
                    <a:pt x="3053" y="2071"/>
                    <a:pt x="2433" y="840"/>
                    <a:pt x="1393" y="1"/>
                  </a:cubicBezTo>
                  <a:close/>
                </a:path>
              </a:pathLst>
            </a:custGeom>
            <a:solidFill>
              <a:srgbClr val="52C6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1" name="Google Shape;2781;p38"/>
            <p:cNvSpPr/>
            <p:nvPr/>
          </p:nvSpPr>
          <p:spPr>
            <a:xfrm>
              <a:off x="2818850" y="3084375"/>
              <a:ext cx="206550" cy="75950"/>
            </a:xfrm>
            <a:custGeom>
              <a:avLst/>
              <a:gdLst/>
              <a:ahLst/>
              <a:cxnLst/>
              <a:rect l="l" t="t" r="r" b="b"/>
              <a:pathLst>
                <a:path w="8262" h="3038" extrusionOk="0">
                  <a:moveTo>
                    <a:pt x="1253" y="1457"/>
                  </a:moveTo>
                  <a:cubicBezTo>
                    <a:pt x="1572" y="1457"/>
                    <a:pt x="1633" y="1960"/>
                    <a:pt x="1288" y="2014"/>
                  </a:cubicBezTo>
                  <a:cubicBezTo>
                    <a:pt x="1270" y="2017"/>
                    <a:pt x="1252" y="2019"/>
                    <a:pt x="1235" y="2019"/>
                  </a:cubicBezTo>
                  <a:cubicBezTo>
                    <a:pt x="909" y="2019"/>
                    <a:pt x="848" y="1516"/>
                    <a:pt x="1202" y="1461"/>
                  </a:cubicBezTo>
                  <a:cubicBezTo>
                    <a:pt x="1220" y="1458"/>
                    <a:pt x="1237" y="1457"/>
                    <a:pt x="1253" y="1457"/>
                  </a:cubicBezTo>
                  <a:close/>
                  <a:moveTo>
                    <a:pt x="4692" y="1"/>
                  </a:moveTo>
                  <a:cubicBezTo>
                    <a:pt x="2436" y="1"/>
                    <a:pt x="0" y="1433"/>
                    <a:pt x="0" y="1433"/>
                  </a:cubicBezTo>
                  <a:cubicBezTo>
                    <a:pt x="0" y="1433"/>
                    <a:pt x="2452" y="2997"/>
                    <a:pt x="4732" y="3035"/>
                  </a:cubicBezTo>
                  <a:cubicBezTo>
                    <a:pt x="4777" y="3036"/>
                    <a:pt x="4822" y="3037"/>
                    <a:pt x="4867" y="3037"/>
                  </a:cubicBezTo>
                  <a:cubicBezTo>
                    <a:pt x="6145" y="3037"/>
                    <a:pt x="7377" y="2516"/>
                    <a:pt x="8261" y="1585"/>
                  </a:cubicBezTo>
                  <a:cubicBezTo>
                    <a:pt x="7374" y="584"/>
                    <a:pt x="6115" y="11"/>
                    <a:pt x="4779" y="2"/>
                  </a:cubicBezTo>
                  <a:cubicBezTo>
                    <a:pt x="4750" y="1"/>
                    <a:pt x="4721" y="1"/>
                    <a:pt x="4692" y="1"/>
                  </a:cubicBezTo>
                  <a:close/>
                </a:path>
              </a:pathLst>
            </a:custGeom>
            <a:solidFill>
              <a:srgbClr val="52C6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2" name="Google Shape;2782;p38"/>
            <p:cNvSpPr/>
            <p:nvPr/>
          </p:nvSpPr>
          <p:spPr>
            <a:xfrm>
              <a:off x="2778550" y="3609950"/>
              <a:ext cx="206550" cy="76075"/>
            </a:xfrm>
            <a:custGeom>
              <a:avLst/>
              <a:gdLst/>
              <a:ahLst/>
              <a:cxnLst/>
              <a:rect l="l" t="t" r="r" b="b"/>
              <a:pathLst>
                <a:path w="8262" h="3043" extrusionOk="0">
                  <a:moveTo>
                    <a:pt x="4629" y="0"/>
                  </a:moveTo>
                  <a:cubicBezTo>
                    <a:pt x="2398" y="0"/>
                    <a:pt x="0" y="1348"/>
                    <a:pt x="0" y="1348"/>
                  </a:cubicBezTo>
                  <a:cubicBezTo>
                    <a:pt x="0" y="1348"/>
                    <a:pt x="2423" y="2960"/>
                    <a:pt x="4703" y="3037"/>
                  </a:cubicBezTo>
                  <a:cubicBezTo>
                    <a:pt x="4781" y="3041"/>
                    <a:pt x="4859" y="3043"/>
                    <a:pt x="4936" y="3043"/>
                  </a:cubicBezTo>
                  <a:cubicBezTo>
                    <a:pt x="6180" y="3043"/>
                    <a:pt x="7381" y="2542"/>
                    <a:pt x="8261" y="1644"/>
                  </a:cubicBezTo>
                  <a:cubicBezTo>
                    <a:pt x="7393" y="633"/>
                    <a:pt x="6143" y="41"/>
                    <a:pt x="4808" y="3"/>
                  </a:cubicBezTo>
                  <a:cubicBezTo>
                    <a:pt x="4748" y="1"/>
                    <a:pt x="4688" y="0"/>
                    <a:pt x="4629" y="0"/>
                  </a:cubicBezTo>
                  <a:close/>
                </a:path>
              </a:pathLst>
            </a:custGeom>
            <a:solidFill>
              <a:srgbClr val="52C6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3" name="Google Shape;2783;p38"/>
            <p:cNvSpPr/>
            <p:nvPr/>
          </p:nvSpPr>
          <p:spPr>
            <a:xfrm>
              <a:off x="3310125" y="3359125"/>
              <a:ext cx="78725" cy="206325"/>
            </a:xfrm>
            <a:custGeom>
              <a:avLst/>
              <a:gdLst/>
              <a:ahLst/>
              <a:cxnLst/>
              <a:rect l="l" t="t" r="r" b="b"/>
              <a:pathLst>
                <a:path w="3149" h="8253" extrusionOk="0">
                  <a:moveTo>
                    <a:pt x="1708" y="1"/>
                  </a:moveTo>
                  <a:cubicBezTo>
                    <a:pt x="1708" y="1"/>
                    <a:pt x="115" y="2424"/>
                    <a:pt x="57" y="4704"/>
                  </a:cubicBezTo>
                  <a:cubicBezTo>
                    <a:pt x="0" y="6039"/>
                    <a:pt x="515" y="7327"/>
                    <a:pt x="1479" y="8252"/>
                  </a:cubicBezTo>
                  <a:cubicBezTo>
                    <a:pt x="2480" y="7375"/>
                    <a:pt x="3062" y="6125"/>
                    <a:pt x="3091" y="4790"/>
                  </a:cubicBezTo>
                  <a:cubicBezTo>
                    <a:pt x="3148" y="2510"/>
                    <a:pt x="1708" y="1"/>
                    <a:pt x="1708" y="1"/>
                  </a:cubicBezTo>
                  <a:close/>
                </a:path>
              </a:pathLst>
            </a:custGeom>
            <a:solidFill>
              <a:srgbClr val="52C6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4" name="Google Shape;2784;p38"/>
            <p:cNvSpPr/>
            <p:nvPr/>
          </p:nvSpPr>
          <p:spPr>
            <a:xfrm>
              <a:off x="2417725" y="3375850"/>
              <a:ext cx="192950" cy="90200"/>
            </a:xfrm>
            <a:custGeom>
              <a:avLst/>
              <a:gdLst/>
              <a:ahLst/>
              <a:cxnLst/>
              <a:rect l="l" t="t" r="r" b="b"/>
              <a:pathLst>
                <a:path w="7718" h="3608" extrusionOk="0">
                  <a:moveTo>
                    <a:pt x="3324" y="943"/>
                  </a:moveTo>
                  <a:cubicBezTo>
                    <a:pt x="3538" y="943"/>
                    <a:pt x="3747" y="1086"/>
                    <a:pt x="3787" y="1335"/>
                  </a:cubicBezTo>
                  <a:cubicBezTo>
                    <a:pt x="3825" y="1593"/>
                    <a:pt x="3644" y="1831"/>
                    <a:pt x="3396" y="1869"/>
                  </a:cubicBezTo>
                  <a:cubicBezTo>
                    <a:pt x="3372" y="1873"/>
                    <a:pt x="3349" y="1874"/>
                    <a:pt x="3327" y="1874"/>
                  </a:cubicBezTo>
                  <a:cubicBezTo>
                    <a:pt x="2955" y="1874"/>
                    <a:pt x="2714" y="1450"/>
                    <a:pt x="2948" y="1135"/>
                  </a:cubicBezTo>
                  <a:cubicBezTo>
                    <a:pt x="3045" y="1003"/>
                    <a:pt x="3186" y="943"/>
                    <a:pt x="3324" y="943"/>
                  </a:cubicBezTo>
                  <a:close/>
                  <a:moveTo>
                    <a:pt x="2442" y="2079"/>
                  </a:moveTo>
                  <a:lnTo>
                    <a:pt x="2518" y="2575"/>
                  </a:lnTo>
                  <a:cubicBezTo>
                    <a:pt x="2394" y="2566"/>
                    <a:pt x="2309" y="2470"/>
                    <a:pt x="2290" y="2356"/>
                  </a:cubicBezTo>
                  <a:cubicBezTo>
                    <a:pt x="2270" y="2241"/>
                    <a:pt x="2328" y="2127"/>
                    <a:pt x="2442" y="2079"/>
                  </a:cubicBezTo>
                  <a:close/>
                  <a:moveTo>
                    <a:pt x="5555" y="1779"/>
                  </a:moveTo>
                  <a:cubicBezTo>
                    <a:pt x="5936" y="1779"/>
                    <a:pt x="6177" y="2213"/>
                    <a:pt x="5943" y="2537"/>
                  </a:cubicBezTo>
                  <a:cubicBezTo>
                    <a:pt x="5846" y="2671"/>
                    <a:pt x="5704" y="2733"/>
                    <a:pt x="5563" y="2733"/>
                  </a:cubicBezTo>
                  <a:cubicBezTo>
                    <a:pt x="5343" y="2733"/>
                    <a:pt x="5125" y="2583"/>
                    <a:pt x="5085" y="2327"/>
                  </a:cubicBezTo>
                  <a:cubicBezTo>
                    <a:pt x="5046" y="2070"/>
                    <a:pt x="5228" y="1831"/>
                    <a:pt x="5485" y="1784"/>
                  </a:cubicBezTo>
                  <a:cubicBezTo>
                    <a:pt x="5509" y="1780"/>
                    <a:pt x="5532" y="1779"/>
                    <a:pt x="5555" y="1779"/>
                  </a:cubicBezTo>
                  <a:close/>
                  <a:moveTo>
                    <a:pt x="5615" y="1"/>
                  </a:moveTo>
                  <a:cubicBezTo>
                    <a:pt x="5035" y="1"/>
                    <a:pt x="4453" y="108"/>
                    <a:pt x="3902" y="324"/>
                  </a:cubicBezTo>
                  <a:cubicBezTo>
                    <a:pt x="3339" y="543"/>
                    <a:pt x="2795" y="849"/>
                    <a:pt x="2309" y="1211"/>
                  </a:cubicBezTo>
                  <a:cubicBezTo>
                    <a:pt x="1441" y="1850"/>
                    <a:pt x="668" y="2594"/>
                    <a:pt x="0" y="3424"/>
                  </a:cubicBezTo>
                  <a:cubicBezTo>
                    <a:pt x="702" y="3546"/>
                    <a:pt x="1416" y="3607"/>
                    <a:pt x="2133" y="3607"/>
                  </a:cubicBezTo>
                  <a:cubicBezTo>
                    <a:pt x="2312" y="3607"/>
                    <a:pt x="2492" y="3604"/>
                    <a:pt x="2671" y="3596"/>
                  </a:cubicBezTo>
                  <a:cubicBezTo>
                    <a:pt x="3463" y="3567"/>
                    <a:pt x="4236" y="3424"/>
                    <a:pt x="4980" y="3157"/>
                  </a:cubicBezTo>
                  <a:cubicBezTo>
                    <a:pt x="6229" y="2699"/>
                    <a:pt x="7231" y="1736"/>
                    <a:pt x="7717" y="496"/>
                  </a:cubicBezTo>
                  <a:cubicBezTo>
                    <a:pt x="7061" y="167"/>
                    <a:pt x="6339" y="1"/>
                    <a:pt x="5615" y="1"/>
                  </a:cubicBezTo>
                  <a:close/>
                </a:path>
              </a:pathLst>
            </a:custGeom>
            <a:solidFill>
              <a:srgbClr val="52C6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5" name="Google Shape;2785;p38"/>
            <p:cNvSpPr/>
            <p:nvPr/>
          </p:nvSpPr>
          <p:spPr>
            <a:xfrm>
              <a:off x="3390000" y="3225525"/>
              <a:ext cx="192975" cy="90075"/>
            </a:xfrm>
            <a:custGeom>
              <a:avLst/>
              <a:gdLst/>
              <a:ahLst/>
              <a:cxnLst/>
              <a:rect l="l" t="t" r="r" b="b"/>
              <a:pathLst>
                <a:path w="7719" h="3603" extrusionOk="0">
                  <a:moveTo>
                    <a:pt x="3235" y="947"/>
                  </a:moveTo>
                  <a:lnTo>
                    <a:pt x="3235" y="957"/>
                  </a:lnTo>
                  <a:cubicBezTo>
                    <a:pt x="3262" y="952"/>
                    <a:pt x="3288" y="950"/>
                    <a:pt x="3314" y="950"/>
                  </a:cubicBezTo>
                  <a:cubicBezTo>
                    <a:pt x="3680" y="950"/>
                    <a:pt x="3915" y="1371"/>
                    <a:pt x="3683" y="1691"/>
                  </a:cubicBezTo>
                  <a:cubicBezTo>
                    <a:pt x="3590" y="1821"/>
                    <a:pt x="3454" y="1880"/>
                    <a:pt x="3317" y="1880"/>
                  </a:cubicBezTo>
                  <a:cubicBezTo>
                    <a:pt x="3102" y="1880"/>
                    <a:pt x="2888" y="1733"/>
                    <a:pt x="2853" y="1482"/>
                  </a:cubicBezTo>
                  <a:cubicBezTo>
                    <a:pt x="2805" y="1233"/>
                    <a:pt x="2987" y="985"/>
                    <a:pt x="3235" y="947"/>
                  </a:cubicBezTo>
                  <a:close/>
                  <a:moveTo>
                    <a:pt x="2425" y="2091"/>
                  </a:moveTo>
                  <a:lnTo>
                    <a:pt x="2502" y="2576"/>
                  </a:lnTo>
                  <a:lnTo>
                    <a:pt x="2502" y="2576"/>
                  </a:lnTo>
                  <a:cubicBezTo>
                    <a:pt x="2256" y="2535"/>
                    <a:pt x="2203" y="2203"/>
                    <a:pt x="2425" y="2091"/>
                  </a:cubicBezTo>
                  <a:close/>
                  <a:moveTo>
                    <a:pt x="5546" y="1780"/>
                  </a:moveTo>
                  <a:cubicBezTo>
                    <a:pt x="5922" y="1780"/>
                    <a:pt x="6166" y="2219"/>
                    <a:pt x="5925" y="2540"/>
                  </a:cubicBezTo>
                  <a:cubicBezTo>
                    <a:pt x="5828" y="2674"/>
                    <a:pt x="5686" y="2736"/>
                    <a:pt x="5545" y="2736"/>
                  </a:cubicBezTo>
                  <a:cubicBezTo>
                    <a:pt x="5326" y="2736"/>
                    <a:pt x="5111" y="2586"/>
                    <a:pt x="5076" y="2331"/>
                  </a:cubicBezTo>
                  <a:cubicBezTo>
                    <a:pt x="5028" y="2073"/>
                    <a:pt x="5209" y="1825"/>
                    <a:pt x="5467" y="1787"/>
                  </a:cubicBezTo>
                  <a:cubicBezTo>
                    <a:pt x="5494" y="1783"/>
                    <a:pt x="5520" y="1780"/>
                    <a:pt x="5546" y="1780"/>
                  </a:cubicBezTo>
                  <a:close/>
                  <a:moveTo>
                    <a:pt x="5661" y="1"/>
                  </a:moveTo>
                  <a:cubicBezTo>
                    <a:pt x="5062" y="1"/>
                    <a:pt x="4466" y="106"/>
                    <a:pt x="3902" y="318"/>
                  </a:cubicBezTo>
                  <a:cubicBezTo>
                    <a:pt x="3664" y="413"/>
                    <a:pt x="3425" y="528"/>
                    <a:pt x="3196" y="652"/>
                  </a:cubicBezTo>
                  <a:cubicBezTo>
                    <a:pt x="2891" y="814"/>
                    <a:pt x="2595" y="1005"/>
                    <a:pt x="2309" y="1214"/>
                  </a:cubicBezTo>
                  <a:cubicBezTo>
                    <a:pt x="1451" y="1854"/>
                    <a:pt x="669" y="2598"/>
                    <a:pt x="1" y="3428"/>
                  </a:cubicBezTo>
                  <a:cubicBezTo>
                    <a:pt x="688" y="3547"/>
                    <a:pt x="1387" y="3602"/>
                    <a:pt x="2088" y="3602"/>
                  </a:cubicBezTo>
                  <a:cubicBezTo>
                    <a:pt x="2283" y="3602"/>
                    <a:pt x="2477" y="3598"/>
                    <a:pt x="2672" y="3590"/>
                  </a:cubicBezTo>
                  <a:lnTo>
                    <a:pt x="2672" y="3589"/>
                  </a:lnTo>
                  <a:lnTo>
                    <a:pt x="2672" y="3589"/>
                  </a:lnTo>
                  <a:cubicBezTo>
                    <a:pt x="3126" y="3570"/>
                    <a:pt x="3581" y="3513"/>
                    <a:pt x="4026" y="3428"/>
                  </a:cubicBezTo>
                  <a:cubicBezTo>
                    <a:pt x="4351" y="3361"/>
                    <a:pt x="4666" y="3275"/>
                    <a:pt x="4971" y="3160"/>
                  </a:cubicBezTo>
                  <a:cubicBezTo>
                    <a:pt x="6220" y="2703"/>
                    <a:pt x="7222" y="1739"/>
                    <a:pt x="7718" y="499"/>
                  </a:cubicBezTo>
                  <a:cubicBezTo>
                    <a:pt x="7127" y="194"/>
                    <a:pt x="6478" y="32"/>
                    <a:pt x="5810" y="3"/>
                  </a:cubicBezTo>
                  <a:cubicBezTo>
                    <a:pt x="5760" y="1"/>
                    <a:pt x="5710" y="1"/>
                    <a:pt x="5661" y="1"/>
                  </a:cubicBezTo>
                  <a:close/>
                </a:path>
              </a:pathLst>
            </a:custGeom>
            <a:solidFill>
              <a:srgbClr val="52C6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6" name="Google Shape;2786;p38"/>
            <p:cNvSpPr/>
            <p:nvPr/>
          </p:nvSpPr>
          <p:spPr>
            <a:xfrm>
              <a:off x="3101675" y="3704475"/>
              <a:ext cx="193200" cy="90000"/>
            </a:xfrm>
            <a:custGeom>
              <a:avLst/>
              <a:gdLst/>
              <a:ahLst/>
              <a:cxnLst/>
              <a:rect l="l" t="t" r="r" b="b"/>
              <a:pathLst>
                <a:path w="7728" h="3600" extrusionOk="0">
                  <a:moveTo>
                    <a:pt x="2121" y="0"/>
                  </a:moveTo>
                  <a:cubicBezTo>
                    <a:pt x="1391" y="0"/>
                    <a:pt x="663" y="169"/>
                    <a:pt x="1" y="505"/>
                  </a:cubicBezTo>
                  <a:cubicBezTo>
                    <a:pt x="201" y="1011"/>
                    <a:pt x="487" y="1478"/>
                    <a:pt x="859" y="1879"/>
                  </a:cubicBezTo>
                  <a:cubicBezTo>
                    <a:pt x="1374" y="2451"/>
                    <a:pt x="2023" y="2890"/>
                    <a:pt x="2739" y="3157"/>
                  </a:cubicBezTo>
                  <a:cubicBezTo>
                    <a:pt x="3642" y="3500"/>
                    <a:pt x="4674" y="3599"/>
                    <a:pt x="5563" y="3599"/>
                  </a:cubicBezTo>
                  <a:cubicBezTo>
                    <a:pt x="6778" y="3599"/>
                    <a:pt x="7728" y="3415"/>
                    <a:pt x="7728" y="3415"/>
                  </a:cubicBezTo>
                  <a:cubicBezTo>
                    <a:pt x="7041" y="2575"/>
                    <a:pt x="6259" y="1822"/>
                    <a:pt x="5381" y="1183"/>
                  </a:cubicBezTo>
                  <a:cubicBezTo>
                    <a:pt x="4894" y="830"/>
                    <a:pt x="4370" y="534"/>
                    <a:pt x="3817" y="315"/>
                  </a:cubicBezTo>
                  <a:cubicBezTo>
                    <a:pt x="3270" y="105"/>
                    <a:pt x="2695" y="0"/>
                    <a:pt x="2121" y="0"/>
                  </a:cubicBezTo>
                  <a:close/>
                </a:path>
              </a:pathLst>
            </a:custGeom>
            <a:solidFill>
              <a:srgbClr val="52C6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7" name="Google Shape;2787;p38"/>
            <p:cNvSpPr/>
            <p:nvPr/>
          </p:nvSpPr>
          <p:spPr>
            <a:xfrm>
              <a:off x="2999600" y="4185375"/>
              <a:ext cx="190100" cy="93700"/>
            </a:xfrm>
            <a:custGeom>
              <a:avLst/>
              <a:gdLst/>
              <a:ahLst/>
              <a:cxnLst/>
              <a:rect l="l" t="t" r="r" b="b"/>
              <a:pathLst>
                <a:path w="7604" h="3748" extrusionOk="0">
                  <a:moveTo>
                    <a:pt x="3123" y="2434"/>
                  </a:moveTo>
                  <a:cubicBezTo>
                    <a:pt x="3189" y="2434"/>
                    <a:pt x="3252" y="2477"/>
                    <a:pt x="3263" y="2552"/>
                  </a:cubicBezTo>
                  <a:cubicBezTo>
                    <a:pt x="3273" y="2628"/>
                    <a:pt x="3225" y="2704"/>
                    <a:pt x="3149" y="2723"/>
                  </a:cubicBezTo>
                  <a:cubicBezTo>
                    <a:pt x="3141" y="2725"/>
                    <a:pt x="3133" y="2725"/>
                    <a:pt x="3125" y="2725"/>
                  </a:cubicBezTo>
                  <a:cubicBezTo>
                    <a:pt x="3006" y="2725"/>
                    <a:pt x="2934" y="2593"/>
                    <a:pt x="3006" y="2494"/>
                  </a:cubicBezTo>
                  <a:cubicBezTo>
                    <a:pt x="3036" y="2453"/>
                    <a:pt x="3080" y="2434"/>
                    <a:pt x="3123" y="2434"/>
                  </a:cubicBezTo>
                  <a:close/>
                  <a:moveTo>
                    <a:pt x="5660" y="1"/>
                  </a:moveTo>
                  <a:cubicBezTo>
                    <a:pt x="5023" y="1"/>
                    <a:pt x="4385" y="130"/>
                    <a:pt x="3788" y="386"/>
                  </a:cubicBezTo>
                  <a:cubicBezTo>
                    <a:pt x="1689" y="1273"/>
                    <a:pt x="1" y="3639"/>
                    <a:pt x="1" y="3639"/>
                  </a:cubicBezTo>
                  <a:cubicBezTo>
                    <a:pt x="1" y="3639"/>
                    <a:pt x="709" y="3748"/>
                    <a:pt x="1680" y="3748"/>
                  </a:cubicBezTo>
                  <a:cubicBezTo>
                    <a:pt x="2661" y="3748"/>
                    <a:pt x="3911" y="3637"/>
                    <a:pt x="4971" y="3191"/>
                  </a:cubicBezTo>
                  <a:cubicBezTo>
                    <a:pt x="6202" y="2685"/>
                    <a:pt x="7155" y="1684"/>
                    <a:pt x="7604" y="424"/>
                  </a:cubicBezTo>
                  <a:cubicBezTo>
                    <a:pt x="6990" y="142"/>
                    <a:pt x="6325" y="1"/>
                    <a:pt x="5660" y="1"/>
                  </a:cubicBezTo>
                  <a:close/>
                </a:path>
              </a:pathLst>
            </a:custGeom>
            <a:solidFill>
              <a:srgbClr val="52C6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8" name="Google Shape;2788;p38"/>
            <p:cNvSpPr/>
            <p:nvPr/>
          </p:nvSpPr>
          <p:spPr>
            <a:xfrm>
              <a:off x="2654525" y="3861150"/>
              <a:ext cx="81600" cy="206075"/>
            </a:xfrm>
            <a:custGeom>
              <a:avLst/>
              <a:gdLst/>
              <a:ahLst/>
              <a:cxnLst/>
              <a:rect l="l" t="t" r="r" b="b"/>
              <a:pathLst>
                <a:path w="3264" h="8243" extrusionOk="0">
                  <a:moveTo>
                    <a:pt x="1584" y="6157"/>
                  </a:moveTo>
                  <a:cubicBezTo>
                    <a:pt x="1797" y="6157"/>
                    <a:pt x="1988" y="6319"/>
                    <a:pt x="2023" y="6535"/>
                  </a:cubicBezTo>
                  <a:cubicBezTo>
                    <a:pt x="2066" y="6819"/>
                    <a:pt x="1834" y="7039"/>
                    <a:pt x="1582" y="7039"/>
                  </a:cubicBezTo>
                  <a:cubicBezTo>
                    <a:pt x="1496" y="7039"/>
                    <a:pt x="1407" y="7013"/>
                    <a:pt x="1327" y="6954"/>
                  </a:cubicBezTo>
                  <a:cubicBezTo>
                    <a:pt x="1012" y="6725"/>
                    <a:pt x="1136" y="6229"/>
                    <a:pt x="1517" y="6163"/>
                  </a:cubicBezTo>
                  <a:cubicBezTo>
                    <a:pt x="1540" y="6159"/>
                    <a:pt x="1562" y="6157"/>
                    <a:pt x="1584" y="6157"/>
                  </a:cubicBezTo>
                  <a:close/>
                  <a:moveTo>
                    <a:pt x="1393" y="0"/>
                  </a:moveTo>
                  <a:cubicBezTo>
                    <a:pt x="468" y="964"/>
                    <a:pt x="1" y="2261"/>
                    <a:pt x="96" y="3587"/>
                  </a:cubicBezTo>
                  <a:cubicBezTo>
                    <a:pt x="239" y="5867"/>
                    <a:pt x="1908" y="8242"/>
                    <a:pt x="1908" y="8242"/>
                  </a:cubicBezTo>
                  <a:cubicBezTo>
                    <a:pt x="1908" y="8242"/>
                    <a:pt x="3263" y="5676"/>
                    <a:pt x="3120" y="3406"/>
                  </a:cubicBezTo>
                  <a:cubicBezTo>
                    <a:pt x="3053" y="2070"/>
                    <a:pt x="2424" y="840"/>
                    <a:pt x="1393" y="0"/>
                  </a:cubicBezTo>
                  <a:close/>
                </a:path>
              </a:pathLst>
            </a:custGeom>
            <a:solidFill>
              <a:srgbClr val="52C6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9" name="Google Shape;2789;p38"/>
            <p:cNvSpPr/>
            <p:nvPr/>
          </p:nvSpPr>
          <p:spPr>
            <a:xfrm>
              <a:off x="2969075" y="4056425"/>
              <a:ext cx="206550" cy="75950"/>
            </a:xfrm>
            <a:custGeom>
              <a:avLst/>
              <a:gdLst/>
              <a:ahLst/>
              <a:cxnLst/>
              <a:rect l="l" t="t" r="r" b="b"/>
              <a:pathLst>
                <a:path w="8262" h="3038" extrusionOk="0">
                  <a:moveTo>
                    <a:pt x="1247" y="1448"/>
                  </a:moveTo>
                  <a:cubicBezTo>
                    <a:pt x="1470" y="1448"/>
                    <a:pt x="1604" y="1712"/>
                    <a:pt x="1470" y="1900"/>
                  </a:cubicBezTo>
                  <a:cubicBezTo>
                    <a:pt x="1410" y="1979"/>
                    <a:pt x="1326" y="2015"/>
                    <a:pt x="1243" y="2015"/>
                  </a:cubicBezTo>
                  <a:cubicBezTo>
                    <a:pt x="1113" y="2015"/>
                    <a:pt x="988" y="1927"/>
                    <a:pt x="964" y="1776"/>
                  </a:cubicBezTo>
                  <a:cubicBezTo>
                    <a:pt x="936" y="1624"/>
                    <a:pt x="1050" y="1480"/>
                    <a:pt x="1203" y="1452"/>
                  </a:cubicBezTo>
                  <a:cubicBezTo>
                    <a:pt x="1218" y="1450"/>
                    <a:pt x="1233" y="1448"/>
                    <a:pt x="1247" y="1448"/>
                  </a:cubicBezTo>
                  <a:close/>
                  <a:moveTo>
                    <a:pt x="4681" y="1"/>
                  </a:moveTo>
                  <a:cubicBezTo>
                    <a:pt x="2431" y="1"/>
                    <a:pt x="1" y="1433"/>
                    <a:pt x="1" y="1433"/>
                  </a:cubicBezTo>
                  <a:cubicBezTo>
                    <a:pt x="1" y="1433"/>
                    <a:pt x="2453" y="2997"/>
                    <a:pt x="4732" y="3035"/>
                  </a:cubicBezTo>
                  <a:cubicBezTo>
                    <a:pt x="4777" y="3037"/>
                    <a:pt x="4821" y="3037"/>
                    <a:pt x="4865" y="3037"/>
                  </a:cubicBezTo>
                  <a:cubicBezTo>
                    <a:pt x="6144" y="3037"/>
                    <a:pt x="7377" y="2507"/>
                    <a:pt x="8262" y="1576"/>
                  </a:cubicBezTo>
                  <a:cubicBezTo>
                    <a:pt x="7384" y="584"/>
                    <a:pt x="6116" y="11"/>
                    <a:pt x="4790" y="2"/>
                  </a:cubicBezTo>
                  <a:cubicBezTo>
                    <a:pt x="4753" y="1"/>
                    <a:pt x="4717" y="1"/>
                    <a:pt x="4681" y="1"/>
                  </a:cubicBezTo>
                  <a:close/>
                </a:path>
              </a:pathLst>
            </a:custGeom>
            <a:solidFill>
              <a:srgbClr val="52C6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0" name="Google Shape;2790;p38"/>
            <p:cNvSpPr/>
            <p:nvPr/>
          </p:nvSpPr>
          <p:spPr>
            <a:xfrm>
              <a:off x="2929025" y="4581775"/>
              <a:ext cx="206300" cy="76275"/>
            </a:xfrm>
            <a:custGeom>
              <a:avLst/>
              <a:gdLst/>
              <a:ahLst/>
              <a:cxnLst/>
              <a:rect l="l" t="t" r="r" b="b"/>
              <a:pathLst>
                <a:path w="8252" h="3051" extrusionOk="0">
                  <a:moveTo>
                    <a:pt x="4630" y="0"/>
                  </a:moveTo>
                  <a:cubicBezTo>
                    <a:pt x="2399" y="0"/>
                    <a:pt x="0" y="1358"/>
                    <a:pt x="0" y="1358"/>
                  </a:cubicBezTo>
                  <a:cubicBezTo>
                    <a:pt x="0" y="1358"/>
                    <a:pt x="2414" y="2960"/>
                    <a:pt x="4694" y="3046"/>
                  </a:cubicBezTo>
                  <a:cubicBezTo>
                    <a:pt x="4762" y="3049"/>
                    <a:pt x="4830" y="3050"/>
                    <a:pt x="4898" y="3050"/>
                  </a:cubicBezTo>
                  <a:cubicBezTo>
                    <a:pt x="6160" y="3050"/>
                    <a:pt x="7365" y="2549"/>
                    <a:pt x="8252" y="1653"/>
                  </a:cubicBezTo>
                  <a:cubicBezTo>
                    <a:pt x="7384" y="642"/>
                    <a:pt x="6134" y="41"/>
                    <a:pt x="4808" y="3"/>
                  </a:cubicBezTo>
                  <a:cubicBezTo>
                    <a:pt x="4749" y="1"/>
                    <a:pt x="4690" y="0"/>
                    <a:pt x="4630" y="0"/>
                  </a:cubicBezTo>
                  <a:close/>
                </a:path>
              </a:pathLst>
            </a:custGeom>
            <a:solidFill>
              <a:srgbClr val="52C6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1" name="Google Shape;2791;p38"/>
            <p:cNvSpPr/>
            <p:nvPr/>
          </p:nvSpPr>
          <p:spPr>
            <a:xfrm>
              <a:off x="3460600" y="4330950"/>
              <a:ext cx="78725" cy="206325"/>
            </a:xfrm>
            <a:custGeom>
              <a:avLst/>
              <a:gdLst/>
              <a:ahLst/>
              <a:cxnLst/>
              <a:rect l="l" t="t" r="r" b="b"/>
              <a:pathLst>
                <a:path w="3149" h="8253" extrusionOk="0">
                  <a:moveTo>
                    <a:pt x="1698" y="1"/>
                  </a:moveTo>
                  <a:cubicBezTo>
                    <a:pt x="1698" y="1"/>
                    <a:pt x="115" y="2433"/>
                    <a:pt x="48" y="4713"/>
                  </a:cubicBezTo>
                  <a:cubicBezTo>
                    <a:pt x="0" y="6039"/>
                    <a:pt x="516" y="7327"/>
                    <a:pt x="1469" y="8252"/>
                  </a:cubicBezTo>
                  <a:cubicBezTo>
                    <a:pt x="2471" y="7384"/>
                    <a:pt x="3063" y="6125"/>
                    <a:pt x="3082" y="4799"/>
                  </a:cubicBezTo>
                  <a:cubicBezTo>
                    <a:pt x="3148" y="2519"/>
                    <a:pt x="1698" y="1"/>
                    <a:pt x="1698" y="1"/>
                  </a:cubicBezTo>
                  <a:close/>
                </a:path>
              </a:pathLst>
            </a:custGeom>
            <a:solidFill>
              <a:srgbClr val="52C6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2" name="Google Shape;2792;p38"/>
            <p:cNvSpPr/>
            <p:nvPr/>
          </p:nvSpPr>
          <p:spPr>
            <a:xfrm>
              <a:off x="2567950" y="4347700"/>
              <a:ext cx="193200" cy="90175"/>
            </a:xfrm>
            <a:custGeom>
              <a:avLst/>
              <a:gdLst/>
              <a:ahLst/>
              <a:cxnLst/>
              <a:rect l="l" t="t" r="r" b="b"/>
              <a:pathLst>
                <a:path w="7728" h="3607" extrusionOk="0">
                  <a:moveTo>
                    <a:pt x="3319" y="945"/>
                  </a:moveTo>
                  <a:cubicBezTo>
                    <a:pt x="3535" y="945"/>
                    <a:pt x="3747" y="1092"/>
                    <a:pt x="3788" y="1343"/>
                  </a:cubicBezTo>
                  <a:cubicBezTo>
                    <a:pt x="3826" y="1591"/>
                    <a:pt x="3654" y="1830"/>
                    <a:pt x="3397" y="1868"/>
                  </a:cubicBezTo>
                  <a:cubicBezTo>
                    <a:pt x="3370" y="1872"/>
                    <a:pt x="3344" y="1875"/>
                    <a:pt x="3318" y="1875"/>
                  </a:cubicBezTo>
                  <a:cubicBezTo>
                    <a:pt x="2953" y="1875"/>
                    <a:pt x="2726" y="1446"/>
                    <a:pt x="2948" y="1134"/>
                  </a:cubicBezTo>
                  <a:cubicBezTo>
                    <a:pt x="3045" y="1004"/>
                    <a:pt x="3182" y="945"/>
                    <a:pt x="3319" y="945"/>
                  </a:cubicBezTo>
                  <a:close/>
                  <a:moveTo>
                    <a:pt x="2443" y="2087"/>
                  </a:moveTo>
                  <a:lnTo>
                    <a:pt x="2519" y="2574"/>
                  </a:lnTo>
                  <a:cubicBezTo>
                    <a:pt x="2405" y="2564"/>
                    <a:pt x="2309" y="2479"/>
                    <a:pt x="2290" y="2364"/>
                  </a:cubicBezTo>
                  <a:cubicBezTo>
                    <a:pt x="2271" y="2240"/>
                    <a:pt x="2338" y="2126"/>
                    <a:pt x="2443" y="2087"/>
                  </a:cubicBezTo>
                  <a:close/>
                  <a:moveTo>
                    <a:pt x="5569" y="1784"/>
                  </a:moveTo>
                  <a:cubicBezTo>
                    <a:pt x="5795" y="1784"/>
                    <a:pt x="5996" y="1954"/>
                    <a:pt x="6030" y="2192"/>
                  </a:cubicBezTo>
                  <a:cubicBezTo>
                    <a:pt x="6079" y="2504"/>
                    <a:pt x="5829" y="2742"/>
                    <a:pt x="5556" y="2742"/>
                  </a:cubicBezTo>
                  <a:cubicBezTo>
                    <a:pt x="5461" y="2742"/>
                    <a:pt x="5364" y="2714"/>
                    <a:pt x="5276" y="2650"/>
                  </a:cubicBezTo>
                  <a:cubicBezTo>
                    <a:pt x="4933" y="2393"/>
                    <a:pt x="5066" y="1859"/>
                    <a:pt x="5486" y="1792"/>
                  </a:cubicBezTo>
                  <a:cubicBezTo>
                    <a:pt x="5514" y="1787"/>
                    <a:pt x="5541" y="1784"/>
                    <a:pt x="5569" y="1784"/>
                  </a:cubicBezTo>
                  <a:close/>
                  <a:moveTo>
                    <a:pt x="5615" y="0"/>
                  </a:moveTo>
                  <a:cubicBezTo>
                    <a:pt x="5039" y="0"/>
                    <a:pt x="4461" y="107"/>
                    <a:pt x="3912" y="323"/>
                  </a:cubicBezTo>
                  <a:cubicBezTo>
                    <a:pt x="3340" y="552"/>
                    <a:pt x="2796" y="847"/>
                    <a:pt x="2309" y="1219"/>
                  </a:cubicBezTo>
                  <a:cubicBezTo>
                    <a:pt x="1451" y="1849"/>
                    <a:pt x="669" y="2593"/>
                    <a:pt x="1" y="3433"/>
                  </a:cubicBezTo>
                  <a:cubicBezTo>
                    <a:pt x="709" y="3547"/>
                    <a:pt x="1423" y="3606"/>
                    <a:pt x="2138" y="3606"/>
                  </a:cubicBezTo>
                  <a:cubicBezTo>
                    <a:pt x="2319" y="3606"/>
                    <a:pt x="2500" y="3602"/>
                    <a:pt x="2681" y="3595"/>
                  </a:cubicBezTo>
                  <a:cubicBezTo>
                    <a:pt x="3464" y="3566"/>
                    <a:pt x="4246" y="3423"/>
                    <a:pt x="4990" y="3165"/>
                  </a:cubicBezTo>
                  <a:cubicBezTo>
                    <a:pt x="6240" y="2708"/>
                    <a:pt x="7232" y="1735"/>
                    <a:pt x="7728" y="504"/>
                  </a:cubicBezTo>
                  <a:cubicBezTo>
                    <a:pt x="7064" y="169"/>
                    <a:pt x="6340" y="0"/>
                    <a:pt x="5615" y="0"/>
                  </a:cubicBezTo>
                  <a:close/>
                </a:path>
              </a:pathLst>
            </a:custGeom>
            <a:solidFill>
              <a:srgbClr val="52C6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3" name="Google Shape;2793;p38"/>
            <p:cNvSpPr/>
            <p:nvPr/>
          </p:nvSpPr>
          <p:spPr>
            <a:xfrm>
              <a:off x="3251925" y="4676325"/>
              <a:ext cx="193200" cy="90100"/>
            </a:xfrm>
            <a:custGeom>
              <a:avLst/>
              <a:gdLst/>
              <a:ahLst/>
              <a:cxnLst/>
              <a:rect l="l" t="t" r="r" b="b"/>
              <a:pathLst>
                <a:path w="7728" h="3604" extrusionOk="0">
                  <a:moveTo>
                    <a:pt x="2113" y="0"/>
                  </a:moveTo>
                  <a:cubicBezTo>
                    <a:pt x="1388" y="0"/>
                    <a:pt x="665" y="169"/>
                    <a:pt x="1" y="504"/>
                  </a:cubicBezTo>
                  <a:cubicBezTo>
                    <a:pt x="201" y="1010"/>
                    <a:pt x="497" y="1477"/>
                    <a:pt x="869" y="1887"/>
                  </a:cubicBezTo>
                  <a:cubicBezTo>
                    <a:pt x="1384" y="2450"/>
                    <a:pt x="2023" y="2889"/>
                    <a:pt x="2738" y="3166"/>
                  </a:cubicBezTo>
                  <a:cubicBezTo>
                    <a:pt x="3645" y="3506"/>
                    <a:pt x="4680" y="3603"/>
                    <a:pt x="5572" y="3603"/>
                  </a:cubicBezTo>
                  <a:cubicBezTo>
                    <a:pt x="6782" y="3603"/>
                    <a:pt x="7727" y="3423"/>
                    <a:pt x="7727" y="3423"/>
                  </a:cubicBezTo>
                  <a:cubicBezTo>
                    <a:pt x="7050" y="2574"/>
                    <a:pt x="6258" y="1830"/>
                    <a:pt x="5381" y="1181"/>
                  </a:cubicBezTo>
                  <a:cubicBezTo>
                    <a:pt x="4904" y="828"/>
                    <a:pt x="4379" y="542"/>
                    <a:pt x="3816" y="323"/>
                  </a:cubicBezTo>
                  <a:cubicBezTo>
                    <a:pt x="3267" y="107"/>
                    <a:pt x="2689" y="0"/>
                    <a:pt x="2113" y="0"/>
                  </a:cubicBezTo>
                  <a:close/>
                </a:path>
              </a:pathLst>
            </a:custGeom>
            <a:solidFill>
              <a:srgbClr val="52C6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4" name="Google Shape;2794;p38"/>
            <p:cNvSpPr/>
            <p:nvPr/>
          </p:nvSpPr>
          <p:spPr>
            <a:xfrm>
              <a:off x="2804775" y="4832950"/>
              <a:ext cx="81825" cy="206075"/>
            </a:xfrm>
            <a:custGeom>
              <a:avLst/>
              <a:gdLst/>
              <a:ahLst/>
              <a:cxnLst/>
              <a:rect l="l" t="t" r="r" b="b"/>
              <a:pathLst>
                <a:path w="3273" h="8243" extrusionOk="0">
                  <a:moveTo>
                    <a:pt x="1586" y="6166"/>
                  </a:moveTo>
                  <a:cubicBezTo>
                    <a:pt x="1790" y="6166"/>
                    <a:pt x="1988" y="6303"/>
                    <a:pt x="2023" y="6535"/>
                  </a:cubicBezTo>
                  <a:cubicBezTo>
                    <a:pt x="2061" y="6774"/>
                    <a:pt x="1899" y="7003"/>
                    <a:pt x="1660" y="7041"/>
                  </a:cubicBezTo>
                  <a:cubicBezTo>
                    <a:pt x="1637" y="7044"/>
                    <a:pt x="1614" y="7046"/>
                    <a:pt x="1591" y="7046"/>
                  </a:cubicBezTo>
                  <a:cubicBezTo>
                    <a:pt x="1239" y="7046"/>
                    <a:pt x="1016" y="6640"/>
                    <a:pt x="1231" y="6345"/>
                  </a:cubicBezTo>
                  <a:cubicBezTo>
                    <a:pt x="1324" y="6222"/>
                    <a:pt x="1456" y="6166"/>
                    <a:pt x="1586" y="6166"/>
                  </a:cubicBezTo>
                  <a:close/>
                  <a:moveTo>
                    <a:pt x="1393" y="1"/>
                  </a:moveTo>
                  <a:cubicBezTo>
                    <a:pt x="468" y="964"/>
                    <a:pt x="0" y="2271"/>
                    <a:pt x="96" y="3597"/>
                  </a:cubicBezTo>
                  <a:cubicBezTo>
                    <a:pt x="239" y="5877"/>
                    <a:pt x="1908" y="8243"/>
                    <a:pt x="1908" y="8243"/>
                  </a:cubicBezTo>
                  <a:cubicBezTo>
                    <a:pt x="1908" y="8243"/>
                    <a:pt x="3272" y="5686"/>
                    <a:pt x="3129" y="3406"/>
                  </a:cubicBezTo>
                  <a:cubicBezTo>
                    <a:pt x="3053" y="2080"/>
                    <a:pt x="2423" y="840"/>
                    <a:pt x="1393" y="1"/>
                  </a:cubicBezTo>
                  <a:close/>
                </a:path>
              </a:pathLst>
            </a:custGeom>
            <a:solidFill>
              <a:srgbClr val="52C6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5" name="Google Shape;2795;p38"/>
            <p:cNvSpPr/>
            <p:nvPr/>
          </p:nvSpPr>
          <p:spPr>
            <a:xfrm>
              <a:off x="1576825" y="1420075"/>
              <a:ext cx="190100" cy="93550"/>
            </a:xfrm>
            <a:custGeom>
              <a:avLst/>
              <a:gdLst/>
              <a:ahLst/>
              <a:cxnLst/>
              <a:rect l="l" t="t" r="r" b="b"/>
              <a:pathLst>
                <a:path w="7604" h="3742" extrusionOk="0">
                  <a:moveTo>
                    <a:pt x="3123" y="2428"/>
                  </a:moveTo>
                  <a:cubicBezTo>
                    <a:pt x="3188" y="2428"/>
                    <a:pt x="3252" y="2471"/>
                    <a:pt x="3263" y="2546"/>
                  </a:cubicBezTo>
                  <a:cubicBezTo>
                    <a:pt x="3273" y="2632"/>
                    <a:pt x="3225" y="2698"/>
                    <a:pt x="3139" y="2718"/>
                  </a:cubicBezTo>
                  <a:cubicBezTo>
                    <a:pt x="3131" y="2719"/>
                    <a:pt x="3124" y="2719"/>
                    <a:pt x="3117" y="2719"/>
                  </a:cubicBezTo>
                  <a:cubicBezTo>
                    <a:pt x="3005" y="2719"/>
                    <a:pt x="2934" y="2587"/>
                    <a:pt x="3005" y="2489"/>
                  </a:cubicBezTo>
                  <a:cubicBezTo>
                    <a:pt x="3036" y="2447"/>
                    <a:pt x="3080" y="2428"/>
                    <a:pt x="3123" y="2428"/>
                  </a:cubicBezTo>
                  <a:close/>
                  <a:moveTo>
                    <a:pt x="5651" y="1"/>
                  </a:moveTo>
                  <a:cubicBezTo>
                    <a:pt x="5017" y="1"/>
                    <a:pt x="4382" y="130"/>
                    <a:pt x="3788" y="390"/>
                  </a:cubicBezTo>
                  <a:cubicBezTo>
                    <a:pt x="1689" y="1268"/>
                    <a:pt x="1" y="3633"/>
                    <a:pt x="1" y="3633"/>
                  </a:cubicBezTo>
                  <a:cubicBezTo>
                    <a:pt x="1" y="3633"/>
                    <a:pt x="708" y="3742"/>
                    <a:pt x="1679" y="3742"/>
                  </a:cubicBezTo>
                  <a:cubicBezTo>
                    <a:pt x="2660" y="3742"/>
                    <a:pt x="3911" y="3631"/>
                    <a:pt x="4971" y="3185"/>
                  </a:cubicBezTo>
                  <a:cubicBezTo>
                    <a:pt x="6201" y="2679"/>
                    <a:pt x="7155" y="1678"/>
                    <a:pt x="7603" y="428"/>
                  </a:cubicBezTo>
                  <a:cubicBezTo>
                    <a:pt x="6987" y="144"/>
                    <a:pt x="6320" y="1"/>
                    <a:pt x="5651" y="1"/>
                  </a:cubicBezTo>
                  <a:close/>
                </a:path>
              </a:pathLst>
            </a:custGeom>
            <a:solidFill>
              <a:srgbClr val="52C6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6" name="Google Shape;2796;p38"/>
            <p:cNvSpPr/>
            <p:nvPr/>
          </p:nvSpPr>
          <p:spPr>
            <a:xfrm>
              <a:off x="1546300" y="1291000"/>
              <a:ext cx="206550" cy="75925"/>
            </a:xfrm>
            <a:custGeom>
              <a:avLst/>
              <a:gdLst/>
              <a:ahLst/>
              <a:cxnLst/>
              <a:rect l="l" t="t" r="r" b="b"/>
              <a:pathLst>
                <a:path w="8262" h="3037" extrusionOk="0">
                  <a:moveTo>
                    <a:pt x="1244" y="1451"/>
                  </a:moveTo>
                  <a:cubicBezTo>
                    <a:pt x="1374" y="1451"/>
                    <a:pt x="1504" y="1538"/>
                    <a:pt x="1527" y="1690"/>
                  </a:cubicBezTo>
                  <a:cubicBezTo>
                    <a:pt x="1546" y="1842"/>
                    <a:pt x="1441" y="1985"/>
                    <a:pt x="1288" y="2014"/>
                  </a:cubicBezTo>
                  <a:cubicBezTo>
                    <a:pt x="1276" y="2015"/>
                    <a:pt x="1265" y="2016"/>
                    <a:pt x="1253" y="2016"/>
                  </a:cubicBezTo>
                  <a:cubicBezTo>
                    <a:pt x="1024" y="2016"/>
                    <a:pt x="876" y="1756"/>
                    <a:pt x="1021" y="1565"/>
                  </a:cubicBezTo>
                  <a:cubicBezTo>
                    <a:pt x="1077" y="1487"/>
                    <a:pt x="1161" y="1451"/>
                    <a:pt x="1244" y="1451"/>
                  </a:cubicBezTo>
                  <a:close/>
                  <a:moveTo>
                    <a:pt x="4692" y="0"/>
                  </a:moveTo>
                  <a:cubicBezTo>
                    <a:pt x="2436" y="0"/>
                    <a:pt x="1" y="1432"/>
                    <a:pt x="1" y="1432"/>
                  </a:cubicBezTo>
                  <a:cubicBezTo>
                    <a:pt x="1" y="1432"/>
                    <a:pt x="2452" y="2996"/>
                    <a:pt x="4732" y="3035"/>
                  </a:cubicBezTo>
                  <a:cubicBezTo>
                    <a:pt x="4776" y="3036"/>
                    <a:pt x="4821" y="3036"/>
                    <a:pt x="4865" y="3036"/>
                  </a:cubicBezTo>
                  <a:cubicBezTo>
                    <a:pt x="6144" y="3036"/>
                    <a:pt x="7376" y="2506"/>
                    <a:pt x="8262" y="1575"/>
                  </a:cubicBezTo>
                  <a:cubicBezTo>
                    <a:pt x="7374" y="583"/>
                    <a:pt x="6115" y="11"/>
                    <a:pt x="4780" y="1"/>
                  </a:cubicBezTo>
                  <a:cubicBezTo>
                    <a:pt x="4750" y="1"/>
                    <a:pt x="4721" y="0"/>
                    <a:pt x="4692" y="0"/>
                  </a:cubicBezTo>
                  <a:close/>
                </a:path>
              </a:pathLst>
            </a:custGeom>
            <a:solidFill>
              <a:srgbClr val="52C6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7" name="Google Shape;2797;p38"/>
            <p:cNvSpPr/>
            <p:nvPr/>
          </p:nvSpPr>
          <p:spPr>
            <a:xfrm>
              <a:off x="1506225" y="1816525"/>
              <a:ext cx="206325" cy="76075"/>
            </a:xfrm>
            <a:custGeom>
              <a:avLst/>
              <a:gdLst/>
              <a:ahLst/>
              <a:cxnLst/>
              <a:rect l="l" t="t" r="r" b="b"/>
              <a:pathLst>
                <a:path w="8253" h="3043" extrusionOk="0">
                  <a:moveTo>
                    <a:pt x="4599" y="1"/>
                  </a:moveTo>
                  <a:cubicBezTo>
                    <a:pt x="2375" y="1"/>
                    <a:pt x="1" y="1350"/>
                    <a:pt x="1" y="1350"/>
                  </a:cubicBezTo>
                  <a:cubicBezTo>
                    <a:pt x="1" y="1350"/>
                    <a:pt x="2414" y="2952"/>
                    <a:pt x="4694" y="3038"/>
                  </a:cubicBezTo>
                  <a:cubicBezTo>
                    <a:pt x="4762" y="3041"/>
                    <a:pt x="4830" y="3043"/>
                    <a:pt x="4897" y="3043"/>
                  </a:cubicBezTo>
                  <a:cubicBezTo>
                    <a:pt x="6152" y="3043"/>
                    <a:pt x="7365" y="2542"/>
                    <a:pt x="8252" y="1645"/>
                  </a:cubicBezTo>
                  <a:cubicBezTo>
                    <a:pt x="7384" y="634"/>
                    <a:pt x="6135" y="33"/>
                    <a:pt x="4799" y="5"/>
                  </a:cubicBezTo>
                  <a:cubicBezTo>
                    <a:pt x="4733" y="2"/>
                    <a:pt x="4666" y="1"/>
                    <a:pt x="4599" y="1"/>
                  </a:cubicBezTo>
                  <a:close/>
                </a:path>
              </a:pathLst>
            </a:custGeom>
            <a:solidFill>
              <a:srgbClr val="52C6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8" name="Google Shape;2798;p38"/>
            <p:cNvSpPr/>
            <p:nvPr/>
          </p:nvSpPr>
          <p:spPr>
            <a:xfrm>
              <a:off x="2037825" y="1565500"/>
              <a:ext cx="78700" cy="206325"/>
            </a:xfrm>
            <a:custGeom>
              <a:avLst/>
              <a:gdLst/>
              <a:ahLst/>
              <a:cxnLst/>
              <a:rect l="l" t="t" r="r" b="b"/>
              <a:pathLst>
                <a:path w="3148" h="8253" extrusionOk="0">
                  <a:moveTo>
                    <a:pt x="1698" y="1"/>
                  </a:moveTo>
                  <a:cubicBezTo>
                    <a:pt x="1698" y="1"/>
                    <a:pt x="105" y="2433"/>
                    <a:pt x="48" y="4713"/>
                  </a:cubicBezTo>
                  <a:cubicBezTo>
                    <a:pt x="0" y="6039"/>
                    <a:pt x="515" y="7327"/>
                    <a:pt x="1469" y="8252"/>
                  </a:cubicBezTo>
                  <a:cubicBezTo>
                    <a:pt x="2471" y="7384"/>
                    <a:pt x="3053" y="6125"/>
                    <a:pt x="3081" y="4799"/>
                  </a:cubicBezTo>
                  <a:cubicBezTo>
                    <a:pt x="3148" y="2519"/>
                    <a:pt x="1698" y="1"/>
                    <a:pt x="1698" y="1"/>
                  </a:cubicBezTo>
                  <a:close/>
                </a:path>
              </a:pathLst>
            </a:custGeom>
            <a:solidFill>
              <a:srgbClr val="52C6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9" name="Google Shape;2799;p38"/>
            <p:cNvSpPr/>
            <p:nvPr/>
          </p:nvSpPr>
          <p:spPr>
            <a:xfrm>
              <a:off x="2117225" y="1432000"/>
              <a:ext cx="192950" cy="90175"/>
            </a:xfrm>
            <a:custGeom>
              <a:avLst/>
              <a:gdLst/>
              <a:ahLst/>
              <a:cxnLst/>
              <a:rect l="l" t="t" r="r" b="b"/>
              <a:pathLst>
                <a:path w="7718" h="3607" extrusionOk="0">
                  <a:moveTo>
                    <a:pt x="3322" y="948"/>
                  </a:moveTo>
                  <a:cubicBezTo>
                    <a:pt x="3685" y="948"/>
                    <a:pt x="3926" y="1373"/>
                    <a:pt x="3692" y="1687"/>
                  </a:cubicBezTo>
                  <a:cubicBezTo>
                    <a:pt x="3598" y="1819"/>
                    <a:pt x="3460" y="1879"/>
                    <a:pt x="3323" y="1879"/>
                  </a:cubicBezTo>
                  <a:cubicBezTo>
                    <a:pt x="3112" y="1879"/>
                    <a:pt x="2903" y="1736"/>
                    <a:pt x="2862" y="1487"/>
                  </a:cubicBezTo>
                  <a:cubicBezTo>
                    <a:pt x="2824" y="1229"/>
                    <a:pt x="2996" y="991"/>
                    <a:pt x="3253" y="953"/>
                  </a:cubicBezTo>
                  <a:cubicBezTo>
                    <a:pt x="3277" y="949"/>
                    <a:pt x="3299" y="948"/>
                    <a:pt x="3322" y="948"/>
                  </a:cubicBezTo>
                  <a:close/>
                  <a:moveTo>
                    <a:pt x="2433" y="2088"/>
                  </a:moveTo>
                  <a:lnTo>
                    <a:pt x="2509" y="2584"/>
                  </a:lnTo>
                  <a:cubicBezTo>
                    <a:pt x="2242" y="2555"/>
                    <a:pt x="2185" y="2193"/>
                    <a:pt x="2433" y="2088"/>
                  </a:cubicBezTo>
                  <a:close/>
                  <a:moveTo>
                    <a:pt x="5564" y="1786"/>
                  </a:moveTo>
                  <a:cubicBezTo>
                    <a:pt x="5940" y="1786"/>
                    <a:pt x="6176" y="2224"/>
                    <a:pt x="5944" y="2546"/>
                  </a:cubicBezTo>
                  <a:cubicBezTo>
                    <a:pt x="5843" y="2680"/>
                    <a:pt x="5700" y="2741"/>
                    <a:pt x="5560" y="2741"/>
                  </a:cubicBezTo>
                  <a:cubicBezTo>
                    <a:pt x="5340" y="2741"/>
                    <a:pt x="5126" y="2592"/>
                    <a:pt x="5085" y="2336"/>
                  </a:cubicBezTo>
                  <a:cubicBezTo>
                    <a:pt x="5047" y="2069"/>
                    <a:pt x="5219" y="1830"/>
                    <a:pt x="5486" y="1792"/>
                  </a:cubicBezTo>
                  <a:cubicBezTo>
                    <a:pt x="5513" y="1788"/>
                    <a:pt x="5539" y="1786"/>
                    <a:pt x="5564" y="1786"/>
                  </a:cubicBezTo>
                  <a:close/>
                  <a:moveTo>
                    <a:pt x="5609" y="1"/>
                  </a:moveTo>
                  <a:cubicBezTo>
                    <a:pt x="5031" y="1"/>
                    <a:pt x="4452" y="108"/>
                    <a:pt x="3902" y="323"/>
                  </a:cubicBezTo>
                  <a:cubicBezTo>
                    <a:pt x="3339" y="552"/>
                    <a:pt x="2796" y="848"/>
                    <a:pt x="2309" y="1220"/>
                  </a:cubicBezTo>
                  <a:cubicBezTo>
                    <a:pt x="1441" y="1849"/>
                    <a:pt x="668" y="2593"/>
                    <a:pt x="1" y="3433"/>
                  </a:cubicBezTo>
                  <a:cubicBezTo>
                    <a:pt x="701" y="3547"/>
                    <a:pt x="1413" y="3607"/>
                    <a:pt x="2128" y="3607"/>
                  </a:cubicBezTo>
                  <a:cubicBezTo>
                    <a:pt x="2309" y="3607"/>
                    <a:pt x="2490" y="3603"/>
                    <a:pt x="2672" y="3595"/>
                  </a:cubicBezTo>
                  <a:cubicBezTo>
                    <a:pt x="3454" y="3566"/>
                    <a:pt x="4236" y="3423"/>
                    <a:pt x="4980" y="3166"/>
                  </a:cubicBezTo>
                  <a:cubicBezTo>
                    <a:pt x="6230" y="2708"/>
                    <a:pt x="7222" y="1735"/>
                    <a:pt x="7718" y="504"/>
                  </a:cubicBezTo>
                  <a:cubicBezTo>
                    <a:pt x="7059" y="170"/>
                    <a:pt x="6335" y="1"/>
                    <a:pt x="5609" y="1"/>
                  </a:cubicBezTo>
                  <a:close/>
                </a:path>
              </a:pathLst>
            </a:custGeom>
            <a:solidFill>
              <a:srgbClr val="52C6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0" name="Google Shape;2800;p38"/>
            <p:cNvSpPr/>
            <p:nvPr/>
          </p:nvSpPr>
          <p:spPr>
            <a:xfrm>
              <a:off x="1829150" y="1910875"/>
              <a:ext cx="193175" cy="90100"/>
            </a:xfrm>
            <a:custGeom>
              <a:avLst/>
              <a:gdLst/>
              <a:ahLst/>
              <a:cxnLst/>
              <a:rect l="l" t="t" r="r" b="b"/>
              <a:pathLst>
                <a:path w="7727" h="3604" extrusionOk="0">
                  <a:moveTo>
                    <a:pt x="2109" y="1"/>
                  </a:moveTo>
                  <a:cubicBezTo>
                    <a:pt x="1383" y="1"/>
                    <a:pt x="659" y="170"/>
                    <a:pt x="0" y="504"/>
                  </a:cubicBezTo>
                  <a:cubicBezTo>
                    <a:pt x="200" y="1019"/>
                    <a:pt x="487" y="1487"/>
                    <a:pt x="859" y="1888"/>
                  </a:cubicBezTo>
                  <a:cubicBezTo>
                    <a:pt x="1374" y="2460"/>
                    <a:pt x="2022" y="2899"/>
                    <a:pt x="2747" y="3166"/>
                  </a:cubicBezTo>
                  <a:cubicBezTo>
                    <a:pt x="3650" y="3506"/>
                    <a:pt x="4683" y="3604"/>
                    <a:pt x="5573" y="3604"/>
                  </a:cubicBezTo>
                  <a:cubicBezTo>
                    <a:pt x="6781" y="3604"/>
                    <a:pt x="7727" y="3423"/>
                    <a:pt x="7727" y="3423"/>
                  </a:cubicBezTo>
                  <a:cubicBezTo>
                    <a:pt x="7050" y="2584"/>
                    <a:pt x="6258" y="1830"/>
                    <a:pt x="5380" y="1191"/>
                  </a:cubicBezTo>
                  <a:cubicBezTo>
                    <a:pt x="4894" y="829"/>
                    <a:pt x="4369" y="542"/>
                    <a:pt x="3816" y="323"/>
                  </a:cubicBezTo>
                  <a:cubicBezTo>
                    <a:pt x="3266" y="108"/>
                    <a:pt x="2687" y="1"/>
                    <a:pt x="2109" y="1"/>
                  </a:cubicBezTo>
                  <a:close/>
                </a:path>
              </a:pathLst>
            </a:custGeom>
            <a:solidFill>
              <a:srgbClr val="52C6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1" name="Google Shape;2801;p38"/>
            <p:cNvSpPr/>
            <p:nvPr/>
          </p:nvSpPr>
          <p:spPr>
            <a:xfrm>
              <a:off x="1727075" y="2392000"/>
              <a:ext cx="190325" cy="93700"/>
            </a:xfrm>
            <a:custGeom>
              <a:avLst/>
              <a:gdLst/>
              <a:ahLst/>
              <a:cxnLst/>
              <a:rect l="l" t="t" r="r" b="b"/>
              <a:pathLst>
                <a:path w="7613" h="3748" extrusionOk="0">
                  <a:moveTo>
                    <a:pt x="3120" y="2426"/>
                  </a:moveTo>
                  <a:cubicBezTo>
                    <a:pt x="3189" y="2426"/>
                    <a:pt x="3255" y="2472"/>
                    <a:pt x="3272" y="2551"/>
                  </a:cubicBezTo>
                  <a:cubicBezTo>
                    <a:pt x="3282" y="2627"/>
                    <a:pt x="3225" y="2704"/>
                    <a:pt x="3148" y="2713"/>
                  </a:cubicBezTo>
                  <a:cubicBezTo>
                    <a:pt x="3142" y="2714"/>
                    <a:pt x="3135" y="2714"/>
                    <a:pt x="3129" y="2714"/>
                  </a:cubicBezTo>
                  <a:cubicBezTo>
                    <a:pt x="3059" y="2714"/>
                    <a:pt x="2995" y="2669"/>
                    <a:pt x="2986" y="2599"/>
                  </a:cubicBezTo>
                  <a:cubicBezTo>
                    <a:pt x="2977" y="2513"/>
                    <a:pt x="3024" y="2446"/>
                    <a:pt x="3101" y="2427"/>
                  </a:cubicBezTo>
                  <a:cubicBezTo>
                    <a:pt x="3107" y="2426"/>
                    <a:pt x="3113" y="2426"/>
                    <a:pt x="3120" y="2426"/>
                  </a:cubicBezTo>
                  <a:close/>
                  <a:moveTo>
                    <a:pt x="5665" y="0"/>
                  </a:moveTo>
                  <a:cubicBezTo>
                    <a:pt x="5030" y="0"/>
                    <a:pt x="4394" y="129"/>
                    <a:pt x="3797" y="386"/>
                  </a:cubicBezTo>
                  <a:cubicBezTo>
                    <a:pt x="1689" y="1273"/>
                    <a:pt x="0" y="3639"/>
                    <a:pt x="0" y="3639"/>
                  </a:cubicBezTo>
                  <a:cubicBezTo>
                    <a:pt x="0" y="3639"/>
                    <a:pt x="710" y="3747"/>
                    <a:pt x="1682" y="3747"/>
                  </a:cubicBezTo>
                  <a:cubicBezTo>
                    <a:pt x="2665" y="3747"/>
                    <a:pt x="3915" y="3636"/>
                    <a:pt x="4970" y="3190"/>
                  </a:cubicBezTo>
                  <a:cubicBezTo>
                    <a:pt x="6201" y="2685"/>
                    <a:pt x="7164" y="1683"/>
                    <a:pt x="7613" y="424"/>
                  </a:cubicBezTo>
                  <a:cubicBezTo>
                    <a:pt x="6994" y="141"/>
                    <a:pt x="6330" y="0"/>
                    <a:pt x="5665" y="0"/>
                  </a:cubicBezTo>
                  <a:close/>
                </a:path>
              </a:pathLst>
            </a:custGeom>
            <a:solidFill>
              <a:srgbClr val="52C6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2" name="Google Shape;2802;p38"/>
            <p:cNvSpPr/>
            <p:nvPr/>
          </p:nvSpPr>
          <p:spPr>
            <a:xfrm>
              <a:off x="1979625" y="2882875"/>
              <a:ext cx="192950" cy="90100"/>
            </a:xfrm>
            <a:custGeom>
              <a:avLst/>
              <a:gdLst/>
              <a:ahLst/>
              <a:cxnLst/>
              <a:rect l="l" t="t" r="r" b="b"/>
              <a:pathLst>
                <a:path w="7718" h="3604" extrusionOk="0">
                  <a:moveTo>
                    <a:pt x="2114" y="0"/>
                  </a:moveTo>
                  <a:cubicBezTo>
                    <a:pt x="1386" y="0"/>
                    <a:pt x="660" y="167"/>
                    <a:pt x="0" y="497"/>
                  </a:cubicBezTo>
                  <a:cubicBezTo>
                    <a:pt x="191" y="1012"/>
                    <a:pt x="487" y="1480"/>
                    <a:pt x="859" y="1890"/>
                  </a:cubicBezTo>
                  <a:cubicBezTo>
                    <a:pt x="1374" y="2453"/>
                    <a:pt x="2013" y="2891"/>
                    <a:pt x="2738" y="3158"/>
                  </a:cubicBezTo>
                  <a:cubicBezTo>
                    <a:pt x="3647" y="3505"/>
                    <a:pt x="4688" y="3604"/>
                    <a:pt x="5582" y="3604"/>
                  </a:cubicBezTo>
                  <a:cubicBezTo>
                    <a:pt x="6782" y="3604"/>
                    <a:pt x="7718" y="3426"/>
                    <a:pt x="7718" y="3426"/>
                  </a:cubicBezTo>
                  <a:cubicBezTo>
                    <a:pt x="7040" y="2577"/>
                    <a:pt x="6249" y="1823"/>
                    <a:pt x="5381" y="1184"/>
                  </a:cubicBezTo>
                  <a:cubicBezTo>
                    <a:pt x="4894" y="831"/>
                    <a:pt x="4369" y="535"/>
                    <a:pt x="3816" y="316"/>
                  </a:cubicBezTo>
                  <a:cubicBezTo>
                    <a:pt x="3268" y="105"/>
                    <a:pt x="2690" y="0"/>
                    <a:pt x="2114" y="0"/>
                  </a:cubicBezTo>
                  <a:close/>
                </a:path>
              </a:pathLst>
            </a:custGeom>
            <a:solidFill>
              <a:srgbClr val="52C6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3" name="Google Shape;2803;p38"/>
            <p:cNvSpPr/>
            <p:nvPr/>
          </p:nvSpPr>
          <p:spPr>
            <a:xfrm>
              <a:off x="1381975" y="2067750"/>
              <a:ext cx="81600" cy="206075"/>
            </a:xfrm>
            <a:custGeom>
              <a:avLst/>
              <a:gdLst/>
              <a:ahLst/>
              <a:cxnLst/>
              <a:rect l="l" t="t" r="r" b="b"/>
              <a:pathLst>
                <a:path w="3264" h="8243" extrusionOk="0">
                  <a:moveTo>
                    <a:pt x="1588" y="6158"/>
                  </a:moveTo>
                  <a:cubicBezTo>
                    <a:pt x="1940" y="6158"/>
                    <a:pt x="2161" y="6554"/>
                    <a:pt x="1937" y="6850"/>
                  </a:cubicBezTo>
                  <a:cubicBezTo>
                    <a:pt x="1847" y="6977"/>
                    <a:pt x="1716" y="7035"/>
                    <a:pt x="1587" y="7035"/>
                  </a:cubicBezTo>
                  <a:cubicBezTo>
                    <a:pt x="1386" y="7035"/>
                    <a:pt x="1190" y="6896"/>
                    <a:pt x="1155" y="6659"/>
                  </a:cubicBezTo>
                  <a:cubicBezTo>
                    <a:pt x="1117" y="6421"/>
                    <a:pt x="1279" y="6201"/>
                    <a:pt x="1518" y="6163"/>
                  </a:cubicBezTo>
                  <a:cubicBezTo>
                    <a:pt x="1542" y="6159"/>
                    <a:pt x="1565" y="6158"/>
                    <a:pt x="1588" y="6158"/>
                  </a:cubicBezTo>
                  <a:close/>
                  <a:moveTo>
                    <a:pt x="1394" y="1"/>
                  </a:moveTo>
                  <a:cubicBezTo>
                    <a:pt x="468" y="955"/>
                    <a:pt x="1" y="2261"/>
                    <a:pt x="96" y="3587"/>
                  </a:cubicBezTo>
                  <a:cubicBezTo>
                    <a:pt x="239" y="5867"/>
                    <a:pt x="1909" y="8243"/>
                    <a:pt x="1909" y="8243"/>
                  </a:cubicBezTo>
                  <a:cubicBezTo>
                    <a:pt x="1909" y="8243"/>
                    <a:pt x="3263" y="5676"/>
                    <a:pt x="3120" y="3397"/>
                  </a:cubicBezTo>
                  <a:cubicBezTo>
                    <a:pt x="3054" y="2071"/>
                    <a:pt x="2424" y="831"/>
                    <a:pt x="1394" y="1"/>
                  </a:cubicBezTo>
                  <a:close/>
                </a:path>
              </a:pathLst>
            </a:custGeom>
            <a:solidFill>
              <a:srgbClr val="52C6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4" name="Google Shape;2804;p38"/>
            <p:cNvSpPr/>
            <p:nvPr/>
          </p:nvSpPr>
          <p:spPr>
            <a:xfrm>
              <a:off x="1696775" y="2262825"/>
              <a:ext cx="206325" cy="75925"/>
            </a:xfrm>
            <a:custGeom>
              <a:avLst/>
              <a:gdLst/>
              <a:ahLst/>
              <a:cxnLst/>
              <a:rect l="l" t="t" r="r" b="b"/>
              <a:pathLst>
                <a:path w="8253" h="3037" extrusionOk="0">
                  <a:moveTo>
                    <a:pt x="1238" y="1457"/>
                  </a:moveTo>
                  <a:cubicBezTo>
                    <a:pt x="1460" y="1457"/>
                    <a:pt x="1595" y="1721"/>
                    <a:pt x="1460" y="1909"/>
                  </a:cubicBezTo>
                  <a:cubicBezTo>
                    <a:pt x="1402" y="1985"/>
                    <a:pt x="1320" y="2020"/>
                    <a:pt x="1239" y="2020"/>
                  </a:cubicBezTo>
                  <a:cubicBezTo>
                    <a:pt x="1108" y="2020"/>
                    <a:pt x="978" y="1928"/>
                    <a:pt x="955" y="1775"/>
                  </a:cubicBezTo>
                  <a:cubicBezTo>
                    <a:pt x="936" y="1622"/>
                    <a:pt x="1041" y="1479"/>
                    <a:pt x="1193" y="1460"/>
                  </a:cubicBezTo>
                  <a:cubicBezTo>
                    <a:pt x="1208" y="1458"/>
                    <a:pt x="1223" y="1457"/>
                    <a:pt x="1238" y="1457"/>
                  </a:cubicBezTo>
                  <a:close/>
                  <a:moveTo>
                    <a:pt x="4692" y="0"/>
                  </a:moveTo>
                  <a:cubicBezTo>
                    <a:pt x="2436" y="0"/>
                    <a:pt x="1" y="1432"/>
                    <a:pt x="1" y="1432"/>
                  </a:cubicBezTo>
                  <a:cubicBezTo>
                    <a:pt x="1" y="1432"/>
                    <a:pt x="2443" y="2996"/>
                    <a:pt x="4723" y="3034"/>
                  </a:cubicBezTo>
                  <a:cubicBezTo>
                    <a:pt x="4768" y="3036"/>
                    <a:pt x="4814" y="3036"/>
                    <a:pt x="4859" y="3036"/>
                  </a:cubicBezTo>
                  <a:cubicBezTo>
                    <a:pt x="6145" y="3036"/>
                    <a:pt x="7368" y="2515"/>
                    <a:pt x="8252" y="1584"/>
                  </a:cubicBezTo>
                  <a:cubicBezTo>
                    <a:pt x="7375" y="583"/>
                    <a:pt x="6106" y="10"/>
                    <a:pt x="4780" y="1"/>
                  </a:cubicBezTo>
                  <a:cubicBezTo>
                    <a:pt x="4751" y="0"/>
                    <a:pt x="4722" y="0"/>
                    <a:pt x="4692" y="0"/>
                  </a:cubicBezTo>
                  <a:close/>
                </a:path>
              </a:pathLst>
            </a:custGeom>
            <a:solidFill>
              <a:srgbClr val="52C6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5" name="Google Shape;2805;p38"/>
            <p:cNvSpPr/>
            <p:nvPr/>
          </p:nvSpPr>
          <p:spPr>
            <a:xfrm>
              <a:off x="1656475" y="2788350"/>
              <a:ext cx="206325" cy="76100"/>
            </a:xfrm>
            <a:custGeom>
              <a:avLst/>
              <a:gdLst/>
              <a:ahLst/>
              <a:cxnLst/>
              <a:rect l="l" t="t" r="r" b="b"/>
              <a:pathLst>
                <a:path w="8253" h="3044" extrusionOk="0">
                  <a:moveTo>
                    <a:pt x="4609" y="1"/>
                  </a:moveTo>
                  <a:cubicBezTo>
                    <a:pt x="2383" y="1"/>
                    <a:pt x="1" y="1349"/>
                    <a:pt x="1" y="1349"/>
                  </a:cubicBezTo>
                  <a:cubicBezTo>
                    <a:pt x="1" y="1349"/>
                    <a:pt x="2414" y="2962"/>
                    <a:pt x="4694" y="3038"/>
                  </a:cubicBezTo>
                  <a:cubicBezTo>
                    <a:pt x="4771" y="3042"/>
                    <a:pt x="4848" y="3044"/>
                    <a:pt x="4925" y="3044"/>
                  </a:cubicBezTo>
                  <a:cubicBezTo>
                    <a:pt x="6177" y="3044"/>
                    <a:pt x="7371" y="2535"/>
                    <a:pt x="8252" y="1645"/>
                  </a:cubicBezTo>
                  <a:cubicBezTo>
                    <a:pt x="7384" y="634"/>
                    <a:pt x="6134" y="33"/>
                    <a:pt x="4808" y="4"/>
                  </a:cubicBezTo>
                  <a:cubicBezTo>
                    <a:pt x="4742" y="2"/>
                    <a:pt x="4675" y="1"/>
                    <a:pt x="4609" y="1"/>
                  </a:cubicBezTo>
                  <a:close/>
                </a:path>
              </a:pathLst>
            </a:custGeom>
            <a:solidFill>
              <a:srgbClr val="52C6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6" name="Google Shape;2806;p38"/>
            <p:cNvSpPr/>
            <p:nvPr/>
          </p:nvSpPr>
          <p:spPr>
            <a:xfrm>
              <a:off x="2188050" y="2537325"/>
              <a:ext cx="78725" cy="206550"/>
            </a:xfrm>
            <a:custGeom>
              <a:avLst/>
              <a:gdLst/>
              <a:ahLst/>
              <a:cxnLst/>
              <a:rect l="l" t="t" r="r" b="b"/>
              <a:pathLst>
                <a:path w="3149" h="8262" extrusionOk="0">
                  <a:moveTo>
                    <a:pt x="1699" y="0"/>
                  </a:moveTo>
                  <a:cubicBezTo>
                    <a:pt x="1699" y="0"/>
                    <a:pt x="115" y="2433"/>
                    <a:pt x="48" y="4713"/>
                  </a:cubicBezTo>
                  <a:cubicBezTo>
                    <a:pt x="1" y="6039"/>
                    <a:pt x="516" y="7327"/>
                    <a:pt x="1470" y="8262"/>
                  </a:cubicBezTo>
                  <a:cubicBezTo>
                    <a:pt x="2471" y="7384"/>
                    <a:pt x="3063" y="6125"/>
                    <a:pt x="3082" y="4799"/>
                  </a:cubicBezTo>
                  <a:cubicBezTo>
                    <a:pt x="3149" y="2519"/>
                    <a:pt x="1699" y="0"/>
                    <a:pt x="1699" y="0"/>
                  </a:cubicBezTo>
                  <a:close/>
                </a:path>
              </a:pathLst>
            </a:custGeom>
            <a:solidFill>
              <a:srgbClr val="52C6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7" name="Google Shape;2807;p38"/>
            <p:cNvSpPr/>
            <p:nvPr/>
          </p:nvSpPr>
          <p:spPr>
            <a:xfrm>
              <a:off x="2267475" y="2403800"/>
              <a:ext cx="193200" cy="90225"/>
            </a:xfrm>
            <a:custGeom>
              <a:avLst/>
              <a:gdLst/>
              <a:ahLst/>
              <a:cxnLst/>
              <a:rect l="l" t="t" r="r" b="b"/>
              <a:pathLst>
                <a:path w="7728" h="3609" extrusionOk="0">
                  <a:moveTo>
                    <a:pt x="3253" y="953"/>
                  </a:moveTo>
                  <a:lnTo>
                    <a:pt x="3253" y="963"/>
                  </a:lnTo>
                  <a:cubicBezTo>
                    <a:pt x="3280" y="959"/>
                    <a:pt x="3307" y="956"/>
                    <a:pt x="3333" y="956"/>
                  </a:cubicBezTo>
                  <a:cubicBezTo>
                    <a:pt x="3698" y="956"/>
                    <a:pt x="3924" y="1377"/>
                    <a:pt x="3702" y="1697"/>
                  </a:cubicBezTo>
                  <a:cubicBezTo>
                    <a:pt x="3605" y="1827"/>
                    <a:pt x="3468" y="1886"/>
                    <a:pt x="3331" y="1886"/>
                  </a:cubicBezTo>
                  <a:cubicBezTo>
                    <a:pt x="3115" y="1886"/>
                    <a:pt x="2903" y="1739"/>
                    <a:pt x="2862" y="1488"/>
                  </a:cubicBezTo>
                  <a:cubicBezTo>
                    <a:pt x="2824" y="1230"/>
                    <a:pt x="2996" y="992"/>
                    <a:pt x="3253" y="953"/>
                  </a:cubicBezTo>
                  <a:close/>
                  <a:moveTo>
                    <a:pt x="2442" y="2079"/>
                  </a:moveTo>
                  <a:lnTo>
                    <a:pt x="2519" y="2575"/>
                  </a:lnTo>
                  <a:cubicBezTo>
                    <a:pt x="2252" y="2556"/>
                    <a:pt x="2194" y="2184"/>
                    <a:pt x="2442" y="2079"/>
                  </a:cubicBezTo>
                  <a:close/>
                  <a:moveTo>
                    <a:pt x="5564" y="1787"/>
                  </a:moveTo>
                  <a:cubicBezTo>
                    <a:pt x="5940" y="1787"/>
                    <a:pt x="6175" y="2225"/>
                    <a:pt x="5943" y="2546"/>
                  </a:cubicBezTo>
                  <a:cubicBezTo>
                    <a:pt x="5843" y="2681"/>
                    <a:pt x="5700" y="2742"/>
                    <a:pt x="5559" y="2742"/>
                  </a:cubicBezTo>
                  <a:cubicBezTo>
                    <a:pt x="5340" y="2742"/>
                    <a:pt x="5125" y="2592"/>
                    <a:pt x="5085" y="2337"/>
                  </a:cubicBezTo>
                  <a:cubicBezTo>
                    <a:pt x="5047" y="2079"/>
                    <a:pt x="5218" y="1831"/>
                    <a:pt x="5485" y="1793"/>
                  </a:cubicBezTo>
                  <a:cubicBezTo>
                    <a:pt x="5512" y="1789"/>
                    <a:pt x="5539" y="1787"/>
                    <a:pt x="5564" y="1787"/>
                  </a:cubicBezTo>
                  <a:close/>
                  <a:moveTo>
                    <a:pt x="5618" y="0"/>
                  </a:moveTo>
                  <a:cubicBezTo>
                    <a:pt x="5038" y="0"/>
                    <a:pt x="4459" y="107"/>
                    <a:pt x="3911" y="324"/>
                  </a:cubicBezTo>
                  <a:cubicBezTo>
                    <a:pt x="3339" y="553"/>
                    <a:pt x="2795" y="848"/>
                    <a:pt x="2309" y="1221"/>
                  </a:cubicBezTo>
                  <a:cubicBezTo>
                    <a:pt x="1450" y="1850"/>
                    <a:pt x="668" y="2604"/>
                    <a:pt x="0" y="3434"/>
                  </a:cubicBezTo>
                  <a:cubicBezTo>
                    <a:pt x="688" y="3553"/>
                    <a:pt x="1386" y="3608"/>
                    <a:pt x="2088" y="3608"/>
                  </a:cubicBezTo>
                  <a:cubicBezTo>
                    <a:pt x="2282" y="3608"/>
                    <a:pt x="2477" y="3604"/>
                    <a:pt x="2671" y="3596"/>
                  </a:cubicBezTo>
                  <a:cubicBezTo>
                    <a:pt x="3463" y="3577"/>
                    <a:pt x="4236" y="3424"/>
                    <a:pt x="4980" y="3167"/>
                  </a:cubicBezTo>
                  <a:cubicBezTo>
                    <a:pt x="6230" y="2709"/>
                    <a:pt x="7231" y="1736"/>
                    <a:pt x="7727" y="496"/>
                  </a:cubicBezTo>
                  <a:cubicBezTo>
                    <a:pt x="7065" y="167"/>
                    <a:pt x="6341" y="0"/>
                    <a:pt x="5618" y="0"/>
                  </a:cubicBezTo>
                  <a:close/>
                </a:path>
              </a:pathLst>
            </a:custGeom>
            <a:solidFill>
              <a:srgbClr val="52C6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8" name="Google Shape;2808;p38"/>
            <p:cNvSpPr/>
            <p:nvPr/>
          </p:nvSpPr>
          <p:spPr>
            <a:xfrm>
              <a:off x="1877325" y="3363800"/>
              <a:ext cx="190325" cy="93500"/>
            </a:xfrm>
            <a:custGeom>
              <a:avLst/>
              <a:gdLst/>
              <a:ahLst/>
              <a:cxnLst/>
              <a:rect l="l" t="t" r="r" b="b"/>
              <a:pathLst>
                <a:path w="7613" h="3740" extrusionOk="0">
                  <a:moveTo>
                    <a:pt x="3142" y="2424"/>
                  </a:moveTo>
                  <a:cubicBezTo>
                    <a:pt x="3305" y="2424"/>
                    <a:pt x="3337" y="2696"/>
                    <a:pt x="3148" y="2723"/>
                  </a:cubicBezTo>
                  <a:cubicBezTo>
                    <a:pt x="3142" y="2724"/>
                    <a:pt x="3136" y="2724"/>
                    <a:pt x="3130" y="2724"/>
                  </a:cubicBezTo>
                  <a:cubicBezTo>
                    <a:pt x="2964" y="2724"/>
                    <a:pt x="2925" y="2465"/>
                    <a:pt x="3110" y="2428"/>
                  </a:cubicBezTo>
                  <a:cubicBezTo>
                    <a:pt x="3121" y="2425"/>
                    <a:pt x="3132" y="2424"/>
                    <a:pt x="3142" y="2424"/>
                  </a:cubicBezTo>
                  <a:close/>
                  <a:moveTo>
                    <a:pt x="5665" y="1"/>
                  </a:moveTo>
                  <a:cubicBezTo>
                    <a:pt x="5029" y="1"/>
                    <a:pt x="4394" y="130"/>
                    <a:pt x="3797" y="386"/>
                  </a:cubicBezTo>
                  <a:cubicBezTo>
                    <a:pt x="1698" y="1273"/>
                    <a:pt x="0" y="3630"/>
                    <a:pt x="0" y="3630"/>
                  </a:cubicBezTo>
                  <a:cubicBezTo>
                    <a:pt x="0" y="3630"/>
                    <a:pt x="718" y="3739"/>
                    <a:pt x="1698" y="3739"/>
                  </a:cubicBezTo>
                  <a:cubicBezTo>
                    <a:pt x="2678" y="3739"/>
                    <a:pt x="3921" y="3630"/>
                    <a:pt x="4970" y="3191"/>
                  </a:cubicBezTo>
                  <a:cubicBezTo>
                    <a:pt x="6201" y="2685"/>
                    <a:pt x="7164" y="1684"/>
                    <a:pt x="7612" y="424"/>
                  </a:cubicBezTo>
                  <a:cubicBezTo>
                    <a:pt x="6993" y="142"/>
                    <a:pt x="6329" y="1"/>
                    <a:pt x="5665" y="1"/>
                  </a:cubicBezTo>
                  <a:close/>
                </a:path>
              </a:pathLst>
            </a:custGeom>
            <a:solidFill>
              <a:srgbClr val="52C6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9" name="Google Shape;2809;p38"/>
            <p:cNvSpPr/>
            <p:nvPr/>
          </p:nvSpPr>
          <p:spPr>
            <a:xfrm>
              <a:off x="1532225" y="3039575"/>
              <a:ext cx="81825" cy="206075"/>
            </a:xfrm>
            <a:custGeom>
              <a:avLst/>
              <a:gdLst/>
              <a:ahLst/>
              <a:cxnLst/>
              <a:rect l="l" t="t" r="r" b="b"/>
              <a:pathLst>
                <a:path w="3273" h="8243" extrusionOk="0">
                  <a:moveTo>
                    <a:pt x="1594" y="6157"/>
                  </a:moveTo>
                  <a:cubicBezTo>
                    <a:pt x="1805" y="6157"/>
                    <a:pt x="1988" y="6319"/>
                    <a:pt x="2023" y="6535"/>
                  </a:cubicBezTo>
                  <a:cubicBezTo>
                    <a:pt x="2066" y="6819"/>
                    <a:pt x="1839" y="7039"/>
                    <a:pt x="1590" y="7039"/>
                  </a:cubicBezTo>
                  <a:cubicBezTo>
                    <a:pt x="1505" y="7039"/>
                    <a:pt x="1417" y="7013"/>
                    <a:pt x="1336" y="6954"/>
                  </a:cubicBezTo>
                  <a:cubicBezTo>
                    <a:pt x="1012" y="6725"/>
                    <a:pt x="1136" y="6229"/>
                    <a:pt x="1527" y="6163"/>
                  </a:cubicBezTo>
                  <a:cubicBezTo>
                    <a:pt x="1549" y="6159"/>
                    <a:pt x="1572" y="6157"/>
                    <a:pt x="1594" y="6157"/>
                  </a:cubicBezTo>
                  <a:close/>
                  <a:moveTo>
                    <a:pt x="1393" y="0"/>
                  </a:moveTo>
                  <a:cubicBezTo>
                    <a:pt x="468" y="954"/>
                    <a:pt x="1" y="2261"/>
                    <a:pt x="96" y="3587"/>
                  </a:cubicBezTo>
                  <a:cubicBezTo>
                    <a:pt x="239" y="5867"/>
                    <a:pt x="1909" y="8242"/>
                    <a:pt x="1909" y="8242"/>
                  </a:cubicBezTo>
                  <a:cubicBezTo>
                    <a:pt x="1909" y="8242"/>
                    <a:pt x="3273" y="5676"/>
                    <a:pt x="3130" y="3396"/>
                  </a:cubicBezTo>
                  <a:cubicBezTo>
                    <a:pt x="3053" y="2070"/>
                    <a:pt x="2424" y="840"/>
                    <a:pt x="1393" y="0"/>
                  </a:cubicBezTo>
                  <a:close/>
                </a:path>
              </a:pathLst>
            </a:custGeom>
            <a:solidFill>
              <a:srgbClr val="52C6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0" name="Google Shape;2810;p38"/>
            <p:cNvSpPr/>
            <p:nvPr/>
          </p:nvSpPr>
          <p:spPr>
            <a:xfrm>
              <a:off x="1847025" y="3234850"/>
              <a:ext cx="206325" cy="75700"/>
            </a:xfrm>
            <a:custGeom>
              <a:avLst/>
              <a:gdLst/>
              <a:ahLst/>
              <a:cxnLst/>
              <a:rect l="l" t="t" r="r" b="b"/>
              <a:pathLst>
                <a:path w="8253" h="3028" extrusionOk="0">
                  <a:moveTo>
                    <a:pt x="1239" y="1452"/>
                  </a:moveTo>
                  <a:cubicBezTo>
                    <a:pt x="1368" y="1452"/>
                    <a:pt x="1494" y="1539"/>
                    <a:pt x="1517" y="1690"/>
                  </a:cubicBezTo>
                  <a:cubicBezTo>
                    <a:pt x="1546" y="1843"/>
                    <a:pt x="1431" y="1986"/>
                    <a:pt x="1279" y="2005"/>
                  </a:cubicBezTo>
                  <a:cubicBezTo>
                    <a:pt x="1263" y="2008"/>
                    <a:pt x="1248" y="2009"/>
                    <a:pt x="1233" y="2009"/>
                  </a:cubicBezTo>
                  <a:cubicBezTo>
                    <a:pt x="1012" y="2009"/>
                    <a:pt x="878" y="1754"/>
                    <a:pt x="1012" y="1566"/>
                  </a:cubicBezTo>
                  <a:cubicBezTo>
                    <a:pt x="1071" y="1488"/>
                    <a:pt x="1156" y="1452"/>
                    <a:pt x="1239" y="1452"/>
                  </a:cubicBezTo>
                  <a:close/>
                  <a:moveTo>
                    <a:pt x="4671" y="1"/>
                  </a:moveTo>
                  <a:cubicBezTo>
                    <a:pt x="2421" y="1"/>
                    <a:pt x="1" y="1433"/>
                    <a:pt x="1" y="1433"/>
                  </a:cubicBezTo>
                  <a:cubicBezTo>
                    <a:pt x="1" y="1433"/>
                    <a:pt x="2443" y="2988"/>
                    <a:pt x="4723" y="3026"/>
                  </a:cubicBezTo>
                  <a:cubicBezTo>
                    <a:pt x="4768" y="3027"/>
                    <a:pt x="4813" y="3028"/>
                    <a:pt x="4859" y="3028"/>
                  </a:cubicBezTo>
                  <a:cubicBezTo>
                    <a:pt x="6145" y="3028"/>
                    <a:pt x="7367" y="2507"/>
                    <a:pt x="8252" y="1576"/>
                  </a:cubicBezTo>
                  <a:cubicBezTo>
                    <a:pt x="7374" y="584"/>
                    <a:pt x="6106" y="11"/>
                    <a:pt x="4780" y="2"/>
                  </a:cubicBezTo>
                  <a:cubicBezTo>
                    <a:pt x="4744" y="1"/>
                    <a:pt x="4707" y="1"/>
                    <a:pt x="4671" y="1"/>
                  </a:cubicBezTo>
                  <a:close/>
                </a:path>
              </a:pathLst>
            </a:custGeom>
            <a:solidFill>
              <a:srgbClr val="52C6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1" name="Google Shape;2811;p38"/>
            <p:cNvSpPr/>
            <p:nvPr/>
          </p:nvSpPr>
          <p:spPr>
            <a:xfrm>
              <a:off x="1806725" y="3760200"/>
              <a:ext cx="206300" cy="76075"/>
            </a:xfrm>
            <a:custGeom>
              <a:avLst/>
              <a:gdLst/>
              <a:ahLst/>
              <a:cxnLst/>
              <a:rect l="l" t="t" r="r" b="b"/>
              <a:pathLst>
                <a:path w="8252" h="3043" extrusionOk="0">
                  <a:moveTo>
                    <a:pt x="4630" y="0"/>
                  </a:moveTo>
                  <a:cubicBezTo>
                    <a:pt x="2399" y="0"/>
                    <a:pt x="0" y="1358"/>
                    <a:pt x="0" y="1358"/>
                  </a:cubicBezTo>
                  <a:cubicBezTo>
                    <a:pt x="0" y="1358"/>
                    <a:pt x="2423" y="2960"/>
                    <a:pt x="4703" y="3037"/>
                  </a:cubicBezTo>
                  <a:cubicBezTo>
                    <a:pt x="4781" y="3040"/>
                    <a:pt x="4859" y="3042"/>
                    <a:pt x="4936" y="3042"/>
                  </a:cubicBezTo>
                  <a:cubicBezTo>
                    <a:pt x="6179" y="3042"/>
                    <a:pt x="7372" y="2542"/>
                    <a:pt x="8252" y="1653"/>
                  </a:cubicBezTo>
                  <a:cubicBezTo>
                    <a:pt x="7393" y="633"/>
                    <a:pt x="6134" y="41"/>
                    <a:pt x="4808" y="3"/>
                  </a:cubicBezTo>
                  <a:cubicBezTo>
                    <a:pt x="4749" y="1"/>
                    <a:pt x="4690" y="0"/>
                    <a:pt x="4630" y="0"/>
                  </a:cubicBezTo>
                  <a:close/>
                </a:path>
              </a:pathLst>
            </a:custGeom>
            <a:solidFill>
              <a:srgbClr val="52C6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2" name="Google Shape;2812;p38"/>
            <p:cNvSpPr/>
            <p:nvPr/>
          </p:nvSpPr>
          <p:spPr>
            <a:xfrm>
              <a:off x="2338300" y="3509375"/>
              <a:ext cx="78725" cy="206325"/>
            </a:xfrm>
            <a:custGeom>
              <a:avLst/>
              <a:gdLst/>
              <a:ahLst/>
              <a:cxnLst/>
              <a:rect l="l" t="t" r="r" b="b"/>
              <a:pathLst>
                <a:path w="3149" h="8253" extrusionOk="0">
                  <a:moveTo>
                    <a:pt x="1699" y="1"/>
                  </a:moveTo>
                  <a:cubicBezTo>
                    <a:pt x="1699" y="1"/>
                    <a:pt x="115" y="2424"/>
                    <a:pt x="48" y="4704"/>
                  </a:cubicBezTo>
                  <a:cubicBezTo>
                    <a:pt x="1" y="6039"/>
                    <a:pt x="516" y="7327"/>
                    <a:pt x="1470" y="8252"/>
                  </a:cubicBezTo>
                  <a:cubicBezTo>
                    <a:pt x="2471" y="7384"/>
                    <a:pt x="3063" y="6125"/>
                    <a:pt x="3091" y="4799"/>
                  </a:cubicBezTo>
                  <a:cubicBezTo>
                    <a:pt x="3148" y="2519"/>
                    <a:pt x="1699" y="1"/>
                    <a:pt x="1699" y="1"/>
                  </a:cubicBezTo>
                  <a:close/>
                </a:path>
              </a:pathLst>
            </a:custGeom>
            <a:solidFill>
              <a:srgbClr val="52C6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3" name="Google Shape;2813;p38"/>
            <p:cNvSpPr/>
            <p:nvPr/>
          </p:nvSpPr>
          <p:spPr>
            <a:xfrm>
              <a:off x="1445650" y="3526125"/>
              <a:ext cx="193200" cy="90175"/>
            </a:xfrm>
            <a:custGeom>
              <a:avLst/>
              <a:gdLst/>
              <a:ahLst/>
              <a:cxnLst/>
              <a:rect l="l" t="t" r="r" b="b"/>
              <a:pathLst>
                <a:path w="7728" h="3607" extrusionOk="0">
                  <a:moveTo>
                    <a:pt x="3329" y="945"/>
                  </a:moveTo>
                  <a:cubicBezTo>
                    <a:pt x="3544" y="945"/>
                    <a:pt x="3757" y="1092"/>
                    <a:pt x="3798" y="1344"/>
                  </a:cubicBezTo>
                  <a:cubicBezTo>
                    <a:pt x="3836" y="1592"/>
                    <a:pt x="3654" y="1830"/>
                    <a:pt x="3406" y="1868"/>
                  </a:cubicBezTo>
                  <a:cubicBezTo>
                    <a:pt x="3380" y="1873"/>
                    <a:pt x="3354" y="1875"/>
                    <a:pt x="3328" y="1875"/>
                  </a:cubicBezTo>
                  <a:cubicBezTo>
                    <a:pt x="2962" y="1875"/>
                    <a:pt x="2735" y="1446"/>
                    <a:pt x="2958" y="1134"/>
                  </a:cubicBezTo>
                  <a:cubicBezTo>
                    <a:pt x="3054" y="1004"/>
                    <a:pt x="3192" y="945"/>
                    <a:pt x="3329" y="945"/>
                  </a:cubicBezTo>
                  <a:close/>
                  <a:moveTo>
                    <a:pt x="2453" y="2078"/>
                  </a:moveTo>
                  <a:lnTo>
                    <a:pt x="2529" y="2574"/>
                  </a:lnTo>
                  <a:cubicBezTo>
                    <a:pt x="2405" y="2565"/>
                    <a:pt x="2309" y="2479"/>
                    <a:pt x="2300" y="2355"/>
                  </a:cubicBezTo>
                  <a:cubicBezTo>
                    <a:pt x="2281" y="2240"/>
                    <a:pt x="2338" y="2126"/>
                    <a:pt x="2453" y="2078"/>
                  </a:cubicBezTo>
                  <a:close/>
                  <a:moveTo>
                    <a:pt x="5574" y="1786"/>
                  </a:moveTo>
                  <a:cubicBezTo>
                    <a:pt x="5950" y="1786"/>
                    <a:pt x="6186" y="2224"/>
                    <a:pt x="5953" y="2545"/>
                  </a:cubicBezTo>
                  <a:cubicBezTo>
                    <a:pt x="5853" y="2680"/>
                    <a:pt x="5710" y="2741"/>
                    <a:pt x="5569" y="2741"/>
                  </a:cubicBezTo>
                  <a:cubicBezTo>
                    <a:pt x="5350" y="2741"/>
                    <a:pt x="5136" y="2591"/>
                    <a:pt x="5095" y="2336"/>
                  </a:cubicBezTo>
                  <a:cubicBezTo>
                    <a:pt x="5057" y="2078"/>
                    <a:pt x="5228" y="1830"/>
                    <a:pt x="5496" y="1792"/>
                  </a:cubicBezTo>
                  <a:cubicBezTo>
                    <a:pt x="5522" y="1788"/>
                    <a:pt x="5549" y="1786"/>
                    <a:pt x="5574" y="1786"/>
                  </a:cubicBezTo>
                  <a:close/>
                  <a:moveTo>
                    <a:pt x="5616" y="0"/>
                  </a:moveTo>
                  <a:cubicBezTo>
                    <a:pt x="5039" y="0"/>
                    <a:pt x="4461" y="107"/>
                    <a:pt x="3912" y="323"/>
                  </a:cubicBezTo>
                  <a:cubicBezTo>
                    <a:pt x="3340" y="552"/>
                    <a:pt x="2805" y="847"/>
                    <a:pt x="2309" y="1219"/>
                  </a:cubicBezTo>
                  <a:cubicBezTo>
                    <a:pt x="1451" y="1849"/>
                    <a:pt x="678" y="2593"/>
                    <a:pt x="1" y="3433"/>
                  </a:cubicBezTo>
                  <a:cubicBezTo>
                    <a:pt x="709" y="3547"/>
                    <a:pt x="1423" y="3606"/>
                    <a:pt x="2138" y="3606"/>
                  </a:cubicBezTo>
                  <a:cubicBezTo>
                    <a:pt x="2319" y="3606"/>
                    <a:pt x="2500" y="3602"/>
                    <a:pt x="2681" y="3595"/>
                  </a:cubicBezTo>
                  <a:cubicBezTo>
                    <a:pt x="3464" y="3566"/>
                    <a:pt x="4246" y="3423"/>
                    <a:pt x="4990" y="3166"/>
                  </a:cubicBezTo>
                  <a:cubicBezTo>
                    <a:pt x="6240" y="2698"/>
                    <a:pt x="7232" y="1735"/>
                    <a:pt x="7728" y="504"/>
                  </a:cubicBezTo>
                  <a:cubicBezTo>
                    <a:pt x="7064" y="169"/>
                    <a:pt x="6340" y="0"/>
                    <a:pt x="5616" y="0"/>
                  </a:cubicBezTo>
                  <a:close/>
                </a:path>
              </a:pathLst>
            </a:custGeom>
            <a:solidFill>
              <a:srgbClr val="52C6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4" name="Google Shape;2814;p38"/>
            <p:cNvSpPr/>
            <p:nvPr/>
          </p:nvSpPr>
          <p:spPr>
            <a:xfrm>
              <a:off x="2129875" y="3854750"/>
              <a:ext cx="193175" cy="90050"/>
            </a:xfrm>
            <a:custGeom>
              <a:avLst/>
              <a:gdLst/>
              <a:ahLst/>
              <a:cxnLst/>
              <a:rect l="l" t="t" r="r" b="b"/>
              <a:pathLst>
                <a:path w="7727" h="3602" extrusionOk="0">
                  <a:moveTo>
                    <a:pt x="2105" y="0"/>
                  </a:moveTo>
                  <a:cubicBezTo>
                    <a:pt x="1380" y="0"/>
                    <a:pt x="659" y="169"/>
                    <a:pt x="0" y="504"/>
                  </a:cubicBezTo>
                  <a:cubicBezTo>
                    <a:pt x="191" y="1010"/>
                    <a:pt x="487" y="1477"/>
                    <a:pt x="859" y="1887"/>
                  </a:cubicBezTo>
                  <a:cubicBezTo>
                    <a:pt x="1374" y="2450"/>
                    <a:pt x="2013" y="2889"/>
                    <a:pt x="2738" y="3156"/>
                  </a:cubicBezTo>
                  <a:cubicBezTo>
                    <a:pt x="3651" y="3502"/>
                    <a:pt x="4694" y="3602"/>
                    <a:pt x="5590" y="3602"/>
                  </a:cubicBezTo>
                  <a:cubicBezTo>
                    <a:pt x="6791" y="3602"/>
                    <a:pt x="7727" y="3423"/>
                    <a:pt x="7727" y="3423"/>
                  </a:cubicBezTo>
                  <a:cubicBezTo>
                    <a:pt x="7040" y="2574"/>
                    <a:pt x="6248" y="1830"/>
                    <a:pt x="5380" y="1182"/>
                  </a:cubicBezTo>
                  <a:cubicBezTo>
                    <a:pt x="4894" y="829"/>
                    <a:pt x="4369" y="542"/>
                    <a:pt x="3816" y="323"/>
                  </a:cubicBezTo>
                  <a:cubicBezTo>
                    <a:pt x="3262" y="107"/>
                    <a:pt x="2682" y="0"/>
                    <a:pt x="2105" y="0"/>
                  </a:cubicBezTo>
                  <a:close/>
                </a:path>
              </a:pathLst>
            </a:custGeom>
            <a:solidFill>
              <a:srgbClr val="52C6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5" name="Google Shape;2815;p38"/>
            <p:cNvSpPr/>
            <p:nvPr/>
          </p:nvSpPr>
          <p:spPr>
            <a:xfrm>
              <a:off x="2027800" y="4335700"/>
              <a:ext cx="190325" cy="93625"/>
            </a:xfrm>
            <a:custGeom>
              <a:avLst/>
              <a:gdLst/>
              <a:ahLst/>
              <a:cxnLst/>
              <a:rect l="l" t="t" r="r" b="b"/>
              <a:pathLst>
                <a:path w="7613" h="3745" extrusionOk="0">
                  <a:moveTo>
                    <a:pt x="3120" y="2433"/>
                  </a:moveTo>
                  <a:cubicBezTo>
                    <a:pt x="3189" y="2433"/>
                    <a:pt x="3254" y="2479"/>
                    <a:pt x="3263" y="2548"/>
                  </a:cubicBezTo>
                  <a:cubicBezTo>
                    <a:pt x="3282" y="2634"/>
                    <a:pt x="3225" y="2711"/>
                    <a:pt x="3139" y="2720"/>
                  </a:cubicBezTo>
                  <a:cubicBezTo>
                    <a:pt x="3128" y="2722"/>
                    <a:pt x="3117" y="2723"/>
                    <a:pt x="3107" y="2723"/>
                  </a:cubicBezTo>
                  <a:cubicBezTo>
                    <a:pt x="2943" y="2723"/>
                    <a:pt x="2912" y="2452"/>
                    <a:pt x="3101" y="2434"/>
                  </a:cubicBezTo>
                  <a:cubicBezTo>
                    <a:pt x="3107" y="2433"/>
                    <a:pt x="3114" y="2433"/>
                    <a:pt x="3120" y="2433"/>
                  </a:cubicBezTo>
                  <a:close/>
                  <a:moveTo>
                    <a:pt x="5661" y="0"/>
                  </a:moveTo>
                  <a:cubicBezTo>
                    <a:pt x="5023" y="0"/>
                    <a:pt x="4385" y="131"/>
                    <a:pt x="3787" y="393"/>
                  </a:cubicBezTo>
                  <a:cubicBezTo>
                    <a:pt x="1689" y="1270"/>
                    <a:pt x="0" y="3636"/>
                    <a:pt x="0" y="3636"/>
                  </a:cubicBezTo>
                  <a:cubicBezTo>
                    <a:pt x="0" y="3636"/>
                    <a:pt x="708" y="3744"/>
                    <a:pt x="1679" y="3744"/>
                  </a:cubicBezTo>
                  <a:cubicBezTo>
                    <a:pt x="2660" y="3744"/>
                    <a:pt x="3911" y="3634"/>
                    <a:pt x="4970" y="3188"/>
                  </a:cubicBezTo>
                  <a:cubicBezTo>
                    <a:pt x="6201" y="2682"/>
                    <a:pt x="7155" y="1680"/>
                    <a:pt x="7613" y="431"/>
                  </a:cubicBezTo>
                  <a:cubicBezTo>
                    <a:pt x="6994" y="143"/>
                    <a:pt x="6328" y="0"/>
                    <a:pt x="5661" y="0"/>
                  </a:cubicBezTo>
                  <a:close/>
                </a:path>
              </a:pathLst>
            </a:custGeom>
            <a:solidFill>
              <a:srgbClr val="52C6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6" name="Google Shape;2816;p38"/>
            <p:cNvSpPr/>
            <p:nvPr/>
          </p:nvSpPr>
          <p:spPr>
            <a:xfrm>
              <a:off x="1682475" y="4011375"/>
              <a:ext cx="81825" cy="206075"/>
            </a:xfrm>
            <a:custGeom>
              <a:avLst/>
              <a:gdLst/>
              <a:ahLst/>
              <a:cxnLst/>
              <a:rect l="l" t="t" r="r" b="b"/>
              <a:pathLst>
                <a:path w="3273" h="8243" extrusionOk="0">
                  <a:moveTo>
                    <a:pt x="1596" y="6167"/>
                  </a:moveTo>
                  <a:cubicBezTo>
                    <a:pt x="1807" y="6167"/>
                    <a:pt x="1988" y="6320"/>
                    <a:pt x="2023" y="6535"/>
                  </a:cubicBezTo>
                  <a:cubicBezTo>
                    <a:pt x="2072" y="6825"/>
                    <a:pt x="1845" y="7041"/>
                    <a:pt x="1595" y="7041"/>
                  </a:cubicBezTo>
                  <a:cubicBezTo>
                    <a:pt x="1508" y="7041"/>
                    <a:pt x="1418" y="7015"/>
                    <a:pt x="1336" y="6955"/>
                  </a:cubicBezTo>
                  <a:cubicBezTo>
                    <a:pt x="1021" y="6726"/>
                    <a:pt x="1136" y="6230"/>
                    <a:pt x="1527" y="6173"/>
                  </a:cubicBezTo>
                  <a:cubicBezTo>
                    <a:pt x="1550" y="6169"/>
                    <a:pt x="1573" y="6167"/>
                    <a:pt x="1596" y="6167"/>
                  </a:cubicBezTo>
                  <a:close/>
                  <a:moveTo>
                    <a:pt x="1393" y="1"/>
                  </a:moveTo>
                  <a:cubicBezTo>
                    <a:pt x="468" y="964"/>
                    <a:pt x="0" y="2271"/>
                    <a:pt x="96" y="3597"/>
                  </a:cubicBezTo>
                  <a:cubicBezTo>
                    <a:pt x="239" y="5868"/>
                    <a:pt x="1908" y="8243"/>
                    <a:pt x="1908" y="8243"/>
                  </a:cubicBezTo>
                  <a:cubicBezTo>
                    <a:pt x="1908" y="8243"/>
                    <a:pt x="3272" y="5686"/>
                    <a:pt x="3129" y="3406"/>
                  </a:cubicBezTo>
                  <a:cubicBezTo>
                    <a:pt x="3063" y="2081"/>
                    <a:pt x="2433" y="840"/>
                    <a:pt x="1393" y="1"/>
                  </a:cubicBezTo>
                  <a:close/>
                </a:path>
              </a:pathLst>
            </a:custGeom>
            <a:solidFill>
              <a:srgbClr val="52C6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7" name="Google Shape;2817;p38"/>
            <p:cNvSpPr/>
            <p:nvPr/>
          </p:nvSpPr>
          <p:spPr>
            <a:xfrm>
              <a:off x="1997275" y="4206675"/>
              <a:ext cx="206550" cy="75950"/>
            </a:xfrm>
            <a:custGeom>
              <a:avLst/>
              <a:gdLst/>
              <a:ahLst/>
              <a:cxnLst/>
              <a:rect l="l" t="t" r="r" b="b"/>
              <a:pathLst>
                <a:path w="8262" h="3038" extrusionOk="0">
                  <a:moveTo>
                    <a:pt x="1239" y="1458"/>
                  </a:moveTo>
                  <a:cubicBezTo>
                    <a:pt x="1461" y="1458"/>
                    <a:pt x="1603" y="1712"/>
                    <a:pt x="1460" y="1900"/>
                  </a:cubicBezTo>
                  <a:cubicBezTo>
                    <a:pt x="1404" y="1978"/>
                    <a:pt x="1320" y="2014"/>
                    <a:pt x="1237" y="2014"/>
                  </a:cubicBezTo>
                  <a:cubicBezTo>
                    <a:pt x="1107" y="2014"/>
                    <a:pt x="977" y="1927"/>
                    <a:pt x="954" y="1776"/>
                  </a:cubicBezTo>
                  <a:cubicBezTo>
                    <a:pt x="935" y="1623"/>
                    <a:pt x="1040" y="1480"/>
                    <a:pt x="1193" y="1461"/>
                  </a:cubicBezTo>
                  <a:cubicBezTo>
                    <a:pt x="1208" y="1459"/>
                    <a:pt x="1224" y="1458"/>
                    <a:pt x="1239" y="1458"/>
                  </a:cubicBezTo>
                  <a:close/>
                  <a:moveTo>
                    <a:pt x="4692" y="1"/>
                  </a:moveTo>
                  <a:cubicBezTo>
                    <a:pt x="2436" y="1"/>
                    <a:pt x="0" y="1433"/>
                    <a:pt x="0" y="1433"/>
                  </a:cubicBezTo>
                  <a:cubicBezTo>
                    <a:pt x="0" y="1433"/>
                    <a:pt x="2452" y="2997"/>
                    <a:pt x="4732" y="3035"/>
                  </a:cubicBezTo>
                  <a:cubicBezTo>
                    <a:pt x="4777" y="3036"/>
                    <a:pt x="4822" y="3037"/>
                    <a:pt x="4867" y="3037"/>
                  </a:cubicBezTo>
                  <a:cubicBezTo>
                    <a:pt x="6145" y="3037"/>
                    <a:pt x="7377" y="2516"/>
                    <a:pt x="8261" y="1585"/>
                  </a:cubicBezTo>
                  <a:cubicBezTo>
                    <a:pt x="7374" y="584"/>
                    <a:pt x="6115" y="11"/>
                    <a:pt x="4780" y="2"/>
                  </a:cubicBezTo>
                  <a:cubicBezTo>
                    <a:pt x="4750" y="1"/>
                    <a:pt x="4721" y="1"/>
                    <a:pt x="4692" y="1"/>
                  </a:cubicBezTo>
                  <a:close/>
                </a:path>
              </a:pathLst>
            </a:custGeom>
            <a:solidFill>
              <a:srgbClr val="52C6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8" name="Google Shape;2818;p38"/>
            <p:cNvSpPr/>
            <p:nvPr/>
          </p:nvSpPr>
          <p:spPr>
            <a:xfrm>
              <a:off x="1956975" y="4732225"/>
              <a:ext cx="206550" cy="76075"/>
            </a:xfrm>
            <a:custGeom>
              <a:avLst/>
              <a:gdLst/>
              <a:ahLst/>
              <a:cxnLst/>
              <a:rect l="l" t="t" r="r" b="b"/>
              <a:pathLst>
                <a:path w="8262" h="3043" extrusionOk="0">
                  <a:moveTo>
                    <a:pt x="4608" y="1"/>
                  </a:moveTo>
                  <a:cubicBezTo>
                    <a:pt x="2383" y="1"/>
                    <a:pt x="0" y="1349"/>
                    <a:pt x="0" y="1349"/>
                  </a:cubicBezTo>
                  <a:cubicBezTo>
                    <a:pt x="0" y="1349"/>
                    <a:pt x="2423" y="2952"/>
                    <a:pt x="4703" y="3038"/>
                  </a:cubicBezTo>
                  <a:cubicBezTo>
                    <a:pt x="4771" y="3041"/>
                    <a:pt x="4839" y="3042"/>
                    <a:pt x="4906" y="3042"/>
                  </a:cubicBezTo>
                  <a:cubicBezTo>
                    <a:pt x="6161" y="3042"/>
                    <a:pt x="7374" y="2541"/>
                    <a:pt x="8261" y="1645"/>
                  </a:cubicBezTo>
                  <a:cubicBezTo>
                    <a:pt x="7393" y="634"/>
                    <a:pt x="6143" y="33"/>
                    <a:pt x="4808" y="4"/>
                  </a:cubicBezTo>
                  <a:cubicBezTo>
                    <a:pt x="4742" y="2"/>
                    <a:pt x="4675" y="1"/>
                    <a:pt x="4608" y="1"/>
                  </a:cubicBezTo>
                  <a:close/>
                </a:path>
              </a:pathLst>
            </a:custGeom>
            <a:solidFill>
              <a:srgbClr val="52C6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9" name="Google Shape;2819;p38"/>
            <p:cNvSpPr/>
            <p:nvPr/>
          </p:nvSpPr>
          <p:spPr>
            <a:xfrm>
              <a:off x="2488550" y="4481200"/>
              <a:ext cx="78725" cy="206300"/>
            </a:xfrm>
            <a:custGeom>
              <a:avLst/>
              <a:gdLst/>
              <a:ahLst/>
              <a:cxnLst/>
              <a:rect l="l" t="t" r="r" b="b"/>
              <a:pathLst>
                <a:path w="3149" h="8252" extrusionOk="0">
                  <a:moveTo>
                    <a:pt x="1698" y="0"/>
                  </a:moveTo>
                  <a:cubicBezTo>
                    <a:pt x="1698" y="0"/>
                    <a:pt x="115" y="2433"/>
                    <a:pt x="58" y="4713"/>
                  </a:cubicBezTo>
                  <a:cubicBezTo>
                    <a:pt x="0" y="6039"/>
                    <a:pt x="515" y="7327"/>
                    <a:pt x="1469" y="8252"/>
                  </a:cubicBezTo>
                  <a:cubicBezTo>
                    <a:pt x="2480" y="7384"/>
                    <a:pt x="3062" y="6125"/>
                    <a:pt x="3091" y="4799"/>
                  </a:cubicBezTo>
                  <a:cubicBezTo>
                    <a:pt x="3148" y="2519"/>
                    <a:pt x="1698" y="0"/>
                    <a:pt x="1698" y="0"/>
                  </a:cubicBezTo>
                  <a:close/>
                </a:path>
              </a:pathLst>
            </a:custGeom>
            <a:solidFill>
              <a:srgbClr val="52C6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0" name="Google Shape;2820;p38"/>
            <p:cNvSpPr/>
            <p:nvPr/>
          </p:nvSpPr>
          <p:spPr>
            <a:xfrm>
              <a:off x="1596150" y="4497925"/>
              <a:ext cx="193200" cy="90200"/>
            </a:xfrm>
            <a:custGeom>
              <a:avLst/>
              <a:gdLst/>
              <a:ahLst/>
              <a:cxnLst/>
              <a:rect l="l" t="t" r="r" b="b"/>
              <a:pathLst>
                <a:path w="7728" h="3608" extrusionOk="0">
                  <a:moveTo>
                    <a:pt x="3325" y="952"/>
                  </a:moveTo>
                  <a:cubicBezTo>
                    <a:pt x="3538" y="952"/>
                    <a:pt x="3747" y="1095"/>
                    <a:pt x="3787" y="1344"/>
                  </a:cubicBezTo>
                  <a:cubicBezTo>
                    <a:pt x="3825" y="1602"/>
                    <a:pt x="3644" y="1831"/>
                    <a:pt x="3396" y="1869"/>
                  </a:cubicBezTo>
                  <a:lnTo>
                    <a:pt x="3396" y="1878"/>
                  </a:lnTo>
                  <a:cubicBezTo>
                    <a:pt x="3369" y="1883"/>
                    <a:pt x="3343" y="1885"/>
                    <a:pt x="3318" y="1885"/>
                  </a:cubicBezTo>
                  <a:cubicBezTo>
                    <a:pt x="2951" y="1885"/>
                    <a:pt x="2716" y="1456"/>
                    <a:pt x="2948" y="1144"/>
                  </a:cubicBezTo>
                  <a:cubicBezTo>
                    <a:pt x="3045" y="1012"/>
                    <a:pt x="3186" y="952"/>
                    <a:pt x="3325" y="952"/>
                  </a:cubicBezTo>
                  <a:close/>
                  <a:moveTo>
                    <a:pt x="2442" y="2088"/>
                  </a:moveTo>
                  <a:lnTo>
                    <a:pt x="2519" y="2584"/>
                  </a:lnTo>
                  <a:cubicBezTo>
                    <a:pt x="2252" y="2556"/>
                    <a:pt x="2194" y="2193"/>
                    <a:pt x="2442" y="2088"/>
                  </a:cubicBezTo>
                  <a:close/>
                  <a:moveTo>
                    <a:pt x="5568" y="1794"/>
                  </a:moveTo>
                  <a:cubicBezTo>
                    <a:pt x="5792" y="1794"/>
                    <a:pt x="5987" y="1963"/>
                    <a:pt x="6029" y="2193"/>
                  </a:cubicBezTo>
                  <a:cubicBezTo>
                    <a:pt x="6079" y="2504"/>
                    <a:pt x="5829" y="2747"/>
                    <a:pt x="5557" y="2747"/>
                  </a:cubicBezTo>
                  <a:cubicBezTo>
                    <a:pt x="5462" y="2747"/>
                    <a:pt x="5364" y="2718"/>
                    <a:pt x="5275" y="2651"/>
                  </a:cubicBezTo>
                  <a:cubicBezTo>
                    <a:pt x="4932" y="2403"/>
                    <a:pt x="5066" y="1859"/>
                    <a:pt x="5485" y="1802"/>
                  </a:cubicBezTo>
                  <a:cubicBezTo>
                    <a:pt x="5513" y="1797"/>
                    <a:pt x="5541" y="1794"/>
                    <a:pt x="5568" y="1794"/>
                  </a:cubicBezTo>
                  <a:close/>
                  <a:moveTo>
                    <a:pt x="5615" y="1"/>
                  </a:moveTo>
                  <a:cubicBezTo>
                    <a:pt x="5038" y="1"/>
                    <a:pt x="4461" y="108"/>
                    <a:pt x="3911" y="323"/>
                  </a:cubicBezTo>
                  <a:cubicBezTo>
                    <a:pt x="3339" y="552"/>
                    <a:pt x="2795" y="848"/>
                    <a:pt x="2309" y="1220"/>
                  </a:cubicBezTo>
                  <a:cubicBezTo>
                    <a:pt x="1450" y="1859"/>
                    <a:pt x="668" y="2603"/>
                    <a:pt x="0" y="3433"/>
                  </a:cubicBezTo>
                  <a:cubicBezTo>
                    <a:pt x="687" y="3553"/>
                    <a:pt x="1386" y="3608"/>
                    <a:pt x="2088" y="3608"/>
                  </a:cubicBezTo>
                  <a:cubicBezTo>
                    <a:pt x="2282" y="3608"/>
                    <a:pt x="2477" y="3604"/>
                    <a:pt x="2671" y="3595"/>
                  </a:cubicBezTo>
                  <a:cubicBezTo>
                    <a:pt x="3463" y="3576"/>
                    <a:pt x="4245" y="3424"/>
                    <a:pt x="4980" y="3166"/>
                  </a:cubicBezTo>
                  <a:cubicBezTo>
                    <a:pt x="6239" y="2708"/>
                    <a:pt x="7231" y="1735"/>
                    <a:pt x="7727" y="505"/>
                  </a:cubicBezTo>
                  <a:cubicBezTo>
                    <a:pt x="7063" y="170"/>
                    <a:pt x="6340" y="1"/>
                    <a:pt x="5615" y="1"/>
                  </a:cubicBezTo>
                  <a:close/>
                </a:path>
              </a:pathLst>
            </a:custGeom>
            <a:solidFill>
              <a:srgbClr val="52C6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1" name="Google Shape;2821;p38"/>
            <p:cNvSpPr/>
            <p:nvPr/>
          </p:nvSpPr>
          <p:spPr>
            <a:xfrm>
              <a:off x="2280100" y="4826575"/>
              <a:ext cx="193200" cy="90100"/>
            </a:xfrm>
            <a:custGeom>
              <a:avLst/>
              <a:gdLst/>
              <a:ahLst/>
              <a:cxnLst/>
              <a:rect l="l" t="t" r="r" b="b"/>
              <a:pathLst>
                <a:path w="7728" h="3604" extrusionOk="0">
                  <a:moveTo>
                    <a:pt x="2110" y="0"/>
                  </a:moveTo>
                  <a:cubicBezTo>
                    <a:pt x="1384" y="0"/>
                    <a:pt x="660" y="169"/>
                    <a:pt x="1" y="504"/>
                  </a:cubicBezTo>
                  <a:cubicBezTo>
                    <a:pt x="201" y="1019"/>
                    <a:pt x="487" y="1486"/>
                    <a:pt x="859" y="1887"/>
                  </a:cubicBezTo>
                  <a:cubicBezTo>
                    <a:pt x="1375" y="2459"/>
                    <a:pt x="2023" y="2898"/>
                    <a:pt x="2739" y="3165"/>
                  </a:cubicBezTo>
                  <a:cubicBezTo>
                    <a:pt x="3645" y="3505"/>
                    <a:pt x="4681" y="3603"/>
                    <a:pt x="5572" y="3603"/>
                  </a:cubicBezTo>
                  <a:cubicBezTo>
                    <a:pt x="6782" y="3603"/>
                    <a:pt x="7728" y="3423"/>
                    <a:pt x="7728" y="3423"/>
                  </a:cubicBezTo>
                  <a:cubicBezTo>
                    <a:pt x="7041" y="2583"/>
                    <a:pt x="6259" y="1830"/>
                    <a:pt x="5381" y="1191"/>
                  </a:cubicBezTo>
                  <a:cubicBezTo>
                    <a:pt x="4895" y="838"/>
                    <a:pt x="4370" y="542"/>
                    <a:pt x="3817" y="323"/>
                  </a:cubicBezTo>
                  <a:cubicBezTo>
                    <a:pt x="3267" y="107"/>
                    <a:pt x="2688" y="0"/>
                    <a:pt x="2110" y="0"/>
                  </a:cubicBezTo>
                  <a:close/>
                </a:path>
              </a:pathLst>
            </a:custGeom>
            <a:solidFill>
              <a:srgbClr val="52C6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2" name="Google Shape;2822;p38"/>
            <p:cNvSpPr/>
            <p:nvPr/>
          </p:nvSpPr>
          <p:spPr>
            <a:xfrm>
              <a:off x="1832725" y="4983450"/>
              <a:ext cx="81825" cy="206075"/>
            </a:xfrm>
            <a:custGeom>
              <a:avLst/>
              <a:gdLst/>
              <a:ahLst/>
              <a:cxnLst/>
              <a:rect l="l" t="t" r="r" b="b"/>
              <a:pathLst>
                <a:path w="3273" h="8243" extrusionOk="0">
                  <a:moveTo>
                    <a:pt x="1592" y="6158"/>
                  </a:moveTo>
                  <a:cubicBezTo>
                    <a:pt x="1793" y="6158"/>
                    <a:pt x="1992" y="6297"/>
                    <a:pt x="2032" y="6535"/>
                  </a:cubicBezTo>
                  <a:cubicBezTo>
                    <a:pt x="2061" y="6773"/>
                    <a:pt x="1899" y="6992"/>
                    <a:pt x="1660" y="7031"/>
                  </a:cubicBezTo>
                  <a:cubicBezTo>
                    <a:pt x="1637" y="7034"/>
                    <a:pt x="1614" y="7036"/>
                    <a:pt x="1591" y="7036"/>
                  </a:cubicBezTo>
                  <a:cubicBezTo>
                    <a:pt x="1248" y="7036"/>
                    <a:pt x="1025" y="6639"/>
                    <a:pt x="1240" y="6344"/>
                  </a:cubicBezTo>
                  <a:cubicBezTo>
                    <a:pt x="1330" y="6216"/>
                    <a:pt x="1461" y="6158"/>
                    <a:pt x="1592" y="6158"/>
                  </a:cubicBezTo>
                  <a:close/>
                  <a:moveTo>
                    <a:pt x="1402" y="0"/>
                  </a:moveTo>
                  <a:cubicBezTo>
                    <a:pt x="477" y="954"/>
                    <a:pt x="0" y="2261"/>
                    <a:pt x="105" y="3587"/>
                  </a:cubicBezTo>
                  <a:cubicBezTo>
                    <a:pt x="239" y="5867"/>
                    <a:pt x="1908" y="8242"/>
                    <a:pt x="1908" y="8242"/>
                  </a:cubicBezTo>
                  <a:cubicBezTo>
                    <a:pt x="1908" y="8242"/>
                    <a:pt x="3272" y="5676"/>
                    <a:pt x="3129" y="3396"/>
                  </a:cubicBezTo>
                  <a:cubicBezTo>
                    <a:pt x="3062" y="2070"/>
                    <a:pt x="2433" y="830"/>
                    <a:pt x="1402" y="0"/>
                  </a:cubicBezTo>
                  <a:close/>
                </a:path>
              </a:pathLst>
            </a:custGeom>
            <a:solidFill>
              <a:srgbClr val="52C6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3" name="Google Shape;2823;p38"/>
            <p:cNvSpPr/>
            <p:nvPr/>
          </p:nvSpPr>
          <p:spPr>
            <a:xfrm>
              <a:off x="604775" y="1570325"/>
              <a:ext cx="190325" cy="93550"/>
            </a:xfrm>
            <a:custGeom>
              <a:avLst/>
              <a:gdLst/>
              <a:ahLst/>
              <a:cxnLst/>
              <a:rect l="l" t="t" r="r" b="b"/>
              <a:pathLst>
                <a:path w="7613" h="3742" extrusionOk="0">
                  <a:moveTo>
                    <a:pt x="3128" y="2430"/>
                  </a:moveTo>
                  <a:cubicBezTo>
                    <a:pt x="3294" y="2430"/>
                    <a:pt x="3323" y="2680"/>
                    <a:pt x="3148" y="2717"/>
                  </a:cubicBezTo>
                  <a:cubicBezTo>
                    <a:pt x="3142" y="2718"/>
                    <a:pt x="3136" y="2718"/>
                    <a:pt x="3130" y="2718"/>
                  </a:cubicBezTo>
                  <a:cubicBezTo>
                    <a:pt x="2964" y="2718"/>
                    <a:pt x="2926" y="2468"/>
                    <a:pt x="3110" y="2431"/>
                  </a:cubicBezTo>
                  <a:cubicBezTo>
                    <a:pt x="3116" y="2430"/>
                    <a:pt x="3122" y="2430"/>
                    <a:pt x="3128" y="2430"/>
                  </a:cubicBezTo>
                  <a:close/>
                  <a:moveTo>
                    <a:pt x="5657" y="1"/>
                  </a:moveTo>
                  <a:cubicBezTo>
                    <a:pt x="5024" y="1"/>
                    <a:pt x="4391" y="130"/>
                    <a:pt x="3797" y="390"/>
                  </a:cubicBezTo>
                  <a:cubicBezTo>
                    <a:pt x="1689" y="1277"/>
                    <a:pt x="0" y="3633"/>
                    <a:pt x="0" y="3633"/>
                  </a:cubicBezTo>
                  <a:cubicBezTo>
                    <a:pt x="0" y="3633"/>
                    <a:pt x="710" y="3742"/>
                    <a:pt x="1682" y="3742"/>
                  </a:cubicBezTo>
                  <a:cubicBezTo>
                    <a:pt x="2665" y="3742"/>
                    <a:pt x="3915" y="3631"/>
                    <a:pt x="4970" y="3185"/>
                  </a:cubicBezTo>
                  <a:cubicBezTo>
                    <a:pt x="6201" y="2679"/>
                    <a:pt x="7164" y="1678"/>
                    <a:pt x="7613" y="428"/>
                  </a:cubicBezTo>
                  <a:cubicBezTo>
                    <a:pt x="6991" y="144"/>
                    <a:pt x="6324" y="1"/>
                    <a:pt x="5657" y="1"/>
                  </a:cubicBezTo>
                  <a:close/>
                </a:path>
              </a:pathLst>
            </a:custGeom>
            <a:solidFill>
              <a:srgbClr val="52C6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4" name="Google Shape;2824;p38"/>
            <p:cNvSpPr/>
            <p:nvPr/>
          </p:nvSpPr>
          <p:spPr>
            <a:xfrm>
              <a:off x="574475" y="1441250"/>
              <a:ext cx="206550" cy="75925"/>
            </a:xfrm>
            <a:custGeom>
              <a:avLst/>
              <a:gdLst/>
              <a:ahLst/>
              <a:cxnLst/>
              <a:rect l="l" t="t" r="r" b="b"/>
              <a:pathLst>
                <a:path w="8262" h="3037" extrusionOk="0">
                  <a:moveTo>
                    <a:pt x="1239" y="1451"/>
                  </a:moveTo>
                  <a:cubicBezTo>
                    <a:pt x="1369" y="1451"/>
                    <a:pt x="1494" y="1538"/>
                    <a:pt x="1518" y="1689"/>
                  </a:cubicBezTo>
                  <a:cubicBezTo>
                    <a:pt x="1546" y="1851"/>
                    <a:pt x="1441" y="1995"/>
                    <a:pt x="1279" y="2014"/>
                  </a:cubicBezTo>
                  <a:cubicBezTo>
                    <a:pt x="1264" y="2016"/>
                    <a:pt x="1249" y="2017"/>
                    <a:pt x="1235" y="2017"/>
                  </a:cubicBezTo>
                  <a:cubicBezTo>
                    <a:pt x="1012" y="2017"/>
                    <a:pt x="878" y="1753"/>
                    <a:pt x="1012" y="1565"/>
                  </a:cubicBezTo>
                  <a:cubicBezTo>
                    <a:pt x="1072" y="1487"/>
                    <a:pt x="1156" y="1451"/>
                    <a:pt x="1239" y="1451"/>
                  </a:cubicBezTo>
                  <a:close/>
                  <a:moveTo>
                    <a:pt x="4692" y="0"/>
                  </a:moveTo>
                  <a:cubicBezTo>
                    <a:pt x="2437" y="0"/>
                    <a:pt x="1" y="1432"/>
                    <a:pt x="1" y="1432"/>
                  </a:cubicBezTo>
                  <a:cubicBezTo>
                    <a:pt x="1" y="1432"/>
                    <a:pt x="2443" y="2996"/>
                    <a:pt x="4723" y="3034"/>
                  </a:cubicBezTo>
                  <a:cubicBezTo>
                    <a:pt x="4768" y="3036"/>
                    <a:pt x="4814" y="3036"/>
                    <a:pt x="4859" y="3036"/>
                  </a:cubicBezTo>
                  <a:cubicBezTo>
                    <a:pt x="6145" y="3036"/>
                    <a:pt x="7368" y="2515"/>
                    <a:pt x="8262" y="1584"/>
                  </a:cubicBezTo>
                  <a:cubicBezTo>
                    <a:pt x="7375" y="583"/>
                    <a:pt x="6116" y="10"/>
                    <a:pt x="4780" y="1"/>
                  </a:cubicBezTo>
                  <a:cubicBezTo>
                    <a:pt x="4751" y="0"/>
                    <a:pt x="4722" y="0"/>
                    <a:pt x="4692" y="0"/>
                  </a:cubicBezTo>
                  <a:close/>
                </a:path>
              </a:pathLst>
            </a:custGeom>
            <a:solidFill>
              <a:srgbClr val="52C6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5" name="Google Shape;2825;p38"/>
            <p:cNvSpPr/>
            <p:nvPr/>
          </p:nvSpPr>
          <p:spPr>
            <a:xfrm>
              <a:off x="534175" y="1966775"/>
              <a:ext cx="206325" cy="76075"/>
            </a:xfrm>
            <a:custGeom>
              <a:avLst/>
              <a:gdLst/>
              <a:ahLst/>
              <a:cxnLst/>
              <a:rect l="l" t="t" r="r" b="b"/>
              <a:pathLst>
                <a:path w="8253" h="3043" extrusionOk="0">
                  <a:moveTo>
                    <a:pt x="4609" y="1"/>
                  </a:moveTo>
                  <a:cubicBezTo>
                    <a:pt x="2384" y="1"/>
                    <a:pt x="1" y="1349"/>
                    <a:pt x="1" y="1349"/>
                  </a:cubicBezTo>
                  <a:cubicBezTo>
                    <a:pt x="1" y="1349"/>
                    <a:pt x="2424" y="2952"/>
                    <a:pt x="4704" y="3038"/>
                  </a:cubicBezTo>
                  <a:cubicBezTo>
                    <a:pt x="4771" y="3041"/>
                    <a:pt x="4839" y="3042"/>
                    <a:pt x="4907" y="3042"/>
                  </a:cubicBezTo>
                  <a:cubicBezTo>
                    <a:pt x="6160" y="3042"/>
                    <a:pt x="7365" y="2541"/>
                    <a:pt x="8252" y="1645"/>
                  </a:cubicBezTo>
                  <a:cubicBezTo>
                    <a:pt x="7394" y="634"/>
                    <a:pt x="6135" y="33"/>
                    <a:pt x="4809" y="4"/>
                  </a:cubicBezTo>
                  <a:cubicBezTo>
                    <a:pt x="4742" y="2"/>
                    <a:pt x="4676" y="1"/>
                    <a:pt x="4609" y="1"/>
                  </a:cubicBezTo>
                  <a:close/>
                </a:path>
              </a:pathLst>
            </a:custGeom>
            <a:solidFill>
              <a:srgbClr val="52C6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6" name="Google Shape;2826;p38"/>
            <p:cNvSpPr/>
            <p:nvPr/>
          </p:nvSpPr>
          <p:spPr>
            <a:xfrm>
              <a:off x="1065750" y="1715750"/>
              <a:ext cx="78725" cy="206325"/>
            </a:xfrm>
            <a:custGeom>
              <a:avLst/>
              <a:gdLst/>
              <a:ahLst/>
              <a:cxnLst/>
              <a:rect l="l" t="t" r="r" b="b"/>
              <a:pathLst>
                <a:path w="3149" h="8253" extrusionOk="0">
                  <a:moveTo>
                    <a:pt x="1699" y="1"/>
                  </a:moveTo>
                  <a:cubicBezTo>
                    <a:pt x="1699" y="1"/>
                    <a:pt x="115" y="2433"/>
                    <a:pt x="49" y="4713"/>
                  </a:cubicBezTo>
                  <a:cubicBezTo>
                    <a:pt x="1" y="6039"/>
                    <a:pt x="516" y="7327"/>
                    <a:pt x="1470" y="8252"/>
                  </a:cubicBezTo>
                  <a:cubicBezTo>
                    <a:pt x="2481" y="7384"/>
                    <a:pt x="3063" y="6125"/>
                    <a:pt x="3092" y="4799"/>
                  </a:cubicBezTo>
                  <a:cubicBezTo>
                    <a:pt x="3149" y="2519"/>
                    <a:pt x="1699" y="1"/>
                    <a:pt x="1699" y="1"/>
                  </a:cubicBezTo>
                  <a:close/>
                </a:path>
              </a:pathLst>
            </a:custGeom>
            <a:solidFill>
              <a:srgbClr val="52C6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7" name="Google Shape;2827;p38"/>
            <p:cNvSpPr/>
            <p:nvPr/>
          </p:nvSpPr>
          <p:spPr>
            <a:xfrm>
              <a:off x="1145400" y="1582250"/>
              <a:ext cx="192975" cy="90175"/>
            </a:xfrm>
            <a:custGeom>
              <a:avLst/>
              <a:gdLst/>
              <a:ahLst/>
              <a:cxnLst/>
              <a:rect l="l" t="t" r="r" b="b"/>
              <a:pathLst>
                <a:path w="7719" h="3607" extrusionOk="0">
                  <a:moveTo>
                    <a:pt x="3244" y="952"/>
                  </a:moveTo>
                  <a:lnTo>
                    <a:pt x="3254" y="962"/>
                  </a:lnTo>
                  <a:cubicBezTo>
                    <a:pt x="3281" y="958"/>
                    <a:pt x="3308" y="955"/>
                    <a:pt x="3334" y="955"/>
                  </a:cubicBezTo>
                  <a:cubicBezTo>
                    <a:pt x="3698" y="955"/>
                    <a:pt x="3925" y="1375"/>
                    <a:pt x="3702" y="1687"/>
                  </a:cubicBezTo>
                  <a:cubicBezTo>
                    <a:pt x="3605" y="1822"/>
                    <a:pt x="3465" y="1883"/>
                    <a:pt x="3327" y="1883"/>
                  </a:cubicBezTo>
                  <a:cubicBezTo>
                    <a:pt x="3113" y="1883"/>
                    <a:pt x="2903" y="1736"/>
                    <a:pt x="2863" y="1487"/>
                  </a:cubicBezTo>
                  <a:cubicBezTo>
                    <a:pt x="2825" y="1229"/>
                    <a:pt x="2996" y="991"/>
                    <a:pt x="3244" y="952"/>
                  </a:cubicBezTo>
                  <a:close/>
                  <a:moveTo>
                    <a:pt x="5565" y="1786"/>
                  </a:moveTo>
                  <a:cubicBezTo>
                    <a:pt x="5940" y="1786"/>
                    <a:pt x="6176" y="2224"/>
                    <a:pt x="5944" y="2546"/>
                  </a:cubicBezTo>
                  <a:cubicBezTo>
                    <a:pt x="5843" y="2680"/>
                    <a:pt x="5701" y="2741"/>
                    <a:pt x="5560" y="2741"/>
                  </a:cubicBezTo>
                  <a:cubicBezTo>
                    <a:pt x="5340" y="2741"/>
                    <a:pt x="5126" y="2592"/>
                    <a:pt x="5085" y="2336"/>
                  </a:cubicBezTo>
                  <a:cubicBezTo>
                    <a:pt x="5047" y="2078"/>
                    <a:pt x="5219" y="1830"/>
                    <a:pt x="5486" y="1792"/>
                  </a:cubicBezTo>
                  <a:cubicBezTo>
                    <a:pt x="5513" y="1788"/>
                    <a:pt x="5539" y="1786"/>
                    <a:pt x="5565" y="1786"/>
                  </a:cubicBezTo>
                  <a:close/>
                  <a:moveTo>
                    <a:pt x="5606" y="0"/>
                  </a:moveTo>
                  <a:cubicBezTo>
                    <a:pt x="5029" y="0"/>
                    <a:pt x="4452" y="107"/>
                    <a:pt x="3903" y="323"/>
                  </a:cubicBezTo>
                  <a:cubicBezTo>
                    <a:pt x="3330" y="552"/>
                    <a:pt x="2796" y="848"/>
                    <a:pt x="2300" y="1220"/>
                  </a:cubicBezTo>
                  <a:cubicBezTo>
                    <a:pt x="1441" y="1859"/>
                    <a:pt x="669" y="2603"/>
                    <a:pt x="1" y="3433"/>
                  </a:cubicBezTo>
                  <a:cubicBezTo>
                    <a:pt x="701" y="3547"/>
                    <a:pt x="1414" y="3606"/>
                    <a:pt x="2129" y="3606"/>
                  </a:cubicBezTo>
                  <a:cubicBezTo>
                    <a:pt x="2310" y="3606"/>
                    <a:pt x="2491" y="3603"/>
                    <a:pt x="2672" y="3595"/>
                  </a:cubicBezTo>
                  <a:lnTo>
                    <a:pt x="2662" y="3595"/>
                  </a:lnTo>
                  <a:cubicBezTo>
                    <a:pt x="3454" y="3576"/>
                    <a:pt x="4236" y="3423"/>
                    <a:pt x="4971" y="3166"/>
                  </a:cubicBezTo>
                  <a:cubicBezTo>
                    <a:pt x="6221" y="2708"/>
                    <a:pt x="7222" y="1735"/>
                    <a:pt x="7718" y="504"/>
                  </a:cubicBezTo>
                  <a:cubicBezTo>
                    <a:pt x="7054" y="169"/>
                    <a:pt x="6331" y="0"/>
                    <a:pt x="5606" y="0"/>
                  </a:cubicBezTo>
                  <a:close/>
                </a:path>
              </a:pathLst>
            </a:custGeom>
            <a:solidFill>
              <a:srgbClr val="52C6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8" name="Google Shape;2828;p38"/>
            <p:cNvSpPr/>
            <p:nvPr/>
          </p:nvSpPr>
          <p:spPr>
            <a:xfrm>
              <a:off x="755025" y="2542250"/>
              <a:ext cx="190325" cy="93475"/>
            </a:xfrm>
            <a:custGeom>
              <a:avLst/>
              <a:gdLst/>
              <a:ahLst/>
              <a:cxnLst/>
              <a:rect l="l" t="t" r="r" b="b"/>
              <a:pathLst>
                <a:path w="7613" h="3739" extrusionOk="0">
                  <a:moveTo>
                    <a:pt x="3134" y="2429"/>
                  </a:moveTo>
                  <a:cubicBezTo>
                    <a:pt x="3198" y="2429"/>
                    <a:pt x="3260" y="2467"/>
                    <a:pt x="3272" y="2551"/>
                  </a:cubicBezTo>
                  <a:cubicBezTo>
                    <a:pt x="3282" y="2627"/>
                    <a:pt x="3234" y="2703"/>
                    <a:pt x="3158" y="2713"/>
                  </a:cubicBezTo>
                  <a:cubicBezTo>
                    <a:pt x="3146" y="2715"/>
                    <a:pt x="3135" y="2717"/>
                    <a:pt x="3125" y="2717"/>
                  </a:cubicBezTo>
                  <a:cubicBezTo>
                    <a:pt x="3055" y="2717"/>
                    <a:pt x="3003" y="2665"/>
                    <a:pt x="2986" y="2598"/>
                  </a:cubicBezTo>
                  <a:cubicBezTo>
                    <a:pt x="2970" y="2491"/>
                    <a:pt x="3053" y="2429"/>
                    <a:pt x="3134" y="2429"/>
                  </a:cubicBezTo>
                  <a:close/>
                  <a:moveTo>
                    <a:pt x="5665" y="0"/>
                  </a:moveTo>
                  <a:cubicBezTo>
                    <a:pt x="5030" y="0"/>
                    <a:pt x="4394" y="129"/>
                    <a:pt x="3797" y="385"/>
                  </a:cubicBezTo>
                  <a:cubicBezTo>
                    <a:pt x="1698" y="1273"/>
                    <a:pt x="0" y="3629"/>
                    <a:pt x="0" y="3629"/>
                  </a:cubicBezTo>
                  <a:cubicBezTo>
                    <a:pt x="0" y="3629"/>
                    <a:pt x="718" y="3738"/>
                    <a:pt x="1699" y="3738"/>
                  </a:cubicBezTo>
                  <a:cubicBezTo>
                    <a:pt x="2681" y="3738"/>
                    <a:pt x="3926" y="3629"/>
                    <a:pt x="4980" y="3190"/>
                  </a:cubicBezTo>
                  <a:cubicBezTo>
                    <a:pt x="6210" y="2684"/>
                    <a:pt x="7164" y="1683"/>
                    <a:pt x="7612" y="424"/>
                  </a:cubicBezTo>
                  <a:cubicBezTo>
                    <a:pt x="6993" y="141"/>
                    <a:pt x="6329" y="0"/>
                    <a:pt x="5665" y="0"/>
                  </a:cubicBezTo>
                  <a:close/>
                </a:path>
              </a:pathLst>
            </a:custGeom>
            <a:solidFill>
              <a:srgbClr val="52C6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9" name="Google Shape;2829;p38"/>
            <p:cNvSpPr/>
            <p:nvPr/>
          </p:nvSpPr>
          <p:spPr>
            <a:xfrm>
              <a:off x="724725" y="2413275"/>
              <a:ext cx="206550" cy="75950"/>
            </a:xfrm>
            <a:custGeom>
              <a:avLst/>
              <a:gdLst/>
              <a:ahLst/>
              <a:cxnLst/>
              <a:rect l="l" t="t" r="r" b="b"/>
              <a:pathLst>
                <a:path w="8262" h="3038" extrusionOk="0">
                  <a:moveTo>
                    <a:pt x="1247" y="1449"/>
                  </a:moveTo>
                  <a:cubicBezTo>
                    <a:pt x="1469" y="1449"/>
                    <a:pt x="1604" y="1712"/>
                    <a:pt x="1470" y="1900"/>
                  </a:cubicBezTo>
                  <a:cubicBezTo>
                    <a:pt x="1410" y="1979"/>
                    <a:pt x="1326" y="2015"/>
                    <a:pt x="1242" y="2015"/>
                  </a:cubicBezTo>
                  <a:cubicBezTo>
                    <a:pt x="1113" y="2015"/>
                    <a:pt x="987" y="1927"/>
                    <a:pt x="964" y="1776"/>
                  </a:cubicBezTo>
                  <a:cubicBezTo>
                    <a:pt x="945" y="1614"/>
                    <a:pt x="1050" y="1471"/>
                    <a:pt x="1203" y="1452"/>
                  </a:cubicBezTo>
                  <a:cubicBezTo>
                    <a:pt x="1218" y="1450"/>
                    <a:pt x="1233" y="1449"/>
                    <a:pt x="1247" y="1449"/>
                  </a:cubicBezTo>
                  <a:close/>
                  <a:moveTo>
                    <a:pt x="4671" y="1"/>
                  </a:moveTo>
                  <a:cubicBezTo>
                    <a:pt x="2421" y="1"/>
                    <a:pt x="1" y="1433"/>
                    <a:pt x="1" y="1433"/>
                  </a:cubicBezTo>
                  <a:cubicBezTo>
                    <a:pt x="1" y="1433"/>
                    <a:pt x="2452" y="2997"/>
                    <a:pt x="4732" y="3036"/>
                  </a:cubicBezTo>
                  <a:cubicBezTo>
                    <a:pt x="4777" y="3037"/>
                    <a:pt x="4821" y="3037"/>
                    <a:pt x="4865" y="3037"/>
                  </a:cubicBezTo>
                  <a:cubicBezTo>
                    <a:pt x="6144" y="3037"/>
                    <a:pt x="7377" y="2507"/>
                    <a:pt x="8262" y="1576"/>
                  </a:cubicBezTo>
                  <a:cubicBezTo>
                    <a:pt x="7375" y="584"/>
                    <a:pt x="6115" y="2"/>
                    <a:pt x="4780" y="2"/>
                  </a:cubicBezTo>
                  <a:cubicBezTo>
                    <a:pt x="4744" y="1"/>
                    <a:pt x="4707" y="1"/>
                    <a:pt x="4671" y="1"/>
                  </a:cubicBezTo>
                  <a:close/>
                </a:path>
              </a:pathLst>
            </a:custGeom>
            <a:solidFill>
              <a:srgbClr val="52C6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0" name="Google Shape;2830;p38"/>
            <p:cNvSpPr/>
            <p:nvPr/>
          </p:nvSpPr>
          <p:spPr>
            <a:xfrm>
              <a:off x="684425" y="2938625"/>
              <a:ext cx="206550" cy="76075"/>
            </a:xfrm>
            <a:custGeom>
              <a:avLst/>
              <a:gdLst/>
              <a:ahLst/>
              <a:cxnLst/>
              <a:rect l="l" t="t" r="r" b="b"/>
              <a:pathLst>
                <a:path w="8262" h="3043" extrusionOk="0">
                  <a:moveTo>
                    <a:pt x="4630" y="0"/>
                  </a:moveTo>
                  <a:cubicBezTo>
                    <a:pt x="2399" y="0"/>
                    <a:pt x="0" y="1358"/>
                    <a:pt x="0" y="1358"/>
                  </a:cubicBezTo>
                  <a:cubicBezTo>
                    <a:pt x="0" y="1358"/>
                    <a:pt x="2423" y="2960"/>
                    <a:pt x="4703" y="3037"/>
                  </a:cubicBezTo>
                  <a:cubicBezTo>
                    <a:pt x="4781" y="3041"/>
                    <a:pt x="4859" y="3043"/>
                    <a:pt x="4937" y="3043"/>
                  </a:cubicBezTo>
                  <a:cubicBezTo>
                    <a:pt x="6180" y="3043"/>
                    <a:pt x="7382" y="2542"/>
                    <a:pt x="8262" y="1644"/>
                  </a:cubicBezTo>
                  <a:cubicBezTo>
                    <a:pt x="7393" y="633"/>
                    <a:pt x="6144" y="41"/>
                    <a:pt x="4808" y="3"/>
                  </a:cubicBezTo>
                  <a:cubicBezTo>
                    <a:pt x="4749" y="1"/>
                    <a:pt x="4690" y="0"/>
                    <a:pt x="4630" y="0"/>
                  </a:cubicBezTo>
                  <a:close/>
                </a:path>
              </a:pathLst>
            </a:custGeom>
            <a:solidFill>
              <a:srgbClr val="52C6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1" name="Google Shape;2831;p38"/>
            <p:cNvSpPr/>
            <p:nvPr/>
          </p:nvSpPr>
          <p:spPr>
            <a:xfrm>
              <a:off x="1216000" y="2687800"/>
              <a:ext cx="78975" cy="206550"/>
            </a:xfrm>
            <a:custGeom>
              <a:avLst/>
              <a:gdLst/>
              <a:ahLst/>
              <a:cxnLst/>
              <a:rect l="l" t="t" r="r" b="b"/>
              <a:pathLst>
                <a:path w="3159" h="8262" extrusionOk="0">
                  <a:moveTo>
                    <a:pt x="1708" y="1"/>
                  </a:moveTo>
                  <a:cubicBezTo>
                    <a:pt x="1708" y="1"/>
                    <a:pt x="115" y="2424"/>
                    <a:pt x="58" y="4704"/>
                  </a:cubicBezTo>
                  <a:cubicBezTo>
                    <a:pt x="1" y="6039"/>
                    <a:pt x="516" y="7327"/>
                    <a:pt x="1479" y="8262"/>
                  </a:cubicBezTo>
                  <a:cubicBezTo>
                    <a:pt x="2481" y="7384"/>
                    <a:pt x="3072" y="6125"/>
                    <a:pt x="3091" y="4790"/>
                  </a:cubicBezTo>
                  <a:cubicBezTo>
                    <a:pt x="3158" y="2510"/>
                    <a:pt x="1708" y="1"/>
                    <a:pt x="1708" y="1"/>
                  </a:cubicBezTo>
                  <a:close/>
                </a:path>
              </a:pathLst>
            </a:custGeom>
            <a:solidFill>
              <a:srgbClr val="52C6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2" name="Google Shape;2832;p38"/>
            <p:cNvSpPr/>
            <p:nvPr/>
          </p:nvSpPr>
          <p:spPr>
            <a:xfrm>
              <a:off x="1295425" y="2554200"/>
              <a:ext cx="193175" cy="90275"/>
            </a:xfrm>
            <a:custGeom>
              <a:avLst/>
              <a:gdLst/>
              <a:ahLst/>
              <a:cxnLst/>
              <a:rect l="l" t="t" r="r" b="b"/>
              <a:pathLst>
                <a:path w="7727" h="3611" extrusionOk="0">
                  <a:moveTo>
                    <a:pt x="3331" y="950"/>
                  </a:moveTo>
                  <a:cubicBezTo>
                    <a:pt x="3697" y="950"/>
                    <a:pt x="3924" y="1379"/>
                    <a:pt x="3701" y="1691"/>
                  </a:cubicBezTo>
                  <a:cubicBezTo>
                    <a:pt x="3605" y="1821"/>
                    <a:pt x="3467" y="1880"/>
                    <a:pt x="3331" y="1880"/>
                  </a:cubicBezTo>
                  <a:cubicBezTo>
                    <a:pt x="3117" y="1880"/>
                    <a:pt x="2907" y="1732"/>
                    <a:pt x="2872" y="1481"/>
                  </a:cubicBezTo>
                  <a:cubicBezTo>
                    <a:pt x="2824" y="1233"/>
                    <a:pt x="3005" y="995"/>
                    <a:pt x="3253" y="957"/>
                  </a:cubicBezTo>
                  <a:cubicBezTo>
                    <a:pt x="3280" y="952"/>
                    <a:pt x="3306" y="950"/>
                    <a:pt x="3331" y="950"/>
                  </a:cubicBezTo>
                  <a:close/>
                  <a:moveTo>
                    <a:pt x="2442" y="2082"/>
                  </a:moveTo>
                  <a:lnTo>
                    <a:pt x="2519" y="2578"/>
                  </a:lnTo>
                  <a:cubicBezTo>
                    <a:pt x="2251" y="2550"/>
                    <a:pt x="2194" y="2187"/>
                    <a:pt x="2442" y="2082"/>
                  </a:cubicBezTo>
                  <a:close/>
                  <a:moveTo>
                    <a:pt x="5555" y="1782"/>
                  </a:moveTo>
                  <a:cubicBezTo>
                    <a:pt x="5936" y="1782"/>
                    <a:pt x="6177" y="2216"/>
                    <a:pt x="5943" y="2540"/>
                  </a:cubicBezTo>
                  <a:cubicBezTo>
                    <a:pt x="5846" y="2674"/>
                    <a:pt x="5704" y="2736"/>
                    <a:pt x="5563" y="2736"/>
                  </a:cubicBezTo>
                  <a:cubicBezTo>
                    <a:pt x="5343" y="2736"/>
                    <a:pt x="5125" y="2586"/>
                    <a:pt x="5085" y="2330"/>
                  </a:cubicBezTo>
                  <a:cubicBezTo>
                    <a:pt x="5056" y="2073"/>
                    <a:pt x="5228" y="1834"/>
                    <a:pt x="5485" y="1796"/>
                  </a:cubicBezTo>
                  <a:lnTo>
                    <a:pt x="5485" y="1787"/>
                  </a:lnTo>
                  <a:cubicBezTo>
                    <a:pt x="5509" y="1783"/>
                    <a:pt x="5532" y="1782"/>
                    <a:pt x="5555" y="1782"/>
                  </a:cubicBezTo>
                  <a:close/>
                  <a:moveTo>
                    <a:pt x="5632" y="1"/>
                  </a:moveTo>
                  <a:cubicBezTo>
                    <a:pt x="5049" y="1"/>
                    <a:pt x="4466" y="109"/>
                    <a:pt x="3911" y="327"/>
                  </a:cubicBezTo>
                  <a:cubicBezTo>
                    <a:pt x="3339" y="547"/>
                    <a:pt x="2805" y="852"/>
                    <a:pt x="2318" y="1214"/>
                  </a:cubicBezTo>
                  <a:cubicBezTo>
                    <a:pt x="1450" y="1853"/>
                    <a:pt x="677" y="2597"/>
                    <a:pt x="0" y="3427"/>
                  </a:cubicBezTo>
                  <a:cubicBezTo>
                    <a:pt x="710" y="3549"/>
                    <a:pt x="1426" y="3611"/>
                    <a:pt x="2143" y="3611"/>
                  </a:cubicBezTo>
                  <a:cubicBezTo>
                    <a:pt x="2322" y="3611"/>
                    <a:pt x="2501" y="3607"/>
                    <a:pt x="2681" y="3599"/>
                  </a:cubicBezTo>
                  <a:cubicBezTo>
                    <a:pt x="3463" y="3570"/>
                    <a:pt x="4245" y="3427"/>
                    <a:pt x="4989" y="3160"/>
                  </a:cubicBezTo>
                  <a:cubicBezTo>
                    <a:pt x="6239" y="2702"/>
                    <a:pt x="7231" y="1739"/>
                    <a:pt x="7727" y="499"/>
                  </a:cubicBezTo>
                  <a:cubicBezTo>
                    <a:pt x="7068" y="167"/>
                    <a:pt x="6351" y="1"/>
                    <a:pt x="5632" y="1"/>
                  </a:cubicBezTo>
                  <a:close/>
                </a:path>
              </a:pathLst>
            </a:custGeom>
            <a:solidFill>
              <a:srgbClr val="52C6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3" name="Google Shape;2833;p38"/>
            <p:cNvSpPr/>
            <p:nvPr/>
          </p:nvSpPr>
          <p:spPr>
            <a:xfrm>
              <a:off x="1007575" y="3033175"/>
              <a:ext cx="193200" cy="90050"/>
            </a:xfrm>
            <a:custGeom>
              <a:avLst/>
              <a:gdLst/>
              <a:ahLst/>
              <a:cxnLst/>
              <a:rect l="l" t="t" r="r" b="b"/>
              <a:pathLst>
                <a:path w="7728" h="3602" extrusionOk="0">
                  <a:moveTo>
                    <a:pt x="2109" y="1"/>
                  </a:moveTo>
                  <a:cubicBezTo>
                    <a:pt x="1383" y="1"/>
                    <a:pt x="659" y="170"/>
                    <a:pt x="0" y="504"/>
                  </a:cubicBezTo>
                  <a:cubicBezTo>
                    <a:pt x="201" y="1010"/>
                    <a:pt x="487" y="1477"/>
                    <a:pt x="859" y="1887"/>
                  </a:cubicBezTo>
                  <a:cubicBezTo>
                    <a:pt x="1374" y="2450"/>
                    <a:pt x="2023" y="2889"/>
                    <a:pt x="2738" y="3156"/>
                  </a:cubicBezTo>
                  <a:cubicBezTo>
                    <a:pt x="3651" y="3503"/>
                    <a:pt x="4694" y="3602"/>
                    <a:pt x="5590" y="3602"/>
                  </a:cubicBezTo>
                  <a:cubicBezTo>
                    <a:pt x="6791" y="3602"/>
                    <a:pt x="7727" y="3423"/>
                    <a:pt x="7727" y="3423"/>
                  </a:cubicBezTo>
                  <a:cubicBezTo>
                    <a:pt x="7040" y="2574"/>
                    <a:pt x="6258" y="1821"/>
                    <a:pt x="5380" y="1182"/>
                  </a:cubicBezTo>
                  <a:cubicBezTo>
                    <a:pt x="4894" y="829"/>
                    <a:pt x="4369" y="542"/>
                    <a:pt x="3816" y="323"/>
                  </a:cubicBezTo>
                  <a:cubicBezTo>
                    <a:pt x="3267" y="108"/>
                    <a:pt x="2687" y="1"/>
                    <a:pt x="2109" y="1"/>
                  </a:cubicBezTo>
                  <a:close/>
                </a:path>
              </a:pathLst>
            </a:custGeom>
            <a:solidFill>
              <a:srgbClr val="52C6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4" name="Google Shape;2834;p38"/>
            <p:cNvSpPr/>
            <p:nvPr/>
          </p:nvSpPr>
          <p:spPr>
            <a:xfrm>
              <a:off x="905500" y="3514200"/>
              <a:ext cx="190325" cy="93550"/>
            </a:xfrm>
            <a:custGeom>
              <a:avLst/>
              <a:gdLst/>
              <a:ahLst/>
              <a:cxnLst/>
              <a:rect l="l" t="t" r="r" b="b"/>
              <a:pathLst>
                <a:path w="7613" h="3742" extrusionOk="0">
                  <a:moveTo>
                    <a:pt x="3123" y="2427"/>
                  </a:moveTo>
                  <a:cubicBezTo>
                    <a:pt x="3188" y="2427"/>
                    <a:pt x="3251" y="2471"/>
                    <a:pt x="3263" y="2545"/>
                  </a:cubicBezTo>
                  <a:cubicBezTo>
                    <a:pt x="3282" y="2631"/>
                    <a:pt x="3225" y="2698"/>
                    <a:pt x="3148" y="2717"/>
                  </a:cubicBezTo>
                  <a:cubicBezTo>
                    <a:pt x="3140" y="2718"/>
                    <a:pt x="3132" y="2719"/>
                    <a:pt x="3124" y="2719"/>
                  </a:cubicBezTo>
                  <a:cubicBezTo>
                    <a:pt x="3005" y="2719"/>
                    <a:pt x="2934" y="2587"/>
                    <a:pt x="3005" y="2488"/>
                  </a:cubicBezTo>
                  <a:cubicBezTo>
                    <a:pt x="3036" y="2446"/>
                    <a:pt x="3080" y="2427"/>
                    <a:pt x="3123" y="2427"/>
                  </a:cubicBezTo>
                  <a:close/>
                  <a:moveTo>
                    <a:pt x="5652" y="1"/>
                  </a:moveTo>
                  <a:cubicBezTo>
                    <a:pt x="5017" y="1"/>
                    <a:pt x="4382" y="130"/>
                    <a:pt x="3788" y="390"/>
                  </a:cubicBezTo>
                  <a:cubicBezTo>
                    <a:pt x="1689" y="1267"/>
                    <a:pt x="0" y="3633"/>
                    <a:pt x="0" y="3633"/>
                  </a:cubicBezTo>
                  <a:cubicBezTo>
                    <a:pt x="0" y="3633"/>
                    <a:pt x="711" y="3741"/>
                    <a:pt x="1683" y="3741"/>
                  </a:cubicBezTo>
                  <a:cubicBezTo>
                    <a:pt x="2665" y="3741"/>
                    <a:pt x="3915" y="3631"/>
                    <a:pt x="4970" y="3185"/>
                  </a:cubicBezTo>
                  <a:cubicBezTo>
                    <a:pt x="6201" y="2679"/>
                    <a:pt x="7164" y="1677"/>
                    <a:pt x="7613" y="428"/>
                  </a:cubicBezTo>
                  <a:cubicBezTo>
                    <a:pt x="6991" y="144"/>
                    <a:pt x="6322" y="1"/>
                    <a:pt x="5652" y="1"/>
                  </a:cubicBezTo>
                  <a:close/>
                </a:path>
              </a:pathLst>
            </a:custGeom>
            <a:solidFill>
              <a:srgbClr val="52C6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5" name="Google Shape;2835;p38"/>
            <p:cNvSpPr/>
            <p:nvPr/>
          </p:nvSpPr>
          <p:spPr>
            <a:xfrm>
              <a:off x="1157825" y="4005000"/>
              <a:ext cx="193175" cy="90100"/>
            </a:xfrm>
            <a:custGeom>
              <a:avLst/>
              <a:gdLst/>
              <a:ahLst/>
              <a:cxnLst/>
              <a:rect l="l" t="t" r="r" b="b"/>
              <a:pathLst>
                <a:path w="7727" h="3604" extrusionOk="0">
                  <a:moveTo>
                    <a:pt x="2112" y="0"/>
                  </a:moveTo>
                  <a:cubicBezTo>
                    <a:pt x="1387" y="0"/>
                    <a:pt x="664" y="169"/>
                    <a:pt x="0" y="504"/>
                  </a:cubicBezTo>
                  <a:cubicBezTo>
                    <a:pt x="200" y="1010"/>
                    <a:pt x="496" y="1487"/>
                    <a:pt x="868" y="1887"/>
                  </a:cubicBezTo>
                  <a:cubicBezTo>
                    <a:pt x="1383" y="2460"/>
                    <a:pt x="2022" y="2889"/>
                    <a:pt x="2747" y="3165"/>
                  </a:cubicBezTo>
                  <a:cubicBezTo>
                    <a:pt x="3650" y="3505"/>
                    <a:pt x="4683" y="3603"/>
                    <a:pt x="5573" y="3603"/>
                  </a:cubicBezTo>
                  <a:cubicBezTo>
                    <a:pt x="6781" y="3603"/>
                    <a:pt x="7727" y="3423"/>
                    <a:pt x="7727" y="3423"/>
                  </a:cubicBezTo>
                  <a:cubicBezTo>
                    <a:pt x="7050" y="2584"/>
                    <a:pt x="6258" y="1830"/>
                    <a:pt x="5380" y="1191"/>
                  </a:cubicBezTo>
                  <a:cubicBezTo>
                    <a:pt x="4903" y="828"/>
                    <a:pt x="4379" y="542"/>
                    <a:pt x="3816" y="323"/>
                  </a:cubicBezTo>
                  <a:cubicBezTo>
                    <a:pt x="3266" y="107"/>
                    <a:pt x="2689" y="0"/>
                    <a:pt x="2112" y="0"/>
                  </a:cubicBezTo>
                  <a:close/>
                </a:path>
              </a:pathLst>
            </a:custGeom>
            <a:solidFill>
              <a:srgbClr val="52C6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6" name="Google Shape;2836;p38"/>
            <p:cNvSpPr/>
            <p:nvPr/>
          </p:nvSpPr>
          <p:spPr>
            <a:xfrm>
              <a:off x="874975" y="3385100"/>
              <a:ext cx="206550" cy="75950"/>
            </a:xfrm>
            <a:custGeom>
              <a:avLst/>
              <a:gdLst/>
              <a:ahLst/>
              <a:cxnLst/>
              <a:rect l="l" t="t" r="r" b="b"/>
              <a:pathLst>
                <a:path w="8262" h="3038" extrusionOk="0">
                  <a:moveTo>
                    <a:pt x="1238" y="1450"/>
                  </a:moveTo>
                  <a:cubicBezTo>
                    <a:pt x="1465" y="1450"/>
                    <a:pt x="1606" y="1709"/>
                    <a:pt x="1469" y="1900"/>
                  </a:cubicBezTo>
                  <a:cubicBezTo>
                    <a:pt x="1410" y="1978"/>
                    <a:pt x="1325" y="2014"/>
                    <a:pt x="1242" y="2014"/>
                  </a:cubicBezTo>
                  <a:cubicBezTo>
                    <a:pt x="1113" y="2014"/>
                    <a:pt x="987" y="1927"/>
                    <a:pt x="964" y="1776"/>
                  </a:cubicBezTo>
                  <a:cubicBezTo>
                    <a:pt x="935" y="1623"/>
                    <a:pt x="1050" y="1480"/>
                    <a:pt x="1202" y="1452"/>
                  </a:cubicBezTo>
                  <a:cubicBezTo>
                    <a:pt x="1214" y="1450"/>
                    <a:pt x="1226" y="1450"/>
                    <a:pt x="1238" y="1450"/>
                  </a:cubicBezTo>
                  <a:close/>
                  <a:moveTo>
                    <a:pt x="4701" y="1"/>
                  </a:moveTo>
                  <a:cubicBezTo>
                    <a:pt x="2445" y="1"/>
                    <a:pt x="0" y="1433"/>
                    <a:pt x="0" y="1433"/>
                  </a:cubicBezTo>
                  <a:cubicBezTo>
                    <a:pt x="0" y="1433"/>
                    <a:pt x="2452" y="2997"/>
                    <a:pt x="4732" y="3035"/>
                  </a:cubicBezTo>
                  <a:cubicBezTo>
                    <a:pt x="4776" y="3037"/>
                    <a:pt x="4821" y="3037"/>
                    <a:pt x="4865" y="3037"/>
                  </a:cubicBezTo>
                  <a:cubicBezTo>
                    <a:pt x="6144" y="3037"/>
                    <a:pt x="7376" y="2507"/>
                    <a:pt x="8261" y="1576"/>
                  </a:cubicBezTo>
                  <a:cubicBezTo>
                    <a:pt x="7384" y="584"/>
                    <a:pt x="6115" y="11"/>
                    <a:pt x="4789" y="2"/>
                  </a:cubicBezTo>
                  <a:cubicBezTo>
                    <a:pt x="4760" y="1"/>
                    <a:pt x="4731" y="1"/>
                    <a:pt x="4701" y="1"/>
                  </a:cubicBezTo>
                  <a:close/>
                </a:path>
              </a:pathLst>
            </a:custGeom>
            <a:solidFill>
              <a:srgbClr val="52C6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7" name="Google Shape;2837;p38"/>
            <p:cNvSpPr/>
            <p:nvPr/>
          </p:nvSpPr>
          <p:spPr>
            <a:xfrm>
              <a:off x="864250" y="3910650"/>
              <a:ext cx="176975" cy="76075"/>
            </a:xfrm>
            <a:custGeom>
              <a:avLst/>
              <a:gdLst/>
              <a:ahLst/>
              <a:cxnLst/>
              <a:rect l="l" t="t" r="r" b="b"/>
              <a:pathLst>
                <a:path w="7079" h="3043" extrusionOk="0">
                  <a:moveTo>
                    <a:pt x="3440" y="1"/>
                  </a:moveTo>
                  <a:cubicBezTo>
                    <a:pt x="2192" y="1"/>
                    <a:pt x="898" y="424"/>
                    <a:pt x="0" y="796"/>
                  </a:cubicBezTo>
                  <a:lnTo>
                    <a:pt x="267" y="2141"/>
                  </a:lnTo>
                  <a:cubicBezTo>
                    <a:pt x="1164" y="2561"/>
                    <a:pt x="2366" y="3000"/>
                    <a:pt x="3520" y="3038"/>
                  </a:cubicBezTo>
                  <a:cubicBezTo>
                    <a:pt x="3588" y="3041"/>
                    <a:pt x="3657" y="3042"/>
                    <a:pt x="3725" y="3042"/>
                  </a:cubicBezTo>
                  <a:cubicBezTo>
                    <a:pt x="4986" y="3042"/>
                    <a:pt x="6191" y="2541"/>
                    <a:pt x="7078" y="1645"/>
                  </a:cubicBezTo>
                  <a:cubicBezTo>
                    <a:pt x="6210" y="634"/>
                    <a:pt x="4961" y="33"/>
                    <a:pt x="3635" y="4"/>
                  </a:cubicBezTo>
                  <a:cubicBezTo>
                    <a:pt x="3570" y="2"/>
                    <a:pt x="3505" y="1"/>
                    <a:pt x="3440" y="1"/>
                  </a:cubicBezTo>
                  <a:close/>
                </a:path>
              </a:pathLst>
            </a:custGeom>
            <a:solidFill>
              <a:srgbClr val="52C6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8" name="Google Shape;2838;p38"/>
            <p:cNvSpPr/>
            <p:nvPr/>
          </p:nvSpPr>
          <p:spPr>
            <a:xfrm>
              <a:off x="1366475" y="3659625"/>
              <a:ext cx="78725" cy="206550"/>
            </a:xfrm>
            <a:custGeom>
              <a:avLst/>
              <a:gdLst/>
              <a:ahLst/>
              <a:cxnLst/>
              <a:rect l="l" t="t" r="r" b="b"/>
              <a:pathLst>
                <a:path w="3149" h="8262" extrusionOk="0">
                  <a:moveTo>
                    <a:pt x="1699" y="0"/>
                  </a:moveTo>
                  <a:cubicBezTo>
                    <a:pt x="1699" y="0"/>
                    <a:pt x="115" y="2433"/>
                    <a:pt x="49" y="4713"/>
                  </a:cubicBezTo>
                  <a:cubicBezTo>
                    <a:pt x="1" y="6039"/>
                    <a:pt x="516" y="7327"/>
                    <a:pt x="1470" y="8262"/>
                  </a:cubicBezTo>
                  <a:cubicBezTo>
                    <a:pt x="2472" y="7384"/>
                    <a:pt x="3063" y="6125"/>
                    <a:pt x="3082" y="4799"/>
                  </a:cubicBezTo>
                  <a:cubicBezTo>
                    <a:pt x="3149" y="2519"/>
                    <a:pt x="1699" y="0"/>
                    <a:pt x="1699" y="0"/>
                  </a:cubicBezTo>
                  <a:close/>
                </a:path>
              </a:pathLst>
            </a:custGeom>
            <a:solidFill>
              <a:srgbClr val="52C6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9" name="Google Shape;2839;p38"/>
            <p:cNvSpPr/>
            <p:nvPr/>
          </p:nvSpPr>
          <p:spPr>
            <a:xfrm>
              <a:off x="1055750" y="4486100"/>
              <a:ext cx="190325" cy="93475"/>
            </a:xfrm>
            <a:custGeom>
              <a:avLst/>
              <a:gdLst/>
              <a:ahLst/>
              <a:cxnLst/>
              <a:rect l="l" t="t" r="r" b="b"/>
              <a:pathLst>
                <a:path w="7613" h="3739" extrusionOk="0">
                  <a:moveTo>
                    <a:pt x="3129" y="2426"/>
                  </a:moveTo>
                  <a:cubicBezTo>
                    <a:pt x="3197" y="2426"/>
                    <a:pt x="3255" y="2473"/>
                    <a:pt x="3272" y="2552"/>
                  </a:cubicBezTo>
                  <a:cubicBezTo>
                    <a:pt x="3288" y="2653"/>
                    <a:pt x="3206" y="2712"/>
                    <a:pt x="3126" y="2712"/>
                  </a:cubicBezTo>
                  <a:cubicBezTo>
                    <a:pt x="3062" y="2712"/>
                    <a:pt x="2999" y="2674"/>
                    <a:pt x="2986" y="2590"/>
                  </a:cubicBezTo>
                  <a:cubicBezTo>
                    <a:pt x="2976" y="2514"/>
                    <a:pt x="3024" y="2437"/>
                    <a:pt x="3110" y="2428"/>
                  </a:cubicBezTo>
                  <a:cubicBezTo>
                    <a:pt x="3116" y="2427"/>
                    <a:pt x="3123" y="2426"/>
                    <a:pt x="3129" y="2426"/>
                  </a:cubicBezTo>
                  <a:close/>
                  <a:moveTo>
                    <a:pt x="5665" y="1"/>
                  </a:moveTo>
                  <a:cubicBezTo>
                    <a:pt x="5030" y="1"/>
                    <a:pt x="4394" y="130"/>
                    <a:pt x="3797" y="386"/>
                  </a:cubicBezTo>
                  <a:cubicBezTo>
                    <a:pt x="1689" y="1273"/>
                    <a:pt x="0" y="3630"/>
                    <a:pt x="0" y="3630"/>
                  </a:cubicBezTo>
                  <a:cubicBezTo>
                    <a:pt x="0" y="3630"/>
                    <a:pt x="710" y="3738"/>
                    <a:pt x="1682" y="3738"/>
                  </a:cubicBezTo>
                  <a:cubicBezTo>
                    <a:pt x="2665" y="3738"/>
                    <a:pt x="3915" y="3627"/>
                    <a:pt x="4970" y="3181"/>
                  </a:cubicBezTo>
                  <a:cubicBezTo>
                    <a:pt x="6201" y="2676"/>
                    <a:pt x="7164" y="1674"/>
                    <a:pt x="7613" y="424"/>
                  </a:cubicBezTo>
                  <a:cubicBezTo>
                    <a:pt x="6993" y="142"/>
                    <a:pt x="6329" y="1"/>
                    <a:pt x="5665" y="1"/>
                  </a:cubicBezTo>
                  <a:close/>
                </a:path>
              </a:pathLst>
            </a:custGeom>
            <a:solidFill>
              <a:srgbClr val="52C6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0" name="Google Shape;2840;p38"/>
            <p:cNvSpPr/>
            <p:nvPr/>
          </p:nvSpPr>
          <p:spPr>
            <a:xfrm>
              <a:off x="1025225" y="4356925"/>
              <a:ext cx="206550" cy="75925"/>
            </a:xfrm>
            <a:custGeom>
              <a:avLst/>
              <a:gdLst/>
              <a:ahLst/>
              <a:cxnLst/>
              <a:rect l="l" t="t" r="r" b="b"/>
              <a:pathLst>
                <a:path w="8262" h="3037" extrusionOk="0">
                  <a:moveTo>
                    <a:pt x="1240" y="1454"/>
                  </a:moveTo>
                  <a:cubicBezTo>
                    <a:pt x="1371" y="1454"/>
                    <a:pt x="1503" y="1543"/>
                    <a:pt x="1526" y="1690"/>
                  </a:cubicBezTo>
                  <a:cubicBezTo>
                    <a:pt x="1546" y="1842"/>
                    <a:pt x="1441" y="1995"/>
                    <a:pt x="1288" y="2014"/>
                  </a:cubicBezTo>
                  <a:cubicBezTo>
                    <a:pt x="1273" y="2017"/>
                    <a:pt x="1258" y="2018"/>
                    <a:pt x="1243" y="2018"/>
                  </a:cubicBezTo>
                  <a:cubicBezTo>
                    <a:pt x="1020" y="2018"/>
                    <a:pt x="878" y="1754"/>
                    <a:pt x="1021" y="1566"/>
                  </a:cubicBezTo>
                  <a:cubicBezTo>
                    <a:pt x="1076" y="1489"/>
                    <a:pt x="1158" y="1454"/>
                    <a:pt x="1240" y="1454"/>
                  </a:cubicBezTo>
                  <a:close/>
                  <a:moveTo>
                    <a:pt x="4692" y="1"/>
                  </a:moveTo>
                  <a:cubicBezTo>
                    <a:pt x="2436" y="1"/>
                    <a:pt x="0" y="1432"/>
                    <a:pt x="0" y="1432"/>
                  </a:cubicBezTo>
                  <a:cubicBezTo>
                    <a:pt x="0" y="1432"/>
                    <a:pt x="2452" y="2997"/>
                    <a:pt x="4732" y="3035"/>
                  </a:cubicBezTo>
                  <a:cubicBezTo>
                    <a:pt x="4777" y="3036"/>
                    <a:pt x="4822" y="3037"/>
                    <a:pt x="4867" y="3037"/>
                  </a:cubicBezTo>
                  <a:cubicBezTo>
                    <a:pt x="6145" y="3037"/>
                    <a:pt x="7377" y="2516"/>
                    <a:pt x="8261" y="1585"/>
                  </a:cubicBezTo>
                  <a:cubicBezTo>
                    <a:pt x="7374" y="583"/>
                    <a:pt x="6115" y="11"/>
                    <a:pt x="4779" y="1"/>
                  </a:cubicBezTo>
                  <a:cubicBezTo>
                    <a:pt x="4750" y="1"/>
                    <a:pt x="4721" y="1"/>
                    <a:pt x="4692" y="1"/>
                  </a:cubicBezTo>
                  <a:close/>
                </a:path>
              </a:pathLst>
            </a:custGeom>
            <a:solidFill>
              <a:srgbClr val="52C6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1" name="Google Shape;2841;p38"/>
            <p:cNvSpPr/>
            <p:nvPr/>
          </p:nvSpPr>
          <p:spPr>
            <a:xfrm>
              <a:off x="1057650" y="4882550"/>
              <a:ext cx="133825" cy="75975"/>
            </a:xfrm>
            <a:custGeom>
              <a:avLst/>
              <a:gdLst/>
              <a:ahLst/>
              <a:cxnLst/>
              <a:rect l="l" t="t" r="r" b="b"/>
              <a:pathLst>
                <a:path w="5353" h="3039" extrusionOk="0">
                  <a:moveTo>
                    <a:pt x="1788" y="0"/>
                  </a:moveTo>
                  <a:cubicBezTo>
                    <a:pt x="1180" y="0"/>
                    <a:pt x="582" y="68"/>
                    <a:pt x="0" y="220"/>
                  </a:cubicBezTo>
                  <a:lnTo>
                    <a:pt x="535" y="2853"/>
                  </a:lnTo>
                  <a:cubicBezTo>
                    <a:pt x="945" y="2958"/>
                    <a:pt x="1374" y="3015"/>
                    <a:pt x="1794" y="3035"/>
                  </a:cubicBezTo>
                  <a:cubicBezTo>
                    <a:pt x="1862" y="3037"/>
                    <a:pt x="1930" y="3039"/>
                    <a:pt x="1998" y="3039"/>
                  </a:cubicBezTo>
                  <a:cubicBezTo>
                    <a:pt x="3260" y="3039"/>
                    <a:pt x="4465" y="2538"/>
                    <a:pt x="5352" y="1642"/>
                  </a:cubicBezTo>
                  <a:cubicBezTo>
                    <a:pt x="4494" y="631"/>
                    <a:pt x="3234" y="39"/>
                    <a:pt x="1908" y="1"/>
                  </a:cubicBezTo>
                  <a:cubicBezTo>
                    <a:pt x="1868" y="0"/>
                    <a:pt x="1828" y="0"/>
                    <a:pt x="1788" y="0"/>
                  </a:cubicBezTo>
                  <a:close/>
                </a:path>
              </a:pathLst>
            </a:custGeom>
            <a:solidFill>
              <a:srgbClr val="52C6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2" name="Google Shape;2842;p38"/>
            <p:cNvSpPr/>
            <p:nvPr/>
          </p:nvSpPr>
          <p:spPr>
            <a:xfrm>
              <a:off x="1516725" y="4631450"/>
              <a:ext cx="78725" cy="206550"/>
            </a:xfrm>
            <a:custGeom>
              <a:avLst/>
              <a:gdLst/>
              <a:ahLst/>
              <a:cxnLst/>
              <a:rect l="l" t="t" r="r" b="b"/>
              <a:pathLst>
                <a:path w="3149" h="8262" extrusionOk="0">
                  <a:moveTo>
                    <a:pt x="1699" y="0"/>
                  </a:moveTo>
                  <a:cubicBezTo>
                    <a:pt x="1699" y="0"/>
                    <a:pt x="115" y="2433"/>
                    <a:pt x="48" y="4713"/>
                  </a:cubicBezTo>
                  <a:cubicBezTo>
                    <a:pt x="1" y="6039"/>
                    <a:pt x="516" y="7326"/>
                    <a:pt x="1470" y="8261"/>
                  </a:cubicBezTo>
                  <a:cubicBezTo>
                    <a:pt x="2471" y="7384"/>
                    <a:pt x="3063" y="6134"/>
                    <a:pt x="3082" y="4798"/>
                  </a:cubicBezTo>
                  <a:cubicBezTo>
                    <a:pt x="3149" y="2519"/>
                    <a:pt x="1699" y="0"/>
                    <a:pt x="1699" y="0"/>
                  </a:cubicBezTo>
                  <a:close/>
                </a:path>
              </a:pathLst>
            </a:custGeom>
            <a:solidFill>
              <a:srgbClr val="52C6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3" name="Google Shape;2843;p38"/>
            <p:cNvSpPr/>
            <p:nvPr/>
          </p:nvSpPr>
          <p:spPr>
            <a:xfrm>
              <a:off x="1308050" y="4976900"/>
              <a:ext cx="193200" cy="90000"/>
            </a:xfrm>
            <a:custGeom>
              <a:avLst/>
              <a:gdLst/>
              <a:ahLst/>
              <a:cxnLst/>
              <a:rect l="l" t="t" r="r" b="b"/>
              <a:pathLst>
                <a:path w="7728" h="3600" extrusionOk="0">
                  <a:moveTo>
                    <a:pt x="2107" y="1"/>
                  </a:moveTo>
                  <a:cubicBezTo>
                    <a:pt x="1384" y="1"/>
                    <a:pt x="663" y="167"/>
                    <a:pt x="1" y="501"/>
                  </a:cubicBezTo>
                  <a:cubicBezTo>
                    <a:pt x="201" y="1016"/>
                    <a:pt x="497" y="1483"/>
                    <a:pt x="869" y="1884"/>
                  </a:cubicBezTo>
                  <a:cubicBezTo>
                    <a:pt x="1384" y="2456"/>
                    <a:pt x="2023" y="2895"/>
                    <a:pt x="2748" y="3162"/>
                  </a:cubicBezTo>
                  <a:cubicBezTo>
                    <a:pt x="3651" y="3502"/>
                    <a:pt x="4684" y="3600"/>
                    <a:pt x="5574" y="3600"/>
                  </a:cubicBezTo>
                  <a:cubicBezTo>
                    <a:pt x="6782" y="3600"/>
                    <a:pt x="7728" y="3420"/>
                    <a:pt x="7728" y="3420"/>
                  </a:cubicBezTo>
                  <a:cubicBezTo>
                    <a:pt x="7050" y="2580"/>
                    <a:pt x="6259" y="1827"/>
                    <a:pt x="5390" y="1187"/>
                  </a:cubicBezTo>
                  <a:cubicBezTo>
                    <a:pt x="4904" y="835"/>
                    <a:pt x="4379" y="539"/>
                    <a:pt x="3816" y="319"/>
                  </a:cubicBezTo>
                  <a:cubicBezTo>
                    <a:pt x="3265" y="107"/>
                    <a:pt x="2685" y="1"/>
                    <a:pt x="2107" y="1"/>
                  </a:cubicBezTo>
                  <a:close/>
                </a:path>
              </a:pathLst>
            </a:custGeom>
            <a:solidFill>
              <a:srgbClr val="52C6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4" name="Google Shape;2844;p38"/>
            <p:cNvSpPr/>
            <p:nvPr/>
          </p:nvSpPr>
          <p:spPr>
            <a:xfrm>
              <a:off x="1175700" y="5328975"/>
              <a:ext cx="178175" cy="47750"/>
            </a:xfrm>
            <a:custGeom>
              <a:avLst/>
              <a:gdLst/>
              <a:ahLst/>
              <a:cxnLst/>
              <a:rect l="l" t="t" r="r" b="b"/>
              <a:pathLst>
                <a:path w="7127" h="1910" extrusionOk="0">
                  <a:moveTo>
                    <a:pt x="4671" y="1"/>
                  </a:moveTo>
                  <a:cubicBezTo>
                    <a:pt x="2421" y="1"/>
                    <a:pt x="0" y="1433"/>
                    <a:pt x="0" y="1433"/>
                  </a:cubicBezTo>
                  <a:cubicBezTo>
                    <a:pt x="0" y="1433"/>
                    <a:pt x="277" y="1604"/>
                    <a:pt x="735" y="1843"/>
                  </a:cubicBezTo>
                  <a:lnTo>
                    <a:pt x="859" y="1909"/>
                  </a:lnTo>
                  <a:lnTo>
                    <a:pt x="1002" y="1881"/>
                  </a:lnTo>
                  <a:cubicBezTo>
                    <a:pt x="983" y="1852"/>
                    <a:pt x="973" y="1824"/>
                    <a:pt x="964" y="1795"/>
                  </a:cubicBezTo>
                  <a:cubicBezTo>
                    <a:pt x="964" y="1785"/>
                    <a:pt x="964" y="1776"/>
                    <a:pt x="964" y="1776"/>
                  </a:cubicBezTo>
                  <a:cubicBezTo>
                    <a:pt x="942" y="1577"/>
                    <a:pt x="1097" y="1463"/>
                    <a:pt x="1251" y="1463"/>
                  </a:cubicBezTo>
                  <a:cubicBezTo>
                    <a:pt x="1370" y="1463"/>
                    <a:pt x="1489" y="1531"/>
                    <a:pt x="1527" y="1681"/>
                  </a:cubicBezTo>
                  <a:cubicBezTo>
                    <a:pt x="1527" y="1709"/>
                    <a:pt x="1527" y="1738"/>
                    <a:pt x="1527" y="1776"/>
                  </a:cubicBezTo>
                  <a:lnTo>
                    <a:pt x="7126" y="641"/>
                  </a:lnTo>
                  <a:cubicBezTo>
                    <a:pt x="7088" y="612"/>
                    <a:pt x="7050" y="593"/>
                    <a:pt x="7012" y="574"/>
                  </a:cubicBezTo>
                  <a:cubicBezTo>
                    <a:pt x="6325" y="202"/>
                    <a:pt x="5562" y="2"/>
                    <a:pt x="4780" y="2"/>
                  </a:cubicBezTo>
                  <a:cubicBezTo>
                    <a:pt x="4743" y="1"/>
                    <a:pt x="4707" y="1"/>
                    <a:pt x="4671" y="1"/>
                  </a:cubicBezTo>
                  <a:close/>
                </a:path>
              </a:pathLst>
            </a:custGeom>
            <a:solidFill>
              <a:srgbClr val="52C6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5" name="Google Shape;2845;p38"/>
            <p:cNvSpPr/>
            <p:nvPr/>
          </p:nvSpPr>
          <p:spPr>
            <a:xfrm>
              <a:off x="3449875" y="1515900"/>
              <a:ext cx="127125" cy="76050"/>
            </a:xfrm>
            <a:custGeom>
              <a:avLst/>
              <a:gdLst/>
              <a:ahLst/>
              <a:cxnLst/>
              <a:rect l="l" t="t" r="r" b="b"/>
              <a:pathLst>
                <a:path w="5085" h="3042" extrusionOk="0">
                  <a:moveTo>
                    <a:pt x="4465" y="1"/>
                  </a:moveTo>
                  <a:cubicBezTo>
                    <a:pt x="2290" y="58"/>
                    <a:pt x="0" y="1346"/>
                    <a:pt x="0" y="1346"/>
                  </a:cubicBezTo>
                  <a:cubicBezTo>
                    <a:pt x="0" y="1346"/>
                    <a:pt x="2423" y="2958"/>
                    <a:pt x="4703" y="3034"/>
                  </a:cubicBezTo>
                  <a:cubicBezTo>
                    <a:pt x="4765" y="3039"/>
                    <a:pt x="4829" y="3041"/>
                    <a:pt x="4894" y="3041"/>
                  </a:cubicBezTo>
                  <a:cubicBezTo>
                    <a:pt x="4958" y="3041"/>
                    <a:pt x="5023" y="3039"/>
                    <a:pt x="5085" y="3034"/>
                  </a:cubicBezTo>
                  <a:lnTo>
                    <a:pt x="4465" y="1"/>
                  </a:lnTo>
                  <a:close/>
                </a:path>
              </a:pathLst>
            </a:custGeom>
            <a:solidFill>
              <a:srgbClr val="52C6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6" name="Google Shape;2846;p38"/>
            <p:cNvSpPr/>
            <p:nvPr/>
          </p:nvSpPr>
          <p:spPr>
            <a:xfrm>
              <a:off x="3089050" y="1281825"/>
              <a:ext cx="192950" cy="90100"/>
            </a:xfrm>
            <a:custGeom>
              <a:avLst/>
              <a:gdLst/>
              <a:ahLst/>
              <a:cxnLst/>
              <a:rect l="l" t="t" r="r" b="b"/>
              <a:pathLst>
                <a:path w="7718" h="3604" extrusionOk="0">
                  <a:moveTo>
                    <a:pt x="3318" y="943"/>
                  </a:moveTo>
                  <a:cubicBezTo>
                    <a:pt x="3533" y="943"/>
                    <a:pt x="3743" y="1090"/>
                    <a:pt x="3778" y="1341"/>
                  </a:cubicBezTo>
                  <a:cubicBezTo>
                    <a:pt x="3816" y="1589"/>
                    <a:pt x="3644" y="1828"/>
                    <a:pt x="3396" y="1866"/>
                  </a:cubicBezTo>
                  <a:cubicBezTo>
                    <a:pt x="3369" y="1870"/>
                    <a:pt x="3342" y="1872"/>
                    <a:pt x="3316" y="1872"/>
                  </a:cubicBezTo>
                  <a:cubicBezTo>
                    <a:pt x="2950" y="1872"/>
                    <a:pt x="2716" y="1452"/>
                    <a:pt x="2948" y="1131"/>
                  </a:cubicBezTo>
                  <a:cubicBezTo>
                    <a:pt x="3044" y="1002"/>
                    <a:pt x="3182" y="943"/>
                    <a:pt x="3318" y="943"/>
                  </a:cubicBezTo>
                  <a:close/>
                  <a:moveTo>
                    <a:pt x="2442" y="2085"/>
                  </a:moveTo>
                  <a:lnTo>
                    <a:pt x="2519" y="2581"/>
                  </a:lnTo>
                  <a:cubicBezTo>
                    <a:pt x="2395" y="2562"/>
                    <a:pt x="2299" y="2476"/>
                    <a:pt x="2290" y="2352"/>
                  </a:cubicBezTo>
                  <a:lnTo>
                    <a:pt x="2290" y="2362"/>
                  </a:lnTo>
                  <a:cubicBezTo>
                    <a:pt x="2271" y="2247"/>
                    <a:pt x="2328" y="2133"/>
                    <a:pt x="2442" y="2085"/>
                  </a:cubicBezTo>
                  <a:close/>
                  <a:moveTo>
                    <a:pt x="5554" y="1782"/>
                  </a:moveTo>
                  <a:cubicBezTo>
                    <a:pt x="5773" y="1782"/>
                    <a:pt x="5989" y="1930"/>
                    <a:pt x="6029" y="2190"/>
                  </a:cubicBezTo>
                  <a:cubicBezTo>
                    <a:pt x="6067" y="2448"/>
                    <a:pt x="5886" y="2686"/>
                    <a:pt x="5628" y="2734"/>
                  </a:cubicBezTo>
                  <a:cubicBezTo>
                    <a:pt x="5605" y="2737"/>
                    <a:pt x="5582" y="2739"/>
                    <a:pt x="5560" y="2739"/>
                  </a:cubicBezTo>
                  <a:cubicBezTo>
                    <a:pt x="5179" y="2739"/>
                    <a:pt x="4936" y="2296"/>
                    <a:pt x="5171" y="1980"/>
                  </a:cubicBezTo>
                  <a:cubicBezTo>
                    <a:pt x="5268" y="1845"/>
                    <a:pt x="5412" y="1782"/>
                    <a:pt x="5554" y="1782"/>
                  </a:cubicBezTo>
                  <a:close/>
                  <a:moveTo>
                    <a:pt x="5614" y="0"/>
                  </a:moveTo>
                  <a:cubicBezTo>
                    <a:pt x="5037" y="0"/>
                    <a:pt x="4459" y="107"/>
                    <a:pt x="3911" y="320"/>
                  </a:cubicBezTo>
                  <a:cubicBezTo>
                    <a:pt x="3864" y="339"/>
                    <a:pt x="3825" y="359"/>
                    <a:pt x="3787" y="378"/>
                  </a:cubicBezTo>
                  <a:cubicBezTo>
                    <a:pt x="3263" y="597"/>
                    <a:pt x="2767" y="874"/>
                    <a:pt x="2318" y="1217"/>
                  </a:cubicBezTo>
                  <a:cubicBezTo>
                    <a:pt x="1450" y="1847"/>
                    <a:pt x="668" y="2591"/>
                    <a:pt x="0" y="3421"/>
                  </a:cubicBezTo>
                  <a:cubicBezTo>
                    <a:pt x="702" y="3543"/>
                    <a:pt x="1417" y="3604"/>
                    <a:pt x="2133" y="3604"/>
                  </a:cubicBezTo>
                  <a:cubicBezTo>
                    <a:pt x="2313" y="3604"/>
                    <a:pt x="2492" y="3600"/>
                    <a:pt x="2671" y="3592"/>
                  </a:cubicBezTo>
                  <a:cubicBezTo>
                    <a:pt x="2852" y="3583"/>
                    <a:pt x="3034" y="3564"/>
                    <a:pt x="3215" y="3545"/>
                  </a:cubicBezTo>
                  <a:lnTo>
                    <a:pt x="3358" y="3535"/>
                  </a:lnTo>
                  <a:lnTo>
                    <a:pt x="3473" y="3516"/>
                  </a:lnTo>
                  <a:lnTo>
                    <a:pt x="3539" y="3506"/>
                  </a:lnTo>
                  <a:lnTo>
                    <a:pt x="3701" y="3487"/>
                  </a:lnTo>
                  <a:cubicBezTo>
                    <a:pt x="3825" y="3468"/>
                    <a:pt x="3949" y="3440"/>
                    <a:pt x="4073" y="3421"/>
                  </a:cubicBezTo>
                  <a:lnTo>
                    <a:pt x="4178" y="3392"/>
                  </a:lnTo>
                  <a:cubicBezTo>
                    <a:pt x="4255" y="3373"/>
                    <a:pt x="4331" y="3363"/>
                    <a:pt x="4398" y="3344"/>
                  </a:cubicBezTo>
                  <a:lnTo>
                    <a:pt x="4426" y="3335"/>
                  </a:lnTo>
                  <a:lnTo>
                    <a:pt x="4512" y="3306"/>
                  </a:lnTo>
                  <a:lnTo>
                    <a:pt x="4512" y="3297"/>
                  </a:lnTo>
                  <a:cubicBezTo>
                    <a:pt x="4493" y="3096"/>
                    <a:pt x="4636" y="2925"/>
                    <a:pt x="4827" y="2906"/>
                  </a:cubicBezTo>
                  <a:lnTo>
                    <a:pt x="5915" y="2686"/>
                  </a:lnTo>
                  <a:lnTo>
                    <a:pt x="5934" y="2677"/>
                  </a:lnTo>
                  <a:lnTo>
                    <a:pt x="6039" y="2600"/>
                  </a:lnTo>
                  <a:cubicBezTo>
                    <a:pt x="6086" y="2572"/>
                    <a:pt x="6134" y="2543"/>
                    <a:pt x="6172" y="2505"/>
                  </a:cubicBezTo>
                  <a:cubicBezTo>
                    <a:pt x="6210" y="2476"/>
                    <a:pt x="6277" y="2419"/>
                    <a:pt x="6334" y="2381"/>
                  </a:cubicBezTo>
                  <a:lnTo>
                    <a:pt x="6363" y="2352"/>
                  </a:lnTo>
                  <a:cubicBezTo>
                    <a:pt x="6392" y="2324"/>
                    <a:pt x="6430" y="2295"/>
                    <a:pt x="6458" y="2266"/>
                  </a:cubicBezTo>
                  <a:lnTo>
                    <a:pt x="6554" y="2190"/>
                  </a:lnTo>
                  <a:lnTo>
                    <a:pt x="6573" y="2171"/>
                  </a:lnTo>
                  <a:lnTo>
                    <a:pt x="6640" y="2104"/>
                  </a:lnTo>
                  <a:cubicBezTo>
                    <a:pt x="6659" y="2085"/>
                    <a:pt x="6678" y="2076"/>
                    <a:pt x="6687" y="2057"/>
                  </a:cubicBezTo>
                  <a:cubicBezTo>
                    <a:pt x="6744" y="1999"/>
                    <a:pt x="6792" y="1952"/>
                    <a:pt x="6840" y="1894"/>
                  </a:cubicBezTo>
                  <a:cubicBezTo>
                    <a:pt x="6849" y="1885"/>
                    <a:pt x="6869" y="1866"/>
                    <a:pt x="6878" y="1856"/>
                  </a:cubicBezTo>
                  <a:cubicBezTo>
                    <a:pt x="6954" y="1770"/>
                    <a:pt x="7021" y="1684"/>
                    <a:pt x="7088" y="1599"/>
                  </a:cubicBezTo>
                  <a:lnTo>
                    <a:pt x="7097" y="1589"/>
                  </a:lnTo>
                  <a:cubicBezTo>
                    <a:pt x="7155" y="1522"/>
                    <a:pt x="7202" y="1456"/>
                    <a:pt x="7250" y="1389"/>
                  </a:cubicBezTo>
                  <a:lnTo>
                    <a:pt x="7260" y="1360"/>
                  </a:lnTo>
                  <a:cubicBezTo>
                    <a:pt x="7298" y="1303"/>
                    <a:pt x="7336" y="1246"/>
                    <a:pt x="7374" y="1188"/>
                  </a:cubicBezTo>
                  <a:lnTo>
                    <a:pt x="7403" y="1150"/>
                  </a:lnTo>
                  <a:lnTo>
                    <a:pt x="7469" y="1026"/>
                  </a:lnTo>
                  <a:cubicBezTo>
                    <a:pt x="7479" y="1017"/>
                    <a:pt x="7479" y="998"/>
                    <a:pt x="7489" y="988"/>
                  </a:cubicBezTo>
                  <a:lnTo>
                    <a:pt x="7508" y="959"/>
                  </a:lnTo>
                  <a:cubicBezTo>
                    <a:pt x="7527" y="912"/>
                    <a:pt x="7555" y="864"/>
                    <a:pt x="7574" y="826"/>
                  </a:cubicBezTo>
                  <a:cubicBezTo>
                    <a:pt x="7584" y="797"/>
                    <a:pt x="7603" y="769"/>
                    <a:pt x="7613" y="740"/>
                  </a:cubicBezTo>
                  <a:cubicBezTo>
                    <a:pt x="7641" y="692"/>
                    <a:pt x="7660" y="654"/>
                    <a:pt x="7670" y="616"/>
                  </a:cubicBezTo>
                  <a:cubicBezTo>
                    <a:pt x="7698" y="540"/>
                    <a:pt x="7718" y="492"/>
                    <a:pt x="7718" y="492"/>
                  </a:cubicBezTo>
                  <a:lnTo>
                    <a:pt x="7689" y="483"/>
                  </a:lnTo>
                  <a:cubicBezTo>
                    <a:pt x="7036" y="161"/>
                    <a:pt x="6325" y="0"/>
                    <a:pt x="5614" y="0"/>
                  </a:cubicBezTo>
                  <a:close/>
                </a:path>
              </a:pathLst>
            </a:custGeom>
            <a:solidFill>
              <a:srgbClr val="52C6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7" name="Google Shape;2847;p38"/>
            <p:cNvSpPr/>
            <p:nvPr/>
          </p:nvSpPr>
          <p:spPr>
            <a:xfrm>
              <a:off x="3670700" y="2157425"/>
              <a:ext cx="25775" cy="26975"/>
            </a:xfrm>
            <a:custGeom>
              <a:avLst/>
              <a:gdLst/>
              <a:ahLst/>
              <a:cxnLst/>
              <a:rect l="l" t="t" r="r" b="b"/>
              <a:pathLst>
                <a:path w="1031" h="1079" extrusionOk="0">
                  <a:moveTo>
                    <a:pt x="821" y="0"/>
                  </a:moveTo>
                  <a:cubicBezTo>
                    <a:pt x="525" y="315"/>
                    <a:pt x="258" y="639"/>
                    <a:pt x="1" y="983"/>
                  </a:cubicBezTo>
                  <a:lnTo>
                    <a:pt x="77" y="1002"/>
                  </a:lnTo>
                  <a:lnTo>
                    <a:pt x="115" y="1002"/>
                  </a:lnTo>
                  <a:lnTo>
                    <a:pt x="239" y="1012"/>
                  </a:lnTo>
                  <a:lnTo>
                    <a:pt x="325" y="1021"/>
                  </a:lnTo>
                  <a:cubicBezTo>
                    <a:pt x="468" y="1040"/>
                    <a:pt x="649" y="1050"/>
                    <a:pt x="869" y="1069"/>
                  </a:cubicBezTo>
                  <a:lnTo>
                    <a:pt x="1031" y="1078"/>
                  </a:lnTo>
                  <a:lnTo>
                    <a:pt x="821" y="0"/>
                  </a:lnTo>
                  <a:close/>
                </a:path>
              </a:pathLst>
            </a:custGeom>
            <a:solidFill>
              <a:srgbClr val="52C6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8" name="Google Shape;2848;p38"/>
            <p:cNvSpPr/>
            <p:nvPr/>
          </p:nvSpPr>
          <p:spPr>
            <a:xfrm>
              <a:off x="3328000" y="1812325"/>
              <a:ext cx="76350" cy="160775"/>
            </a:xfrm>
            <a:custGeom>
              <a:avLst/>
              <a:gdLst/>
              <a:ahLst/>
              <a:cxnLst/>
              <a:rect l="l" t="t" r="r" b="b"/>
              <a:pathLst>
                <a:path w="3054" h="6431" extrusionOk="0">
                  <a:moveTo>
                    <a:pt x="1499" y="4346"/>
                  </a:moveTo>
                  <a:cubicBezTo>
                    <a:pt x="1843" y="4346"/>
                    <a:pt x="2066" y="4751"/>
                    <a:pt x="1851" y="5047"/>
                  </a:cubicBezTo>
                  <a:cubicBezTo>
                    <a:pt x="1762" y="5170"/>
                    <a:pt x="1632" y="5226"/>
                    <a:pt x="1503" y="5226"/>
                  </a:cubicBezTo>
                  <a:cubicBezTo>
                    <a:pt x="1302" y="5226"/>
                    <a:pt x="1104" y="5089"/>
                    <a:pt x="1069" y="4856"/>
                  </a:cubicBezTo>
                  <a:cubicBezTo>
                    <a:pt x="1031" y="4618"/>
                    <a:pt x="1193" y="4389"/>
                    <a:pt x="1431" y="4351"/>
                  </a:cubicBezTo>
                  <a:cubicBezTo>
                    <a:pt x="1454" y="4347"/>
                    <a:pt x="1477" y="4346"/>
                    <a:pt x="1499" y="4346"/>
                  </a:cubicBezTo>
                  <a:close/>
                  <a:moveTo>
                    <a:pt x="2662" y="1"/>
                  </a:moveTo>
                  <a:lnTo>
                    <a:pt x="96" y="516"/>
                  </a:lnTo>
                  <a:lnTo>
                    <a:pt x="86" y="564"/>
                  </a:lnTo>
                  <a:cubicBezTo>
                    <a:pt x="86" y="583"/>
                    <a:pt x="77" y="611"/>
                    <a:pt x="77" y="640"/>
                  </a:cubicBezTo>
                  <a:cubicBezTo>
                    <a:pt x="29" y="869"/>
                    <a:pt x="10" y="1108"/>
                    <a:pt x="1" y="1346"/>
                  </a:cubicBezTo>
                  <a:lnTo>
                    <a:pt x="1" y="1394"/>
                  </a:lnTo>
                  <a:cubicBezTo>
                    <a:pt x="1" y="1518"/>
                    <a:pt x="1" y="1651"/>
                    <a:pt x="10" y="1785"/>
                  </a:cubicBezTo>
                  <a:cubicBezTo>
                    <a:pt x="20" y="1937"/>
                    <a:pt x="29" y="2100"/>
                    <a:pt x="58" y="2262"/>
                  </a:cubicBezTo>
                  <a:cubicBezTo>
                    <a:pt x="373" y="4380"/>
                    <a:pt x="1813" y="6430"/>
                    <a:pt x="1813" y="6430"/>
                  </a:cubicBezTo>
                  <a:cubicBezTo>
                    <a:pt x="1813" y="6430"/>
                    <a:pt x="1918" y="6240"/>
                    <a:pt x="2061" y="5906"/>
                  </a:cubicBezTo>
                  <a:cubicBezTo>
                    <a:pt x="2366" y="5238"/>
                    <a:pt x="2843" y="4017"/>
                    <a:pt x="2996" y="2739"/>
                  </a:cubicBezTo>
                  <a:cubicBezTo>
                    <a:pt x="3044" y="2357"/>
                    <a:pt x="3053" y="1976"/>
                    <a:pt x="3034" y="1594"/>
                  </a:cubicBezTo>
                  <a:cubicBezTo>
                    <a:pt x="3015" y="1336"/>
                    <a:pt x="2986" y="1088"/>
                    <a:pt x="2929" y="840"/>
                  </a:cubicBezTo>
                  <a:cubicBezTo>
                    <a:pt x="2920" y="802"/>
                    <a:pt x="2910" y="774"/>
                    <a:pt x="2901" y="736"/>
                  </a:cubicBezTo>
                  <a:cubicBezTo>
                    <a:pt x="2881" y="650"/>
                    <a:pt x="2862" y="573"/>
                    <a:pt x="2843" y="497"/>
                  </a:cubicBezTo>
                  <a:lnTo>
                    <a:pt x="2796" y="373"/>
                  </a:lnTo>
                  <a:cubicBezTo>
                    <a:pt x="2777" y="297"/>
                    <a:pt x="2748" y="220"/>
                    <a:pt x="2719" y="135"/>
                  </a:cubicBezTo>
                  <a:cubicBezTo>
                    <a:pt x="2710" y="115"/>
                    <a:pt x="2700" y="87"/>
                    <a:pt x="2691" y="68"/>
                  </a:cubicBezTo>
                  <a:cubicBezTo>
                    <a:pt x="2681" y="39"/>
                    <a:pt x="2672" y="20"/>
                    <a:pt x="2662" y="1"/>
                  </a:cubicBezTo>
                  <a:close/>
                </a:path>
              </a:pathLst>
            </a:custGeom>
            <a:solidFill>
              <a:srgbClr val="52C6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9" name="Google Shape;2849;p38"/>
            <p:cNvSpPr/>
            <p:nvPr/>
          </p:nvSpPr>
          <p:spPr>
            <a:xfrm>
              <a:off x="3640425" y="1989300"/>
              <a:ext cx="21000" cy="20525"/>
            </a:xfrm>
            <a:custGeom>
              <a:avLst/>
              <a:gdLst/>
              <a:ahLst/>
              <a:cxnLst/>
              <a:rect l="l" t="t" r="r" b="b"/>
              <a:pathLst>
                <a:path w="840" h="821" extrusionOk="0">
                  <a:moveTo>
                    <a:pt x="668" y="0"/>
                  </a:moveTo>
                  <a:cubicBezTo>
                    <a:pt x="592" y="38"/>
                    <a:pt x="515" y="76"/>
                    <a:pt x="458" y="115"/>
                  </a:cubicBezTo>
                  <a:lnTo>
                    <a:pt x="391" y="143"/>
                  </a:lnTo>
                  <a:cubicBezTo>
                    <a:pt x="143" y="267"/>
                    <a:pt x="0" y="353"/>
                    <a:pt x="0" y="353"/>
                  </a:cubicBezTo>
                  <a:lnTo>
                    <a:pt x="57" y="391"/>
                  </a:lnTo>
                  <a:lnTo>
                    <a:pt x="95" y="410"/>
                  </a:lnTo>
                  <a:cubicBezTo>
                    <a:pt x="162" y="448"/>
                    <a:pt x="277" y="515"/>
                    <a:pt x="420" y="601"/>
                  </a:cubicBezTo>
                  <a:cubicBezTo>
                    <a:pt x="448" y="611"/>
                    <a:pt x="467" y="620"/>
                    <a:pt x="496" y="639"/>
                  </a:cubicBezTo>
                  <a:cubicBezTo>
                    <a:pt x="572" y="677"/>
                    <a:pt x="649" y="725"/>
                    <a:pt x="744" y="773"/>
                  </a:cubicBezTo>
                  <a:lnTo>
                    <a:pt x="840" y="821"/>
                  </a:lnTo>
                  <a:lnTo>
                    <a:pt x="668" y="0"/>
                  </a:lnTo>
                  <a:close/>
                </a:path>
              </a:pathLst>
            </a:custGeom>
            <a:solidFill>
              <a:srgbClr val="52C6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0" name="Google Shape;2850;p38"/>
            <p:cNvSpPr/>
            <p:nvPr/>
          </p:nvSpPr>
          <p:spPr>
            <a:xfrm>
              <a:off x="3600350" y="2487650"/>
              <a:ext cx="170775" cy="76175"/>
            </a:xfrm>
            <a:custGeom>
              <a:avLst/>
              <a:gdLst/>
              <a:ahLst/>
              <a:cxnLst/>
              <a:rect l="l" t="t" r="r" b="b"/>
              <a:pathLst>
                <a:path w="6831" h="3047" extrusionOk="0">
                  <a:moveTo>
                    <a:pt x="4621" y="0"/>
                  </a:moveTo>
                  <a:cubicBezTo>
                    <a:pt x="2399" y="0"/>
                    <a:pt x="0" y="1358"/>
                    <a:pt x="0" y="1358"/>
                  </a:cubicBezTo>
                  <a:cubicBezTo>
                    <a:pt x="0" y="1358"/>
                    <a:pt x="2414" y="2960"/>
                    <a:pt x="4694" y="3046"/>
                  </a:cubicBezTo>
                  <a:lnTo>
                    <a:pt x="5152" y="3046"/>
                  </a:lnTo>
                  <a:cubicBezTo>
                    <a:pt x="5190" y="3046"/>
                    <a:pt x="5228" y="3046"/>
                    <a:pt x="5266" y="3037"/>
                  </a:cubicBezTo>
                  <a:cubicBezTo>
                    <a:pt x="5304" y="3027"/>
                    <a:pt x="5371" y="3027"/>
                    <a:pt x="5419" y="3018"/>
                  </a:cubicBezTo>
                  <a:lnTo>
                    <a:pt x="5495" y="3008"/>
                  </a:lnTo>
                  <a:cubicBezTo>
                    <a:pt x="5533" y="3008"/>
                    <a:pt x="5571" y="2999"/>
                    <a:pt x="5610" y="2999"/>
                  </a:cubicBezTo>
                  <a:cubicBezTo>
                    <a:pt x="5734" y="2980"/>
                    <a:pt x="5839" y="2951"/>
                    <a:pt x="5953" y="2932"/>
                  </a:cubicBezTo>
                  <a:cubicBezTo>
                    <a:pt x="5991" y="2922"/>
                    <a:pt x="6039" y="2913"/>
                    <a:pt x="6077" y="2903"/>
                  </a:cubicBezTo>
                  <a:cubicBezTo>
                    <a:pt x="6115" y="2894"/>
                    <a:pt x="6153" y="2875"/>
                    <a:pt x="6191" y="2865"/>
                  </a:cubicBezTo>
                  <a:cubicBezTo>
                    <a:pt x="6268" y="2846"/>
                    <a:pt x="6344" y="2817"/>
                    <a:pt x="6420" y="2798"/>
                  </a:cubicBezTo>
                  <a:lnTo>
                    <a:pt x="6525" y="2751"/>
                  </a:lnTo>
                  <a:cubicBezTo>
                    <a:pt x="6602" y="2732"/>
                    <a:pt x="6668" y="2703"/>
                    <a:pt x="6735" y="2674"/>
                  </a:cubicBezTo>
                  <a:lnTo>
                    <a:pt x="6831" y="2627"/>
                  </a:lnTo>
                  <a:lnTo>
                    <a:pt x="6363" y="328"/>
                  </a:lnTo>
                  <a:cubicBezTo>
                    <a:pt x="6315" y="299"/>
                    <a:pt x="6258" y="280"/>
                    <a:pt x="6201" y="261"/>
                  </a:cubicBezTo>
                  <a:cubicBezTo>
                    <a:pt x="6134" y="242"/>
                    <a:pt x="6077" y="223"/>
                    <a:pt x="6020" y="204"/>
                  </a:cubicBezTo>
                  <a:cubicBezTo>
                    <a:pt x="5963" y="185"/>
                    <a:pt x="5915" y="175"/>
                    <a:pt x="5858" y="156"/>
                  </a:cubicBezTo>
                  <a:cubicBezTo>
                    <a:pt x="5829" y="156"/>
                    <a:pt x="5800" y="146"/>
                    <a:pt x="5772" y="137"/>
                  </a:cubicBezTo>
                  <a:cubicBezTo>
                    <a:pt x="5724" y="127"/>
                    <a:pt x="5667" y="118"/>
                    <a:pt x="5619" y="108"/>
                  </a:cubicBezTo>
                  <a:cubicBezTo>
                    <a:pt x="5562" y="89"/>
                    <a:pt x="5495" y="80"/>
                    <a:pt x="5447" y="70"/>
                  </a:cubicBezTo>
                  <a:cubicBezTo>
                    <a:pt x="5390" y="61"/>
                    <a:pt x="5304" y="51"/>
                    <a:pt x="5238" y="41"/>
                  </a:cubicBezTo>
                  <a:cubicBezTo>
                    <a:pt x="5171" y="32"/>
                    <a:pt x="5094" y="22"/>
                    <a:pt x="5018" y="22"/>
                  </a:cubicBezTo>
                  <a:cubicBezTo>
                    <a:pt x="4951" y="13"/>
                    <a:pt x="4875" y="13"/>
                    <a:pt x="4799" y="3"/>
                  </a:cubicBezTo>
                  <a:cubicBezTo>
                    <a:pt x="4740" y="1"/>
                    <a:pt x="4681" y="0"/>
                    <a:pt x="4621" y="0"/>
                  </a:cubicBezTo>
                  <a:close/>
                </a:path>
              </a:pathLst>
            </a:custGeom>
            <a:solidFill>
              <a:srgbClr val="52C6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1" name="Google Shape;2851;p38"/>
            <p:cNvSpPr/>
            <p:nvPr/>
          </p:nvSpPr>
          <p:spPr>
            <a:xfrm>
              <a:off x="3239275" y="2253725"/>
              <a:ext cx="192975" cy="90025"/>
            </a:xfrm>
            <a:custGeom>
              <a:avLst/>
              <a:gdLst/>
              <a:ahLst/>
              <a:cxnLst/>
              <a:rect l="l" t="t" r="r" b="b"/>
              <a:pathLst>
                <a:path w="7719" h="3601" extrusionOk="0">
                  <a:moveTo>
                    <a:pt x="3319" y="939"/>
                  </a:moveTo>
                  <a:cubicBezTo>
                    <a:pt x="3535" y="939"/>
                    <a:pt x="3747" y="1087"/>
                    <a:pt x="3788" y="1338"/>
                  </a:cubicBezTo>
                  <a:cubicBezTo>
                    <a:pt x="3826" y="1586"/>
                    <a:pt x="3655" y="1824"/>
                    <a:pt x="3397" y="1862"/>
                  </a:cubicBezTo>
                  <a:cubicBezTo>
                    <a:pt x="3370" y="1867"/>
                    <a:pt x="3344" y="1869"/>
                    <a:pt x="3318" y="1869"/>
                  </a:cubicBezTo>
                  <a:cubicBezTo>
                    <a:pt x="2952" y="1869"/>
                    <a:pt x="2717" y="1440"/>
                    <a:pt x="2949" y="1128"/>
                  </a:cubicBezTo>
                  <a:cubicBezTo>
                    <a:pt x="3045" y="998"/>
                    <a:pt x="3183" y="939"/>
                    <a:pt x="3319" y="939"/>
                  </a:cubicBezTo>
                  <a:close/>
                  <a:moveTo>
                    <a:pt x="2443" y="2082"/>
                  </a:moveTo>
                  <a:lnTo>
                    <a:pt x="2519" y="2568"/>
                  </a:lnTo>
                  <a:cubicBezTo>
                    <a:pt x="2405" y="2559"/>
                    <a:pt x="2309" y="2473"/>
                    <a:pt x="2290" y="2358"/>
                  </a:cubicBezTo>
                  <a:cubicBezTo>
                    <a:pt x="2271" y="2234"/>
                    <a:pt x="2338" y="2120"/>
                    <a:pt x="2443" y="2082"/>
                  </a:cubicBezTo>
                  <a:close/>
                  <a:moveTo>
                    <a:pt x="5559" y="1779"/>
                  </a:moveTo>
                  <a:cubicBezTo>
                    <a:pt x="5777" y="1779"/>
                    <a:pt x="5989" y="1927"/>
                    <a:pt x="6030" y="2187"/>
                  </a:cubicBezTo>
                  <a:cubicBezTo>
                    <a:pt x="6068" y="2444"/>
                    <a:pt x="5896" y="2683"/>
                    <a:pt x="5629" y="2730"/>
                  </a:cubicBezTo>
                  <a:cubicBezTo>
                    <a:pt x="5606" y="2734"/>
                    <a:pt x="5583" y="2735"/>
                    <a:pt x="5561" y="2735"/>
                  </a:cubicBezTo>
                  <a:cubicBezTo>
                    <a:pt x="5179" y="2735"/>
                    <a:pt x="4937" y="2292"/>
                    <a:pt x="5171" y="1977"/>
                  </a:cubicBezTo>
                  <a:cubicBezTo>
                    <a:pt x="5273" y="1841"/>
                    <a:pt x="5417" y="1779"/>
                    <a:pt x="5559" y="1779"/>
                  </a:cubicBezTo>
                  <a:close/>
                  <a:moveTo>
                    <a:pt x="5614" y="1"/>
                  </a:moveTo>
                  <a:cubicBezTo>
                    <a:pt x="5453" y="1"/>
                    <a:pt x="5292" y="10"/>
                    <a:pt x="5133" y="31"/>
                  </a:cubicBezTo>
                  <a:cubicBezTo>
                    <a:pt x="4713" y="69"/>
                    <a:pt x="4303" y="164"/>
                    <a:pt x="3912" y="317"/>
                  </a:cubicBezTo>
                  <a:cubicBezTo>
                    <a:pt x="3340" y="546"/>
                    <a:pt x="2796" y="842"/>
                    <a:pt x="2309" y="1214"/>
                  </a:cubicBezTo>
                  <a:cubicBezTo>
                    <a:pt x="1451" y="1853"/>
                    <a:pt x="669" y="2597"/>
                    <a:pt x="1" y="3427"/>
                  </a:cubicBezTo>
                  <a:cubicBezTo>
                    <a:pt x="709" y="3541"/>
                    <a:pt x="1423" y="3601"/>
                    <a:pt x="2133" y="3601"/>
                  </a:cubicBezTo>
                  <a:cubicBezTo>
                    <a:pt x="2313" y="3601"/>
                    <a:pt x="2493" y="3597"/>
                    <a:pt x="2672" y="3589"/>
                  </a:cubicBezTo>
                  <a:cubicBezTo>
                    <a:pt x="2853" y="3579"/>
                    <a:pt x="3034" y="3570"/>
                    <a:pt x="3216" y="3551"/>
                  </a:cubicBezTo>
                  <a:lnTo>
                    <a:pt x="3254" y="3551"/>
                  </a:lnTo>
                  <a:cubicBezTo>
                    <a:pt x="3845" y="3494"/>
                    <a:pt x="4418" y="3360"/>
                    <a:pt x="4980" y="3160"/>
                  </a:cubicBezTo>
                  <a:cubicBezTo>
                    <a:pt x="5381" y="3007"/>
                    <a:pt x="5753" y="2807"/>
                    <a:pt x="6106" y="2559"/>
                  </a:cubicBezTo>
                  <a:cubicBezTo>
                    <a:pt x="6831" y="2044"/>
                    <a:pt x="7394" y="1328"/>
                    <a:pt x="7718" y="498"/>
                  </a:cubicBezTo>
                  <a:cubicBezTo>
                    <a:pt x="7194" y="222"/>
                    <a:pt x="6621" y="59"/>
                    <a:pt x="6030" y="21"/>
                  </a:cubicBezTo>
                  <a:cubicBezTo>
                    <a:pt x="5893" y="8"/>
                    <a:pt x="5753" y="1"/>
                    <a:pt x="5614" y="1"/>
                  </a:cubicBezTo>
                  <a:close/>
                </a:path>
              </a:pathLst>
            </a:custGeom>
            <a:solidFill>
              <a:srgbClr val="52C6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2" name="Google Shape;2852;p38"/>
            <p:cNvSpPr/>
            <p:nvPr/>
          </p:nvSpPr>
          <p:spPr>
            <a:xfrm>
              <a:off x="3821175" y="3093950"/>
              <a:ext cx="71575" cy="62825"/>
            </a:xfrm>
            <a:custGeom>
              <a:avLst/>
              <a:gdLst/>
              <a:ahLst/>
              <a:cxnLst/>
              <a:rect l="l" t="t" r="r" b="b"/>
              <a:pathLst>
                <a:path w="2863" h="2513" extrusionOk="0">
                  <a:moveTo>
                    <a:pt x="2367" y="0"/>
                  </a:moveTo>
                  <a:cubicBezTo>
                    <a:pt x="1470" y="687"/>
                    <a:pt x="678" y="1498"/>
                    <a:pt x="1" y="2404"/>
                  </a:cubicBezTo>
                  <a:cubicBezTo>
                    <a:pt x="545" y="2476"/>
                    <a:pt x="1095" y="2512"/>
                    <a:pt x="1646" y="2512"/>
                  </a:cubicBezTo>
                  <a:cubicBezTo>
                    <a:pt x="2052" y="2512"/>
                    <a:pt x="2458" y="2492"/>
                    <a:pt x="2863" y="2452"/>
                  </a:cubicBezTo>
                  <a:lnTo>
                    <a:pt x="2367" y="0"/>
                  </a:lnTo>
                  <a:close/>
                </a:path>
              </a:pathLst>
            </a:custGeom>
            <a:solidFill>
              <a:srgbClr val="52C6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3" name="Google Shape;2853;p38"/>
            <p:cNvSpPr/>
            <p:nvPr/>
          </p:nvSpPr>
          <p:spPr>
            <a:xfrm>
              <a:off x="3477300" y="2775575"/>
              <a:ext cx="77275" cy="169350"/>
            </a:xfrm>
            <a:custGeom>
              <a:avLst/>
              <a:gdLst/>
              <a:ahLst/>
              <a:cxnLst/>
              <a:rect l="l" t="t" r="r" b="b"/>
              <a:pathLst>
                <a:path w="3091" h="6774" extrusionOk="0">
                  <a:moveTo>
                    <a:pt x="1538" y="4696"/>
                  </a:moveTo>
                  <a:cubicBezTo>
                    <a:pt x="1742" y="4696"/>
                    <a:pt x="1940" y="4833"/>
                    <a:pt x="1975" y="5066"/>
                  </a:cubicBezTo>
                  <a:cubicBezTo>
                    <a:pt x="2013" y="5304"/>
                    <a:pt x="1841" y="5533"/>
                    <a:pt x="1603" y="5571"/>
                  </a:cubicBezTo>
                  <a:cubicBezTo>
                    <a:pt x="1580" y="5575"/>
                    <a:pt x="1557" y="5576"/>
                    <a:pt x="1535" y="5576"/>
                  </a:cubicBezTo>
                  <a:cubicBezTo>
                    <a:pt x="1191" y="5576"/>
                    <a:pt x="968" y="5171"/>
                    <a:pt x="1183" y="4875"/>
                  </a:cubicBezTo>
                  <a:cubicBezTo>
                    <a:pt x="1276" y="4752"/>
                    <a:pt x="1408" y="4696"/>
                    <a:pt x="1538" y="4696"/>
                  </a:cubicBezTo>
                  <a:close/>
                  <a:moveTo>
                    <a:pt x="391" y="0"/>
                  </a:moveTo>
                  <a:cubicBezTo>
                    <a:pt x="115" y="678"/>
                    <a:pt x="0" y="1403"/>
                    <a:pt x="48" y="2128"/>
                  </a:cubicBezTo>
                  <a:cubicBezTo>
                    <a:pt x="181" y="4398"/>
                    <a:pt x="1851" y="6773"/>
                    <a:pt x="1851" y="6773"/>
                  </a:cubicBezTo>
                  <a:cubicBezTo>
                    <a:pt x="2318" y="5857"/>
                    <a:pt x="2671" y="4884"/>
                    <a:pt x="2900" y="3883"/>
                  </a:cubicBezTo>
                  <a:cubicBezTo>
                    <a:pt x="2996" y="3463"/>
                    <a:pt x="3053" y="3024"/>
                    <a:pt x="3081" y="2585"/>
                  </a:cubicBezTo>
                  <a:cubicBezTo>
                    <a:pt x="3091" y="2376"/>
                    <a:pt x="3091" y="2156"/>
                    <a:pt x="3081" y="1937"/>
                  </a:cubicBezTo>
                  <a:cubicBezTo>
                    <a:pt x="3043" y="1374"/>
                    <a:pt x="2919" y="830"/>
                    <a:pt x="2690" y="325"/>
                  </a:cubicBezTo>
                  <a:lnTo>
                    <a:pt x="916" y="687"/>
                  </a:lnTo>
                  <a:cubicBezTo>
                    <a:pt x="885" y="695"/>
                    <a:pt x="854" y="699"/>
                    <a:pt x="823" y="699"/>
                  </a:cubicBezTo>
                  <a:cubicBezTo>
                    <a:pt x="667" y="699"/>
                    <a:pt x="525" y="600"/>
                    <a:pt x="477" y="449"/>
                  </a:cubicBezTo>
                  <a:lnTo>
                    <a:pt x="391" y="0"/>
                  </a:lnTo>
                  <a:close/>
                </a:path>
              </a:pathLst>
            </a:custGeom>
            <a:solidFill>
              <a:srgbClr val="52C6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4" name="Google Shape;2854;p38"/>
            <p:cNvSpPr/>
            <p:nvPr/>
          </p:nvSpPr>
          <p:spPr>
            <a:xfrm>
              <a:off x="3790650" y="2944175"/>
              <a:ext cx="71100" cy="57750"/>
            </a:xfrm>
            <a:custGeom>
              <a:avLst/>
              <a:gdLst/>
              <a:ahLst/>
              <a:cxnLst/>
              <a:rect l="l" t="t" r="r" b="b"/>
              <a:pathLst>
                <a:path w="2844" h="2310" extrusionOk="0">
                  <a:moveTo>
                    <a:pt x="1255" y="1052"/>
                  </a:moveTo>
                  <a:cubicBezTo>
                    <a:pt x="1272" y="1052"/>
                    <a:pt x="1289" y="1055"/>
                    <a:pt x="1308" y="1059"/>
                  </a:cubicBezTo>
                  <a:cubicBezTo>
                    <a:pt x="1355" y="1069"/>
                    <a:pt x="1403" y="1088"/>
                    <a:pt x="1432" y="1126"/>
                  </a:cubicBezTo>
                  <a:cubicBezTo>
                    <a:pt x="1489" y="1164"/>
                    <a:pt x="1518" y="1222"/>
                    <a:pt x="1527" y="1288"/>
                  </a:cubicBezTo>
                  <a:cubicBezTo>
                    <a:pt x="1556" y="1441"/>
                    <a:pt x="1441" y="1594"/>
                    <a:pt x="1289" y="1613"/>
                  </a:cubicBezTo>
                  <a:cubicBezTo>
                    <a:pt x="1277" y="1614"/>
                    <a:pt x="1265" y="1615"/>
                    <a:pt x="1253" y="1615"/>
                  </a:cubicBezTo>
                  <a:cubicBezTo>
                    <a:pt x="1114" y="1615"/>
                    <a:pt x="991" y="1515"/>
                    <a:pt x="964" y="1374"/>
                  </a:cubicBezTo>
                  <a:cubicBezTo>
                    <a:pt x="945" y="1222"/>
                    <a:pt x="1050" y="1078"/>
                    <a:pt x="1203" y="1059"/>
                  </a:cubicBezTo>
                  <a:cubicBezTo>
                    <a:pt x="1222" y="1055"/>
                    <a:pt x="1239" y="1052"/>
                    <a:pt x="1255" y="1052"/>
                  </a:cubicBezTo>
                  <a:close/>
                  <a:moveTo>
                    <a:pt x="2376" y="1"/>
                  </a:moveTo>
                  <a:cubicBezTo>
                    <a:pt x="1556" y="268"/>
                    <a:pt x="764" y="611"/>
                    <a:pt x="1" y="1031"/>
                  </a:cubicBezTo>
                  <a:cubicBezTo>
                    <a:pt x="898" y="1575"/>
                    <a:pt x="1851" y="2004"/>
                    <a:pt x="2844" y="2309"/>
                  </a:cubicBezTo>
                  <a:lnTo>
                    <a:pt x="2376" y="1"/>
                  </a:lnTo>
                  <a:close/>
                </a:path>
              </a:pathLst>
            </a:custGeom>
            <a:solidFill>
              <a:srgbClr val="52C6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5" name="Google Shape;2855;p38"/>
            <p:cNvSpPr/>
            <p:nvPr/>
          </p:nvSpPr>
          <p:spPr>
            <a:xfrm>
              <a:off x="3750600" y="3459675"/>
              <a:ext cx="206300" cy="76075"/>
            </a:xfrm>
            <a:custGeom>
              <a:avLst/>
              <a:gdLst/>
              <a:ahLst/>
              <a:cxnLst/>
              <a:rect l="l" t="t" r="r" b="b"/>
              <a:pathLst>
                <a:path w="8252" h="3043" extrusionOk="0">
                  <a:moveTo>
                    <a:pt x="4608" y="1"/>
                  </a:moveTo>
                  <a:cubicBezTo>
                    <a:pt x="2383" y="1"/>
                    <a:pt x="0" y="1350"/>
                    <a:pt x="0" y="1350"/>
                  </a:cubicBezTo>
                  <a:cubicBezTo>
                    <a:pt x="0" y="1350"/>
                    <a:pt x="2423" y="2952"/>
                    <a:pt x="4694" y="3038"/>
                  </a:cubicBezTo>
                  <a:cubicBezTo>
                    <a:pt x="4762" y="3041"/>
                    <a:pt x="4830" y="3042"/>
                    <a:pt x="4898" y="3042"/>
                  </a:cubicBezTo>
                  <a:cubicBezTo>
                    <a:pt x="6160" y="3042"/>
                    <a:pt x="7365" y="2541"/>
                    <a:pt x="8252" y="1645"/>
                  </a:cubicBezTo>
                  <a:cubicBezTo>
                    <a:pt x="7384" y="634"/>
                    <a:pt x="6134" y="33"/>
                    <a:pt x="4808" y="5"/>
                  </a:cubicBezTo>
                  <a:cubicBezTo>
                    <a:pt x="4742" y="2"/>
                    <a:pt x="4675" y="1"/>
                    <a:pt x="4608" y="1"/>
                  </a:cubicBezTo>
                  <a:close/>
                </a:path>
              </a:pathLst>
            </a:custGeom>
            <a:solidFill>
              <a:srgbClr val="52C6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6" name="Google Shape;2856;p38"/>
            <p:cNvSpPr/>
            <p:nvPr/>
          </p:nvSpPr>
          <p:spPr>
            <a:xfrm>
              <a:off x="3971425" y="4042625"/>
              <a:ext cx="115700" cy="86050"/>
            </a:xfrm>
            <a:custGeom>
              <a:avLst/>
              <a:gdLst/>
              <a:ahLst/>
              <a:cxnLst/>
              <a:rect l="l" t="t" r="r" b="b"/>
              <a:pathLst>
                <a:path w="4628" h="3442" extrusionOk="0">
                  <a:moveTo>
                    <a:pt x="3120" y="2126"/>
                  </a:moveTo>
                  <a:cubicBezTo>
                    <a:pt x="3161" y="2126"/>
                    <a:pt x="3201" y="2152"/>
                    <a:pt x="3234" y="2185"/>
                  </a:cubicBezTo>
                  <a:lnTo>
                    <a:pt x="3244" y="2195"/>
                  </a:lnTo>
                  <a:cubicBezTo>
                    <a:pt x="3254" y="2214"/>
                    <a:pt x="3254" y="2233"/>
                    <a:pt x="3263" y="2242"/>
                  </a:cubicBezTo>
                  <a:cubicBezTo>
                    <a:pt x="3273" y="2328"/>
                    <a:pt x="3215" y="2395"/>
                    <a:pt x="3139" y="2414"/>
                  </a:cubicBezTo>
                  <a:lnTo>
                    <a:pt x="3072" y="2414"/>
                  </a:lnTo>
                  <a:cubicBezTo>
                    <a:pt x="3063" y="2405"/>
                    <a:pt x="3044" y="2405"/>
                    <a:pt x="3034" y="2395"/>
                  </a:cubicBezTo>
                  <a:cubicBezTo>
                    <a:pt x="2929" y="2319"/>
                    <a:pt x="2967" y="2156"/>
                    <a:pt x="3101" y="2128"/>
                  </a:cubicBezTo>
                  <a:cubicBezTo>
                    <a:pt x="3107" y="2127"/>
                    <a:pt x="3113" y="2126"/>
                    <a:pt x="3120" y="2126"/>
                  </a:cubicBezTo>
                  <a:close/>
                  <a:moveTo>
                    <a:pt x="4017" y="1"/>
                  </a:moveTo>
                  <a:cubicBezTo>
                    <a:pt x="3940" y="20"/>
                    <a:pt x="3874" y="58"/>
                    <a:pt x="3788" y="86"/>
                  </a:cubicBezTo>
                  <a:cubicBezTo>
                    <a:pt x="1689" y="974"/>
                    <a:pt x="1" y="3330"/>
                    <a:pt x="1" y="3330"/>
                  </a:cubicBezTo>
                  <a:cubicBezTo>
                    <a:pt x="1" y="3330"/>
                    <a:pt x="717" y="3442"/>
                    <a:pt x="1696" y="3442"/>
                  </a:cubicBezTo>
                  <a:cubicBezTo>
                    <a:pt x="2571" y="3442"/>
                    <a:pt x="3655" y="3353"/>
                    <a:pt x="4627" y="3015"/>
                  </a:cubicBezTo>
                  <a:lnTo>
                    <a:pt x="4017" y="1"/>
                  </a:lnTo>
                  <a:close/>
                </a:path>
              </a:pathLst>
            </a:custGeom>
            <a:solidFill>
              <a:srgbClr val="52C6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7" name="Google Shape;2857;p38"/>
            <p:cNvSpPr/>
            <p:nvPr/>
          </p:nvSpPr>
          <p:spPr>
            <a:xfrm>
              <a:off x="3626100" y="3710650"/>
              <a:ext cx="78975" cy="206075"/>
            </a:xfrm>
            <a:custGeom>
              <a:avLst/>
              <a:gdLst/>
              <a:ahLst/>
              <a:cxnLst/>
              <a:rect l="l" t="t" r="r" b="b"/>
              <a:pathLst>
                <a:path w="3159" h="8243" extrusionOk="0">
                  <a:moveTo>
                    <a:pt x="1604" y="6168"/>
                  </a:moveTo>
                  <a:cubicBezTo>
                    <a:pt x="1948" y="6168"/>
                    <a:pt x="2171" y="6573"/>
                    <a:pt x="1956" y="6869"/>
                  </a:cubicBezTo>
                  <a:cubicBezTo>
                    <a:pt x="1863" y="6992"/>
                    <a:pt x="1731" y="7048"/>
                    <a:pt x="1601" y="7048"/>
                  </a:cubicBezTo>
                  <a:cubicBezTo>
                    <a:pt x="1398" y="7048"/>
                    <a:pt x="1199" y="6911"/>
                    <a:pt x="1165" y="6678"/>
                  </a:cubicBezTo>
                  <a:cubicBezTo>
                    <a:pt x="1126" y="6430"/>
                    <a:pt x="1289" y="6211"/>
                    <a:pt x="1537" y="6173"/>
                  </a:cubicBezTo>
                  <a:cubicBezTo>
                    <a:pt x="1559" y="6169"/>
                    <a:pt x="1582" y="6168"/>
                    <a:pt x="1604" y="6168"/>
                  </a:cubicBezTo>
                  <a:close/>
                  <a:moveTo>
                    <a:pt x="1393" y="1"/>
                  </a:moveTo>
                  <a:cubicBezTo>
                    <a:pt x="478" y="955"/>
                    <a:pt x="1" y="2262"/>
                    <a:pt x="96" y="3588"/>
                  </a:cubicBezTo>
                  <a:cubicBezTo>
                    <a:pt x="134" y="4084"/>
                    <a:pt x="230" y="4580"/>
                    <a:pt x="373" y="5057"/>
                  </a:cubicBezTo>
                  <a:lnTo>
                    <a:pt x="382" y="5076"/>
                  </a:lnTo>
                  <a:lnTo>
                    <a:pt x="430" y="5228"/>
                  </a:lnTo>
                  <a:lnTo>
                    <a:pt x="449" y="5286"/>
                  </a:lnTo>
                  <a:cubicBezTo>
                    <a:pt x="459" y="5324"/>
                    <a:pt x="468" y="5352"/>
                    <a:pt x="487" y="5391"/>
                  </a:cubicBezTo>
                  <a:lnTo>
                    <a:pt x="516" y="5486"/>
                  </a:lnTo>
                  <a:lnTo>
                    <a:pt x="544" y="5562"/>
                  </a:lnTo>
                  <a:cubicBezTo>
                    <a:pt x="554" y="5600"/>
                    <a:pt x="573" y="5648"/>
                    <a:pt x="592" y="5686"/>
                  </a:cubicBezTo>
                  <a:lnTo>
                    <a:pt x="611" y="5734"/>
                  </a:lnTo>
                  <a:cubicBezTo>
                    <a:pt x="630" y="5782"/>
                    <a:pt x="640" y="5829"/>
                    <a:pt x="659" y="5877"/>
                  </a:cubicBezTo>
                  <a:lnTo>
                    <a:pt x="678" y="5915"/>
                  </a:lnTo>
                  <a:cubicBezTo>
                    <a:pt x="697" y="5963"/>
                    <a:pt x="716" y="6020"/>
                    <a:pt x="745" y="6068"/>
                  </a:cubicBezTo>
                  <a:lnTo>
                    <a:pt x="754" y="6097"/>
                  </a:lnTo>
                  <a:cubicBezTo>
                    <a:pt x="773" y="6144"/>
                    <a:pt x="792" y="6201"/>
                    <a:pt x="821" y="6249"/>
                  </a:cubicBezTo>
                  <a:lnTo>
                    <a:pt x="831" y="6278"/>
                  </a:lnTo>
                  <a:cubicBezTo>
                    <a:pt x="850" y="6335"/>
                    <a:pt x="878" y="6383"/>
                    <a:pt x="897" y="6430"/>
                  </a:cubicBezTo>
                  <a:cubicBezTo>
                    <a:pt x="907" y="6440"/>
                    <a:pt x="907" y="6449"/>
                    <a:pt x="907" y="6449"/>
                  </a:cubicBezTo>
                  <a:cubicBezTo>
                    <a:pt x="936" y="6507"/>
                    <a:pt x="955" y="6554"/>
                    <a:pt x="983" y="6612"/>
                  </a:cubicBezTo>
                  <a:lnTo>
                    <a:pt x="993" y="6631"/>
                  </a:lnTo>
                  <a:cubicBezTo>
                    <a:pt x="1012" y="6678"/>
                    <a:pt x="1040" y="6726"/>
                    <a:pt x="1060" y="6774"/>
                  </a:cubicBezTo>
                  <a:lnTo>
                    <a:pt x="1079" y="6812"/>
                  </a:lnTo>
                  <a:cubicBezTo>
                    <a:pt x="1098" y="6850"/>
                    <a:pt x="1126" y="6898"/>
                    <a:pt x="1145" y="6926"/>
                  </a:cubicBezTo>
                  <a:lnTo>
                    <a:pt x="1165" y="6974"/>
                  </a:lnTo>
                  <a:lnTo>
                    <a:pt x="1222" y="7079"/>
                  </a:lnTo>
                  <a:cubicBezTo>
                    <a:pt x="1231" y="7098"/>
                    <a:pt x="1241" y="7117"/>
                    <a:pt x="1250" y="7136"/>
                  </a:cubicBezTo>
                  <a:lnTo>
                    <a:pt x="1298" y="7232"/>
                  </a:lnTo>
                  <a:lnTo>
                    <a:pt x="1346" y="7298"/>
                  </a:lnTo>
                  <a:lnTo>
                    <a:pt x="1374" y="7365"/>
                  </a:lnTo>
                  <a:lnTo>
                    <a:pt x="1432" y="7451"/>
                  </a:lnTo>
                  <a:lnTo>
                    <a:pt x="1451" y="7489"/>
                  </a:lnTo>
                  <a:lnTo>
                    <a:pt x="1517" y="7613"/>
                  </a:lnTo>
                  <a:cubicBezTo>
                    <a:pt x="1746" y="8004"/>
                    <a:pt x="1909" y="8243"/>
                    <a:pt x="1909" y="8243"/>
                  </a:cubicBezTo>
                  <a:cubicBezTo>
                    <a:pt x="2319" y="7432"/>
                    <a:pt x="2643" y="6583"/>
                    <a:pt x="2862" y="5715"/>
                  </a:cubicBezTo>
                  <a:cubicBezTo>
                    <a:pt x="3072" y="4961"/>
                    <a:pt x="3158" y="4179"/>
                    <a:pt x="3130" y="3406"/>
                  </a:cubicBezTo>
                  <a:cubicBezTo>
                    <a:pt x="3111" y="2996"/>
                    <a:pt x="3025" y="2586"/>
                    <a:pt x="2901" y="2204"/>
                  </a:cubicBezTo>
                  <a:lnTo>
                    <a:pt x="2824" y="2214"/>
                  </a:lnTo>
                  <a:cubicBezTo>
                    <a:pt x="2795" y="2222"/>
                    <a:pt x="2765" y="2225"/>
                    <a:pt x="2735" y="2225"/>
                  </a:cubicBezTo>
                  <a:cubicBezTo>
                    <a:pt x="2582" y="2225"/>
                    <a:pt x="2433" y="2127"/>
                    <a:pt x="2386" y="1976"/>
                  </a:cubicBezTo>
                  <a:lnTo>
                    <a:pt x="2138" y="754"/>
                  </a:lnTo>
                  <a:cubicBezTo>
                    <a:pt x="1928" y="468"/>
                    <a:pt x="1680" y="220"/>
                    <a:pt x="1393" y="1"/>
                  </a:cubicBezTo>
                  <a:close/>
                </a:path>
              </a:pathLst>
            </a:custGeom>
            <a:solidFill>
              <a:srgbClr val="52C6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8" name="Google Shape;2858;p38"/>
            <p:cNvSpPr/>
            <p:nvPr/>
          </p:nvSpPr>
          <p:spPr>
            <a:xfrm>
              <a:off x="3941150" y="3906700"/>
              <a:ext cx="118775" cy="75375"/>
            </a:xfrm>
            <a:custGeom>
              <a:avLst/>
              <a:gdLst/>
              <a:ahLst/>
              <a:cxnLst/>
              <a:rect l="l" t="t" r="r" b="b"/>
              <a:pathLst>
                <a:path w="4751" h="3015" extrusionOk="0">
                  <a:moveTo>
                    <a:pt x="1237" y="1428"/>
                  </a:moveTo>
                  <a:cubicBezTo>
                    <a:pt x="1460" y="1428"/>
                    <a:pt x="1603" y="1691"/>
                    <a:pt x="1460" y="1879"/>
                  </a:cubicBezTo>
                  <a:cubicBezTo>
                    <a:pt x="1401" y="1956"/>
                    <a:pt x="1318" y="1991"/>
                    <a:pt x="1237" y="1991"/>
                  </a:cubicBezTo>
                  <a:cubicBezTo>
                    <a:pt x="1106" y="1991"/>
                    <a:pt x="978" y="1902"/>
                    <a:pt x="954" y="1755"/>
                  </a:cubicBezTo>
                  <a:cubicBezTo>
                    <a:pt x="935" y="1593"/>
                    <a:pt x="1040" y="1450"/>
                    <a:pt x="1193" y="1431"/>
                  </a:cubicBezTo>
                  <a:cubicBezTo>
                    <a:pt x="1208" y="1429"/>
                    <a:pt x="1223" y="1428"/>
                    <a:pt x="1237" y="1428"/>
                  </a:cubicBezTo>
                  <a:close/>
                  <a:moveTo>
                    <a:pt x="4140" y="0"/>
                  </a:moveTo>
                  <a:cubicBezTo>
                    <a:pt x="2061" y="201"/>
                    <a:pt x="0" y="1412"/>
                    <a:pt x="0" y="1412"/>
                  </a:cubicBezTo>
                  <a:cubicBezTo>
                    <a:pt x="0" y="1412"/>
                    <a:pt x="2442" y="2967"/>
                    <a:pt x="4722" y="3015"/>
                  </a:cubicBezTo>
                  <a:lnTo>
                    <a:pt x="4751" y="3015"/>
                  </a:lnTo>
                  <a:lnTo>
                    <a:pt x="4140" y="0"/>
                  </a:lnTo>
                  <a:close/>
                </a:path>
              </a:pathLst>
            </a:custGeom>
            <a:solidFill>
              <a:srgbClr val="52C6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9" name="Google Shape;2859;p38"/>
            <p:cNvSpPr/>
            <p:nvPr/>
          </p:nvSpPr>
          <p:spPr>
            <a:xfrm>
              <a:off x="3900825" y="4431525"/>
              <a:ext cx="206325" cy="76025"/>
            </a:xfrm>
            <a:custGeom>
              <a:avLst/>
              <a:gdLst/>
              <a:ahLst/>
              <a:cxnLst/>
              <a:rect l="l" t="t" r="r" b="b"/>
              <a:pathLst>
                <a:path w="8253" h="3041" extrusionOk="0">
                  <a:moveTo>
                    <a:pt x="4630" y="0"/>
                  </a:moveTo>
                  <a:cubicBezTo>
                    <a:pt x="2417" y="0"/>
                    <a:pt x="20" y="1339"/>
                    <a:pt x="1" y="1348"/>
                  </a:cubicBezTo>
                  <a:cubicBezTo>
                    <a:pt x="1" y="1348"/>
                    <a:pt x="2424" y="2960"/>
                    <a:pt x="4704" y="3037"/>
                  </a:cubicBezTo>
                  <a:cubicBezTo>
                    <a:pt x="4768" y="3039"/>
                    <a:pt x="4832" y="3041"/>
                    <a:pt x="4896" y="3041"/>
                  </a:cubicBezTo>
                  <a:cubicBezTo>
                    <a:pt x="6030" y="3041"/>
                    <a:pt x="7128" y="2642"/>
                    <a:pt x="7995" y="1892"/>
                  </a:cubicBezTo>
                  <a:lnTo>
                    <a:pt x="8024" y="1873"/>
                  </a:lnTo>
                  <a:lnTo>
                    <a:pt x="8071" y="1825"/>
                  </a:lnTo>
                  <a:lnTo>
                    <a:pt x="8128" y="1787"/>
                  </a:lnTo>
                  <a:lnTo>
                    <a:pt x="8157" y="1758"/>
                  </a:lnTo>
                  <a:lnTo>
                    <a:pt x="8195" y="1711"/>
                  </a:lnTo>
                  <a:lnTo>
                    <a:pt x="8224" y="1682"/>
                  </a:lnTo>
                  <a:lnTo>
                    <a:pt x="8243" y="1663"/>
                  </a:lnTo>
                  <a:lnTo>
                    <a:pt x="8252" y="1644"/>
                  </a:lnTo>
                  <a:cubicBezTo>
                    <a:pt x="7718" y="1005"/>
                    <a:pt x="7012" y="528"/>
                    <a:pt x="6221" y="270"/>
                  </a:cubicBezTo>
                  <a:cubicBezTo>
                    <a:pt x="5763" y="108"/>
                    <a:pt x="5286" y="22"/>
                    <a:pt x="4809" y="3"/>
                  </a:cubicBezTo>
                  <a:cubicBezTo>
                    <a:pt x="4749" y="1"/>
                    <a:pt x="4690" y="0"/>
                    <a:pt x="4630" y="0"/>
                  </a:cubicBezTo>
                  <a:close/>
                </a:path>
              </a:pathLst>
            </a:custGeom>
            <a:solidFill>
              <a:srgbClr val="52C6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0" name="Google Shape;2860;p38"/>
            <p:cNvSpPr/>
            <p:nvPr/>
          </p:nvSpPr>
          <p:spPr>
            <a:xfrm>
              <a:off x="3539775" y="4197350"/>
              <a:ext cx="193200" cy="90275"/>
            </a:xfrm>
            <a:custGeom>
              <a:avLst/>
              <a:gdLst/>
              <a:ahLst/>
              <a:cxnLst/>
              <a:rect l="l" t="t" r="r" b="b"/>
              <a:pathLst>
                <a:path w="7728" h="3611" extrusionOk="0">
                  <a:moveTo>
                    <a:pt x="3319" y="949"/>
                  </a:moveTo>
                  <a:cubicBezTo>
                    <a:pt x="3534" y="949"/>
                    <a:pt x="3747" y="1097"/>
                    <a:pt x="3788" y="1348"/>
                  </a:cubicBezTo>
                  <a:cubicBezTo>
                    <a:pt x="3826" y="1596"/>
                    <a:pt x="3654" y="1825"/>
                    <a:pt x="3406" y="1872"/>
                  </a:cubicBezTo>
                  <a:lnTo>
                    <a:pt x="3396" y="1872"/>
                  </a:lnTo>
                  <a:cubicBezTo>
                    <a:pt x="3370" y="1877"/>
                    <a:pt x="3344" y="1879"/>
                    <a:pt x="3318" y="1879"/>
                  </a:cubicBezTo>
                  <a:cubicBezTo>
                    <a:pt x="2952" y="1879"/>
                    <a:pt x="2725" y="1450"/>
                    <a:pt x="2948" y="1138"/>
                  </a:cubicBezTo>
                  <a:cubicBezTo>
                    <a:pt x="3044" y="1008"/>
                    <a:pt x="3182" y="949"/>
                    <a:pt x="3319" y="949"/>
                  </a:cubicBezTo>
                  <a:close/>
                  <a:moveTo>
                    <a:pt x="5569" y="1788"/>
                  </a:moveTo>
                  <a:cubicBezTo>
                    <a:pt x="5794" y="1788"/>
                    <a:pt x="5996" y="1957"/>
                    <a:pt x="6039" y="2187"/>
                  </a:cubicBezTo>
                  <a:lnTo>
                    <a:pt x="6029" y="2197"/>
                  </a:lnTo>
                  <a:cubicBezTo>
                    <a:pt x="6079" y="2509"/>
                    <a:pt x="5828" y="2747"/>
                    <a:pt x="5555" y="2747"/>
                  </a:cubicBezTo>
                  <a:cubicBezTo>
                    <a:pt x="5461" y="2747"/>
                    <a:pt x="5364" y="2718"/>
                    <a:pt x="5276" y="2655"/>
                  </a:cubicBezTo>
                  <a:cubicBezTo>
                    <a:pt x="4932" y="2397"/>
                    <a:pt x="5066" y="1863"/>
                    <a:pt x="5486" y="1796"/>
                  </a:cubicBezTo>
                  <a:cubicBezTo>
                    <a:pt x="5513" y="1791"/>
                    <a:pt x="5541" y="1788"/>
                    <a:pt x="5569" y="1788"/>
                  </a:cubicBezTo>
                  <a:close/>
                  <a:moveTo>
                    <a:pt x="5632" y="0"/>
                  </a:moveTo>
                  <a:cubicBezTo>
                    <a:pt x="5050" y="0"/>
                    <a:pt x="4466" y="109"/>
                    <a:pt x="3912" y="327"/>
                  </a:cubicBezTo>
                  <a:cubicBezTo>
                    <a:pt x="3778" y="375"/>
                    <a:pt x="3654" y="432"/>
                    <a:pt x="3530" y="489"/>
                  </a:cubicBezTo>
                  <a:cubicBezTo>
                    <a:pt x="3463" y="518"/>
                    <a:pt x="3396" y="556"/>
                    <a:pt x="3330" y="585"/>
                  </a:cubicBezTo>
                  <a:cubicBezTo>
                    <a:pt x="2977" y="775"/>
                    <a:pt x="2633" y="985"/>
                    <a:pt x="2309" y="1214"/>
                  </a:cubicBezTo>
                  <a:cubicBezTo>
                    <a:pt x="1450" y="1853"/>
                    <a:pt x="668" y="2597"/>
                    <a:pt x="0" y="3427"/>
                  </a:cubicBezTo>
                  <a:cubicBezTo>
                    <a:pt x="710" y="3549"/>
                    <a:pt x="1426" y="3610"/>
                    <a:pt x="2143" y="3610"/>
                  </a:cubicBezTo>
                  <a:cubicBezTo>
                    <a:pt x="2322" y="3610"/>
                    <a:pt x="2502" y="3607"/>
                    <a:pt x="2681" y="3599"/>
                  </a:cubicBezTo>
                  <a:lnTo>
                    <a:pt x="2519" y="2578"/>
                  </a:lnTo>
                  <a:cubicBezTo>
                    <a:pt x="2252" y="2550"/>
                    <a:pt x="2195" y="2187"/>
                    <a:pt x="2443" y="2082"/>
                  </a:cubicBezTo>
                  <a:lnTo>
                    <a:pt x="2404" y="1815"/>
                  </a:lnTo>
                  <a:lnTo>
                    <a:pt x="2681" y="3599"/>
                  </a:lnTo>
                  <a:cubicBezTo>
                    <a:pt x="2853" y="3589"/>
                    <a:pt x="3034" y="3570"/>
                    <a:pt x="3225" y="3551"/>
                  </a:cubicBezTo>
                  <a:cubicBezTo>
                    <a:pt x="3826" y="3504"/>
                    <a:pt x="4417" y="3370"/>
                    <a:pt x="4990" y="3160"/>
                  </a:cubicBezTo>
                  <a:cubicBezTo>
                    <a:pt x="6239" y="2702"/>
                    <a:pt x="7231" y="1739"/>
                    <a:pt x="7727" y="499"/>
                  </a:cubicBezTo>
                  <a:cubicBezTo>
                    <a:pt x="7068" y="167"/>
                    <a:pt x="6351" y="0"/>
                    <a:pt x="5632" y="0"/>
                  </a:cubicBezTo>
                  <a:close/>
                </a:path>
              </a:pathLst>
            </a:custGeom>
            <a:solidFill>
              <a:srgbClr val="52C6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1" name="Google Shape;2861;p38"/>
            <p:cNvSpPr/>
            <p:nvPr/>
          </p:nvSpPr>
          <p:spPr>
            <a:xfrm>
              <a:off x="3827150" y="4845350"/>
              <a:ext cx="250" cy="2175"/>
            </a:xfrm>
            <a:custGeom>
              <a:avLst/>
              <a:gdLst/>
              <a:ahLst/>
              <a:cxnLst/>
              <a:rect l="l" t="t" r="r" b="b"/>
              <a:pathLst>
                <a:path w="10" h="87" extrusionOk="0">
                  <a:moveTo>
                    <a:pt x="0" y="30"/>
                  </a:moveTo>
                  <a:cubicBezTo>
                    <a:pt x="10" y="49"/>
                    <a:pt x="10" y="68"/>
                    <a:pt x="0" y="87"/>
                  </a:cubicBezTo>
                  <a:cubicBezTo>
                    <a:pt x="10" y="68"/>
                    <a:pt x="10" y="49"/>
                    <a:pt x="0" y="30"/>
                  </a:cubicBezTo>
                  <a:lnTo>
                    <a:pt x="0" y="1"/>
                  </a:lnTo>
                  <a:lnTo>
                    <a:pt x="0" y="1"/>
                  </a:lnTo>
                  <a:cubicBezTo>
                    <a:pt x="0" y="10"/>
                    <a:pt x="0" y="20"/>
                    <a:pt x="0" y="30"/>
                  </a:cubicBezTo>
                  <a:close/>
                </a:path>
              </a:pathLst>
            </a:custGeom>
            <a:solidFill>
              <a:srgbClr val="52C6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2" name="Google Shape;2862;p38"/>
            <p:cNvSpPr/>
            <p:nvPr/>
          </p:nvSpPr>
          <p:spPr>
            <a:xfrm>
              <a:off x="3805675" y="4849900"/>
              <a:ext cx="275" cy="725"/>
            </a:xfrm>
            <a:custGeom>
              <a:avLst/>
              <a:gdLst/>
              <a:ahLst/>
              <a:cxnLst/>
              <a:rect l="l" t="t" r="r" b="b"/>
              <a:pathLst>
                <a:path w="11" h="29" extrusionOk="0">
                  <a:moveTo>
                    <a:pt x="1" y="0"/>
                  </a:moveTo>
                  <a:lnTo>
                    <a:pt x="1" y="0"/>
                  </a:lnTo>
                  <a:cubicBezTo>
                    <a:pt x="1" y="10"/>
                    <a:pt x="1" y="19"/>
                    <a:pt x="10" y="29"/>
                  </a:cubicBezTo>
                  <a:cubicBezTo>
                    <a:pt x="1" y="19"/>
                    <a:pt x="1" y="10"/>
                    <a:pt x="1" y="0"/>
                  </a:cubicBezTo>
                  <a:close/>
                </a:path>
              </a:pathLst>
            </a:custGeom>
            <a:solidFill>
              <a:srgbClr val="52C6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3" name="Google Shape;2863;p38"/>
            <p:cNvSpPr/>
            <p:nvPr/>
          </p:nvSpPr>
          <p:spPr>
            <a:xfrm>
              <a:off x="3776600" y="4682950"/>
              <a:ext cx="79900" cy="167450"/>
            </a:xfrm>
            <a:custGeom>
              <a:avLst/>
              <a:gdLst/>
              <a:ahLst/>
              <a:cxnLst/>
              <a:rect l="l" t="t" r="r" b="b"/>
              <a:pathLst>
                <a:path w="3196" h="6698" extrusionOk="0">
                  <a:moveTo>
                    <a:pt x="1393" y="1"/>
                  </a:moveTo>
                  <a:cubicBezTo>
                    <a:pt x="467" y="955"/>
                    <a:pt x="0" y="2261"/>
                    <a:pt x="95" y="3587"/>
                  </a:cubicBezTo>
                  <a:cubicBezTo>
                    <a:pt x="172" y="4694"/>
                    <a:pt x="601" y="5829"/>
                    <a:pt x="1030" y="6697"/>
                  </a:cubicBezTo>
                  <a:lnTo>
                    <a:pt x="1164" y="6678"/>
                  </a:lnTo>
                  <a:cubicBezTo>
                    <a:pt x="1164" y="6669"/>
                    <a:pt x="1164" y="6669"/>
                    <a:pt x="1164" y="6669"/>
                  </a:cubicBezTo>
                  <a:cubicBezTo>
                    <a:pt x="1154" y="6630"/>
                    <a:pt x="1154" y="6592"/>
                    <a:pt x="1164" y="6545"/>
                  </a:cubicBezTo>
                  <a:cubicBezTo>
                    <a:pt x="1183" y="6354"/>
                    <a:pt x="1336" y="6201"/>
                    <a:pt x="1526" y="6173"/>
                  </a:cubicBezTo>
                  <a:cubicBezTo>
                    <a:pt x="1555" y="6168"/>
                    <a:pt x="1581" y="6165"/>
                    <a:pt x="1606" y="6165"/>
                  </a:cubicBezTo>
                  <a:cubicBezTo>
                    <a:pt x="1631" y="6165"/>
                    <a:pt x="1655" y="6168"/>
                    <a:pt x="1679" y="6173"/>
                  </a:cubicBezTo>
                  <a:lnTo>
                    <a:pt x="1698" y="6173"/>
                  </a:lnTo>
                  <a:cubicBezTo>
                    <a:pt x="1717" y="6173"/>
                    <a:pt x="1736" y="6182"/>
                    <a:pt x="1746" y="6182"/>
                  </a:cubicBezTo>
                  <a:lnTo>
                    <a:pt x="1774" y="6192"/>
                  </a:lnTo>
                  <a:cubicBezTo>
                    <a:pt x="1793" y="6201"/>
                    <a:pt x="1803" y="6211"/>
                    <a:pt x="1822" y="6220"/>
                  </a:cubicBezTo>
                  <a:lnTo>
                    <a:pt x="1841" y="6239"/>
                  </a:lnTo>
                  <a:cubicBezTo>
                    <a:pt x="1860" y="6249"/>
                    <a:pt x="1870" y="6258"/>
                    <a:pt x="1889" y="6268"/>
                  </a:cubicBezTo>
                  <a:cubicBezTo>
                    <a:pt x="1898" y="6278"/>
                    <a:pt x="1898" y="6287"/>
                    <a:pt x="1908" y="6287"/>
                  </a:cubicBezTo>
                  <a:cubicBezTo>
                    <a:pt x="1917" y="6306"/>
                    <a:pt x="1927" y="6316"/>
                    <a:pt x="1936" y="6335"/>
                  </a:cubicBezTo>
                  <a:cubicBezTo>
                    <a:pt x="1946" y="6335"/>
                    <a:pt x="1956" y="6344"/>
                    <a:pt x="1956" y="6354"/>
                  </a:cubicBezTo>
                  <a:cubicBezTo>
                    <a:pt x="1965" y="6373"/>
                    <a:pt x="1975" y="6382"/>
                    <a:pt x="1984" y="6402"/>
                  </a:cubicBezTo>
                  <a:lnTo>
                    <a:pt x="2003" y="6430"/>
                  </a:lnTo>
                  <a:cubicBezTo>
                    <a:pt x="2003" y="6449"/>
                    <a:pt x="2013" y="6459"/>
                    <a:pt x="2013" y="6478"/>
                  </a:cubicBezTo>
                  <a:cubicBezTo>
                    <a:pt x="2022" y="6487"/>
                    <a:pt x="2022" y="6497"/>
                    <a:pt x="2022" y="6497"/>
                  </a:cubicBezTo>
                  <a:lnTo>
                    <a:pt x="2681" y="6373"/>
                  </a:lnTo>
                  <a:cubicBezTo>
                    <a:pt x="2957" y="5495"/>
                    <a:pt x="3196" y="4417"/>
                    <a:pt x="3129" y="3397"/>
                  </a:cubicBezTo>
                  <a:cubicBezTo>
                    <a:pt x="3062" y="2071"/>
                    <a:pt x="2433" y="831"/>
                    <a:pt x="1393" y="1"/>
                  </a:cubicBezTo>
                  <a:close/>
                </a:path>
              </a:pathLst>
            </a:custGeom>
            <a:solidFill>
              <a:srgbClr val="52C6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4" name="Google Shape;2864;p38"/>
            <p:cNvSpPr/>
            <p:nvPr/>
          </p:nvSpPr>
          <p:spPr>
            <a:xfrm>
              <a:off x="3184675" y="908250"/>
              <a:ext cx="68000" cy="93025"/>
            </a:xfrm>
            <a:custGeom>
              <a:avLst/>
              <a:gdLst/>
              <a:ahLst/>
              <a:cxnLst/>
              <a:rect l="l" t="t" r="r" b="b"/>
              <a:pathLst>
                <a:path w="2720" h="3721" extrusionOk="0">
                  <a:moveTo>
                    <a:pt x="1216" y="1638"/>
                  </a:moveTo>
                  <a:cubicBezTo>
                    <a:pt x="1281" y="1638"/>
                    <a:pt x="1347" y="1650"/>
                    <a:pt x="1412" y="1679"/>
                  </a:cubicBezTo>
                  <a:cubicBezTo>
                    <a:pt x="1708" y="1822"/>
                    <a:pt x="1756" y="2233"/>
                    <a:pt x="1489" y="2433"/>
                  </a:cubicBezTo>
                  <a:cubicBezTo>
                    <a:pt x="1408" y="2493"/>
                    <a:pt x="1317" y="2521"/>
                    <a:pt x="1228" y="2521"/>
                  </a:cubicBezTo>
                  <a:cubicBezTo>
                    <a:pt x="1022" y="2521"/>
                    <a:pt x="826" y="2373"/>
                    <a:pt x="792" y="2147"/>
                  </a:cubicBezTo>
                  <a:cubicBezTo>
                    <a:pt x="764" y="1994"/>
                    <a:pt x="821" y="1842"/>
                    <a:pt x="945" y="1737"/>
                  </a:cubicBezTo>
                  <a:lnTo>
                    <a:pt x="945" y="1746"/>
                  </a:lnTo>
                  <a:cubicBezTo>
                    <a:pt x="1002" y="1689"/>
                    <a:pt x="1078" y="1660"/>
                    <a:pt x="1155" y="1641"/>
                  </a:cubicBezTo>
                  <a:cubicBezTo>
                    <a:pt x="1175" y="1639"/>
                    <a:pt x="1195" y="1638"/>
                    <a:pt x="1216" y="1638"/>
                  </a:cubicBezTo>
                  <a:close/>
                  <a:moveTo>
                    <a:pt x="2719" y="0"/>
                  </a:moveTo>
                  <a:lnTo>
                    <a:pt x="0" y="544"/>
                  </a:lnTo>
                  <a:cubicBezTo>
                    <a:pt x="363" y="1670"/>
                    <a:pt x="878" y="2738"/>
                    <a:pt x="1536" y="3721"/>
                  </a:cubicBezTo>
                  <a:cubicBezTo>
                    <a:pt x="1536" y="3721"/>
                    <a:pt x="2490" y="1918"/>
                    <a:pt x="2719" y="0"/>
                  </a:cubicBezTo>
                  <a:close/>
                </a:path>
              </a:pathLst>
            </a:custGeom>
            <a:solidFill>
              <a:srgbClr val="52C6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5" name="Google Shape;2865;p38"/>
            <p:cNvSpPr/>
            <p:nvPr/>
          </p:nvSpPr>
          <p:spPr>
            <a:xfrm>
              <a:off x="2314925" y="1080425"/>
              <a:ext cx="87550" cy="147425"/>
            </a:xfrm>
            <a:custGeom>
              <a:avLst/>
              <a:gdLst/>
              <a:ahLst/>
              <a:cxnLst/>
              <a:rect l="l" t="t" r="r" b="b"/>
              <a:pathLst>
                <a:path w="3502" h="5897" extrusionOk="0">
                  <a:moveTo>
                    <a:pt x="3444" y="1"/>
                  </a:moveTo>
                  <a:lnTo>
                    <a:pt x="1031" y="478"/>
                  </a:lnTo>
                  <a:cubicBezTo>
                    <a:pt x="735" y="993"/>
                    <a:pt x="516" y="1537"/>
                    <a:pt x="354" y="2099"/>
                  </a:cubicBezTo>
                  <a:cubicBezTo>
                    <a:pt x="1" y="3387"/>
                    <a:pt x="220" y="4770"/>
                    <a:pt x="945" y="5896"/>
                  </a:cubicBezTo>
                  <a:cubicBezTo>
                    <a:pt x="2118" y="5267"/>
                    <a:pt x="2977" y="4170"/>
                    <a:pt x="3301" y="2872"/>
                  </a:cubicBezTo>
                  <a:cubicBezTo>
                    <a:pt x="3358" y="2662"/>
                    <a:pt x="3406" y="2443"/>
                    <a:pt x="3435" y="2224"/>
                  </a:cubicBezTo>
                  <a:cubicBezTo>
                    <a:pt x="3454" y="2080"/>
                    <a:pt x="3473" y="1937"/>
                    <a:pt x="3483" y="1804"/>
                  </a:cubicBezTo>
                  <a:cubicBezTo>
                    <a:pt x="3502" y="1575"/>
                    <a:pt x="3502" y="1346"/>
                    <a:pt x="3502" y="1117"/>
                  </a:cubicBezTo>
                  <a:lnTo>
                    <a:pt x="3502" y="831"/>
                  </a:lnTo>
                  <a:cubicBezTo>
                    <a:pt x="3502" y="545"/>
                    <a:pt x="3473" y="258"/>
                    <a:pt x="3444" y="1"/>
                  </a:cubicBezTo>
                  <a:close/>
                </a:path>
              </a:pathLst>
            </a:custGeom>
            <a:solidFill>
              <a:srgbClr val="52A2A5"/>
            </a:solidFill>
            <a:ln w="5950" cap="flat" cmpd="sng">
              <a:solidFill>
                <a:srgbClr val="52A2A5"/>
              </a:solidFill>
              <a:prstDash val="solid"/>
              <a:miter lim="95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6" name="Google Shape;2866;p38"/>
            <p:cNvSpPr/>
            <p:nvPr/>
          </p:nvSpPr>
          <p:spPr>
            <a:xfrm>
              <a:off x="2375500" y="1397500"/>
              <a:ext cx="161000" cy="132250"/>
            </a:xfrm>
            <a:custGeom>
              <a:avLst/>
              <a:gdLst/>
              <a:ahLst/>
              <a:cxnLst/>
              <a:rect l="l" t="t" r="r" b="b"/>
              <a:pathLst>
                <a:path w="6440" h="5290" extrusionOk="0">
                  <a:moveTo>
                    <a:pt x="5747" y="1"/>
                  </a:moveTo>
                  <a:cubicBezTo>
                    <a:pt x="5032" y="1"/>
                    <a:pt x="4325" y="167"/>
                    <a:pt x="3683" y="492"/>
                  </a:cubicBezTo>
                  <a:cubicBezTo>
                    <a:pt x="3711" y="530"/>
                    <a:pt x="3740" y="587"/>
                    <a:pt x="3750" y="635"/>
                  </a:cubicBezTo>
                  <a:cubicBezTo>
                    <a:pt x="3769" y="806"/>
                    <a:pt x="3654" y="969"/>
                    <a:pt x="3482" y="997"/>
                  </a:cubicBezTo>
                  <a:cubicBezTo>
                    <a:pt x="3469" y="999"/>
                    <a:pt x="3456" y="1000"/>
                    <a:pt x="3443" y="1000"/>
                  </a:cubicBezTo>
                  <a:cubicBezTo>
                    <a:pt x="3313" y="1000"/>
                    <a:pt x="3191" y="918"/>
                    <a:pt x="3139" y="797"/>
                  </a:cubicBezTo>
                  <a:cubicBezTo>
                    <a:pt x="3006" y="883"/>
                    <a:pt x="2872" y="988"/>
                    <a:pt x="2738" y="1093"/>
                  </a:cubicBezTo>
                  <a:cubicBezTo>
                    <a:pt x="964" y="2533"/>
                    <a:pt x="1" y="5290"/>
                    <a:pt x="1" y="5290"/>
                  </a:cubicBezTo>
                  <a:cubicBezTo>
                    <a:pt x="1" y="5290"/>
                    <a:pt x="2891" y="4908"/>
                    <a:pt x="4675" y="3458"/>
                  </a:cubicBezTo>
                  <a:cubicBezTo>
                    <a:pt x="5715" y="2628"/>
                    <a:pt x="6354" y="1388"/>
                    <a:pt x="6440" y="53"/>
                  </a:cubicBezTo>
                  <a:cubicBezTo>
                    <a:pt x="6209" y="18"/>
                    <a:pt x="5978" y="1"/>
                    <a:pt x="5747" y="1"/>
                  </a:cubicBezTo>
                  <a:close/>
                </a:path>
              </a:pathLst>
            </a:custGeom>
            <a:solidFill>
              <a:srgbClr val="52A2A5"/>
            </a:solidFill>
            <a:ln w="5950" cap="flat" cmpd="sng">
              <a:solidFill>
                <a:srgbClr val="52A2A5"/>
              </a:solidFill>
              <a:prstDash val="solid"/>
              <a:miter lim="95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7" name="Google Shape;2867;p38"/>
            <p:cNvSpPr/>
            <p:nvPr/>
          </p:nvSpPr>
          <p:spPr>
            <a:xfrm>
              <a:off x="2913525" y="1151075"/>
              <a:ext cx="98275" cy="221525"/>
            </a:xfrm>
            <a:custGeom>
              <a:avLst/>
              <a:gdLst/>
              <a:ahLst/>
              <a:cxnLst/>
              <a:rect l="l" t="t" r="r" b="b"/>
              <a:pathLst>
                <a:path w="3931" h="8861" extrusionOk="0">
                  <a:moveTo>
                    <a:pt x="833" y="0"/>
                  </a:moveTo>
                  <a:cubicBezTo>
                    <a:pt x="805" y="0"/>
                    <a:pt x="775" y="3"/>
                    <a:pt x="744" y="8"/>
                  </a:cubicBezTo>
                  <a:cubicBezTo>
                    <a:pt x="200" y="91"/>
                    <a:pt x="271" y="898"/>
                    <a:pt x="813" y="898"/>
                  </a:cubicBezTo>
                  <a:cubicBezTo>
                    <a:pt x="831" y="898"/>
                    <a:pt x="849" y="897"/>
                    <a:pt x="868" y="895"/>
                  </a:cubicBezTo>
                  <a:lnTo>
                    <a:pt x="868" y="895"/>
                  </a:lnTo>
                  <a:cubicBezTo>
                    <a:pt x="182" y="2030"/>
                    <a:pt x="0" y="3394"/>
                    <a:pt x="372" y="4673"/>
                  </a:cubicBezTo>
                  <a:cubicBezTo>
                    <a:pt x="992" y="6876"/>
                    <a:pt x="3129" y="8860"/>
                    <a:pt x="3129" y="8860"/>
                  </a:cubicBezTo>
                  <a:cubicBezTo>
                    <a:pt x="3129" y="8860"/>
                    <a:pt x="3930" y="6046"/>
                    <a:pt x="3310" y="3852"/>
                  </a:cubicBezTo>
                  <a:cubicBezTo>
                    <a:pt x="2957" y="2574"/>
                    <a:pt x="2099" y="1496"/>
                    <a:pt x="926" y="886"/>
                  </a:cubicBezTo>
                  <a:cubicBezTo>
                    <a:pt x="1467" y="759"/>
                    <a:pt x="1334" y="0"/>
                    <a:pt x="833" y="0"/>
                  </a:cubicBezTo>
                  <a:close/>
                </a:path>
              </a:pathLst>
            </a:custGeom>
            <a:solidFill>
              <a:srgbClr val="52A2A5"/>
            </a:solidFill>
            <a:ln w="5950" cap="flat" cmpd="sng">
              <a:solidFill>
                <a:srgbClr val="52A2A5"/>
              </a:solidFill>
              <a:prstDash val="solid"/>
              <a:miter lim="95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8" name="Google Shape;2868;p38"/>
            <p:cNvSpPr/>
            <p:nvPr/>
          </p:nvSpPr>
          <p:spPr>
            <a:xfrm>
              <a:off x="2626625" y="1020575"/>
              <a:ext cx="82550" cy="71575"/>
            </a:xfrm>
            <a:custGeom>
              <a:avLst/>
              <a:gdLst/>
              <a:ahLst/>
              <a:cxnLst/>
              <a:rect l="l" t="t" r="r" b="b"/>
              <a:pathLst>
                <a:path w="3302" h="2863" extrusionOk="0">
                  <a:moveTo>
                    <a:pt x="2776" y="0"/>
                  </a:moveTo>
                  <a:lnTo>
                    <a:pt x="1" y="563"/>
                  </a:lnTo>
                  <a:cubicBezTo>
                    <a:pt x="39" y="611"/>
                    <a:pt x="86" y="649"/>
                    <a:pt x="125" y="697"/>
                  </a:cubicBezTo>
                  <a:cubicBezTo>
                    <a:pt x="172" y="745"/>
                    <a:pt x="220" y="783"/>
                    <a:pt x="258" y="821"/>
                  </a:cubicBezTo>
                  <a:cubicBezTo>
                    <a:pt x="306" y="869"/>
                    <a:pt x="353" y="907"/>
                    <a:pt x="401" y="954"/>
                  </a:cubicBezTo>
                  <a:cubicBezTo>
                    <a:pt x="497" y="1050"/>
                    <a:pt x="601" y="1136"/>
                    <a:pt x="706" y="1222"/>
                  </a:cubicBezTo>
                  <a:lnTo>
                    <a:pt x="840" y="1326"/>
                  </a:lnTo>
                  <a:lnTo>
                    <a:pt x="1002" y="1460"/>
                  </a:lnTo>
                  <a:cubicBezTo>
                    <a:pt x="1422" y="1784"/>
                    <a:pt x="1870" y="2080"/>
                    <a:pt x="2328" y="2347"/>
                  </a:cubicBezTo>
                  <a:lnTo>
                    <a:pt x="2462" y="2423"/>
                  </a:lnTo>
                  <a:cubicBezTo>
                    <a:pt x="2681" y="2547"/>
                    <a:pt x="2862" y="2643"/>
                    <a:pt x="3005" y="2719"/>
                  </a:cubicBezTo>
                  <a:lnTo>
                    <a:pt x="3091" y="2767"/>
                  </a:lnTo>
                  <a:cubicBezTo>
                    <a:pt x="3206" y="2824"/>
                    <a:pt x="3282" y="2853"/>
                    <a:pt x="3301" y="2862"/>
                  </a:cubicBezTo>
                  <a:cubicBezTo>
                    <a:pt x="3301" y="2853"/>
                    <a:pt x="3301" y="2853"/>
                    <a:pt x="3301" y="2843"/>
                  </a:cubicBezTo>
                  <a:lnTo>
                    <a:pt x="3301" y="2805"/>
                  </a:lnTo>
                  <a:cubicBezTo>
                    <a:pt x="3301" y="2786"/>
                    <a:pt x="3301" y="2767"/>
                    <a:pt x="3292" y="2738"/>
                  </a:cubicBezTo>
                  <a:cubicBezTo>
                    <a:pt x="3292" y="2662"/>
                    <a:pt x="3282" y="2567"/>
                    <a:pt x="3263" y="2443"/>
                  </a:cubicBezTo>
                  <a:cubicBezTo>
                    <a:pt x="3263" y="2404"/>
                    <a:pt x="3253" y="2366"/>
                    <a:pt x="3253" y="2319"/>
                  </a:cubicBezTo>
                  <a:cubicBezTo>
                    <a:pt x="3253" y="2271"/>
                    <a:pt x="3244" y="2242"/>
                    <a:pt x="3234" y="2204"/>
                  </a:cubicBezTo>
                  <a:cubicBezTo>
                    <a:pt x="3206" y="1908"/>
                    <a:pt x="3148" y="1555"/>
                    <a:pt x="3063" y="1145"/>
                  </a:cubicBezTo>
                  <a:cubicBezTo>
                    <a:pt x="3053" y="1097"/>
                    <a:pt x="3044" y="1040"/>
                    <a:pt x="3034" y="993"/>
                  </a:cubicBezTo>
                  <a:cubicBezTo>
                    <a:pt x="2958" y="678"/>
                    <a:pt x="2881" y="344"/>
                    <a:pt x="2776" y="0"/>
                  </a:cubicBezTo>
                  <a:close/>
                </a:path>
              </a:pathLst>
            </a:custGeom>
            <a:solidFill>
              <a:srgbClr val="52A2A5"/>
            </a:solidFill>
            <a:ln w="5950" cap="flat" cmpd="sng">
              <a:solidFill>
                <a:srgbClr val="52A2A5"/>
              </a:solidFill>
              <a:prstDash val="solid"/>
              <a:miter lim="95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9" name="Google Shape;2869;p38"/>
            <p:cNvSpPr/>
            <p:nvPr/>
          </p:nvSpPr>
          <p:spPr>
            <a:xfrm>
              <a:off x="2642125" y="1544750"/>
              <a:ext cx="143350" cy="152900"/>
            </a:xfrm>
            <a:custGeom>
              <a:avLst/>
              <a:gdLst/>
              <a:ahLst/>
              <a:cxnLst/>
              <a:rect l="l" t="t" r="r" b="b"/>
              <a:pathLst>
                <a:path w="5734" h="6116" extrusionOk="0">
                  <a:moveTo>
                    <a:pt x="115" y="1"/>
                  </a:moveTo>
                  <a:cubicBezTo>
                    <a:pt x="1" y="1327"/>
                    <a:pt x="458" y="2643"/>
                    <a:pt x="1374" y="3626"/>
                  </a:cubicBezTo>
                  <a:cubicBezTo>
                    <a:pt x="2929" y="5314"/>
                    <a:pt x="5734" y="6116"/>
                    <a:pt x="5734" y="6116"/>
                  </a:cubicBezTo>
                  <a:cubicBezTo>
                    <a:pt x="5734" y="6116"/>
                    <a:pt x="5171" y="3254"/>
                    <a:pt x="3626" y="1556"/>
                  </a:cubicBezTo>
                  <a:cubicBezTo>
                    <a:pt x="2729" y="564"/>
                    <a:pt x="1451" y="1"/>
                    <a:pt x="115" y="1"/>
                  </a:cubicBezTo>
                  <a:close/>
                </a:path>
              </a:pathLst>
            </a:custGeom>
            <a:solidFill>
              <a:srgbClr val="52A2A5"/>
            </a:solidFill>
            <a:ln w="5950" cap="flat" cmpd="sng">
              <a:solidFill>
                <a:srgbClr val="52A2A5"/>
              </a:solidFill>
              <a:prstDash val="solid"/>
              <a:miter lim="95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0" name="Google Shape;2870;p38"/>
            <p:cNvSpPr/>
            <p:nvPr/>
          </p:nvSpPr>
          <p:spPr>
            <a:xfrm>
              <a:off x="2349500" y="1557300"/>
              <a:ext cx="8975" cy="7275"/>
            </a:xfrm>
            <a:custGeom>
              <a:avLst/>
              <a:gdLst/>
              <a:ahLst/>
              <a:cxnLst/>
              <a:rect l="l" t="t" r="r" b="b"/>
              <a:pathLst>
                <a:path w="359" h="291" extrusionOk="0">
                  <a:moveTo>
                    <a:pt x="205" y="1"/>
                  </a:moveTo>
                  <a:cubicBezTo>
                    <a:pt x="195" y="1"/>
                    <a:pt x="184" y="2"/>
                    <a:pt x="173" y="4"/>
                  </a:cubicBezTo>
                  <a:cubicBezTo>
                    <a:pt x="49" y="24"/>
                    <a:pt x="1" y="186"/>
                    <a:pt x="115" y="262"/>
                  </a:cubicBezTo>
                  <a:cubicBezTo>
                    <a:pt x="143" y="282"/>
                    <a:pt x="172" y="291"/>
                    <a:pt x="201" y="291"/>
                  </a:cubicBezTo>
                  <a:cubicBezTo>
                    <a:pt x="283" y="291"/>
                    <a:pt x="358" y="218"/>
                    <a:pt x="344" y="119"/>
                  </a:cubicBezTo>
                  <a:cubicBezTo>
                    <a:pt x="328" y="53"/>
                    <a:pt x="275" y="1"/>
                    <a:pt x="205" y="1"/>
                  </a:cubicBezTo>
                  <a:close/>
                </a:path>
              </a:pathLst>
            </a:custGeom>
            <a:solidFill>
              <a:srgbClr val="52A2A5"/>
            </a:solidFill>
            <a:ln w="5950" cap="flat" cmpd="sng">
              <a:solidFill>
                <a:srgbClr val="52A2A5"/>
              </a:solidFill>
              <a:prstDash val="solid"/>
              <a:miter lim="95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1" name="Google Shape;2871;p38"/>
            <p:cNvSpPr/>
            <p:nvPr/>
          </p:nvSpPr>
          <p:spPr>
            <a:xfrm>
              <a:off x="2251250" y="1654150"/>
              <a:ext cx="10175" cy="8500"/>
            </a:xfrm>
            <a:custGeom>
              <a:avLst/>
              <a:gdLst/>
              <a:ahLst/>
              <a:cxnLst/>
              <a:rect l="l" t="t" r="r" b="b"/>
              <a:pathLst>
                <a:path w="407" h="340" extrusionOk="0">
                  <a:moveTo>
                    <a:pt x="224" y="0"/>
                  </a:moveTo>
                  <a:cubicBezTo>
                    <a:pt x="214" y="0"/>
                    <a:pt x="203" y="1"/>
                    <a:pt x="191" y="3"/>
                  </a:cubicBezTo>
                  <a:cubicBezTo>
                    <a:pt x="48" y="22"/>
                    <a:pt x="1" y="213"/>
                    <a:pt x="125" y="309"/>
                  </a:cubicBezTo>
                  <a:cubicBezTo>
                    <a:pt x="153" y="330"/>
                    <a:pt x="185" y="340"/>
                    <a:pt x="217" y="340"/>
                  </a:cubicBezTo>
                  <a:cubicBezTo>
                    <a:pt x="313" y="340"/>
                    <a:pt x="406" y="252"/>
                    <a:pt x="392" y="137"/>
                  </a:cubicBezTo>
                  <a:cubicBezTo>
                    <a:pt x="375" y="61"/>
                    <a:pt x="306" y="0"/>
                    <a:pt x="224" y="0"/>
                  </a:cubicBezTo>
                  <a:close/>
                </a:path>
              </a:pathLst>
            </a:custGeom>
            <a:solidFill>
              <a:srgbClr val="52A2A5"/>
            </a:solidFill>
            <a:ln w="5950" cap="flat" cmpd="sng">
              <a:solidFill>
                <a:srgbClr val="52A2A5"/>
              </a:solidFill>
              <a:prstDash val="solid"/>
              <a:miter lim="95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2" name="Google Shape;2872;p38"/>
            <p:cNvSpPr/>
            <p:nvPr/>
          </p:nvSpPr>
          <p:spPr>
            <a:xfrm>
              <a:off x="2302250" y="1747975"/>
              <a:ext cx="10075" cy="8375"/>
            </a:xfrm>
            <a:custGeom>
              <a:avLst/>
              <a:gdLst/>
              <a:ahLst/>
              <a:cxnLst/>
              <a:rect l="l" t="t" r="r" b="b"/>
              <a:pathLst>
                <a:path w="403" h="335" extrusionOk="0">
                  <a:moveTo>
                    <a:pt x="183" y="1"/>
                  </a:moveTo>
                  <a:cubicBezTo>
                    <a:pt x="87" y="1"/>
                    <a:pt x="0" y="85"/>
                    <a:pt x="21" y="190"/>
                  </a:cubicBezTo>
                  <a:cubicBezTo>
                    <a:pt x="30" y="279"/>
                    <a:pt x="104" y="334"/>
                    <a:pt x="191" y="334"/>
                  </a:cubicBezTo>
                  <a:cubicBezTo>
                    <a:pt x="198" y="334"/>
                    <a:pt x="205" y="334"/>
                    <a:pt x="212" y="333"/>
                  </a:cubicBezTo>
                  <a:cubicBezTo>
                    <a:pt x="355" y="314"/>
                    <a:pt x="403" y="123"/>
                    <a:pt x="288" y="38"/>
                  </a:cubicBezTo>
                  <a:cubicBezTo>
                    <a:pt x="255" y="12"/>
                    <a:pt x="219" y="1"/>
                    <a:pt x="183" y="1"/>
                  </a:cubicBezTo>
                  <a:close/>
                </a:path>
              </a:pathLst>
            </a:custGeom>
            <a:solidFill>
              <a:srgbClr val="52A2A5"/>
            </a:solidFill>
            <a:ln w="5950" cap="flat" cmpd="sng">
              <a:solidFill>
                <a:srgbClr val="52A2A5"/>
              </a:solidFill>
              <a:prstDash val="solid"/>
              <a:miter lim="95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3" name="Google Shape;2873;p38"/>
            <p:cNvSpPr/>
            <p:nvPr/>
          </p:nvSpPr>
          <p:spPr>
            <a:xfrm>
              <a:off x="2356675" y="1750000"/>
              <a:ext cx="16475" cy="13950"/>
            </a:xfrm>
            <a:custGeom>
              <a:avLst/>
              <a:gdLst/>
              <a:ahLst/>
              <a:cxnLst/>
              <a:rect l="l" t="t" r="r" b="b"/>
              <a:pathLst>
                <a:path w="659" h="558" extrusionOk="0">
                  <a:moveTo>
                    <a:pt x="303" y="1"/>
                  </a:moveTo>
                  <a:cubicBezTo>
                    <a:pt x="289" y="1"/>
                    <a:pt x="273" y="2"/>
                    <a:pt x="258" y="4"/>
                  </a:cubicBezTo>
                  <a:cubicBezTo>
                    <a:pt x="105" y="23"/>
                    <a:pt x="0" y="166"/>
                    <a:pt x="19" y="319"/>
                  </a:cubicBezTo>
                  <a:cubicBezTo>
                    <a:pt x="42" y="470"/>
                    <a:pt x="168" y="557"/>
                    <a:pt x="295" y="557"/>
                  </a:cubicBezTo>
                  <a:cubicBezTo>
                    <a:pt x="377" y="557"/>
                    <a:pt x="459" y="521"/>
                    <a:pt x="515" y="443"/>
                  </a:cubicBezTo>
                  <a:cubicBezTo>
                    <a:pt x="658" y="255"/>
                    <a:pt x="525" y="1"/>
                    <a:pt x="303" y="1"/>
                  </a:cubicBezTo>
                  <a:close/>
                </a:path>
              </a:pathLst>
            </a:custGeom>
            <a:solidFill>
              <a:srgbClr val="52A2A5"/>
            </a:solidFill>
            <a:ln w="5950" cap="flat" cmpd="sng">
              <a:solidFill>
                <a:srgbClr val="52A2A5"/>
              </a:solidFill>
              <a:prstDash val="solid"/>
              <a:miter lim="95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4" name="Google Shape;2874;p38"/>
            <p:cNvSpPr/>
            <p:nvPr/>
          </p:nvSpPr>
          <p:spPr>
            <a:xfrm>
              <a:off x="2754950" y="1702950"/>
              <a:ext cx="15750" cy="13125"/>
            </a:xfrm>
            <a:custGeom>
              <a:avLst/>
              <a:gdLst/>
              <a:ahLst/>
              <a:cxnLst/>
              <a:rect l="l" t="t" r="r" b="b"/>
              <a:pathLst>
                <a:path w="630" h="525" extrusionOk="0">
                  <a:moveTo>
                    <a:pt x="282" y="1"/>
                  </a:moveTo>
                  <a:cubicBezTo>
                    <a:pt x="133" y="1"/>
                    <a:pt x="0" y="134"/>
                    <a:pt x="28" y="303"/>
                  </a:cubicBezTo>
                  <a:cubicBezTo>
                    <a:pt x="46" y="434"/>
                    <a:pt x="159" y="525"/>
                    <a:pt x="288" y="525"/>
                  </a:cubicBezTo>
                  <a:cubicBezTo>
                    <a:pt x="300" y="525"/>
                    <a:pt x="312" y="524"/>
                    <a:pt x="324" y="522"/>
                  </a:cubicBezTo>
                  <a:cubicBezTo>
                    <a:pt x="553" y="484"/>
                    <a:pt x="629" y="188"/>
                    <a:pt x="438" y="55"/>
                  </a:cubicBezTo>
                  <a:cubicBezTo>
                    <a:pt x="389" y="17"/>
                    <a:pt x="334" y="1"/>
                    <a:pt x="282" y="1"/>
                  </a:cubicBezTo>
                  <a:close/>
                </a:path>
              </a:pathLst>
            </a:custGeom>
            <a:solidFill>
              <a:srgbClr val="52A2A5"/>
            </a:solidFill>
            <a:ln w="5950" cap="flat" cmpd="sng">
              <a:solidFill>
                <a:srgbClr val="52A2A5"/>
              </a:solidFill>
              <a:prstDash val="solid"/>
              <a:miter lim="95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5" name="Google Shape;2875;p38"/>
            <p:cNvSpPr/>
            <p:nvPr/>
          </p:nvSpPr>
          <p:spPr>
            <a:xfrm>
              <a:off x="2814275" y="1456975"/>
              <a:ext cx="35350" cy="34900"/>
            </a:xfrm>
            <a:custGeom>
              <a:avLst/>
              <a:gdLst/>
              <a:ahLst/>
              <a:cxnLst/>
              <a:rect l="l" t="t" r="r" b="b"/>
              <a:pathLst>
                <a:path w="1414" h="1396" extrusionOk="0">
                  <a:moveTo>
                    <a:pt x="494" y="1"/>
                  </a:moveTo>
                  <a:cubicBezTo>
                    <a:pt x="249" y="1"/>
                    <a:pt x="1" y="188"/>
                    <a:pt x="59" y="517"/>
                  </a:cubicBezTo>
                  <a:lnTo>
                    <a:pt x="69" y="517"/>
                  </a:lnTo>
                  <a:cubicBezTo>
                    <a:pt x="88" y="650"/>
                    <a:pt x="183" y="774"/>
                    <a:pt x="307" y="841"/>
                  </a:cubicBezTo>
                  <a:cubicBezTo>
                    <a:pt x="298" y="879"/>
                    <a:pt x="298" y="927"/>
                    <a:pt x="307" y="965"/>
                  </a:cubicBezTo>
                  <a:cubicBezTo>
                    <a:pt x="346" y="1241"/>
                    <a:pt x="576" y="1395"/>
                    <a:pt x="809" y="1395"/>
                  </a:cubicBezTo>
                  <a:cubicBezTo>
                    <a:pt x="979" y="1395"/>
                    <a:pt x="1151" y="1313"/>
                    <a:pt x="1252" y="1137"/>
                  </a:cubicBezTo>
                  <a:cubicBezTo>
                    <a:pt x="1414" y="841"/>
                    <a:pt x="1252" y="469"/>
                    <a:pt x="918" y="393"/>
                  </a:cubicBezTo>
                  <a:lnTo>
                    <a:pt x="918" y="383"/>
                  </a:lnTo>
                  <a:cubicBezTo>
                    <a:pt x="884" y="120"/>
                    <a:pt x="690" y="1"/>
                    <a:pt x="494" y="1"/>
                  </a:cubicBezTo>
                  <a:close/>
                </a:path>
              </a:pathLst>
            </a:custGeom>
            <a:solidFill>
              <a:srgbClr val="52A2A5"/>
            </a:solidFill>
            <a:ln w="5950" cap="flat" cmpd="sng">
              <a:solidFill>
                <a:srgbClr val="52A2A5"/>
              </a:solidFill>
              <a:prstDash val="solid"/>
              <a:miter lim="95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6" name="Google Shape;2876;p38"/>
            <p:cNvSpPr/>
            <p:nvPr/>
          </p:nvSpPr>
          <p:spPr>
            <a:xfrm>
              <a:off x="2949600" y="1482200"/>
              <a:ext cx="13025" cy="9225"/>
            </a:xfrm>
            <a:custGeom>
              <a:avLst/>
              <a:gdLst/>
              <a:ahLst/>
              <a:cxnLst/>
              <a:rect l="l" t="t" r="r" b="b"/>
              <a:pathLst>
                <a:path w="521" h="369" extrusionOk="0">
                  <a:moveTo>
                    <a:pt x="271" y="1"/>
                  </a:moveTo>
                  <a:cubicBezTo>
                    <a:pt x="260" y="1"/>
                    <a:pt x="248" y="2"/>
                    <a:pt x="236" y="4"/>
                  </a:cubicBezTo>
                  <a:cubicBezTo>
                    <a:pt x="1" y="40"/>
                    <a:pt x="40" y="369"/>
                    <a:pt x="258" y="369"/>
                  </a:cubicBezTo>
                  <a:cubicBezTo>
                    <a:pt x="269" y="369"/>
                    <a:pt x="281" y="368"/>
                    <a:pt x="293" y="366"/>
                  </a:cubicBezTo>
                  <a:cubicBezTo>
                    <a:pt x="520" y="330"/>
                    <a:pt x="480" y="1"/>
                    <a:pt x="271" y="1"/>
                  </a:cubicBezTo>
                  <a:close/>
                </a:path>
              </a:pathLst>
            </a:custGeom>
            <a:solidFill>
              <a:srgbClr val="52A2A5"/>
            </a:solidFill>
            <a:ln w="5950" cap="flat" cmpd="sng">
              <a:solidFill>
                <a:srgbClr val="52A2A5"/>
              </a:solidFill>
              <a:prstDash val="solid"/>
              <a:miter lim="95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7" name="Google Shape;2877;p38"/>
            <p:cNvSpPr/>
            <p:nvPr/>
          </p:nvSpPr>
          <p:spPr>
            <a:xfrm>
              <a:off x="2842925" y="1606375"/>
              <a:ext cx="23325" cy="19450"/>
            </a:xfrm>
            <a:custGeom>
              <a:avLst/>
              <a:gdLst/>
              <a:ahLst/>
              <a:cxnLst/>
              <a:rect l="l" t="t" r="r" b="b"/>
              <a:pathLst>
                <a:path w="933" h="778" extrusionOk="0">
                  <a:moveTo>
                    <a:pt x="519" y="0"/>
                  </a:moveTo>
                  <a:cubicBezTo>
                    <a:pt x="496" y="0"/>
                    <a:pt x="473" y="2"/>
                    <a:pt x="449" y="7"/>
                  </a:cubicBezTo>
                  <a:cubicBezTo>
                    <a:pt x="106" y="54"/>
                    <a:pt x="1" y="493"/>
                    <a:pt x="277" y="703"/>
                  </a:cubicBezTo>
                  <a:cubicBezTo>
                    <a:pt x="351" y="755"/>
                    <a:pt x="431" y="778"/>
                    <a:pt x="509" y="778"/>
                  </a:cubicBezTo>
                  <a:cubicBezTo>
                    <a:pt x="732" y="778"/>
                    <a:pt x="933" y="586"/>
                    <a:pt x="897" y="331"/>
                  </a:cubicBezTo>
                  <a:cubicBezTo>
                    <a:pt x="863" y="135"/>
                    <a:pt x="708" y="0"/>
                    <a:pt x="519" y="0"/>
                  </a:cubicBezTo>
                  <a:close/>
                </a:path>
              </a:pathLst>
            </a:custGeom>
            <a:solidFill>
              <a:srgbClr val="52A2A5"/>
            </a:solidFill>
            <a:ln w="5950" cap="flat" cmpd="sng">
              <a:solidFill>
                <a:srgbClr val="52A2A5"/>
              </a:solidFill>
              <a:prstDash val="solid"/>
              <a:miter lim="95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8" name="Google Shape;2878;p38"/>
            <p:cNvSpPr/>
            <p:nvPr/>
          </p:nvSpPr>
          <p:spPr>
            <a:xfrm>
              <a:off x="2763050" y="1565650"/>
              <a:ext cx="17650" cy="14950"/>
            </a:xfrm>
            <a:custGeom>
              <a:avLst/>
              <a:gdLst/>
              <a:ahLst/>
              <a:cxnLst/>
              <a:rect l="l" t="t" r="r" b="b"/>
              <a:pathLst>
                <a:path w="706" h="598" extrusionOk="0">
                  <a:moveTo>
                    <a:pt x="321" y="0"/>
                  </a:moveTo>
                  <a:cubicBezTo>
                    <a:pt x="154" y="0"/>
                    <a:pt x="0" y="151"/>
                    <a:pt x="29" y="348"/>
                  </a:cubicBezTo>
                  <a:cubicBezTo>
                    <a:pt x="55" y="489"/>
                    <a:pt x="180" y="598"/>
                    <a:pt x="327" y="598"/>
                  </a:cubicBezTo>
                  <a:cubicBezTo>
                    <a:pt x="339" y="598"/>
                    <a:pt x="351" y="597"/>
                    <a:pt x="362" y="596"/>
                  </a:cubicBezTo>
                  <a:cubicBezTo>
                    <a:pt x="620" y="548"/>
                    <a:pt x="706" y="214"/>
                    <a:pt x="496" y="62"/>
                  </a:cubicBezTo>
                  <a:cubicBezTo>
                    <a:pt x="441" y="19"/>
                    <a:pt x="380" y="0"/>
                    <a:pt x="321" y="0"/>
                  </a:cubicBezTo>
                  <a:close/>
                </a:path>
              </a:pathLst>
            </a:custGeom>
            <a:solidFill>
              <a:srgbClr val="52A2A5"/>
            </a:solidFill>
            <a:ln w="5950" cap="flat" cmpd="sng">
              <a:solidFill>
                <a:srgbClr val="52A2A5"/>
              </a:solidFill>
              <a:prstDash val="solid"/>
              <a:miter lim="95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9" name="Google Shape;2879;p38"/>
            <p:cNvSpPr/>
            <p:nvPr/>
          </p:nvSpPr>
          <p:spPr>
            <a:xfrm>
              <a:off x="2876975" y="1736775"/>
              <a:ext cx="14400" cy="11975"/>
            </a:xfrm>
            <a:custGeom>
              <a:avLst/>
              <a:gdLst/>
              <a:ahLst/>
              <a:cxnLst/>
              <a:rect l="l" t="t" r="r" b="b"/>
              <a:pathLst>
                <a:path w="576" h="479" extrusionOk="0">
                  <a:moveTo>
                    <a:pt x="264" y="1"/>
                  </a:moveTo>
                  <a:cubicBezTo>
                    <a:pt x="127" y="1"/>
                    <a:pt x="1" y="120"/>
                    <a:pt x="22" y="276"/>
                  </a:cubicBezTo>
                  <a:cubicBezTo>
                    <a:pt x="48" y="397"/>
                    <a:pt x="144" y="479"/>
                    <a:pt x="262" y="479"/>
                  </a:cubicBezTo>
                  <a:cubicBezTo>
                    <a:pt x="274" y="479"/>
                    <a:pt x="286" y="478"/>
                    <a:pt x="298" y="476"/>
                  </a:cubicBezTo>
                  <a:cubicBezTo>
                    <a:pt x="508" y="447"/>
                    <a:pt x="575" y="171"/>
                    <a:pt x="403" y="47"/>
                  </a:cubicBezTo>
                  <a:cubicBezTo>
                    <a:pt x="359" y="15"/>
                    <a:pt x="311" y="1"/>
                    <a:pt x="264" y="1"/>
                  </a:cubicBezTo>
                  <a:close/>
                </a:path>
              </a:pathLst>
            </a:custGeom>
            <a:solidFill>
              <a:srgbClr val="52A2A5"/>
            </a:solidFill>
            <a:ln w="5950" cap="flat" cmpd="sng">
              <a:solidFill>
                <a:srgbClr val="52A2A5"/>
              </a:solidFill>
              <a:prstDash val="solid"/>
              <a:miter lim="95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0" name="Google Shape;2880;p38"/>
            <p:cNvSpPr/>
            <p:nvPr/>
          </p:nvSpPr>
          <p:spPr>
            <a:xfrm>
              <a:off x="2604275" y="1536850"/>
              <a:ext cx="11175" cy="8025"/>
            </a:xfrm>
            <a:custGeom>
              <a:avLst/>
              <a:gdLst/>
              <a:ahLst/>
              <a:cxnLst/>
              <a:rect l="l" t="t" r="r" b="b"/>
              <a:pathLst>
                <a:path w="447" h="321" extrusionOk="0">
                  <a:moveTo>
                    <a:pt x="225" y="0"/>
                  </a:moveTo>
                  <a:cubicBezTo>
                    <a:pt x="216" y="0"/>
                    <a:pt x="207" y="1"/>
                    <a:pt x="198" y="2"/>
                  </a:cubicBezTo>
                  <a:cubicBezTo>
                    <a:pt x="0" y="38"/>
                    <a:pt x="31" y="320"/>
                    <a:pt x="212" y="320"/>
                  </a:cubicBezTo>
                  <a:cubicBezTo>
                    <a:pt x="222" y="320"/>
                    <a:pt x="234" y="319"/>
                    <a:pt x="246" y="317"/>
                  </a:cubicBezTo>
                  <a:cubicBezTo>
                    <a:pt x="447" y="289"/>
                    <a:pt x="412" y="0"/>
                    <a:pt x="225" y="0"/>
                  </a:cubicBezTo>
                  <a:close/>
                </a:path>
              </a:pathLst>
            </a:custGeom>
            <a:solidFill>
              <a:srgbClr val="52A2A5"/>
            </a:solidFill>
            <a:ln w="5950" cap="flat" cmpd="sng">
              <a:solidFill>
                <a:srgbClr val="52A2A5"/>
              </a:solidFill>
              <a:prstDash val="solid"/>
              <a:miter lim="95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1" name="Google Shape;2881;p38"/>
            <p:cNvSpPr/>
            <p:nvPr/>
          </p:nvSpPr>
          <p:spPr>
            <a:xfrm>
              <a:off x="2405800" y="1408850"/>
              <a:ext cx="18150" cy="15325"/>
            </a:xfrm>
            <a:custGeom>
              <a:avLst/>
              <a:gdLst/>
              <a:ahLst/>
              <a:cxnLst/>
              <a:rect l="l" t="t" r="r" b="b"/>
              <a:pathLst>
                <a:path w="726" h="613" extrusionOk="0">
                  <a:moveTo>
                    <a:pt x="336" y="1"/>
                  </a:moveTo>
                  <a:cubicBezTo>
                    <a:pt x="164" y="1"/>
                    <a:pt x="0" y="153"/>
                    <a:pt x="29" y="352"/>
                  </a:cubicBezTo>
                  <a:cubicBezTo>
                    <a:pt x="55" y="503"/>
                    <a:pt x="188" y="612"/>
                    <a:pt x="344" y="612"/>
                  </a:cubicBezTo>
                  <a:cubicBezTo>
                    <a:pt x="357" y="612"/>
                    <a:pt x="369" y="611"/>
                    <a:pt x="382" y="610"/>
                  </a:cubicBezTo>
                  <a:cubicBezTo>
                    <a:pt x="639" y="562"/>
                    <a:pt x="725" y="219"/>
                    <a:pt x="506" y="57"/>
                  </a:cubicBezTo>
                  <a:cubicBezTo>
                    <a:pt x="453" y="18"/>
                    <a:pt x="394" y="1"/>
                    <a:pt x="336" y="1"/>
                  </a:cubicBezTo>
                  <a:close/>
                </a:path>
              </a:pathLst>
            </a:custGeom>
            <a:solidFill>
              <a:srgbClr val="52A2A5"/>
            </a:solidFill>
            <a:ln w="5950" cap="flat" cmpd="sng">
              <a:solidFill>
                <a:srgbClr val="52A2A5"/>
              </a:solidFill>
              <a:prstDash val="solid"/>
              <a:miter lim="95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2" name="Google Shape;2882;p38"/>
            <p:cNvSpPr/>
            <p:nvPr/>
          </p:nvSpPr>
          <p:spPr>
            <a:xfrm>
              <a:off x="2938200" y="1494850"/>
              <a:ext cx="4225" cy="3900"/>
            </a:xfrm>
            <a:custGeom>
              <a:avLst/>
              <a:gdLst/>
              <a:ahLst/>
              <a:cxnLst/>
              <a:rect l="l" t="t" r="r" b="b"/>
              <a:pathLst>
                <a:path w="169" h="156" extrusionOk="0">
                  <a:moveTo>
                    <a:pt x="85" y="0"/>
                  </a:moveTo>
                  <a:cubicBezTo>
                    <a:pt x="43" y="0"/>
                    <a:pt x="0" y="32"/>
                    <a:pt x="5" y="89"/>
                  </a:cubicBezTo>
                  <a:cubicBezTo>
                    <a:pt x="14" y="135"/>
                    <a:pt x="48" y="156"/>
                    <a:pt x="83" y="156"/>
                  </a:cubicBezTo>
                  <a:cubicBezTo>
                    <a:pt x="126" y="156"/>
                    <a:pt x="169" y="123"/>
                    <a:pt x="158" y="70"/>
                  </a:cubicBezTo>
                  <a:cubicBezTo>
                    <a:pt x="154" y="22"/>
                    <a:pt x="120" y="0"/>
                    <a:pt x="85" y="0"/>
                  </a:cubicBezTo>
                  <a:close/>
                </a:path>
              </a:pathLst>
            </a:custGeom>
            <a:solidFill>
              <a:srgbClr val="52A2A5"/>
            </a:solidFill>
            <a:ln w="5950" cap="flat" cmpd="sng">
              <a:solidFill>
                <a:srgbClr val="52A2A5"/>
              </a:solidFill>
              <a:prstDash val="solid"/>
              <a:miter lim="95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3" name="Google Shape;2883;p38"/>
            <p:cNvSpPr/>
            <p:nvPr/>
          </p:nvSpPr>
          <p:spPr>
            <a:xfrm>
              <a:off x="2554925" y="1129175"/>
              <a:ext cx="21400" cy="17925"/>
            </a:xfrm>
            <a:custGeom>
              <a:avLst/>
              <a:gdLst/>
              <a:ahLst/>
              <a:cxnLst/>
              <a:rect l="l" t="t" r="r" b="b"/>
              <a:pathLst>
                <a:path w="856" h="717" extrusionOk="0">
                  <a:moveTo>
                    <a:pt x="384" y="0"/>
                  </a:moveTo>
                  <a:cubicBezTo>
                    <a:pt x="182" y="0"/>
                    <a:pt x="0" y="175"/>
                    <a:pt x="35" y="407"/>
                  </a:cubicBezTo>
                  <a:cubicBezTo>
                    <a:pt x="61" y="589"/>
                    <a:pt x="214" y="716"/>
                    <a:pt x="392" y="716"/>
                  </a:cubicBezTo>
                  <a:cubicBezTo>
                    <a:pt x="409" y="716"/>
                    <a:pt x="427" y="715"/>
                    <a:pt x="446" y="712"/>
                  </a:cubicBezTo>
                  <a:cubicBezTo>
                    <a:pt x="760" y="665"/>
                    <a:pt x="856" y="254"/>
                    <a:pt x="598" y="73"/>
                  </a:cubicBezTo>
                  <a:cubicBezTo>
                    <a:pt x="530" y="23"/>
                    <a:pt x="456" y="0"/>
                    <a:pt x="384" y="0"/>
                  </a:cubicBezTo>
                  <a:close/>
                </a:path>
              </a:pathLst>
            </a:custGeom>
            <a:solidFill>
              <a:srgbClr val="52A2A5"/>
            </a:solidFill>
            <a:ln w="5950" cap="flat" cmpd="sng">
              <a:solidFill>
                <a:srgbClr val="52A2A5"/>
              </a:solidFill>
              <a:prstDash val="solid"/>
              <a:miter lim="95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4" name="Google Shape;2884;p38"/>
            <p:cNvSpPr/>
            <p:nvPr/>
          </p:nvSpPr>
          <p:spPr>
            <a:xfrm>
              <a:off x="2510250" y="1120875"/>
              <a:ext cx="17900" cy="15025"/>
            </a:xfrm>
            <a:custGeom>
              <a:avLst/>
              <a:gdLst/>
              <a:ahLst/>
              <a:cxnLst/>
              <a:rect l="l" t="t" r="r" b="b"/>
              <a:pathLst>
                <a:path w="716" h="601" extrusionOk="0">
                  <a:moveTo>
                    <a:pt x="325" y="0"/>
                  </a:moveTo>
                  <a:cubicBezTo>
                    <a:pt x="155" y="0"/>
                    <a:pt x="1" y="151"/>
                    <a:pt x="29" y="348"/>
                  </a:cubicBezTo>
                  <a:cubicBezTo>
                    <a:pt x="55" y="493"/>
                    <a:pt x="180" y="600"/>
                    <a:pt x="322" y="600"/>
                  </a:cubicBezTo>
                  <a:cubicBezTo>
                    <a:pt x="339" y="600"/>
                    <a:pt x="356" y="599"/>
                    <a:pt x="372" y="596"/>
                  </a:cubicBezTo>
                  <a:cubicBezTo>
                    <a:pt x="639" y="558"/>
                    <a:pt x="716" y="214"/>
                    <a:pt x="506" y="62"/>
                  </a:cubicBezTo>
                  <a:cubicBezTo>
                    <a:pt x="448" y="19"/>
                    <a:pt x="386" y="0"/>
                    <a:pt x="325" y="0"/>
                  </a:cubicBezTo>
                  <a:close/>
                </a:path>
              </a:pathLst>
            </a:custGeom>
            <a:solidFill>
              <a:srgbClr val="52A2A5"/>
            </a:solidFill>
            <a:ln w="5950" cap="flat" cmpd="sng">
              <a:solidFill>
                <a:srgbClr val="52A2A5"/>
              </a:solidFill>
              <a:prstDash val="solid"/>
              <a:miter lim="95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5" name="Google Shape;2885;p38"/>
            <p:cNvSpPr/>
            <p:nvPr/>
          </p:nvSpPr>
          <p:spPr>
            <a:xfrm>
              <a:off x="2962400" y="1644200"/>
              <a:ext cx="118800" cy="173400"/>
            </a:xfrm>
            <a:custGeom>
              <a:avLst/>
              <a:gdLst/>
              <a:ahLst/>
              <a:cxnLst/>
              <a:rect l="l" t="t" r="r" b="b"/>
              <a:pathLst>
                <a:path w="4752" h="6936" extrusionOk="0">
                  <a:moveTo>
                    <a:pt x="947" y="2311"/>
                  </a:moveTo>
                  <a:cubicBezTo>
                    <a:pt x="1039" y="2311"/>
                    <a:pt x="1128" y="2372"/>
                    <a:pt x="1146" y="2481"/>
                  </a:cubicBezTo>
                  <a:cubicBezTo>
                    <a:pt x="1165" y="2595"/>
                    <a:pt x="1088" y="2700"/>
                    <a:pt x="974" y="2719"/>
                  </a:cubicBezTo>
                  <a:cubicBezTo>
                    <a:pt x="962" y="2721"/>
                    <a:pt x="951" y="2722"/>
                    <a:pt x="939" y="2722"/>
                  </a:cubicBezTo>
                  <a:cubicBezTo>
                    <a:pt x="779" y="2722"/>
                    <a:pt x="685" y="2538"/>
                    <a:pt x="783" y="2395"/>
                  </a:cubicBezTo>
                  <a:cubicBezTo>
                    <a:pt x="825" y="2338"/>
                    <a:pt x="887" y="2311"/>
                    <a:pt x="947" y="2311"/>
                  </a:cubicBezTo>
                  <a:close/>
                  <a:moveTo>
                    <a:pt x="1" y="1"/>
                  </a:moveTo>
                  <a:cubicBezTo>
                    <a:pt x="1" y="1"/>
                    <a:pt x="96" y="2920"/>
                    <a:pt x="1355" y="4828"/>
                  </a:cubicBezTo>
                  <a:cubicBezTo>
                    <a:pt x="1489" y="5028"/>
                    <a:pt x="1632" y="5219"/>
                    <a:pt x="1794" y="5400"/>
                  </a:cubicBezTo>
                  <a:cubicBezTo>
                    <a:pt x="2510" y="6220"/>
                    <a:pt x="3492" y="6764"/>
                    <a:pt x="4561" y="6936"/>
                  </a:cubicBezTo>
                  <a:cubicBezTo>
                    <a:pt x="4732" y="6287"/>
                    <a:pt x="4751" y="5619"/>
                    <a:pt x="4627" y="4961"/>
                  </a:cubicBezTo>
                  <a:cubicBezTo>
                    <a:pt x="4513" y="4313"/>
                    <a:pt x="4265" y="3702"/>
                    <a:pt x="3902" y="3158"/>
                  </a:cubicBezTo>
                  <a:cubicBezTo>
                    <a:pt x="2643" y="1241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52A2A5"/>
            </a:solidFill>
            <a:ln w="5950" cap="flat" cmpd="sng">
              <a:solidFill>
                <a:srgbClr val="52A2A5"/>
              </a:solidFill>
              <a:prstDash val="solid"/>
              <a:miter lim="95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6" name="Google Shape;2886;p38"/>
            <p:cNvSpPr/>
            <p:nvPr/>
          </p:nvSpPr>
          <p:spPr>
            <a:xfrm>
              <a:off x="3277200" y="2362275"/>
              <a:ext cx="103525" cy="187225"/>
            </a:xfrm>
            <a:custGeom>
              <a:avLst/>
              <a:gdLst/>
              <a:ahLst/>
              <a:cxnLst/>
              <a:rect l="l" t="t" r="r" b="b"/>
              <a:pathLst>
                <a:path w="4141" h="7489" extrusionOk="0">
                  <a:moveTo>
                    <a:pt x="4084" y="1"/>
                  </a:moveTo>
                  <a:cubicBezTo>
                    <a:pt x="3168" y="621"/>
                    <a:pt x="2338" y="1355"/>
                    <a:pt x="1613" y="2185"/>
                  </a:cubicBezTo>
                  <a:cubicBezTo>
                    <a:pt x="1231" y="2633"/>
                    <a:pt x="907" y="3120"/>
                    <a:pt x="640" y="3654"/>
                  </a:cubicBezTo>
                  <a:cubicBezTo>
                    <a:pt x="58" y="4847"/>
                    <a:pt x="1" y="6249"/>
                    <a:pt x="497" y="7489"/>
                  </a:cubicBezTo>
                  <a:cubicBezTo>
                    <a:pt x="1165" y="7289"/>
                    <a:pt x="1765" y="6945"/>
                    <a:pt x="2281" y="6478"/>
                  </a:cubicBezTo>
                  <a:cubicBezTo>
                    <a:pt x="2748" y="6049"/>
                    <a:pt x="3130" y="5543"/>
                    <a:pt x="3397" y="4971"/>
                  </a:cubicBezTo>
                  <a:cubicBezTo>
                    <a:pt x="3654" y="4408"/>
                    <a:pt x="3836" y="3816"/>
                    <a:pt x="3940" y="3215"/>
                  </a:cubicBezTo>
                  <a:cubicBezTo>
                    <a:pt x="4036" y="2681"/>
                    <a:pt x="4093" y="2137"/>
                    <a:pt x="4122" y="1594"/>
                  </a:cubicBezTo>
                  <a:cubicBezTo>
                    <a:pt x="4141" y="1059"/>
                    <a:pt x="4131" y="525"/>
                    <a:pt x="4084" y="1"/>
                  </a:cubicBezTo>
                  <a:close/>
                </a:path>
              </a:pathLst>
            </a:custGeom>
            <a:solidFill>
              <a:srgbClr val="52A2A5"/>
            </a:solidFill>
            <a:ln w="5950" cap="flat" cmpd="sng">
              <a:solidFill>
                <a:srgbClr val="52A2A5"/>
              </a:solidFill>
              <a:prstDash val="solid"/>
              <a:miter lim="95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7" name="Google Shape;2887;p38"/>
            <p:cNvSpPr/>
            <p:nvPr/>
          </p:nvSpPr>
          <p:spPr>
            <a:xfrm>
              <a:off x="2328050" y="1759875"/>
              <a:ext cx="142625" cy="153375"/>
            </a:xfrm>
            <a:custGeom>
              <a:avLst/>
              <a:gdLst/>
              <a:ahLst/>
              <a:cxnLst/>
              <a:rect l="l" t="t" r="r" b="b"/>
              <a:pathLst>
                <a:path w="5705" h="6135" extrusionOk="0">
                  <a:moveTo>
                    <a:pt x="115" y="0"/>
                  </a:moveTo>
                  <a:lnTo>
                    <a:pt x="115" y="0"/>
                  </a:lnTo>
                  <a:cubicBezTo>
                    <a:pt x="0" y="1336"/>
                    <a:pt x="449" y="2652"/>
                    <a:pt x="1355" y="3635"/>
                  </a:cubicBezTo>
                  <a:cubicBezTo>
                    <a:pt x="1689" y="3988"/>
                    <a:pt x="2061" y="4312"/>
                    <a:pt x="2471" y="4589"/>
                  </a:cubicBezTo>
                  <a:cubicBezTo>
                    <a:pt x="3463" y="5256"/>
                    <a:pt x="4551" y="5781"/>
                    <a:pt x="5705" y="6134"/>
                  </a:cubicBezTo>
                  <a:cubicBezTo>
                    <a:pt x="5562" y="5466"/>
                    <a:pt x="5361" y="4818"/>
                    <a:pt x="5123" y="4179"/>
                  </a:cubicBezTo>
                  <a:cubicBezTo>
                    <a:pt x="4789" y="3320"/>
                    <a:pt x="4303" y="2337"/>
                    <a:pt x="3616" y="1574"/>
                  </a:cubicBezTo>
                  <a:cubicBezTo>
                    <a:pt x="2729" y="582"/>
                    <a:pt x="1450" y="10"/>
                    <a:pt x="115" y="0"/>
                  </a:cubicBezTo>
                  <a:close/>
                </a:path>
              </a:pathLst>
            </a:custGeom>
            <a:solidFill>
              <a:srgbClr val="52A2A5"/>
            </a:solidFill>
            <a:ln w="5950" cap="flat" cmpd="sng">
              <a:solidFill>
                <a:srgbClr val="52A2A5"/>
              </a:solidFill>
              <a:prstDash val="solid"/>
              <a:miter lim="95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8" name="Google Shape;2888;p38"/>
            <p:cNvSpPr/>
            <p:nvPr/>
          </p:nvSpPr>
          <p:spPr>
            <a:xfrm>
              <a:off x="2465175" y="1998825"/>
              <a:ext cx="97075" cy="200825"/>
            </a:xfrm>
            <a:custGeom>
              <a:avLst/>
              <a:gdLst/>
              <a:ahLst/>
              <a:cxnLst/>
              <a:rect l="l" t="t" r="r" b="b"/>
              <a:pathLst>
                <a:path w="3883" h="8033" extrusionOk="0">
                  <a:moveTo>
                    <a:pt x="3034" y="1"/>
                  </a:moveTo>
                  <a:cubicBezTo>
                    <a:pt x="3034" y="1"/>
                    <a:pt x="935" y="2033"/>
                    <a:pt x="353" y="4246"/>
                  </a:cubicBezTo>
                  <a:cubicBezTo>
                    <a:pt x="0" y="5534"/>
                    <a:pt x="220" y="6907"/>
                    <a:pt x="945" y="8033"/>
                  </a:cubicBezTo>
                  <a:cubicBezTo>
                    <a:pt x="2118" y="7403"/>
                    <a:pt x="2986" y="6306"/>
                    <a:pt x="3311" y="5009"/>
                  </a:cubicBezTo>
                  <a:cubicBezTo>
                    <a:pt x="3883" y="2796"/>
                    <a:pt x="3034" y="1"/>
                    <a:pt x="3034" y="1"/>
                  </a:cubicBezTo>
                  <a:close/>
                </a:path>
              </a:pathLst>
            </a:custGeom>
            <a:solidFill>
              <a:srgbClr val="52A2A5"/>
            </a:solidFill>
            <a:ln w="5950" cap="flat" cmpd="sng">
              <a:solidFill>
                <a:srgbClr val="52A2A5"/>
              </a:solidFill>
              <a:prstDash val="solid"/>
              <a:miter lim="95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9" name="Google Shape;2889;p38"/>
            <p:cNvSpPr/>
            <p:nvPr/>
          </p:nvSpPr>
          <p:spPr>
            <a:xfrm>
              <a:off x="2525750" y="2369550"/>
              <a:ext cx="161000" cy="132500"/>
            </a:xfrm>
            <a:custGeom>
              <a:avLst/>
              <a:gdLst/>
              <a:ahLst/>
              <a:cxnLst/>
              <a:rect l="l" t="t" r="r" b="b"/>
              <a:pathLst>
                <a:path w="6440" h="5300" extrusionOk="0">
                  <a:moveTo>
                    <a:pt x="5747" y="1"/>
                  </a:moveTo>
                  <a:cubicBezTo>
                    <a:pt x="5032" y="1"/>
                    <a:pt x="4325" y="167"/>
                    <a:pt x="3683" y="492"/>
                  </a:cubicBezTo>
                  <a:cubicBezTo>
                    <a:pt x="3845" y="683"/>
                    <a:pt x="3730" y="969"/>
                    <a:pt x="3482" y="997"/>
                  </a:cubicBezTo>
                  <a:cubicBezTo>
                    <a:pt x="3468" y="999"/>
                    <a:pt x="3453" y="1000"/>
                    <a:pt x="3439" y="1000"/>
                  </a:cubicBezTo>
                  <a:cubicBezTo>
                    <a:pt x="3311" y="1000"/>
                    <a:pt x="3191" y="926"/>
                    <a:pt x="3148" y="797"/>
                  </a:cubicBezTo>
                  <a:cubicBezTo>
                    <a:pt x="3015" y="893"/>
                    <a:pt x="2881" y="988"/>
                    <a:pt x="2748" y="1093"/>
                  </a:cubicBezTo>
                  <a:cubicBezTo>
                    <a:pt x="964" y="2543"/>
                    <a:pt x="0" y="5300"/>
                    <a:pt x="0" y="5300"/>
                  </a:cubicBezTo>
                  <a:cubicBezTo>
                    <a:pt x="0" y="5300"/>
                    <a:pt x="2900" y="4899"/>
                    <a:pt x="4675" y="3459"/>
                  </a:cubicBezTo>
                  <a:cubicBezTo>
                    <a:pt x="5714" y="2629"/>
                    <a:pt x="6363" y="1389"/>
                    <a:pt x="6439" y="53"/>
                  </a:cubicBezTo>
                  <a:cubicBezTo>
                    <a:pt x="6209" y="18"/>
                    <a:pt x="5978" y="1"/>
                    <a:pt x="5747" y="1"/>
                  </a:cubicBezTo>
                  <a:close/>
                </a:path>
              </a:pathLst>
            </a:custGeom>
            <a:solidFill>
              <a:srgbClr val="52A2A5"/>
            </a:solidFill>
            <a:ln w="5950" cap="flat" cmpd="sng">
              <a:solidFill>
                <a:srgbClr val="52A2A5"/>
              </a:solidFill>
              <a:prstDash val="solid"/>
              <a:miter lim="95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0" name="Google Shape;2890;p38"/>
            <p:cNvSpPr/>
            <p:nvPr/>
          </p:nvSpPr>
          <p:spPr>
            <a:xfrm>
              <a:off x="3063775" y="2122925"/>
              <a:ext cx="98275" cy="221500"/>
            </a:xfrm>
            <a:custGeom>
              <a:avLst/>
              <a:gdLst/>
              <a:ahLst/>
              <a:cxnLst/>
              <a:rect l="l" t="t" r="r" b="b"/>
              <a:pathLst>
                <a:path w="3931" h="8860" extrusionOk="0">
                  <a:moveTo>
                    <a:pt x="833" y="1"/>
                  </a:moveTo>
                  <a:cubicBezTo>
                    <a:pt x="807" y="1"/>
                    <a:pt x="781" y="3"/>
                    <a:pt x="754" y="7"/>
                  </a:cubicBezTo>
                  <a:cubicBezTo>
                    <a:pt x="197" y="99"/>
                    <a:pt x="272" y="905"/>
                    <a:pt x="821" y="905"/>
                  </a:cubicBezTo>
                  <a:cubicBezTo>
                    <a:pt x="836" y="905"/>
                    <a:pt x="852" y="905"/>
                    <a:pt x="868" y="903"/>
                  </a:cubicBezTo>
                  <a:lnTo>
                    <a:pt x="868" y="903"/>
                  </a:lnTo>
                  <a:cubicBezTo>
                    <a:pt x="181" y="2039"/>
                    <a:pt x="0" y="3403"/>
                    <a:pt x="372" y="4681"/>
                  </a:cubicBezTo>
                  <a:cubicBezTo>
                    <a:pt x="992" y="6875"/>
                    <a:pt x="3138" y="8859"/>
                    <a:pt x="3138" y="8859"/>
                  </a:cubicBezTo>
                  <a:cubicBezTo>
                    <a:pt x="3138" y="8859"/>
                    <a:pt x="3930" y="6055"/>
                    <a:pt x="3310" y="3851"/>
                  </a:cubicBezTo>
                  <a:cubicBezTo>
                    <a:pt x="2967" y="2573"/>
                    <a:pt x="2099" y="1504"/>
                    <a:pt x="925" y="894"/>
                  </a:cubicBezTo>
                  <a:cubicBezTo>
                    <a:pt x="1470" y="767"/>
                    <a:pt x="1332" y="1"/>
                    <a:pt x="833" y="1"/>
                  </a:cubicBezTo>
                  <a:close/>
                </a:path>
              </a:pathLst>
            </a:custGeom>
            <a:solidFill>
              <a:srgbClr val="52A2A5"/>
            </a:solidFill>
            <a:ln w="5950" cap="flat" cmpd="sng">
              <a:solidFill>
                <a:srgbClr val="52A2A5"/>
              </a:solidFill>
              <a:prstDash val="solid"/>
              <a:miter lim="95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1" name="Google Shape;2891;p38"/>
            <p:cNvSpPr/>
            <p:nvPr/>
          </p:nvSpPr>
          <p:spPr>
            <a:xfrm>
              <a:off x="2734900" y="1892700"/>
              <a:ext cx="124500" cy="171500"/>
            </a:xfrm>
            <a:custGeom>
              <a:avLst/>
              <a:gdLst/>
              <a:ahLst/>
              <a:cxnLst/>
              <a:rect l="l" t="t" r="r" b="b"/>
              <a:pathLst>
                <a:path w="4980" h="6860" extrusionOk="0">
                  <a:moveTo>
                    <a:pt x="306" y="1"/>
                  </a:moveTo>
                  <a:lnTo>
                    <a:pt x="306" y="1"/>
                  </a:lnTo>
                  <a:cubicBezTo>
                    <a:pt x="0" y="1298"/>
                    <a:pt x="267" y="2672"/>
                    <a:pt x="1031" y="3769"/>
                  </a:cubicBezTo>
                  <a:cubicBezTo>
                    <a:pt x="2318" y="5658"/>
                    <a:pt x="4980" y="6859"/>
                    <a:pt x="4980" y="6859"/>
                  </a:cubicBezTo>
                  <a:cubicBezTo>
                    <a:pt x="4980" y="6859"/>
                    <a:pt x="4837" y="3940"/>
                    <a:pt x="3549" y="2042"/>
                  </a:cubicBezTo>
                  <a:cubicBezTo>
                    <a:pt x="2805" y="936"/>
                    <a:pt x="1632" y="192"/>
                    <a:pt x="306" y="1"/>
                  </a:cubicBezTo>
                  <a:close/>
                </a:path>
              </a:pathLst>
            </a:custGeom>
            <a:solidFill>
              <a:srgbClr val="52A2A5"/>
            </a:solidFill>
            <a:ln w="5950" cap="flat" cmpd="sng">
              <a:solidFill>
                <a:srgbClr val="52A2A5"/>
              </a:solidFill>
              <a:prstDash val="solid"/>
              <a:miter lim="95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2" name="Google Shape;2892;p38"/>
            <p:cNvSpPr/>
            <p:nvPr/>
          </p:nvSpPr>
          <p:spPr>
            <a:xfrm>
              <a:off x="2792600" y="2516575"/>
              <a:ext cx="143125" cy="152900"/>
            </a:xfrm>
            <a:custGeom>
              <a:avLst/>
              <a:gdLst/>
              <a:ahLst/>
              <a:cxnLst/>
              <a:rect l="l" t="t" r="r" b="b"/>
              <a:pathLst>
                <a:path w="5725" h="6116" extrusionOk="0">
                  <a:moveTo>
                    <a:pt x="115" y="1"/>
                  </a:moveTo>
                  <a:cubicBezTo>
                    <a:pt x="1" y="1336"/>
                    <a:pt x="449" y="2652"/>
                    <a:pt x="1365" y="3625"/>
                  </a:cubicBezTo>
                  <a:cubicBezTo>
                    <a:pt x="2920" y="5314"/>
                    <a:pt x="5724" y="6115"/>
                    <a:pt x="5724" y="6115"/>
                  </a:cubicBezTo>
                  <a:cubicBezTo>
                    <a:pt x="5724" y="6115"/>
                    <a:pt x="5171" y="3253"/>
                    <a:pt x="3616" y="1565"/>
                  </a:cubicBezTo>
                  <a:cubicBezTo>
                    <a:pt x="2720" y="563"/>
                    <a:pt x="1451" y="1"/>
                    <a:pt x="115" y="1"/>
                  </a:cubicBezTo>
                  <a:close/>
                </a:path>
              </a:pathLst>
            </a:custGeom>
            <a:solidFill>
              <a:srgbClr val="52A2A5"/>
            </a:solidFill>
            <a:ln w="5950" cap="flat" cmpd="sng">
              <a:solidFill>
                <a:srgbClr val="52A2A5"/>
              </a:solidFill>
              <a:prstDash val="solid"/>
              <a:miter lim="95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3" name="Google Shape;2893;p38"/>
            <p:cNvSpPr/>
            <p:nvPr/>
          </p:nvSpPr>
          <p:spPr>
            <a:xfrm>
              <a:off x="2500000" y="2529175"/>
              <a:ext cx="8900" cy="7425"/>
            </a:xfrm>
            <a:custGeom>
              <a:avLst/>
              <a:gdLst/>
              <a:ahLst/>
              <a:cxnLst/>
              <a:rect l="l" t="t" r="r" b="b"/>
              <a:pathLst>
                <a:path w="356" h="297" extrusionOk="0">
                  <a:moveTo>
                    <a:pt x="191" y="1"/>
                  </a:moveTo>
                  <a:cubicBezTo>
                    <a:pt x="185" y="1"/>
                    <a:pt x="178" y="1"/>
                    <a:pt x="172" y="2"/>
                  </a:cubicBezTo>
                  <a:cubicBezTo>
                    <a:pt x="38" y="21"/>
                    <a:pt x="0" y="193"/>
                    <a:pt x="105" y="269"/>
                  </a:cubicBezTo>
                  <a:cubicBezTo>
                    <a:pt x="131" y="288"/>
                    <a:pt x="160" y="296"/>
                    <a:pt x="188" y="296"/>
                  </a:cubicBezTo>
                  <a:cubicBezTo>
                    <a:pt x="274" y="296"/>
                    <a:pt x="356" y="217"/>
                    <a:pt x="334" y="117"/>
                  </a:cubicBezTo>
                  <a:cubicBezTo>
                    <a:pt x="325" y="47"/>
                    <a:pt x="261" y="1"/>
                    <a:pt x="191" y="1"/>
                  </a:cubicBezTo>
                  <a:close/>
                </a:path>
              </a:pathLst>
            </a:custGeom>
            <a:solidFill>
              <a:srgbClr val="52A2A5"/>
            </a:solidFill>
            <a:ln w="5950" cap="flat" cmpd="sng">
              <a:solidFill>
                <a:srgbClr val="52A2A5"/>
              </a:solidFill>
              <a:prstDash val="solid"/>
              <a:miter lim="95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4" name="Google Shape;2894;p38"/>
            <p:cNvSpPr/>
            <p:nvPr/>
          </p:nvSpPr>
          <p:spPr>
            <a:xfrm>
              <a:off x="2401450" y="2625950"/>
              <a:ext cx="10325" cy="8550"/>
            </a:xfrm>
            <a:custGeom>
              <a:avLst/>
              <a:gdLst/>
              <a:ahLst/>
              <a:cxnLst/>
              <a:rect l="l" t="t" r="r" b="b"/>
              <a:pathLst>
                <a:path w="413" h="342" extrusionOk="0">
                  <a:moveTo>
                    <a:pt x="224" y="0"/>
                  </a:moveTo>
                  <a:cubicBezTo>
                    <a:pt x="173" y="0"/>
                    <a:pt x="122" y="22"/>
                    <a:pt x="88" y="71"/>
                  </a:cubicBezTo>
                  <a:cubicBezTo>
                    <a:pt x="0" y="186"/>
                    <a:pt x="83" y="341"/>
                    <a:pt x="217" y="341"/>
                  </a:cubicBezTo>
                  <a:cubicBezTo>
                    <a:pt x="228" y="341"/>
                    <a:pt x="239" y="340"/>
                    <a:pt x="250" y="338"/>
                  </a:cubicBezTo>
                  <a:cubicBezTo>
                    <a:pt x="346" y="328"/>
                    <a:pt x="413" y="243"/>
                    <a:pt x="394" y="147"/>
                  </a:cubicBezTo>
                  <a:cubicBezTo>
                    <a:pt x="382" y="54"/>
                    <a:pt x="303" y="0"/>
                    <a:pt x="224" y="0"/>
                  </a:cubicBezTo>
                  <a:close/>
                </a:path>
              </a:pathLst>
            </a:custGeom>
            <a:solidFill>
              <a:srgbClr val="52A2A5"/>
            </a:solidFill>
            <a:ln w="5950" cap="flat" cmpd="sng">
              <a:solidFill>
                <a:srgbClr val="52A2A5"/>
              </a:solidFill>
              <a:prstDash val="solid"/>
              <a:miter lim="95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5" name="Google Shape;2895;p38"/>
            <p:cNvSpPr/>
            <p:nvPr/>
          </p:nvSpPr>
          <p:spPr>
            <a:xfrm>
              <a:off x="2451750" y="2719900"/>
              <a:ext cx="9875" cy="8325"/>
            </a:xfrm>
            <a:custGeom>
              <a:avLst/>
              <a:gdLst/>
              <a:ahLst/>
              <a:cxnLst/>
              <a:rect l="l" t="t" r="r" b="b"/>
              <a:pathLst>
                <a:path w="395" h="333" extrusionOk="0">
                  <a:moveTo>
                    <a:pt x="218" y="0"/>
                  </a:moveTo>
                  <a:cubicBezTo>
                    <a:pt x="169" y="0"/>
                    <a:pt x="117" y="22"/>
                    <a:pt x="80" y="71"/>
                  </a:cubicBezTo>
                  <a:cubicBezTo>
                    <a:pt x="0" y="177"/>
                    <a:pt x="84" y="332"/>
                    <a:pt x="210" y="332"/>
                  </a:cubicBezTo>
                  <a:cubicBezTo>
                    <a:pt x="220" y="332"/>
                    <a:pt x="231" y="331"/>
                    <a:pt x="242" y="329"/>
                  </a:cubicBezTo>
                  <a:cubicBezTo>
                    <a:pt x="337" y="319"/>
                    <a:pt x="394" y="234"/>
                    <a:pt x="385" y="138"/>
                  </a:cubicBezTo>
                  <a:cubicBezTo>
                    <a:pt x="368" y="52"/>
                    <a:pt x="295" y="0"/>
                    <a:pt x="218" y="0"/>
                  </a:cubicBezTo>
                  <a:close/>
                </a:path>
              </a:pathLst>
            </a:custGeom>
            <a:solidFill>
              <a:srgbClr val="52A2A5"/>
            </a:solidFill>
            <a:ln w="5950" cap="flat" cmpd="sng">
              <a:solidFill>
                <a:srgbClr val="52A2A5"/>
              </a:solidFill>
              <a:prstDash val="solid"/>
              <a:miter lim="95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6" name="Google Shape;2896;p38"/>
            <p:cNvSpPr/>
            <p:nvPr/>
          </p:nvSpPr>
          <p:spPr>
            <a:xfrm>
              <a:off x="2507150" y="2721850"/>
              <a:ext cx="16525" cy="13975"/>
            </a:xfrm>
            <a:custGeom>
              <a:avLst/>
              <a:gdLst/>
              <a:ahLst/>
              <a:cxnLst/>
              <a:rect l="l" t="t" r="r" b="b"/>
              <a:pathLst>
                <a:path w="661" h="559" extrusionOk="0">
                  <a:moveTo>
                    <a:pt x="293" y="1"/>
                  </a:moveTo>
                  <a:cubicBezTo>
                    <a:pt x="282" y="1"/>
                    <a:pt x="270" y="2"/>
                    <a:pt x="258" y="3"/>
                  </a:cubicBezTo>
                  <a:cubicBezTo>
                    <a:pt x="105" y="22"/>
                    <a:pt x="0" y="165"/>
                    <a:pt x="19" y="318"/>
                  </a:cubicBezTo>
                  <a:cubicBezTo>
                    <a:pt x="43" y="471"/>
                    <a:pt x="172" y="558"/>
                    <a:pt x="300" y="558"/>
                  </a:cubicBezTo>
                  <a:cubicBezTo>
                    <a:pt x="380" y="558"/>
                    <a:pt x="461" y="524"/>
                    <a:pt x="515" y="451"/>
                  </a:cubicBezTo>
                  <a:cubicBezTo>
                    <a:pt x="661" y="261"/>
                    <a:pt x="521" y="1"/>
                    <a:pt x="293" y="1"/>
                  </a:cubicBezTo>
                  <a:close/>
                </a:path>
              </a:pathLst>
            </a:custGeom>
            <a:solidFill>
              <a:srgbClr val="52A2A5"/>
            </a:solidFill>
            <a:ln w="5950" cap="flat" cmpd="sng">
              <a:solidFill>
                <a:srgbClr val="52A2A5"/>
              </a:solidFill>
              <a:prstDash val="solid"/>
              <a:miter lim="95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7" name="Google Shape;2897;p38"/>
            <p:cNvSpPr/>
            <p:nvPr/>
          </p:nvSpPr>
          <p:spPr>
            <a:xfrm>
              <a:off x="2650225" y="1823925"/>
              <a:ext cx="15525" cy="15625"/>
            </a:xfrm>
            <a:custGeom>
              <a:avLst/>
              <a:gdLst/>
              <a:ahLst/>
              <a:cxnLst/>
              <a:rect l="l" t="t" r="r" b="b"/>
              <a:pathLst>
                <a:path w="621" h="625" extrusionOk="0">
                  <a:moveTo>
                    <a:pt x="320" y="0"/>
                  </a:moveTo>
                  <a:cubicBezTo>
                    <a:pt x="303" y="0"/>
                    <a:pt x="286" y="1"/>
                    <a:pt x="268" y="4"/>
                  </a:cubicBezTo>
                  <a:cubicBezTo>
                    <a:pt x="154" y="14"/>
                    <a:pt x="68" y="90"/>
                    <a:pt x="30" y="195"/>
                  </a:cubicBezTo>
                  <a:cubicBezTo>
                    <a:pt x="10" y="252"/>
                    <a:pt x="1" y="300"/>
                    <a:pt x="10" y="357"/>
                  </a:cubicBezTo>
                  <a:cubicBezTo>
                    <a:pt x="10" y="376"/>
                    <a:pt x="20" y="396"/>
                    <a:pt x="30" y="415"/>
                  </a:cubicBezTo>
                  <a:cubicBezTo>
                    <a:pt x="78" y="557"/>
                    <a:pt x="200" y="624"/>
                    <a:pt x="320" y="624"/>
                  </a:cubicBezTo>
                  <a:cubicBezTo>
                    <a:pt x="458" y="624"/>
                    <a:pt x="595" y="535"/>
                    <a:pt x="621" y="367"/>
                  </a:cubicBezTo>
                  <a:lnTo>
                    <a:pt x="621" y="329"/>
                  </a:lnTo>
                  <a:cubicBezTo>
                    <a:pt x="621" y="300"/>
                    <a:pt x="621" y="281"/>
                    <a:pt x="621" y="262"/>
                  </a:cubicBezTo>
                  <a:cubicBezTo>
                    <a:pt x="595" y="108"/>
                    <a:pt x="470" y="0"/>
                    <a:pt x="320" y="0"/>
                  </a:cubicBezTo>
                  <a:close/>
                </a:path>
              </a:pathLst>
            </a:custGeom>
            <a:solidFill>
              <a:srgbClr val="52A2A5"/>
            </a:solidFill>
            <a:ln w="5950" cap="flat" cmpd="sng">
              <a:solidFill>
                <a:srgbClr val="52A2A5"/>
              </a:solidFill>
              <a:prstDash val="solid"/>
              <a:miter lim="95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8" name="Google Shape;2898;p38"/>
            <p:cNvSpPr/>
            <p:nvPr/>
          </p:nvSpPr>
          <p:spPr>
            <a:xfrm>
              <a:off x="2905350" y="2674775"/>
              <a:ext cx="15600" cy="13125"/>
            </a:xfrm>
            <a:custGeom>
              <a:avLst/>
              <a:gdLst/>
              <a:ahLst/>
              <a:cxnLst/>
              <a:rect l="l" t="t" r="r" b="b"/>
              <a:pathLst>
                <a:path w="624" h="525" extrusionOk="0">
                  <a:moveTo>
                    <a:pt x="285" y="0"/>
                  </a:moveTo>
                  <a:cubicBezTo>
                    <a:pt x="136" y="0"/>
                    <a:pt x="1" y="133"/>
                    <a:pt x="22" y="302"/>
                  </a:cubicBezTo>
                  <a:cubicBezTo>
                    <a:pt x="48" y="433"/>
                    <a:pt x="154" y="524"/>
                    <a:pt x="282" y="524"/>
                  </a:cubicBezTo>
                  <a:cubicBezTo>
                    <a:pt x="293" y="524"/>
                    <a:pt x="306" y="523"/>
                    <a:pt x="318" y="522"/>
                  </a:cubicBezTo>
                  <a:cubicBezTo>
                    <a:pt x="556" y="484"/>
                    <a:pt x="623" y="188"/>
                    <a:pt x="442" y="54"/>
                  </a:cubicBezTo>
                  <a:cubicBezTo>
                    <a:pt x="392" y="17"/>
                    <a:pt x="338" y="0"/>
                    <a:pt x="285" y="0"/>
                  </a:cubicBezTo>
                  <a:close/>
                </a:path>
              </a:pathLst>
            </a:custGeom>
            <a:solidFill>
              <a:srgbClr val="52A2A5"/>
            </a:solidFill>
            <a:ln w="5950" cap="flat" cmpd="sng">
              <a:solidFill>
                <a:srgbClr val="52A2A5"/>
              </a:solidFill>
              <a:prstDash val="solid"/>
              <a:miter lim="95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9" name="Google Shape;2899;p38"/>
            <p:cNvSpPr/>
            <p:nvPr/>
          </p:nvSpPr>
          <p:spPr>
            <a:xfrm>
              <a:off x="2964075" y="2429200"/>
              <a:ext cx="36050" cy="34575"/>
            </a:xfrm>
            <a:custGeom>
              <a:avLst/>
              <a:gdLst/>
              <a:ahLst/>
              <a:cxnLst/>
              <a:rect l="l" t="t" r="r" b="b"/>
              <a:pathLst>
                <a:path w="1442" h="1383" extrusionOk="0">
                  <a:moveTo>
                    <a:pt x="522" y="0"/>
                  </a:moveTo>
                  <a:cubicBezTo>
                    <a:pt x="433" y="0"/>
                    <a:pt x="340" y="28"/>
                    <a:pt x="258" y="90"/>
                  </a:cubicBezTo>
                  <a:cubicBezTo>
                    <a:pt x="1" y="281"/>
                    <a:pt x="39" y="681"/>
                    <a:pt x="334" y="825"/>
                  </a:cubicBezTo>
                  <a:cubicBezTo>
                    <a:pt x="325" y="872"/>
                    <a:pt x="325" y="910"/>
                    <a:pt x="334" y="958"/>
                  </a:cubicBezTo>
                  <a:cubicBezTo>
                    <a:pt x="378" y="1202"/>
                    <a:pt x="597" y="1383"/>
                    <a:pt x="846" y="1383"/>
                  </a:cubicBezTo>
                  <a:cubicBezTo>
                    <a:pt x="869" y="1383"/>
                    <a:pt x="893" y="1381"/>
                    <a:pt x="916" y="1378"/>
                  </a:cubicBezTo>
                  <a:cubicBezTo>
                    <a:pt x="1069" y="1349"/>
                    <a:pt x="1193" y="1263"/>
                    <a:pt x="1269" y="1120"/>
                  </a:cubicBezTo>
                  <a:cubicBezTo>
                    <a:pt x="1441" y="834"/>
                    <a:pt x="1279" y="453"/>
                    <a:pt x="945" y="386"/>
                  </a:cubicBezTo>
                  <a:lnTo>
                    <a:pt x="945" y="367"/>
                  </a:lnTo>
                  <a:cubicBezTo>
                    <a:pt x="912" y="142"/>
                    <a:pt x="724" y="0"/>
                    <a:pt x="522" y="0"/>
                  </a:cubicBezTo>
                  <a:close/>
                </a:path>
              </a:pathLst>
            </a:custGeom>
            <a:solidFill>
              <a:srgbClr val="52A2A5"/>
            </a:solidFill>
            <a:ln w="5950" cap="flat" cmpd="sng">
              <a:solidFill>
                <a:srgbClr val="52A2A5"/>
              </a:solidFill>
              <a:prstDash val="solid"/>
              <a:miter lim="95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0" name="Google Shape;2900;p38"/>
            <p:cNvSpPr/>
            <p:nvPr/>
          </p:nvSpPr>
          <p:spPr>
            <a:xfrm>
              <a:off x="3100500" y="2454025"/>
              <a:ext cx="11025" cy="9350"/>
            </a:xfrm>
            <a:custGeom>
              <a:avLst/>
              <a:gdLst/>
              <a:ahLst/>
              <a:cxnLst/>
              <a:rect l="l" t="t" r="r" b="b"/>
              <a:pathLst>
                <a:path w="441" h="374" extrusionOk="0">
                  <a:moveTo>
                    <a:pt x="242" y="0"/>
                  </a:moveTo>
                  <a:cubicBezTo>
                    <a:pt x="232" y="0"/>
                    <a:pt x="221" y="1"/>
                    <a:pt x="210" y="3"/>
                  </a:cubicBezTo>
                  <a:cubicBezTo>
                    <a:pt x="48" y="32"/>
                    <a:pt x="0" y="242"/>
                    <a:pt x="134" y="337"/>
                  </a:cubicBezTo>
                  <a:cubicBezTo>
                    <a:pt x="169" y="362"/>
                    <a:pt x="207" y="373"/>
                    <a:pt x="244" y="373"/>
                  </a:cubicBezTo>
                  <a:cubicBezTo>
                    <a:pt x="348" y="373"/>
                    <a:pt x="441" y="285"/>
                    <a:pt x="420" y="165"/>
                  </a:cubicBezTo>
                  <a:cubicBezTo>
                    <a:pt x="411" y="71"/>
                    <a:pt x="334" y="0"/>
                    <a:pt x="242" y="0"/>
                  </a:cubicBezTo>
                  <a:close/>
                </a:path>
              </a:pathLst>
            </a:custGeom>
            <a:solidFill>
              <a:srgbClr val="52A2A5"/>
            </a:solidFill>
            <a:ln w="5950" cap="flat" cmpd="sng">
              <a:solidFill>
                <a:srgbClr val="52A2A5"/>
              </a:solidFill>
              <a:prstDash val="solid"/>
              <a:miter lim="95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1" name="Google Shape;2901;p38"/>
            <p:cNvSpPr/>
            <p:nvPr/>
          </p:nvSpPr>
          <p:spPr>
            <a:xfrm>
              <a:off x="2993450" y="2578200"/>
              <a:ext cx="23125" cy="19575"/>
            </a:xfrm>
            <a:custGeom>
              <a:avLst/>
              <a:gdLst/>
              <a:ahLst/>
              <a:cxnLst/>
              <a:rect l="l" t="t" r="r" b="b"/>
              <a:pathLst>
                <a:path w="925" h="783" extrusionOk="0">
                  <a:moveTo>
                    <a:pt x="497" y="1"/>
                  </a:moveTo>
                  <a:cubicBezTo>
                    <a:pt x="383" y="1"/>
                    <a:pt x="268" y="51"/>
                    <a:pt x="190" y="159"/>
                  </a:cubicBezTo>
                  <a:cubicBezTo>
                    <a:pt x="1" y="429"/>
                    <a:pt x="193" y="783"/>
                    <a:pt x="504" y="783"/>
                  </a:cubicBezTo>
                  <a:cubicBezTo>
                    <a:pt x="523" y="783"/>
                    <a:pt x="542" y="782"/>
                    <a:pt x="562" y="779"/>
                  </a:cubicBezTo>
                  <a:cubicBezTo>
                    <a:pt x="772" y="741"/>
                    <a:pt x="924" y="540"/>
                    <a:pt x="886" y="331"/>
                  </a:cubicBezTo>
                  <a:cubicBezTo>
                    <a:pt x="851" y="122"/>
                    <a:pt x="675" y="1"/>
                    <a:pt x="497" y="1"/>
                  </a:cubicBezTo>
                  <a:close/>
                </a:path>
              </a:pathLst>
            </a:custGeom>
            <a:solidFill>
              <a:srgbClr val="52A2A5"/>
            </a:solidFill>
            <a:ln w="5950" cap="flat" cmpd="sng">
              <a:solidFill>
                <a:srgbClr val="52A2A5"/>
              </a:solidFill>
              <a:prstDash val="solid"/>
              <a:miter lim="95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2" name="Google Shape;2902;p38"/>
            <p:cNvSpPr/>
            <p:nvPr/>
          </p:nvSpPr>
          <p:spPr>
            <a:xfrm>
              <a:off x="2913525" y="2537675"/>
              <a:ext cx="17400" cy="14775"/>
            </a:xfrm>
            <a:custGeom>
              <a:avLst/>
              <a:gdLst/>
              <a:ahLst/>
              <a:cxnLst/>
              <a:rect l="l" t="t" r="r" b="b"/>
              <a:pathLst>
                <a:path w="696" h="591" extrusionOk="0">
                  <a:moveTo>
                    <a:pt x="322" y="0"/>
                  </a:moveTo>
                  <a:cubicBezTo>
                    <a:pt x="304" y="0"/>
                    <a:pt x="286" y="2"/>
                    <a:pt x="267" y="6"/>
                  </a:cubicBezTo>
                  <a:cubicBezTo>
                    <a:pt x="105" y="25"/>
                    <a:pt x="0" y="177"/>
                    <a:pt x="19" y="339"/>
                  </a:cubicBezTo>
                  <a:cubicBezTo>
                    <a:pt x="43" y="498"/>
                    <a:pt x="178" y="591"/>
                    <a:pt x="316" y="591"/>
                  </a:cubicBezTo>
                  <a:cubicBezTo>
                    <a:pt x="403" y="591"/>
                    <a:pt x="491" y="554"/>
                    <a:pt x="554" y="473"/>
                  </a:cubicBezTo>
                  <a:cubicBezTo>
                    <a:pt x="695" y="270"/>
                    <a:pt x="550" y="0"/>
                    <a:pt x="322" y="0"/>
                  </a:cubicBezTo>
                  <a:close/>
                </a:path>
              </a:pathLst>
            </a:custGeom>
            <a:solidFill>
              <a:srgbClr val="52A2A5"/>
            </a:solidFill>
            <a:ln w="5950" cap="flat" cmpd="sng">
              <a:solidFill>
                <a:srgbClr val="52A2A5"/>
              </a:solidFill>
              <a:prstDash val="solid"/>
              <a:miter lim="95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3" name="Google Shape;2903;p38"/>
            <p:cNvSpPr/>
            <p:nvPr/>
          </p:nvSpPr>
          <p:spPr>
            <a:xfrm>
              <a:off x="3024775" y="2708775"/>
              <a:ext cx="16925" cy="12150"/>
            </a:xfrm>
            <a:custGeom>
              <a:avLst/>
              <a:gdLst/>
              <a:ahLst/>
              <a:cxnLst/>
              <a:rect l="l" t="t" r="r" b="b"/>
              <a:pathLst>
                <a:path w="677" h="486" extrusionOk="0">
                  <a:moveTo>
                    <a:pt x="348" y="1"/>
                  </a:moveTo>
                  <a:cubicBezTo>
                    <a:pt x="342" y="1"/>
                    <a:pt x="336" y="1"/>
                    <a:pt x="329" y="1"/>
                  </a:cubicBezTo>
                  <a:cubicBezTo>
                    <a:pt x="0" y="28"/>
                    <a:pt x="53" y="486"/>
                    <a:pt x="332" y="486"/>
                  </a:cubicBezTo>
                  <a:cubicBezTo>
                    <a:pt x="352" y="486"/>
                    <a:pt x="374" y="483"/>
                    <a:pt x="396" y="478"/>
                  </a:cubicBezTo>
                  <a:cubicBezTo>
                    <a:pt x="676" y="404"/>
                    <a:pt x="618" y="1"/>
                    <a:pt x="348" y="1"/>
                  </a:cubicBezTo>
                  <a:close/>
                </a:path>
              </a:pathLst>
            </a:custGeom>
            <a:solidFill>
              <a:srgbClr val="52A2A5"/>
            </a:solidFill>
            <a:ln w="5950" cap="flat" cmpd="sng">
              <a:solidFill>
                <a:srgbClr val="52A2A5"/>
              </a:solidFill>
              <a:prstDash val="solid"/>
              <a:miter lim="95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4" name="Google Shape;2904;p38"/>
            <p:cNvSpPr/>
            <p:nvPr/>
          </p:nvSpPr>
          <p:spPr>
            <a:xfrm>
              <a:off x="2754925" y="2508850"/>
              <a:ext cx="9450" cy="8050"/>
            </a:xfrm>
            <a:custGeom>
              <a:avLst/>
              <a:gdLst/>
              <a:ahLst/>
              <a:cxnLst/>
              <a:rect l="l" t="t" r="r" b="b"/>
              <a:pathLst>
                <a:path w="378" h="322" extrusionOk="0">
                  <a:moveTo>
                    <a:pt x="215" y="1"/>
                  </a:moveTo>
                  <a:cubicBezTo>
                    <a:pt x="204" y="1"/>
                    <a:pt x="193" y="2"/>
                    <a:pt x="182" y="4"/>
                  </a:cubicBezTo>
                  <a:cubicBezTo>
                    <a:pt x="39" y="23"/>
                    <a:pt x="1" y="205"/>
                    <a:pt x="115" y="290"/>
                  </a:cubicBezTo>
                  <a:cubicBezTo>
                    <a:pt x="144" y="312"/>
                    <a:pt x="175" y="322"/>
                    <a:pt x="206" y="322"/>
                  </a:cubicBezTo>
                  <a:cubicBezTo>
                    <a:pt x="296" y="322"/>
                    <a:pt x="377" y="238"/>
                    <a:pt x="363" y="138"/>
                  </a:cubicBezTo>
                  <a:cubicBezTo>
                    <a:pt x="355" y="55"/>
                    <a:pt x="289" y="1"/>
                    <a:pt x="215" y="1"/>
                  </a:cubicBezTo>
                  <a:close/>
                </a:path>
              </a:pathLst>
            </a:custGeom>
            <a:solidFill>
              <a:srgbClr val="52A2A5"/>
            </a:solidFill>
            <a:ln w="5950" cap="flat" cmpd="sng">
              <a:solidFill>
                <a:srgbClr val="52A2A5"/>
              </a:solidFill>
              <a:prstDash val="solid"/>
              <a:miter lim="95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5" name="Google Shape;2905;p38"/>
            <p:cNvSpPr/>
            <p:nvPr/>
          </p:nvSpPr>
          <p:spPr>
            <a:xfrm>
              <a:off x="2556050" y="2380775"/>
              <a:ext cx="18125" cy="15275"/>
            </a:xfrm>
            <a:custGeom>
              <a:avLst/>
              <a:gdLst/>
              <a:ahLst/>
              <a:cxnLst/>
              <a:rect l="l" t="t" r="r" b="b"/>
              <a:pathLst>
                <a:path w="725" h="611" extrusionOk="0">
                  <a:moveTo>
                    <a:pt x="325" y="1"/>
                  </a:moveTo>
                  <a:cubicBezTo>
                    <a:pt x="154" y="1"/>
                    <a:pt x="0" y="151"/>
                    <a:pt x="29" y="348"/>
                  </a:cubicBezTo>
                  <a:cubicBezTo>
                    <a:pt x="54" y="502"/>
                    <a:pt x="180" y="610"/>
                    <a:pt x="322" y="610"/>
                  </a:cubicBezTo>
                  <a:cubicBezTo>
                    <a:pt x="339" y="610"/>
                    <a:pt x="355" y="609"/>
                    <a:pt x="372" y="606"/>
                  </a:cubicBezTo>
                  <a:cubicBezTo>
                    <a:pt x="639" y="568"/>
                    <a:pt x="725" y="224"/>
                    <a:pt x="505" y="62"/>
                  </a:cubicBezTo>
                  <a:cubicBezTo>
                    <a:pt x="448" y="19"/>
                    <a:pt x="385" y="1"/>
                    <a:pt x="325" y="1"/>
                  </a:cubicBezTo>
                  <a:close/>
                </a:path>
              </a:pathLst>
            </a:custGeom>
            <a:solidFill>
              <a:srgbClr val="52A2A5"/>
            </a:solidFill>
            <a:ln w="5950" cap="flat" cmpd="sng">
              <a:solidFill>
                <a:srgbClr val="52A2A5"/>
              </a:solidFill>
              <a:prstDash val="solid"/>
              <a:miter lim="95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6" name="Google Shape;2906;p38"/>
            <p:cNvSpPr/>
            <p:nvPr/>
          </p:nvSpPr>
          <p:spPr>
            <a:xfrm>
              <a:off x="3088575" y="2466725"/>
              <a:ext cx="4075" cy="3900"/>
            </a:xfrm>
            <a:custGeom>
              <a:avLst/>
              <a:gdLst/>
              <a:ahLst/>
              <a:cxnLst/>
              <a:rect l="l" t="t" r="r" b="b"/>
              <a:pathLst>
                <a:path w="163" h="156" extrusionOk="0">
                  <a:moveTo>
                    <a:pt x="67" y="1"/>
                  </a:moveTo>
                  <a:cubicBezTo>
                    <a:pt x="29" y="10"/>
                    <a:pt x="0" y="49"/>
                    <a:pt x="10" y="96"/>
                  </a:cubicBezTo>
                  <a:cubicBezTo>
                    <a:pt x="10" y="129"/>
                    <a:pt x="38" y="155"/>
                    <a:pt x="77" y="155"/>
                  </a:cubicBezTo>
                  <a:cubicBezTo>
                    <a:pt x="83" y="155"/>
                    <a:pt x="89" y="155"/>
                    <a:pt x="96" y="153"/>
                  </a:cubicBezTo>
                  <a:cubicBezTo>
                    <a:pt x="134" y="153"/>
                    <a:pt x="162" y="106"/>
                    <a:pt x="162" y="68"/>
                  </a:cubicBezTo>
                  <a:cubicBezTo>
                    <a:pt x="153" y="29"/>
                    <a:pt x="115" y="1"/>
                    <a:pt x="67" y="1"/>
                  </a:cubicBezTo>
                  <a:close/>
                </a:path>
              </a:pathLst>
            </a:custGeom>
            <a:solidFill>
              <a:srgbClr val="52A2A5"/>
            </a:solidFill>
            <a:ln w="5950" cap="flat" cmpd="sng">
              <a:solidFill>
                <a:srgbClr val="52A2A5"/>
              </a:solidFill>
              <a:prstDash val="solid"/>
              <a:miter lim="95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7" name="Google Shape;2907;p38"/>
            <p:cNvSpPr/>
            <p:nvPr/>
          </p:nvSpPr>
          <p:spPr>
            <a:xfrm>
              <a:off x="3084500" y="1881875"/>
              <a:ext cx="24500" cy="18400"/>
            </a:xfrm>
            <a:custGeom>
              <a:avLst/>
              <a:gdLst/>
              <a:ahLst/>
              <a:cxnLst/>
              <a:rect l="l" t="t" r="r" b="b"/>
              <a:pathLst>
                <a:path w="980" h="736" extrusionOk="0">
                  <a:moveTo>
                    <a:pt x="484" y="0"/>
                  </a:moveTo>
                  <a:cubicBezTo>
                    <a:pt x="466" y="0"/>
                    <a:pt x="448" y="2"/>
                    <a:pt x="430" y="4"/>
                  </a:cubicBezTo>
                  <a:cubicBezTo>
                    <a:pt x="49" y="62"/>
                    <a:pt x="1" y="586"/>
                    <a:pt x="363" y="710"/>
                  </a:cubicBezTo>
                  <a:cubicBezTo>
                    <a:pt x="408" y="727"/>
                    <a:pt x="452" y="735"/>
                    <a:pt x="494" y="735"/>
                  </a:cubicBezTo>
                  <a:cubicBezTo>
                    <a:pt x="783" y="735"/>
                    <a:pt x="979" y="370"/>
                    <a:pt x="755" y="128"/>
                  </a:cubicBezTo>
                  <a:cubicBezTo>
                    <a:pt x="689" y="47"/>
                    <a:pt x="589" y="0"/>
                    <a:pt x="484" y="0"/>
                  </a:cubicBezTo>
                  <a:close/>
                </a:path>
              </a:pathLst>
            </a:custGeom>
            <a:solidFill>
              <a:srgbClr val="52A2A5"/>
            </a:solidFill>
            <a:ln w="5950" cap="flat" cmpd="sng">
              <a:solidFill>
                <a:srgbClr val="52A2A5"/>
              </a:solidFill>
              <a:prstDash val="solid"/>
              <a:miter lim="95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8" name="Google Shape;2908;p38"/>
            <p:cNvSpPr/>
            <p:nvPr/>
          </p:nvSpPr>
          <p:spPr>
            <a:xfrm>
              <a:off x="2826900" y="1907650"/>
              <a:ext cx="8900" cy="7575"/>
            </a:xfrm>
            <a:custGeom>
              <a:avLst/>
              <a:gdLst/>
              <a:ahLst/>
              <a:cxnLst/>
              <a:rect l="l" t="t" r="r" b="b"/>
              <a:pathLst>
                <a:path w="356" h="303" extrusionOk="0">
                  <a:moveTo>
                    <a:pt x="198" y="1"/>
                  </a:moveTo>
                  <a:cubicBezTo>
                    <a:pt x="153" y="1"/>
                    <a:pt x="109" y="20"/>
                    <a:pt x="79" y="61"/>
                  </a:cubicBezTo>
                  <a:cubicBezTo>
                    <a:pt x="0" y="166"/>
                    <a:pt x="74" y="303"/>
                    <a:pt x="190" y="303"/>
                  </a:cubicBezTo>
                  <a:cubicBezTo>
                    <a:pt x="200" y="303"/>
                    <a:pt x="211" y="302"/>
                    <a:pt x="222" y="299"/>
                  </a:cubicBezTo>
                  <a:cubicBezTo>
                    <a:pt x="298" y="290"/>
                    <a:pt x="355" y="214"/>
                    <a:pt x="346" y="128"/>
                  </a:cubicBezTo>
                  <a:cubicBezTo>
                    <a:pt x="334" y="47"/>
                    <a:pt x="266" y="1"/>
                    <a:pt x="198" y="1"/>
                  </a:cubicBezTo>
                  <a:close/>
                </a:path>
              </a:pathLst>
            </a:custGeom>
            <a:solidFill>
              <a:srgbClr val="52A2A5"/>
            </a:solidFill>
            <a:ln w="5950" cap="flat" cmpd="sng">
              <a:solidFill>
                <a:srgbClr val="52A2A5"/>
              </a:solidFill>
              <a:prstDash val="solid"/>
              <a:miter lim="95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9" name="Google Shape;2909;p38"/>
            <p:cNvSpPr/>
            <p:nvPr/>
          </p:nvSpPr>
          <p:spPr>
            <a:xfrm>
              <a:off x="2705325" y="2100800"/>
              <a:ext cx="21200" cy="17975"/>
            </a:xfrm>
            <a:custGeom>
              <a:avLst/>
              <a:gdLst/>
              <a:ahLst/>
              <a:cxnLst/>
              <a:rect l="l" t="t" r="r" b="b"/>
              <a:pathLst>
                <a:path w="848" h="719" extrusionOk="0">
                  <a:moveTo>
                    <a:pt x="381" y="0"/>
                  </a:moveTo>
                  <a:cubicBezTo>
                    <a:pt x="363" y="0"/>
                    <a:pt x="344" y="2"/>
                    <a:pt x="325" y="5"/>
                  </a:cubicBezTo>
                  <a:cubicBezTo>
                    <a:pt x="134" y="33"/>
                    <a:pt x="0" y="224"/>
                    <a:pt x="29" y="424"/>
                  </a:cubicBezTo>
                  <a:cubicBezTo>
                    <a:pt x="58" y="610"/>
                    <a:pt x="222" y="718"/>
                    <a:pt x="386" y="718"/>
                  </a:cubicBezTo>
                  <a:cubicBezTo>
                    <a:pt x="492" y="718"/>
                    <a:pt x="597" y="674"/>
                    <a:pt x="668" y="577"/>
                  </a:cubicBezTo>
                  <a:cubicBezTo>
                    <a:pt x="847" y="335"/>
                    <a:pt x="665" y="0"/>
                    <a:pt x="381" y="0"/>
                  </a:cubicBezTo>
                  <a:close/>
                </a:path>
              </a:pathLst>
            </a:custGeom>
            <a:solidFill>
              <a:srgbClr val="52A2A5"/>
            </a:solidFill>
            <a:ln w="5950" cap="flat" cmpd="sng">
              <a:solidFill>
                <a:srgbClr val="52A2A5"/>
              </a:solidFill>
              <a:prstDash val="solid"/>
              <a:miter lim="95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0" name="Google Shape;2910;p38"/>
            <p:cNvSpPr/>
            <p:nvPr/>
          </p:nvSpPr>
          <p:spPr>
            <a:xfrm>
              <a:off x="2660550" y="2092800"/>
              <a:ext cx="18100" cy="14925"/>
            </a:xfrm>
            <a:custGeom>
              <a:avLst/>
              <a:gdLst/>
              <a:ahLst/>
              <a:cxnLst/>
              <a:rect l="l" t="t" r="r" b="b"/>
              <a:pathLst>
                <a:path w="724" h="597" extrusionOk="0">
                  <a:moveTo>
                    <a:pt x="329" y="0"/>
                  </a:moveTo>
                  <a:cubicBezTo>
                    <a:pt x="159" y="0"/>
                    <a:pt x="1" y="146"/>
                    <a:pt x="36" y="344"/>
                  </a:cubicBezTo>
                  <a:cubicBezTo>
                    <a:pt x="53" y="489"/>
                    <a:pt x="178" y="596"/>
                    <a:pt x="320" y="596"/>
                  </a:cubicBezTo>
                  <a:cubicBezTo>
                    <a:pt x="337" y="596"/>
                    <a:pt x="353" y="595"/>
                    <a:pt x="370" y="592"/>
                  </a:cubicBezTo>
                  <a:cubicBezTo>
                    <a:pt x="637" y="553"/>
                    <a:pt x="723" y="220"/>
                    <a:pt x="504" y="57"/>
                  </a:cubicBezTo>
                  <a:cubicBezTo>
                    <a:pt x="449" y="18"/>
                    <a:pt x="389" y="0"/>
                    <a:pt x="329" y="0"/>
                  </a:cubicBezTo>
                  <a:close/>
                </a:path>
              </a:pathLst>
            </a:custGeom>
            <a:solidFill>
              <a:srgbClr val="52A2A5"/>
            </a:solidFill>
            <a:ln w="5950" cap="flat" cmpd="sng">
              <a:solidFill>
                <a:srgbClr val="52A2A5"/>
              </a:solidFill>
              <a:prstDash val="solid"/>
              <a:miter lim="95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1" name="Google Shape;2911;p38"/>
            <p:cNvSpPr/>
            <p:nvPr/>
          </p:nvSpPr>
          <p:spPr>
            <a:xfrm>
              <a:off x="2707850" y="1834650"/>
              <a:ext cx="26825" cy="22450"/>
            </a:xfrm>
            <a:custGeom>
              <a:avLst/>
              <a:gdLst/>
              <a:ahLst/>
              <a:cxnLst/>
              <a:rect l="l" t="t" r="r" b="b"/>
              <a:pathLst>
                <a:path w="1073" h="898" extrusionOk="0">
                  <a:moveTo>
                    <a:pt x="482" y="1"/>
                  </a:moveTo>
                  <a:cubicBezTo>
                    <a:pt x="229" y="1"/>
                    <a:pt x="0" y="224"/>
                    <a:pt x="43" y="520"/>
                  </a:cubicBezTo>
                  <a:cubicBezTo>
                    <a:pt x="77" y="736"/>
                    <a:pt x="268" y="897"/>
                    <a:pt x="488" y="897"/>
                  </a:cubicBezTo>
                  <a:cubicBezTo>
                    <a:pt x="511" y="897"/>
                    <a:pt x="534" y="895"/>
                    <a:pt x="558" y="892"/>
                  </a:cubicBezTo>
                  <a:cubicBezTo>
                    <a:pt x="949" y="825"/>
                    <a:pt x="1073" y="319"/>
                    <a:pt x="748" y="91"/>
                  </a:cubicBezTo>
                  <a:cubicBezTo>
                    <a:pt x="664" y="28"/>
                    <a:pt x="571" y="1"/>
                    <a:pt x="482" y="1"/>
                  </a:cubicBezTo>
                  <a:close/>
                </a:path>
              </a:pathLst>
            </a:custGeom>
            <a:solidFill>
              <a:srgbClr val="52A2A5"/>
            </a:solidFill>
            <a:ln w="5950" cap="flat" cmpd="sng">
              <a:solidFill>
                <a:srgbClr val="52A2A5"/>
              </a:solidFill>
              <a:prstDash val="solid"/>
              <a:miter lim="95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2" name="Google Shape;2912;p38"/>
            <p:cNvSpPr/>
            <p:nvPr/>
          </p:nvSpPr>
          <p:spPr>
            <a:xfrm>
              <a:off x="2312850" y="1914400"/>
              <a:ext cx="20475" cy="17075"/>
            </a:xfrm>
            <a:custGeom>
              <a:avLst/>
              <a:gdLst/>
              <a:ahLst/>
              <a:cxnLst/>
              <a:rect l="l" t="t" r="r" b="b"/>
              <a:pathLst>
                <a:path w="819" h="683" extrusionOk="0">
                  <a:moveTo>
                    <a:pt x="369" y="0"/>
                  </a:moveTo>
                  <a:cubicBezTo>
                    <a:pt x="175" y="0"/>
                    <a:pt x="1" y="172"/>
                    <a:pt x="36" y="392"/>
                  </a:cubicBezTo>
                  <a:cubicBezTo>
                    <a:pt x="62" y="564"/>
                    <a:pt x="205" y="682"/>
                    <a:pt x="366" y="682"/>
                  </a:cubicBezTo>
                  <a:cubicBezTo>
                    <a:pt x="383" y="682"/>
                    <a:pt x="400" y="681"/>
                    <a:pt x="418" y="678"/>
                  </a:cubicBezTo>
                  <a:cubicBezTo>
                    <a:pt x="723" y="630"/>
                    <a:pt x="818" y="249"/>
                    <a:pt x="570" y="68"/>
                  </a:cubicBezTo>
                  <a:cubicBezTo>
                    <a:pt x="506" y="21"/>
                    <a:pt x="437" y="0"/>
                    <a:pt x="369" y="0"/>
                  </a:cubicBezTo>
                  <a:close/>
                </a:path>
              </a:pathLst>
            </a:custGeom>
            <a:solidFill>
              <a:srgbClr val="52A2A5"/>
            </a:solidFill>
            <a:ln w="5950" cap="flat" cmpd="sng">
              <a:solidFill>
                <a:srgbClr val="52A2A5"/>
              </a:solidFill>
              <a:prstDash val="solid"/>
              <a:miter lim="95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3" name="Google Shape;2913;p38"/>
            <p:cNvSpPr/>
            <p:nvPr/>
          </p:nvSpPr>
          <p:spPr>
            <a:xfrm>
              <a:off x="2323650" y="1938050"/>
              <a:ext cx="23250" cy="19400"/>
            </a:xfrm>
            <a:custGeom>
              <a:avLst/>
              <a:gdLst/>
              <a:ahLst/>
              <a:cxnLst/>
              <a:rect l="l" t="t" r="r" b="b"/>
              <a:pathLst>
                <a:path w="930" h="776" extrusionOk="0">
                  <a:moveTo>
                    <a:pt x="426" y="1"/>
                  </a:moveTo>
                  <a:cubicBezTo>
                    <a:pt x="205" y="1"/>
                    <a:pt x="0" y="193"/>
                    <a:pt x="43" y="448"/>
                  </a:cubicBezTo>
                  <a:cubicBezTo>
                    <a:pt x="69" y="639"/>
                    <a:pt x="239" y="776"/>
                    <a:pt x="428" y="776"/>
                  </a:cubicBezTo>
                  <a:cubicBezTo>
                    <a:pt x="446" y="776"/>
                    <a:pt x="464" y="774"/>
                    <a:pt x="482" y="772"/>
                  </a:cubicBezTo>
                  <a:cubicBezTo>
                    <a:pt x="825" y="724"/>
                    <a:pt x="930" y="276"/>
                    <a:pt x="653" y="76"/>
                  </a:cubicBezTo>
                  <a:cubicBezTo>
                    <a:pt x="582" y="24"/>
                    <a:pt x="503" y="1"/>
                    <a:pt x="426" y="1"/>
                  </a:cubicBezTo>
                  <a:close/>
                </a:path>
              </a:pathLst>
            </a:custGeom>
            <a:solidFill>
              <a:srgbClr val="52A2A5"/>
            </a:solidFill>
            <a:ln w="5950" cap="flat" cmpd="sng">
              <a:solidFill>
                <a:srgbClr val="52A2A5"/>
              </a:solidFill>
              <a:prstDash val="solid"/>
              <a:miter lim="95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4" name="Google Shape;2914;p38"/>
            <p:cNvSpPr/>
            <p:nvPr/>
          </p:nvSpPr>
          <p:spPr>
            <a:xfrm>
              <a:off x="2286425" y="1972100"/>
              <a:ext cx="24725" cy="20650"/>
            </a:xfrm>
            <a:custGeom>
              <a:avLst/>
              <a:gdLst/>
              <a:ahLst/>
              <a:cxnLst/>
              <a:rect l="l" t="t" r="r" b="b"/>
              <a:pathLst>
                <a:path w="989" h="826" extrusionOk="0">
                  <a:moveTo>
                    <a:pt x="455" y="1"/>
                  </a:moveTo>
                  <a:cubicBezTo>
                    <a:pt x="219" y="1"/>
                    <a:pt x="1" y="208"/>
                    <a:pt x="44" y="478"/>
                  </a:cubicBezTo>
                  <a:cubicBezTo>
                    <a:pt x="79" y="680"/>
                    <a:pt x="259" y="825"/>
                    <a:pt x="458" y="825"/>
                  </a:cubicBezTo>
                  <a:cubicBezTo>
                    <a:pt x="476" y="825"/>
                    <a:pt x="493" y="824"/>
                    <a:pt x="511" y="822"/>
                  </a:cubicBezTo>
                  <a:cubicBezTo>
                    <a:pt x="874" y="764"/>
                    <a:pt x="988" y="297"/>
                    <a:pt x="692" y="78"/>
                  </a:cubicBezTo>
                  <a:cubicBezTo>
                    <a:pt x="617" y="24"/>
                    <a:pt x="535" y="1"/>
                    <a:pt x="455" y="1"/>
                  </a:cubicBezTo>
                  <a:close/>
                </a:path>
              </a:pathLst>
            </a:custGeom>
            <a:solidFill>
              <a:srgbClr val="52A2A5"/>
            </a:solidFill>
            <a:ln w="5950" cap="flat" cmpd="sng">
              <a:solidFill>
                <a:srgbClr val="52A2A5"/>
              </a:solidFill>
              <a:prstDash val="solid"/>
              <a:miter lim="95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5" name="Google Shape;2915;p38"/>
            <p:cNvSpPr/>
            <p:nvPr/>
          </p:nvSpPr>
          <p:spPr>
            <a:xfrm>
              <a:off x="3112900" y="2616025"/>
              <a:ext cx="118775" cy="173650"/>
            </a:xfrm>
            <a:custGeom>
              <a:avLst/>
              <a:gdLst/>
              <a:ahLst/>
              <a:cxnLst/>
              <a:rect l="l" t="t" r="r" b="b"/>
              <a:pathLst>
                <a:path w="4751" h="6946" extrusionOk="0">
                  <a:moveTo>
                    <a:pt x="941" y="2316"/>
                  </a:moveTo>
                  <a:cubicBezTo>
                    <a:pt x="1178" y="2316"/>
                    <a:pt x="1219" y="2683"/>
                    <a:pt x="964" y="2719"/>
                  </a:cubicBezTo>
                  <a:cubicBezTo>
                    <a:pt x="949" y="2722"/>
                    <a:pt x="935" y="2723"/>
                    <a:pt x="922" y="2723"/>
                  </a:cubicBezTo>
                  <a:cubicBezTo>
                    <a:pt x="690" y="2723"/>
                    <a:pt x="645" y="2355"/>
                    <a:pt x="906" y="2319"/>
                  </a:cubicBezTo>
                  <a:cubicBezTo>
                    <a:pt x="918" y="2317"/>
                    <a:pt x="930" y="2316"/>
                    <a:pt x="941" y="2316"/>
                  </a:cubicBezTo>
                  <a:close/>
                  <a:moveTo>
                    <a:pt x="0" y="0"/>
                  </a:moveTo>
                  <a:cubicBezTo>
                    <a:pt x="0" y="1"/>
                    <a:pt x="86" y="2920"/>
                    <a:pt x="1345" y="4837"/>
                  </a:cubicBezTo>
                  <a:cubicBezTo>
                    <a:pt x="1479" y="5037"/>
                    <a:pt x="1622" y="5228"/>
                    <a:pt x="1784" y="5409"/>
                  </a:cubicBezTo>
                  <a:cubicBezTo>
                    <a:pt x="2499" y="6220"/>
                    <a:pt x="3482" y="6764"/>
                    <a:pt x="4560" y="6945"/>
                  </a:cubicBezTo>
                  <a:cubicBezTo>
                    <a:pt x="4722" y="6296"/>
                    <a:pt x="4751" y="5619"/>
                    <a:pt x="4617" y="4961"/>
                  </a:cubicBezTo>
                  <a:cubicBezTo>
                    <a:pt x="4503" y="4322"/>
                    <a:pt x="4255" y="3702"/>
                    <a:pt x="3892" y="3158"/>
                  </a:cubicBezTo>
                  <a:cubicBezTo>
                    <a:pt x="2643" y="1241"/>
                    <a:pt x="0" y="1"/>
                    <a:pt x="0" y="0"/>
                  </a:cubicBezTo>
                  <a:close/>
                </a:path>
              </a:pathLst>
            </a:custGeom>
            <a:solidFill>
              <a:srgbClr val="52A2A5"/>
            </a:solidFill>
            <a:ln w="5950" cap="flat" cmpd="sng">
              <a:solidFill>
                <a:srgbClr val="52A2A5"/>
              </a:solidFill>
              <a:prstDash val="solid"/>
              <a:miter lim="95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6" name="Google Shape;2916;p38"/>
            <p:cNvSpPr/>
            <p:nvPr/>
          </p:nvSpPr>
          <p:spPr>
            <a:xfrm>
              <a:off x="2478300" y="2731700"/>
              <a:ext cx="142625" cy="153600"/>
            </a:xfrm>
            <a:custGeom>
              <a:avLst/>
              <a:gdLst/>
              <a:ahLst/>
              <a:cxnLst/>
              <a:rect l="l" t="t" r="r" b="b"/>
              <a:pathLst>
                <a:path w="5705" h="6144" extrusionOk="0">
                  <a:moveTo>
                    <a:pt x="124" y="0"/>
                  </a:moveTo>
                  <a:lnTo>
                    <a:pt x="124" y="0"/>
                  </a:lnTo>
                  <a:cubicBezTo>
                    <a:pt x="0" y="1336"/>
                    <a:pt x="448" y="2661"/>
                    <a:pt x="1364" y="3644"/>
                  </a:cubicBezTo>
                  <a:cubicBezTo>
                    <a:pt x="1698" y="3997"/>
                    <a:pt x="2070" y="4321"/>
                    <a:pt x="2471" y="4598"/>
                  </a:cubicBezTo>
                  <a:cubicBezTo>
                    <a:pt x="3463" y="5266"/>
                    <a:pt x="4560" y="5781"/>
                    <a:pt x="5705" y="6143"/>
                  </a:cubicBezTo>
                  <a:cubicBezTo>
                    <a:pt x="5561" y="5476"/>
                    <a:pt x="5371" y="4817"/>
                    <a:pt x="5123" y="4188"/>
                  </a:cubicBezTo>
                  <a:cubicBezTo>
                    <a:pt x="4789" y="3320"/>
                    <a:pt x="4302" y="2337"/>
                    <a:pt x="3615" y="1584"/>
                  </a:cubicBezTo>
                  <a:cubicBezTo>
                    <a:pt x="2728" y="582"/>
                    <a:pt x="1460" y="10"/>
                    <a:pt x="124" y="0"/>
                  </a:cubicBezTo>
                  <a:close/>
                </a:path>
              </a:pathLst>
            </a:custGeom>
            <a:solidFill>
              <a:srgbClr val="52A2A5"/>
            </a:solidFill>
            <a:ln w="5950" cap="flat" cmpd="sng">
              <a:solidFill>
                <a:srgbClr val="52A2A5"/>
              </a:solidFill>
              <a:prstDash val="solid"/>
              <a:miter lim="95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7" name="Google Shape;2917;p38"/>
            <p:cNvSpPr/>
            <p:nvPr/>
          </p:nvSpPr>
          <p:spPr>
            <a:xfrm>
              <a:off x="2628525" y="3703500"/>
              <a:ext cx="142650" cy="153625"/>
            </a:xfrm>
            <a:custGeom>
              <a:avLst/>
              <a:gdLst/>
              <a:ahLst/>
              <a:cxnLst/>
              <a:rect l="l" t="t" r="r" b="b"/>
              <a:pathLst>
                <a:path w="5706" h="6145" extrusionOk="0">
                  <a:moveTo>
                    <a:pt x="125" y="1"/>
                  </a:moveTo>
                  <a:lnTo>
                    <a:pt x="125" y="1"/>
                  </a:lnTo>
                  <a:cubicBezTo>
                    <a:pt x="1" y="1336"/>
                    <a:pt x="449" y="2662"/>
                    <a:pt x="1365" y="3645"/>
                  </a:cubicBezTo>
                  <a:cubicBezTo>
                    <a:pt x="1699" y="3998"/>
                    <a:pt x="2071" y="4322"/>
                    <a:pt x="2472" y="4599"/>
                  </a:cubicBezTo>
                  <a:cubicBezTo>
                    <a:pt x="3473" y="5266"/>
                    <a:pt x="4561" y="5782"/>
                    <a:pt x="5705" y="6144"/>
                  </a:cubicBezTo>
                  <a:cubicBezTo>
                    <a:pt x="5562" y="5476"/>
                    <a:pt x="5371" y="4818"/>
                    <a:pt x="5123" y="4179"/>
                  </a:cubicBezTo>
                  <a:cubicBezTo>
                    <a:pt x="4799" y="3320"/>
                    <a:pt x="4303" y="2338"/>
                    <a:pt x="3626" y="1584"/>
                  </a:cubicBezTo>
                  <a:cubicBezTo>
                    <a:pt x="2729" y="583"/>
                    <a:pt x="1460" y="10"/>
                    <a:pt x="125" y="1"/>
                  </a:cubicBezTo>
                  <a:close/>
                </a:path>
              </a:pathLst>
            </a:custGeom>
            <a:solidFill>
              <a:srgbClr val="52A2A5"/>
            </a:solidFill>
            <a:ln w="5950" cap="flat" cmpd="sng">
              <a:solidFill>
                <a:srgbClr val="52A2A5"/>
              </a:solidFill>
              <a:prstDash val="solid"/>
              <a:miter lim="95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8" name="Google Shape;2918;p38"/>
            <p:cNvSpPr/>
            <p:nvPr/>
          </p:nvSpPr>
          <p:spPr>
            <a:xfrm>
              <a:off x="2615650" y="2970650"/>
              <a:ext cx="97100" cy="200825"/>
            </a:xfrm>
            <a:custGeom>
              <a:avLst/>
              <a:gdLst/>
              <a:ahLst/>
              <a:cxnLst/>
              <a:rect l="l" t="t" r="r" b="b"/>
              <a:pathLst>
                <a:path w="3884" h="8033" extrusionOk="0">
                  <a:moveTo>
                    <a:pt x="3034" y="0"/>
                  </a:moveTo>
                  <a:cubicBezTo>
                    <a:pt x="3034" y="0"/>
                    <a:pt x="926" y="2023"/>
                    <a:pt x="344" y="4245"/>
                  </a:cubicBezTo>
                  <a:cubicBezTo>
                    <a:pt x="1" y="5533"/>
                    <a:pt x="211" y="6907"/>
                    <a:pt x="936" y="8033"/>
                  </a:cubicBezTo>
                  <a:cubicBezTo>
                    <a:pt x="2118" y="7403"/>
                    <a:pt x="2977" y="6306"/>
                    <a:pt x="3301" y="5009"/>
                  </a:cubicBezTo>
                  <a:cubicBezTo>
                    <a:pt x="3883" y="2795"/>
                    <a:pt x="3034" y="0"/>
                    <a:pt x="3034" y="0"/>
                  </a:cubicBezTo>
                  <a:close/>
                </a:path>
              </a:pathLst>
            </a:custGeom>
            <a:solidFill>
              <a:srgbClr val="52A2A5"/>
            </a:solidFill>
            <a:ln w="5950" cap="flat" cmpd="sng">
              <a:solidFill>
                <a:srgbClr val="52A2A5"/>
              </a:solidFill>
              <a:prstDash val="solid"/>
              <a:miter lim="95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9" name="Google Shape;2919;p38"/>
            <p:cNvSpPr/>
            <p:nvPr/>
          </p:nvSpPr>
          <p:spPr>
            <a:xfrm>
              <a:off x="2676225" y="3341375"/>
              <a:ext cx="160775" cy="132250"/>
            </a:xfrm>
            <a:custGeom>
              <a:avLst/>
              <a:gdLst/>
              <a:ahLst/>
              <a:cxnLst/>
              <a:rect l="l" t="t" r="r" b="b"/>
              <a:pathLst>
                <a:path w="6431" h="5290" extrusionOk="0">
                  <a:moveTo>
                    <a:pt x="5739" y="1"/>
                  </a:moveTo>
                  <a:cubicBezTo>
                    <a:pt x="5026" y="1"/>
                    <a:pt x="4323" y="167"/>
                    <a:pt x="3673" y="492"/>
                  </a:cubicBezTo>
                  <a:cubicBezTo>
                    <a:pt x="3711" y="530"/>
                    <a:pt x="3731" y="587"/>
                    <a:pt x="3740" y="635"/>
                  </a:cubicBezTo>
                  <a:cubicBezTo>
                    <a:pt x="3769" y="806"/>
                    <a:pt x="3645" y="969"/>
                    <a:pt x="3483" y="997"/>
                  </a:cubicBezTo>
                  <a:cubicBezTo>
                    <a:pt x="3468" y="999"/>
                    <a:pt x="3454" y="1000"/>
                    <a:pt x="3440" y="1000"/>
                  </a:cubicBezTo>
                  <a:cubicBezTo>
                    <a:pt x="3304" y="1000"/>
                    <a:pt x="3182" y="918"/>
                    <a:pt x="3139" y="797"/>
                  </a:cubicBezTo>
                  <a:cubicBezTo>
                    <a:pt x="3006" y="883"/>
                    <a:pt x="2872" y="978"/>
                    <a:pt x="2738" y="1093"/>
                  </a:cubicBezTo>
                  <a:cubicBezTo>
                    <a:pt x="964" y="2533"/>
                    <a:pt x="1" y="5290"/>
                    <a:pt x="1" y="5290"/>
                  </a:cubicBezTo>
                  <a:cubicBezTo>
                    <a:pt x="1" y="5290"/>
                    <a:pt x="2891" y="4908"/>
                    <a:pt x="4665" y="3458"/>
                  </a:cubicBezTo>
                  <a:cubicBezTo>
                    <a:pt x="5715" y="2619"/>
                    <a:pt x="6354" y="1388"/>
                    <a:pt x="6430" y="53"/>
                  </a:cubicBezTo>
                  <a:cubicBezTo>
                    <a:pt x="6200" y="18"/>
                    <a:pt x="5969" y="1"/>
                    <a:pt x="5739" y="1"/>
                  </a:cubicBezTo>
                  <a:close/>
                </a:path>
              </a:pathLst>
            </a:custGeom>
            <a:solidFill>
              <a:srgbClr val="52A2A5"/>
            </a:solidFill>
            <a:ln w="5950" cap="flat" cmpd="sng">
              <a:solidFill>
                <a:srgbClr val="52A2A5"/>
              </a:solidFill>
              <a:prstDash val="solid"/>
              <a:miter lim="95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0" name="Google Shape;2920;p38"/>
            <p:cNvSpPr/>
            <p:nvPr/>
          </p:nvSpPr>
          <p:spPr>
            <a:xfrm>
              <a:off x="3214000" y="3095150"/>
              <a:ext cx="98275" cy="221075"/>
            </a:xfrm>
            <a:custGeom>
              <a:avLst/>
              <a:gdLst/>
              <a:ahLst/>
              <a:cxnLst/>
              <a:rect l="l" t="t" r="r" b="b"/>
              <a:pathLst>
                <a:path w="3931" h="8843" extrusionOk="0">
                  <a:moveTo>
                    <a:pt x="839" y="0"/>
                  </a:moveTo>
                  <a:cubicBezTo>
                    <a:pt x="809" y="0"/>
                    <a:pt x="778" y="3"/>
                    <a:pt x="745" y="9"/>
                  </a:cubicBezTo>
                  <a:cubicBezTo>
                    <a:pt x="210" y="102"/>
                    <a:pt x="290" y="890"/>
                    <a:pt x="814" y="890"/>
                  </a:cubicBezTo>
                  <a:cubicBezTo>
                    <a:pt x="832" y="890"/>
                    <a:pt x="850" y="889"/>
                    <a:pt x="869" y="887"/>
                  </a:cubicBezTo>
                  <a:lnTo>
                    <a:pt x="869" y="887"/>
                  </a:lnTo>
                  <a:cubicBezTo>
                    <a:pt x="182" y="2013"/>
                    <a:pt x="1" y="3386"/>
                    <a:pt x="373" y="4655"/>
                  </a:cubicBezTo>
                  <a:cubicBezTo>
                    <a:pt x="993" y="6868"/>
                    <a:pt x="3139" y="8843"/>
                    <a:pt x="3139" y="8843"/>
                  </a:cubicBezTo>
                  <a:cubicBezTo>
                    <a:pt x="3139" y="8843"/>
                    <a:pt x="3931" y="6038"/>
                    <a:pt x="3311" y="3835"/>
                  </a:cubicBezTo>
                  <a:cubicBezTo>
                    <a:pt x="2968" y="2556"/>
                    <a:pt x="2099" y="1479"/>
                    <a:pt x="926" y="868"/>
                  </a:cubicBezTo>
                  <a:cubicBezTo>
                    <a:pt x="1456" y="742"/>
                    <a:pt x="1318" y="0"/>
                    <a:pt x="839" y="0"/>
                  </a:cubicBezTo>
                  <a:close/>
                </a:path>
              </a:pathLst>
            </a:custGeom>
            <a:solidFill>
              <a:srgbClr val="52A2A5"/>
            </a:solidFill>
            <a:ln w="5950" cap="flat" cmpd="sng">
              <a:solidFill>
                <a:srgbClr val="52A2A5"/>
              </a:solidFill>
              <a:prstDash val="solid"/>
              <a:miter lim="95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1" name="Google Shape;2921;p38"/>
            <p:cNvSpPr/>
            <p:nvPr/>
          </p:nvSpPr>
          <p:spPr>
            <a:xfrm>
              <a:off x="2885375" y="2864525"/>
              <a:ext cx="124525" cy="171500"/>
            </a:xfrm>
            <a:custGeom>
              <a:avLst/>
              <a:gdLst/>
              <a:ahLst/>
              <a:cxnLst/>
              <a:rect l="l" t="t" r="r" b="b"/>
              <a:pathLst>
                <a:path w="4981" h="6860" extrusionOk="0">
                  <a:moveTo>
                    <a:pt x="306" y="0"/>
                  </a:moveTo>
                  <a:cubicBezTo>
                    <a:pt x="1" y="1298"/>
                    <a:pt x="258" y="2671"/>
                    <a:pt x="1021" y="3768"/>
                  </a:cubicBezTo>
                  <a:cubicBezTo>
                    <a:pt x="2319" y="5667"/>
                    <a:pt x="4980" y="6859"/>
                    <a:pt x="4980" y="6859"/>
                  </a:cubicBezTo>
                  <a:cubicBezTo>
                    <a:pt x="4980" y="6859"/>
                    <a:pt x="4837" y="3940"/>
                    <a:pt x="3549" y="2051"/>
                  </a:cubicBezTo>
                  <a:cubicBezTo>
                    <a:pt x="2805" y="935"/>
                    <a:pt x="1622" y="191"/>
                    <a:pt x="306" y="0"/>
                  </a:cubicBezTo>
                  <a:close/>
                </a:path>
              </a:pathLst>
            </a:custGeom>
            <a:solidFill>
              <a:srgbClr val="52A2A5"/>
            </a:solidFill>
            <a:ln w="5950" cap="flat" cmpd="sng">
              <a:solidFill>
                <a:srgbClr val="52A2A5"/>
              </a:solidFill>
              <a:prstDash val="solid"/>
              <a:miter lim="95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2" name="Google Shape;2922;p38"/>
            <p:cNvSpPr/>
            <p:nvPr/>
          </p:nvSpPr>
          <p:spPr>
            <a:xfrm>
              <a:off x="2942850" y="3488400"/>
              <a:ext cx="143125" cy="153125"/>
            </a:xfrm>
            <a:custGeom>
              <a:avLst/>
              <a:gdLst/>
              <a:ahLst/>
              <a:cxnLst/>
              <a:rect l="l" t="t" r="r" b="b"/>
              <a:pathLst>
                <a:path w="5725" h="6125" extrusionOk="0">
                  <a:moveTo>
                    <a:pt x="115" y="0"/>
                  </a:moveTo>
                  <a:cubicBezTo>
                    <a:pt x="1" y="1336"/>
                    <a:pt x="459" y="2652"/>
                    <a:pt x="1374" y="3625"/>
                  </a:cubicBezTo>
                  <a:cubicBezTo>
                    <a:pt x="2920" y="5323"/>
                    <a:pt x="5724" y="6124"/>
                    <a:pt x="5724" y="6124"/>
                  </a:cubicBezTo>
                  <a:cubicBezTo>
                    <a:pt x="5724" y="6124"/>
                    <a:pt x="5171" y="3253"/>
                    <a:pt x="3616" y="1565"/>
                  </a:cubicBezTo>
                  <a:cubicBezTo>
                    <a:pt x="2729" y="573"/>
                    <a:pt x="1451" y="0"/>
                    <a:pt x="115" y="0"/>
                  </a:cubicBezTo>
                  <a:close/>
                </a:path>
              </a:pathLst>
            </a:custGeom>
            <a:solidFill>
              <a:srgbClr val="52A2A5"/>
            </a:solidFill>
            <a:ln w="5950" cap="flat" cmpd="sng">
              <a:solidFill>
                <a:srgbClr val="52A2A5"/>
              </a:solidFill>
              <a:prstDash val="solid"/>
              <a:miter lim="95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3" name="Google Shape;2923;p38"/>
            <p:cNvSpPr/>
            <p:nvPr/>
          </p:nvSpPr>
          <p:spPr>
            <a:xfrm>
              <a:off x="2650225" y="3501000"/>
              <a:ext cx="8925" cy="7425"/>
            </a:xfrm>
            <a:custGeom>
              <a:avLst/>
              <a:gdLst/>
              <a:ahLst/>
              <a:cxnLst/>
              <a:rect l="l" t="t" r="r" b="b"/>
              <a:pathLst>
                <a:path w="357" h="297" extrusionOk="0">
                  <a:moveTo>
                    <a:pt x="189" y="1"/>
                  </a:moveTo>
                  <a:cubicBezTo>
                    <a:pt x="184" y="1"/>
                    <a:pt x="178" y="1"/>
                    <a:pt x="173" y="2"/>
                  </a:cubicBezTo>
                  <a:cubicBezTo>
                    <a:pt x="39" y="21"/>
                    <a:pt x="1" y="193"/>
                    <a:pt x="106" y="269"/>
                  </a:cubicBezTo>
                  <a:cubicBezTo>
                    <a:pt x="134" y="288"/>
                    <a:pt x="164" y="296"/>
                    <a:pt x="193" y="296"/>
                  </a:cubicBezTo>
                  <a:cubicBezTo>
                    <a:pt x="281" y="296"/>
                    <a:pt x="356" y="219"/>
                    <a:pt x="335" y="126"/>
                  </a:cubicBezTo>
                  <a:cubicBezTo>
                    <a:pt x="326" y="55"/>
                    <a:pt x="260" y="1"/>
                    <a:pt x="189" y="1"/>
                  </a:cubicBezTo>
                  <a:close/>
                </a:path>
              </a:pathLst>
            </a:custGeom>
            <a:solidFill>
              <a:srgbClr val="52A2A5"/>
            </a:solidFill>
            <a:ln w="5950" cap="flat" cmpd="sng">
              <a:solidFill>
                <a:srgbClr val="52A2A5"/>
              </a:solidFill>
              <a:prstDash val="solid"/>
              <a:miter lim="95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4" name="Google Shape;2924;p38"/>
            <p:cNvSpPr/>
            <p:nvPr/>
          </p:nvSpPr>
          <p:spPr>
            <a:xfrm>
              <a:off x="2551750" y="3597825"/>
              <a:ext cx="10325" cy="8600"/>
            </a:xfrm>
            <a:custGeom>
              <a:avLst/>
              <a:gdLst/>
              <a:ahLst/>
              <a:cxnLst/>
              <a:rect l="l" t="t" r="r" b="b"/>
              <a:pathLst>
                <a:path w="413" h="344" extrusionOk="0">
                  <a:moveTo>
                    <a:pt x="219" y="1"/>
                  </a:moveTo>
                  <a:cubicBezTo>
                    <a:pt x="213" y="1"/>
                    <a:pt x="207" y="1"/>
                    <a:pt x="201" y="2"/>
                  </a:cubicBezTo>
                  <a:cubicBezTo>
                    <a:pt x="48" y="30"/>
                    <a:pt x="0" y="221"/>
                    <a:pt x="124" y="307"/>
                  </a:cubicBezTo>
                  <a:cubicBezTo>
                    <a:pt x="157" y="332"/>
                    <a:pt x="193" y="344"/>
                    <a:pt x="228" y="344"/>
                  </a:cubicBezTo>
                  <a:cubicBezTo>
                    <a:pt x="325" y="344"/>
                    <a:pt x="412" y="257"/>
                    <a:pt x="391" y="145"/>
                  </a:cubicBezTo>
                  <a:cubicBezTo>
                    <a:pt x="382" y="65"/>
                    <a:pt x="307" y="1"/>
                    <a:pt x="219" y="1"/>
                  </a:cubicBezTo>
                  <a:close/>
                </a:path>
              </a:pathLst>
            </a:custGeom>
            <a:solidFill>
              <a:srgbClr val="52A2A5"/>
            </a:solidFill>
            <a:ln w="5950" cap="flat" cmpd="sng">
              <a:solidFill>
                <a:srgbClr val="52A2A5"/>
              </a:solidFill>
              <a:prstDash val="solid"/>
              <a:miter lim="95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5" name="Google Shape;2925;p38"/>
            <p:cNvSpPr/>
            <p:nvPr/>
          </p:nvSpPr>
          <p:spPr>
            <a:xfrm>
              <a:off x="2602050" y="3691800"/>
              <a:ext cx="9925" cy="8450"/>
            </a:xfrm>
            <a:custGeom>
              <a:avLst/>
              <a:gdLst/>
              <a:ahLst/>
              <a:cxnLst/>
              <a:rect l="l" t="t" r="r" b="b"/>
              <a:pathLst>
                <a:path w="397" h="338" extrusionOk="0">
                  <a:moveTo>
                    <a:pt x="212" y="0"/>
                  </a:moveTo>
                  <a:cubicBezTo>
                    <a:pt x="206" y="0"/>
                    <a:pt x="199" y="1"/>
                    <a:pt x="192" y="1"/>
                  </a:cubicBezTo>
                  <a:cubicBezTo>
                    <a:pt x="49" y="30"/>
                    <a:pt x="1" y="211"/>
                    <a:pt x="115" y="307"/>
                  </a:cubicBezTo>
                  <a:cubicBezTo>
                    <a:pt x="146" y="328"/>
                    <a:pt x="180" y="338"/>
                    <a:pt x="212" y="338"/>
                  </a:cubicBezTo>
                  <a:cubicBezTo>
                    <a:pt x="309" y="338"/>
                    <a:pt x="397" y="252"/>
                    <a:pt x="383" y="144"/>
                  </a:cubicBezTo>
                  <a:cubicBezTo>
                    <a:pt x="365" y="56"/>
                    <a:pt x="298" y="0"/>
                    <a:pt x="212" y="0"/>
                  </a:cubicBezTo>
                  <a:close/>
                </a:path>
              </a:pathLst>
            </a:custGeom>
            <a:solidFill>
              <a:srgbClr val="52A2A5"/>
            </a:solidFill>
            <a:ln w="5950" cap="flat" cmpd="sng">
              <a:solidFill>
                <a:srgbClr val="52A2A5"/>
              </a:solidFill>
              <a:prstDash val="solid"/>
              <a:miter lim="95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6" name="Google Shape;2926;p38"/>
            <p:cNvSpPr/>
            <p:nvPr/>
          </p:nvSpPr>
          <p:spPr>
            <a:xfrm>
              <a:off x="2654975" y="3693625"/>
              <a:ext cx="19625" cy="14075"/>
            </a:xfrm>
            <a:custGeom>
              <a:avLst/>
              <a:gdLst/>
              <a:ahLst/>
              <a:cxnLst/>
              <a:rect l="l" t="t" r="r" b="b"/>
              <a:pathLst>
                <a:path w="785" h="563" extrusionOk="0">
                  <a:moveTo>
                    <a:pt x="398" y="0"/>
                  </a:moveTo>
                  <a:cubicBezTo>
                    <a:pt x="381" y="0"/>
                    <a:pt x="363" y="2"/>
                    <a:pt x="345" y="5"/>
                  </a:cubicBezTo>
                  <a:cubicBezTo>
                    <a:pt x="0" y="59"/>
                    <a:pt x="61" y="562"/>
                    <a:pt x="380" y="562"/>
                  </a:cubicBezTo>
                  <a:cubicBezTo>
                    <a:pt x="396" y="562"/>
                    <a:pt x="413" y="561"/>
                    <a:pt x="431" y="558"/>
                  </a:cubicBezTo>
                  <a:cubicBezTo>
                    <a:pt x="785" y="503"/>
                    <a:pt x="724" y="0"/>
                    <a:pt x="398" y="0"/>
                  </a:cubicBezTo>
                  <a:close/>
                </a:path>
              </a:pathLst>
            </a:custGeom>
            <a:solidFill>
              <a:srgbClr val="52A2A5"/>
            </a:solidFill>
            <a:ln w="5950" cap="flat" cmpd="sng">
              <a:solidFill>
                <a:srgbClr val="52A2A5"/>
              </a:solidFill>
              <a:prstDash val="solid"/>
              <a:miter lim="95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7" name="Google Shape;2927;p38"/>
            <p:cNvSpPr/>
            <p:nvPr/>
          </p:nvSpPr>
          <p:spPr>
            <a:xfrm>
              <a:off x="2950950" y="3767550"/>
              <a:ext cx="15550" cy="15850"/>
            </a:xfrm>
            <a:custGeom>
              <a:avLst/>
              <a:gdLst/>
              <a:ahLst/>
              <a:cxnLst/>
              <a:rect l="l" t="t" r="r" b="b"/>
              <a:pathLst>
                <a:path w="622" h="634" extrusionOk="0">
                  <a:moveTo>
                    <a:pt x="317" y="1"/>
                  </a:moveTo>
                  <a:cubicBezTo>
                    <a:pt x="301" y="1"/>
                    <a:pt x="285" y="2"/>
                    <a:pt x="268" y="5"/>
                  </a:cubicBezTo>
                  <a:cubicBezTo>
                    <a:pt x="154" y="24"/>
                    <a:pt x="68" y="100"/>
                    <a:pt x="30" y="205"/>
                  </a:cubicBezTo>
                  <a:cubicBezTo>
                    <a:pt x="1" y="253"/>
                    <a:pt x="1" y="310"/>
                    <a:pt x="1" y="367"/>
                  </a:cubicBezTo>
                  <a:cubicBezTo>
                    <a:pt x="11" y="386"/>
                    <a:pt x="20" y="405"/>
                    <a:pt x="30" y="425"/>
                  </a:cubicBezTo>
                  <a:cubicBezTo>
                    <a:pt x="74" y="566"/>
                    <a:pt x="193" y="633"/>
                    <a:pt x="314" y="633"/>
                  </a:cubicBezTo>
                  <a:cubicBezTo>
                    <a:pt x="454" y="633"/>
                    <a:pt x="595" y="542"/>
                    <a:pt x="621" y="367"/>
                  </a:cubicBezTo>
                  <a:lnTo>
                    <a:pt x="621" y="329"/>
                  </a:lnTo>
                  <a:cubicBezTo>
                    <a:pt x="621" y="310"/>
                    <a:pt x="621" y="291"/>
                    <a:pt x="621" y="272"/>
                  </a:cubicBezTo>
                  <a:cubicBezTo>
                    <a:pt x="595" y="117"/>
                    <a:pt x="468" y="1"/>
                    <a:pt x="317" y="1"/>
                  </a:cubicBezTo>
                  <a:close/>
                </a:path>
              </a:pathLst>
            </a:custGeom>
            <a:solidFill>
              <a:srgbClr val="52A2A5"/>
            </a:solidFill>
            <a:ln w="5950" cap="flat" cmpd="sng">
              <a:solidFill>
                <a:srgbClr val="52A2A5"/>
              </a:solidFill>
              <a:prstDash val="solid"/>
              <a:miter lim="95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8" name="Google Shape;2928;p38"/>
            <p:cNvSpPr/>
            <p:nvPr/>
          </p:nvSpPr>
          <p:spPr>
            <a:xfrm>
              <a:off x="2800475" y="2795775"/>
              <a:ext cx="15775" cy="15600"/>
            </a:xfrm>
            <a:custGeom>
              <a:avLst/>
              <a:gdLst/>
              <a:ahLst/>
              <a:cxnLst/>
              <a:rect l="l" t="t" r="r" b="b"/>
              <a:pathLst>
                <a:path w="631" h="624" extrusionOk="0">
                  <a:moveTo>
                    <a:pt x="318" y="0"/>
                  </a:moveTo>
                  <a:cubicBezTo>
                    <a:pt x="199" y="0"/>
                    <a:pt x="82" y="63"/>
                    <a:pt x="29" y="194"/>
                  </a:cubicBezTo>
                  <a:cubicBezTo>
                    <a:pt x="10" y="251"/>
                    <a:pt x="1" y="299"/>
                    <a:pt x="10" y="356"/>
                  </a:cubicBezTo>
                  <a:cubicBezTo>
                    <a:pt x="10" y="375"/>
                    <a:pt x="20" y="394"/>
                    <a:pt x="29" y="413"/>
                  </a:cubicBezTo>
                  <a:cubicBezTo>
                    <a:pt x="78" y="555"/>
                    <a:pt x="201" y="623"/>
                    <a:pt x="324" y="623"/>
                  </a:cubicBezTo>
                  <a:cubicBezTo>
                    <a:pt x="465" y="623"/>
                    <a:pt x="605" y="534"/>
                    <a:pt x="630" y="366"/>
                  </a:cubicBezTo>
                  <a:lnTo>
                    <a:pt x="630" y="327"/>
                  </a:lnTo>
                  <a:cubicBezTo>
                    <a:pt x="630" y="299"/>
                    <a:pt x="630" y="280"/>
                    <a:pt x="630" y="261"/>
                  </a:cubicBezTo>
                  <a:cubicBezTo>
                    <a:pt x="599" y="90"/>
                    <a:pt x="458" y="0"/>
                    <a:pt x="318" y="0"/>
                  </a:cubicBezTo>
                  <a:close/>
                </a:path>
              </a:pathLst>
            </a:custGeom>
            <a:solidFill>
              <a:srgbClr val="52A2A5"/>
            </a:solidFill>
            <a:ln w="5950" cap="flat" cmpd="sng">
              <a:solidFill>
                <a:srgbClr val="52A2A5"/>
              </a:solidFill>
              <a:prstDash val="solid"/>
              <a:miter lim="95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9" name="Google Shape;2929;p38"/>
            <p:cNvSpPr/>
            <p:nvPr/>
          </p:nvSpPr>
          <p:spPr>
            <a:xfrm>
              <a:off x="3054225" y="3646675"/>
              <a:ext cx="15575" cy="13225"/>
            </a:xfrm>
            <a:custGeom>
              <a:avLst/>
              <a:gdLst/>
              <a:ahLst/>
              <a:cxnLst/>
              <a:rect l="l" t="t" r="r" b="b"/>
              <a:pathLst>
                <a:path w="623" h="529" extrusionOk="0">
                  <a:moveTo>
                    <a:pt x="333" y="1"/>
                  </a:moveTo>
                  <a:cubicBezTo>
                    <a:pt x="321" y="1"/>
                    <a:pt x="308" y="2"/>
                    <a:pt x="296" y="3"/>
                  </a:cubicBezTo>
                  <a:cubicBezTo>
                    <a:pt x="67" y="42"/>
                    <a:pt x="0" y="337"/>
                    <a:pt x="182" y="480"/>
                  </a:cubicBezTo>
                  <a:cubicBezTo>
                    <a:pt x="229" y="514"/>
                    <a:pt x="281" y="529"/>
                    <a:pt x="332" y="529"/>
                  </a:cubicBezTo>
                  <a:cubicBezTo>
                    <a:pt x="483" y="529"/>
                    <a:pt x="623" y="394"/>
                    <a:pt x="601" y="223"/>
                  </a:cubicBezTo>
                  <a:cubicBezTo>
                    <a:pt x="575" y="92"/>
                    <a:pt x="461" y="1"/>
                    <a:pt x="333" y="1"/>
                  </a:cubicBezTo>
                  <a:close/>
                </a:path>
              </a:pathLst>
            </a:custGeom>
            <a:solidFill>
              <a:srgbClr val="52A2A5"/>
            </a:solidFill>
            <a:ln w="5950" cap="flat" cmpd="sng">
              <a:solidFill>
                <a:srgbClr val="52A2A5"/>
              </a:solidFill>
              <a:prstDash val="solid"/>
              <a:miter lim="95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0" name="Google Shape;2930;p38"/>
            <p:cNvSpPr/>
            <p:nvPr/>
          </p:nvSpPr>
          <p:spPr>
            <a:xfrm>
              <a:off x="3114325" y="3401000"/>
              <a:ext cx="33875" cy="34625"/>
            </a:xfrm>
            <a:custGeom>
              <a:avLst/>
              <a:gdLst/>
              <a:ahLst/>
              <a:cxnLst/>
              <a:rect l="l" t="t" r="r" b="b"/>
              <a:pathLst>
                <a:path w="1355" h="1385" extrusionOk="0">
                  <a:moveTo>
                    <a:pt x="522" y="1"/>
                  </a:moveTo>
                  <a:cubicBezTo>
                    <a:pt x="433" y="1"/>
                    <a:pt x="340" y="29"/>
                    <a:pt x="258" y="91"/>
                  </a:cubicBezTo>
                  <a:cubicBezTo>
                    <a:pt x="0" y="282"/>
                    <a:pt x="39" y="692"/>
                    <a:pt x="334" y="825"/>
                  </a:cubicBezTo>
                  <a:cubicBezTo>
                    <a:pt x="334" y="873"/>
                    <a:pt x="334" y="911"/>
                    <a:pt x="334" y="959"/>
                  </a:cubicBezTo>
                  <a:cubicBezTo>
                    <a:pt x="353" y="1092"/>
                    <a:pt x="430" y="1207"/>
                    <a:pt x="535" y="1283"/>
                  </a:cubicBezTo>
                  <a:cubicBezTo>
                    <a:pt x="629" y="1352"/>
                    <a:pt x="736" y="1385"/>
                    <a:pt x="842" y="1385"/>
                  </a:cubicBezTo>
                  <a:cubicBezTo>
                    <a:pt x="1016" y="1385"/>
                    <a:pt x="1184" y="1296"/>
                    <a:pt x="1279" y="1131"/>
                  </a:cubicBezTo>
                  <a:cubicBezTo>
                    <a:pt x="1336" y="1026"/>
                    <a:pt x="1355" y="911"/>
                    <a:pt x="1336" y="806"/>
                  </a:cubicBezTo>
                  <a:cubicBezTo>
                    <a:pt x="1307" y="596"/>
                    <a:pt x="1155" y="434"/>
                    <a:pt x="954" y="386"/>
                  </a:cubicBezTo>
                  <a:lnTo>
                    <a:pt x="954" y="367"/>
                  </a:lnTo>
                  <a:cubicBezTo>
                    <a:pt x="915" y="143"/>
                    <a:pt x="724" y="1"/>
                    <a:pt x="522" y="1"/>
                  </a:cubicBezTo>
                  <a:close/>
                </a:path>
              </a:pathLst>
            </a:custGeom>
            <a:solidFill>
              <a:srgbClr val="52A2A5"/>
            </a:solidFill>
            <a:ln w="5950" cap="flat" cmpd="sng">
              <a:solidFill>
                <a:srgbClr val="52A2A5"/>
              </a:solidFill>
              <a:prstDash val="solid"/>
              <a:miter lim="95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1" name="Google Shape;2931;p38"/>
            <p:cNvSpPr/>
            <p:nvPr/>
          </p:nvSpPr>
          <p:spPr>
            <a:xfrm>
              <a:off x="3250725" y="3426075"/>
              <a:ext cx="11125" cy="9225"/>
            </a:xfrm>
            <a:custGeom>
              <a:avLst/>
              <a:gdLst/>
              <a:ahLst/>
              <a:cxnLst/>
              <a:rect l="l" t="t" r="r" b="b"/>
              <a:pathLst>
                <a:path w="445" h="369" extrusionOk="0">
                  <a:moveTo>
                    <a:pt x="246" y="0"/>
                  </a:moveTo>
                  <a:cubicBezTo>
                    <a:pt x="235" y="0"/>
                    <a:pt x="223" y="1"/>
                    <a:pt x="211" y="3"/>
                  </a:cubicBezTo>
                  <a:cubicBezTo>
                    <a:pt x="49" y="23"/>
                    <a:pt x="1" y="232"/>
                    <a:pt x="134" y="328"/>
                  </a:cubicBezTo>
                  <a:cubicBezTo>
                    <a:pt x="170" y="356"/>
                    <a:pt x="209" y="368"/>
                    <a:pt x="247" y="368"/>
                  </a:cubicBezTo>
                  <a:cubicBezTo>
                    <a:pt x="350" y="368"/>
                    <a:pt x="444" y="275"/>
                    <a:pt x="430" y="156"/>
                  </a:cubicBezTo>
                  <a:cubicBezTo>
                    <a:pt x="413" y="63"/>
                    <a:pt x="337" y="0"/>
                    <a:pt x="246" y="0"/>
                  </a:cubicBezTo>
                  <a:close/>
                </a:path>
              </a:pathLst>
            </a:custGeom>
            <a:solidFill>
              <a:srgbClr val="52A2A5"/>
            </a:solidFill>
            <a:ln w="5950" cap="flat" cmpd="sng">
              <a:solidFill>
                <a:srgbClr val="52A2A5"/>
              </a:solidFill>
              <a:prstDash val="solid"/>
              <a:miter lim="95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2" name="Google Shape;2932;p38"/>
            <p:cNvSpPr/>
            <p:nvPr/>
          </p:nvSpPr>
          <p:spPr>
            <a:xfrm>
              <a:off x="3145700" y="3550100"/>
              <a:ext cx="23500" cy="19500"/>
            </a:xfrm>
            <a:custGeom>
              <a:avLst/>
              <a:gdLst/>
              <a:ahLst/>
              <a:cxnLst/>
              <a:rect l="l" t="t" r="r" b="b"/>
              <a:pathLst>
                <a:path w="940" h="780" extrusionOk="0">
                  <a:moveTo>
                    <a:pt x="424" y="0"/>
                  </a:moveTo>
                  <a:cubicBezTo>
                    <a:pt x="204" y="0"/>
                    <a:pt x="0" y="197"/>
                    <a:pt x="43" y="451"/>
                  </a:cubicBezTo>
                  <a:cubicBezTo>
                    <a:pt x="69" y="643"/>
                    <a:pt x="239" y="779"/>
                    <a:pt x="428" y="779"/>
                  </a:cubicBezTo>
                  <a:cubicBezTo>
                    <a:pt x="446" y="779"/>
                    <a:pt x="464" y="778"/>
                    <a:pt x="482" y="776"/>
                  </a:cubicBezTo>
                  <a:cubicBezTo>
                    <a:pt x="825" y="728"/>
                    <a:pt x="939" y="280"/>
                    <a:pt x="653" y="79"/>
                  </a:cubicBezTo>
                  <a:cubicBezTo>
                    <a:pt x="581" y="25"/>
                    <a:pt x="502" y="0"/>
                    <a:pt x="424" y="0"/>
                  </a:cubicBezTo>
                  <a:close/>
                </a:path>
              </a:pathLst>
            </a:custGeom>
            <a:solidFill>
              <a:srgbClr val="52A2A5"/>
            </a:solidFill>
            <a:ln w="5950" cap="flat" cmpd="sng">
              <a:solidFill>
                <a:srgbClr val="52A2A5"/>
              </a:solidFill>
              <a:prstDash val="solid"/>
              <a:miter lim="95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3" name="Google Shape;2933;p38"/>
            <p:cNvSpPr/>
            <p:nvPr/>
          </p:nvSpPr>
          <p:spPr>
            <a:xfrm>
              <a:off x="3063550" y="3509500"/>
              <a:ext cx="17875" cy="14800"/>
            </a:xfrm>
            <a:custGeom>
              <a:avLst/>
              <a:gdLst/>
              <a:ahLst/>
              <a:cxnLst/>
              <a:rect l="l" t="t" r="r" b="b"/>
              <a:pathLst>
                <a:path w="715" h="592" extrusionOk="0">
                  <a:moveTo>
                    <a:pt x="320" y="1"/>
                  </a:moveTo>
                  <a:cubicBezTo>
                    <a:pt x="153" y="1"/>
                    <a:pt x="0" y="149"/>
                    <a:pt x="28" y="339"/>
                  </a:cubicBezTo>
                  <a:cubicBezTo>
                    <a:pt x="54" y="484"/>
                    <a:pt x="179" y="592"/>
                    <a:pt x="322" y="592"/>
                  </a:cubicBezTo>
                  <a:cubicBezTo>
                    <a:pt x="338" y="592"/>
                    <a:pt x="355" y="590"/>
                    <a:pt x="372" y="587"/>
                  </a:cubicBezTo>
                  <a:cubicBezTo>
                    <a:pt x="629" y="549"/>
                    <a:pt x="715" y="215"/>
                    <a:pt x="496" y="62"/>
                  </a:cubicBezTo>
                  <a:cubicBezTo>
                    <a:pt x="440" y="20"/>
                    <a:pt x="379" y="1"/>
                    <a:pt x="320" y="1"/>
                  </a:cubicBezTo>
                  <a:close/>
                </a:path>
              </a:pathLst>
            </a:custGeom>
            <a:solidFill>
              <a:srgbClr val="52A2A5"/>
            </a:solidFill>
            <a:ln w="5950" cap="flat" cmpd="sng">
              <a:solidFill>
                <a:srgbClr val="52A2A5"/>
              </a:solidFill>
              <a:prstDash val="solid"/>
              <a:miter lim="95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4" name="Google Shape;2934;p38"/>
            <p:cNvSpPr/>
            <p:nvPr/>
          </p:nvSpPr>
          <p:spPr>
            <a:xfrm>
              <a:off x="3176325" y="3680775"/>
              <a:ext cx="14325" cy="11975"/>
            </a:xfrm>
            <a:custGeom>
              <a:avLst/>
              <a:gdLst/>
              <a:ahLst/>
              <a:cxnLst/>
              <a:rect l="l" t="t" r="r" b="b"/>
              <a:pathLst>
                <a:path w="573" h="479" extrusionOk="0">
                  <a:moveTo>
                    <a:pt x="312" y="1"/>
                  </a:moveTo>
                  <a:cubicBezTo>
                    <a:pt x="300" y="1"/>
                    <a:pt x="289" y="2"/>
                    <a:pt x="277" y="3"/>
                  </a:cubicBezTo>
                  <a:cubicBezTo>
                    <a:pt x="67" y="32"/>
                    <a:pt x="1" y="299"/>
                    <a:pt x="172" y="433"/>
                  </a:cubicBezTo>
                  <a:cubicBezTo>
                    <a:pt x="216" y="465"/>
                    <a:pt x="265" y="479"/>
                    <a:pt x="312" y="479"/>
                  </a:cubicBezTo>
                  <a:cubicBezTo>
                    <a:pt x="448" y="479"/>
                    <a:pt x="573" y="360"/>
                    <a:pt x="544" y="204"/>
                  </a:cubicBezTo>
                  <a:cubicBezTo>
                    <a:pt x="527" y="83"/>
                    <a:pt x="423" y="1"/>
                    <a:pt x="312" y="1"/>
                  </a:cubicBezTo>
                  <a:close/>
                </a:path>
              </a:pathLst>
            </a:custGeom>
            <a:solidFill>
              <a:srgbClr val="52A2A5"/>
            </a:solidFill>
            <a:ln w="5950" cap="flat" cmpd="sng">
              <a:solidFill>
                <a:srgbClr val="52A2A5"/>
              </a:solidFill>
              <a:prstDash val="solid"/>
              <a:miter lim="95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5" name="Google Shape;2935;p38"/>
            <p:cNvSpPr/>
            <p:nvPr/>
          </p:nvSpPr>
          <p:spPr>
            <a:xfrm>
              <a:off x="2905175" y="3480725"/>
              <a:ext cx="9625" cy="8025"/>
            </a:xfrm>
            <a:custGeom>
              <a:avLst/>
              <a:gdLst/>
              <a:ahLst/>
              <a:cxnLst/>
              <a:rect l="l" t="t" r="r" b="b"/>
              <a:pathLst>
                <a:path w="385" h="321" extrusionOk="0">
                  <a:moveTo>
                    <a:pt x="200" y="1"/>
                  </a:moveTo>
                  <a:cubicBezTo>
                    <a:pt x="194" y="1"/>
                    <a:pt x="188" y="1"/>
                    <a:pt x="182" y="2"/>
                  </a:cubicBezTo>
                  <a:cubicBezTo>
                    <a:pt x="48" y="21"/>
                    <a:pt x="0" y="202"/>
                    <a:pt x="115" y="288"/>
                  </a:cubicBezTo>
                  <a:cubicBezTo>
                    <a:pt x="145" y="311"/>
                    <a:pt x="178" y="321"/>
                    <a:pt x="210" y="321"/>
                  </a:cubicBezTo>
                  <a:cubicBezTo>
                    <a:pt x="301" y="321"/>
                    <a:pt x="384" y="241"/>
                    <a:pt x="363" y="136"/>
                  </a:cubicBezTo>
                  <a:cubicBezTo>
                    <a:pt x="354" y="56"/>
                    <a:pt x="280" y="1"/>
                    <a:pt x="200" y="1"/>
                  </a:cubicBezTo>
                  <a:close/>
                </a:path>
              </a:pathLst>
            </a:custGeom>
            <a:solidFill>
              <a:srgbClr val="52A2A5"/>
            </a:solidFill>
            <a:ln w="5950" cap="flat" cmpd="sng">
              <a:solidFill>
                <a:srgbClr val="52A2A5"/>
              </a:solidFill>
              <a:prstDash val="solid"/>
              <a:miter lim="95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6" name="Google Shape;2936;p38"/>
            <p:cNvSpPr/>
            <p:nvPr/>
          </p:nvSpPr>
          <p:spPr>
            <a:xfrm>
              <a:off x="2704600" y="3352650"/>
              <a:ext cx="18150" cy="15200"/>
            </a:xfrm>
            <a:custGeom>
              <a:avLst/>
              <a:gdLst/>
              <a:ahLst/>
              <a:cxnLst/>
              <a:rect l="l" t="t" r="r" b="b"/>
              <a:pathLst>
                <a:path w="726" h="608" extrusionOk="0">
                  <a:moveTo>
                    <a:pt x="389" y="0"/>
                  </a:moveTo>
                  <a:cubicBezTo>
                    <a:pt x="377" y="0"/>
                    <a:pt x="366" y="1"/>
                    <a:pt x="354" y="2"/>
                  </a:cubicBezTo>
                  <a:cubicBezTo>
                    <a:pt x="77" y="50"/>
                    <a:pt x="1" y="393"/>
                    <a:pt x="211" y="546"/>
                  </a:cubicBezTo>
                  <a:cubicBezTo>
                    <a:pt x="268" y="589"/>
                    <a:pt x="332" y="607"/>
                    <a:pt x="393" y="607"/>
                  </a:cubicBezTo>
                  <a:cubicBezTo>
                    <a:pt x="566" y="607"/>
                    <a:pt x="725" y="457"/>
                    <a:pt x="697" y="260"/>
                  </a:cubicBezTo>
                  <a:cubicBezTo>
                    <a:pt x="671" y="110"/>
                    <a:pt x="538" y="0"/>
                    <a:pt x="389" y="0"/>
                  </a:cubicBezTo>
                  <a:close/>
                </a:path>
              </a:pathLst>
            </a:custGeom>
            <a:solidFill>
              <a:srgbClr val="52A2A5"/>
            </a:solidFill>
            <a:ln w="5950" cap="flat" cmpd="sng">
              <a:solidFill>
                <a:srgbClr val="52A2A5"/>
              </a:solidFill>
              <a:prstDash val="solid"/>
              <a:miter lim="95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7" name="Google Shape;2937;p38"/>
            <p:cNvSpPr/>
            <p:nvPr/>
          </p:nvSpPr>
          <p:spPr>
            <a:xfrm>
              <a:off x="3238800" y="3438750"/>
              <a:ext cx="4325" cy="3875"/>
            </a:xfrm>
            <a:custGeom>
              <a:avLst/>
              <a:gdLst/>
              <a:ahLst/>
              <a:cxnLst/>
              <a:rect l="l" t="t" r="r" b="b"/>
              <a:pathLst>
                <a:path w="173" h="155" extrusionOk="0">
                  <a:moveTo>
                    <a:pt x="92" y="0"/>
                  </a:moveTo>
                  <a:cubicBezTo>
                    <a:pt x="87" y="0"/>
                    <a:pt x="82" y="1"/>
                    <a:pt x="77" y="2"/>
                  </a:cubicBezTo>
                  <a:cubicBezTo>
                    <a:pt x="30" y="2"/>
                    <a:pt x="1" y="40"/>
                    <a:pt x="10" y="88"/>
                  </a:cubicBezTo>
                  <a:cubicBezTo>
                    <a:pt x="10" y="126"/>
                    <a:pt x="58" y="155"/>
                    <a:pt x="96" y="155"/>
                  </a:cubicBezTo>
                  <a:cubicBezTo>
                    <a:pt x="144" y="145"/>
                    <a:pt x="173" y="107"/>
                    <a:pt x="163" y="59"/>
                  </a:cubicBezTo>
                  <a:cubicBezTo>
                    <a:pt x="155" y="26"/>
                    <a:pt x="125" y="0"/>
                    <a:pt x="92" y="0"/>
                  </a:cubicBezTo>
                  <a:close/>
                </a:path>
              </a:pathLst>
            </a:custGeom>
            <a:solidFill>
              <a:srgbClr val="52A2A5"/>
            </a:solidFill>
            <a:ln w="5950" cap="flat" cmpd="sng">
              <a:solidFill>
                <a:srgbClr val="52A2A5"/>
              </a:solidFill>
              <a:prstDash val="solid"/>
              <a:miter lim="95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8" name="Google Shape;2938;p38"/>
            <p:cNvSpPr/>
            <p:nvPr/>
          </p:nvSpPr>
          <p:spPr>
            <a:xfrm>
              <a:off x="3236800" y="2853800"/>
              <a:ext cx="19200" cy="19500"/>
            </a:xfrm>
            <a:custGeom>
              <a:avLst/>
              <a:gdLst/>
              <a:ahLst/>
              <a:cxnLst/>
              <a:rect l="l" t="t" r="r" b="b"/>
              <a:pathLst>
                <a:path w="768" h="780" extrusionOk="0">
                  <a:moveTo>
                    <a:pt x="404" y="0"/>
                  </a:moveTo>
                  <a:cubicBezTo>
                    <a:pt x="198" y="0"/>
                    <a:pt x="1" y="178"/>
                    <a:pt x="52" y="429"/>
                  </a:cubicBezTo>
                  <a:cubicBezTo>
                    <a:pt x="52" y="663"/>
                    <a:pt x="231" y="780"/>
                    <a:pt x="410" y="780"/>
                  </a:cubicBezTo>
                  <a:cubicBezTo>
                    <a:pt x="589" y="780"/>
                    <a:pt x="768" y="663"/>
                    <a:pt x="768" y="429"/>
                  </a:cubicBezTo>
                  <a:cubicBezTo>
                    <a:pt x="768" y="391"/>
                    <a:pt x="768" y="353"/>
                    <a:pt x="768" y="315"/>
                  </a:cubicBezTo>
                  <a:cubicBezTo>
                    <a:pt x="749" y="248"/>
                    <a:pt x="720" y="181"/>
                    <a:pt x="682" y="134"/>
                  </a:cubicBezTo>
                  <a:cubicBezTo>
                    <a:pt x="605" y="41"/>
                    <a:pt x="503" y="0"/>
                    <a:pt x="404" y="0"/>
                  </a:cubicBezTo>
                  <a:close/>
                </a:path>
              </a:pathLst>
            </a:custGeom>
            <a:solidFill>
              <a:srgbClr val="52A2A5"/>
            </a:solidFill>
            <a:ln w="5950" cap="flat" cmpd="sng">
              <a:solidFill>
                <a:srgbClr val="52A2A5"/>
              </a:solidFill>
              <a:prstDash val="solid"/>
              <a:miter lim="95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9" name="Google Shape;2939;p38"/>
            <p:cNvSpPr/>
            <p:nvPr/>
          </p:nvSpPr>
          <p:spPr>
            <a:xfrm>
              <a:off x="2977900" y="2879500"/>
              <a:ext cx="8975" cy="7650"/>
            </a:xfrm>
            <a:custGeom>
              <a:avLst/>
              <a:gdLst/>
              <a:ahLst/>
              <a:cxnLst/>
              <a:rect l="l" t="t" r="r" b="b"/>
              <a:pathLst>
                <a:path w="359" h="306" extrusionOk="0">
                  <a:moveTo>
                    <a:pt x="167" y="1"/>
                  </a:moveTo>
                  <a:cubicBezTo>
                    <a:pt x="159" y="1"/>
                    <a:pt x="152" y="1"/>
                    <a:pt x="144" y="2"/>
                  </a:cubicBezTo>
                  <a:cubicBezTo>
                    <a:pt x="58" y="21"/>
                    <a:pt x="1" y="98"/>
                    <a:pt x="20" y="184"/>
                  </a:cubicBezTo>
                  <a:cubicBezTo>
                    <a:pt x="32" y="259"/>
                    <a:pt x="99" y="306"/>
                    <a:pt x="168" y="306"/>
                  </a:cubicBezTo>
                  <a:cubicBezTo>
                    <a:pt x="212" y="306"/>
                    <a:pt x="257" y="286"/>
                    <a:pt x="287" y="241"/>
                  </a:cubicBezTo>
                  <a:cubicBezTo>
                    <a:pt x="359" y="142"/>
                    <a:pt x="287" y="1"/>
                    <a:pt x="167" y="1"/>
                  </a:cubicBezTo>
                  <a:close/>
                </a:path>
              </a:pathLst>
            </a:custGeom>
            <a:solidFill>
              <a:srgbClr val="52A2A5"/>
            </a:solidFill>
            <a:ln w="5950" cap="flat" cmpd="sng">
              <a:solidFill>
                <a:srgbClr val="52A2A5"/>
              </a:solidFill>
              <a:prstDash val="solid"/>
              <a:miter lim="95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0" name="Google Shape;2940;p38"/>
            <p:cNvSpPr/>
            <p:nvPr/>
          </p:nvSpPr>
          <p:spPr>
            <a:xfrm>
              <a:off x="2853700" y="3072825"/>
              <a:ext cx="21200" cy="17925"/>
            </a:xfrm>
            <a:custGeom>
              <a:avLst/>
              <a:gdLst/>
              <a:ahLst/>
              <a:cxnLst/>
              <a:rect l="l" t="t" r="r" b="b"/>
              <a:pathLst>
                <a:path w="848" h="717" extrusionOk="0">
                  <a:moveTo>
                    <a:pt x="460" y="1"/>
                  </a:moveTo>
                  <a:cubicBezTo>
                    <a:pt x="354" y="1"/>
                    <a:pt x="246" y="47"/>
                    <a:pt x="171" y="149"/>
                  </a:cubicBezTo>
                  <a:cubicBezTo>
                    <a:pt x="1" y="390"/>
                    <a:pt x="175" y="716"/>
                    <a:pt x="457" y="716"/>
                  </a:cubicBezTo>
                  <a:cubicBezTo>
                    <a:pt x="475" y="716"/>
                    <a:pt x="495" y="715"/>
                    <a:pt x="514" y="712"/>
                  </a:cubicBezTo>
                  <a:cubicBezTo>
                    <a:pt x="714" y="683"/>
                    <a:pt x="848" y="502"/>
                    <a:pt x="819" y="301"/>
                  </a:cubicBezTo>
                  <a:cubicBezTo>
                    <a:pt x="785" y="111"/>
                    <a:pt x="624" y="1"/>
                    <a:pt x="460" y="1"/>
                  </a:cubicBezTo>
                  <a:close/>
                </a:path>
              </a:pathLst>
            </a:custGeom>
            <a:solidFill>
              <a:srgbClr val="52A2A5"/>
            </a:solidFill>
            <a:ln w="5950" cap="flat" cmpd="sng">
              <a:solidFill>
                <a:srgbClr val="52A2A5"/>
              </a:solidFill>
              <a:prstDash val="solid"/>
              <a:miter lim="95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1" name="Google Shape;2941;p38"/>
            <p:cNvSpPr/>
            <p:nvPr/>
          </p:nvSpPr>
          <p:spPr>
            <a:xfrm>
              <a:off x="2810975" y="3064750"/>
              <a:ext cx="17900" cy="14975"/>
            </a:xfrm>
            <a:custGeom>
              <a:avLst/>
              <a:gdLst/>
              <a:ahLst/>
              <a:cxnLst/>
              <a:rect l="l" t="t" r="r" b="b"/>
              <a:pathLst>
                <a:path w="716" h="599" extrusionOk="0">
                  <a:moveTo>
                    <a:pt x="321" y="0"/>
                  </a:moveTo>
                  <a:cubicBezTo>
                    <a:pt x="155" y="0"/>
                    <a:pt x="1" y="151"/>
                    <a:pt x="29" y="348"/>
                  </a:cubicBezTo>
                  <a:cubicBezTo>
                    <a:pt x="47" y="497"/>
                    <a:pt x="178" y="598"/>
                    <a:pt x="332" y="598"/>
                  </a:cubicBezTo>
                  <a:cubicBezTo>
                    <a:pt x="346" y="598"/>
                    <a:pt x="359" y="597"/>
                    <a:pt x="372" y="596"/>
                  </a:cubicBezTo>
                  <a:cubicBezTo>
                    <a:pt x="630" y="548"/>
                    <a:pt x="716" y="214"/>
                    <a:pt x="496" y="62"/>
                  </a:cubicBezTo>
                  <a:cubicBezTo>
                    <a:pt x="441" y="19"/>
                    <a:pt x="381" y="0"/>
                    <a:pt x="321" y="0"/>
                  </a:cubicBezTo>
                  <a:close/>
                </a:path>
              </a:pathLst>
            </a:custGeom>
            <a:solidFill>
              <a:srgbClr val="52A2A5"/>
            </a:solidFill>
            <a:ln w="5950" cap="flat" cmpd="sng">
              <a:solidFill>
                <a:srgbClr val="52A2A5"/>
              </a:solidFill>
              <a:prstDash val="solid"/>
              <a:miter lim="95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2" name="Google Shape;2942;p38"/>
            <p:cNvSpPr/>
            <p:nvPr/>
          </p:nvSpPr>
          <p:spPr>
            <a:xfrm>
              <a:off x="2855675" y="2806575"/>
              <a:ext cx="26625" cy="22325"/>
            </a:xfrm>
            <a:custGeom>
              <a:avLst/>
              <a:gdLst/>
              <a:ahLst/>
              <a:cxnLst/>
              <a:rect l="l" t="t" r="r" b="b"/>
              <a:pathLst>
                <a:path w="1065" h="893" extrusionOk="0">
                  <a:moveTo>
                    <a:pt x="583" y="1"/>
                  </a:moveTo>
                  <a:cubicBezTo>
                    <a:pt x="452" y="1"/>
                    <a:pt x="319" y="58"/>
                    <a:pt x="225" y="182"/>
                  </a:cubicBezTo>
                  <a:cubicBezTo>
                    <a:pt x="1" y="487"/>
                    <a:pt x="232" y="893"/>
                    <a:pt x="585" y="893"/>
                  </a:cubicBezTo>
                  <a:cubicBezTo>
                    <a:pt x="608" y="893"/>
                    <a:pt x="631" y="891"/>
                    <a:pt x="654" y="888"/>
                  </a:cubicBezTo>
                  <a:cubicBezTo>
                    <a:pt x="893" y="849"/>
                    <a:pt x="1065" y="620"/>
                    <a:pt x="1026" y="382"/>
                  </a:cubicBezTo>
                  <a:cubicBezTo>
                    <a:pt x="986" y="138"/>
                    <a:pt x="787" y="1"/>
                    <a:pt x="583" y="1"/>
                  </a:cubicBezTo>
                  <a:close/>
                </a:path>
              </a:pathLst>
            </a:custGeom>
            <a:solidFill>
              <a:srgbClr val="52A2A5"/>
            </a:solidFill>
            <a:ln w="5950" cap="flat" cmpd="sng">
              <a:solidFill>
                <a:srgbClr val="52A2A5"/>
              </a:solidFill>
              <a:prstDash val="solid"/>
              <a:miter lim="95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3" name="Google Shape;2943;p38"/>
            <p:cNvSpPr/>
            <p:nvPr/>
          </p:nvSpPr>
          <p:spPr>
            <a:xfrm>
              <a:off x="2461125" y="2886350"/>
              <a:ext cx="20450" cy="17075"/>
            </a:xfrm>
            <a:custGeom>
              <a:avLst/>
              <a:gdLst/>
              <a:ahLst/>
              <a:cxnLst/>
              <a:rect l="l" t="t" r="r" b="b"/>
              <a:pathLst>
                <a:path w="818" h="683" extrusionOk="0">
                  <a:moveTo>
                    <a:pt x="453" y="1"/>
                  </a:moveTo>
                  <a:cubicBezTo>
                    <a:pt x="436" y="1"/>
                    <a:pt x="418" y="2"/>
                    <a:pt x="401" y="5"/>
                  </a:cubicBezTo>
                  <a:cubicBezTo>
                    <a:pt x="96" y="43"/>
                    <a:pt x="0" y="434"/>
                    <a:pt x="248" y="616"/>
                  </a:cubicBezTo>
                  <a:cubicBezTo>
                    <a:pt x="312" y="662"/>
                    <a:pt x="382" y="683"/>
                    <a:pt x="449" y="683"/>
                  </a:cubicBezTo>
                  <a:cubicBezTo>
                    <a:pt x="643" y="683"/>
                    <a:pt x="818" y="511"/>
                    <a:pt x="782" y="291"/>
                  </a:cubicBezTo>
                  <a:cubicBezTo>
                    <a:pt x="757" y="119"/>
                    <a:pt x="614" y="1"/>
                    <a:pt x="453" y="1"/>
                  </a:cubicBezTo>
                  <a:close/>
                </a:path>
              </a:pathLst>
            </a:custGeom>
            <a:solidFill>
              <a:srgbClr val="52A2A5"/>
            </a:solidFill>
            <a:ln w="5950" cap="flat" cmpd="sng">
              <a:solidFill>
                <a:srgbClr val="52A2A5"/>
              </a:solidFill>
              <a:prstDash val="solid"/>
              <a:miter lim="95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4" name="Google Shape;2944;p38"/>
            <p:cNvSpPr/>
            <p:nvPr/>
          </p:nvSpPr>
          <p:spPr>
            <a:xfrm>
              <a:off x="2474000" y="2909725"/>
              <a:ext cx="23100" cy="19575"/>
            </a:xfrm>
            <a:custGeom>
              <a:avLst/>
              <a:gdLst/>
              <a:ahLst/>
              <a:cxnLst/>
              <a:rect l="l" t="t" r="r" b="b"/>
              <a:pathLst>
                <a:path w="924" h="783" extrusionOk="0">
                  <a:moveTo>
                    <a:pt x="420" y="1"/>
                  </a:moveTo>
                  <a:cubicBezTo>
                    <a:pt x="401" y="1"/>
                    <a:pt x="382" y="2"/>
                    <a:pt x="363" y="5"/>
                  </a:cubicBezTo>
                  <a:cubicBezTo>
                    <a:pt x="143" y="43"/>
                    <a:pt x="0" y="243"/>
                    <a:pt x="39" y="453"/>
                  </a:cubicBezTo>
                  <a:cubicBezTo>
                    <a:pt x="68" y="662"/>
                    <a:pt x="242" y="783"/>
                    <a:pt x="421" y="783"/>
                  </a:cubicBezTo>
                  <a:cubicBezTo>
                    <a:pt x="536" y="783"/>
                    <a:pt x="653" y="733"/>
                    <a:pt x="735" y="625"/>
                  </a:cubicBezTo>
                  <a:cubicBezTo>
                    <a:pt x="924" y="355"/>
                    <a:pt x="723" y="1"/>
                    <a:pt x="420" y="1"/>
                  </a:cubicBezTo>
                  <a:close/>
                </a:path>
              </a:pathLst>
            </a:custGeom>
            <a:solidFill>
              <a:srgbClr val="52A2A5"/>
            </a:solidFill>
            <a:ln w="5950" cap="flat" cmpd="sng">
              <a:solidFill>
                <a:srgbClr val="52A2A5"/>
              </a:solidFill>
              <a:prstDash val="solid"/>
              <a:miter lim="95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5" name="Google Shape;2945;p38"/>
            <p:cNvSpPr/>
            <p:nvPr/>
          </p:nvSpPr>
          <p:spPr>
            <a:xfrm>
              <a:off x="2436700" y="2944025"/>
              <a:ext cx="24675" cy="20600"/>
            </a:xfrm>
            <a:custGeom>
              <a:avLst/>
              <a:gdLst/>
              <a:ahLst/>
              <a:cxnLst/>
              <a:rect l="l" t="t" r="r" b="b"/>
              <a:pathLst>
                <a:path w="987" h="824" extrusionOk="0">
                  <a:moveTo>
                    <a:pt x="447" y="0"/>
                  </a:moveTo>
                  <a:cubicBezTo>
                    <a:pt x="213" y="0"/>
                    <a:pt x="0" y="206"/>
                    <a:pt x="42" y="474"/>
                  </a:cubicBezTo>
                  <a:cubicBezTo>
                    <a:pt x="77" y="679"/>
                    <a:pt x="249" y="823"/>
                    <a:pt x="442" y="823"/>
                  </a:cubicBezTo>
                  <a:cubicBezTo>
                    <a:pt x="465" y="823"/>
                    <a:pt x="487" y="821"/>
                    <a:pt x="510" y="817"/>
                  </a:cubicBezTo>
                  <a:cubicBezTo>
                    <a:pt x="872" y="760"/>
                    <a:pt x="987" y="293"/>
                    <a:pt x="691" y="83"/>
                  </a:cubicBezTo>
                  <a:cubicBezTo>
                    <a:pt x="614" y="26"/>
                    <a:pt x="529" y="0"/>
                    <a:pt x="447" y="0"/>
                  </a:cubicBezTo>
                  <a:close/>
                </a:path>
              </a:pathLst>
            </a:custGeom>
            <a:solidFill>
              <a:srgbClr val="52A2A5"/>
            </a:solidFill>
            <a:ln w="5950" cap="flat" cmpd="sng">
              <a:solidFill>
                <a:srgbClr val="52A2A5"/>
              </a:solidFill>
              <a:prstDash val="solid"/>
              <a:miter lim="95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6" name="Google Shape;2946;p38"/>
            <p:cNvSpPr/>
            <p:nvPr/>
          </p:nvSpPr>
          <p:spPr>
            <a:xfrm>
              <a:off x="3263125" y="3588075"/>
              <a:ext cx="118800" cy="173400"/>
            </a:xfrm>
            <a:custGeom>
              <a:avLst/>
              <a:gdLst/>
              <a:ahLst/>
              <a:cxnLst/>
              <a:rect l="l" t="t" r="r" b="b"/>
              <a:pathLst>
                <a:path w="4752" h="6936" extrusionOk="0">
                  <a:moveTo>
                    <a:pt x="938" y="2311"/>
                  </a:moveTo>
                  <a:cubicBezTo>
                    <a:pt x="1031" y="2311"/>
                    <a:pt x="1123" y="2372"/>
                    <a:pt x="1146" y="2481"/>
                  </a:cubicBezTo>
                  <a:cubicBezTo>
                    <a:pt x="1165" y="2586"/>
                    <a:pt x="1088" y="2700"/>
                    <a:pt x="974" y="2719"/>
                  </a:cubicBezTo>
                  <a:cubicBezTo>
                    <a:pt x="962" y="2721"/>
                    <a:pt x="951" y="2722"/>
                    <a:pt x="939" y="2722"/>
                  </a:cubicBezTo>
                  <a:cubicBezTo>
                    <a:pt x="777" y="2722"/>
                    <a:pt x="675" y="2538"/>
                    <a:pt x="774" y="2395"/>
                  </a:cubicBezTo>
                  <a:cubicBezTo>
                    <a:pt x="815" y="2338"/>
                    <a:pt x="877" y="2311"/>
                    <a:pt x="938" y="2311"/>
                  </a:cubicBezTo>
                  <a:close/>
                  <a:moveTo>
                    <a:pt x="1" y="1"/>
                  </a:moveTo>
                  <a:cubicBezTo>
                    <a:pt x="1" y="1"/>
                    <a:pt x="87" y="2910"/>
                    <a:pt x="1346" y="4828"/>
                  </a:cubicBezTo>
                  <a:cubicBezTo>
                    <a:pt x="1479" y="5028"/>
                    <a:pt x="1623" y="5219"/>
                    <a:pt x="1785" y="5400"/>
                  </a:cubicBezTo>
                  <a:cubicBezTo>
                    <a:pt x="2500" y="6220"/>
                    <a:pt x="3483" y="6764"/>
                    <a:pt x="4561" y="6936"/>
                  </a:cubicBezTo>
                  <a:cubicBezTo>
                    <a:pt x="4723" y="6287"/>
                    <a:pt x="4751" y="5610"/>
                    <a:pt x="4627" y="4961"/>
                  </a:cubicBezTo>
                  <a:cubicBezTo>
                    <a:pt x="4503" y="4312"/>
                    <a:pt x="4265" y="3702"/>
                    <a:pt x="3902" y="3149"/>
                  </a:cubicBezTo>
                  <a:cubicBezTo>
                    <a:pt x="2643" y="1241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52A2A5"/>
            </a:solidFill>
            <a:ln w="5950" cap="flat" cmpd="sng">
              <a:solidFill>
                <a:srgbClr val="52A2A5"/>
              </a:solidFill>
              <a:prstDash val="solid"/>
              <a:miter lim="95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7" name="Google Shape;2947;p38"/>
            <p:cNvSpPr/>
            <p:nvPr/>
          </p:nvSpPr>
          <p:spPr>
            <a:xfrm>
              <a:off x="3413375" y="4559900"/>
              <a:ext cx="118800" cy="173400"/>
            </a:xfrm>
            <a:custGeom>
              <a:avLst/>
              <a:gdLst/>
              <a:ahLst/>
              <a:cxnLst/>
              <a:rect l="l" t="t" r="r" b="b"/>
              <a:pathLst>
                <a:path w="4752" h="6936" extrusionOk="0">
                  <a:moveTo>
                    <a:pt x="945" y="2316"/>
                  </a:moveTo>
                  <a:cubicBezTo>
                    <a:pt x="1034" y="2316"/>
                    <a:pt x="1122" y="2378"/>
                    <a:pt x="1145" y="2481"/>
                  </a:cubicBezTo>
                  <a:cubicBezTo>
                    <a:pt x="1164" y="2595"/>
                    <a:pt x="1088" y="2700"/>
                    <a:pt x="974" y="2719"/>
                  </a:cubicBezTo>
                  <a:cubicBezTo>
                    <a:pt x="962" y="2721"/>
                    <a:pt x="950" y="2722"/>
                    <a:pt x="939" y="2722"/>
                  </a:cubicBezTo>
                  <a:cubicBezTo>
                    <a:pt x="778" y="2722"/>
                    <a:pt x="685" y="2538"/>
                    <a:pt x="783" y="2404"/>
                  </a:cubicBezTo>
                  <a:cubicBezTo>
                    <a:pt x="825" y="2343"/>
                    <a:pt x="885" y="2316"/>
                    <a:pt x="945" y="2316"/>
                  </a:cubicBezTo>
                  <a:close/>
                  <a:moveTo>
                    <a:pt x="1" y="0"/>
                  </a:moveTo>
                  <a:cubicBezTo>
                    <a:pt x="1" y="1"/>
                    <a:pt x="96" y="2919"/>
                    <a:pt x="1355" y="4837"/>
                  </a:cubicBezTo>
                  <a:cubicBezTo>
                    <a:pt x="1479" y="5028"/>
                    <a:pt x="1632" y="5218"/>
                    <a:pt x="1785" y="5400"/>
                  </a:cubicBezTo>
                  <a:cubicBezTo>
                    <a:pt x="2509" y="6220"/>
                    <a:pt x="3483" y="6764"/>
                    <a:pt x="4560" y="6935"/>
                  </a:cubicBezTo>
                  <a:cubicBezTo>
                    <a:pt x="4732" y="6287"/>
                    <a:pt x="4751" y="5619"/>
                    <a:pt x="4627" y="4961"/>
                  </a:cubicBezTo>
                  <a:cubicBezTo>
                    <a:pt x="4513" y="4312"/>
                    <a:pt x="4265" y="3702"/>
                    <a:pt x="3902" y="3158"/>
                  </a:cubicBezTo>
                  <a:cubicBezTo>
                    <a:pt x="2643" y="1241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52A2A5"/>
            </a:solidFill>
            <a:ln w="5950" cap="flat" cmpd="sng">
              <a:solidFill>
                <a:srgbClr val="52A2A5"/>
              </a:solidFill>
              <a:prstDash val="solid"/>
              <a:miter lim="95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8" name="Google Shape;2948;p38"/>
            <p:cNvSpPr/>
            <p:nvPr/>
          </p:nvSpPr>
          <p:spPr>
            <a:xfrm>
              <a:off x="2605875" y="4456400"/>
              <a:ext cx="109725" cy="187225"/>
            </a:xfrm>
            <a:custGeom>
              <a:avLst/>
              <a:gdLst/>
              <a:ahLst/>
              <a:cxnLst/>
              <a:rect l="l" t="t" r="r" b="b"/>
              <a:pathLst>
                <a:path w="4389" h="7489" extrusionOk="0">
                  <a:moveTo>
                    <a:pt x="4083" y="0"/>
                  </a:moveTo>
                  <a:lnTo>
                    <a:pt x="4083" y="0"/>
                  </a:lnTo>
                  <a:cubicBezTo>
                    <a:pt x="3168" y="611"/>
                    <a:pt x="2338" y="1355"/>
                    <a:pt x="1613" y="2185"/>
                  </a:cubicBezTo>
                  <a:cubicBezTo>
                    <a:pt x="1231" y="2633"/>
                    <a:pt x="907" y="3120"/>
                    <a:pt x="649" y="3644"/>
                  </a:cubicBezTo>
                  <a:cubicBezTo>
                    <a:pt x="58" y="4846"/>
                    <a:pt x="1" y="6239"/>
                    <a:pt x="506" y="7489"/>
                  </a:cubicBezTo>
                  <a:cubicBezTo>
                    <a:pt x="1164" y="7288"/>
                    <a:pt x="1775" y="6945"/>
                    <a:pt x="2280" y="6477"/>
                  </a:cubicBezTo>
                  <a:cubicBezTo>
                    <a:pt x="2748" y="6048"/>
                    <a:pt x="3129" y="5533"/>
                    <a:pt x="3397" y="4970"/>
                  </a:cubicBezTo>
                  <a:cubicBezTo>
                    <a:pt x="4389" y="2900"/>
                    <a:pt x="4083" y="0"/>
                    <a:pt x="4083" y="0"/>
                  </a:cubicBezTo>
                  <a:close/>
                </a:path>
              </a:pathLst>
            </a:custGeom>
            <a:solidFill>
              <a:srgbClr val="52A2A5"/>
            </a:solidFill>
            <a:ln w="5950" cap="flat" cmpd="sng">
              <a:solidFill>
                <a:srgbClr val="52A2A5"/>
              </a:solidFill>
              <a:prstDash val="solid"/>
              <a:miter lim="95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9" name="Google Shape;2949;p38"/>
            <p:cNvSpPr/>
            <p:nvPr/>
          </p:nvSpPr>
          <p:spPr>
            <a:xfrm>
              <a:off x="2779025" y="4675550"/>
              <a:ext cx="142625" cy="153375"/>
            </a:xfrm>
            <a:custGeom>
              <a:avLst/>
              <a:gdLst/>
              <a:ahLst/>
              <a:cxnLst/>
              <a:rect l="l" t="t" r="r" b="b"/>
              <a:pathLst>
                <a:path w="5705" h="6135" extrusionOk="0">
                  <a:moveTo>
                    <a:pt x="115" y="1"/>
                  </a:moveTo>
                  <a:cubicBezTo>
                    <a:pt x="0" y="1336"/>
                    <a:pt x="448" y="2653"/>
                    <a:pt x="1355" y="3635"/>
                  </a:cubicBezTo>
                  <a:cubicBezTo>
                    <a:pt x="1689" y="3988"/>
                    <a:pt x="2061" y="4313"/>
                    <a:pt x="2471" y="4589"/>
                  </a:cubicBezTo>
                  <a:cubicBezTo>
                    <a:pt x="3463" y="5257"/>
                    <a:pt x="4550" y="5772"/>
                    <a:pt x="5705" y="6135"/>
                  </a:cubicBezTo>
                  <a:cubicBezTo>
                    <a:pt x="5562" y="5467"/>
                    <a:pt x="5361" y="4809"/>
                    <a:pt x="5123" y="4170"/>
                  </a:cubicBezTo>
                  <a:cubicBezTo>
                    <a:pt x="4789" y="3321"/>
                    <a:pt x="4302" y="2338"/>
                    <a:pt x="3616" y="1584"/>
                  </a:cubicBezTo>
                  <a:cubicBezTo>
                    <a:pt x="2728" y="583"/>
                    <a:pt x="1450" y="10"/>
                    <a:pt x="115" y="1"/>
                  </a:cubicBezTo>
                  <a:close/>
                </a:path>
              </a:pathLst>
            </a:custGeom>
            <a:solidFill>
              <a:srgbClr val="52A2A5"/>
            </a:solidFill>
            <a:ln w="5950" cap="flat" cmpd="sng">
              <a:solidFill>
                <a:srgbClr val="52A2A5"/>
              </a:solidFill>
              <a:prstDash val="solid"/>
              <a:miter lim="95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0" name="Google Shape;2950;p38"/>
            <p:cNvSpPr/>
            <p:nvPr/>
          </p:nvSpPr>
          <p:spPr>
            <a:xfrm>
              <a:off x="2765900" y="3942700"/>
              <a:ext cx="97075" cy="200825"/>
            </a:xfrm>
            <a:custGeom>
              <a:avLst/>
              <a:gdLst/>
              <a:ahLst/>
              <a:cxnLst/>
              <a:rect l="l" t="t" r="r" b="b"/>
              <a:pathLst>
                <a:path w="3883" h="8033" extrusionOk="0">
                  <a:moveTo>
                    <a:pt x="3034" y="1"/>
                  </a:moveTo>
                  <a:cubicBezTo>
                    <a:pt x="3034" y="1"/>
                    <a:pt x="926" y="2023"/>
                    <a:pt x="353" y="4236"/>
                  </a:cubicBezTo>
                  <a:cubicBezTo>
                    <a:pt x="0" y="5533"/>
                    <a:pt x="210" y="6907"/>
                    <a:pt x="935" y="8033"/>
                  </a:cubicBezTo>
                  <a:cubicBezTo>
                    <a:pt x="2118" y="7403"/>
                    <a:pt x="2977" y="6306"/>
                    <a:pt x="3301" y="5009"/>
                  </a:cubicBezTo>
                  <a:cubicBezTo>
                    <a:pt x="3883" y="2786"/>
                    <a:pt x="3034" y="1"/>
                    <a:pt x="3034" y="1"/>
                  </a:cubicBezTo>
                  <a:close/>
                </a:path>
              </a:pathLst>
            </a:custGeom>
            <a:solidFill>
              <a:srgbClr val="52A2A5"/>
            </a:solidFill>
            <a:ln w="5950" cap="flat" cmpd="sng">
              <a:solidFill>
                <a:srgbClr val="52A2A5"/>
              </a:solidFill>
              <a:prstDash val="solid"/>
              <a:miter lim="95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1" name="Google Shape;2951;p38"/>
            <p:cNvSpPr/>
            <p:nvPr/>
          </p:nvSpPr>
          <p:spPr>
            <a:xfrm>
              <a:off x="2826475" y="4313200"/>
              <a:ext cx="161000" cy="132250"/>
            </a:xfrm>
            <a:custGeom>
              <a:avLst/>
              <a:gdLst/>
              <a:ahLst/>
              <a:cxnLst/>
              <a:rect l="l" t="t" r="r" b="b"/>
              <a:pathLst>
                <a:path w="6440" h="5290" extrusionOk="0">
                  <a:moveTo>
                    <a:pt x="5747" y="0"/>
                  </a:moveTo>
                  <a:cubicBezTo>
                    <a:pt x="5032" y="0"/>
                    <a:pt x="4325" y="167"/>
                    <a:pt x="3683" y="491"/>
                  </a:cubicBezTo>
                  <a:cubicBezTo>
                    <a:pt x="3711" y="529"/>
                    <a:pt x="3740" y="587"/>
                    <a:pt x="3749" y="634"/>
                  </a:cubicBezTo>
                  <a:cubicBezTo>
                    <a:pt x="3768" y="806"/>
                    <a:pt x="3654" y="968"/>
                    <a:pt x="3482" y="997"/>
                  </a:cubicBezTo>
                  <a:cubicBezTo>
                    <a:pt x="3468" y="999"/>
                    <a:pt x="3454" y="999"/>
                    <a:pt x="3440" y="999"/>
                  </a:cubicBezTo>
                  <a:cubicBezTo>
                    <a:pt x="3305" y="999"/>
                    <a:pt x="3191" y="918"/>
                    <a:pt x="3139" y="796"/>
                  </a:cubicBezTo>
                  <a:cubicBezTo>
                    <a:pt x="3005" y="882"/>
                    <a:pt x="2872" y="978"/>
                    <a:pt x="2738" y="1092"/>
                  </a:cubicBezTo>
                  <a:cubicBezTo>
                    <a:pt x="964" y="2542"/>
                    <a:pt x="0" y="5289"/>
                    <a:pt x="0" y="5289"/>
                  </a:cubicBezTo>
                  <a:cubicBezTo>
                    <a:pt x="0" y="5289"/>
                    <a:pt x="2891" y="4908"/>
                    <a:pt x="4665" y="3458"/>
                  </a:cubicBezTo>
                  <a:cubicBezTo>
                    <a:pt x="5714" y="2618"/>
                    <a:pt x="6354" y="1388"/>
                    <a:pt x="6439" y="52"/>
                  </a:cubicBezTo>
                  <a:cubicBezTo>
                    <a:pt x="6209" y="18"/>
                    <a:pt x="5978" y="0"/>
                    <a:pt x="5747" y="0"/>
                  </a:cubicBezTo>
                  <a:close/>
                </a:path>
              </a:pathLst>
            </a:custGeom>
            <a:solidFill>
              <a:srgbClr val="52A2A5"/>
            </a:solidFill>
            <a:ln w="5950" cap="flat" cmpd="sng">
              <a:solidFill>
                <a:srgbClr val="52A2A5"/>
              </a:solidFill>
              <a:prstDash val="solid"/>
              <a:miter lim="95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2" name="Google Shape;2952;p38"/>
            <p:cNvSpPr/>
            <p:nvPr/>
          </p:nvSpPr>
          <p:spPr>
            <a:xfrm>
              <a:off x="3364250" y="4067000"/>
              <a:ext cx="98525" cy="221300"/>
            </a:xfrm>
            <a:custGeom>
              <a:avLst/>
              <a:gdLst/>
              <a:ahLst/>
              <a:cxnLst/>
              <a:rect l="l" t="t" r="r" b="b"/>
              <a:pathLst>
                <a:path w="3941" h="8852" extrusionOk="0">
                  <a:moveTo>
                    <a:pt x="832" y="0"/>
                  </a:moveTo>
                  <a:cubicBezTo>
                    <a:pt x="804" y="0"/>
                    <a:pt x="775" y="3"/>
                    <a:pt x="745" y="8"/>
                  </a:cubicBezTo>
                  <a:cubicBezTo>
                    <a:pt x="210" y="110"/>
                    <a:pt x="290" y="889"/>
                    <a:pt x="813" y="889"/>
                  </a:cubicBezTo>
                  <a:cubicBezTo>
                    <a:pt x="831" y="889"/>
                    <a:pt x="850" y="888"/>
                    <a:pt x="869" y="886"/>
                  </a:cubicBezTo>
                  <a:lnTo>
                    <a:pt x="869" y="886"/>
                  </a:lnTo>
                  <a:cubicBezTo>
                    <a:pt x="182" y="2021"/>
                    <a:pt x="1" y="3385"/>
                    <a:pt x="373" y="4663"/>
                  </a:cubicBezTo>
                  <a:cubicBezTo>
                    <a:pt x="1002" y="6867"/>
                    <a:pt x="3139" y="8851"/>
                    <a:pt x="3139" y="8851"/>
                  </a:cubicBezTo>
                  <a:cubicBezTo>
                    <a:pt x="3139" y="8851"/>
                    <a:pt x="3940" y="6037"/>
                    <a:pt x="3320" y="3833"/>
                  </a:cubicBezTo>
                  <a:cubicBezTo>
                    <a:pt x="2967" y="2555"/>
                    <a:pt x="2099" y="1487"/>
                    <a:pt x="935" y="876"/>
                  </a:cubicBezTo>
                  <a:cubicBezTo>
                    <a:pt x="1458" y="741"/>
                    <a:pt x="1317" y="0"/>
                    <a:pt x="832" y="0"/>
                  </a:cubicBezTo>
                  <a:close/>
                </a:path>
              </a:pathLst>
            </a:custGeom>
            <a:solidFill>
              <a:srgbClr val="52A2A5"/>
            </a:solidFill>
            <a:ln w="5950" cap="flat" cmpd="sng">
              <a:solidFill>
                <a:srgbClr val="52A2A5"/>
              </a:solidFill>
              <a:prstDash val="solid"/>
              <a:miter lim="95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3" name="Google Shape;2953;p38"/>
            <p:cNvSpPr/>
            <p:nvPr/>
          </p:nvSpPr>
          <p:spPr>
            <a:xfrm>
              <a:off x="3035625" y="3836350"/>
              <a:ext cx="124500" cy="171475"/>
            </a:xfrm>
            <a:custGeom>
              <a:avLst/>
              <a:gdLst/>
              <a:ahLst/>
              <a:cxnLst/>
              <a:rect l="l" t="t" r="r" b="b"/>
              <a:pathLst>
                <a:path w="4980" h="6859" extrusionOk="0">
                  <a:moveTo>
                    <a:pt x="306" y="0"/>
                  </a:moveTo>
                  <a:lnTo>
                    <a:pt x="306" y="0"/>
                  </a:lnTo>
                  <a:cubicBezTo>
                    <a:pt x="0" y="1307"/>
                    <a:pt x="258" y="2671"/>
                    <a:pt x="1031" y="3768"/>
                  </a:cubicBezTo>
                  <a:cubicBezTo>
                    <a:pt x="2318" y="5666"/>
                    <a:pt x="4980" y="6859"/>
                    <a:pt x="4980" y="6859"/>
                  </a:cubicBezTo>
                  <a:cubicBezTo>
                    <a:pt x="4980" y="6859"/>
                    <a:pt x="4837" y="3949"/>
                    <a:pt x="3549" y="2051"/>
                  </a:cubicBezTo>
                  <a:cubicBezTo>
                    <a:pt x="2805" y="935"/>
                    <a:pt x="1632" y="191"/>
                    <a:pt x="306" y="0"/>
                  </a:cubicBezTo>
                  <a:close/>
                </a:path>
              </a:pathLst>
            </a:custGeom>
            <a:solidFill>
              <a:srgbClr val="52A2A5"/>
            </a:solidFill>
            <a:ln w="5950" cap="flat" cmpd="sng">
              <a:solidFill>
                <a:srgbClr val="52A2A5"/>
              </a:solidFill>
              <a:prstDash val="solid"/>
              <a:miter lim="95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4" name="Google Shape;2954;p38"/>
            <p:cNvSpPr/>
            <p:nvPr/>
          </p:nvSpPr>
          <p:spPr>
            <a:xfrm>
              <a:off x="3093100" y="4460450"/>
              <a:ext cx="143350" cy="152900"/>
            </a:xfrm>
            <a:custGeom>
              <a:avLst/>
              <a:gdLst/>
              <a:ahLst/>
              <a:cxnLst/>
              <a:rect l="l" t="t" r="r" b="b"/>
              <a:pathLst>
                <a:path w="5734" h="6116" extrusionOk="0">
                  <a:moveTo>
                    <a:pt x="115" y="0"/>
                  </a:moveTo>
                  <a:cubicBezTo>
                    <a:pt x="0" y="1326"/>
                    <a:pt x="458" y="2643"/>
                    <a:pt x="1374" y="3625"/>
                  </a:cubicBezTo>
                  <a:cubicBezTo>
                    <a:pt x="2919" y="5314"/>
                    <a:pt x="5733" y="6115"/>
                    <a:pt x="5733" y="6115"/>
                  </a:cubicBezTo>
                  <a:cubicBezTo>
                    <a:pt x="5733" y="6115"/>
                    <a:pt x="5171" y="3253"/>
                    <a:pt x="3625" y="1565"/>
                  </a:cubicBezTo>
                  <a:cubicBezTo>
                    <a:pt x="2729" y="563"/>
                    <a:pt x="1450" y="0"/>
                    <a:pt x="115" y="0"/>
                  </a:cubicBezTo>
                  <a:close/>
                </a:path>
              </a:pathLst>
            </a:custGeom>
            <a:solidFill>
              <a:srgbClr val="52A2A5"/>
            </a:solidFill>
            <a:ln w="5950" cap="flat" cmpd="sng">
              <a:solidFill>
                <a:srgbClr val="52A2A5"/>
              </a:solidFill>
              <a:prstDash val="solid"/>
              <a:miter lim="95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5" name="Google Shape;2955;p38"/>
            <p:cNvSpPr/>
            <p:nvPr/>
          </p:nvSpPr>
          <p:spPr>
            <a:xfrm>
              <a:off x="2800400" y="4473050"/>
              <a:ext cx="8700" cy="7250"/>
            </a:xfrm>
            <a:custGeom>
              <a:avLst/>
              <a:gdLst/>
              <a:ahLst/>
              <a:cxnLst/>
              <a:rect l="l" t="t" r="r" b="b"/>
              <a:pathLst>
                <a:path w="348" h="290" extrusionOk="0">
                  <a:moveTo>
                    <a:pt x="195" y="1"/>
                  </a:moveTo>
                  <a:cubicBezTo>
                    <a:pt x="188" y="1"/>
                    <a:pt x="182" y="1"/>
                    <a:pt x="175" y="2"/>
                  </a:cubicBezTo>
                  <a:cubicBezTo>
                    <a:pt x="0" y="30"/>
                    <a:pt x="30" y="289"/>
                    <a:pt x="205" y="289"/>
                  </a:cubicBezTo>
                  <a:cubicBezTo>
                    <a:pt x="211" y="289"/>
                    <a:pt x="217" y="289"/>
                    <a:pt x="223" y="288"/>
                  </a:cubicBezTo>
                  <a:cubicBezTo>
                    <a:pt x="299" y="269"/>
                    <a:pt x="347" y="202"/>
                    <a:pt x="338" y="117"/>
                  </a:cubicBezTo>
                  <a:cubicBezTo>
                    <a:pt x="329" y="47"/>
                    <a:pt x="264" y="1"/>
                    <a:pt x="195" y="1"/>
                  </a:cubicBezTo>
                  <a:close/>
                </a:path>
              </a:pathLst>
            </a:custGeom>
            <a:solidFill>
              <a:srgbClr val="52A2A5"/>
            </a:solidFill>
            <a:ln w="5950" cap="flat" cmpd="sng">
              <a:solidFill>
                <a:srgbClr val="52A2A5"/>
              </a:solidFill>
              <a:prstDash val="solid"/>
              <a:miter lim="95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6" name="Google Shape;2956;p38"/>
            <p:cNvSpPr/>
            <p:nvPr/>
          </p:nvSpPr>
          <p:spPr>
            <a:xfrm>
              <a:off x="2702225" y="4569825"/>
              <a:ext cx="10150" cy="8525"/>
            </a:xfrm>
            <a:custGeom>
              <a:avLst/>
              <a:gdLst/>
              <a:ahLst/>
              <a:cxnLst/>
              <a:rect l="l" t="t" r="r" b="b"/>
              <a:pathLst>
                <a:path w="406" h="341" extrusionOk="0">
                  <a:moveTo>
                    <a:pt x="224" y="1"/>
                  </a:moveTo>
                  <a:cubicBezTo>
                    <a:pt x="213" y="1"/>
                    <a:pt x="202" y="2"/>
                    <a:pt x="191" y="4"/>
                  </a:cubicBezTo>
                  <a:cubicBezTo>
                    <a:pt x="39" y="23"/>
                    <a:pt x="0" y="214"/>
                    <a:pt x="115" y="309"/>
                  </a:cubicBezTo>
                  <a:cubicBezTo>
                    <a:pt x="146" y="331"/>
                    <a:pt x="180" y="340"/>
                    <a:pt x="213" y="340"/>
                  </a:cubicBezTo>
                  <a:cubicBezTo>
                    <a:pt x="313" y="340"/>
                    <a:pt x="406" y="254"/>
                    <a:pt x="392" y="147"/>
                  </a:cubicBezTo>
                  <a:cubicBezTo>
                    <a:pt x="375" y="63"/>
                    <a:pt x="306" y="1"/>
                    <a:pt x="224" y="1"/>
                  </a:cubicBezTo>
                  <a:close/>
                </a:path>
              </a:pathLst>
            </a:custGeom>
            <a:solidFill>
              <a:srgbClr val="52A2A5"/>
            </a:solidFill>
            <a:ln w="5950" cap="flat" cmpd="sng">
              <a:solidFill>
                <a:srgbClr val="52A2A5"/>
              </a:solidFill>
              <a:prstDash val="solid"/>
              <a:miter lim="95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7" name="Google Shape;2957;p38"/>
            <p:cNvSpPr/>
            <p:nvPr/>
          </p:nvSpPr>
          <p:spPr>
            <a:xfrm>
              <a:off x="2752300" y="4663800"/>
              <a:ext cx="10100" cy="8300"/>
            </a:xfrm>
            <a:custGeom>
              <a:avLst/>
              <a:gdLst/>
              <a:ahLst/>
              <a:cxnLst/>
              <a:rect l="l" t="t" r="r" b="b"/>
              <a:pathLst>
                <a:path w="404" h="332" extrusionOk="0">
                  <a:moveTo>
                    <a:pt x="224" y="0"/>
                  </a:moveTo>
                  <a:cubicBezTo>
                    <a:pt x="214" y="0"/>
                    <a:pt x="203" y="1"/>
                    <a:pt x="192" y="4"/>
                  </a:cubicBezTo>
                  <a:cubicBezTo>
                    <a:pt x="48" y="23"/>
                    <a:pt x="1" y="213"/>
                    <a:pt x="125" y="299"/>
                  </a:cubicBezTo>
                  <a:cubicBezTo>
                    <a:pt x="154" y="322"/>
                    <a:pt x="188" y="332"/>
                    <a:pt x="221" y="332"/>
                  </a:cubicBezTo>
                  <a:cubicBezTo>
                    <a:pt x="315" y="332"/>
                    <a:pt x="403" y="250"/>
                    <a:pt x="382" y="137"/>
                  </a:cubicBezTo>
                  <a:cubicBezTo>
                    <a:pt x="374" y="61"/>
                    <a:pt x="306" y="0"/>
                    <a:pt x="224" y="0"/>
                  </a:cubicBezTo>
                  <a:close/>
                </a:path>
              </a:pathLst>
            </a:custGeom>
            <a:solidFill>
              <a:srgbClr val="52A2A5"/>
            </a:solidFill>
            <a:ln w="5950" cap="flat" cmpd="sng">
              <a:solidFill>
                <a:srgbClr val="52A2A5"/>
              </a:solidFill>
              <a:prstDash val="solid"/>
              <a:miter lim="95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8" name="Google Shape;2958;p38"/>
            <p:cNvSpPr/>
            <p:nvPr/>
          </p:nvSpPr>
          <p:spPr>
            <a:xfrm>
              <a:off x="2807575" y="4665625"/>
              <a:ext cx="16550" cy="14075"/>
            </a:xfrm>
            <a:custGeom>
              <a:avLst/>
              <a:gdLst/>
              <a:ahLst/>
              <a:cxnLst/>
              <a:rect l="l" t="t" r="r" b="b"/>
              <a:pathLst>
                <a:path w="662" h="563" extrusionOk="0">
                  <a:moveTo>
                    <a:pt x="306" y="1"/>
                  </a:moveTo>
                  <a:cubicBezTo>
                    <a:pt x="147" y="1"/>
                    <a:pt x="1" y="138"/>
                    <a:pt x="22" y="322"/>
                  </a:cubicBezTo>
                  <a:cubicBezTo>
                    <a:pt x="39" y="462"/>
                    <a:pt x="162" y="562"/>
                    <a:pt x="301" y="562"/>
                  </a:cubicBezTo>
                  <a:cubicBezTo>
                    <a:pt x="313" y="562"/>
                    <a:pt x="325" y="562"/>
                    <a:pt x="337" y="560"/>
                  </a:cubicBezTo>
                  <a:cubicBezTo>
                    <a:pt x="585" y="522"/>
                    <a:pt x="661" y="207"/>
                    <a:pt x="470" y="55"/>
                  </a:cubicBezTo>
                  <a:cubicBezTo>
                    <a:pt x="419" y="18"/>
                    <a:pt x="362" y="1"/>
                    <a:pt x="306" y="1"/>
                  </a:cubicBezTo>
                  <a:close/>
                </a:path>
              </a:pathLst>
            </a:custGeom>
            <a:solidFill>
              <a:srgbClr val="52A2A5"/>
            </a:solidFill>
            <a:ln w="5950" cap="flat" cmpd="sng">
              <a:solidFill>
                <a:srgbClr val="52A2A5"/>
              </a:solidFill>
              <a:prstDash val="solid"/>
              <a:miter lim="95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9" name="Google Shape;2959;p38"/>
            <p:cNvSpPr/>
            <p:nvPr/>
          </p:nvSpPr>
          <p:spPr>
            <a:xfrm>
              <a:off x="3101200" y="4739375"/>
              <a:ext cx="15775" cy="15850"/>
            </a:xfrm>
            <a:custGeom>
              <a:avLst/>
              <a:gdLst/>
              <a:ahLst/>
              <a:cxnLst/>
              <a:rect l="l" t="t" r="r" b="b"/>
              <a:pathLst>
                <a:path w="631" h="634" extrusionOk="0">
                  <a:moveTo>
                    <a:pt x="317" y="0"/>
                  </a:moveTo>
                  <a:cubicBezTo>
                    <a:pt x="301" y="0"/>
                    <a:pt x="284" y="2"/>
                    <a:pt x="268" y="4"/>
                  </a:cubicBezTo>
                  <a:cubicBezTo>
                    <a:pt x="163" y="24"/>
                    <a:pt x="67" y="100"/>
                    <a:pt x="29" y="205"/>
                  </a:cubicBezTo>
                  <a:cubicBezTo>
                    <a:pt x="10" y="252"/>
                    <a:pt x="1" y="310"/>
                    <a:pt x="10" y="367"/>
                  </a:cubicBezTo>
                  <a:cubicBezTo>
                    <a:pt x="10" y="386"/>
                    <a:pt x="20" y="405"/>
                    <a:pt x="29" y="424"/>
                  </a:cubicBezTo>
                  <a:cubicBezTo>
                    <a:pt x="78" y="565"/>
                    <a:pt x="200" y="633"/>
                    <a:pt x="321" y="633"/>
                  </a:cubicBezTo>
                  <a:cubicBezTo>
                    <a:pt x="463" y="633"/>
                    <a:pt x="605" y="541"/>
                    <a:pt x="630" y="367"/>
                  </a:cubicBezTo>
                  <a:cubicBezTo>
                    <a:pt x="630" y="357"/>
                    <a:pt x="630" y="338"/>
                    <a:pt x="630" y="329"/>
                  </a:cubicBezTo>
                  <a:cubicBezTo>
                    <a:pt x="630" y="310"/>
                    <a:pt x="630" y="291"/>
                    <a:pt x="630" y="272"/>
                  </a:cubicBezTo>
                  <a:cubicBezTo>
                    <a:pt x="604" y="117"/>
                    <a:pt x="470" y="0"/>
                    <a:pt x="317" y="0"/>
                  </a:cubicBezTo>
                  <a:close/>
                </a:path>
              </a:pathLst>
            </a:custGeom>
            <a:solidFill>
              <a:srgbClr val="52A2A5"/>
            </a:solidFill>
            <a:ln w="5950" cap="flat" cmpd="sng">
              <a:solidFill>
                <a:srgbClr val="52A2A5"/>
              </a:solidFill>
              <a:prstDash val="solid"/>
              <a:miter lim="95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0" name="Google Shape;2960;p38"/>
            <p:cNvSpPr/>
            <p:nvPr/>
          </p:nvSpPr>
          <p:spPr>
            <a:xfrm>
              <a:off x="3204475" y="4618675"/>
              <a:ext cx="15575" cy="13050"/>
            </a:xfrm>
            <a:custGeom>
              <a:avLst/>
              <a:gdLst/>
              <a:ahLst/>
              <a:cxnLst/>
              <a:rect l="l" t="t" r="r" b="b"/>
              <a:pathLst>
                <a:path w="623" h="522" extrusionOk="0">
                  <a:moveTo>
                    <a:pt x="353" y="1"/>
                  </a:moveTo>
                  <a:cubicBezTo>
                    <a:pt x="337" y="1"/>
                    <a:pt x="321" y="2"/>
                    <a:pt x="305" y="6"/>
                  </a:cubicBezTo>
                  <a:cubicBezTo>
                    <a:pt x="77" y="34"/>
                    <a:pt x="0" y="330"/>
                    <a:pt x="191" y="473"/>
                  </a:cubicBezTo>
                  <a:cubicBezTo>
                    <a:pt x="237" y="507"/>
                    <a:pt x="287" y="521"/>
                    <a:pt x="336" y="521"/>
                  </a:cubicBezTo>
                  <a:cubicBezTo>
                    <a:pt x="484" y="521"/>
                    <a:pt x="623" y="389"/>
                    <a:pt x="601" y="225"/>
                  </a:cubicBezTo>
                  <a:cubicBezTo>
                    <a:pt x="576" y="98"/>
                    <a:pt x="475" y="1"/>
                    <a:pt x="353" y="1"/>
                  </a:cubicBezTo>
                  <a:close/>
                </a:path>
              </a:pathLst>
            </a:custGeom>
            <a:solidFill>
              <a:srgbClr val="52A2A5"/>
            </a:solidFill>
            <a:ln w="5950" cap="flat" cmpd="sng">
              <a:solidFill>
                <a:srgbClr val="52A2A5"/>
              </a:solidFill>
              <a:prstDash val="solid"/>
              <a:miter lim="95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1" name="Google Shape;2961;p38"/>
            <p:cNvSpPr/>
            <p:nvPr/>
          </p:nvSpPr>
          <p:spPr>
            <a:xfrm>
              <a:off x="3264575" y="4372975"/>
              <a:ext cx="33875" cy="34600"/>
            </a:xfrm>
            <a:custGeom>
              <a:avLst/>
              <a:gdLst/>
              <a:ahLst/>
              <a:cxnLst/>
              <a:rect l="l" t="t" r="r" b="b"/>
              <a:pathLst>
                <a:path w="1355" h="1384" extrusionOk="0">
                  <a:moveTo>
                    <a:pt x="519" y="1"/>
                  </a:moveTo>
                  <a:cubicBezTo>
                    <a:pt x="432" y="1"/>
                    <a:pt x="345" y="27"/>
                    <a:pt x="267" y="84"/>
                  </a:cubicBezTo>
                  <a:cubicBezTo>
                    <a:pt x="0" y="285"/>
                    <a:pt x="38" y="685"/>
                    <a:pt x="334" y="828"/>
                  </a:cubicBezTo>
                  <a:cubicBezTo>
                    <a:pt x="334" y="867"/>
                    <a:pt x="334" y="914"/>
                    <a:pt x="334" y="952"/>
                  </a:cubicBezTo>
                  <a:cubicBezTo>
                    <a:pt x="378" y="1228"/>
                    <a:pt x="608" y="1383"/>
                    <a:pt x="839" y="1383"/>
                  </a:cubicBezTo>
                  <a:cubicBezTo>
                    <a:pt x="1008" y="1383"/>
                    <a:pt x="1178" y="1301"/>
                    <a:pt x="1278" y="1124"/>
                  </a:cubicBezTo>
                  <a:cubicBezTo>
                    <a:pt x="1336" y="1029"/>
                    <a:pt x="1355" y="914"/>
                    <a:pt x="1336" y="800"/>
                  </a:cubicBezTo>
                  <a:cubicBezTo>
                    <a:pt x="1307" y="590"/>
                    <a:pt x="1154" y="428"/>
                    <a:pt x="954" y="380"/>
                  </a:cubicBezTo>
                  <a:cubicBezTo>
                    <a:pt x="954" y="380"/>
                    <a:pt x="954" y="371"/>
                    <a:pt x="954" y="371"/>
                  </a:cubicBezTo>
                  <a:cubicBezTo>
                    <a:pt x="914" y="144"/>
                    <a:pt x="720" y="1"/>
                    <a:pt x="519" y="1"/>
                  </a:cubicBezTo>
                  <a:close/>
                </a:path>
              </a:pathLst>
            </a:custGeom>
            <a:solidFill>
              <a:srgbClr val="52A2A5"/>
            </a:solidFill>
            <a:ln w="5950" cap="flat" cmpd="sng">
              <a:solidFill>
                <a:srgbClr val="52A2A5"/>
              </a:solidFill>
              <a:prstDash val="solid"/>
              <a:miter lim="95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2" name="Google Shape;2962;p38"/>
            <p:cNvSpPr/>
            <p:nvPr/>
          </p:nvSpPr>
          <p:spPr>
            <a:xfrm>
              <a:off x="3400975" y="4397875"/>
              <a:ext cx="11300" cy="9325"/>
            </a:xfrm>
            <a:custGeom>
              <a:avLst/>
              <a:gdLst/>
              <a:ahLst/>
              <a:cxnLst/>
              <a:rect l="l" t="t" r="r" b="b"/>
              <a:pathLst>
                <a:path w="452" h="373" extrusionOk="0">
                  <a:moveTo>
                    <a:pt x="253" y="1"/>
                  </a:moveTo>
                  <a:cubicBezTo>
                    <a:pt x="242" y="1"/>
                    <a:pt x="231" y="2"/>
                    <a:pt x="220" y="4"/>
                  </a:cubicBezTo>
                  <a:cubicBezTo>
                    <a:pt x="48" y="33"/>
                    <a:pt x="1" y="243"/>
                    <a:pt x="134" y="338"/>
                  </a:cubicBezTo>
                  <a:cubicBezTo>
                    <a:pt x="168" y="362"/>
                    <a:pt x="205" y="373"/>
                    <a:pt x="242" y="373"/>
                  </a:cubicBezTo>
                  <a:cubicBezTo>
                    <a:pt x="350" y="373"/>
                    <a:pt x="451" y="278"/>
                    <a:pt x="430" y="157"/>
                  </a:cubicBezTo>
                  <a:cubicBezTo>
                    <a:pt x="413" y="64"/>
                    <a:pt x="336" y="1"/>
                    <a:pt x="253" y="1"/>
                  </a:cubicBezTo>
                  <a:close/>
                </a:path>
              </a:pathLst>
            </a:custGeom>
            <a:solidFill>
              <a:srgbClr val="52A2A5"/>
            </a:solidFill>
            <a:ln w="5950" cap="flat" cmpd="sng">
              <a:solidFill>
                <a:srgbClr val="52A2A5"/>
              </a:solidFill>
              <a:prstDash val="solid"/>
              <a:miter lim="95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3" name="Google Shape;2963;p38"/>
            <p:cNvSpPr/>
            <p:nvPr/>
          </p:nvSpPr>
          <p:spPr>
            <a:xfrm>
              <a:off x="3293900" y="4522075"/>
              <a:ext cx="23325" cy="19450"/>
            </a:xfrm>
            <a:custGeom>
              <a:avLst/>
              <a:gdLst/>
              <a:ahLst/>
              <a:cxnLst/>
              <a:rect l="l" t="t" r="r" b="b"/>
              <a:pathLst>
                <a:path w="933" h="778" extrusionOk="0">
                  <a:moveTo>
                    <a:pt x="514" y="0"/>
                  </a:moveTo>
                  <a:cubicBezTo>
                    <a:pt x="492" y="0"/>
                    <a:pt x="471" y="2"/>
                    <a:pt x="449" y="6"/>
                  </a:cubicBezTo>
                  <a:cubicBezTo>
                    <a:pt x="105" y="54"/>
                    <a:pt x="0" y="493"/>
                    <a:pt x="277" y="703"/>
                  </a:cubicBezTo>
                  <a:cubicBezTo>
                    <a:pt x="351" y="754"/>
                    <a:pt x="431" y="777"/>
                    <a:pt x="508" y="777"/>
                  </a:cubicBezTo>
                  <a:cubicBezTo>
                    <a:pt x="731" y="777"/>
                    <a:pt x="933" y="585"/>
                    <a:pt x="897" y="330"/>
                  </a:cubicBezTo>
                  <a:cubicBezTo>
                    <a:pt x="863" y="142"/>
                    <a:pt x="699" y="0"/>
                    <a:pt x="514" y="0"/>
                  </a:cubicBezTo>
                  <a:close/>
                </a:path>
              </a:pathLst>
            </a:custGeom>
            <a:solidFill>
              <a:srgbClr val="52A2A5"/>
            </a:solidFill>
            <a:ln w="5950" cap="flat" cmpd="sng">
              <a:solidFill>
                <a:srgbClr val="52A2A5"/>
              </a:solidFill>
              <a:prstDash val="solid"/>
              <a:miter lim="95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4" name="Google Shape;2964;p38"/>
            <p:cNvSpPr/>
            <p:nvPr/>
          </p:nvSpPr>
          <p:spPr>
            <a:xfrm>
              <a:off x="3213825" y="4481475"/>
              <a:ext cx="17850" cy="14825"/>
            </a:xfrm>
            <a:custGeom>
              <a:avLst/>
              <a:gdLst/>
              <a:ahLst/>
              <a:cxnLst/>
              <a:rect l="l" t="t" r="r" b="b"/>
              <a:pathLst>
                <a:path w="714" h="593" extrusionOk="0">
                  <a:moveTo>
                    <a:pt x="325" y="0"/>
                  </a:moveTo>
                  <a:cubicBezTo>
                    <a:pt x="157" y="0"/>
                    <a:pt x="1" y="150"/>
                    <a:pt x="36" y="342"/>
                  </a:cubicBezTo>
                  <a:cubicBezTo>
                    <a:pt x="54" y="492"/>
                    <a:pt x="185" y="593"/>
                    <a:pt x="332" y="593"/>
                  </a:cubicBezTo>
                  <a:cubicBezTo>
                    <a:pt x="345" y="593"/>
                    <a:pt x="358" y="592"/>
                    <a:pt x="370" y="590"/>
                  </a:cubicBezTo>
                  <a:cubicBezTo>
                    <a:pt x="628" y="543"/>
                    <a:pt x="714" y="209"/>
                    <a:pt x="494" y="56"/>
                  </a:cubicBezTo>
                  <a:cubicBezTo>
                    <a:pt x="441" y="18"/>
                    <a:pt x="382" y="0"/>
                    <a:pt x="325" y="0"/>
                  </a:cubicBezTo>
                  <a:close/>
                </a:path>
              </a:pathLst>
            </a:custGeom>
            <a:solidFill>
              <a:srgbClr val="52A2A5"/>
            </a:solidFill>
            <a:ln w="5950" cap="flat" cmpd="sng">
              <a:solidFill>
                <a:srgbClr val="52A2A5"/>
              </a:solidFill>
              <a:prstDash val="solid"/>
              <a:miter lim="95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5" name="Google Shape;2965;p38"/>
            <p:cNvSpPr/>
            <p:nvPr/>
          </p:nvSpPr>
          <p:spPr>
            <a:xfrm>
              <a:off x="3326575" y="4652600"/>
              <a:ext cx="14325" cy="11975"/>
            </a:xfrm>
            <a:custGeom>
              <a:avLst/>
              <a:gdLst/>
              <a:ahLst/>
              <a:cxnLst/>
              <a:rect l="l" t="t" r="r" b="b"/>
              <a:pathLst>
                <a:path w="573" h="479" extrusionOk="0">
                  <a:moveTo>
                    <a:pt x="312" y="1"/>
                  </a:moveTo>
                  <a:cubicBezTo>
                    <a:pt x="300" y="1"/>
                    <a:pt x="289" y="1"/>
                    <a:pt x="277" y="3"/>
                  </a:cubicBezTo>
                  <a:cubicBezTo>
                    <a:pt x="58" y="32"/>
                    <a:pt x="0" y="308"/>
                    <a:pt x="172" y="432"/>
                  </a:cubicBezTo>
                  <a:cubicBezTo>
                    <a:pt x="216" y="464"/>
                    <a:pt x="265" y="479"/>
                    <a:pt x="312" y="479"/>
                  </a:cubicBezTo>
                  <a:cubicBezTo>
                    <a:pt x="448" y="479"/>
                    <a:pt x="572" y="359"/>
                    <a:pt x="544" y="203"/>
                  </a:cubicBezTo>
                  <a:cubicBezTo>
                    <a:pt x="527" y="82"/>
                    <a:pt x="423" y="1"/>
                    <a:pt x="312" y="1"/>
                  </a:cubicBezTo>
                  <a:close/>
                </a:path>
              </a:pathLst>
            </a:custGeom>
            <a:solidFill>
              <a:srgbClr val="52A2A5"/>
            </a:solidFill>
            <a:ln w="5950" cap="flat" cmpd="sng">
              <a:solidFill>
                <a:srgbClr val="52A2A5"/>
              </a:solidFill>
              <a:prstDash val="solid"/>
              <a:miter lim="95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6" name="Google Shape;2966;p38"/>
            <p:cNvSpPr/>
            <p:nvPr/>
          </p:nvSpPr>
          <p:spPr>
            <a:xfrm>
              <a:off x="3055425" y="4452550"/>
              <a:ext cx="9675" cy="8025"/>
            </a:xfrm>
            <a:custGeom>
              <a:avLst/>
              <a:gdLst/>
              <a:ahLst/>
              <a:cxnLst/>
              <a:rect l="l" t="t" r="r" b="b"/>
              <a:pathLst>
                <a:path w="387" h="321" extrusionOk="0">
                  <a:moveTo>
                    <a:pt x="210" y="1"/>
                  </a:moveTo>
                  <a:cubicBezTo>
                    <a:pt x="203" y="1"/>
                    <a:pt x="197" y="1"/>
                    <a:pt x="191" y="2"/>
                  </a:cubicBezTo>
                  <a:cubicBezTo>
                    <a:pt x="48" y="30"/>
                    <a:pt x="0" y="212"/>
                    <a:pt x="115" y="288"/>
                  </a:cubicBezTo>
                  <a:cubicBezTo>
                    <a:pt x="145" y="310"/>
                    <a:pt x="178" y="320"/>
                    <a:pt x="210" y="320"/>
                  </a:cubicBezTo>
                  <a:cubicBezTo>
                    <a:pt x="302" y="320"/>
                    <a:pt x="386" y="241"/>
                    <a:pt x="372" y="135"/>
                  </a:cubicBezTo>
                  <a:cubicBezTo>
                    <a:pt x="355" y="56"/>
                    <a:pt x="288" y="1"/>
                    <a:pt x="210" y="1"/>
                  </a:cubicBezTo>
                  <a:close/>
                </a:path>
              </a:pathLst>
            </a:custGeom>
            <a:solidFill>
              <a:srgbClr val="52A2A5"/>
            </a:solidFill>
            <a:ln w="5950" cap="flat" cmpd="sng">
              <a:solidFill>
                <a:srgbClr val="52A2A5"/>
              </a:solidFill>
              <a:prstDash val="solid"/>
              <a:miter lim="95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7" name="Google Shape;2967;p38"/>
            <p:cNvSpPr/>
            <p:nvPr/>
          </p:nvSpPr>
          <p:spPr>
            <a:xfrm>
              <a:off x="2854850" y="4324650"/>
              <a:ext cx="18325" cy="15225"/>
            </a:xfrm>
            <a:custGeom>
              <a:avLst/>
              <a:gdLst/>
              <a:ahLst/>
              <a:cxnLst/>
              <a:rect l="l" t="t" r="r" b="b"/>
              <a:pathLst>
                <a:path w="733" h="609" extrusionOk="0">
                  <a:moveTo>
                    <a:pt x="404" y="0"/>
                  </a:moveTo>
                  <a:cubicBezTo>
                    <a:pt x="387" y="0"/>
                    <a:pt x="370" y="2"/>
                    <a:pt x="354" y="5"/>
                  </a:cubicBezTo>
                  <a:cubicBezTo>
                    <a:pt x="86" y="43"/>
                    <a:pt x="1" y="386"/>
                    <a:pt x="220" y="548"/>
                  </a:cubicBezTo>
                  <a:cubicBezTo>
                    <a:pt x="276" y="590"/>
                    <a:pt x="338" y="608"/>
                    <a:pt x="398" y="608"/>
                  </a:cubicBezTo>
                  <a:cubicBezTo>
                    <a:pt x="572" y="608"/>
                    <a:pt x="733" y="452"/>
                    <a:pt x="697" y="253"/>
                  </a:cubicBezTo>
                  <a:cubicBezTo>
                    <a:pt x="680" y="107"/>
                    <a:pt x="548" y="0"/>
                    <a:pt x="404" y="0"/>
                  </a:cubicBezTo>
                  <a:close/>
                </a:path>
              </a:pathLst>
            </a:custGeom>
            <a:solidFill>
              <a:srgbClr val="52A2A5"/>
            </a:solidFill>
            <a:ln w="5950" cap="flat" cmpd="sng">
              <a:solidFill>
                <a:srgbClr val="52A2A5"/>
              </a:solidFill>
              <a:prstDash val="solid"/>
              <a:miter lim="95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8" name="Google Shape;2968;p38"/>
            <p:cNvSpPr/>
            <p:nvPr/>
          </p:nvSpPr>
          <p:spPr>
            <a:xfrm>
              <a:off x="3389050" y="4410550"/>
              <a:ext cx="4325" cy="3950"/>
            </a:xfrm>
            <a:custGeom>
              <a:avLst/>
              <a:gdLst/>
              <a:ahLst/>
              <a:cxnLst/>
              <a:rect l="l" t="t" r="r" b="b"/>
              <a:pathLst>
                <a:path w="173" h="158" extrusionOk="0">
                  <a:moveTo>
                    <a:pt x="92" y="1"/>
                  </a:moveTo>
                  <a:cubicBezTo>
                    <a:pt x="87" y="1"/>
                    <a:pt x="82" y="2"/>
                    <a:pt x="77" y="3"/>
                  </a:cubicBezTo>
                  <a:cubicBezTo>
                    <a:pt x="29" y="12"/>
                    <a:pt x="1" y="50"/>
                    <a:pt x="10" y="89"/>
                  </a:cubicBezTo>
                  <a:cubicBezTo>
                    <a:pt x="18" y="130"/>
                    <a:pt x="49" y="157"/>
                    <a:pt x="81" y="157"/>
                  </a:cubicBezTo>
                  <a:cubicBezTo>
                    <a:pt x="86" y="157"/>
                    <a:pt x="91" y="157"/>
                    <a:pt x="96" y="155"/>
                  </a:cubicBezTo>
                  <a:cubicBezTo>
                    <a:pt x="144" y="146"/>
                    <a:pt x="172" y="108"/>
                    <a:pt x="163" y="70"/>
                  </a:cubicBezTo>
                  <a:cubicBezTo>
                    <a:pt x="163" y="28"/>
                    <a:pt x="127" y="1"/>
                    <a:pt x="92" y="1"/>
                  </a:cubicBezTo>
                  <a:close/>
                </a:path>
              </a:pathLst>
            </a:custGeom>
            <a:solidFill>
              <a:srgbClr val="52A2A5"/>
            </a:solidFill>
            <a:ln w="5950" cap="flat" cmpd="sng">
              <a:solidFill>
                <a:srgbClr val="52A2A5"/>
              </a:solidFill>
              <a:prstDash val="solid"/>
              <a:miter lim="95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9" name="Google Shape;2969;p38"/>
            <p:cNvSpPr/>
            <p:nvPr/>
          </p:nvSpPr>
          <p:spPr>
            <a:xfrm>
              <a:off x="3386150" y="3825750"/>
              <a:ext cx="20100" cy="18275"/>
            </a:xfrm>
            <a:custGeom>
              <a:avLst/>
              <a:gdLst/>
              <a:ahLst/>
              <a:cxnLst/>
              <a:rect l="l" t="t" r="r" b="b"/>
              <a:pathLst>
                <a:path w="804" h="731" extrusionOk="0">
                  <a:moveTo>
                    <a:pt x="438" y="0"/>
                  </a:moveTo>
                  <a:cubicBezTo>
                    <a:pt x="420" y="0"/>
                    <a:pt x="402" y="2"/>
                    <a:pt x="384" y="4"/>
                  </a:cubicBezTo>
                  <a:cubicBezTo>
                    <a:pt x="0" y="13"/>
                    <a:pt x="84" y="731"/>
                    <a:pt x="423" y="731"/>
                  </a:cubicBezTo>
                  <a:cubicBezTo>
                    <a:pt x="447" y="731"/>
                    <a:pt x="472" y="727"/>
                    <a:pt x="498" y="720"/>
                  </a:cubicBezTo>
                  <a:cubicBezTo>
                    <a:pt x="660" y="701"/>
                    <a:pt x="784" y="577"/>
                    <a:pt x="803" y="415"/>
                  </a:cubicBezTo>
                  <a:cubicBezTo>
                    <a:pt x="803" y="376"/>
                    <a:pt x="803" y="338"/>
                    <a:pt x="803" y="310"/>
                  </a:cubicBezTo>
                  <a:cubicBezTo>
                    <a:pt x="794" y="243"/>
                    <a:pt x="765" y="176"/>
                    <a:pt x="718" y="128"/>
                  </a:cubicBezTo>
                  <a:cubicBezTo>
                    <a:pt x="644" y="47"/>
                    <a:pt x="543" y="0"/>
                    <a:pt x="438" y="0"/>
                  </a:cubicBezTo>
                  <a:close/>
                </a:path>
              </a:pathLst>
            </a:custGeom>
            <a:solidFill>
              <a:srgbClr val="52A2A5"/>
            </a:solidFill>
            <a:ln w="5950" cap="flat" cmpd="sng">
              <a:solidFill>
                <a:srgbClr val="52A2A5"/>
              </a:solidFill>
              <a:prstDash val="solid"/>
              <a:miter lim="95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0" name="Google Shape;2970;p38"/>
            <p:cNvSpPr/>
            <p:nvPr/>
          </p:nvSpPr>
          <p:spPr>
            <a:xfrm>
              <a:off x="3128400" y="3851550"/>
              <a:ext cx="8950" cy="7550"/>
            </a:xfrm>
            <a:custGeom>
              <a:avLst/>
              <a:gdLst/>
              <a:ahLst/>
              <a:cxnLst/>
              <a:rect l="l" t="t" r="r" b="b"/>
              <a:pathLst>
                <a:path w="358" h="302" extrusionOk="0">
                  <a:moveTo>
                    <a:pt x="156" y="1"/>
                  </a:moveTo>
                  <a:cubicBezTo>
                    <a:pt x="149" y="1"/>
                    <a:pt x="141" y="2"/>
                    <a:pt x="134" y="3"/>
                  </a:cubicBezTo>
                  <a:cubicBezTo>
                    <a:pt x="57" y="12"/>
                    <a:pt x="0" y="88"/>
                    <a:pt x="10" y="174"/>
                  </a:cubicBezTo>
                  <a:cubicBezTo>
                    <a:pt x="21" y="255"/>
                    <a:pt x="89" y="301"/>
                    <a:pt x="158" y="301"/>
                  </a:cubicBezTo>
                  <a:cubicBezTo>
                    <a:pt x="202" y="301"/>
                    <a:pt x="247" y="282"/>
                    <a:pt x="277" y="241"/>
                  </a:cubicBezTo>
                  <a:cubicBezTo>
                    <a:pt x="358" y="142"/>
                    <a:pt x="278" y="1"/>
                    <a:pt x="156" y="1"/>
                  </a:cubicBezTo>
                  <a:close/>
                </a:path>
              </a:pathLst>
            </a:custGeom>
            <a:solidFill>
              <a:srgbClr val="52A2A5"/>
            </a:solidFill>
            <a:ln w="5950" cap="flat" cmpd="sng">
              <a:solidFill>
                <a:srgbClr val="52A2A5"/>
              </a:solidFill>
              <a:prstDash val="solid"/>
              <a:miter lim="95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1" name="Google Shape;2971;p38"/>
            <p:cNvSpPr/>
            <p:nvPr/>
          </p:nvSpPr>
          <p:spPr>
            <a:xfrm>
              <a:off x="3003900" y="4044850"/>
              <a:ext cx="21425" cy="17850"/>
            </a:xfrm>
            <a:custGeom>
              <a:avLst/>
              <a:gdLst/>
              <a:ahLst/>
              <a:cxnLst/>
              <a:rect l="l" t="t" r="r" b="b"/>
              <a:pathLst>
                <a:path w="857" h="714" extrusionOk="0">
                  <a:moveTo>
                    <a:pt x="479" y="0"/>
                  </a:moveTo>
                  <a:cubicBezTo>
                    <a:pt x="457" y="0"/>
                    <a:pt x="434" y="3"/>
                    <a:pt x="411" y="7"/>
                  </a:cubicBezTo>
                  <a:cubicBezTo>
                    <a:pt x="96" y="55"/>
                    <a:pt x="1" y="455"/>
                    <a:pt x="258" y="646"/>
                  </a:cubicBezTo>
                  <a:cubicBezTo>
                    <a:pt x="322" y="692"/>
                    <a:pt x="393" y="713"/>
                    <a:pt x="462" y="713"/>
                  </a:cubicBezTo>
                  <a:cubicBezTo>
                    <a:pt x="665" y="713"/>
                    <a:pt x="857" y="537"/>
                    <a:pt x="821" y="303"/>
                  </a:cubicBezTo>
                  <a:cubicBezTo>
                    <a:pt x="796" y="125"/>
                    <a:pt x="651" y="0"/>
                    <a:pt x="479" y="0"/>
                  </a:cubicBezTo>
                  <a:close/>
                </a:path>
              </a:pathLst>
            </a:custGeom>
            <a:solidFill>
              <a:srgbClr val="52A2A5"/>
            </a:solidFill>
            <a:ln w="5950" cap="flat" cmpd="sng">
              <a:solidFill>
                <a:srgbClr val="52A2A5"/>
              </a:solidFill>
              <a:prstDash val="solid"/>
              <a:miter lim="95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2" name="Google Shape;2972;p38"/>
            <p:cNvSpPr/>
            <p:nvPr/>
          </p:nvSpPr>
          <p:spPr>
            <a:xfrm>
              <a:off x="2961225" y="4036575"/>
              <a:ext cx="17900" cy="14925"/>
            </a:xfrm>
            <a:custGeom>
              <a:avLst/>
              <a:gdLst/>
              <a:ahLst/>
              <a:cxnLst/>
              <a:rect l="l" t="t" r="r" b="b"/>
              <a:pathLst>
                <a:path w="716" h="597" extrusionOk="0">
                  <a:moveTo>
                    <a:pt x="323" y="1"/>
                  </a:moveTo>
                  <a:cubicBezTo>
                    <a:pt x="308" y="1"/>
                    <a:pt x="293" y="2"/>
                    <a:pt x="277" y="4"/>
                  </a:cubicBezTo>
                  <a:cubicBezTo>
                    <a:pt x="115" y="33"/>
                    <a:pt x="0" y="185"/>
                    <a:pt x="29" y="348"/>
                  </a:cubicBezTo>
                  <a:cubicBezTo>
                    <a:pt x="52" y="504"/>
                    <a:pt x="187" y="597"/>
                    <a:pt x="325" y="597"/>
                  </a:cubicBezTo>
                  <a:cubicBezTo>
                    <a:pt x="413" y="597"/>
                    <a:pt x="503" y="558"/>
                    <a:pt x="563" y="472"/>
                  </a:cubicBezTo>
                  <a:cubicBezTo>
                    <a:pt x="716" y="274"/>
                    <a:pt x="564" y="1"/>
                    <a:pt x="323" y="1"/>
                  </a:cubicBezTo>
                  <a:close/>
                </a:path>
              </a:pathLst>
            </a:custGeom>
            <a:solidFill>
              <a:srgbClr val="52A2A5"/>
            </a:solidFill>
            <a:ln w="5950" cap="flat" cmpd="sng">
              <a:solidFill>
                <a:srgbClr val="52A2A5"/>
              </a:solidFill>
              <a:prstDash val="solid"/>
              <a:miter lim="95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3" name="Google Shape;2973;p38"/>
            <p:cNvSpPr/>
            <p:nvPr/>
          </p:nvSpPr>
          <p:spPr>
            <a:xfrm>
              <a:off x="3006050" y="3778500"/>
              <a:ext cx="26600" cy="22300"/>
            </a:xfrm>
            <a:custGeom>
              <a:avLst/>
              <a:gdLst/>
              <a:ahLst/>
              <a:cxnLst/>
              <a:rect l="l" t="t" r="r" b="b"/>
              <a:pathLst>
                <a:path w="1064" h="892" extrusionOk="0">
                  <a:moveTo>
                    <a:pt x="585" y="0"/>
                  </a:moveTo>
                  <a:cubicBezTo>
                    <a:pt x="562" y="0"/>
                    <a:pt x="539" y="2"/>
                    <a:pt x="516" y="6"/>
                  </a:cubicBezTo>
                  <a:cubicBezTo>
                    <a:pt x="125" y="63"/>
                    <a:pt x="1" y="568"/>
                    <a:pt x="315" y="807"/>
                  </a:cubicBezTo>
                  <a:cubicBezTo>
                    <a:pt x="398" y="865"/>
                    <a:pt x="488" y="891"/>
                    <a:pt x="576" y="891"/>
                  </a:cubicBezTo>
                  <a:cubicBezTo>
                    <a:pt x="831" y="891"/>
                    <a:pt x="1064" y="669"/>
                    <a:pt x="1021" y="378"/>
                  </a:cubicBezTo>
                  <a:cubicBezTo>
                    <a:pt x="987" y="154"/>
                    <a:pt x="797" y="0"/>
                    <a:pt x="585" y="0"/>
                  </a:cubicBezTo>
                  <a:close/>
                </a:path>
              </a:pathLst>
            </a:custGeom>
            <a:solidFill>
              <a:srgbClr val="52A2A5"/>
            </a:solidFill>
            <a:ln w="5950" cap="flat" cmpd="sng">
              <a:solidFill>
                <a:srgbClr val="52A2A5"/>
              </a:solidFill>
              <a:prstDash val="solid"/>
              <a:miter lim="95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4" name="Google Shape;2974;p38"/>
            <p:cNvSpPr/>
            <p:nvPr/>
          </p:nvSpPr>
          <p:spPr>
            <a:xfrm>
              <a:off x="2613325" y="3858125"/>
              <a:ext cx="20475" cy="17200"/>
            </a:xfrm>
            <a:custGeom>
              <a:avLst/>
              <a:gdLst/>
              <a:ahLst/>
              <a:cxnLst/>
              <a:rect l="l" t="t" r="r" b="b"/>
              <a:pathLst>
                <a:path w="819" h="688" extrusionOk="0">
                  <a:moveTo>
                    <a:pt x="377" y="1"/>
                  </a:moveTo>
                  <a:cubicBezTo>
                    <a:pt x="183" y="1"/>
                    <a:pt x="1" y="170"/>
                    <a:pt x="36" y="398"/>
                  </a:cubicBezTo>
                  <a:cubicBezTo>
                    <a:pt x="62" y="563"/>
                    <a:pt x="207" y="688"/>
                    <a:pt x="376" y="688"/>
                  </a:cubicBezTo>
                  <a:cubicBezTo>
                    <a:pt x="393" y="688"/>
                    <a:pt x="410" y="687"/>
                    <a:pt x="428" y="684"/>
                  </a:cubicBezTo>
                  <a:cubicBezTo>
                    <a:pt x="723" y="636"/>
                    <a:pt x="819" y="245"/>
                    <a:pt x="571" y="64"/>
                  </a:cubicBezTo>
                  <a:cubicBezTo>
                    <a:pt x="510" y="20"/>
                    <a:pt x="443" y="1"/>
                    <a:pt x="377" y="1"/>
                  </a:cubicBezTo>
                  <a:close/>
                </a:path>
              </a:pathLst>
            </a:custGeom>
            <a:solidFill>
              <a:srgbClr val="52A2A5"/>
            </a:solidFill>
            <a:ln w="5950" cap="flat" cmpd="sng">
              <a:solidFill>
                <a:srgbClr val="52A2A5"/>
              </a:solidFill>
              <a:prstDash val="solid"/>
              <a:miter lim="95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5" name="Google Shape;2975;p38"/>
            <p:cNvSpPr/>
            <p:nvPr/>
          </p:nvSpPr>
          <p:spPr>
            <a:xfrm>
              <a:off x="2624125" y="3881825"/>
              <a:ext cx="23500" cy="19500"/>
            </a:xfrm>
            <a:custGeom>
              <a:avLst/>
              <a:gdLst/>
              <a:ahLst/>
              <a:cxnLst/>
              <a:rect l="l" t="t" r="r" b="b"/>
              <a:pathLst>
                <a:path w="940" h="780" extrusionOk="0">
                  <a:moveTo>
                    <a:pt x="429" y="1"/>
                  </a:moveTo>
                  <a:cubicBezTo>
                    <a:pt x="204" y="1"/>
                    <a:pt x="1" y="197"/>
                    <a:pt x="43" y="451"/>
                  </a:cubicBezTo>
                  <a:cubicBezTo>
                    <a:pt x="69" y="643"/>
                    <a:pt x="239" y="779"/>
                    <a:pt x="436" y="779"/>
                  </a:cubicBezTo>
                  <a:cubicBezTo>
                    <a:pt x="454" y="779"/>
                    <a:pt x="473" y="778"/>
                    <a:pt x="492" y="776"/>
                  </a:cubicBezTo>
                  <a:cubicBezTo>
                    <a:pt x="835" y="719"/>
                    <a:pt x="940" y="280"/>
                    <a:pt x="663" y="79"/>
                  </a:cubicBezTo>
                  <a:cubicBezTo>
                    <a:pt x="589" y="25"/>
                    <a:pt x="507" y="1"/>
                    <a:pt x="429" y="1"/>
                  </a:cubicBezTo>
                  <a:close/>
                </a:path>
              </a:pathLst>
            </a:custGeom>
            <a:solidFill>
              <a:srgbClr val="52A2A5"/>
            </a:solidFill>
            <a:ln w="5950" cap="flat" cmpd="sng">
              <a:solidFill>
                <a:srgbClr val="52A2A5"/>
              </a:solidFill>
              <a:prstDash val="solid"/>
              <a:miter lim="95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6" name="Google Shape;2976;p38"/>
            <p:cNvSpPr/>
            <p:nvPr/>
          </p:nvSpPr>
          <p:spPr>
            <a:xfrm>
              <a:off x="2584650" y="3916075"/>
              <a:ext cx="24950" cy="20575"/>
            </a:xfrm>
            <a:custGeom>
              <a:avLst/>
              <a:gdLst/>
              <a:ahLst/>
              <a:cxnLst/>
              <a:rect l="l" t="t" r="r" b="b"/>
              <a:pathLst>
                <a:path w="998" h="823" extrusionOk="0">
                  <a:moveTo>
                    <a:pt x="548" y="1"/>
                  </a:moveTo>
                  <a:cubicBezTo>
                    <a:pt x="525" y="1"/>
                    <a:pt x="501" y="3"/>
                    <a:pt x="478" y="7"/>
                  </a:cubicBezTo>
                  <a:cubicBezTo>
                    <a:pt x="115" y="54"/>
                    <a:pt x="1" y="522"/>
                    <a:pt x="296" y="741"/>
                  </a:cubicBezTo>
                  <a:cubicBezTo>
                    <a:pt x="374" y="797"/>
                    <a:pt x="459" y="822"/>
                    <a:pt x="541" y="822"/>
                  </a:cubicBezTo>
                  <a:cubicBezTo>
                    <a:pt x="781" y="822"/>
                    <a:pt x="997" y="611"/>
                    <a:pt x="955" y="341"/>
                  </a:cubicBezTo>
                  <a:cubicBezTo>
                    <a:pt x="920" y="144"/>
                    <a:pt x="748" y="1"/>
                    <a:pt x="548" y="1"/>
                  </a:cubicBezTo>
                  <a:close/>
                </a:path>
              </a:pathLst>
            </a:custGeom>
            <a:solidFill>
              <a:srgbClr val="52A2A5"/>
            </a:solidFill>
            <a:ln w="5950" cap="flat" cmpd="sng">
              <a:solidFill>
                <a:srgbClr val="52A2A5"/>
              </a:solidFill>
              <a:prstDash val="solid"/>
              <a:miter lim="95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7" name="Google Shape;2977;p38"/>
            <p:cNvSpPr/>
            <p:nvPr/>
          </p:nvSpPr>
          <p:spPr>
            <a:xfrm>
              <a:off x="2923300" y="4914525"/>
              <a:ext cx="83725" cy="113550"/>
            </a:xfrm>
            <a:custGeom>
              <a:avLst/>
              <a:gdLst/>
              <a:ahLst/>
              <a:cxnLst/>
              <a:rect l="l" t="t" r="r" b="b"/>
              <a:pathLst>
                <a:path w="3349" h="4542" extrusionOk="0">
                  <a:moveTo>
                    <a:pt x="2748" y="0"/>
                  </a:moveTo>
                  <a:cubicBezTo>
                    <a:pt x="2748" y="0"/>
                    <a:pt x="640" y="2023"/>
                    <a:pt x="67" y="4245"/>
                  </a:cubicBezTo>
                  <a:cubicBezTo>
                    <a:pt x="39" y="4341"/>
                    <a:pt x="19" y="4446"/>
                    <a:pt x="0" y="4541"/>
                  </a:cubicBezTo>
                  <a:lnTo>
                    <a:pt x="3196" y="3892"/>
                  </a:lnTo>
                  <a:cubicBezTo>
                    <a:pt x="3349" y="1956"/>
                    <a:pt x="2748" y="0"/>
                    <a:pt x="2748" y="0"/>
                  </a:cubicBezTo>
                  <a:close/>
                </a:path>
              </a:pathLst>
            </a:custGeom>
            <a:solidFill>
              <a:srgbClr val="52A2A5"/>
            </a:solidFill>
            <a:ln w="5950" cap="flat" cmpd="sng">
              <a:solidFill>
                <a:srgbClr val="52A2A5"/>
              </a:solidFill>
              <a:prstDash val="solid"/>
              <a:miter lim="95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8" name="Google Shape;2978;p38"/>
            <p:cNvSpPr/>
            <p:nvPr/>
          </p:nvSpPr>
          <p:spPr>
            <a:xfrm>
              <a:off x="3185875" y="4808400"/>
              <a:ext cx="121175" cy="149300"/>
            </a:xfrm>
            <a:custGeom>
              <a:avLst/>
              <a:gdLst/>
              <a:ahLst/>
              <a:cxnLst/>
              <a:rect l="l" t="t" r="r" b="b"/>
              <a:pathLst>
                <a:path w="4847" h="5972" extrusionOk="0">
                  <a:moveTo>
                    <a:pt x="305" y="0"/>
                  </a:moveTo>
                  <a:lnTo>
                    <a:pt x="305" y="0"/>
                  </a:lnTo>
                  <a:cubicBezTo>
                    <a:pt x="0" y="1298"/>
                    <a:pt x="267" y="2671"/>
                    <a:pt x="1030" y="3768"/>
                  </a:cubicBezTo>
                  <a:cubicBezTo>
                    <a:pt x="1660" y="4684"/>
                    <a:pt x="2604" y="5438"/>
                    <a:pt x="3415" y="5972"/>
                  </a:cubicBezTo>
                  <a:lnTo>
                    <a:pt x="4846" y="5676"/>
                  </a:lnTo>
                  <a:cubicBezTo>
                    <a:pt x="4684" y="4665"/>
                    <a:pt x="4321" y="3177"/>
                    <a:pt x="3549" y="2042"/>
                  </a:cubicBezTo>
                  <a:cubicBezTo>
                    <a:pt x="2805" y="935"/>
                    <a:pt x="1631" y="191"/>
                    <a:pt x="305" y="0"/>
                  </a:cubicBezTo>
                  <a:close/>
                </a:path>
              </a:pathLst>
            </a:custGeom>
            <a:solidFill>
              <a:srgbClr val="52A2A5"/>
            </a:solidFill>
            <a:ln w="5950" cap="flat" cmpd="sng">
              <a:solidFill>
                <a:srgbClr val="52A2A5"/>
              </a:solidFill>
              <a:prstDash val="solid"/>
              <a:miter lim="95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9" name="Google Shape;2979;p38"/>
            <p:cNvSpPr/>
            <p:nvPr/>
          </p:nvSpPr>
          <p:spPr>
            <a:xfrm>
              <a:off x="3536400" y="4797550"/>
              <a:ext cx="20325" cy="18300"/>
            </a:xfrm>
            <a:custGeom>
              <a:avLst/>
              <a:gdLst/>
              <a:ahLst/>
              <a:cxnLst/>
              <a:rect l="l" t="t" r="r" b="b"/>
              <a:pathLst>
                <a:path w="813" h="732" extrusionOk="0">
                  <a:moveTo>
                    <a:pt x="447" y="1"/>
                  </a:moveTo>
                  <a:cubicBezTo>
                    <a:pt x="429" y="1"/>
                    <a:pt x="411" y="2"/>
                    <a:pt x="393" y="5"/>
                  </a:cubicBezTo>
                  <a:cubicBezTo>
                    <a:pt x="1" y="23"/>
                    <a:pt x="92" y="732"/>
                    <a:pt x="424" y="732"/>
                  </a:cubicBezTo>
                  <a:cubicBezTo>
                    <a:pt x="448" y="732"/>
                    <a:pt x="472" y="728"/>
                    <a:pt x="498" y="721"/>
                  </a:cubicBezTo>
                  <a:cubicBezTo>
                    <a:pt x="660" y="701"/>
                    <a:pt x="784" y="577"/>
                    <a:pt x="803" y="415"/>
                  </a:cubicBezTo>
                  <a:cubicBezTo>
                    <a:pt x="813" y="377"/>
                    <a:pt x="813" y="348"/>
                    <a:pt x="803" y="310"/>
                  </a:cubicBezTo>
                  <a:cubicBezTo>
                    <a:pt x="794" y="244"/>
                    <a:pt x="765" y="177"/>
                    <a:pt x="717" y="129"/>
                  </a:cubicBezTo>
                  <a:cubicBezTo>
                    <a:pt x="652" y="48"/>
                    <a:pt x="552" y="1"/>
                    <a:pt x="447" y="1"/>
                  </a:cubicBezTo>
                  <a:close/>
                </a:path>
              </a:pathLst>
            </a:custGeom>
            <a:solidFill>
              <a:srgbClr val="52A2A5"/>
            </a:solidFill>
            <a:ln w="5950" cap="flat" cmpd="sng">
              <a:solidFill>
                <a:srgbClr val="52A2A5"/>
              </a:solidFill>
              <a:prstDash val="solid"/>
              <a:miter lim="95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0" name="Google Shape;2980;p38"/>
            <p:cNvSpPr/>
            <p:nvPr/>
          </p:nvSpPr>
          <p:spPr>
            <a:xfrm>
              <a:off x="3278625" y="4823375"/>
              <a:ext cx="9000" cy="7650"/>
            </a:xfrm>
            <a:custGeom>
              <a:avLst/>
              <a:gdLst/>
              <a:ahLst/>
              <a:cxnLst/>
              <a:rect l="l" t="t" r="r" b="b"/>
              <a:pathLst>
                <a:path w="360" h="306" extrusionOk="0">
                  <a:moveTo>
                    <a:pt x="167" y="1"/>
                  </a:moveTo>
                  <a:cubicBezTo>
                    <a:pt x="159" y="1"/>
                    <a:pt x="152" y="1"/>
                    <a:pt x="144" y="2"/>
                  </a:cubicBezTo>
                  <a:cubicBezTo>
                    <a:pt x="58" y="21"/>
                    <a:pt x="1" y="98"/>
                    <a:pt x="10" y="174"/>
                  </a:cubicBezTo>
                  <a:cubicBezTo>
                    <a:pt x="22" y="256"/>
                    <a:pt x="91" y="305"/>
                    <a:pt x="162" y="305"/>
                  </a:cubicBezTo>
                  <a:cubicBezTo>
                    <a:pt x="207" y="305"/>
                    <a:pt x="254" y="285"/>
                    <a:pt x="287" y="241"/>
                  </a:cubicBezTo>
                  <a:cubicBezTo>
                    <a:pt x="359" y="142"/>
                    <a:pt x="287" y="1"/>
                    <a:pt x="167" y="1"/>
                  </a:cubicBezTo>
                  <a:close/>
                </a:path>
              </a:pathLst>
            </a:custGeom>
            <a:solidFill>
              <a:srgbClr val="52A2A5"/>
            </a:solidFill>
            <a:ln w="5950" cap="flat" cmpd="sng">
              <a:solidFill>
                <a:srgbClr val="52A2A5"/>
              </a:solidFill>
              <a:prstDash val="solid"/>
              <a:miter lim="95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1" name="Google Shape;2981;p38"/>
            <p:cNvSpPr/>
            <p:nvPr/>
          </p:nvSpPr>
          <p:spPr>
            <a:xfrm>
              <a:off x="3156300" y="4750300"/>
              <a:ext cx="26850" cy="22425"/>
            </a:xfrm>
            <a:custGeom>
              <a:avLst/>
              <a:gdLst/>
              <a:ahLst/>
              <a:cxnLst/>
              <a:rect l="l" t="t" r="r" b="b"/>
              <a:pathLst>
                <a:path w="1074" h="897" extrusionOk="0">
                  <a:moveTo>
                    <a:pt x="585" y="1"/>
                  </a:moveTo>
                  <a:cubicBezTo>
                    <a:pt x="562" y="1"/>
                    <a:pt x="539" y="3"/>
                    <a:pt x="515" y="6"/>
                  </a:cubicBezTo>
                  <a:cubicBezTo>
                    <a:pt x="124" y="73"/>
                    <a:pt x="0" y="579"/>
                    <a:pt x="325" y="808"/>
                  </a:cubicBezTo>
                  <a:cubicBezTo>
                    <a:pt x="406" y="869"/>
                    <a:pt x="495" y="896"/>
                    <a:pt x="583" y="896"/>
                  </a:cubicBezTo>
                  <a:cubicBezTo>
                    <a:pt x="837" y="896"/>
                    <a:pt x="1073" y="669"/>
                    <a:pt x="1031" y="378"/>
                  </a:cubicBezTo>
                  <a:cubicBezTo>
                    <a:pt x="996" y="162"/>
                    <a:pt x="805" y="1"/>
                    <a:pt x="585" y="1"/>
                  </a:cubicBezTo>
                  <a:close/>
                </a:path>
              </a:pathLst>
            </a:custGeom>
            <a:solidFill>
              <a:srgbClr val="52A2A5"/>
            </a:solidFill>
            <a:ln w="5950" cap="flat" cmpd="sng">
              <a:solidFill>
                <a:srgbClr val="52A2A5"/>
              </a:solidFill>
              <a:prstDash val="solid"/>
              <a:miter lim="95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2" name="Google Shape;2982;p38"/>
            <p:cNvSpPr/>
            <p:nvPr/>
          </p:nvSpPr>
          <p:spPr>
            <a:xfrm>
              <a:off x="2761900" y="4830125"/>
              <a:ext cx="20250" cy="17050"/>
            </a:xfrm>
            <a:custGeom>
              <a:avLst/>
              <a:gdLst/>
              <a:ahLst/>
              <a:cxnLst/>
              <a:rect l="l" t="t" r="r" b="b"/>
              <a:pathLst>
                <a:path w="810" h="682" extrusionOk="0">
                  <a:moveTo>
                    <a:pt x="444" y="1"/>
                  </a:moveTo>
                  <a:cubicBezTo>
                    <a:pt x="344" y="1"/>
                    <a:pt x="241" y="45"/>
                    <a:pt x="170" y="142"/>
                  </a:cubicBezTo>
                  <a:cubicBezTo>
                    <a:pt x="0" y="366"/>
                    <a:pt x="174" y="681"/>
                    <a:pt x="439" y="681"/>
                  </a:cubicBezTo>
                  <a:cubicBezTo>
                    <a:pt x="457" y="681"/>
                    <a:pt x="476" y="680"/>
                    <a:pt x="494" y="677"/>
                  </a:cubicBezTo>
                  <a:cubicBezTo>
                    <a:pt x="685" y="648"/>
                    <a:pt x="809" y="476"/>
                    <a:pt x="781" y="286"/>
                  </a:cubicBezTo>
                  <a:cubicBezTo>
                    <a:pt x="752" y="106"/>
                    <a:pt x="600" y="1"/>
                    <a:pt x="444" y="1"/>
                  </a:cubicBezTo>
                  <a:close/>
                </a:path>
              </a:pathLst>
            </a:custGeom>
            <a:solidFill>
              <a:srgbClr val="52A2A5"/>
            </a:solidFill>
            <a:ln w="5950" cap="flat" cmpd="sng">
              <a:solidFill>
                <a:srgbClr val="52A2A5"/>
              </a:solidFill>
              <a:prstDash val="solid"/>
              <a:miter lim="95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3" name="Google Shape;2983;p38"/>
            <p:cNvSpPr/>
            <p:nvPr/>
          </p:nvSpPr>
          <p:spPr>
            <a:xfrm>
              <a:off x="2772350" y="4853800"/>
              <a:ext cx="23325" cy="19425"/>
            </a:xfrm>
            <a:custGeom>
              <a:avLst/>
              <a:gdLst/>
              <a:ahLst/>
              <a:cxnLst/>
              <a:rect l="l" t="t" r="r" b="b"/>
              <a:pathLst>
                <a:path w="933" h="777" extrusionOk="0">
                  <a:moveTo>
                    <a:pt x="519" y="0"/>
                  </a:moveTo>
                  <a:cubicBezTo>
                    <a:pt x="496" y="0"/>
                    <a:pt x="472" y="2"/>
                    <a:pt x="448" y="6"/>
                  </a:cubicBezTo>
                  <a:cubicBezTo>
                    <a:pt x="115" y="54"/>
                    <a:pt x="0" y="493"/>
                    <a:pt x="277" y="703"/>
                  </a:cubicBezTo>
                  <a:cubicBezTo>
                    <a:pt x="349" y="753"/>
                    <a:pt x="428" y="776"/>
                    <a:pt x="504" y="776"/>
                  </a:cubicBezTo>
                  <a:cubicBezTo>
                    <a:pt x="729" y="776"/>
                    <a:pt x="932" y="580"/>
                    <a:pt x="897" y="331"/>
                  </a:cubicBezTo>
                  <a:cubicBezTo>
                    <a:pt x="863" y="135"/>
                    <a:pt x="707" y="0"/>
                    <a:pt x="519" y="0"/>
                  </a:cubicBezTo>
                  <a:close/>
                </a:path>
              </a:pathLst>
            </a:custGeom>
            <a:solidFill>
              <a:srgbClr val="52A2A5"/>
            </a:solidFill>
            <a:ln w="5950" cap="flat" cmpd="sng">
              <a:solidFill>
                <a:srgbClr val="52A2A5"/>
              </a:solidFill>
              <a:prstDash val="solid"/>
              <a:miter lim="95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4" name="Google Shape;2984;p38"/>
            <p:cNvSpPr/>
            <p:nvPr/>
          </p:nvSpPr>
          <p:spPr>
            <a:xfrm>
              <a:off x="2735125" y="4887900"/>
              <a:ext cx="24700" cy="20600"/>
            </a:xfrm>
            <a:custGeom>
              <a:avLst/>
              <a:gdLst/>
              <a:ahLst/>
              <a:cxnLst/>
              <a:rect l="l" t="t" r="r" b="b"/>
              <a:pathLst>
                <a:path w="988" h="824" extrusionOk="0">
                  <a:moveTo>
                    <a:pt x="545" y="1"/>
                  </a:moveTo>
                  <a:cubicBezTo>
                    <a:pt x="523" y="1"/>
                    <a:pt x="501" y="3"/>
                    <a:pt x="478" y="6"/>
                  </a:cubicBezTo>
                  <a:cubicBezTo>
                    <a:pt x="115" y="64"/>
                    <a:pt x="1" y="522"/>
                    <a:pt x="297" y="741"/>
                  </a:cubicBezTo>
                  <a:cubicBezTo>
                    <a:pt x="374" y="798"/>
                    <a:pt x="458" y="824"/>
                    <a:pt x="541" y="824"/>
                  </a:cubicBezTo>
                  <a:cubicBezTo>
                    <a:pt x="774" y="824"/>
                    <a:pt x="988" y="618"/>
                    <a:pt x="945" y="350"/>
                  </a:cubicBezTo>
                  <a:cubicBezTo>
                    <a:pt x="911" y="145"/>
                    <a:pt x="739" y="1"/>
                    <a:pt x="545" y="1"/>
                  </a:cubicBezTo>
                  <a:close/>
                </a:path>
              </a:pathLst>
            </a:custGeom>
            <a:solidFill>
              <a:srgbClr val="52A2A5"/>
            </a:solidFill>
            <a:ln w="5950" cap="flat" cmpd="sng">
              <a:solidFill>
                <a:srgbClr val="52A2A5"/>
              </a:solidFill>
              <a:prstDash val="solid"/>
              <a:miter lim="95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5" name="Google Shape;2985;p38"/>
            <p:cNvSpPr/>
            <p:nvPr/>
          </p:nvSpPr>
          <p:spPr>
            <a:xfrm>
              <a:off x="1990600" y="1794450"/>
              <a:ext cx="118775" cy="173400"/>
            </a:xfrm>
            <a:custGeom>
              <a:avLst/>
              <a:gdLst/>
              <a:ahLst/>
              <a:cxnLst/>
              <a:rect l="l" t="t" r="r" b="b"/>
              <a:pathLst>
                <a:path w="4751" h="6936" extrusionOk="0">
                  <a:moveTo>
                    <a:pt x="941" y="2316"/>
                  </a:moveTo>
                  <a:cubicBezTo>
                    <a:pt x="1103" y="2316"/>
                    <a:pt x="1205" y="2500"/>
                    <a:pt x="1107" y="2643"/>
                  </a:cubicBezTo>
                  <a:cubicBezTo>
                    <a:pt x="1065" y="2700"/>
                    <a:pt x="1003" y="2727"/>
                    <a:pt x="942" y="2727"/>
                  </a:cubicBezTo>
                  <a:cubicBezTo>
                    <a:pt x="850" y="2727"/>
                    <a:pt x="758" y="2666"/>
                    <a:pt x="735" y="2557"/>
                  </a:cubicBezTo>
                  <a:cubicBezTo>
                    <a:pt x="716" y="2443"/>
                    <a:pt x="792" y="2338"/>
                    <a:pt x="906" y="2319"/>
                  </a:cubicBezTo>
                  <a:cubicBezTo>
                    <a:pt x="918" y="2317"/>
                    <a:pt x="930" y="2316"/>
                    <a:pt x="941" y="2316"/>
                  </a:cubicBezTo>
                  <a:close/>
                  <a:moveTo>
                    <a:pt x="0" y="1"/>
                  </a:moveTo>
                  <a:cubicBezTo>
                    <a:pt x="0" y="1"/>
                    <a:pt x="96" y="2920"/>
                    <a:pt x="1355" y="4837"/>
                  </a:cubicBezTo>
                  <a:cubicBezTo>
                    <a:pt x="1479" y="5037"/>
                    <a:pt x="1631" y="5219"/>
                    <a:pt x="1784" y="5400"/>
                  </a:cubicBezTo>
                  <a:cubicBezTo>
                    <a:pt x="2500" y="6220"/>
                    <a:pt x="3482" y="6764"/>
                    <a:pt x="4560" y="6936"/>
                  </a:cubicBezTo>
                  <a:cubicBezTo>
                    <a:pt x="4732" y="6296"/>
                    <a:pt x="4751" y="5619"/>
                    <a:pt x="4627" y="4961"/>
                  </a:cubicBezTo>
                  <a:cubicBezTo>
                    <a:pt x="4512" y="4322"/>
                    <a:pt x="4264" y="3702"/>
                    <a:pt x="3902" y="3158"/>
                  </a:cubicBezTo>
                  <a:cubicBezTo>
                    <a:pt x="2643" y="124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52A2A5"/>
            </a:solidFill>
            <a:ln w="5950" cap="flat" cmpd="sng">
              <a:solidFill>
                <a:srgbClr val="52A2A5"/>
              </a:solidFill>
              <a:prstDash val="solid"/>
              <a:miter lim="95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6" name="Google Shape;2986;p38"/>
            <p:cNvSpPr/>
            <p:nvPr/>
          </p:nvSpPr>
          <p:spPr>
            <a:xfrm>
              <a:off x="2154900" y="1540700"/>
              <a:ext cx="109725" cy="187250"/>
            </a:xfrm>
            <a:custGeom>
              <a:avLst/>
              <a:gdLst/>
              <a:ahLst/>
              <a:cxnLst/>
              <a:rect l="l" t="t" r="r" b="b"/>
              <a:pathLst>
                <a:path w="4389" h="7490" extrusionOk="0">
                  <a:moveTo>
                    <a:pt x="4084" y="1"/>
                  </a:moveTo>
                  <a:lnTo>
                    <a:pt x="4084" y="1"/>
                  </a:lnTo>
                  <a:cubicBezTo>
                    <a:pt x="3168" y="611"/>
                    <a:pt x="2338" y="1355"/>
                    <a:pt x="1613" y="2185"/>
                  </a:cubicBezTo>
                  <a:cubicBezTo>
                    <a:pt x="1231" y="2634"/>
                    <a:pt x="907" y="3120"/>
                    <a:pt x="649" y="3645"/>
                  </a:cubicBezTo>
                  <a:cubicBezTo>
                    <a:pt x="58" y="4847"/>
                    <a:pt x="1" y="6239"/>
                    <a:pt x="506" y="7489"/>
                  </a:cubicBezTo>
                  <a:cubicBezTo>
                    <a:pt x="1165" y="7289"/>
                    <a:pt x="1775" y="6945"/>
                    <a:pt x="2281" y="6478"/>
                  </a:cubicBezTo>
                  <a:cubicBezTo>
                    <a:pt x="2748" y="6049"/>
                    <a:pt x="3130" y="5534"/>
                    <a:pt x="3397" y="4971"/>
                  </a:cubicBezTo>
                  <a:cubicBezTo>
                    <a:pt x="4389" y="2901"/>
                    <a:pt x="4084" y="1"/>
                    <a:pt x="4084" y="1"/>
                  </a:cubicBezTo>
                  <a:close/>
                </a:path>
              </a:pathLst>
            </a:custGeom>
            <a:solidFill>
              <a:srgbClr val="52A2A5"/>
            </a:solidFill>
            <a:ln w="5950" cap="flat" cmpd="sng">
              <a:solidFill>
                <a:srgbClr val="52A2A5"/>
              </a:solidFill>
              <a:prstDash val="solid"/>
              <a:miter lim="95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7" name="Google Shape;2987;p38"/>
            <p:cNvSpPr/>
            <p:nvPr/>
          </p:nvSpPr>
          <p:spPr>
            <a:xfrm>
              <a:off x="1346925" y="1276475"/>
              <a:ext cx="82775" cy="101375"/>
            </a:xfrm>
            <a:custGeom>
              <a:avLst/>
              <a:gdLst/>
              <a:ahLst/>
              <a:cxnLst/>
              <a:rect l="l" t="t" r="r" b="b"/>
              <a:pathLst>
                <a:path w="3311" h="4055" extrusionOk="0">
                  <a:moveTo>
                    <a:pt x="3311" y="0"/>
                  </a:moveTo>
                  <a:lnTo>
                    <a:pt x="106" y="649"/>
                  </a:lnTo>
                  <a:cubicBezTo>
                    <a:pt x="106" y="687"/>
                    <a:pt x="96" y="735"/>
                    <a:pt x="87" y="763"/>
                  </a:cubicBezTo>
                  <a:cubicBezTo>
                    <a:pt x="87" y="801"/>
                    <a:pt x="77" y="849"/>
                    <a:pt x="67" y="887"/>
                  </a:cubicBezTo>
                  <a:cubicBezTo>
                    <a:pt x="58" y="1011"/>
                    <a:pt x="48" y="1116"/>
                    <a:pt x="39" y="1231"/>
                  </a:cubicBezTo>
                  <a:lnTo>
                    <a:pt x="39" y="1336"/>
                  </a:lnTo>
                  <a:cubicBezTo>
                    <a:pt x="1" y="2299"/>
                    <a:pt x="258" y="3253"/>
                    <a:pt x="783" y="4054"/>
                  </a:cubicBezTo>
                  <a:cubicBezTo>
                    <a:pt x="1966" y="3434"/>
                    <a:pt x="2824" y="2337"/>
                    <a:pt x="3149" y="1040"/>
                  </a:cubicBezTo>
                  <a:cubicBezTo>
                    <a:pt x="3168" y="945"/>
                    <a:pt x="3187" y="849"/>
                    <a:pt x="3206" y="754"/>
                  </a:cubicBezTo>
                  <a:cubicBezTo>
                    <a:pt x="3225" y="687"/>
                    <a:pt x="3234" y="620"/>
                    <a:pt x="3244" y="553"/>
                  </a:cubicBezTo>
                  <a:cubicBezTo>
                    <a:pt x="3263" y="449"/>
                    <a:pt x="3282" y="344"/>
                    <a:pt x="3292" y="239"/>
                  </a:cubicBezTo>
                  <a:cubicBezTo>
                    <a:pt x="3301" y="162"/>
                    <a:pt x="3311" y="96"/>
                    <a:pt x="3311" y="19"/>
                  </a:cubicBezTo>
                  <a:lnTo>
                    <a:pt x="3311" y="0"/>
                  </a:lnTo>
                  <a:close/>
                </a:path>
              </a:pathLst>
            </a:custGeom>
            <a:solidFill>
              <a:srgbClr val="52A2A5"/>
            </a:solidFill>
            <a:ln w="5950" cap="flat" cmpd="sng">
              <a:solidFill>
                <a:srgbClr val="52A2A5"/>
              </a:solidFill>
              <a:prstDash val="solid"/>
              <a:miter lim="95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8" name="Google Shape;2988;p38"/>
            <p:cNvSpPr/>
            <p:nvPr/>
          </p:nvSpPr>
          <p:spPr>
            <a:xfrm>
              <a:off x="1403700" y="1547875"/>
              <a:ext cx="160750" cy="132375"/>
            </a:xfrm>
            <a:custGeom>
              <a:avLst/>
              <a:gdLst/>
              <a:ahLst/>
              <a:cxnLst/>
              <a:rect l="l" t="t" r="r" b="b"/>
              <a:pathLst>
                <a:path w="6430" h="5295" extrusionOk="0">
                  <a:moveTo>
                    <a:pt x="5763" y="1"/>
                  </a:moveTo>
                  <a:cubicBezTo>
                    <a:pt x="5042" y="1"/>
                    <a:pt x="4329" y="165"/>
                    <a:pt x="3673" y="486"/>
                  </a:cubicBezTo>
                  <a:cubicBezTo>
                    <a:pt x="3711" y="534"/>
                    <a:pt x="3730" y="582"/>
                    <a:pt x="3739" y="639"/>
                  </a:cubicBezTo>
                  <a:cubicBezTo>
                    <a:pt x="3768" y="801"/>
                    <a:pt x="3654" y="963"/>
                    <a:pt x="3482" y="992"/>
                  </a:cubicBezTo>
                  <a:cubicBezTo>
                    <a:pt x="3466" y="994"/>
                    <a:pt x="3451" y="995"/>
                    <a:pt x="3436" y="995"/>
                  </a:cubicBezTo>
                  <a:cubicBezTo>
                    <a:pt x="3303" y="995"/>
                    <a:pt x="3190" y="920"/>
                    <a:pt x="3138" y="792"/>
                  </a:cubicBezTo>
                  <a:cubicBezTo>
                    <a:pt x="3005" y="887"/>
                    <a:pt x="2871" y="982"/>
                    <a:pt x="2738" y="1087"/>
                  </a:cubicBezTo>
                  <a:cubicBezTo>
                    <a:pt x="963" y="2537"/>
                    <a:pt x="0" y="5294"/>
                    <a:pt x="0" y="5294"/>
                  </a:cubicBezTo>
                  <a:cubicBezTo>
                    <a:pt x="0" y="5294"/>
                    <a:pt x="2890" y="4903"/>
                    <a:pt x="4665" y="3453"/>
                  </a:cubicBezTo>
                  <a:cubicBezTo>
                    <a:pt x="5714" y="2623"/>
                    <a:pt x="6353" y="1383"/>
                    <a:pt x="6429" y="48"/>
                  </a:cubicBezTo>
                  <a:cubicBezTo>
                    <a:pt x="6207" y="16"/>
                    <a:pt x="5985" y="1"/>
                    <a:pt x="5763" y="1"/>
                  </a:cubicBezTo>
                  <a:close/>
                </a:path>
              </a:pathLst>
            </a:custGeom>
            <a:solidFill>
              <a:srgbClr val="52A2A5"/>
            </a:solidFill>
            <a:ln w="5950" cap="flat" cmpd="sng">
              <a:solidFill>
                <a:srgbClr val="52A2A5"/>
              </a:solidFill>
              <a:prstDash val="solid"/>
              <a:miter lim="95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9" name="Google Shape;2989;p38"/>
            <p:cNvSpPr/>
            <p:nvPr/>
          </p:nvSpPr>
          <p:spPr>
            <a:xfrm>
              <a:off x="1941700" y="1301325"/>
              <a:ext cx="98050" cy="221750"/>
            </a:xfrm>
            <a:custGeom>
              <a:avLst/>
              <a:gdLst/>
              <a:ahLst/>
              <a:cxnLst/>
              <a:rect l="l" t="t" r="r" b="b"/>
              <a:pathLst>
                <a:path w="3922" h="8870" extrusionOk="0">
                  <a:moveTo>
                    <a:pt x="832" y="0"/>
                  </a:moveTo>
                  <a:cubicBezTo>
                    <a:pt x="804" y="0"/>
                    <a:pt x="775" y="3"/>
                    <a:pt x="745" y="8"/>
                  </a:cubicBezTo>
                  <a:cubicBezTo>
                    <a:pt x="197" y="91"/>
                    <a:pt x="273" y="906"/>
                    <a:pt x="813" y="906"/>
                  </a:cubicBezTo>
                  <a:cubicBezTo>
                    <a:pt x="828" y="906"/>
                    <a:pt x="843" y="906"/>
                    <a:pt x="859" y="904"/>
                  </a:cubicBezTo>
                  <a:lnTo>
                    <a:pt x="859" y="904"/>
                  </a:lnTo>
                  <a:cubicBezTo>
                    <a:pt x="172" y="2030"/>
                    <a:pt x="1" y="3404"/>
                    <a:pt x="363" y="4673"/>
                  </a:cubicBezTo>
                  <a:cubicBezTo>
                    <a:pt x="983" y="6876"/>
                    <a:pt x="3130" y="8870"/>
                    <a:pt x="3130" y="8870"/>
                  </a:cubicBezTo>
                  <a:cubicBezTo>
                    <a:pt x="3130" y="8870"/>
                    <a:pt x="3921" y="6056"/>
                    <a:pt x="3301" y="3852"/>
                  </a:cubicBezTo>
                  <a:cubicBezTo>
                    <a:pt x="2958" y="2574"/>
                    <a:pt x="2090" y="1505"/>
                    <a:pt x="916" y="895"/>
                  </a:cubicBezTo>
                  <a:cubicBezTo>
                    <a:pt x="1458" y="768"/>
                    <a:pt x="1333" y="0"/>
                    <a:pt x="832" y="0"/>
                  </a:cubicBezTo>
                  <a:close/>
                </a:path>
              </a:pathLst>
            </a:custGeom>
            <a:solidFill>
              <a:srgbClr val="52A2A5"/>
            </a:solidFill>
            <a:ln w="5950" cap="flat" cmpd="sng">
              <a:solidFill>
                <a:srgbClr val="52A2A5"/>
              </a:solidFill>
              <a:prstDash val="solid"/>
              <a:miter lim="95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0" name="Google Shape;2990;p38"/>
            <p:cNvSpPr/>
            <p:nvPr/>
          </p:nvSpPr>
          <p:spPr>
            <a:xfrm>
              <a:off x="1700350" y="1214950"/>
              <a:ext cx="37000" cy="27675"/>
            </a:xfrm>
            <a:custGeom>
              <a:avLst/>
              <a:gdLst/>
              <a:ahLst/>
              <a:cxnLst/>
              <a:rect l="l" t="t" r="r" b="b"/>
              <a:pathLst>
                <a:path w="1480" h="1107" extrusionOk="0">
                  <a:moveTo>
                    <a:pt x="1365" y="0"/>
                  </a:moveTo>
                  <a:lnTo>
                    <a:pt x="1" y="277"/>
                  </a:lnTo>
                  <a:cubicBezTo>
                    <a:pt x="106" y="343"/>
                    <a:pt x="201" y="410"/>
                    <a:pt x="297" y="467"/>
                  </a:cubicBezTo>
                  <a:lnTo>
                    <a:pt x="430" y="544"/>
                  </a:lnTo>
                  <a:lnTo>
                    <a:pt x="440" y="544"/>
                  </a:lnTo>
                  <a:lnTo>
                    <a:pt x="640" y="658"/>
                  </a:lnTo>
                  <a:cubicBezTo>
                    <a:pt x="917" y="820"/>
                    <a:pt x="1155" y="944"/>
                    <a:pt x="1298" y="1021"/>
                  </a:cubicBezTo>
                  <a:lnTo>
                    <a:pt x="1365" y="1049"/>
                  </a:lnTo>
                  <a:lnTo>
                    <a:pt x="1479" y="1107"/>
                  </a:lnTo>
                  <a:cubicBezTo>
                    <a:pt x="1479" y="1107"/>
                    <a:pt x="1479" y="1078"/>
                    <a:pt x="1479" y="1021"/>
                  </a:cubicBezTo>
                  <a:lnTo>
                    <a:pt x="1479" y="954"/>
                  </a:lnTo>
                  <a:cubicBezTo>
                    <a:pt x="1470" y="878"/>
                    <a:pt x="1460" y="782"/>
                    <a:pt x="1451" y="677"/>
                  </a:cubicBezTo>
                  <a:cubicBezTo>
                    <a:pt x="1441" y="620"/>
                    <a:pt x="1441" y="563"/>
                    <a:pt x="1432" y="496"/>
                  </a:cubicBezTo>
                  <a:cubicBezTo>
                    <a:pt x="1422" y="458"/>
                    <a:pt x="1422" y="410"/>
                    <a:pt x="1413" y="372"/>
                  </a:cubicBezTo>
                  <a:cubicBezTo>
                    <a:pt x="1403" y="324"/>
                    <a:pt x="1403" y="286"/>
                    <a:pt x="1394" y="238"/>
                  </a:cubicBezTo>
                  <a:cubicBezTo>
                    <a:pt x="1384" y="162"/>
                    <a:pt x="1375" y="86"/>
                    <a:pt x="1365" y="0"/>
                  </a:cubicBezTo>
                  <a:close/>
                </a:path>
              </a:pathLst>
            </a:custGeom>
            <a:solidFill>
              <a:srgbClr val="52A2A5"/>
            </a:solidFill>
            <a:ln w="5950" cap="flat" cmpd="sng">
              <a:solidFill>
                <a:srgbClr val="52A2A5"/>
              </a:solidFill>
              <a:prstDash val="solid"/>
              <a:miter lim="95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1" name="Google Shape;2991;p38"/>
            <p:cNvSpPr/>
            <p:nvPr/>
          </p:nvSpPr>
          <p:spPr>
            <a:xfrm>
              <a:off x="1670300" y="1695000"/>
              <a:ext cx="143125" cy="152900"/>
            </a:xfrm>
            <a:custGeom>
              <a:avLst/>
              <a:gdLst/>
              <a:ahLst/>
              <a:cxnLst/>
              <a:rect l="l" t="t" r="r" b="b"/>
              <a:pathLst>
                <a:path w="5725" h="6116" extrusionOk="0">
                  <a:moveTo>
                    <a:pt x="115" y="1"/>
                  </a:moveTo>
                  <a:cubicBezTo>
                    <a:pt x="1" y="1327"/>
                    <a:pt x="459" y="2653"/>
                    <a:pt x="1375" y="3626"/>
                  </a:cubicBezTo>
                  <a:cubicBezTo>
                    <a:pt x="2920" y="5314"/>
                    <a:pt x="5725" y="6115"/>
                    <a:pt x="5725" y="6115"/>
                  </a:cubicBezTo>
                  <a:cubicBezTo>
                    <a:pt x="5725" y="6115"/>
                    <a:pt x="5171" y="3254"/>
                    <a:pt x="3616" y="1565"/>
                  </a:cubicBezTo>
                  <a:cubicBezTo>
                    <a:pt x="2729" y="563"/>
                    <a:pt x="1451" y="1"/>
                    <a:pt x="115" y="1"/>
                  </a:cubicBezTo>
                  <a:close/>
                </a:path>
              </a:pathLst>
            </a:custGeom>
            <a:solidFill>
              <a:srgbClr val="52A2A5"/>
            </a:solidFill>
            <a:ln w="5950" cap="flat" cmpd="sng">
              <a:solidFill>
                <a:srgbClr val="52A2A5"/>
              </a:solidFill>
              <a:prstDash val="solid"/>
              <a:miter lim="95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2" name="Google Shape;2992;p38"/>
            <p:cNvSpPr/>
            <p:nvPr/>
          </p:nvSpPr>
          <p:spPr>
            <a:xfrm>
              <a:off x="1377450" y="1707625"/>
              <a:ext cx="8850" cy="7250"/>
            </a:xfrm>
            <a:custGeom>
              <a:avLst/>
              <a:gdLst/>
              <a:ahLst/>
              <a:cxnLst/>
              <a:rect l="l" t="t" r="r" b="b"/>
              <a:pathLst>
                <a:path w="354" h="290" extrusionOk="0">
                  <a:moveTo>
                    <a:pt x="201" y="0"/>
                  </a:moveTo>
                  <a:cubicBezTo>
                    <a:pt x="195" y="0"/>
                    <a:pt x="188" y="0"/>
                    <a:pt x="182" y="1"/>
                  </a:cubicBezTo>
                  <a:cubicBezTo>
                    <a:pt x="0" y="28"/>
                    <a:pt x="35" y="289"/>
                    <a:pt x="203" y="289"/>
                  </a:cubicBezTo>
                  <a:cubicBezTo>
                    <a:pt x="212" y="289"/>
                    <a:pt x="221" y="289"/>
                    <a:pt x="230" y="287"/>
                  </a:cubicBezTo>
                  <a:cubicBezTo>
                    <a:pt x="306" y="278"/>
                    <a:pt x="354" y="202"/>
                    <a:pt x="344" y="125"/>
                  </a:cubicBezTo>
                  <a:cubicBezTo>
                    <a:pt x="335" y="47"/>
                    <a:pt x="271" y="0"/>
                    <a:pt x="201" y="0"/>
                  </a:cubicBezTo>
                  <a:close/>
                </a:path>
              </a:pathLst>
            </a:custGeom>
            <a:solidFill>
              <a:srgbClr val="52A2A5"/>
            </a:solidFill>
            <a:ln w="5950" cap="flat" cmpd="sng">
              <a:solidFill>
                <a:srgbClr val="52A2A5"/>
              </a:solidFill>
              <a:prstDash val="solid"/>
              <a:miter lim="95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3" name="Google Shape;2993;p38"/>
            <p:cNvSpPr/>
            <p:nvPr/>
          </p:nvSpPr>
          <p:spPr>
            <a:xfrm>
              <a:off x="1279200" y="1804375"/>
              <a:ext cx="10350" cy="8525"/>
            </a:xfrm>
            <a:custGeom>
              <a:avLst/>
              <a:gdLst/>
              <a:ahLst/>
              <a:cxnLst/>
              <a:rect l="l" t="t" r="r" b="b"/>
              <a:pathLst>
                <a:path w="414" h="341" extrusionOk="0">
                  <a:moveTo>
                    <a:pt x="233" y="1"/>
                  </a:moveTo>
                  <a:cubicBezTo>
                    <a:pt x="223" y="1"/>
                    <a:pt x="212" y="2"/>
                    <a:pt x="201" y="4"/>
                  </a:cubicBezTo>
                  <a:cubicBezTo>
                    <a:pt x="48" y="23"/>
                    <a:pt x="1" y="224"/>
                    <a:pt x="125" y="309"/>
                  </a:cubicBezTo>
                  <a:cubicBezTo>
                    <a:pt x="156" y="331"/>
                    <a:pt x="189" y="340"/>
                    <a:pt x="223" y="340"/>
                  </a:cubicBezTo>
                  <a:cubicBezTo>
                    <a:pt x="322" y="340"/>
                    <a:pt x="413" y="255"/>
                    <a:pt x="392" y="147"/>
                  </a:cubicBezTo>
                  <a:cubicBezTo>
                    <a:pt x="383" y="63"/>
                    <a:pt x="315" y="1"/>
                    <a:pt x="233" y="1"/>
                  </a:cubicBezTo>
                  <a:close/>
                </a:path>
              </a:pathLst>
            </a:custGeom>
            <a:solidFill>
              <a:srgbClr val="52A2A5"/>
            </a:solidFill>
            <a:ln w="5950" cap="flat" cmpd="sng">
              <a:solidFill>
                <a:srgbClr val="52A2A5"/>
              </a:solidFill>
              <a:prstDash val="solid"/>
              <a:miter lim="95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4" name="Google Shape;2994;p38"/>
            <p:cNvSpPr/>
            <p:nvPr/>
          </p:nvSpPr>
          <p:spPr>
            <a:xfrm>
              <a:off x="1330350" y="1898325"/>
              <a:ext cx="10175" cy="8325"/>
            </a:xfrm>
            <a:custGeom>
              <a:avLst/>
              <a:gdLst/>
              <a:ahLst/>
              <a:cxnLst/>
              <a:rect l="l" t="t" r="r" b="b"/>
              <a:pathLst>
                <a:path w="407" h="333" extrusionOk="0">
                  <a:moveTo>
                    <a:pt x="186" y="1"/>
                  </a:moveTo>
                  <a:cubicBezTo>
                    <a:pt x="91" y="1"/>
                    <a:pt x="1" y="83"/>
                    <a:pt x="15" y="195"/>
                  </a:cubicBezTo>
                  <a:cubicBezTo>
                    <a:pt x="32" y="271"/>
                    <a:pt x="101" y="332"/>
                    <a:pt x="182" y="332"/>
                  </a:cubicBezTo>
                  <a:cubicBezTo>
                    <a:pt x="193" y="332"/>
                    <a:pt x="204" y="331"/>
                    <a:pt x="215" y="329"/>
                  </a:cubicBezTo>
                  <a:cubicBezTo>
                    <a:pt x="358" y="310"/>
                    <a:pt x="406" y="119"/>
                    <a:pt x="282" y="33"/>
                  </a:cubicBezTo>
                  <a:cubicBezTo>
                    <a:pt x="252" y="11"/>
                    <a:pt x="219" y="1"/>
                    <a:pt x="186" y="1"/>
                  </a:cubicBezTo>
                  <a:close/>
                </a:path>
              </a:pathLst>
            </a:custGeom>
            <a:solidFill>
              <a:srgbClr val="52A2A5"/>
            </a:solidFill>
            <a:ln w="5950" cap="flat" cmpd="sng">
              <a:solidFill>
                <a:srgbClr val="52A2A5"/>
              </a:solidFill>
              <a:prstDash val="solid"/>
              <a:miter lim="95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5" name="Google Shape;2995;p38"/>
            <p:cNvSpPr/>
            <p:nvPr/>
          </p:nvSpPr>
          <p:spPr>
            <a:xfrm>
              <a:off x="1384600" y="1900250"/>
              <a:ext cx="16725" cy="13950"/>
            </a:xfrm>
            <a:custGeom>
              <a:avLst/>
              <a:gdLst/>
              <a:ahLst/>
              <a:cxnLst/>
              <a:rect l="l" t="t" r="r" b="b"/>
              <a:pathLst>
                <a:path w="669" h="558" extrusionOk="0">
                  <a:moveTo>
                    <a:pt x="311" y="1"/>
                  </a:moveTo>
                  <a:cubicBezTo>
                    <a:pt x="297" y="1"/>
                    <a:pt x="283" y="2"/>
                    <a:pt x="268" y="4"/>
                  </a:cubicBezTo>
                  <a:cubicBezTo>
                    <a:pt x="115" y="23"/>
                    <a:pt x="1" y="166"/>
                    <a:pt x="29" y="319"/>
                  </a:cubicBezTo>
                  <a:cubicBezTo>
                    <a:pt x="53" y="470"/>
                    <a:pt x="179" y="557"/>
                    <a:pt x="306" y="557"/>
                  </a:cubicBezTo>
                  <a:cubicBezTo>
                    <a:pt x="387" y="557"/>
                    <a:pt x="470" y="521"/>
                    <a:pt x="526" y="443"/>
                  </a:cubicBezTo>
                  <a:cubicBezTo>
                    <a:pt x="669" y="264"/>
                    <a:pt x="526" y="1"/>
                    <a:pt x="311" y="1"/>
                  </a:cubicBezTo>
                  <a:close/>
                </a:path>
              </a:pathLst>
            </a:custGeom>
            <a:solidFill>
              <a:srgbClr val="52A2A5"/>
            </a:solidFill>
            <a:ln w="5950" cap="flat" cmpd="sng">
              <a:solidFill>
                <a:srgbClr val="52A2A5"/>
              </a:solidFill>
              <a:prstDash val="solid"/>
              <a:miter lim="95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6" name="Google Shape;2996;p38"/>
            <p:cNvSpPr/>
            <p:nvPr/>
          </p:nvSpPr>
          <p:spPr>
            <a:xfrm>
              <a:off x="1783125" y="1853300"/>
              <a:ext cx="15525" cy="13025"/>
            </a:xfrm>
            <a:custGeom>
              <a:avLst/>
              <a:gdLst/>
              <a:ahLst/>
              <a:cxnLst/>
              <a:rect l="l" t="t" r="r" b="b"/>
              <a:pathLst>
                <a:path w="621" h="521" extrusionOk="0">
                  <a:moveTo>
                    <a:pt x="284" y="1"/>
                  </a:moveTo>
                  <a:cubicBezTo>
                    <a:pt x="135" y="1"/>
                    <a:pt x="0" y="129"/>
                    <a:pt x="29" y="298"/>
                  </a:cubicBezTo>
                  <a:cubicBezTo>
                    <a:pt x="46" y="429"/>
                    <a:pt x="159" y="520"/>
                    <a:pt x="288" y="520"/>
                  </a:cubicBezTo>
                  <a:cubicBezTo>
                    <a:pt x="300" y="520"/>
                    <a:pt x="312" y="519"/>
                    <a:pt x="324" y="518"/>
                  </a:cubicBezTo>
                  <a:cubicBezTo>
                    <a:pt x="553" y="480"/>
                    <a:pt x="620" y="184"/>
                    <a:pt x="439" y="50"/>
                  </a:cubicBezTo>
                  <a:cubicBezTo>
                    <a:pt x="390" y="16"/>
                    <a:pt x="336" y="1"/>
                    <a:pt x="284" y="1"/>
                  </a:cubicBezTo>
                  <a:close/>
                </a:path>
              </a:pathLst>
            </a:custGeom>
            <a:solidFill>
              <a:srgbClr val="52A2A5"/>
            </a:solidFill>
            <a:ln w="5950" cap="flat" cmpd="sng">
              <a:solidFill>
                <a:srgbClr val="52A2A5"/>
              </a:solidFill>
              <a:prstDash val="solid"/>
              <a:miter lim="95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7" name="Google Shape;2997;p38"/>
            <p:cNvSpPr/>
            <p:nvPr/>
          </p:nvSpPr>
          <p:spPr>
            <a:xfrm>
              <a:off x="1841775" y="1607525"/>
              <a:ext cx="36050" cy="34700"/>
            </a:xfrm>
            <a:custGeom>
              <a:avLst/>
              <a:gdLst/>
              <a:ahLst/>
              <a:cxnLst/>
              <a:rect l="l" t="t" r="r" b="b"/>
              <a:pathLst>
                <a:path w="1442" h="1388" extrusionOk="0">
                  <a:moveTo>
                    <a:pt x="516" y="1"/>
                  </a:moveTo>
                  <a:cubicBezTo>
                    <a:pt x="428" y="1"/>
                    <a:pt x="338" y="27"/>
                    <a:pt x="258" y="85"/>
                  </a:cubicBezTo>
                  <a:cubicBezTo>
                    <a:pt x="1" y="285"/>
                    <a:pt x="39" y="686"/>
                    <a:pt x="335" y="829"/>
                  </a:cubicBezTo>
                  <a:cubicBezTo>
                    <a:pt x="335" y="867"/>
                    <a:pt x="335" y="914"/>
                    <a:pt x="335" y="953"/>
                  </a:cubicBezTo>
                  <a:cubicBezTo>
                    <a:pt x="379" y="1229"/>
                    <a:pt x="609" y="1387"/>
                    <a:pt x="842" y="1387"/>
                  </a:cubicBezTo>
                  <a:cubicBezTo>
                    <a:pt x="1010" y="1387"/>
                    <a:pt x="1179" y="1305"/>
                    <a:pt x="1279" y="1124"/>
                  </a:cubicBezTo>
                  <a:cubicBezTo>
                    <a:pt x="1441" y="838"/>
                    <a:pt x="1279" y="457"/>
                    <a:pt x="955" y="390"/>
                  </a:cubicBezTo>
                  <a:lnTo>
                    <a:pt x="955" y="371"/>
                  </a:lnTo>
                  <a:cubicBezTo>
                    <a:pt x="915" y="144"/>
                    <a:pt x="720" y="1"/>
                    <a:pt x="516" y="1"/>
                  </a:cubicBezTo>
                  <a:close/>
                </a:path>
              </a:pathLst>
            </a:custGeom>
            <a:solidFill>
              <a:srgbClr val="52A2A5"/>
            </a:solidFill>
            <a:ln w="5950" cap="flat" cmpd="sng">
              <a:solidFill>
                <a:srgbClr val="52A2A5"/>
              </a:solidFill>
              <a:prstDash val="solid"/>
              <a:miter lim="95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8" name="Google Shape;2998;p38"/>
            <p:cNvSpPr/>
            <p:nvPr/>
          </p:nvSpPr>
          <p:spPr>
            <a:xfrm>
              <a:off x="1979100" y="1632475"/>
              <a:ext cx="11275" cy="9400"/>
            </a:xfrm>
            <a:custGeom>
              <a:avLst/>
              <a:gdLst/>
              <a:ahLst/>
              <a:cxnLst/>
              <a:rect l="l" t="t" r="r" b="b"/>
              <a:pathLst>
                <a:path w="451" h="376" extrusionOk="0">
                  <a:moveTo>
                    <a:pt x="203" y="0"/>
                  </a:moveTo>
                  <a:cubicBezTo>
                    <a:pt x="97" y="0"/>
                    <a:pt x="0" y="93"/>
                    <a:pt x="21" y="212"/>
                  </a:cubicBezTo>
                  <a:cubicBezTo>
                    <a:pt x="39" y="310"/>
                    <a:pt x="124" y="375"/>
                    <a:pt x="213" y="375"/>
                  </a:cubicBezTo>
                  <a:cubicBezTo>
                    <a:pt x="219" y="375"/>
                    <a:pt x="225" y="375"/>
                    <a:pt x="231" y="374"/>
                  </a:cubicBezTo>
                  <a:cubicBezTo>
                    <a:pt x="403" y="346"/>
                    <a:pt x="451" y="136"/>
                    <a:pt x="317" y="40"/>
                  </a:cubicBezTo>
                  <a:cubicBezTo>
                    <a:pt x="281" y="12"/>
                    <a:pt x="242" y="0"/>
                    <a:pt x="203" y="0"/>
                  </a:cubicBezTo>
                  <a:close/>
                </a:path>
              </a:pathLst>
            </a:custGeom>
            <a:solidFill>
              <a:srgbClr val="52A2A5"/>
            </a:solidFill>
            <a:ln w="5950" cap="flat" cmpd="sng">
              <a:solidFill>
                <a:srgbClr val="52A2A5"/>
              </a:solidFill>
              <a:prstDash val="solid"/>
              <a:miter lim="95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9" name="Google Shape;2999;p38"/>
            <p:cNvSpPr/>
            <p:nvPr/>
          </p:nvSpPr>
          <p:spPr>
            <a:xfrm>
              <a:off x="1873250" y="1756625"/>
              <a:ext cx="23075" cy="19400"/>
            </a:xfrm>
            <a:custGeom>
              <a:avLst/>
              <a:gdLst/>
              <a:ahLst/>
              <a:cxnLst/>
              <a:rect l="l" t="t" r="r" b="b"/>
              <a:pathLst>
                <a:path w="923" h="776" extrusionOk="0">
                  <a:moveTo>
                    <a:pt x="430" y="1"/>
                  </a:moveTo>
                  <a:cubicBezTo>
                    <a:pt x="409" y="1"/>
                    <a:pt x="386" y="3"/>
                    <a:pt x="363" y="6"/>
                  </a:cubicBezTo>
                  <a:cubicBezTo>
                    <a:pt x="154" y="35"/>
                    <a:pt x="1" y="235"/>
                    <a:pt x="39" y="455"/>
                  </a:cubicBezTo>
                  <a:cubicBezTo>
                    <a:pt x="74" y="657"/>
                    <a:pt x="249" y="775"/>
                    <a:pt x="426" y="775"/>
                  </a:cubicBezTo>
                  <a:cubicBezTo>
                    <a:pt x="541" y="775"/>
                    <a:pt x="657" y="726"/>
                    <a:pt x="735" y="617"/>
                  </a:cubicBezTo>
                  <a:cubicBezTo>
                    <a:pt x="922" y="359"/>
                    <a:pt x="735" y="1"/>
                    <a:pt x="430" y="1"/>
                  </a:cubicBezTo>
                  <a:close/>
                </a:path>
              </a:pathLst>
            </a:custGeom>
            <a:solidFill>
              <a:srgbClr val="52A2A5"/>
            </a:solidFill>
            <a:ln w="5950" cap="flat" cmpd="sng">
              <a:solidFill>
                <a:srgbClr val="52A2A5"/>
              </a:solidFill>
              <a:prstDash val="solid"/>
              <a:miter lim="95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0" name="Google Shape;3000;p38"/>
            <p:cNvSpPr/>
            <p:nvPr/>
          </p:nvSpPr>
          <p:spPr>
            <a:xfrm>
              <a:off x="1791050" y="1716025"/>
              <a:ext cx="17600" cy="14825"/>
            </a:xfrm>
            <a:custGeom>
              <a:avLst/>
              <a:gdLst/>
              <a:ahLst/>
              <a:cxnLst/>
              <a:rect l="l" t="t" r="r" b="b"/>
              <a:pathLst>
                <a:path w="704" h="593" extrusionOk="0">
                  <a:moveTo>
                    <a:pt x="325" y="0"/>
                  </a:moveTo>
                  <a:cubicBezTo>
                    <a:pt x="156" y="0"/>
                    <a:pt x="0" y="150"/>
                    <a:pt x="36" y="343"/>
                  </a:cubicBezTo>
                  <a:cubicBezTo>
                    <a:pt x="54" y="492"/>
                    <a:pt x="185" y="593"/>
                    <a:pt x="332" y="593"/>
                  </a:cubicBezTo>
                  <a:cubicBezTo>
                    <a:pt x="344" y="593"/>
                    <a:pt x="357" y="592"/>
                    <a:pt x="370" y="591"/>
                  </a:cubicBezTo>
                  <a:cubicBezTo>
                    <a:pt x="627" y="543"/>
                    <a:pt x="704" y="219"/>
                    <a:pt x="494" y="56"/>
                  </a:cubicBezTo>
                  <a:cubicBezTo>
                    <a:pt x="441" y="18"/>
                    <a:pt x="382" y="0"/>
                    <a:pt x="325" y="0"/>
                  </a:cubicBezTo>
                  <a:close/>
                </a:path>
              </a:pathLst>
            </a:custGeom>
            <a:solidFill>
              <a:srgbClr val="52A2A5"/>
            </a:solidFill>
            <a:ln w="5950" cap="flat" cmpd="sng">
              <a:solidFill>
                <a:srgbClr val="52A2A5"/>
              </a:solidFill>
              <a:prstDash val="solid"/>
              <a:miter lim="95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1" name="Google Shape;3001;p38"/>
            <p:cNvSpPr/>
            <p:nvPr/>
          </p:nvSpPr>
          <p:spPr>
            <a:xfrm>
              <a:off x="1905175" y="1887150"/>
              <a:ext cx="14125" cy="12075"/>
            </a:xfrm>
            <a:custGeom>
              <a:avLst/>
              <a:gdLst/>
              <a:ahLst/>
              <a:cxnLst/>
              <a:rect l="l" t="t" r="r" b="b"/>
              <a:pathLst>
                <a:path w="565" h="483" extrusionOk="0">
                  <a:moveTo>
                    <a:pt x="257" y="1"/>
                  </a:moveTo>
                  <a:cubicBezTo>
                    <a:pt x="125" y="1"/>
                    <a:pt x="0" y="125"/>
                    <a:pt x="21" y="280"/>
                  </a:cubicBezTo>
                  <a:cubicBezTo>
                    <a:pt x="39" y="393"/>
                    <a:pt x="144" y="483"/>
                    <a:pt x="264" y="483"/>
                  </a:cubicBezTo>
                  <a:cubicBezTo>
                    <a:pt x="275" y="483"/>
                    <a:pt x="286" y="482"/>
                    <a:pt x="298" y="480"/>
                  </a:cubicBezTo>
                  <a:cubicBezTo>
                    <a:pt x="508" y="442"/>
                    <a:pt x="565" y="175"/>
                    <a:pt x="393" y="51"/>
                  </a:cubicBezTo>
                  <a:cubicBezTo>
                    <a:pt x="351" y="16"/>
                    <a:pt x="304" y="1"/>
                    <a:pt x="257" y="1"/>
                  </a:cubicBezTo>
                  <a:close/>
                </a:path>
              </a:pathLst>
            </a:custGeom>
            <a:solidFill>
              <a:srgbClr val="52A2A5"/>
            </a:solidFill>
            <a:ln w="5950" cap="flat" cmpd="sng">
              <a:solidFill>
                <a:srgbClr val="52A2A5"/>
              </a:solidFill>
              <a:prstDash val="solid"/>
              <a:miter lim="95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2" name="Google Shape;3002;p38"/>
            <p:cNvSpPr/>
            <p:nvPr/>
          </p:nvSpPr>
          <p:spPr>
            <a:xfrm>
              <a:off x="1633475" y="1687275"/>
              <a:ext cx="9675" cy="8025"/>
            </a:xfrm>
            <a:custGeom>
              <a:avLst/>
              <a:gdLst/>
              <a:ahLst/>
              <a:cxnLst/>
              <a:rect l="l" t="t" r="r" b="b"/>
              <a:pathLst>
                <a:path w="387" h="321" extrusionOk="0">
                  <a:moveTo>
                    <a:pt x="176" y="0"/>
                  </a:moveTo>
                  <a:cubicBezTo>
                    <a:pt x="85" y="0"/>
                    <a:pt x="0" y="80"/>
                    <a:pt x="14" y="186"/>
                  </a:cubicBezTo>
                  <a:cubicBezTo>
                    <a:pt x="32" y="265"/>
                    <a:pt x="99" y="320"/>
                    <a:pt x="185" y="320"/>
                  </a:cubicBezTo>
                  <a:cubicBezTo>
                    <a:pt x="191" y="320"/>
                    <a:pt x="198" y="320"/>
                    <a:pt x="205" y="319"/>
                  </a:cubicBezTo>
                  <a:cubicBezTo>
                    <a:pt x="339" y="291"/>
                    <a:pt x="386" y="109"/>
                    <a:pt x="272" y="33"/>
                  </a:cubicBezTo>
                  <a:cubicBezTo>
                    <a:pt x="242" y="10"/>
                    <a:pt x="209" y="0"/>
                    <a:pt x="176" y="0"/>
                  </a:cubicBezTo>
                  <a:close/>
                </a:path>
              </a:pathLst>
            </a:custGeom>
            <a:solidFill>
              <a:srgbClr val="52A2A5"/>
            </a:solidFill>
            <a:ln w="5950" cap="flat" cmpd="sng">
              <a:solidFill>
                <a:srgbClr val="52A2A5"/>
              </a:solidFill>
              <a:prstDash val="solid"/>
              <a:miter lim="95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3" name="Google Shape;3003;p38"/>
            <p:cNvSpPr/>
            <p:nvPr/>
          </p:nvSpPr>
          <p:spPr>
            <a:xfrm>
              <a:off x="1433750" y="1559200"/>
              <a:ext cx="18125" cy="15200"/>
            </a:xfrm>
            <a:custGeom>
              <a:avLst/>
              <a:gdLst/>
              <a:ahLst/>
              <a:cxnLst/>
              <a:rect l="l" t="t" r="r" b="b"/>
              <a:pathLst>
                <a:path w="725" h="608" extrusionOk="0">
                  <a:moveTo>
                    <a:pt x="329" y="1"/>
                  </a:moveTo>
                  <a:cubicBezTo>
                    <a:pt x="159" y="1"/>
                    <a:pt x="0" y="151"/>
                    <a:pt x="29" y="348"/>
                  </a:cubicBezTo>
                  <a:cubicBezTo>
                    <a:pt x="55" y="506"/>
                    <a:pt x="187" y="608"/>
                    <a:pt x="342" y="608"/>
                  </a:cubicBezTo>
                  <a:cubicBezTo>
                    <a:pt x="355" y="608"/>
                    <a:pt x="368" y="607"/>
                    <a:pt x="382" y="606"/>
                  </a:cubicBezTo>
                  <a:cubicBezTo>
                    <a:pt x="639" y="558"/>
                    <a:pt x="725" y="215"/>
                    <a:pt x="506" y="62"/>
                  </a:cubicBezTo>
                  <a:cubicBezTo>
                    <a:pt x="451" y="20"/>
                    <a:pt x="389" y="1"/>
                    <a:pt x="329" y="1"/>
                  </a:cubicBezTo>
                  <a:close/>
                </a:path>
              </a:pathLst>
            </a:custGeom>
            <a:solidFill>
              <a:srgbClr val="52A2A5"/>
            </a:solidFill>
            <a:ln w="5950" cap="flat" cmpd="sng">
              <a:solidFill>
                <a:srgbClr val="52A2A5"/>
              </a:solidFill>
              <a:prstDash val="solid"/>
              <a:miter lim="95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4" name="Google Shape;3004;p38"/>
            <p:cNvSpPr/>
            <p:nvPr/>
          </p:nvSpPr>
          <p:spPr>
            <a:xfrm>
              <a:off x="1966275" y="1645125"/>
              <a:ext cx="4300" cy="3925"/>
            </a:xfrm>
            <a:custGeom>
              <a:avLst/>
              <a:gdLst/>
              <a:ahLst/>
              <a:cxnLst/>
              <a:rect l="l" t="t" r="r" b="b"/>
              <a:pathLst>
                <a:path w="172" h="157" extrusionOk="0">
                  <a:moveTo>
                    <a:pt x="91" y="0"/>
                  </a:moveTo>
                  <a:cubicBezTo>
                    <a:pt x="86" y="0"/>
                    <a:pt x="81" y="1"/>
                    <a:pt x="77" y="2"/>
                  </a:cubicBezTo>
                  <a:cubicBezTo>
                    <a:pt x="29" y="11"/>
                    <a:pt x="0" y="50"/>
                    <a:pt x="10" y="88"/>
                  </a:cubicBezTo>
                  <a:cubicBezTo>
                    <a:pt x="10" y="129"/>
                    <a:pt x="46" y="156"/>
                    <a:pt x="80" y="156"/>
                  </a:cubicBezTo>
                  <a:cubicBezTo>
                    <a:pt x="86" y="156"/>
                    <a:pt x="91" y="156"/>
                    <a:pt x="96" y="155"/>
                  </a:cubicBezTo>
                  <a:cubicBezTo>
                    <a:pt x="134" y="145"/>
                    <a:pt x="172" y="107"/>
                    <a:pt x="162" y="69"/>
                  </a:cubicBezTo>
                  <a:cubicBezTo>
                    <a:pt x="154" y="27"/>
                    <a:pt x="124" y="0"/>
                    <a:pt x="91" y="0"/>
                  </a:cubicBezTo>
                  <a:close/>
                </a:path>
              </a:pathLst>
            </a:custGeom>
            <a:solidFill>
              <a:srgbClr val="52A2A5"/>
            </a:solidFill>
            <a:ln w="5950" cap="flat" cmpd="sng">
              <a:solidFill>
                <a:srgbClr val="52A2A5"/>
              </a:solidFill>
              <a:prstDash val="solid"/>
              <a:miter lim="95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5" name="Google Shape;3005;p38"/>
            <p:cNvSpPr/>
            <p:nvPr/>
          </p:nvSpPr>
          <p:spPr>
            <a:xfrm>
              <a:off x="1582850" y="1279450"/>
              <a:ext cx="21425" cy="17875"/>
            </a:xfrm>
            <a:custGeom>
              <a:avLst/>
              <a:gdLst/>
              <a:ahLst/>
              <a:cxnLst/>
              <a:rect l="l" t="t" r="r" b="b"/>
              <a:pathLst>
                <a:path w="857" h="715" extrusionOk="0">
                  <a:moveTo>
                    <a:pt x="393" y="1"/>
                  </a:moveTo>
                  <a:cubicBezTo>
                    <a:pt x="191" y="1"/>
                    <a:pt x="1" y="182"/>
                    <a:pt x="36" y="415"/>
                  </a:cubicBezTo>
                  <a:cubicBezTo>
                    <a:pt x="62" y="589"/>
                    <a:pt x="222" y="715"/>
                    <a:pt x="394" y="715"/>
                  </a:cubicBezTo>
                  <a:cubicBezTo>
                    <a:pt x="412" y="715"/>
                    <a:pt x="429" y="714"/>
                    <a:pt x="446" y="711"/>
                  </a:cubicBezTo>
                  <a:cubicBezTo>
                    <a:pt x="761" y="663"/>
                    <a:pt x="857" y="253"/>
                    <a:pt x="599" y="72"/>
                  </a:cubicBezTo>
                  <a:cubicBezTo>
                    <a:pt x="535" y="23"/>
                    <a:pt x="463" y="1"/>
                    <a:pt x="393" y="1"/>
                  </a:cubicBezTo>
                  <a:close/>
                </a:path>
              </a:pathLst>
            </a:custGeom>
            <a:solidFill>
              <a:srgbClr val="52A2A5"/>
            </a:solidFill>
            <a:ln w="5950" cap="flat" cmpd="sng">
              <a:solidFill>
                <a:srgbClr val="52A2A5"/>
              </a:solidFill>
              <a:prstDash val="solid"/>
              <a:miter lim="95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6" name="Google Shape;3006;p38"/>
            <p:cNvSpPr/>
            <p:nvPr/>
          </p:nvSpPr>
          <p:spPr>
            <a:xfrm>
              <a:off x="1538425" y="1271250"/>
              <a:ext cx="17925" cy="14900"/>
            </a:xfrm>
            <a:custGeom>
              <a:avLst/>
              <a:gdLst/>
              <a:ahLst/>
              <a:cxnLst/>
              <a:rect l="l" t="t" r="r" b="b"/>
              <a:pathLst>
                <a:path w="717" h="596" extrusionOk="0">
                  <a:moveTo>
                    <a:pt x="332" y="1"/>
                  </a:moveTo>
                  <a:cubicBezTo>
                    <a:pt x="158" y="1"/>
                    <a:pt x="1" y="150"/>
                    <a:pt x="29" y="343"/>
                  </a:cubicBezTo>
                  <a:cubicBezTo>
                    <a:pt x="55" y="488"/>
                    <a:pt x="180" y="595"/>
                    <a:pt x="323" y="595"/>
                  </a:cubicBezTo>
                  <a:cubicBezTo>
                    <a:pt x="339" y="595"/>
                    <a:pt x="356" y="594"/>
                    <a:pt x="373" y="591"/>
                  </a:cubicBezTo>
                  <a:cubicBezTo>
                    <a:pt x="630" y="553"/>
                    <a:pt x="716" y="219"/>
                    <a:pt x="506" y="57"/>
                  </a:cubicBezTo>
                  <a:cubicBezTo>
                    <a:pt x="451" y="18"/>
                    <a:pt x="390" y="1"/>
                    <a:pt x="332" y="1"/>
                  </a:cubicBezTo>
                  <a:close/>
                </a:path>
              </a:pathLst>
            </a:custGeom>
            <a:solidFill>
              <a:srgbClr val="52A2A5"/>
            </a:solidFill>
            <a:ln w="5950" cap="flat" cmpd="sng">
              <a:solidFill>
                <a:srgbClr val="52A2A5"/>
              </a:solidFill>
              <a:prstDash val="solid"/>
              <a:miter lim="95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7" name="Google Shape;3007;p38"/>
            <p:cNvSpPr/>
            <p:nvPr/>
          </p:nvSpPr>
          <p:spPr>
            <a:xfrm>
              <a:off x="2305400" y="2512525"/>
              <a:ext cx="109725" cy="187225"/>
            </a:xfrm>
            <a:custGeom>
              <a:avLst/>
              <a:gdLst/>
              <a:ahLst/>
              <a:cxnLst/>
              <a:rect l="l" t="t" r="r" b="b"/>
              <a:pathLst>
                <a:path w="4389" h="7489" extrusionOk="0">
                  <a:moveTo>
                    <a:pt x="4083" y="0"/>
                  </a:moveTo>
                  <a:cubicBezTo>
                    <a:pt x="3167" y="620"/>
                    <a:pt x="2337" y="1355"/>
                    <a:pt x="1612" y="2194"/>
                  </a:cubicBezTo>
                  <a:cubicBezTo>
                    <a:pt x="1231" y="2633"/>
                    <a:pt x="897" y="3129"/>
                    <a:pt x="639" y="3654"/>
                  </a:cubicBezTo>
                  <a:cubicBezTo>
                    <a:pt x="48" y="4856"/>
                    <a:pt x="0" y="6249"/>
                    <a:pt x="496" y="7489"/>
                  </a:cubicBezTo>
                  <a:cubicBezTo>
                    <a:pt x="1154" y="7288"/>
                    <a:pt x="1765" y="6945"/>
                    <a:pt x="2270" y="6478"/>
                  </a:cubicBezTo>
                  <a:cubicBezTo>
                    <a:pt x="2738" y="6058"/>
                    <a:pt x="3119" y="5543"/>
                    <a:pt x="3396" y="4970"/>
                  </a:cubicBezTo>
                  <a:cubicBezTo>
                    <a:pt x="4388" y="2900"/>
                    <a:pt x="4083" y="1"/>
                    <a:pt x="4083" y="0"/>
                  </a:cubicBezTo>
                  <a:close/>
                </a:path>
              </a:pathLst>
            </a:custGeom>
            <a:solidFill>
              <a:srgbClr val="52A2A5"/>
            </a:solidFill>
            <a:ln w="5950" cap="flat" cmpd="sng">
              <a:solidFill>
                <a:srgbClr val="52A2A5"/>
              </a:solidFill>
              <a:prstDash val="solid"/>
              <a:miter lim="95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8" name="Google Shape;3008;p38"/>
            <p:cNvSpPr/>
            <p:nvPr/>
          </p:nvSpPr>
          <p:spPr>
            <a:xfrm>
              <a:off x="1356000" y="1910350"/>
              <a:ext cx="142625" cy="153375"/>
            </a:xfrm>
            <a:custGeom>
              <a:avLst/>
              <a:gdLst/>
              <a:ahLst/>
              <a:cxnLst/>
              <a:rect l="l" t="t" r="r" b="b"/>
              <a:pathLst>
                <a:path w="5705" h="6135" extrusionOk="0">
                  <a:moveTo>
                    <a:pt x="124" y="1"/>
                  </a:moveTo>
                  <a:cubicBezTo>
                    <a:pt x="0" y="1327"/>
                    <a:pt x="449" y="2653"/>
                    <a:pt x="1364" y="3635"/>
                  </a:cubicBezTo>
                  <a:cubicBezTo>
                    <a:pt x="1698" y="3988"/>
                    <a:pt x="2070" y="4312"/>
                    <a:pt x="2471" y="4589"/>
                  </a:cubicBezTo>
                  <a:cubicBezTo>
                    <a:pt x="3472" y="5257"/>
                    <a:pt x="4560" y="5772"/>
                    <a:pt x="5705" y="6134"/>
                  </a:cubicBezTo>
                  <a:cubicBezTo>
                    <a:pt x="5571" y="5467"/>
                    <a:pt x="5371" y="4818"/>
                    <a:pt x="5123" y="4179"/>
                  </a:cubicBezTo>
                  <a:cubicBezTo>
                    <a:pt x="4798" y="3320"/>
                    <a:pt x="4312" y="2328"/>
                    <a:pt x="3625" y="1575"/>
                  </a:cubicBezTo>
                  <a:cubicBezTo>
                    <a:pt x="2728" y="583"/>
                    <a:pt x="1460" y="1"/>
                    <a:pt x="124" y="1"/>
                  </a:cubicBezTo>
                  <a:close/>
                </a:path>
              </a:pathLst>
            </a:custGeom>
            <a:solidFill>
              <a:srgbClr val="52A2A5"/>
            </a:solidFill>
            <a:ln w="5950" cap="flat" cmpd="sng">
              <a:solidFill>
                <a:srgbClr val="52A2A5"/>
              </a:solidFill>
              <a:prstDash val="solid"/>
              <a:miter lim="95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9" name="Google Shape;3009;p38"/>
            <p:cNvSpPr/>
            <p:nvPr/>
          </p:nvSpPr>
          <p:spPr>
            <a:xfrm>
              <a:off x="1493350" y="2149325"/>
              <a:ext cx="97100" cy="200575"/>
            </a:xfrm>
            <a:custGeom>
              <a:avLst/>
              <a:gdLst/>
              <a:ahLst/>
              <a:cxnLst/>
              <a:rect l="l" t="t" r="r" b="b"/>
              <a:pathLst>
                <a:path w="3884" h="8023" extrusionOk="0">
                  <a:moveTo>
                    <a:pt x="3034" y="0"/>
                  </a:moveTo>
                  <a:cubicBezTo>
                    <a:pt x="3034" y="0"/>
                    <a:pt x="926" y="2022"/>
                    <a:pt x="354" y="4235"/>
                  </a:cubicBezTo>
                  <a:cubicBezTo>
                    <a:pt x="1" y="5523"/>
                    <a:pt x="211" y="6906"/>
                    <a:pt x="936" y="8023"/>
                  </a:cubicBezTo>
                  <a:cubicBezTo>
                    <a:pt x="2119" y="7403"/>
                    <a:pt x="2977" y="6306"/>
                    <a:pt x="3301" y="5008"/>
                  </a:cubicBezTo>
                  <a:cubicBezTo>
                    <a:pt x="3883" y="2786"/>
                    <a:pt x="3034" y="0"/>
                    <a:pt x="3034" y="0"/>
                  </a:cubicBezTo>
                  <a:close/>
                </a:path>
              </a:pathLst>
            </a:custGeom>
            <a:solidFill>
              <a:srgbClr val="52A2A5"/>
            </a:solidFill>
            <a:ln w="5950" cap="flat" cmpd="sng">
              <a:solidFill>
                <a:srgbClr val="52A2A5"/>
              </a:solidFill>
              <a:prstDash val="solid"/>
              <a:miter lim="95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0" name="Google Shape;3010;p38"/>
            <p:cNvSpPr/>
            <p:nvPr/>
          </p:nvSpPr>
          <p:spPr>
            <a:xfrm>
              <a:off x="1553925" y="2519800"/>
              <a:ext cx="161000" cy="132250"/>
            </a:xfrm>
            <a:custGeom>
              <a:avLst/>
              <a:gdLst/>
              <a:ahLst/>
              <a:cxnLst/>
              <a:rect l="l" t="t" r="r" b="b"/>
              <a:pathLst>
                <a:path w="6440" h="5290" extrusionOk="0">
                  <a:moveTo>
                    <a:pt x="5747" y="1"/>
                  </a:moveTo>
                  <a:cubicBezTo>
                    <a:pt x="5032" y="1"/>
                    <a:pt x="4325" y="167"/>
                    <a:pt x="3683" y="492"/>
                  </a:cubicBezTo>
                  <a:cubicBezTo>
                    <a:pt x="3712" y="530"/>
                    <a:pt x="3740" y="577"/>
                    <a:pt x="3750" y="635"/>
                  </a:cubicBezTo>
                  <a:cubicBezTo>
                    <a:pt x="3769" y="806"/>
                    <a:pt x="3654" y="969"/>
                    <a:pt x="3483" y="988"/>
                  </a:cubicBezTo>
                  <a:cubicBezTo>
                    <a:pt x="3464" y="991"/>
                    <a:pt x="3445" y="993"/>
                    <a:pt x="3427" y="993"/>
                  </a:cubicBezTo>
                  <a:cubicBezTo>
                    <a:pt x="3304" y="993"/>
                    <a:pt x="3189" y="913"/>
                    <a:pt x="3139" y="797"/>
                  </a:cubicBezTo>
                  <a:cubicBezTo>
                    <a:pt x="3006" y="883"/>
                    <a:pt x="2872" y="978"/>
                    <a:pt x="2739" y="1083"/>
                  </a:cubicBezTo>
                  <a:cubicBezTo>
                    <a:pt x="964" y="2533"/>
                    <a:pt x="1" y="5290"/>
                    <a:pt x="1" y="5290"/>
                  </a:cubicBezTo>
                  <a:cubicBezTo>
                    <a:pt x="1" y="5290"/>
                    <a:pt x="2891" y="4908"/>
                    <a:pt x="4675" y="3458"/>
                  </a:cubicBezTo>
                  <a:cubicBezTo>
                    <a:pt x="5715" y="2619"/>
                    <a:pt x="6354" y="1379"/>
                    <a:pt x="6440" y="53"/>
                  </a:cubicBezTo>
                  <a:cubicBezTo>
                    <a:pt x="6210" y="18"/>
                    <a:pt x="5978" y="1"/>
                    <a:pt x="5747" y="1"/>
                  </a:cubicBezTo>
                  <a:close/>
                </a:path>
              </a:pathLst>
            </a:custGeom>
            <a:solidFill>
              <a:srgbClr val="52A2A5"/>
            </a:solidFill>
            <a:ln w="5950" cap="flat" cmpd="sng">
              <a:solidFill>
                <a:srgbClr val="52A2A5"/>
              </a:solidFill>
              <a:prstDash val="solid"/>
              <a:miter lim="95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1" name="Google Shape;3011;p38"/>
            <p:cNvSpPr/>
            <p:nvPr/>
          </p:nvSpPr>
          <p:spPr>
            <a:xfrm>
              <a:off x="2091950" y="2273150"/>
              <a:ext cx="98275" cy="221500"/>
            </a:xfrm>
            <a:custGeom>
              <a:avLst/>
              <a:gdLst/>
              <a:ahLst/>
              <a:cxnLst/>
              <a:rect l="l" t="t" r="r" b="b"/>
              <a:pathLst>
                <a:path w="3931" h="8860" extrusionOk="0">
                  <a:moveTo>
                    <a:pt x="824" y="1"/>
                  </a:moveTo>
                  <a:cubicBezTo>
                    <a:pt x="565" y="1"/>
                    <a:pt x="329" y="226"/>
                    <a:pt x="372" y="523"/>
                  </a:cubicBezTo>
                  <a:lnTo>
                    <a:pt x="382" y="523"/>
                  </a:lnTo>
                  <a:cubicBezTo>
                    <a:pt x="409" y="739"/>
                    <a:pt x="607" y="896"/>
                    <a:pt x="830" y="896"/>
                  </a:cubicBezTo>
                  <a:cubicBezTo>
                    <a:pt x="843" y="896"/>
                    <a:pt x="856" y="896"/>
                    <a:pt x="868" y="895"/>
                  </a:cubicBezTo>
                  <a:lnTo>
                    <a:pt x="868" y="895"/>
                  </a:lnTo>
                  <a:cubicBezTo>
                    <a:pt x="182" y="2030"/>
                    <a:pt x="0" y="3394"/>
                    <a:pt x="372" y="4672"/>
                  </a:cubicBezTo>
                  <a:cubicBezTo>
                    <a:pt x="993" y="6876"/>
                    <a:pt x="3129" y="8860"/>
                    <a:pt x="3129" y="8860"/>
                  </a:cubicBezTo>
                  <a:cubicBezTo>
                    <a:pt x="3129" y="8860"/>
                    <a:pt x="3931" y="6046"/>
                    <a:pt x="3311" y="3842"/>
                  </a:cubicBezTo>
                  <a:cubicBezTo>
                    <a:pt x="2958" y="2564"/>
                    <a:pt x="2099" y="1496"/>
                    <a:pt x="926" y="885"/>
                  </a:cubicBezTo>
                  <a:cubicBezTo>
                    <a:pt x="1298" y="790"/>
                    <a:pt x="1393" y="294"/>
                    <a:pt x="1069" y="74"/>
                  </a:cubicBezTo>
                  <a:cubicBezTo>
                    <a:pt x="990" y="24"/>
                    <a:pt x="906" y="1"/>
                    <a:pt x="824" y="1"/>
                  </a:cubicBezTo>
                  <a:close/>
                </a:path>
              </a:pathLst>
            </a:custGeom>
            <a:solidFill>
              <a:srgbClr val="52A2A5"/>
            </a:solidFill>
            <a:ln w="5950" cap="flat" cmpd="sng">
              <a:solidFill>
                <a:srgbClr val="52A2A5"/>
              </a:solidFill>
              <a:prstDash val="solid"/>
              <a:miter lim="95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2" name="Google Shape;3012;p38"/>
            <p:cNvSpPr/>
            <p:nvPr/>
          </p:nvSpPr>
          <p:spPr>
            <a:xfrm>
              <a:off x="1763075" y="2042950"/>
              <a:ext cx="124525" cy="171500"/>
            </a:xfrm>
            <a:custGeom>
              <a:avLst/>
              <a:gdLst/>
              <a:ahLst/>
              <a:cxnLst/>
              <a:rect l="l" t="t" r="r" b="b"/>
              <a:pathLst>
                <a:path w="4981" h="6860" extrusionOk="0">
                  <a:moveTo>
                    <a:pt x="306" y="0"/>
                  </a:moveTo>
                  <a:cubicBezTo>
                    <a:pt x="1" y="1298"/>
                    <a:pt x="268" y="2672"/>
                    <a:pt x="1031" y="3769"/>
                  </a:cubicBezTo>
                  <a:cubicBezTo>
                    <a:pt x="2319" y="5657"/>
                    <a:pt x="4980" y="6859"/>
                    <a:pt x="4980" y="6859"/>
                  </a:cubicBezTo>
                  <a:cubicBezTo>
                    <a:pt x="4980" y="6859"/>
                    <a:pt x="4837" y="3940"/>
                    <a:pt x="3549" y="2051"/>
                  </a:cubicBezTo>
                  <a:cubicBezTo>
                    <a:pt x="2805" y="935"/>
                    <a:pt x="1632" y="191"/>
                    <a:pt x="306" y="0"/>
                  </a:cubicBezTo>
                  <a:close/>
                </a:path>
              </a:pathLst>
            </a:custGeom>
            <a:solidFill>
              <a:srgbClr val="52A2A5"/>
            </a:solidFill>
            <a:ln w="5950" cap="flat" cmpd="sng">
              <a:solidFill>
                <a:srgbClr val="52A2A5"/>
              </a:solidFill>
              <a:prstDash val="solid"/>
              <a:miter lim="95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3" name="Google Shape;3013;p38"/>
            <p:cNvSpPr/>
            <p:nvPr/>
          </p:nvSpPr>
          <p:spPr>
            <a:xfrm>
              <a:off x="1820550" y="2666825"/>
              <a:ext cx="143125" cy="152900"/>
            </a:xfrm>
            <a:custGeom>
              <a:avLst/>
              <a:gdLst/>
              <a:ahLst/>
              <a:cxnLst/>
              <a:rect l="l" t="t" r="r" b="b"/>
              <a:pathLst>
                <a:path w="5725" h="6116" extrusionOk="0">
                  <a:moveTo>
                    <a:pt x="115" y="0"/>
                  </a:moveTo>
                  <a:cubicBezTo>
                    <a:pt x="1" y="1336"/>
                    <a:pt x="459" y="2652"/>
                    <a:pt x="1374" y="3625"/>
                  </a:cubicBezTo>
                  <a:cubicBezTo>
                    <a:pt x="2920" y="5323"/>
                    <a:pt x="5724" y="6115"/>
                    <a:pt x="5724" y="6115"/>
                  </a:cubicBezTo>
                  <a:cubicBezTo>
                    <a:pt x="5724" y="6115"/>
                    <a:pt x="5171" y="3253"/>
                    <a:pt x="3626" y="1565"/>
                  </a:cubicBezTo>
                  <a:cubicBezTo>
                    <a:pt x="2729" y="563"/>
                    <a:pt x="1451" y="0"/>
                    <a:pt x="115" y="0"/>
                  </a:cubicBezTo>
                  <a:close/>
                </a:path>
              </a:pathLst>
            </a:custGeom>
            <a:solidFill>
              <a:srgbClr val="52A2A5"/>
            </a:solidFill>
            <a:ln w="5950" cap="flat" cmpd="sng">
              <a:solidFill>
                <a:srgbClr val="52A2A5"/>
              </a:solidFill>
              <a:prstDash val="solid"/>
              <a:miter lim="95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4" name="Google Shape;3014;p38"/>
            <p:cNvSpPr/>
            <p:nvPr/>
          </p:nvSpPr>
          <p:spPr>
            <a:xfrm>
              <a:off x="1527925" y="2679600"/>
              <a:ext cx="8975" cy="7275"/>
            </a:xfrm>
            <a:custGeom>
              <a:avLst/>
              <a:gdLst/>
              <a:ahLst/>
              <a:cxnLst/>
              <a:rect l="l" t="t" r="r" b="b"/>
              <a:pathLst>
                <a:path w="359" h="291" extrusionOk="0">
                  <a:moveTo>
                    <a:pt x="203" y="1"/>
                  </a:moveTo>
                  <a:cubicBezTo>
                    <a:pt x="193" y="1"/>
                    <a:pt x="183" y="2"/>
                    <a:pt x="173" y="4"/>
                  </a:cubicBezTo>
                  <a:cubicBezTo>
                    <a:pt x="49" y="24"/>
                    <a:pt x="1" y="186"/>
                    <a:pt x="115" y="262"/>
                  </a:cubicBezTo>
                  <a:cubicBezTo>
                    <a:pt x="143" y="282"/>
                    <a:pt x="172" y="291"/>
                    <a:pt x="201" y="291"/>
                  </a:cubicBezTo>
                  <a:cubicBezTo>
                    <a:pt x="284" y="291"/>
                    <a:pt x="359" y="218"/>
                    <a:pt x="344" y="119"/>
                  </a:cubicBezTo>
                  <a:cubicBezTo>
                    <a:pt x="328" y="53"/>
                    <a:pt x="268" y="1"/>
                    <a:pt x="203" y="1"/>
                  </a:cubicBezTo>
                  <a:close/>
                </a:path>
              </a:pathLst>
            </a:custGeom>
            <a:solidFill>
              <a:srgbClr val="52A2A5"/>
            </a:solidFill>
            <a:ln w="5950" cap="flat" cmpd="sng">
              <a:solidFill>
                <a:srgbClr val="52A2A5"/>
              </a:solidFill>
              <a:prstDash val="solid"/>
              <a:miter lim="95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5" name="Google Shape;3015;p38"/>
            <p:cNvSpPr/>
            <p:nvPr/>
          </p:nvSpPr>
          <p:spPr>
            <a:xfrm>
              <a:off x="1429575" y="2776175"/>
              <a:ext cx="10150" cy="8750"/>
            </a:xfrm>
            <a:custGeom>
              <a:avLst/>
              <a:gdLst/>
              <a:ahLst/>
              <a:cxnLst/>
              <a:rect l="l" t="t" r="r" b="b"/>
              <a:pathLst>
                <a:path w="406" h="350" extrusionOk="0">
                  <a:moveTo>
                    <a:pt x="223" y="1"/>
                  </a:moveTo>
                  <a:cubicBezTo>
                    <a:pt x="174" y="1"/>
                    <a:pt x="124" y="23"/>
                    <a:pt x="91" y="72"/>
                  </a:cubicBezTo>
                  <a:cubicBezTo>
                    <a:pt x="0" y="189"/>
                    <a:pt x="90" y="350"/>
                    <a:pt x="230" y="350"/>
                  </a:cubicBezTo>
                  <a:cubicBezTo>
                    <a:pt x="237" y="350"/>
                    <a:pt x="245" y="349"/>
                    <a:pt x="253" y="348"/>
                  </a:cubicBezTo>
                  <a:cubicBezTo>
                    <a:pt x="339" y="329"/>
                    <a:pt x="405" y="243"/>
                    <a:pt x="396" y="148"/>
                  </a:cubicBezTo>
                  <a:cubicBezTo>
                    <a:pt x="378" y="55"/>
                    <a:pt x="301" y="1"/>
                    <a:pt x="223" y="1"/>
                  </a:cubicBezTo>
                  <a:close/>
                </a:path>
              </a:pathLst>
            </a:custGeom>
            <a:solidFill>
              <a:srgbClr val="52A2A5"/>
            </a:solidFill>
            <a:ln w="5950" cap="flat" cmpd="sng">
              <a:solidFill>
                <a:srgbClr val="52A2A5"/>
              </a:solidFill>
              <a:prstDash val="solid"/>
              <a:miter lim="95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6" name="Google Shape;3016;p38"/>
            <p:cNvSpPr/>
            <p:nvPr/>
          </p:nvSpPr>
          <p:spPr>
            <a:xfrm>
              <a:off x="1479875" y="2870150"/>
              <a:ext cx="9925" cy="8500"/>
            </a:xfrm>
            <a:custGeom>
              <a:avLst/>
              <a:gdLst/>
              <a:ahLst/>
              <a:cxnLst/>
              <a:rect l="l" t="t" r="r" b="b"/>
              <a:pathLst>
                <a:path w="397" h="340" extrusionOk="0">
                  <a:moveTo>
                    <a:pt x="214" y="0"/>
                  </a:moveTo>
                  <a:cubicBezTo>
                    <a:pt x="165" y="0"/>
                    <a:pt x="115" y="23"/>
                    <a:pt x="82" y="71"/>
                  </a:cubicBezTo>
                  <a:cubicBezTo>
                    <a:pt x="1" y="188"/>
                    <a:pt x="82" y="340"/>
                    <a:pt x="220" y="340"/>
                  </a:cubicBezTo>
                  <a:cubicBezTo>
                    <a:pt x="228" y="340"/>
                    <a:pt x="236" y="339"/>
                    <a:pt x="244" y="338"/>
                  </a:cubicBezTo>
                  <a:cubicBezTo>
                    <a:pt x="330" y="319"/>
                    <a:pt x="397" y="233"/>
                    <a:pt x="378" y="147"/>
                  </a:cubicBezTo>
                  <a:cubicBezTo>
                    <a:pt x="366" y="54"/>
                    <a:pt x="291" y="0"/>
                    <a:pt x="214" y="0"/>
                  </a:cubicBezTo>
                  <a:close/>
                </a:path>
              </a:pathLst>
            </a:custGeom>
            <a:solidFill>
              <a:srgbClr val="52A2A5"/>
            </a:solidFill>
            <a:ln w="5950" cap="flat" cmpd="sng">
              <a:solidFill>
                <a:srgbClr val="52A2A5"/>
              </a:solidFill>
              <a:prstDash val="solid"/>
              <a:miter lim="95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7" name="Google Shape;3017;p38"/>
            <p:cNvSpPr/>
            <p:nvPr/>
          </p:nvSpPr>
          <p:spPr>
            <a:xfrm>
              <a:off x="1535100" y="2872075"/>
              <a:ext cx="16475" cy="13950"/>
            </a:xfrm>
            <a:custGeom>
              <a:avLst/>
              <a:gdLst/>
              <a:ahLst/>
              <a:cxnLst/>
              <a:rect l="l" t="t" r="r" b="b"/>
              <a:pathLst>
                <a:path w="659" h="558" extrusionOk="0">
                  <a:moveTo>
                    <a:pt x="302" y="0"/>
                  </a:moveTo>
                  <a:cubicBezTo>
                    <a:pt x="288" y="0"/>
                    <a:pt x="273" y="1"/>
                    <a:pt x="258" y="4"/>
                  </a:cubicBezTo>
                  <a:cubicBezTo>
                    <a:pt x="105" y="32"/>
                    <a:pt x="0" y="175"/>
                    <a:pt x="19" y="328"/>
                  </a:cubicBezTo>
                  <a:cubicBezTo>
                    <a:pt x="42" y="472"/>
                    <a:pt x="167" y="557"/>
                    <a:pt x="296" y="557"/>
                  </a:cubicBezTo>
                  <a:cubicBezTo>
                    <a:pt x="379" y="557"/>
                    <a:pt x="465" y="521"/>
                    <a:pt x="525" y="442"/>
                  </a:cubicBezTo>
                  <a:cubicBezTo>
                    <a:pt x="659" y="255"/>
                    <a:pt x="517" y="0"/>
                    <a:pt x="302" y="0"/>
                  </a:cubicBezTo>
                  <a:close/>
                </a:path>
              </a:pathLst>
            </a:custGeom>
            <a:solidFill>
              <a:srgbClr val="52A2A5"/>
            </a:solidFill>
            <a:ln w="5950" cap="flat" cmpd="sng">
              <a:solidFill>
                <a:srgbClr val="52A2A5"/>
              </a:solidFill>
              <a:prstDash val="solid"/>
              <a:miter lim="95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8" name="Google Shape;3018;p38"/>
            <p:cNvSpPr/>
            <p:nvPr/>
          </p:nvSpPr>
          <p:spPr>
            <a:xfrm>
              <a:off x="1678175" y="1974100"/>
              <a:ext cx="15775" cy="15675"/>
            </a:xfrm>
            <a:custGeom>
              <a:avLst/>
              <a:gdLst/>
              <a:ahLst/>
              <a:cxnLst/>
              <a:rect l="l" t="t" r="r" b="b"/>
              <a:pathLst>
                <a:path w="631" h="627" extrusionOk="0">
                  <a:moveTo>
                    <a:pt x="315" y="0"/>
                  </a:moveTo>
                  <a:cubicBezTo>
                    <a:pt x="198" y="0"/>
                    <a:pt x="81" y="64"/>
                    <a:pt x="29" y="198"/>
                  </a:cubicBezTo>
                  <a:cubicBezTo>
                    <a:pt x="10" y="246"/>
                    <a:pt x="1" y="303"/>
                    <a:pt x="10" y="360"/>
                  </a:cubicBezTo>
                  <a:cubicBezTo>
                    <a:pt x="10" y="379"/>
                    <a:pt x="20" y="398"/>
                    <a:pt x="29" y="417"/>
                  </a:cubicBezTo>
                  <a:cubicBezTo>
                    <a:pt x="78" y="558"/>
                    <a:pt x="200" y="626"/>
                    <a:pt x="322" y="626"/>
                  </a:cubicBezTo>
                  <a:cubicBezTo>
                    <a:pt x="463" y="626"/>
                    <a:pt x="605" y="535"/>
                    <a:pt x="630" y="360"/>
                  </a:cubicBezTo>
                  <a:lnTo>
                    <a:pt x="630" y="332"/>
                  </a:lnTo>
                  <a:cubicBezTo>
                    <a:pt x="630" y="303"/>
                    <a:pt x="630" y="284"/>
                    <a:pt x="630" y="265"/>
                  </a:cubicBezTo>
                  <a:cubicBezTo>
                    <a:pt x="599" y="93"/>
                    <a:pt x="457" y="0"/>
                    <a:pt x="315" y="0"/>
                  </a:cubicBezTo>
                  <a:close/>
                </a:path>
              </a:pathLst>
            </a:custGeom>
            <a:solidFill>
              <a:srgbClr val="52A2A5"/>
            </a:solidFill>
            <a:ln w="5950" cap="flat" cmpd="sng">
              <a:solidFill>
                <a:srgbClr val="52A2A5"/>
              </a:solidFill>
              <a:prstDash val="solid"/>
              <a:miter lim="95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9" name="Google Shape;3019;p38"/>
            <p:cNvSpPr/>
            <p:nvPr/>
          </p:nvSpPr>
          <p:spPr>
            <a:xfrm>
              <a:off x="1933350" y="2825150"/>
              <a:ext cx="15525" cy="12975"/>
            </a:xfrm>
            <a:custGeom>
              <a:avLst/>
              <a:gdLst/>
              <a:ahLst/>
              <a:cxnLst/>
              <a:rect l="l" t="t" r="r" b="b"/>
              <a:pathLst>
                <a:path w="621" h="519" extrusionOk="0">
                  <a:moveTo>
                    <a:pt x="289" y="1"/>
                  </a:moveTo>
                  <a:cubicBezTo>
                    <a:pt x="138" y="1"/>
                    <a:pt x="1" y="133"/>
                    <a:pt x="29" y="297"/>
                  </a:cubicBezTo>
                  <a:cubicBezTo>
                    <a:pt x="47" y="428"/>
                    <a:pt x="160" y="519"/>
                    <a:pt x="289" y="519"/>
                  </a:cubicBezTo>
                  <a:cubicBezTo>
                    <a:pt x="301" y="519"/>
                    <a:pt x="313" y="518"/>
                    <a:pt x="325" y="517"/>
                  </a:cubicBezTo>
                  <a:cubicBezTo>
                    <a:pt x="554" y="488"/>
                    <a:pt x="621" y="192"/>
                    <a:pt x="440" y="49"/>
                  </a:cubicBezTo>
                  <a:cubicBezTo>
                    <a:pt x="392" y="16"/>
                    <a:pt x="340" y="1"/>
                    <a:pt x="289" y="1"/>
                  </a:cubicBezTo>
                  <a:close/>
                </a:path>
              </a:pathLst>
            </a:custGeom>
            <a:solidFill>
              <a:srgbClr val="52A2A5"/>
            </a:solidFill>
            <a:ln w="5950" cap="flat" cmpd="sng">
              <a:solidFill>
                <a:srgbClr val="52A2A5"/>
              </a:solidFill>
              <a:prstDash val="solid"/>
              <a:miter lim="95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0" name="Google Shape;3020;p38"/>
            <p:cNvSpPr/>
            <p:nvPr/>
          </p:nvSpPr>
          <p:spPr>
            <a:xfrm>
              <a:off x="1992825" y="2579050"/>
              <a:ext cx="35225" cy="35050"/>
            </a:xfrm>
            <a:custGeom>
              <a:avLst/>
              <a:gdLst/>
              <a:ahLst/>
              <a:cxnLst/>
              <a:rect l="l" t="t" r="r" b="b"/>
              <a:pathLst>
                <a:path w="1409" h="1402" extrusionOk="0">
                  <a:moveTo>
                    <a:pt x="496" y="0"/>
                  </a:moveTo>
                  <a:cubicBezTo>
                    <a:pt x="249" y="0"/>
                    <a:pt x="0" y="187"/>
                    <a:pt x="64" y="516"/>
                  </a:cubicBezTo>
                  <a:cubicBezTo>
                    <a:pt x="83" y="659"/>
                    <a:pt x="169" y="783"/>
                    <a:pt x="302" y="840"/>
                  </a:cubicBezTo>
                  <a:cubicBezTo>
                    <a:pt x="266" y="1181"/>
                    <a:pt x="538" y="1402"/>
                    <a:pt x="811" y="1402"/>
                  </a:cubicBezTo>
                  <a:cubicBezTo>
                    <a:pt x="974" y="1402"/>
                    <a:pt x="1137" y="1324"/>
                    <a:pt x="1237" y="1146"/>
                  </a:cubicBezTo>
                  <a:cubicBezTo>
                    <a:pt x="1409" y="850"/>
                    <a:pt x="1247" y="478"/>
                    <a:pt x="913" y="402"/>
                  </a:cubicBezTo>
                  <a:lnTo>
                    <a:pt x="922" y="402"/>
                  </a:lnTo>
                  <a:lnTo>
                    <a:pt x="922" y="382"/>
                  </a:lnTo>
                  <a:cubicBezTo>
                    <a:pt x="888" y="120"/>
                    <a:pt x="693" y="0"/>
                    <a:pt x="496" y="0"/>
                  </a:cubicBezTo>
                  <a:close/>
                </a:path>
              </a:pathLst>
            </a:custGeom>
            <a:solidFill>
              <a:srgbClr val="52A2A5"/>
            </a:solidFill>
            <a:ln w="5950" cap="flat" cmpd="sng">
              <a:solidFill>
                <a:srgbClr val="52A2A5"/>
              </a:solidFill>
              <a:prstDash val="solid"/>
              <a:miter lim="95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1" name="Google Shape;3021;p38"/>
            <p:cNvSpPr/>
            <p:nvPr/>
          </p:nvSpPr>
          <p:spPr>
            <a:xfrm>
              <a:off x="2128425" y="2604325"/>
              <a:ext cx="11300" cy="9400"/>
            </a:xfrm>
            <a:custGeom>
              <a:avLst/>
              <a:gdLst/>
              <a:ahLst/>
              <a:cxnLst/>
              <a:rect l="l" t="t" r="r" b="b"/>
              <a:pathLst>
                <a:path w="452" h="376" extrusionOk="0">
                  <a:moveTo>
                    <a:pt x="238" y="0"/>
                  </a:moveTo>
                  <a:cubicBezTo>
                    <a:pt x="232" y="0"/>
                    <a:pt x="226" y="0"/>
                    <a:pt x="220" y="1"/>
                  </a:cubicBezTo>
                  <a:cubicBezTo>
                    <a:pt x="58" y="30"/>
                    <a:pt x="1" y="240"/>
                    <a:pt x="134" y="335"/>
                  </a:cubicBezTo>
                  <a:cubicBezTo>
                    <a:pt x="170" y="363"/>
                    <a:pt x="210" y="375"/>
                    <a:pt x="248" y="375"/>
                  </a:cubicBezTo>
                  <a:cubicBezTo>
                    <a:pt x="354" y="375"/>
                    <a:pt x="451" y="282"/>
                    <a:pt x="430" y="163"/>
                  </a:cubicBezTo>
                  <a:cubicBezTo>
                    <a:pt x="412" y="65"/>
                    <a:pt x="328" y="0"/>
                    <a:pt x="238" y="0"/>
                  </a:cubicBezTo>
                  <a:close/>
                </a:path>
              </a:pathLst>
            </a:custGeom>
            <a:solidFill>
              <a:srgbClr val="52A2A5"/>
            </a:solidFill>
            <a:ln w="5950" cap="flat" cmpd="sng">
              <a:solidFill>
                <a:srgbClr val="52A2A5"/>
              </a:solidFill>
              <a:prstDash val="solid"/>
              <a:miter lim="95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2" name="Google Shape;3022;p38"/>
            <p:cNvSpPr/>
            <p:nvPr/>
          </p:nvSpPr>
          <p:spPr>
            <a:xfrm>
              <a:off x="2023575" y="2728525"/>
              <a:ext cx="23325" cy="19500"/>
            </a:xfrm>
            <a:custGeom>
              <a:avLst/>
              <a:gdLst/>
              <a:ahLst/>
              <a:cxnLst/>
              <a:rect l="l" t="t" r="r" b="b"/>
              <a:pathLst>
                <a:path w="933" h="780" extrusionOk="0">
                  <a:moveTo>
                    <a:pt x="423" y="1"/>
                  </a:moveTo>
                  <a:cubicBezTo>
                    <a:pt x="200" y="1"/>
                    <a:pt x="1" y="197"/>
                    <a:pt x="36" y="451"/>
                  </a:cubicBezTo>
                  <a:cubicBezTo>
                    <a:pt x="71" y="643"/>
                    <a:pt x="233" y="779"/>
                    <a:pt x="429" y="779"/>
                  </a:cubicBezTo>
                  <a:cubicBezTo>
                    <a:pt x="447" y="779"/>
                    <a:pt x="465" y="778"/>
                    <a:pt x="484" y="776"/>
                  </a:cubicBezTo>
                  <a:cubicBezTo>
                    <a:pt x="828" y="718"/>
                    <a:pt x="932" y="280"/>
                    <a:pt x="656" y="79"/>
                  </a:cubicBezTo>
                  <a:cubicBezTo>
                    <a:pt x="581" y="25"/>
                    <a:pt x="501" y="1"/>
                    <a:pt x="423" y="1"/>
                  </a:cubicBezTo>
                  <a:close/>
                </a:path>
              </a:pathLst>
            </a:custGeom>
            <a:solidFill>
              <a:srgbClr val="52A2A5"/>
            </a:solidFill>
            <a:ln w="5950" cap="flat" cmpd="sng">
              <a:solidFill>
                <a:srgbClr val="52A2A5"/>
              </a:solidFill>
              <a:prstDash val="solid"/>
              <a:miter lim="95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3" name="Google Shape;3023;p38"/>
            <p:cNvSpPr/>
            <p:nvPr/>
          </p:nvSpPr>
          <p:spPr>
            <a:xfrm>
              <a:off x="1941475" y="2687850"/>
              <a:ext cx="17675" cy="14875"/>
            </a:xfrm>
            <a:custGeom>
              <a:avLst/>
              <a:gdLst/>
              <a:ahLst/>
              <a:cxnLst/>
              <a:rect l="l" t="t" r="r" b="b"/>
              <a:pathLst>
                <a:path w="707" h="595" extrusionOk="0">
                  <a:moveTo>
                    <a:pt x="323" y="0"/>
                  </a:moveTo>
                  <a:cubicBezTo>
                    <a:pt x="153" y="0"/>
                    <a:pt x="0" y="150"/>
                    <a:pt x="29" y="342"/>
                  </a:cubicBezTo>
                  <a:cubicBezTo>
                    <a:pt x="46" y="488"/>
                    <a:pt x="170" y="595"/>
                    <a:pt x="313" y="595"/>
                  </a:cubicBezTo>
                  <a:cubicBezTo>
                    <a:pt x="329" y="595"/>
                    <a:pt x="346" y="593"/>
                    <a:pt x="363" y="590"/>
                  </a:cubicBezTo>
                  <a:cubicBezTo>
                    <a:pt x="620" y="552"/>
                    <a:pt x="706" y="218"/>
                    <a:pt x="496" y="56"/>
                  </a:cubicBezTo>
                  <a:cubicBezTo>
                    <a:pt x="441" y="17"/>
                    <a:pt x="381" y="0"/>
                    <a:pt x="323" y="0"/>
                  </a:cubicBezTo>
                  <a:close/>
                </a:path>
              </a:pathLst>
            </a:custGeom>
            <a:solidFill>
              <a:srgbClr val="52A2A5"/>
            </a:solidFill>
            <a:ln w="5950" cap="flat" cmpd="sng">
              <a:solidFill>
                <a:srgbClr val="52A2A5"/>
              </a:solidFill>
              <a:prstDash val="solid"/>
              <a:miter lim="95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4" name="Google Shape;3024;p38"/>
            <p:cNvSpPr/>
            <p:nvPr/>
          </p:nvSpPr>
          <p:spPr>
            <a:xfrm>
              <a:off x="2055400" y="2859075"/>
              <a:ext cx="14400" cy="11975"/>
            </a:xfrm>
            <a:custGeom>
              <a:avLst/>
              <a:gdLst/>
              <a:ahLst/>
              <a:cxnLst/>
              <a:rect l="l" t="t" r="r" b="b"/>
              <a:pathLst>
                <a:path w="576" h="479" extrusionOk="0">
                  <a:moveTo>
                    <a:pt x="264" y="1"/>
                  </a:moveTo>
                  <a:cubicBezTo>
                    <a:pt x="127" y="1"/>
                    <a:pt x="1" y="120"/>
                    <a:pt x="22" y="276"/>
                  </a:cubicBezTo>
                  <a:cubicBezTo>
                    <a:pt x="39" y="397"/>
                    <a:pt x="143" y="479"/>
                    <a:pt x="262" y="479"/>
                  </a:cubicBezTo>
                  <a:cubicBezTo>
                    <a:pt x="274" y="479"/>
                    <a:pt x="286" y="478"/>
                    <a:pt x="299" y="476"/>
                  </a:cubicBezTo>
                  <a:cubicBezTo>
                    <a:pt x="508" y="438"/>
                    <a:pt x="575" y="171"/>
                    <a:pt x="404" y="47"/>
                  </a:cubicBezTo>
                  <a:cubicBezTo>
                    <a:pt x="359" y="15"/>
                    <a:pt x="311" y="1"/>
                    <a:pt x="264" y="1"/>
                  </a:cubicBezTo>
                  <a:close/>
                </a:path>
              </a:pathLst>
            </a:custGeom>
            <a:solidFill>
              <a:srgbClr val="52A2A5"/>
            </a:solidFill>
            <a:ln w="5950" cap="flat" cmpd="sng">
              <a:solidFill>
                <a:srgbClr val="52A2A5"/>
              </a:solidFill>
              <a:prstDash val="solid"/>
              <a:miter lim="95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5" name="Google Shape;3025;p38"/>
            <p:cNvSpPr/>
            <p:nvPr/>
          </p:nvSpPr>
          <p:spPr>
            <a:xfrm>
              <a:off x="1783775" y="2659100"/>
              <a:ext cx="9625" cy="8000"/>
            </a:xfrm>
            <a:custGeom>
              <a:avLst/>
              <a:gdLst/>
              <a:ahLst/>
              <a:cxnLst/>
              <a:rect l="l" t="t" r="r" b="b"/>
              <a:pathLst>
                <a:path w="385" h="320" extrusionOk="0">
                  <a:moveTo>
                    <a:pt x="174" y="0"/>
                  </a:moveTo>
                  <a:cubicBezTo>
                    <a:pt x="83" y="0"/>
                    <a:pt x="1" y="80"/>
                    <a:pt x="22" y="185"/>
                  </a:cubicBezTo>
                  <a:cubicBezTo>
                    <a:pt x="31" y="265"/>
                    <a:pt x="105" y="320"/>
                    <a:pt x="184" y="320"/>
                  </a:cubicBezTo>
                  <a:cubicBezTo>
                    <a:pt x="190" y="320"/>
                    <a:pt x="197" y="320"/>
                    <a:pt x="203" y="319"/>
                  </a:cubicBezTo>
                  <a:cubicBezTo>
                    <a:pt x="337" y="300"/>
                    <a:pt x="384" y="119"/>
                    <a:pt x="270" y="33"/>
                  </a:cubicBezTo>
                  <a:cubicBezTo>
                    <a:pt x="240" y="10"/>
                    <a:pt x="206" y="0"/>
                    <a:pt x="174" y="0"/>
                  </a:cubicBezTo>
                  <a:close/>
                </a:path>
              </a:pathLst>
            </a:custGeom>
            <a:solidFill>
              <a:srgbClr val="52A2A5"/>
            </a:solidFill>
            <a:ln w="5950" cap="flat" cmpd="sng">
              <a:solidFill>
                <a:srgbClr val="52A2A5"/>
              </a:solidFill>
              <a:prstDash val="solid"/>
              <a:miter lim="95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6" name="Google Shape;3026;p38"/>
            <p:cNvSpPr/>
            <p:nvPr/>
          </p:nvSpPr>
          <p:spPr>
            <a:xfrm>
              <a:off x="1584050" y="2531050"/>
              <a:ext cx="18075" cy="15225"/>
            </a:xfrm>
            <a:custGeom>
              <a:avLst/>
              <a:gdLst/>
              <a:ahLst/>
              <a:cxnLst/>
              <a:rect l="l" t="t" r="r" b="b"/>
              <a:pathLst>
                <a:path w="723" h="609" extrusionOk="0">
                  <a:moveTo>
                    <a:pt x="335" y="1"/>
                  </a:moveTo>
                  <a:cubicBezTo>
                    <a:pt x="161" y="1"/>
                    <a:pt x="0" y="157"/>
                    <a:pt x="36" y="356"/>
                  </a:cubicBezTo>
                  <a:cubicBezTo>
                    <a:pt x="53" y="502"/>
                    <a:pt x="177" y="609"/>
                    <a:pt x="327" y="609"/>
                  </a:cubicBezTo>
                  <a:cubicBezTo>
                    <a:pt x="344" y="609"/>
                    <a:pt x="362" y="607"/>
                    <a:pt x="379" y="604"/>
                  </a:cubicBezTo>
                  <a:cubicBezTo>
                    <a:pt x="646" y="566"/>
                    <a:pt x="723" y="223"/>
                    <a:pt x="513" y="61"/>
                  </a:cubicBezTo>
                  <a:cubicBezTo>
                    <a:pt x="457" y="19"/>
                    <a:pt x="395" y="1"/>
                    <a:pt x="335" y="1"/>
                  </a:cubicBezTo>
                  <a:close/>
                </a:path>
              </a:pathLst>
            </a:custGeom>
            <a:solidFill>
              <a:srgbClr val="52A2A5"/>
            </a:solidFill>
            <a:ln w="5950" cap="flat" cmpd="sng">
              <a:solidFill>
                <a:srgbClr val="52A2A5"/>
              </a:solidFill>
              <a:prstDash val="solid"/>
              <a:miter lim="95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7" name="Google Shape;3027;p38"/>
            <p:cNvSpPr/>
            <p:nvPr/>
          </p:nvSpPr>
          <p:spPr>
            <a:xfrm>
              <a:off x="2116500" y="2617175"/>
              <a:ext cx="4325" cy="3875"/>
            </a:xfrm>
            <a:custGeom>
              <a:avLst/>
              <a:gdLst/>
              <a:ahLst/>
              <a:cxnLst/>
              <a:rect l="l" t="t" r="r" b="b"/>
              <a:pathLst>
                <a:path w="173" h="155" extrusionOk="0">
                  <a:moveTo>
                    <a:pt x="93" y="0"/>
                  </a:moveTo>
                  <a:cubicBezTo>
                    <a:pt x="87" y="0"/>
                    <a:pt x="82" y="1"/>
                    <a:pt x="77" y="2"/>
                  </a:cubicBezTo>
                  <a:cubicBezTo>
                    <a:pt x="39" y="2"/>
                    <a:pt x="1" y="40"/>
                    <a:pt x="11" y="88"/>
                  </a:cubicBezTo>
                  <a:cubicBezTo>
                    <a:pt x="20" y="126"/>
                    <a:pt x="58" y="155"/>
                    <a:pt x="106" y="155"/>
                  </a:cubicBezTo>
                  <a:cubicBezTo>
                    <a:pt x="144" y="145"/>
                    <a:pt x="173" y="107"/>
                    <a:pt x="163" y="59"/>
                  </a:cubicBezTo>
                  <a:cubicBezTo>
                    <a:pt x="163" y="26"/>
                    <a:pt x="127" y="0"/>
                    <a:pt x="93" y="0"/>
                  </a:cubicBezTo>
                  <a:close/>
                </a:path>
              </a:pathLst>
            </a:custGeom>
            <a:solidFill>
              <a:srgbClr val="52A2A5"/>
            </a:solidFill>
            <a:ln w="5950" cap="flat" cmpd="sng">
              <a:solidFill>
                <a:srgbClr val="52A2A5"/>
              </a:solidFill>
              <a:prstDash val="solid"/>
              <a:miter lim="95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8" name="Google Shape;3028;p38"/>
            <p:cNvSpPr/>
            <p:nvPr/>
          </p:nvSpPr>
          <p:spPr>
            <a:xfrm>
              <a:off x="2113800" y="2032125"/>
              <a:ext cx="19900" cy="18325"/>
            </a:xfrm>
            <a:custGeom>
              <a:avLst/>
              <a:gdLst/>
              <a:ahLst/>
              <a:cxnLst/>
              <a:rect l="l" t="t" r="r" b="b"/>
              <a:pathLst>
                <a:path w="796" h="733" extrusionOk="0">
                  <a:moveTo>
                    <a:pt x="433" y="1"/>
                  </a:moveTo>
                  <a:cubicBezTo>
                    <a:pt x="288" y="1"/>
                    <a:pt x="146" y="85"/>
                    <a:pt x="90" y="243"/>
                  </a:cubicBezTo>
                  <a:cubicBezTo>
                    <a:pt x="1" y="484"/>
                    <a:pt x="187" y="733"/>
                    <a:pt x="438" y="733"/>
                  </a:cubicBezTo>
                  <a:cubicBezTo>
                    <a:pt x="455" y="733"/>
                    <a:pt x="473" y="732"/>
                    <a:pt x="491" y="729"/>
                  </a:cubicBezTo>
                  <a:cubicBezTo>
                    <a:pt x="643" y="701"/>
                    <a:pt x="767" y="577"/>
                    <a:pt x="796" y="424"/>
                  </a:cubicBezTo>
                  <a:cubicBezTo>
                    <a:pt x="796" y="386"/>
                    <a:pt x="796" y="348"/>
                    <a:pt x="796" y="309"/>
                  </a:cubicBezTo>
                  <a:cubicBezTo>
                    <a:pt x="786" y="243"/>
                    <a:pt x="758" y="176"/>
                    <a:pt x="710" y="128"/>
                  </a:cubicBezTo>
                  <a:cubicBezTo>
                    <a:pt x="635" y="42"/>
                    <a:pt x="534" y="1"/>
                    <a:pt x="433" y="1"/>
                  </a:cubicBezTo>
                  <a:close/>
                </a:path>
              </a:pathLst>
            </a:custGeom>
            <a:solidFill>
              <a:srgbClr val="52A2A5"/>
            </a:solidFill>
            <a:ln w="5950" cap="flat" cmpd="sng">
              <a:solidFill>
                <a:srgbClr val="52A2A5"/>
              </a:solidFill>
              <a:prstDash val="solid"/>
              <a:miter lim="95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9" name="Google Shape;3029;p38"/>
            <p:cNvSpPr/>
            <p:nvPr/>
          </p:nvSpPr>
          <p:spPr>
            <a:xfrm>
              <a:off x="1855850" y="2058125"/>
              <a:ext cx="8925" cy="7525"/>
            </a:xfrm>
            <a:custGeom>
              <a:avLst/>
              <a:gdLst/>
              <a:ahLst/>
              <a:cxnLst/>
              <a:rect l="l" t="t" r="r" b="b"/>
              <a:pathLst>
                <a:path w="357" h="301" extrusionOk="0">
                  <a:moveTo>
                    <a:pt x="167" y="0"/>
                  </a:moveTo>
                  <a:cubicBezTo>
                    <a:pt x="156" y="0"/>
                    <a:pt x="145" y="2"/>
                    <a:pt x="134" y="4"/>
                  </a:cubicBezTo>
                  <a:cubicBezTo>
                    <a:pt x="48" y="23"/>
                    <a:pt x="1" y="99"/>
                    <a:pt x="10" y="176"/>
                  </a:cubicBezTo>
                  <a:cubicBezTo>
                    <a:pt x="21" y="255"/>
                    <a:pt x="90" y="301"/>
                    <a:pt x="160" y="301"/>
                  </a:cubicBezTo>
                  <a:cubicBezTo>
                    <a:pt x="207" y="301"/>
                    <a:pt x="256" y="279"/>
                    <a:pt x="287" y="233"/>
                  </a:cubicBezTo>
                  <a:cubicBezTo>
                    <a:pt x="357" y="137"/>
                    <a:pt x="282" y="0"/>
                    <a:pt x="167" y="0"/>
                  </a:cubicBezTo>
                  <a:close/>
                </a:path>
              </a:pathLst>
            </a:custGeom>
            <a:solidFill>
              <a:srgbClr val="52A2A5"/>
            </a:solidFill>
            <a:ln w="5950" cap="flat" cmpd="sng">
              <a:solidFill>
                <a:srgbClr val="52A2A5"/>
              </a:solidFill>
              <a:prstDash val="solid"/>
              <a:miter lim="95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0" name="Google Shape;3030;p38"/>
            <p:cNvSpPr/>
            <p:nvPr/>
          </p:nvSpPr>
          <p:spPr>
            <a:xfrm>
              <a:off x="1733275" y="2251275"/>
              <a:ext cx="21200" cy="17900"/>
            </a:xfrm>
            <a:custGeom>
              <a:avLst/>
              <a:gdLst/>
              <a:ahLst/>
              <a:cxnLst/>
              <a:rect l="l" t="t" r="r" b="b"/>
              <a:pathLst>
                <a:path w="848" h="716" extrusionOk="0">
                  <a:moveTo>
                    <a:pt x="391" y="0"/>
                  </a:moveTo>
                  <a:cubicBezTo>
                    <a:pt x="373" y="0"/>
                    <a:pt x="354" y="2"/>
                    <a:pt x="334" y="5"/>
                  </a:cubicBezTo>
                  <a:cubicBezTo>
                    <a:pt x="134" y="33"/>
                    <a:pt x="0" y="215"/>
                    <a:pt x="38" y="415"/>
                  </a:cubicBezTo>
                  <a:cubicBezTo>
                    <a:pt x="67" y="606"/>
                    <a:pt x="226" y="716"/>
                    <a:pt x="389" y="716"/>
                  </a:cubicBezTo>
                  <a:cubicBezTo>
                    <a:pt x="495" y="716"/>
                    <a:pt x="602" y="669"/>
                    <a:pt x="678" y="568"/>
                  </a:cubicBezTo>
                  <a:cubicBezTo>
                    <a:pt x="848" y="326"/>
                    <a:pt x="673" y="0"/>
                    <a:pt x="391" y="0"/>
                  </a:cubicBezTo>
                  <a:close/>
                </a:path>
              </a:pathLst>
            </a:custGeom>
            <a:solidFill>
              <a:srgbClr val="52A2A5"/>
            </a:solidFill>
            <a:ln w="5950" cap="flat" cmpd="sng">
              <a:solidFill>
                <a:srgbClr val="52A2A5"/>
              </a:solidFill>
              <a:prstDash val="solid"/>
              <a:miter lim="95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1" name="Google Shape;3031;p38"/>
            <p:cNvSpPr/>
            <p:nvPr/>
          </p:nvSpPr>
          <p:spPr>
            <a:xfrm>
              <a:off x="1686250" y="2242950"/>
              <a:ext cx="21300" cy="15225"/>
            </a:xfrm>
            <a:custGeom>
              <a:avLst/>
              <a:gdLst/>
              <a:ahLst/>
              <a:cxnLst/>
              <a:rect l="l" t="t" r="r" b="b"/>
              <a:pathLst>
                <a:path w="852" h="609" extrusionOk="0">
                  <a:moveTo>
                    <a:pt x="427" y="0"/>
                  </a:moveTo>
                  <a:cubicBezTo>
                    <a:pt x="410" y="0"/>
                    <a:pt x="393" y="1"/>
                    <a:pt x="374" y="4"/>
                  </a:cubicBezTo>
                  <a:cubicBezTo>
                    <a:pt x="1" y="59"/>
                    <a:pt x="62" y="609"/>
                    <a:pt x="417" y="609"/>
                  </a:cubicBezTo>
                  <a:cubicBezTo>
                    <a:pt x="434" y="609"/>
                    <a:pt x="451" y="608"/>
                    <a:pt x="470" y="605"/>
                  </a:cubicBezTo>
                  <a:cubicBezTo>
                    <a:pt x="852" y="541"/>
                    <a:pt x="782" y="0"/>
                    <a:pt x="427" y="0"/>
                  </a:cubicBezTo>
                  <a:close/>
                </a:path>
              </a:pathLst>
            </a:custGeom>
            <a:solidFill>
              <a:srgbClr val="52A2A5"/>
            </a:solidFill>
            <a:ln w="5950" cap="flat" cmpd="sng">
              <a:solidFill>
                <a:srgbClr val="52A2A5"/>
              </a:solidFill>
              <a:prstDash val="solid"/>
              <a:miter lim="95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2" name="Google Shape;3032;p38"/>
            <p:cNvSpPr/>
            <p:nvPr/>
          </p:nvSpPr>
          <p:spPr>
            <a:xfrm>
              <a:off x="1735850" y="1984925"/>
              <a:ext cx="26775" cy="22400"/>
            </a:xfrm>
            <a:custGeom>
              <a:avLst/>
              <a:gdLst/>
              <a:ahLst/>
              <a:cxnLst/>
              <a:rect l="l" t="t" r="r" b="b"/>
              <a:pathLst>
                <a:path w="1071" h="896" extrusionOk="0">
                  <a:moveTo>
                    <a:pt x="492" y="1"/>
                  </a:moveTo>
                  <a:cubicBezTo>
                    <a:pt x="235" y="1"/>
                    <a:pt x="0" y="228"/>
                    <a:pt x="50" y="519"/>
                  </a:cubicBezTo>
                  <a:cubicBezTo>
                    <a:pt x="85" y="735"/>
                    <a:pt x="276" y="896"/>
                    <a:pt x="489" y="896"/>
                  </a:cubicBezTo>
                  <a:cubicBezTo>
                    <a:pt x="511" y="896"/>
                    <a:pt x="533" y="894"/>
                    <a:pt x="556" y="891"/>
                  </a:cubicBezTo>
                  <a:cubicBezTo>
                    <a:pt x="947" y="833"/>
                    <a:pt x="1071" y="328"/>
                    <a:pt x="756" y="89"/>
                  </a:cubicBezTo>
                  <a:cubicBezTo>
                    <a:pt x="672" y="28"/>
                    <a:pt x="581" y="1"/>
                    <a:pt x="492" y="1"/>
                  </a:cubicBezTo>
                  <a:close/>
                </a:path>
              </a:pathLst>
            </a:custGeom>
            <a:solidFill>
              <a:srgbClr val="52A2A5"/>
            </a:solidFill>
            <a:ln w="5950" cap="flat" cmpd="sng">
              <a:solidFill>
                <a:srgbClr val="52A2A5"/>
              </a:solidFill>
              <a:prstDash val="solid"/>
              <a:miter lim="95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3" name="Google Shape;3033;p38"/>
            <p:cNvSpPr/>
            <p:nvPr/>
          </p:nvSpPr>
          <p:spPr>
            <a:xfrm>
              <a:off x="1340975" y="2064625"/>
              <a:ext cx="20300" cy="17075"/>
            </a:xfrm>
            <a:custGeom>
              <a:avLst/>
              <a:gdLst/>
              <a:ahLst/>
              <a:cxnLst/>
              <a:rect l="l" t="t" r="r" b="b"/>
              <a:pathLst>
                <a:path w="812" h="683" extrusionOk="0">
                  <a:moveTo>
                    <a:pt x="372" y="1"/>
                  </a:moveTo>
                  <a:cubicBezTo>
                    <a:pt x="177" y="1"/>
                    <a:pt x="0" y="173"/>
                    <a:pt x="29" y="393"/>
                  </a:cubicBezTo>
                  <a:cubicBezTo>
                    <a:pt x="55" y="565"/>
                    <a:pt x="197" y="683"/>
                    <a:pt x="365" y="683"/>
                  </a:cubicBezTo>
                  <a:cubicBezTo>
                    <a:pt x="383" y="683"/>
                    <a:pt x="402" y="682"/>
                    <a:pt x="420" y="679"/>
                  </a:cubicBezTo>
                  <a:cubicBezTo>
                    <a:pt x="716" y="631"/>
                    <a:pt x="811" y="250"/>
                    <a:pt x="573" y="68"/>
                  </a:cubicBezTo>
                  <a:cubicBezTo>
                    <a:pt x="509" y="22"/>
                    <a:pt x="439" y="1"/>
                    <a:pt x="372" y="1"/>
                  </a:cubicBezTo>
                  <a:close/>
                </a:path>
              </a:pathLst>
            </a:custGeom>
            <a:solidFill>
              <a:srgbClr val="52A2A5"/>
            </a:solidFill>
            <a:ln w="5950" cap="flat" cmpd="sng">
              <a:solidFill>
                <a:srgbClr val="52A2A5"/>
              </a:solidFill>
              <a:prstDash val="solid"/>
              <a:miter lim="95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4" name="Google Shape;3034;p38"/>
            <p:cNvSpPr/>
            <p:nvPr/>
          </p:nvSpPr>
          <p:spPr>
            <a:xfrm>
              <a:off x="1351775" y="2088300"/>
              <a:ext cx="23325" cy="19450"/>
            </a:xfrm>
            <a:custGeom>
              <a:avLst/>
              <a:gdLst/>
              <a:ahLst/>
              <a:cxnLst/>
              <a:rect l="l" t="t" r="r" b="b"/>
              <a:pathLst>
                <a:path w="933" h="778" extrusionOk="0">
                  <a:moveTo>
                    <a:pt x="424" y="1"/>
                  </a:moveTo>
                  <a:cubicBezTo>
                    <a:pt x="201" y="1"/>
                    <a:pt x="0" y="192"/>
                    <a:pt x="36" y="447"/>
                  </a:cubicBezTo>
                  <a:cubicBezTo>
                    <a:pt x="70" y="635"/>
                    <a:pt x="227" y="778"/>
                    <a:pt x="417" y="778"/>
                  </a:cubicBezTo>
                  <a:cubicBezTo>
                    <a:pt x="439" y="778"/>
                    <a:pt x="461" y="776"/>
                    <a:pt x="484" y="772"/>
                  </a:cubicBezTo>
                  <a:cubicBezTo>
                    <a:pt x="818" y="724"/>
                    <a:pt x="932" y="285"/>
                    <a:pt x="656" y="75"/>
                  </a:cubicBezTo>
                  <a:cubicBezTo>
                    <a:pt x="582" y="24"/>
                    <a:pt x="502" y="1"/>
                    <a:pt x="424" y="1"/>
                  </a:cubicBezTo>
                  <a:close/>
                </a:path>
              </a:pathLst>
            </a:custGeom>
            <a:solidFill>
              <a:srgbClr val="52A2A5"/>
            </a:solidFill>
            <a:ln w="5950" cap="flat" cmpd="sng">
              <a:solidFill>
                <a:srgbClr val="52A2A5"/>
              </a:solidFill>
              <a:prstDash val="solid"/>
              <a:miter lim="95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5" name="Google Shape;3035;p38"/>
            <p:cNvSpPr/>
            <p:nvPr/>
          </p:nvSpPr>
          <p:spPr>
            <a:xfrm>
              <a:off x="1314625" y="2122475"/>
              <a:ext cx="24700" cy="20750"/>
            </a:xfrm>
            <a:custGeom>
              <a:avLst/>
              <a:gdLst/>
              <a:ahLst/>
              <a:cxnLst/>
              <a:rect l="l" t="t" r="r" b="b"/>
              <a:pathLst>
                <a:path w="988" h="830" extrusionOk="0">
                  <a:moveTo>
                    <a:pt x="452" y="1"/>
                  </a:moveTo>
                  <a:cubicBezTo>
                    <a:pt x="217" y="1"/>
                    <a:pt x="0" y="213"/>
                    <a:pt x="43" y="483"/>
                  </a:cubicBezTo>
                  <a:cubicBezTo>
                    <a:pt x="69" y="684"/>
                    <a:pt x="249" y="829"/>
                    <a:pt x="455" y="829"/>
                  </a:cubicBezTo>
                  <a:cubicBezTo>
                    <a:pt x="473" y="829"/>
                    <a:pt x="492" y="828"/>
                    <a:pt x="510" y="826"/>
                  </a:cubicBezTo>
                  <a:cubicBezTo>
                    <a:pt x="873" y="769"/>
                    <a:pt x="987" y="301"/>
                    <a:pt x="692" y="82"/>
                  </a:cubicBezTo>
                  <a:cubicBezTo>
                    <a:pt x="616" y="26"/>
                    <a:pt x="533" y="1"/>
                    <a:pt x="452" y="1"/>
                  </a:cubicBezTo>
                  <a:close/>
                </a:path>
              </a:pathLst>
            </a:custGeom>
            <a:solidFill>
              <a:srgbClr val="52A2A5"/>
            </a:solidFill>
            <a:ln w="5950" cap="flat" cmpd="sng">
              <a:solidFill>
                <a:srgbClr val="52A2A5"/>
              </a:solidFill>
              <a:prstDash val="solid"/>
              <a:miter lim="95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6" name="Google Shape;3036;p38"/>
            <p:cNvSpPr/>
            <p:nvPr/>
          </p:nvSpPr>
          <p:spPr>
            <a:xfrm>
              <a:off x="2141075" y="2766500"/>
              <a:ext cx="118550" cy="173400"/>
            </a:xfrm>
            <a:custGeom>
              <a:avLst/>
              <a:gdLst/>
              <a:ahLst/>
              <a:cxnLst/>
              <a:rect l="l" t="t" r="r" b="b"/>
              <a:pathLst>
                <a:path w="4742" h="6936" extrusionOk="0">
                  <a:moveTo>
                    <a:pt x="937" y="2311"/>
                  </a:moveTo>
                  <a:cubicBezTo>
                    <a:pt x="1029" y="2311"/>
                    <a:pt x="1118" y="2372"/>
                    <a:pt x="1136" y="2481"/>
                  </a:cubicBezTo>
                  <a:cubicBezTo>
                    <a:pt x="1155" y="2595"/>
                    <a:pt x="1078" y="2700"/>
                    <a:pt x="964" y="2719"/>
                  </a:cubicBezTo>
                  <a:cubicBezTo>
                    <a:pt x="953" y="2721"/>
                    <a:pt x="942" y="2722"/>
                    <a:pt x="931" y="2722"/>
                  </a:cubicBezTo>
                  <a:cubicBezTo>
                    <a:pt x="768" y="2722"/>
                    <a:pt x="666" y="2529"/>
                    <a:pt x="773" y="2395"/>
                  </a:cubicBezTo>
                  <a:cubicBezTo>
                    <a:pt x="815" y="2338"/>
                    <a:pt x="877" y="2311"/>
                    <a:pt x="937" y="2311"/>
                  </a:cubicBezTo>
                  <a:close/>
                  <a:moveTo>
                    <a:pt x="1" y="1"/>
                  </a:moveTo>
                  <a:cubicBezTo>
                    <a:pt x="1" y="1"/>
                    <a:pt x="86" y="2910"/>
                    <a:pt x="1346" y="4828"/>
                  </a:cubicBezTo>
                  <a:cubicBezTo>
                    <a:pt x="1479" y="5028"/>
                    <a:pt x="1622" y="5219"/>
                    <a:pt x="1784" y="5400"/>
                  </a:cubicBezTo>
                  <a:cubicBezTo>
                    <a:pt x="2500" y="6211"/>
                    <a:pt x="3482" y="6755"/>
                    <a:pt x="4560" y="6936"/>
                  </a:cubicBezTo>
                  <a:cubicBezTo>
                    <a:pt x="4722" y="6287"/>
                    <a:pt x="4742" y="5610"/>
                    <a:pt x="4618" y="4961"/>
                  </a:cubicBezTo>
                  <a:cubicBezTo>
                    <a:pt x="4503" y="4313"/>
                    <a:pt x="4255" y="3702"/>
                    <a:pt x="3893" y="3149"/>
                  </a:cubicBezTo>
                  <a:cubicBezTo>
                    <a:pt x="2633" y="1241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52A2A5"/>
            </a:solidFill>
            <a:ln w="5950" cap="flat" cmpd="sng">
              <a:solidFill>
                <a:srgbClr val="52A2A5"/>
              </a:solidFill>
              <a:prstDash val="solid"/>
              <a:miter lim="95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7" name="Google Shape;3037;p38"/>
            <p:cNvSpPr/>
            <p:nvPr/>
          </p:nvSpPr>
          <p:spPr>
            <a:xfrm>
              <a:off x="2455625" y="3484350"/>
              <a:ext cx="109725" cy="187225"/>
            </a:xfrm>
            <a:custGeom>
              <a:avLst/>
              <a:gdLst/>
              <a:ahLst/>
              <a:cxnLst/>
              <a:rect l="l" t="t" r="r" b="b"/>
              <a:pathLst>
                <a:path w="4389" h="7489" extrusionOk="0">
                  <a:moveTo>
                    <a:pt x="4084" y="0"/>
                  </a:moveTo>
                  <a:lnTo>
                    <a:pt x="4084" y="0"/>
                  </a:lnTo>
                  <a:cubicBezTo>
                    <a:pt x="3168" y="620"/>
                    <a:pt x="2338" y="1355"/>
                    <a:pt x="1613" y="2194"/>
                  </a:cubicBezTo>
                  <a:cubicBezTo>
                    <a:pt x="1231" y="2642"/>
                    <a:pt x="907" y="3129"/>
                    <a:pt x="640" y="3654"/>
                  </a:cubicBezTo>
                  <a:cubicBezTo>
                    <a:pt x="58" y="4856"/>
                    <a:pt x="1" y="6248"/>
                    <a:pt x="497" y="7488"/>
                  </a:cubicBezTo>
                  <a:cubicBezTo>
                    <a:pt x="1165" y="7298"/>
                    <a:pt x="1766" y="6945"/>
                    <a:pt x="2281" y="6477"/>
                  </a:cubicBezTo>
                  <a:cubicBezTo>
                    <a:pt x="2748" y="6058"/>
                    <a:pt x="3130" y="5542"/>
                    <a:pt x="3397" y="4970"/>
                  </a:cubicBezTo>
                  <a:cubicBezTo>
                    <a:pt x="4389" y="2910"/>
                    <a:pt x="4084" y="0"/>
                    <a:pt x="4084" y="0"/>
                  </a:cubicBezTo>
                  <a:close/>
                </a:path>
              </a:pathLst>
            </a:custGeom>
            <a:solidFill>
              <a:srgbClr val="52A2A5"/>
            </a:solidFill>
            <a:ln w="5950" cap="flat" cmpd="sng">
              <a:solidFill>
                <a:srgbClr val="52A2A5"/>
              </a:solidFill>
              <a:prstDash val="solid"/>
              <a:miter lim="95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8" name="Google Shape;3038;p38"/>
            <p:cNvSpPr/>
            <p:nvPr/>
          </p:nvSpPr>
          <p:spPr>
            <a:xfrm>
              <a:off x="1506475" y="2882175"/>
              <a:ext cx="142625" cy="153375"/>
            </a:xfrm>
            <a:custGeom>
              <a:avLst/>
              <a:gdLst/>
              <a:ahLst/>
              <a:cxnLst/>
              <a:rect l="l" t="t" r="r" b="b"/>
              <a:pathLst>
                <a:path w="5705" h="6135" extrusionOk="0">
                  <a:moveTo>
                    <a:pt x="115" y="0"/>
                  </a:moveTo>
                  <a:cubicBezTo>
                    <a:pt x="0" y="1326"/>
                    <a:pt x="449" y="2652"/>
                    <a:pt x="1355" y="3635"/>
                  </a:cubicBezTo>
                  <a:cubicBezTo>
                    <a:pt x="1689" y="3988"/>
                    <a:pt x="2061" y="4312"/>
                    <a:pt x="2471" y="4589"/>
                  </a:cubicBezTo>
                  <a:cubicBezTo>
                    <a:pt x="3463" y="5256"/>
                    <a:pt x="4551" y="5772"/>
                    <a:pt x="5705" y="6134"/>
                  </a:cubicBezTo>
                  <a:cubicBezTo>
                    <a:pt x="5562" y="5466"/>
                    <a:pt x="5362" y="4818"/>
                    <a:pt x="5123" y="4179"/>
                  </a:cubicBezTo>
                  <a:cubicBezTo>
                    <a:pt x="4789" y="3320"/>
                    <a:pt x="4303" y="2328"/>
                    <a:pt x="3616" y="1574"/>
                  </a:cubicBezTo>
                  <a:cubicBezTo>
                    <a:pt x="2729" y="582"/>
                    <a:pt x="1450" y="0"/>
                    <a:pt x="115" y="0"/>
                  </a:cubicBezTo>
                  <a:close/>
                </a:path>
              </a:pathLst>
            </a:custGeom>
            <a:solidFill>
              <a:srgbClr val="52A2A5"/>
            </a:solidFill>
            <a:ln w="5950" cap="flat" cmpd="sng">
              <a:solidFill>
                <a:srgbClr val="52A2A5"/>
              </a:solidFill>
              <a:prstDash val="solid"/>
              <a:miter lim="95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9" name="Google Shape;3039;p38"/>
            <p:cNvSpPr/>
            <p:nvPr/>
          </p:nvSpPr>
          <p:spPr>
            <a:xfrm>
              <a:off x="1656725" y="3854225"/>
              <a:ext cx="142625" cy="153375"/>
            </a:xfrm>
            <a:custGeom>
              <a:avLst/>
              <a:gdLst/>
              <a:ahLst/>
              <a:cxnLst/>
              <a:rect l="l" t="t" r="r" b="b"/>
              <a:pathLst>
                <a:path w="5705" h="6135" extrusionOk="0">
                  <a:moveTo>
                    <a:pt x="115" y="1"/>
                  </a:moveTo>
                  <a:cubicBezTo>
                    <a:pt x="0" y="1327"/>
                    <a:pt x="449" y="2652"/>
                    <a:pt x="1355" y="3625"/>
                  </a:cubicBezTo>
                  <a:cubicBezTo>
                    <a:pt x="1689" y="3988"/>
                    <a:pt x="2061" y="4303"/>
                    <a:pt x="2471" y="4579"/>
                  </a:cubicBezTo>
                  <a:cubicBezTo>
                    <a:pt x="3463" y="5247"/>
                    <a:pt x="4560" y="5772"/>
                    <a:pt x="5705" y="6134"/>
                  </a:cubicBezTo>
                  <a:cubicBezTo>
                    <a:pt x="5562" y="5467"/>
                    <a:pt x="5371" y="4808"/>
                    <a:pt x="5123" y="4169"/>
                  </a:cubicBezTo>
                  <a:cubicBezTo>
                    <a:pt x="4789" y="3311"/>
                    <a:pt x="4302" y="2328"/>
                    <a:pt x="3616" y="1565"/>
                  </a:cubicBezTo>
                  <a:cubicBezTo>
                    <a:pt x="2728" y="573"/>
                    <a:pt x="1450" y="1"/>
                    <a:pt x="115" y="1"/>
                  </a:cubicBezTo>
                  <a:close/>
                </a:path>
              </a:pathLst>
            </a:custGeom>
            <a:solidFill>
              <a:srgbClr val="52A2A5"/>
            </a:solidFill>
            <a:ln w="5950" cap="flat" cmpd="sng">
              <a:solidFill>
                <a:srgbClr val="52A2A5"/>
              </a:solidFill>
              <a:prstDash val="solid"/>
              <a:miter lim="95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0" name="Google Shape;3040;p38"/>
            <p:cNvSpPr/>
            <p:nvPr/>
          </p:nvSpPr>
          <p:spPr>
            <a:xfrm>
              <a:off x="1643600" y="3121125"/>
              <a:ext cx="97100" cy="200825"/>
            </a:xfrm>
            <a:custGeom>
              <a:avLst/>
              <a:gdLst/>
              <a:ahLst/>
              <a:cxnLst/>
              <a:rect l="l" t="t" r="r" b="b"/>
              <a:pathLst>
                <a:path w="3884" h="8033" extrusionOk="0">
                  <a:moveTo>
                    <a:pt x="3034" y="1"/>
                  </a:moveTo>
                  <a:cubicBezTo>
                    <a:pt x="3034" y="1"/>
                    <a:pt x="935" y="2023"/>
                    <a:pt x="354" y="4236"/>
                  </a:cubicBezTo>
                  <a:cubicBezTo>
                    <a:pt x="1" y="5524"/>
                    <a:pt x="210" y="6907"/>
                    <a:pt x="945" y="8033"/>
                  </a:cubicBezTo>
                  <a:cubicBezTo>
                    <a:pt x="2118" y="7403"/>
                    <a:pt x="2977" y="6306"/>
                    <a:pt x="3311" y="5009"/>
                  </a:cubicBezTo>
                  <a:cubicBezTo>
                    <a:pt x="3883" y="2786"/>
                    <a:pt x="3034" y="1"/>
                    <a:pt x="3034" y="1"/>
                  </a:cubicBezTo>
                  <a:close/>
                </a:path>
              </a:pathLst>
            </a:custGeom>
            <a:solidFill>
              <a:srgbClr val="52A2A5"/>
            </a:solidFill>
            <a:ln w="5950" cap="flat" cmpd="sng">
              <a:solidFill>
                <a:srgbClr val="52A2A5"/>
              </a:solidFill>
              <a:prstDash val="solid"/>
              <a:miter lim="95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1" name="Google Shape;3041;p38"/>
            <p:cNvSpPr/>
            <p:nvPr/>
          </p:nvSpPr>
          <p:spPr>
            <a:xfrm>
              <a:off x="1704175" y="3491625"/>
              <a:ext cx="161000" cy="132250"/>
            </a:xfrm>
            <a:custGeom>
              <a:avLst/>
              <a:gdLst/>
              <a:ahLst/>
              <a:cxnLst/>
              <a:rect l="l" t="t" r="r" b="b"/>
              <a:pathLst>
                <a:path w="6440" h="5290" extrusionOk="0">
                  <a:moveTo>
                    <a:pt x="5747" y="0"/>
                  </a:moveTo>
                  <a:cubicBezTo>
                    <a:pt x="5032" y="0"/>
                    <a:pt x="4325" y="167"/>
                    <a:pt x="3683" y="491"/>
                  </a:cubicBezTo>
                  <a:cubicBezTo>
                    <a:pt x="3721" y="529"/>
                    <a:pt x="3740" y="587"/>
                    <a:pt x="3749" y="634"/>
                  </a:cubicBezTo>
                  <a:cubicBezTo>
                    <a:pt x="3769" y="806"/>
                    <a:pt x="3654" y="968"/>
                    <a:pt x="3482" y="997"/>
                  </a:cubicBezTo>
                  <a:cubicBezTo>
                    <a:pt x="3469" y="999"/>
                    <a:pt x="3456" y="1000"/>
                    <a:pt x="3442" y="1000"/>
                  </a:cubicBezTo>
                  <a:cubicBezTo>
                    <a:pt x="3313" y="1000"/>
                    <a:pt x="3192" y="918"/>
                    <a:pt x="3148" y="797"/>
                  </a:cubicBezTo>
                  <a:cubicBezTo>
                    <a:pt x="3015" y="882"/>
                    <a:pt x="2881" y="978"/>
                    <a:pt x="2748" y="1092"/>
                  </a:cubicBezTo>
                  <a:cubicBezTo>
                    <a:pt x="964" y="2542"/>
                    <a:pt x="1" y="5290"/>
                    <a:pt x="1" y="5290"/>
                  </a:cubicBezTo>
                  <a:cubicBezTo>
                    <a:pt x="1" y="5290"/>
                    <a:pt x="2900" y="4908"/>
                    <a:pt x="4675" y="3458"/>
                  </a:cubicBezTo>
                  <a:cubicBezTo>
                    <a:pt x="5715" y="2628"/>
                    <a:pt x="6363" y="1388"/>
                    <a:pt x="6440" y="52"/>
                  </a:cubicBezTo>
                  <a:cubicBezTo>
                    <a:pt x="6209" y="18"/>
                    <a:pt x="5978" y="0"/>
                    <a:pt x="5747" y="0"/>
                  </a:cubicBezTo>
                  <a:close/>
                </a:path>
              </a:pathLst>
            </a:custGeom>
            <a:solidFill>
              <a:srgbClr val="52A2A5"/>
            </a:solidFill>
            <a:ln w="5950" cap="flat" cmpd="sng">
              <a:solidFill>
                <a:srgbClr val="52A2A5"/>
              </a:solidFill>
              <a:prstDash val="solid"/>
              <a:miter lim="95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2" name="Google Shape;3042;p38"/>
            <p:cNvSpPr/>
            <p:nvPr/>
          </p:nvSpPr>
          <p:spPr>
            <a:xfrm>
              <a:off x="2242200" y="3245350"/>
              <a:ext cx="98275" cy="221375"/>
            </a:xfrm>
            <a:custGeom>
              <a:avLst/>
              <a:gdLst/>
              <a:ahLst/>
              <a:cxnLst/>
              <a:rect l="l" t="t" r="r" b="b"/>
              <a:pathLst>
                <a:path w="3931" h="8855" extrusionOk="0">
                  <a:moveTo>
                    <a:pt x="820" y="0"/>
                  </a:moveTo>
                  <a:cubicBezTo>
                    <a:pt x="564" y="0"/>
                    <a:pt x="331" y="229"/>
                    <a:pt x="382" y="517"/>
                  </a:cubicBezTo>
                  <a:lnTo>
                    <a:pt x="382" y="507"/>
                  </a:lnTo>
                  <a:cubicBezTo>
                    <a:pt x="418" y="733"/>
                    <a:pt x="608" y="890"/>
                    <a:pt x="830" y="890"/>
                  </a:cubicBezTo>
                  <a:cubicBezTo>
                    <a:pt x="843" y="890"/>
                    <a:pt x="856" y="890"/>
                    <a:pt x="868" y="889"/>
                  </a:cubicBezTo>
                  <a:lnTo>
                    <a:pt x="868" y="889"/>
                  </a:lnTo>
                  <a:cubicBezTo>
                    <a:pt x="181" y="2024"/>
                    <a:pt x="0" y="3388"/>
                    <a:pt x="372" y="4666"/>
                  </a:cubicBezTo>
                  <a:cubicBezTo>
                    <a:pt x="992" y="6870"/>
                    <a:pt x="3139" y="8854"/>
                    <a:pt x="3139" y="8854"/>
                  </a:cubicBezTo>
                  <a:cubicBezTo>
                    <a:pt x="3139" y="8854"/>
                    <a:pt x="3930" y="6040"/>
                    <a:pt x="3310" y="3846"/>
                  </a:cubicBezTo>
                  <a:cubicBezTo>
                    <a:pt x="2967" y="2568"/>
                    <a:pt x="2099" y="1490"/>
                    <a:pt x="925" y="879"/>
                  </a:cubicBezTo>
                  <a:cubicBezTo>
                    <a:pt x="1307" y="793"/>
                    <a:pt x="1393" y="297"/>
                    <a:pt x="1069" y="78"/>
                  </a:cubicBezTo>
                  <a:cubicBezTo>
                    <a:pt x="989" y="24"/>
                    <a:pt x="904" y="0"/>
                    <a:pt x="820" y="0"/>
                  </a:cubicBezTo>
                  <a:close/>
                </a:path>
              </a:pathLst>
            </a:custGeom>
            <a:solidFill>
              <a:srgbClr val="52A2A5"/>
            </a:solidFill>
            <a:ln w="5950" cap="flat" cmpd="sng">
              <a:solidFill>
                <a:srgbClr val="52A2A5"/>
              </a:solidFill>
              <a:prstDash val="solid"/>
              <a:miter lim="95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3" name="Google Shape;3043;p38"/>
            <p:cNvSpPr/>
            <p:nvPr/>
          </p:nvSpPr>
          <p:spPr>
            <a:xfrm>
              <a:off x="1913325" y="3014775"/>
              <a:ext cx="124750" cy="171725"/>
            </a:xfrm>
            <a:custGeom>
              <a:avLst/>
              <a:gdLst/>
              <a:ahLst/>
              <a:cxnLst/>
              <a:rect l="l" t="t" r="r" b="b"/>
              <a:pathLst>
                <a:path w="4990" h="6869" extrusionOk="0">
                  <a:moveTo>
                    <a:pt x="306" y="0"/>
                  </a:moveTo>
                  <a:lnTo>
                    <a:pt x="306" y="0"/>
                  </a:lnTo>
                  <a:cubicBezTo>
                    <a:pt x="0" y="1307"/>
                    <a:pt x="268" y="2671"/>
                    <a:pt x="1031" y="3768"/>
                  </a:cubicBezTo>
                  <a:cubicBezTo>
                    <a:pt x="2319" y="5676"/>
                    <a:pt x="4990" y="6868"/>
                    <a:pt x="4990" y="6868"/>
                  </a:cubicBezTo>
                  <a:cubicBezTo>
                    <a:pt x="4990" y="6868"/>
                    <a:pt x="4846" y="3949"/>
                    <a:pt x="3559" y="2051"/>
                  </a:cubicBezTo>
                  <a:cubicBezTo>
                    <a:pt x="2815" y="945"/>
                    <a:pt x="1632" y="201"/>
                    <a:pt x="306" y="0"/>
                  </a:cubicBezTo>
                  <a:close/>
                </a:path>
              </a:pathLst>
            </a:custGeom>
            <a:solidFill>
              <a:srgbClr val="52A2A5"/>
            </a:solidFill>
            <a:ln w="5950" cap="flat" cmpd="sng">
              <a:solidFill>
                <a:srgbClr val="52A2A5"/>
              </a:solidFill>
              <a:prstDash val="solid"/>
              <a:miter lim="95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4" name="Google Shape;3044;p38"/>
            <p:cNvSpPr/>
            <p:nvPr/>
          </p:nvSpPr>
          <p:spPr>
            <a:xfrm>
              <a:off x="1970800" y="3638875"/>
              <a:ext cx="143350" cy="152900"/>
            </a:xfrm>
            <a:custGeom>
              <a:avLst/>
              <a:gdLst/>
              <a:ahLst/>
              <a:cxnLst/>
              <a:rect l="l" t="t" r="r" b="b"/>
              <a:pathLst>
                <a:path w="5734" h="6116" extrusionOk="0">
                  <a:moveTo>
                    <a:pt x="124" y="1"/>
                  </a:moveTo>
                  <a:cubicBezTo>
                    <a:pt x="0" y="1327"/>
                    <a:pt x="458" y="2643"/>
                    <a:pt x="1374" y="3625"/>
                  </a:cubicBezTo>
                  <a:cubicBezTo>
                    <a:pt x="2929" y="5314"/>
                    <a:pt x="5734" y="6115"/>
                    <a:pt x="5734" y="6115"/>
                  </a:cubicBezTo>
                  <a:cubicBezTo>
                    <a:pt x="5734" y="6115"/>
                    <a:pt x="5171" y="3244"/>
                    <a:pt x="3625" y="1555"/>
                  </a:cubicBezTo>
                  <a:cubicBezTo>
                    <a:pt x="2729" y="563"/>
                    <a:pt x="1460" y="1"/>
                    <a:pt x="124" y="1"/>
                  </a:cubicBezTo>
                  <a:close/>
                </a:path>
              </a:pathLst>
            </a:custGeom>
            <a:solidFill>
              <a:srgbClr val="52A2A5"/>
            </a:solidFill>
            <a:ln w="5950" cap="flat" cmpd="sng">
              <a:solidFill>
                <a:srgbClr val="52A2A5"/>
              </a:solidFill>
              <a:prstDash val="solid"/>
              <a:miter lim="95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5" name="Google Shape;3045;p38"/>
            <p:cNvSpPr/>
            <p:nvPr/>
          </p:nvSpPr>
          <p:spPr>
            <a:xfrm>
              <a:off x="1678425" y="3651425"/>
              <a:ext cx="8725" cy="7275"/>
            </a:xfrm>
            <a:custGeom>
              <a:avLst/>
              <a:gdLst/>
              <a:ahLst/>
              <a:cxnLst/>
              <a:rect l="l" t="t" r="r" b="b"/>
              <a:pathLst>
                <a:path w="349" h="291" extrusionOk="0">
                  <a:moveTo>
                    <a:pt x="202" y="0"/>
                  </a:moveTo>
                  <a:cubicBezTo>
                    <a:pt x="192" y="0"/>
                    <a:pt x="182" y="2"/>
                    <a:pt x="172" y="4"/>
                  </a:cubicBezTo>
                  <a:cubicBezTo>
                    <a:pt x="38" y="23"/>
                    <a:pt x="0" y="185"/>
                    <a:pt x="105" y="262"/>
                  </a:cubicBezTo>
                  <a:cubicBezTo>
                    <a:pt x="132" y="281"/>
                    <a:pt x="162" y="290"/>
                    <a:pt x="191" y="290"/>
                  </a:cubicBezTo>
                  <a:cubicBezTo>
                    <a:pt x="273" y="290"/>
                    <a:pt x="348" y="218"/>
                    <a:pt x="334" y="119"/>
                  </a:cubicBezTo>
                  <a:cubicBezTo>
                    <a:pt x="318" y="52"/>
                    <a:pt x="265" y="0"/>
                    <a:pt x="202" y="0"/>
                  </a:cubicBezTo>
                  <a:close/>
                </a:path>
              </a:pathLst>
            </a:custGeom>
            <a:solidFill>
              <a:srgbClr val="52A2A5"/>
            </a:solidFill>
            <a:ln w="5950" cap="flat" cmpd="sng">
              <a:solidFill>
                <a:srgbClr val="52A2A5"/>
              </a:solidFill>
              <a:prstDash val="solid"/>
              <a:miter lim="95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6" name="Google Shape;3046;p38"/>
            <p:cNvSpPr/>
            <p:nvPr/>
          </p:nvSpPr>
          <p:spPr>
            <a:xfrm>
              <a:off x="1579925" y="3748250"/>
              <a:ext cx="10150" cy="8525"/>
            </a:xfrm>
            <a:custGeom>
              <a:avLst/>
              <a:gdLst/>
              <a:ahLst/>
              <a:cxnLst/>
              <a:rect l="l" t="t" r="r" b="b"/>
              <a:pathLst>
                <a:path w="406" h="341" extrusionOk="0">
                  <a:moveTo>
                    <a:pt x="231" y="1"/>
                  </a:moveTo>
                  <a:cubicBezTo>
                    <a:pt x="221" y="1"/>
                    <a:pt x="211" y="2"/>
                    <a:pt x="201" y="4"/>
                  </a:cubicBezTo>
                  <a:cubicBezTo>
                    <a:pt x="48" y="23"/>
                    <a:pt x="1" y="214"/>
                    <a:pt x="125" y="309"/>
                  </a:cubicBezTo>
                  <a:cubicBezTo>
                    <a:pt x="156" y="331"/>
                    <a:pt x="189" y="340"/>
                    <a:pt x="221" y="340"/>
                  </a:cubicBezTo>
                  <a:cubicBezTo>
                    <a:pt x="318" y="340"/>
                    <a:pt x="406" y="255"/>
                    <a:pt x="392" y="147"/>
                  </a:cubicBezTo>
                  <a:cubicBezTo>
                    <a:pt x="375" y="63"/>
                    <a:pt x="306" y="1"/>
                    <a:pt x="231" y="1"/>
                  </a:cubicBezTo>
                  <a:close/>
                </a:path>
              </a:pathLst>
            </a:custGeom>
            <a:solidFill>
              <a:srgbClr val="52A2A5"/>
            </a:solidFill>
            <a:ln w="5950" cap="flat" cmpd="sng">
              <a:solidFill>
                <a:srgbClr val="52A2A5"/>
              </a:solidFill>
              <a:prstDash val="solid"/>
              <a:miter lim="95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7" name="Google Shape;3047;p38"/>
            <p:cNvSpPr/>
            <p:nvPr/>
          </p:nvSpPr>
          <p:spPr>
            <a:xfrm>
              <a:off x="1630000" y="3842200"/>
              <a:ext cx="10175" cy="8300"/>
            </a:xfrm>
            <a:custGeom>
              <a:avLst/>
              <a:gdLst/>
              <a:ahLst/>
              <a:cxnLst/>
              <a:rect l="l" t="t" r="r" b="b"/>
              <a:pathLst>
                <a:path w="407" h="332" extrusionOk="0">
                  <a:moveTo>
                    <a:pt x="234" y="1"/>
                  </a:moveTo>
                  <a:cubicBezTo>
                    <a:pt x="223" y="1"/>
                    <a:pt x="212" y="2"/>
                    <a:pt x="201" y="5"/>
                  </a:cubicBezTo>
                  <a:cubicBezTo>
                    <a:pt x="49" y="24"/>
                    <a:pt x="1" y="214"/>
                    <a:pt x="125" y="300"/>
                  </a:cubicBezTo>
                  <a:cubicBezTo>
                    <a:pt x="156" y="322"/>
                    <a:pt x="189" y="331"/>
                    <a:pt x="222" y="331"/>
                  </a:cubicBezTo>
                  <a:cubicBezTo>
                    <a:pt x="319" y="331"/>
                    <a:pt x="406" y="245"/>
                    <a:pt x="392" y="138"/>
                  </a:cubicBezTo>
                  <a:cubicBezTo>
                    <a:pt x="375" y="55"/>
                    <a:pt x="308" y="1"/>
                    <a:pt x="234" y="1"/>
                  </a:cubicBezTo>
                  <a:close/>
                </a:path>
              </a:pathLst>
            </a:custGeom>
            <a:solidFill>
              <a:srgbClr val="52A2A5"/>
            </a:solidFill>
            <a:ln w="5950" cap="flat" cmpd="sng">
              <a:solidFill>
                <a:srgbClr val="52A2A5"/>
              </a:solidFill>
              <a:prstDash val="solid"/>
              <a:miter lim="95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8" name="Google Shape;3048;p38"/>
            <p:cNvSpPr/>
            <p:nvPr/>
          </p:nvSpPr>
          <p:spPr>
            <a:xfrm>
              <a:off x="1685275" y="3844075"/>
              <a:ext cx="16550" cy="14050"/>
            </a:xfrm>
            <a:custGeom>
              <a:avLst/>
              <a:gdLst/>
              <a:ahLst/>
              <a:cxnLst/>
              <a:rect l="l" t="t" r="r" b="b"/>
              <a:pathLst>
                <a:path w="662" h="562" extrusionOk="0">
                  <a:moveTo>
                    <a:pt x="306" y="0"/>
                  </a:moveTo>
                  <a:cubicBezTo>
                    <a:pt x="147" y="0"/>
                    <a:pt x="1" y="137"/>
                    <a:pt x="22" y="321"/>
                  </a:cubicBezTo>
                  <a:cubicBezTo>
                    <a:pt x="40" y="461"/>
                    <a:pt x="162" y="561"/>
                    <a:pt x="308" y="561"/>
                  </a:cubicBezTo>
                  <a:cubicBezTo>
                    <a:pt x="321" y="561"/>
                    <a:pt x="334" y="561"/>
                    <a:pt x="346" y="559"/>
                  </a:cubicBezTo>
                  <a:cubicBezTo>
                    <a:pt x="585" y="521"/>
                    <a:pt x="661" y="206"/>
                    <a:pt x="470" y="54"/>
                  </a:cubicBezTo>
                  <a:cubicBezTo>
                    <a:pt x="419" y="17"/>
                    <a:pt x="362" y="0"/>
                    <a:pt x="306" y="0"/>
                  </a:cubicBezTo>
                  <a:close/>
                </a:path>
              </a:pathLst>
            </a:custGeom>
            <a:solidFill>
              <a:srgbClr val="52A2A5"/>
            </a:solidFill>
            <a:ln w="5950" cap="flat" cmpd="sng">
              <a:solidFill>
                <a:srgbClr val="52A2A5"/>
              </a:solidFill>
              <a:prstDash val="solid"/>
              <a:miter lim="95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9" name="Google Shape;3049;p38"/>
            <p:cNvSpPr/>
            <p:nvPr/>
          </p:nvSpPr>
          <p:spPr>
            <a:xfrm>
              <a:off x="1978900" y="3917850"/>
              <a:ext cx="15775" cy="15800"/>
            </a:xfrm>
            <a:custGeom>
              <a:avLst/>
              <a:gdLst/>
              <a:ahLst/>
              <a:cxnLst/>
              <a:rect l="l" t="t" r="r" b="b"/>
              <a:pathLst>
                <a:path w="631" h="632" extrusionOk="0">
                  <a:moveTo>
                    <a:pt x="305" y="0"/>
                  </a:moveTo>
                  <a:cubicBezTo>
                    <a:pt x="293" y="0"/>
                    <a:pt x="280" y="1"/>
                    <a:pt x="268" y="3"/>
                  </a:cubicBezTo>
                  <a:cubicBezTo>
                    <a:pt x="163" y="22"/>
                    <a:pt x="68" y="98"/>
                    <a:pt x="29" y="203"/>
                  </a:cubicBezTo>
                  <a:cubicBezTo>
                    <a:pt x="10" y="251"/>
                    <a:pt x="1" y="308"/>
                    <a:pt x="10" y="365"/>
                  </a:cubicBezTo>
                  <a:cubicBezTo>
                    <a:pt x="20" y="384"/>
                    <a:pt x="20" y="403"/>
                    <a:pt x="29" y="422"/>
                  </a:cubicBezTo>
                  <a:cubicBezTo>
                    <a:pt x="78" y="563"/>
                    <a:pt x="200" y="631"/>
                    <a:pt x="322" y="631"/>
                  </a:cubicBezTo>
                  <a:cubicBezTo>
                    <a:pt x="463" y="631"/>
                    <a:pt x="605" y="539"/>
                    <a:pt x="630" y="365"/>
                  </a:cubicBezTo>
                  <a:cubicBezTo>
                    <a:pt x="630" y="355"/>
                    <a:pt x="630" y="346"/>
                    <a:pt x="630" y="327"/>
                  </a:cubicBezTo>
                  <a:cubicBezTo>
                    <a:pt x="630" y="308"/>
                    <a:pt x="630" y="289"/>
                    <a:pt x="630" y="270"/>
                  </a:cubicBezTo>
                  <a:cubicBezTo>
                    <a:pt x="604" y="110"/>
                    <a:pt x="463" y="0"/>
                    <a:pt x="305" y="0"/>
                  </a:cubicBezTo>
                  <a:close/>
                </a:path>
              </a:pathLst>
            </a:custGeom>
            <a:solidFill>
              <a:srgbClr val="52A2A5"/>
            </a:solidFill>
            <a:ln w="5950" cap="flat" cmpd="sng">
              <a:solidFill>
                <a:srgbClr val="52A2A5"/>
              </a:solidFill>
              <a:prstDash val="solid"/>
              <a:miter lim="95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0" name="Google Shape;3050;p38"/>
            <p:cNvSpPr/>
            <p:nvPr/>
          </p:nvSpPr>
          <p:spPr>
            <a:xfrm>
              <a:off x="1828675" y="2945975"/>
              <a:ext cx="15525" cy="15700"/>
            </a:xfrm>
            <a:custGeom>
              <a:avLst/>
              <a:gdLst/>
              <a:ahLst/>
              <a:cxnLst/>
              <a:rect l="l" t="t" r="r" b="b"/>
              <a:pathLst>
                <a:path w="621" h="628" extrusionOk="0">
                  <a:moveTo>
                    <a:pt x="320" y="0"/>
                  </a:moveTo>
                  <a:cubicBezTo>
                    <a:pt x="302" y="0"/>
                    <a:pt x="285" y="2"/>
                    <a:pt x="267" y="5"/>
                  </a:cubicBezTo>
                  <a:cubicBezTo>
                    <a:pt x="153" y="24"/>
                    <a:pt x="67" y="100"/>
                    <a:pt x="29" y="205"/>
                  </a:cubicBezTo>
                  <a:cubicBezTo>
                    <a:pt x="0" y="253"/>
                    <a:pt x="0" y="310"/>
                    <a:pt x="0" y="358"/>
                  </a:cubicBezTo>
                  <a:cubicBezTo>
                    <a:pt x="10" y="377"/>
                    <a:pt x="19" y="396"/>
                    <a:pt x="29" y="425"/>
                  </a:cubicBezTo>
                  <a:cubicBezTo>
                    <a:pt x="72" y="546"/>
                    <a:pt x="194" y="628"/>
                    <a:pt x="323" y="628"/>
                  </a:cubicBezTo>
                  <a:cubicBezTo>
                    <a:pt x="336" y="628"/>
                    <a:pt x="349" y="627"/>
                    <a:pt x="363" y="625"/>
                  </a:cubicBezTo>
                  <a:cubicBezTo>
                    <a:pt x="496" y="606"/>
                    <a:pt x="601" y="501"/>
                    <a:pt x="620" y="367"/>
                  </a:cubicBezTo>
                  <a:lnTo>
                    <a:pt x="620" y="329"/>
                  </a:lnTo>
                  <a:cubicBezTo>
                    <a:pt x="620" y="310"/>
                    <a:pt x="620" y="281"/>
                    <a:pt x="620" y="262"/>
                  </a:cubicBezTo>
                  <a:cubicBezTo>
                    <a:pt x="594" y="108"/>
                    <a:pt x="469" y="0"/>
                    <a:pt x="320" y="0"/>
                  </a:cubicBezTo>
                  <a:close/>
                </a:path>
              </a:pathLst>
            </a:custGeom>
            <a:solidFill>
              <a:srgbClr val="52A2A5"/>
            </a:solidFill>
            <a:ln w="5950" cap="flat" cmpd="sng">
              <a:solidFill>
                <a:srgbClr val="52A2A5"/>
              </a:solidFill>
              <a:prstDash val="solid"/>
              <a:miter lim="95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1" name="Google Shape;3051;p38"/>
            <p:cNvSpPr/>
            <p:nvPr/>
          </p:nvSpPr>
          <p:spPr>
            <a:xfrm>
              <a:off x="2082400" y="3797100"/>
              <a:ext cx="15525" cy="13050"/>
            </a:xfrm>
            <a:custGeom>
              <a:avLst/>
              <a:gdLst/>
              <a:ahLst/>
              <a:cxnLst/>
              <a:rect l="l" t="t" r="r" b="b"/>
              <a:pathLst>
                <a:path w="621" h="522" extrusionOk="0">
                  <a:moveTo>
                    <a:pt x="344" y="1"/>
                  </a:moveTo>
                  <a:cubicBezTo>
                    <a:pt x="328" y="1"/>
                    <a:pt x="313" y="2"/>
                    <a:pt x="297" y="6"/>
                  </a:cubicBezTo>
                  <a:cubicBezTo>
                    <a:pt x="68" y="34"/>
                    <a:pt x="1" y="330"/>
                    <a:pt x="182" y="473"/>
                  </a:cubicBezTo>
                  <a:cubicBezTo>
                    <a:pt x="230" y="507"/>
                    <a:pt x="282" y="522"/>
                    <a:pt x="333" y="522"/>
                  </a:cubicBezTo>
                  <a:cubicBezTo>
                    <a:pt x="484" y="522"/>
                    <a:pt x="621" y="389"/>
                    <a:pt x="592" y="225"/>
                  </a:cubicBezTo>
                  <a:cubicBezTo>
                    <a:pt x="575" y="98"/>
                    <a:pt x="468" y="1"/>
                    <a:pt x="344" y="1"/>
                  </a:cubicBezTo>
                  <a:close/>
                </a:path>
              </a:pathLst>
            </a:custGeom>
            <a:solidFill>
              <a:srgbClr val="52A2A5"/>
            </a:solidFill>
            <a:ln w="5950" cap="flat" cmpd="sng">
              <a:solidFill>
                <a:srgbClr val="52A2A5"/>
              </a:solidFill>
              <a:prstDash val="solid"/>
              <a:miter lim="95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2" name="Google Shape;3052;p38"/>
            <p:cNvSpPr/>
            <p:nvPr/>
          </p:nvSpPr>
          <p:spPr>
            <a:xfrm>
              <a:off x="2142275" y="3551400"/>
              <a:ext cx="36275" cy="34500"/>
            </a:xfrm>
            <a:custGeom>
              <a:avLst/>
              <a:gdLst/>
              <a:ahLst/>
              <a:cxnLst/>
              <a:rect l="l" t="t" r="r" b="b"/>
              <a:pathLst>
                <a:path w="1451" h="1380" extrusionOk="0">
                  <a:moveTo>
                    <a:pt x="521" y="1"/>
                  </a:moveTo>
                  <a:cubicBezTo>
                    <a:pt x="433" y="1"/>
                    <a:pt x="345" y="27"/>
                    <a:pt x="267" y="84"/>
                  </a:cubicBezTo>
                  <a:cubicBezTo>
                    <a:pt x="0" y="285"/>
                    <a:pt x="48" y="685"/>
                    <a:pt x="344" y="829"/>
                  </a:cubicBezTo>
                  <a:cubicBezTo>
                    <a:pt x="309" y="1124"/>
                    <a:pt x="543" y="1380"/>
                    <a:pt x="838" y="1380"/>
                  </a:cubicBezTo>
                  <a:cubicBezTo>
                    <a:pt x="866" y="1380"/>
                    <a:pt x="896" y="1377"/>
                    <a:pt x="926" y="1372"/>
                  </a:cubicBezTo>
                  <a:cubicBezTo>
                    <a:pt x="1069" y="1353"/>
                    <a:pt x="1202" y="1258"/>
                    <a:pt x="1278" y="1124"/>
                  </a:cubicBezTo>
                  <a:cubicBezTo>
                    <a:pt x="1450" y="829"/>
                    <a:pt x="1288" y="457"/>
                    <a:pt x="954" y="380"/>
                  </a:cubicBezTo>
                  <a:lnTo>
                    <a:pt x="954" y="371"/>
                  </a:lnTo>
                  <a:cubicBezTo>
                    <a:pt x="921" y="144"/>
                    <a:pt x="724" y="1"/>
                    <a:pt x="521" y="1"/>
                  </a:cubicBezTo>
                  <a:close/>
                </a:path>
              </a:pathLst>
            </a:custGeom>
            <a:solidFill>
              <a:srgbClr val="52A2A5"/>
            </a:solidFill>
            <a:ln w="5950" cap="flat" cmpd="sng">
              <a:solidFill>
                <a:srgbClr val="52A2A5"/>
              </a:solidFill>
              <a:prstDash val="solid"/>
              <a:miter lim="95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3" name="Google Shape;3053;p38"/>
            <p:cNvSpPr/>
            <p:nvPr/>
          </p:nvSpPr>
          <p:spPr>
            <a:xfrm>
              <a:off x="2278675" y="3576325"/>
              <a:ext cx="11125" cy="9300"/>
            </a:xfrm>
            <a:custGeom>
              <a:avLst/>
              <a:gdLst/>
              <a:ahLst/>
              <a:cxnLst/>
              <a:rect l="l" t="t" r="r" b="b"/>
              <a:pathLst>
                <a:path w="445" h="372" extrusionOk="0">
                  <a:moveTo>
                    <a:pt x="253" y="0"/>
                  </a:moveTo>
                  <a:cubicBezTo>
                    <a:pt x="242" y="0"/>
                    <a:pt x="231" y="1"/>
                    <a:pt x="220" y="3"/>
                  </a:cubicBezTo>
                  <a:cubicBezTo>
                    <a:pt x="48" y="22"/>
                    <a:pt x="1" y="242"/>
                    <a:pt x="134" y="337"/>
                  </a:cubicBezTo>
                  <a:cubicBezTo>
                    <a:pt x="168" y="361"/>
                    <a:pt x="205" y="372"/>
                    <a:pt x="240" y="372"/>
                  </a:cubicBezTo>
                  <a:cubicBezTo>
                    <a:pt x="346" y="372"/>
                    <a:pt x="444" y="277"/>
                    <a:pt x="430" y="156"/>
                  </a:cubicBezTo>
                  <a:cubicBezTo>
                    <a:pt x="413" y="63"/>
                    <a:pt x="336" y="0"/>
                    <a:pt x="253" y="0"/>
                  </a:cubicBezTo>
                  <a:close/>
                </a:path>
              </a:pathLst>
            </a:custGeom>
            <a:solidFill>
              <a:srgbClr val="52A2A5"/>
            </a:solidFill>
            <a:ln w="5950" cap="flat" cmpd="sng">
              <a:solidFill>
                <a:srgbClr val="52A2A5"/>
              </a:solidFill>
              <a:prstDash val="solid"/>
              <a:miter lim="95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4" name="Google Shape;3054;p38"/>
            <p:cNvSpPr/>
            <p:nvPr/>
          </p:nvSpPr>
          <p:spPr>
            <a:xfrm>
              <a:off x="2173825" y="3700575"/>
              <a:ext cx="23325" cy="19500"/>
            </a:xfrm>
            <a:custGeom>
              <a:avLst/>
              <a:gdLst/>
              <a:ahLst/>
              <a:cxnLst/>
              <a:rect l="l" t="t" r="r" b="b"/>
              <a:pathLst>
                <a:path w="933" h="780" extrusionOk="0">
                  <a:moveTo>
                    <a:pt x="426" y="1"/>
                  </a:moveTo>
                  <a:cubicBezTo>
                    <a:pt x="205" y="1"/>
                    <a:pt x="0" y="197"/>
                    <a:pt x="36" y="452"/>
                  </a:cubicBezTo>
                  <a:cubicBezTo>
                    <a:pt x="70" y="643"/>
                    <a:pt x="241" y="780"/>
                    <a:pt x="430" y="780"/>
                  </a:cubicBezTo>
                  <a:cubicBezTo>
                    <a:pt x="448" y="780"/>
                    <a:pt x="466" y="778"/>
                    <a:pt x="484" y="776"/>
                  </a:cubicBezTo>
                  <a:cubicBezTo>
                    <a:pt x="827" y="719"/>
                    <a:pt x="932" y="280"/>
                    <a:pt x="656" y="80"/>
                  </a:cubicBezTo>
                  <a:cubicBezTo>
                    <a:pt x="584" y="25"/>
                    <a:pt x="504" y="1"/>
                    <a:pt x="426" y="1"/>
                  </a:cubicBezTo>
                  <a:close/>
                </a:path>
              </a:pathLst>
            </a:custGeom>
            <a:solidFill>
              <a:srgbClr val="52A2A5"/>
            </a:solidFill>
            <a:ln w="5950" cap="flat" cmpd="sng">
              <a:solidFill>
                <a:srgbClr val="52A2A5"/>
              </a:solidFill>
              <a:prstDash val="solid"/>
              <a:miter lim="95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5" name="Google Shape;3055;p38"/>
            <p:cNvSpPr/>
            <p:nvPr/>
          </p:nvSpPr>
          <p:spPr>
            <a:xfrm>
              <a:off x="2091725" y="3659850"/>
              <a:ext cx="17650" cy="14875"/>
            </a:xfrm>
            <a:custGeom>
              <a:avLst/>
              <a:gdLst/>
              <a:ahLst/>
              <a:cxnLst/>
              <a:rect l="l" t="t" r="r" b="b"/>
              <a:pathLst>
                <a:path w="706" h="595" extrusionOk="0">
                  <a:moveTo>
                    <a:pt x="323" y="1"/>
                  </a:moveTo>
                  <a:cubicBezTo>
                    <a:pt x="155" y="1"/>
                    <a:pt x="0" y="146"/>
                    <a:pt x="29" y="344"/>
                  </a:cubicBezTo>
                  <a:cubicBezTo>
                    <a:pt x="55" y="494"/>
                    <a:pt x="178" y="595"/>
                    <a:pt x="325" y="595"/>
                  </a:cubicBezTo>
                  <a:cubicBezTo>
                    <a:pt x="337" y="595"/>
                    <a:pt x="350" y="594"/>
                    <a:pt x="362" y="592"/>
                  </a:cubicBezTo>
                  <a:cubicBezTo>
                    <a:pt x="629" y="545"/>
                    <a:pt x="706" y="211"/>
                    <a:pt x="496" y="58"/>
                  </a:cubicBezTo>
                  <a:cubicBezTo>
                    <a:pt x="442" y="19"/>
                    <a:pt x="381" y="1"/>
                    <a:pt x="323" y="1"/>
                  </a:cubicBezTo>
                  <a:close/>
                </a:path>
              </a:pathLst>
            </a:custGeom>
            <a:solidFill>
              <a:srgbClr val="52A2A5"/>
            </a:solidFill>
            <a:ln w="5950" cap="flat" cmpd="sng">
              <a:solidFill>
                <a:srgbClr val="52A2A5"/>
              </a:solidFill>
              <a:prstDash val="solid"/>
              <a:miter lim="95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6" name="Google Shape;3056;p38"/>
            <p:cNvSpPr/>
            <p:nvPr/>
          </p:nvSpPr>
          <p:spPr>
            <a:xfrm>
              <a:off x="2204275" y="3831025"/>
              <a:ext cx="14375" cy="11975"/>
            </a:xfrm>
            <a:custGeom>
              <a:avLst/>
              <a:gdLst/>
              <a:ahLst/>
              <a:cxnLst/>
              <a:rect l="l" t="t" r="r" b="b"/>
              <a:pathLst>
                <a:path w="575" h="479" extrusionOk="0">
                  <a:moveTo>
                    <a:pt x="314" y="1"/>
                  </a:moveTo>
                  <a:cubicBezTo>
                    <a:pt x="302" y="1"/>
                    <a:pt x="290" y="1"/>
                    <a:pt x="277" y="3"/>
                  </a:cubicBezTo>
                  <a:cubicBezTo>
                    <a:pt x="67" y="32"/>
                    <a:pt x="0" y="308"/>
                    <a:pt x="172" y="433"/>
                  </a:cubicBezTo>
                  <a:cubicBezTo>
                    <a:pt x="216" y="464"/>
                    <a:pt x="265" y="479"/>
                    <a:pt x="312" y="479"/>
                  </a:cubicBezTo>
                  <a:cubicBezTo>
                    <a:pt x="449" y="479"/>
                    <a:pt x="575" y="360"/>
                    <a:pt x="554" y="204"/>
                  </a:cubicBezTo>
                  <a:cubicBezTo>
                    <a:pt x="536" y="82"/>
                    <a:pt x="433" y="1"/>
                    <a:pt x="314" y="1"/>
                  </a:cubicBezTo>
                  <a:close/>
                </a:path>
              </a:pathLst>
            </a:custGeom>
            <a:solidFill>
              <a:srgbClr val="52A2A5"/>
            </a:solidFill>
            <a:ln w="5950" cap="flat" cmpd="sng">
              <a:solidFill>
                <a:srgbClr val="52A2A5"/>
              </a:solidFill>
              <a:prstDash val="solid"/>
              <a:miter lim="95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7" name="Google Shape;3057;p38"/>
            <p:cNvSpPr/>
            <p:nvPr/>
          </p:nvSpPr>
          <p:spPr>
            <a:xfrm>
              <a:off x="1933350" y="3630975"/>
              <a:ext cx="9450" cy="8025"/>
            </a:xfrm>
            <a:custGeom>
              <a:avLst/>
              <a:gdLst/>
              <a:ahLst/>
              <a:cxnLst/>
              <a:rect l="l" t="t" r="r" b="b"/>
              <a:pathLst>
                <a:path w="378" h="321" extrusionOk="0">
                  <a:moveTo>
                    <a:pt x="201" y="1"/>
                  </a:moveTo>
                  <a:cubicBezTo>
                    <a:pt x="195" y="1"/>
                    <a:pt x="188" y="1"/>
                    <a:pt x="182" y="2"/>
                  </a:cubicBezTo>
                  <a:cubicBezTo>
                    <a:pt x="39" y="30"/>
                    <a:pt x="1" y="212"/>
                    <a:pt x="115" y="288"/>
                  </a:cubicBezTo>
                  <a:cubicBezTo>
                    <a:pt x="145" y="310"/>
                    <a:pt x="178" y="320"/>
                    <a:pt x="209" y="320"/>
                  </a:cubicBezTo>
                  <a:cubicBezTo>
                    <a:pt x="298" y="320"/>
                    <a:pt x="377" y="241"/>
                    <a:pt x="363" y="135"/>
                  </a:cubicBezTo>
                  <a:cubicBezTo>
                    <a:pt x="354" y="56"/>
                    <a:pt x="280" y="1"/>
                    <a:pt x="201" y="1"/>
                  </a:cubicBezTo>
                  <a:close/>
                </a:path>
              </a:pathLst>
            </a:custGeom>
            <a:solidFill>
              <a:srgbClr val="52A2A5"/>
            </a:solidFill>
            <a:ln w="5950" cap="flat" cmpd="sng">
              <a:solidFill>
                <a:srgbClr val="52A2A5"/>
              </a:solidFill>
              <a:prstDash val="solid"/>
              <a:miter lim="95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8" name="Google Shape;3058;p38"/>
            <p:cNvSpPr/>
            <p:nvPr/>
          </p:nvSpPr>
          <p:spPr>
            <a:xfrm>
              <a:off x="1732800" y="3503075"/>
              <a:ext cx="18150" cy="15125"/>
            </a:xfrm>
            <a:custGeom>
              <a:avLst/>
              <a:gdLst/>
              <a:ahLst/>
              <a:cxnLst/>
              <a:rect l="l" t="t" r="r" b="b"/>
              <a:pathLst>
                <a:path w="726" h="605" extrusionOk="0">
                  <a:moveTo>
                    <a:pt x="403" y="0"/>
                  </a:moveTo>
                  <a:cubicBezTo>
                    <a:pt x="387" y="0"/>
                    <a:pt x="370" y="2"/>
                    <a:pt x="353" y="5"/>
                  </a:cubicBezTo>
                  <a:cubicBezTo>
                    <a:pt x="77" y="43"/>
                    <a:pt x="0" y="386"/>
                    <a:pt x="210" y="548"/>
                  </a:cubicBezTo>
                  <a:cubicBezTo>
                    <a:pt x="265" y="587"/>
                    <a:pt x="326" y="604"/>
                    <a:pt x="386" y="604"/>
                  </a:cubicBezTo>
                  <a:cubicBezTo>
                    <a:pt x="562" y="604"/>
                    <a:pt x="725" y="452"/>
                    <a:pt x="697" y="253"/>
                  </a:cubicBezTo>
                  <a:cubicBezTo>
                    <a:pt x="671" y="107"/>
                    <a:pt x="546" y="0"/>
                    <a:pt x="403" y="0"/>
                  </a:cubicBezTo>
                  <a:close/>
                </a:path>
              </a:pathLst>
            </a:custGeom>
            <a:solidFill>
              <a:srgbClr val="52A2A5"/>
            </a:solidFill>
            <a:ln w="5950" cap="flat" cmpd="sng">
              <a:solidFill>
                <a:srgbClr val="52A2A5"/>
              </a:solidFill>
              <a:prstDash val="solid"/>
              <a:miter lim="95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9" name="Google Shape;3059;p38"/>
            <p:cNvSpPr/>
            <p:nvPr/>
          </p:nvSpPr>
          <p:spPr>
            <a:xfrm>
              <a:off x="2267000" y="3589000"/>
              <a:ext cx="4075" cy="3925"/>
            </a:xfrm>
            <a:custGeom>
              <a:avLst/>
              <a:gdLst/>
              <a:ahLst/>
              <a:cxnLst/>
              <a:rect l="l" t="t" r="r" b="b"/>
              <a:pathLst>
                <a:path w="163" h="157" extrusionOk="0">
                  <a:moveTo>
                    <a:pt x="85" y="0"/>
                  </a:moveTo>
                  <a:cubicBezTo>
                    <a:pt x="79" y="0"/>
                    <a:pt x="73" y="1"/>
                    <a:pt x="67" y="2"/>
                  </a:cubicBezTo>
                  <a:cubicBezTo>
                    <a:pt x="29" y="2"/>
                    <a:pt x="0" y="50"/>
                    <a:pt x="10" y="88"/>
                  </a:cubicBezTo>
                  <a:cubicBezTo>
                    <a:pt x="10" y="129"/>
                    <a:pt x="39" y="156"/>
                    <a:pt x="78" y="156"/>
                  </a:cubicBezTo>
                  <a:cubicBezTo>
                    <a:pt x="83" y="156"/>
                    <a:pt x="89" y="156"/>
                    <a:pt x="96" y="154"/>
                  </a:cubicBezTo>
                  <a:cubicBezTo>
                    <a:pt x="134" y="145"/>
                    <a:pt x="162" y="107"/>
                    <a:pt x="162" y="69"/>
                  </a:cubicBezTo>
                  <a:cubicBezTo>
                    <a:pt x="154" y="27"/>
                    <a:pt x="124" y="0"/>
                    <a:pt x="85" y="0"/>
                  </a:cubicBezTo>
                  <a:close/>
                </a:path>
              </a:pathLst>
            </a:custGeom>
            <a:solidFill>
              <a:srgbClr val="52A2A5"/>
            </a:solidFill>
            <a:ln w="5950" cap="flat" cmpd="sng">
              <a:solidFill>
                <a:srgbClr val="52A2A5"/>
              </a:solidFill>
              <a:prstDash val="solid"/>
              <a:miter lim="95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0" name="Google Shape;3060;p38"/>
            <p:cNvSpPr/>
            <p:nvPr/>
          </p:nvSpPr>
          <p:spPr>
            <a:xfrm>
              <a:off x="2264050" y="3004025"/>
              <a:ext cx="20150" cy="18250"/>
            </a:xfrm>
            <a:custGeom>
              <a:avLst/>
              <a:gdLst/>
              <a:ahLst/>
              <a:cxnLst/>
              <a:rect l="l" t="t" r="r" b="b"/>
              <a:pathLst>
                <a:path w="806" h="730" extrusionOk="0">
                  <a:moveTo>
                    <a:pt x="437" y="0"/>
                  </a:moveTo>
                  <a:cubicBezTo>
                    <a:pt x="291" y="0"/>
                    <a:pt x="146" y="86"/>
                    <a:pt x="90" y="239"/>
                  </a:cubicBezTo>
                  <a:cubicBezTo>
                    <a:pt x="0" y="480"/>
                    <a:pt x="195" y="730"/>
                    <a:pt x="439" y="730"/>
                  </a:cubicBezTo>
                  <a:cubicBezTo>
                    <a:pt x="456" y="730"/>
                    <a:pt x="473" y="728"/>
                    <a:pt x="490" y="726"/>
                  </a:cubicBezTo>
                  <a:cubicBezTo>
                    <a:pt x="652" y="707"/>
                    <a:pt x="776" y="583"/>
                    <a:pt x="796" y="421"/>
                  </a:cubicBezTo>
                  <a:cubicBezTo>
                    <a:pt x="805" y="382"/>
                    <a:pt x="805" y="344"/>
                    <a:pt x="796" y="316"/>
                  </a:cubicBezTo>
                  <a:cubicBezTo>
                    <a:pt x="786" y="239"/>
                    <a:pt x="757" y="182"/>
                    <a:pt x="710" y="125"/>
                  </a:cubicBezTo>
                  <a:cubicBezTo>
                    <a:pt x="636" y="40"/>
                    <a:pt x="536" y="0"/>
                    <a:pt x="437" y="0"/>
                  </a:cubicBezTo>
                  <a:close/>
                </a:path>
              </a:pathLst>
            </a:custGeom>
            <a:solidFill>
              <a:srgbClr val="52A2A5"/>
            </a:solidFill>
            <a:ln w="5950" cap="flat" cmpd="sng">
              <a:solidFill>
                <a:srgbClr val="52A2A5"/>
              </a:solidFill>
              <a:prstDash val="solid"/>
              <a:miter lim="95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1" name="Google Shape;3061;p38"/>
            <p:cNvSpPr/>
            <p:nvPr/>
          </p:nvSpPr>
          <p:spPr>
            <a:xfrm>
              <a:off x="2006100" y="3030000"/>
              <a:ext cx="8975" cy="7525"/>
            </a:xfrm>
            <a:custGeom>
              <a:avLst/>
              <a:gdLst/>
              <a:ahLst/>
              <a:cxnLst/>
              <a:rect l="l" t="t" r="r" b="b"/>
              <a:pathLst>
                <a:path w="359" h="301" extrusionOk="0">
                  <a:moveTo>
                    <a:pt x="166" y="0"/>
                  </a:moveTo>
                  <a:cubicBezTo>
                    <a:pt x="159" y="0"/>
                    <a:pt x="151" y="1"/>
                    <a:pt x="143" y="2"/>
                  </a:cubicBezTo>
                  <a:cubicBezTo>
                    <a:pt x="58" y="11"/>
                    <a:pt x="0" y="88"/>
                    <a:pt x="10" y="173"/>
                  </a:cubicBezTo>
                  <a:cubicBezTo>
                    <a:pt x="27" y="255"/>
                    <a:pt x="97" y="300"/>
                    <a:pt x="167" y="300"/>
                  </a:cubicBezTo>
                  <a:cubicBezTo>
                    <a:pt x="212" y="300"/>
                    <a:pt x="257" y="281"/>
                    <a:pt x="286" y="240"/>
                  </a:cubicBezTo>
                  <a:cubicBezTo>
                    <a:pt x="358" y="141"/>
                    <a:pt x="286" y="0"/>
                    <a:pt x="166" y="0"/>
                  </a:cubicBezTo>
                  <a:close/>
                </a:path>
              </a:pathLst>
            </a:custGeom>
            <a:solidFill>
              <a:srgbClr val="52A2A5"/>
            </a:solidFill>
            <a:ln w="5950" cap="flat" cmpd="sng">
              <a:solidFill>
                <a:srgbClr val="52A2A5"/>
              </a:solidFill>
              <a:prstDash val="solid"/>
              <a:miter lim="95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2" name="Google Shape;3062;p38"/>
            <p:cNvSpPr/>
            <p:nvPr/>
          </p:nvSpPr>
          <p:spPr>
            <a:xfrm>
              <a:off x="1881650" y="3223300"/>
              <a:ext cx="21450" cy="17925"/>
            </a:xfrm>
            <a:custGeom>
              <a:avLst/>
              <a:gdLst/>
              <a:ahLst/>
              <a:cxnLst/>
              <a:rect l="l" t="t" r="r" b="b"/>
              <a:pathLst>
                <a:path w="858" h="717" extrusionOk="0">
                  <a:moveTo>
                    <a:pt x="469" y="1"/>
                  </a:moveTo>
                  <a:cubicBezTo>
                    <a:pt x="363" y="1"/>
                    <a:pt x="255" y="48"/>
                    <a:pt x="180" y="149"/>
                  </a:cubicBezTo>
                  <a:cubicBezTo>
                    <a:pt x="1" y="382"/>
                    <a:pt x="184" y="716"/>
                    <a:pt x="467" y="716"/>
                  </a:cubicBezTo>
                  <a:cubicBezTo>
                    <a:pt x="486" y="716"/>
                    <a:pt x="504" y="715"/>
                    <a:pt x="523" y="712"/>
                  </a:cubicBezTo>
                  <a:cubicBezTo>
                    <a:pt x="724" y="683"/>
                    <a:pt x="857" y="493"/>
                    <a:pt x="819" y="302"/>
                  </a:cubicBezTo>
                  <a:cubicBezTo>
                    <a:pt x="790" y="111"/>
                    <a:pt x="632" y="1"/>
                    <a:pt x="469" y="1"/>
                  </a:cubicBezTo>
                  <a:close/>
                </a:path>
              </a:pathLst>
            </a:custGeom>
            <a:solidFill>
              <a:srgbClr val="52A2A5"/>
            </a:solidFill>
            <a:ln w="5950" cap="flat" cmpd="sng">
              <a:solidFill>
                <a:srgbClr val="52A2A5"/>
              </a:solidFill>
              <a:prstDash val="solid"/>
              <a:miter lim="95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3" name="Google Shape;3063;p38"/>
            <p:cNvSpPr/>
            <p:nvPr/>
          </p:nvSpPr>
          <p:spPr>
            <a:xfrm>
              <a:off x="1838925" y="3215000"/>
              <a:ext cx="17900" cy="15025"/>
            </a:xfrm>
            <a:custGeom>
              <a:avLst/>
              <a:gdLst/>
              <a:ahLst/>
              <a:cxnLst/>
              <a:rect l="l" t="t" r="r" b="b"/>
              <a:pathLst>
                <a:path w="716" h="601" extrusionOk="0">
                  <a:moveTo>
                    <a:pt x="325" y="0"/>
                  </a:moveTo>
                  <a:cubicBezTo>
                    <a:pt x="154" y="0"/>
                    <a:pt x="1" y="150"/>
                    <a:pt x="29" y="348"/>
                  </a:cubicBezTo>
                  <a:cubicBezTo>
                    <a:pt x="55" y="493"/>
                    <a:pt x="180" y="600"/>
                    <a:pt x="322" y="600"/>
                  </a:cubicBezTo>
                  <a:cubicBezTo>
                    <a:pt x="339" y="600"/>
                    <a:pt x="355" y="599"/>
                    <a:pt x="372" y="596"/>
                  </a:cubicBezTo>
                  <a:cubicBezTo>
                    <a:pt x="639" y="557"/>
                    <a:pt x="716" y="214"/>
                    <a:pt x="506" y="61"/>
                  </a:cubicBezTo>
                  <a:cubicBezTo>
                    <a:pt x="448" y="19"/>
                    <a:pt x="386" y="0"/>
                    <a:pt x="325" y="0"/>
                  </a:cubicBezTo>
                  <a:close/>
                </a:path>
              </a:pathLst>
            </a:custGeom>
            <a:solidFill>
              <a:srgbClr val="52A2A5"/>
            </a:solidFill>
            <a:ln w="5950" cap="flat" cmpd="sng">
              <a:solidFill>
                <a:srgbClr val="52A2A5"/>
              </a:solidFill>
              <a:prstDash val="solid"/>
              <a:miter lim="95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4" name="Google Shape;3064;p38"/>
            <p:cNvSpPr/>
            <p:nvPr/>
          </p:nvSpPr>
          <p:spPr>
            <a:xfrm>
              <a:off x="1883925" y="2956900"/>
              <a:ext cx="26575" cy="22275"/>
            </a:xfrm>
            <a:custGeom>
              <a:avLst/>
              <a:gdLst/>
              <a:ahLst/>
              <a:cxnLst/>
              <a:rect l="l" t="t" r="r" b="b"/>
              <a:pathLst>
                <a:path w="1063" h="891" extrusionOk="0">
                  <a:moveTo>
                    <a:pt x="572" y="0"/>
                  </a:moveTo>
                  <a:cubicBezTo>
                    <a:pt x="442" y="0"/>
                    <a:pt x="311" y="56"/>
                    <a:pt x="223" y="178"/>
                  </a:cubicBezTo>
                  <a:cubicBezTo>
                    <a:pt x="0" y="481"/>
                    <a:pt x="217" y="891"/>
                    <a:pt x="572" y="891"/>
                  </a:cubicBezTo>
                  <a:cubicBezTo>
                    <a:pt x="598" y="891"/>
                    <a:pt x="625" y="889"/>
                    <a:pt x="652" y="884"/>
                  </a:cubicBezTo>
                  <a:cubicBezTo>
                    <a:pt x="890" y="846"/>
                    <a:pt x="1062" y="617"/>
                    <a:pt x="1024" y="379"/>
                  </a:cubicBezTo>
                  <a:cubicBezTo>
                    <a:pt x="983" y="139"/>
                    <a:pt x="778" y="0"/>
                    <a:pt x="572" y="0"/>
                  </a:cubicBezTo>
                  <a:close/>
                </a:path>
              </a:pathLst>
            </a:custGeom>
            <a:solidFill>
              <a:srgbClr val="52A2A5"/>
            </a:solidFill>
            <a:ln w="5950" cap="flat" cmpd="sng">
              <a:solidFill>
                <a:srgbClr val="52A2A5"/>
              </a:solidFill>
              <a:prstDash val="solid"/>
              <a:miter lim="95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5" name="Google Shape;3065;p38"/>
            <p:cNvSpPr/>
            <p:nvPr/>
          </p:nvSpPr>
          <p:spPr>
            <a:xfrm>
              <a:off x="1489300" y="3036600"/>
              <a:ext cx="20475" cy="17075"/>
            </a:xfrm>
            <a:custGeom>
              <a:avLst/>
              <a:gdLst/>
              <a:ahLst/>
              <a:cxnLst/>
              <a:rect l="l" t="t" r="r" b="b"/>
              <a:pathLst>
                <a:path w="819" h="683" extrusionOk="0">
                  <a:moveTo>
                    <a:pt x="446" y="1"/>
                  </a:moveTo>
                  <a:cubicBezTo>
                    <a:pt x="428" y="1"/>
                    <a:pt x="410" y="2"/>
                    <a:pt x="392" y="5"/>
                  </a:cubicBezTo>
                  <a:cubicBezTo>
                    <a:pt x="96" y="52"/>
                    <a:pt x="1" y="434"/>
                    <a:pt x="249" y="615"/>
                  </a:cubicBezTo>
                  <a:cubicBezTo>
                    <a:pt x="310" y="662"/>
                    <a:pt x="378" y="683"/>
                    <a:pt x="445" y="683"/>
                  </a:cubicBezTo>
                  <a:cubicBezTo>
                    <a:pt x="638" y="683"/>
                    <a:pt x="818" y="511"/>
                    <a:pt x="783" y="291"/>
                  </a:cubicBezTo>
                  <a:cubicBezTo>
                    <a:pt x="757" y="119"/>
                    <a:pt x="614" y="1"/>
                    <a:pt x="446" y="1"/>
                  </a:cubicBezTo>
                  <a:close/>
                </a:path>
              </a:pathLst>
            </a:custGeom>
            <a:solidFill>
              <a:srgbClr val="52A2A5"/>
            </a:solidFill>
            <a:ln w="5950" cap="flat" cmpd="sng">
              <a:solidFill>
                <a:srgbClr val="52A2A5"/>
              </a:solidFill>
              <a:prstDash val="solid"/>
              <a:miter lim="95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6" name="Google Shape;3066;p38"/>
            <p:cNvSpPr/>
            <p:nvPr/>
          </p:nvSpPr>
          <p:spPr>
            <a:xfrm>
              <a:off x="1502175" y="3060225"/>
              <a:ext cx="23125" cy="19500"/>
            </a:xfrm>
            <a:custGeom>
              <a:avLst/>
              <a:gdLst/>
              <a:ahLst/>
              <a:cxnLst/>
              <a:rect l="l" t="t" r="r" b="b"/>
              <a:pathLst>
                <a:path w="925" h="780" extrusionOk="0">
                  <a:moveTo>
                    <a:pt x="420" y="0"/>
                  </a:moveTo>
                  <a:cubicBezTo>
                    <a:pt x="401" y="0"/>
                    <a:pt x="382" y="1"/>
                    <a:pt x="363" y="4"/>
                  </a:cubicBezTo>
                  <a:cubicBezTo>
                    <a:pt x="144" y="42"/>
                    <a:pt x="1" y="233"/>
                    <a:pt x="39" y="453"/>
                  </a:cubicBezTo>
                  <a:cubicBezTo>
                    <a:pt x="68" y="657"/>
                    <a:pt x="245" y="780"/>
                    <a:pt x="425" y="780"/>
                  </a:cubicBezTo>
                  <a:cubicBezTo>
                    <a:pt x="539" y="780"/>
                    <a:pt x="654" y="731"/>
                    <a:pt x="735" y="624"/>
                  </a:cubicBezTo>
                  <a:cubicBezTo>
                    <a:pt x="924" y="355"/>
                    <a:pt x="723" y="0"/>
                    <a:pt x="420" y="0"/>
                  </a:cubicBezTo>
                  <a:close/>
                </a:path>
              </a:pathLst>
            </a:custGeom>
            <a:solidFill>
              <a:srgbClr val="52A2A5"/>
            </a:solidFill>
            <a:ln w="5950" cap="flat" cmpd="sng">
              <a:solidFill>
                <a:srgbClr val="52A2A5"/>
              </a:solidFill>
              <a:prstDash val="solid"/>
              <a:miter lim="95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7" name="Google Shape;3067;p38"/>
            <p:cNvSpPr/>
            <p:nvPr/>
          </p:nvSpPr>
          <p:spPr>
            <a:xfrm>
              <a:off x="1464875" y="3094300"/>
              <a:ext cx="24700" cy="20750"/>
            </a:xfrm>
            <a:custGeom>
              <a:avLst/>
              <a:gdLst/>
              <a:ahLst/>
              <a:cxnLst/>
              <a:rect l="l" t="t" r="r" b="b"/>
              <a:pathLst>
                <a:path w="988" h="830" extrusionOk="0">
                  <a:moveTo>
                    <a:pt x="452" y="1"/>
                  </a:moveTo>
                  <a:cubicBezTo>
                    <a:pt x="217" y="1"/>
                    <a:pt x="0" y="212"/>
                    <a:pt x="43" y="482"/>
                  </a:cubicBezTo>
                  <a:cubicBezTo>
                    <a:pt x="69" y="684"/>
                    <a:pt x="248" y="829"/>
                    <a:pt x="455" y="829"/>
                  </a:cubicBezTo>
                  <a:cubicBezTo>
                    <a:pt x="473" y="829"/>
                    <a:pt x="492" y="828"/>
                    <a:pt x="510" y="826"/>
                  </a:cubicBezTo>
                  <a:cubicBezTo>
                    <a:pt x="873" y="768"/>
                    <a:pt x="987" y="301"/>
                    <a:pt x="691" y="82"/>
                  </a:cubicBezTo>
                  <a:cubicBezTo>
                    <a:pt x="616" y="26"/>
                    <a:pt x="533" y="1"/>
                    <a:pt x="452" y="1"/>
                  </a:cubicBezTo>
                  <a:close/>
                </a:path>
              </a:pathLst>
            </a:custGeom>
            <a:solidFill>
              <a:srgbClr val="52A2A5"/>
            </a:solidFill>
            <a:ln w="5950" cap="flat" cmpd="sng">
              <a:solidFill>
                <a:srgbClr val="52A2A5"/>
              </a:solidFill>
              <a:prstDash val="solid"/>
              <a:miter lim="95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8" name="Google Shape;3068;p38"/>
            <p:cNvSpPr/>
            <p:nvPr/>
          </p:nvSpPr>
          <p:spPr>
            <a:xfrm>
              <a:off x="2291075" y="3738325"/>
              <a:ext cx="118800" cy="173400"/>
            </a:xfrm>
            <a:custGeom>
              <a:avLst/>
              <a:gdLst/>
              <a:ahLst/>
              <a:cxnLst/>
              <a:rect l="l" t="t" r="r" b="b"/>
              <a:pathLst>
                <a:path w="4752" h="6936" extrusionOk="0">
                  <a:moveTo>
                    <a:pt x="947" y="2321"/>
                  </a:moveTo>
                  <a:cubicBezTo>
                    <a:pt x="1039" y="2321"/>
                    <a:pt x="1128" y="2381"/>
                    <a:pt x="1145" y="2490"/>
                  </a:cubicBezTo>
                  <a:cubicBezTo>
                    <a:pt x="1165" y="2595"/>
                    <a:pt x="1088" y="2710"/>
                    <a:pt x="974" y="2729"/>
                  </a:cubicBezTo>
                  <a:cubicBezTo>
                    <a:pt x="966" y="2730"/>
                    <a:pt x="958" y="2730"/>
                    <a:pt x="951" y="2730"/>
                  </a:cubicBezTo>
                  <a:cubicBezTo>
                    <a:pt x="791" y="2730"/>
                    <a:pt x="683" y="2541"/>
                    <a:pt x="783" y="2404"/>
                  </a:cubicBezTo>
                  <a:cubicBezTo>
                    <a:pt x="825" y="2347"/>
                    <a:pt x="886" y="2321"/>
                    <a:pt x="947" y="2321"/>
                  </a:cubicBezTo>
                  <a:close/>
                  <a:moveTo>
                    <a:pt x="1" y="0"/>
                  </a:moveTo>
                  <a:cubicBezTo>
                    <a:pt x="1" y="1"/>
                    <a:pt x="96" y="2920"/>
                    <a:pt x="1355" y="4827"/>
                  </a:cubicBezTo>
                  <a:cubicBezTo>
                    <a:pt x="1489" y="5028"/>
                    <a:pt x="1632" y="5218"/>
                    <a:pt x="1794" y="5400"/>
                  </a:cubicBezTo>
                  <a:cubicBezTo>
                    <a:pt x="2510" y="6220"/>
                    <a:pt x="3492" y="6764"/>
                    <a:pt x="4570" y="6936"/>
                  </a:cubicBezTo>
                  <a:cubicBezTo>
                    <a:pt x="4732" y="6287"/>
                    <a:pt x="4751" y="5619"/>
                    <a:pt x="4627" y="4961"/>
                  </a:cubicBezTo>
                  <a:cubicBezTo>
                    <a:pt x="4513" y="4312"/>
                    <a:pt x="4265" y="3702"/>
                    <a:pt x="3902" y="3158"/>
                  </a:cubicBezTo>
                  <a:cubicBezTo>
                    <a:pt x="2643" y="1241"/>
                    <a:pt x="1" y="1"/>
                    <a:pt x="1" y="0"/>
                  </a:cubicBezTo>
                  <a:close/>
                </a:path>
              </a:pathLst>
            </a:custGeom>
            <a:solidFill>
              <a:srgbClr val="52A2A5"/>
            </a:solidFill>
            <a:ln w="5950" cap="flat" cmpd="sng">
              <a:solidFill>
                <a:srgbClr val="52A2A5"/>
              </a:solidFill>
              <a:prstDash val="solid"/>
              <a:miter lim="95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9" name="Google Shape;3069;p38"/>
            <p:cNvSpPr/>
            <p:nvPr/>
          </p:nvSpPr>
          <p:spPr>
            <a:xfrm>
              <a:off x="2441575" y="4710150"/>
              <a:ext cx="118775" cy="173400"/>
            </a:xfrm>
            <a:custGeom>
              <a:avLst/>
              <a:gdLst/>
              <a:ahLst/>
              <a:cxnLst/>
              <a:rect l="l" t="t" r="r" b="b"/>
              <a:pathLst>
                <a:path w="4751" h="6936" extrusionOk="0">
                  <a:moveTo>
                    <a:pt x="937" y="2320"/>
                  </a:moveTo>
                  <a:cubicBezTo>
                    <a:pt x="1030" y="2320"/>
                    <a:pt x="1122" y="2381"/>
                    <a:pt x="1145" y="2490"/>
                  </a:cubicBezTo>
                  <a:cubicBezTo>
                    <a:pt x="1164" y="2595"/>
                    <a:pt x="1088" y="2709"/>
                    <a:pt x="973" y="2728"/>
                  </a:cubicBezTo>
                  <a:cubicBezTo>
                    <a:pt x="965" y="2729"/>
                    <a:pt x="957" y="2730"/>
                    <a:pt x="949" y="2730"/>
                  </a:cubicBezTo>
                  <a:cubicBezTo>
                    <a:pt x="781" y="2730"/>
                    <a:pt x="672" y="2541"/>
                    <a:pt x="773" y="2404"/>
                  </a:cubicBezTo>
                  <a:cubicBezTo>
                    <a:pt x="815" y="2347"/>
                    <a:pt x="876" y="2320"/>
                    <a:pt x="937" y="2320"/>
                  </a:cubicBezTo>
                  <a:close/>
                  <a:moveTo>
                    <a:pt x="0" y="0"/>
                  </a:moveTo>
                  <a:lnTo>
                    <a:pt x="0" y="0"/>
                  </a:lnTo>
                  <a:cubicBezTo>
                    <a:pt x="0" y="0"/>
                    <a:pt x="86" y="2919"/>
                    <a:pt x="1345" y="4837"/>
                  </a:cubicBezTo>
                  <a:cubicBezTo>
                    <a:pt x="1479" y="5037"/>
                    <a:pt x="1622" y="5228"/>
                    <a:pt x="1784" y="5399"/>
                  </a:cubicBezTo>
                  <a:cubicBezTo>
                    <a:pt x="2499" y="6220"/>
                    <a:pt x="3482" y="6763"/>
                    <a:pt x="4560" y="6935"/>
                  </a:cubicBezTo>
                  <a:cubicBezTo>
                    <a:pt x="4722" y="6296"/>
                    <a:pt x="4751" y="5619"/>
                    <a:pt x="4617" y="4961"/>
                  </a:cubicBezTo>
                  <a:cubicBezTo>
                    <a:pt x="4503" y="4321"/>
                    <a:pt x="4264" y="3701"/>
                    <a:pt x="3902" y="3158"/>
                  </a:cubicBezTo>
                  <a:cubicBezTo>
                    <a:pt x="2642" y="124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52A2A5"/>
            </a:solidFill>
            <a:ln w="5950" cap="flat" cmpd="sng">
              <a:solidFill>
                <a:srgbClr val="52A2A5"/>
              </a:solidFill>
              <a:prstDash val="solid"/>
              <a:miter lim="95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0" name="Google Shape;3070;p38"/>
            <p:cNvSpPr/>
            <p:nvPr/>
          </p:nvSpPr>
          <p:spPr>
            <a:xfrm>
              <a:off x="1634050" y="4606650"/>
              <a:ext cx="109750" cy="187225"/>
            </a:xfrm>
            <a:custGeom>
              <a:avLst/>
              <a:gdLst/>
              <a:ahLst/>
              <a:cxnLst/>
              <a:rect l="l" t="t" r="r" b="b"/>
              <a:pathLst>
                <a:path w="4390" h="7489" extrusionOk="0">
                  <a:moveTo>
                    <a:pt x="4084" y="0"/>
                  </a:moveTo>
                  <a:lnTo>
                    <a:pt x="4084" y="0"/>
                  </a:lnTo>
                  <a:cubicBezTo>
                    <a:pt x="3168" y="620"/>
                    <a:pt x="2338" y="1355"/>
                    <a:pt x="1613" y="2194"/>
                  </a:cubicBezTo>
                  <a:cubicBezTo>
                    <a:pt x="1232" y="2633"/>
                    <a:pt x="907" y="3129"/>
                    <a:pt x="640" y="3654"/>
                  </a:cubicBezTo>
                  <a:cubicBezTo>
                    <a:pt x="49" y="4856"/>
                    <a:pt x="1" y="6248"/>
                    <a:pt x="497" y="7488"/>
                  </a:cubicBezTo>
                  <a:cubicBezTo>
                    <a:pt x="1165" y="7288"/>
                    <a:pt x="1766" y="6945"/>
                    <a:pt x="2281" y="6477"/>
                  </a:cubicBezTo>
                  <a:cubicBezTo>
                    <a:pt x="2748" y="6058"/>
                    <a:pt x="3120" y="5542"/>
                    <a:pt x="3397" y="4970"/>
                  </a:cubicBezTo>
                  <a:cubicBezTo>
                    <a:pt x="4389" y="2900"/>
                    <a:pt x="4084" y="0"/>
                    <a:pt x="4084" y="0"/>
                  </a:cubicBezTo>
                  <a:close/>
                </a:path>
              </a:pathLst>
            </a:custGeom>
            <a:solidFill>
              <a:srgbClr val="52A2A5"/>
            </a:solidFill>
            <a:ln w="5950" cap="flat" cmpd="sng">
              <a:solidFill>
                <a:srgbClr val="52A2A5"/>
              </a:solidFill>
              <a:prstDash val="solid"/>
              <a:miter lim="95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1" name="Google Shape;3071;p38"/>
            <p:cNvSpPr/>
            <p:nvPr/>
          </p:nvSpPr>
          <p:spPr>
            <a:xfrm>
              <a:off x="1793850" y="4092950"/>
              <a:ext cx="97075" cy="200825"/>
            </a:xfrm>
            <a:custGeom>
              <a:avLst/>
              <a:gdLst/>
              <a:ahLst/>
              <a:cxnLst/>
              <a:rect l="l" t="t" r="r" b="b"/>
              <a:pathLst>
                <a:path w="3883" h="8033" extrusionOk="0">
                  <a:moveTo>
                    <a:pt x="3034" y="0"/>
                  </a:moveTo>
                  <a:cubicBezTo>
                    <a:pt x="3034" y="0"/>
                    <a:pt x="926" y="2023"/>
                    <a:pt x="353" y="4236"/>
                  </a:cubicBezTo>
                  <a:cubicBezTo>
                    <a:pt x="0" y="5533"/>
                    <a:pt x="210" y="6907"/>
                    <a:pt x="935" y="8032"/>
                  </a:cubicBezTo>
                  <a:cubicBezTo>
                    <a:pt x="2118" y="7403"/>
                    <a:pt x="2977" y="6306"/>
                    <a:pt x="3301" y="5009"/>
                  </a:cubicBezTo>
                  <a:cubicBezTo>
                    <a:pt x="3883" y="2795"/>
                    <a:pt x="3034" y="0"/>
                    <a:pt x="3034" y="0"/>
                  </a:cubicBezTo>
                  <a:close/>
                </a:path>
              </a:pathLst>
            </a:custGeom>
            <a:solidFill>
              <a:srgbClr val="52A2A5"/>
            </a:solidFill>
            <a:ln w="5950" cap="flat" cmpd="sng">
              <a:solidFill>
                <a:srgbClr val="52A2A5"/>
              </a:solidFill>
              <a:prstDash val="solid"/>
              <a:miter lim="95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2" name="Google Shape;3072;p38"/>
            <p:cNvSpPr/>
            <p:nvPr/>
          </p:nvSpPr>
          <p:spPr>
            <a:xfrm>
              <a:off x="1854425" y="4463575"/>
              <a:ext cx="161000" cy="132350"/>
            </a:xfrm>
            <a:custGeom>
              <a:avLst/>
              <a:gdLst/>
              <a:ahLst/>
              <a:cxnLst/>
              <a:rect l="l" t="t" r="r" b="b"/>
              <a:pathLst>
                <a:path w="6440" h="5294" extrusionOk="0">
                  <a:moveTo>
                    <a:pt x="5774" y="0"/>
                  </a:moveTo>
                  <a:cubicBezTo>
                    <a:pt x="5050" y="0"/>
                    <a:pt x="4333" y="167"/>
                    <a:pt x="3682" y="496"/>
                  </a:cubicBezTo>
                  <a:cubicBezTo>
                    <a:pt x="3721" y="534"/>
                    <a:pt x="3740" y="581"/>
                    <a:pt x="3749" y="639"/>
                  </a:cubicBezTo>
                  <a:cubicBezTo>
                    <a:pt x="3778" y="810"/>
                    <a:pt x="3654" y="963"/>
                    <a:pt x="3482" y="992"/>
                  </a:cubicBezTo>
                  <a:cubicBezTo>
                    <a:pt x="3468" y="994"/>
                    <a:pt x="3453" y="994"/>
                    <a:pt x="3439" y="994"/>
                  </a:cubicBezTo>
                  <a:cubicBezTo>
                    <a:pt x="3311" y="994"/>
                    <a:pt x="3191" y="920"/>
                    <a:pt x="3148" y="791"/>
                  </a:cubicBezTo>
                  <a:cubicBezTo>
                    <a:pt x="3015" y="887"/>
                    <a:pt x="2881" y="982"/>
                    <a:pt x="2748" y="1087"/>
                  </a:cubicBezTo>
                  <a:cubicBezTo>
                    <a:pt x="973" y="2537"/>
                    <a:pt x="0" y="5294"/>
                    <a:pt x="0" y="5294"/>
                  </a:cubicBezTo>
                  <a:cubicBezTo>
                    <a:pt x="0" y="5294"/>
                    <a:pt x="2900" y="4903"/>
                    <a:pt x="4675" y="3453"/>
                  </a:cubicBezTo>
                  <a:cubicBezTo>
                    <a:pt x="5714" y="2623"/>
                    <a:pt x="6363" y="1383"/>
                    <a:pt x="6439" y="47"/>
                  </a:cubicBezTo>
                  <a:cubicBezTo>
                    <a:pt x="6218" y="16"/>
                    <a:pt x="5996" y="0"/>
                    <a:pt x="5774" y="0"/>
                  </a:cubicBezTo>
                  <a:close/>
                </a:path>
              </a:pathLst>
            </a:custGeom>
            <a:solidFill>
              <a:srgbClr val="52A2A5"/>
            </a:solidFill>
            <a:ln w="5950" cap="flat" cmpd="sng">
              <a:solidFill>
                <a:srgbClr val="52A2A5"/>
              </a:solidFill>
              <a:prstDash val="solid"/>
              <a:miter lim="95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3" name="Google Shape;3073;p38"/>
            <p:cNvSpPr/>
            <p:nvPr/>
          </p:nvSpPr>
          <p:spPr>
            <a:xfrm>
              <a:off x="2392425" y="4217000"/>
              <a:ext cx="98300" cy="221525"/>
            </a:xfrm>
            <a:custGeom>
              <a:avLst/>
              <a:gdLst/>
              <a:ahLst/>
              <a:cxnLst/>
              <a:rect l="l" t="t" r="r" b="b"/>
              <a:pathLst>
                <a:path w="3932" h="8861" extrusionOk="0">
                  <a:moveTo>
                    <a:pt x="842" y="1"/>
                  </a:moveTo>
                  <a:cubicBezTo>
                    <a:pt x="814" y="1"/>
                    <a:pt x="785" y="3"/>
                    <a:pt x="755" y="8"/>
                  </a:cubicBezTo>
                  <a:cubicBezTo>
                    <a:pt x="201" y="91"/>
                    <a:pt x="281" y="898"/>
                    <a:pt x="814" y="898"/>
                  </a:cubicBezTo>
                  <a:cubicBezTo>
                    <a:pt x="832" y="898"/>
                    <a:pt x="850" y="897"/>
                    <a:pt x="869" y="896"/>
                  </a:cubicBezTo>
                  <a:lnTo>
                    <a:pt x="869" y="896"/>
                  </a:lnTo>
                  <a:cubicBezTo>
                    <a:pt x="182" y="2031"/>
                    <a:pt x="1" y="3404"/>
                    <a:pt x="373" y="4673"/>
                  </a:cubicBezTo>
                  <a:cubicBezTo>
                    <a:pt x="993" y="6877"/>
                    <a:pt x="3139" y="8861"/>
                    <a:pt x="3139" y="8861"/>
                  </a:cubicBezTo>
                  <a:cubicBezTo>
                    <a:pt x="3139" y="8861"/>
                    <a:pt x="3931" y="6047"/>
                    <a:pt x="3311" y="3853"/>
                  </a:cubicBezTo>
                  <a:cubicBezTo>
                    <a:pt x="2968" y="2574"/>
                    <a:pt x="2100" y="1497"/>
                    <a:pt x="926" y="886"/>
                  </a:cubicBezTo>
                  <a:cubicBezTo>
                    <a:pt x="1468" y="760"/>
                    <a:pt x="1335" y="1"/>
                    <a:pt x="842" y="1"/>
                  </a:cubicBezTo>
                  <a:close/>
                </a:path>
              </a:pathLst>
            </a:custGeom>
            <a:solidFill>
              <a:srgbClr val="52A2A5"/>
            </a:solidFill>
            <a:ln w="5950" cap="flat" cmpd="sng">
              <a:solidFill>
                <a:srgbClr val="52A2A5"/>
              </a:solidFill>
              <a:prstDash val="solid"/>
              <a:miter lim="95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4" name="Google Shape;3074;p38"/>
            <p:cNvSpPr/>
            <p:nvPr/>
          </p:nvSpPr>
          <p:spPr>
            <a:xfrm>
              <a:off x="2063800" y="3986825"/>
              <a:ext cx="124525" cy="171500"/>
            </a:xfrm>
            <a:custGeom>
              <a:avLst/>
              <a:gdLst/>
              <a:ahLst/>
              <a:cxnLst/>
              <a:rect l="l" t="t" r="r" b="b"/>
              <a:pathLst>
                <a:path w="4981" h="6860" extrusionOk="0">
                  <a:moveTo>
                    <a:pt x="297" y="0"/>
                  </a:moveTo>
                  <a:lnTo>
                    <a:pt x="297" y="0"/>
                  </a:lnTo>
                  <a:cubicBezTo>
                    <a:pt x="1" y="1298"/>
                    <a:pt x="258" y="2671"/>
                    <a:pt x="1021" y="3768"/>
                  </a:cubicBezTo>
                  <a:cubicBezTo>
                    <a:pt x="2319" y="5667"/>
                    <a:pt x="4980" y="6859"/>
                    <a:pt x="4980" y="6859"/>
                  </a:cubicBezTo>
                  <a:cubicBezTo>
                    <a:pt x="4980" y="6859"/>
                    <a:pt x="4837" y="3940"/>
                    <a:pt x="3549" y="2042"/>
                  </a:cubicBezTo>
                  <a:cubicBezTo>
                    <a:pt x="2805" y="935"/>
                    <a:pt x="1622" y="191"/>
                    <a:pt x="297" y="0"/>
                  </a:cubicBezTo>
                  <a:close/>
                </a:path>
              </a:pathLst>
            </a:custGeom>
            <a:solidFill>
              <a:srgbClr val="52A2A5"/>
            </a:solidFill>
            <a:ln w="5950" cap="flat" cmpd="sng">
              <a:solidFill>
                <a:srgbClr val="52A2A5"/>
              </a:solidFill>
              <a:prstDash val="solid"/>
              <a:miter lim="95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5" name="Google Shape;3075;p38"/>
            <p:cNvSpPr/>
            <p:nvPr/>
          </p:nvSpPr>
          <p:spPr>
            <a:xfrm>
              <a:off x="2121275" y="4610700"/>
              <a:ext cx="143125" cy="152875"/>
            </a:xfrm>
            <a:custGeom>
              <a:avLst/>
              <a:gdLst/>
              <a:ahLst/>
              <a:cxnLst/>
              <a:rect l="l" t="t" r="r" b="b"/>
              <a:pathLst>
                <a:path w="5725" h="6115" extrusionOk="0">
                  <a:moveTo>
                    <a:pt x="115" y="0"/>
                  </a:moveTo>
                  <a:cubicBezTo>
                    <a:pt x="1" y="1336"/>
                    <a:pt x="459" y="2652"/>
                    <a:pt x="1374" y="3625"/>
                  </a:cubicBezTo>
                  <a:cubicBezTo>
                    <a:pt x="2920" y="5314"/>
                    <a:pt x="5724" y="6115"/>
                    <a:pt x="5724" y="6115"/>
                  </a:cubicBezTo>
                  <a:cubicBezTo>
                    <a:pt x="5724" y="6115"/>
                    <a:pt x="5171" y="3253"/>
                    <a:pt x="3616" y="1565"/>
                  </a:cubicBezTo>
                  <a:cubicBezTo>
                    <a:pt x="2729" y="563"/>
                    <a:pt x="1451" y="0"/>
                    <a:pt x="115" y="0"/>
                  </a:cubicBezTo>
                  <a:close/>
                </a:path>
              </a:pathLst>
            </a:custGeom>
            <a:solidFill>
              <a:srgbClr val="52A2A5"/>
            </a:solidFill>
            <a:ln w="5950" cap="flat" cmpd="sng">
              <a:solidFill>
                <a:srgbClr val="52A2A5"/>
              </a:solidFill>
              <a:prstDash val="solid"/>
              <a:miter lim="95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6" name="Google Shape;3076;p38"/>
            <p:cNvSpPr/>
            <p:nvPr/>
          </p:nvSpPr>
          <p:spPr>
            <a:xfrm>
              <a:off x="1829625" y="4623250"/>
              <a:ext cx="8675" cy="7125"/>
            </a:xfrm>
            <a:custGeom>
              <a:avLst/>
              <a:gdLst/>
              <a:ahLst/>
              <a:cxnLst/>
              <a:rect l="l" t="t" r="r" b="b"/>
              <a:pathLst>
                <a:path w="347" h="285" extrusionOk="0">
                  <a:moveTo>
                    <a:pt x="166" y="0"/>
                  </a:moveTo>
                  <a:cubicBezTo>
                    <a:pt x="155" y="0"/>
                    <a:pt x="145" y="1"/>
                    <a:pt x="134" y="4"/>
                  </a:cubicBezTo>
                  <a:cubicBezTo>
                    <a:pt x="48" y="13"/>
                    <a:pt x="0" y="90"/>
                    <a:pt x="10" y="166"/>
                  </a:cubicBezTo>
                  <a:cubicBezTo>
                    <a:pt x="21" y="241"/>
                    <a:pt x="88" y="284"/>
                    <a:pt x="156" y="284"/>
                  </a:cubicBezTo>
                  <a:cubicBezTo>
                    <a:pt x="201" y="284"/>
                    <a:pt x="246" y="265"/>
                    <a:pt x="277" y="223"/>
                  </a:cubicBezTo>
                  <a:cubicBezTo>
                    <a:pt x="346" y="128"/>
                    <a:pt x="273" y="0"/>
                    <a:pt x="166" y="0"/>
                  </a:cubicBezTo>
                  <a:close/>
                </a:path>
              </a:pathLst>
            </a:custGeom>
            <a:solidFill>
              <a:srgbClr val="52A2A5"/>
            </a:solidFill>
            <a:ln w="5950" cap="flat" cmpd="sng">
              <a:solidFill>
                <a:srgbClr val="52A2A5"/>
              </a:solidFill>
              <a:prstDash val="solid"/>
              <a:miter lim="95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7" name="Google Shape;3077;p38"/>
            <p:cNvSpPr/>
            <p:nvPr/>
          </p:nvSpPr>
          <p:spPr>
            <a:xfrm>
              <a:off x="1730175" y="4720125"/>
              <a:ext cx="10325" cy="8600"/>
            </a:xfrm>
            <a:custGeom>
              <a:avLst/>
              <a:gdLst/>
              <a:ahLst/>
              <a:cxnLst/>
              <a:rect l="l" t="t" r="r" b="b"/>
              <a:pathLst>
                <a:path w="413" h="344" extrusionOk="0">
                  <a:moveTo>
                    <a:pt x="221" y="1"/>
                  </a:moveTo>
                  <a:cubicBezTo>
                    <a:pt x="214" y="1"/>
                    <a:pt x="208" y="1"/>
                    <a:pt x="201" y="2"/>
                  </a:cubicBezTo>
                  <a:cubicBezTo>
                    <a:pt x="48" y="21"/>
                    <a:pt x="0" y="221"/>
                    <a:pt x="124" y="307"/>
                  </a:cubicBezTo>
                  <a:cubicBezTo>
                    <a:pt x="157" y="332"/>
                    <a:pt x="193" y="344"/>
                    <a:pt x="228" y="344"/>
                  </a:cubicBezTo>
                  <a:cubicBezTo>
                    <a:pt x="325" y="344"/>
                    <a:pt x="412" y="257"/>
                    <a:pt x="391" y="145"/>
                  </a:cubicBezTo>
                  <a:cubicBezTo>
                    <a:pt x="383" y="56"/>
                    <a:pt x="308" y="1"/>
                    <a:pt x="221" y="1"/>
                  </a:cubicBezTo>
                  <a:close/>
                </a:path>
              </a:pathLst>
            </a:custGeom>
            <a:solidFill>
              <a:srgbClr val="52A2A5"/>
            </a:solidFill>
            <a:ln w="5950" cap="flat" cmpd="sng">
              <a:solidFill>
                <a:srgbClr val="52A2A5"/>
              </a:solidFill>
              <a:prstDash val="solid"/>
              <a:miter lim="95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8" name="Google Shape;3078;p38"/>
            <p:cNvSpPr/>
            <p:nvPr/>
          </p:nvSpPr>
          <p:spPr>
            <a:xfrm>
              <a:off x="1780075" y="4814025"/>
              <a:ext cx="10225" cy="8300"/>
            </a:xfrm>
            <a:custGeom>
              <a:avLst/>
              <a:gdLst/>
              <a:ahLst/>
              <a:cxnLst/>
              <a:rect l="l" t="t" r="r" b="b"/>
              <a:pathLst>
                <a:path w="409" h="332" extrusionOk="0">
                  <a:moveTo>
                    <a:pt x="238" y="1"/>
                  </a:moveTo>
                  <a:cubicBezTo>
                    <a:pt x="228" y="1"/>
                    <a:pt x="218" y="2"/>
                    <a:pt x="208" y="4"/>
                  </a:cubicBezTo>
                  <a:cubicBezTo>
                    <a:pt x="0" y="31"/>
                    <a:pt x="32" y="332"/>
                    <a:pt x="222" y="332"/>
                  </a:cubicBezTo>
                  <a:cubicBezTo>
                    <a:pt x="232" y="332"/>
                    <a:pt x="244" y="331"/>
                    <a:pt x="256" y="329"/>
                  </a:cubicBezTo>
                  <a:cubicBezTo>
                    <a:pt x="351" y="319"/>
                    <a:pt x="408" y="233"/>
                    <a:pt x="399" y="138"/>
                  </a:cubicBezTo>
                  <a:cubicBezTo>
                    <a:pt x="382" y="62"/>
                    <a:pt x="313" y="1"/>
                    <a:pt x="238" y="1"/>
                  </a:cubicBezTo>
                  <a:close/>
                </a:path>
              </a:pathLst>
            </a:custGeom>
            <a:solidFill>
              <a:srgbClr val="52A2A5"/>
            </a:solidFill>
            <a:ln w="5950" cap="flat" cmpd="sng">
              <a:solidFill>
                <a:srgbClr val="52A2A5"/>
              </a:solidFill>
              <a:prstDash val="solid"/>
              <a:miter lim="95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9" name="Google Shape;3079;p38"/>
            <p:cNvSpPr/>
            <p:nvPr/>
          </p:nvSpPr>
          <p:spPr>
            <a:xfrm>
              <a:off x="1835600" y="4815975"/>
              <a:ext cx="16700" cy="13975"/>
            </a:xfrm>
            <a:custGeom>
              <a:avLst/>
              <a:gdLst/>
              <a:ahLst/>
              <a:cxnLst/>
              <a:rect l="l" t="t" r="r" b="b"/>
              <a:pathLst>
                <a:path w="668" h="559" extrusionOk="0">
                  <a:moveTo>
                    <a:pt x="297" y="1"/>
                  </a:moveTo>
                  <a:cubicBezTo>
                    <a:pt x="141" y="1"/>
                    <a:pt x="0" y="136"/>
                    <a:pt x="28" y="317"/>
                  </a:cubicBezTo>
                  <a:cubicBezTo>
                    <a:pt x="46" y="458"/>
                    <a:pt x="169" y="558"/>
                    <a:pt x="307" y="558"/>
                  </a:cubicBezTo>
                  <a:cubicBezTo>
                    <a:pt x="319" y="558"/>
                    <a:pt x="331" y="557"/>
                    <a:pt x="343" y="556"/>
                  </a:cubicBezTo>
                  <a:cubicBezTo>
                    <a:pt x="591" y="518"/>
                    <a:pt x="667" y="203"/>
                    <a:pt x="467" y="60"/>
                  </a:cubicBezTo>
                  <a:cubicBezTo>
                    <a:pt x="413" y="19"/>
                    <a:pt x="354" y="1"/>
                    <a:pt x="297" y="1"/>
                  </a:cubicBezTo>
                  <a:close/>
                </a:path>
              </a:pathLst>
            </a:custGeom>
            <a:solidFill>
              <a:srgbClr val="52A2A5"/>
            </a:solidFill>
            <a:ln w="5950" cap="flat" cmpd="sng">
              <a:solidFill>
                <a:srgbClr val="52A2A5"/>
              </a:solidFill>
              <a:prstDash val="solid"/>
              <a:miter lim="95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0" name="Google Shape;3080;p38"/>
            <p:cNvSpPr/>
            <p:nvPr/>
          </p:nvSpPr>
          <p:spPr>
            <a:xfrm>
              <a:off x="2232425" y="4768975"/>
              <a:ext cx="15750" cy="13125"/>
            </a:xfrm>
            <a:custGeom>
              <a:avLst/>
              <a:gdLst/>
              <a:ahLst/>
              <a:cxnLst/>
              <a:rect l="l" t="t" r="r" b="b"/>
              <a:pathLst>
                <a:path w="630" h="525" extrusionOk="0">
                  <a:moveTo>
                    <a:pt x="342" y="1"/>
                  </a:moveTo>
                  <a:cubicBezTo>
                    <a:pt x="330" y="1"/>
                    <a:pt x="318" y="2"/>
                    <a:pt x="305" y="3"/>
                  </a:cubicBezTo>
                  <a:cubicBezTo>
                    <a:pt x="76" y="41"/>
                    <a:pt x="0" y="337"/>
                    <a:pt x="191" y="471"/>
                  </a:cubicBezTo>
                  <a:cubicBezTo>
                    <a:pt x="241" y="508"/>
                    <a:pt x="295" y="525"/>
                    <a:pt x="347" y="525"/>
                  </a:cubicBezTo>
                  <a:cubicBezTo>
                    <a:pt x="496" y="525"/>
                    <a:pt x="629" y="392"/>
                    <a:pt x="601" y="223"/>
                  </a:cubicBezTo>
                  <a:cubicBezTo>
                    <a:pt x="584" y="92"/>
                    <a:pt x="470" y="1"/>
                    <a:pt x="342" y="1"/>
                  </a:cubicBezTo>
                  <a:close/>
                </a:path>
              </a:pathLst>
            </a:custGeom>
            <a:solidFill>
              <a:srgbClr val="52A2A5"/>
            </a:solidFill>
            <a:ln w="5950" cap="flat" cmpd="sng">
              <a:solidFill>
                <a:srgbClr val="52A2A5"/>
              </a:solidFill>
              <a:prstDash val="solid"/>
              <a:miter lim="95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1" name="Google Shape;3081;p38"/>
            <p:cNvSpPr/>
            <p:nvPr/>
          </p:nvSpPr>
          <p:spPr>
            <a:xfrm>
              <a:off x="2292750" y="4523300"/>
              <a:ext cx="36025" cy="34675"/>
            </a:xfrm>
            <a:custGeom>
              <a:avLst/>
              <a:gdLst/>
              <a:ahLst/>
              <a:cxnLst/>
              <a:rect l="l" t="t" r="r" b="b"/>
              <a:pathLst>
                <a:path w="1441" h="1387" extrusionOk="0">
                  <a:moveTo>
                    <a:pt x="522" y="1"/>
                  </a:moveTo>
                  <a:cubicBezTo>
                    <a:pt x="433" y="1"/>
                    <a:pt x="340" y="29"/>
                    <a:pt x="258" y="91"/>
                  </a:cubicBezTo>
                  <a:cubicBezTo>
                    <a:pt x="1" y="281"/>
                    <a:pt x="39" y="682"/>
                    <a:pt x="334" y="825"/>
                  </a:cubicBezTo>
                  <a:cubicBezTo>
                    <a:pt x="325" y="873"/>
                    <a:pt x="325" y="911"/>
                    <a:pt x="334" y="949"/>
                  </a:cubicBezTo>
                  <a:cubicBezTo>
                    <a:pt x="373" y="1230"/>
                    <a:pt x="602" y="1387"/>
                    <a:pt x="833" y="1387"/>
                  </a:cubicBezTo>
                  <a:cubicBezTo>
                    <a:pt x="1002" y="1387"/>
                    <a:pt x="1172" y="1303"/>
                    <a:pt x="1269" y="1121"/>
                  </a:cubicBezTo>
                  <a:lnTo>
                    <a:pt x="1279" y="1121"/>
                  </a:lnTo>
                  <a:cubicBezTo>
                    <a:pt x="1441" y="835"/>
                    <a:pt x="1279" y="453"/>
                    <a:pt x="945" y="386"/>
                  </a:cubicBezTo>
                  <a:lnTo>
                    <a:pt x="945" y="367"/>
                  </a:lnTo>
                  <a:cubicBezTo>
                    <a:pt x="912" y="143"/>
                    <a:pt x="724" y="1"/>
                    <a:pt x="522" y="1"/>
                  </a:cubicBezTo>
                  <a:close/>
                </a:path>
              </a:pathLst>
            </a:custGeom>
            <a:solidFill>
              <a:srgbClr val="52A2A5"/>
            </a:solidFill>
            <a:ln w="5950" cap="flat" cmpd="sng">
              <a:solidFill>
                <a:srgbClr val="52A2A5"/>
              </a:solidFill>
              <a:prstDash val="solid"/>
              <a:miter lim="95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2" name="Google Shape;3082;p38"/>
            <p:cNvSpPr/>
            <p:nvPr/>
          </p:nvSpPr>
          <p:spPr>
            <a:xfrm>
              <a:off x="2429150" y="4548150"/>
              <a:ext cx="11125" cy="9350"/>
            </a:xfrm>
            <a:custGeom>
              <a:avLst/>
              <a:gdLst/>
              <a:ahLst/>
              <a:cxnLst/>
              <a:rect l="l" t="t" r="r" b="b"/>
              <a:pathLst>
                <a:path w="445" h="374" extrusionOk="0">
                  <a:moveTo>
                    <a:pt x="243" y="0"/>
                  </a:moveTo>
                  <a:cubicBezTo>
                    <a:pt x="233" y="0"/>
                    <a:pt x="222" y="1"/>
                    <a:pt x="211" y="3"/>
                  </a:cubicBezTo>
                  <a:cubicBezTo>
                    <a:pt x="49" y="32"/>
                    <a:pt x="1" y="241"/>
                    <a:pt x="135" y="337"/>
                  </a:cubicBezTo>
                  <a:cubicBezTo>
                    <a:pt x="170" y="362"/>
                    <a:pt x="208" y="373"/>
                    <a:pt x="245" y="373"/>
                  </a:cubicBezTo>
                  <a:cubicBezTo>
                    <a:pt x="350" y="373"/>
                    <a:pt x="444" y="285"/>
                    <a:pt x="430" y="165"/>
                  </a:cubicBezTo>
                  <a:cubicBezTo>
                    <a:pt x="413" y="71"/>
                    <a:pt x="335" y="0"/>
                    <a:pt x="243" y="0"/>
                  </a:cubicBezTo>
                  <a:close/>
                </a:path>
              </a:pathLst>
            </a:custGeom>
            <a:solidFill>
              <a:srgbClr val="52A2A5"/>
            </a:solidFill>
            <a:ln w="5950" cap="flat" cmpd="sng">
              <a:solidFill>
                <a:srgbClr val="52A2A5"/>
              </a:solidFill>
              <a:prstDash val="solid"/>
              <a:miter lim="95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3" name="Google Shape;3083;p38"/>
            <p:cNvSpPr/>
            <p:nvPr/>
          </p:nvSpPr>
          <p:spPr>
            <a:xfrm>
              <a:off x="2321850" y="4672375"/>
              <a:ext cx="23500" cy="19500"/>
            </a:xfrm>
            <a:custGeom>
              <a:avLst/>
              <a:gdLst/>
              <a:ahLst/>
              <a:cxnLst/>
              <a:rect l="l" t="t" r="r" b="b"/>
              <a:pathLst>
                <a:path w="940" h="780" extrusionOk="0">
                  <a:moveTo>
                    <a:pt x="512" y="0"/>
                  </a:moveTo>
                  <a:cubicBezTo>
                    <a:pt x="494" y="0"/>
                    <a:pt x="476" y="1"/>
                    <a:pt x="458" y="4"/>
                  </a:cubicBezTo>
                  <a:cubicBezTo>
                    <a:pt x="115" y="61"/>
                    <a:pt x="0" y="500"/>
                    <a:pt x="286" y="700"/>
                  </a:cubicBezTo>
                  <a:cubicBezTo>
                    <a:pt x="358" y="755"/>
                    <a:pt x="438" y="779"/>
                    <a:pt x="516" y="779"/>
                  </a:cubicBezTo>
                  <a:cubicBezTo>
                    <a:pt x="736" y="779"/>
                    <a:pt x="939" y="582"/>
                    <a:pt x="897" y="328"/>
                  </a:cubicBezTo>
                  <a:cubicBezTo>
                    <a:pt x="871" y="136"/>
                    <a:pt x="701" y="0"/>
                    <a:pt x="512" y="0"/>
                  </a:cubicBezTo>
                  <a:close/>
                </a:path>
              </a:pathLst>
            </a:custGeom>
            <a:solidFill>
              <a:srgbClr val="52A2A5"/>
            </a:solidFill>
            <a:ln w="5950" cap="flat" cmpd="sng">
              <a:solidFill>
                <a:srgbClr val="52A2A5"/>
              </a:solidFill>
              <a:prstDash val="solid"/>
              <a:miter lim="95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4" name="Google Shape;3084;p38"/>
            <p:cNvSpPr/>
            <p:nvPr/>
          </p:nvSpPr>
          <p:spPr>
            <a:xfrm>
              <a:off x="2242025" y="4631725"/>
              <a:ext cx="17850" cy="14825"/>
            </a:xfrm>
            <a:custGeom>
              <a:avLst/>
              <a:gdLst/>
              <a:ahLst/>
              <a:cxnLst/>
              <a:rect l="l" t="t" r="r" b="b"/>
              <a:pathLst>
                <a:path w="714" h="593" extrusionOk="0">
                  <a:moveTo>
                    <a:pt x="329" y="0"/>
                  </a:moveTo>
                  <a:cubicBezTo>
                    <a:pt x="156" y="0"/>
                    <a:pt x="0" y="150"/>
                    <a:pt x="36" y="342"/>
                  </a:cubicBezTo>
                  <a:cubicBezTo>
                    <a:pt x="53" y="492"/>
                    <a:pt x="184" y="592"/>
                    <a:pt x="332" y="592"/>
                  </a:cubicBezTo>
                  <a:cubicBezTo>
                    <a:pt x="344" y="592"/>
                    <a:pt x="357" y="592"/>
                    <a:pt x="370" y="590"/>
                  </a:cubicBezTo>
                  <a:cubicBezTo>
                    <a:pt x="627" y="552"/>
                    <a:pt x="713" y="218"/>
                    <a:pt x="503" y="56"/>
                  </a:cubicBezTo>
                  <a:cubicBezTo>
                    <a:pt x="448" y="17"/>
                    <a:pt x="387" y="0"/>
                    <a:pt x="329" y="0"/>
                  </a:cubicBezTo>
                  <a:close/>
                </a:path>
              </a:pathLst>
            </a:custGeom>
            <a:solidFill>
              <a:srgbClr val="52A2A5"/>
            </a:solidFill>
            <a:ln w="5950" cap="flat" cmpd="sng">
              <a:solidFill>
                <a:srgbClr val="52A2A5"/>
              </a:solidFill>
              <a:prstDash val="solid"/>
              <a:miter lim="95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5" name="Google Shape;3085;p38"/>
            <p:cNvSpPr/>
            <p:nvPr/>
          </p:nvSpPr>
          <p:spPr>
            <a:xfrm>
              <a:off x="2354750" y="4802850"/>
              <a:ext cx="14150" cy="11975"/>
            </a:xfrm>
            <a:custGeom>
              <a:avLst/>
              <a:gdLst/>
              <a:ahLst/>
              <a:cxnLst/>
              <a:rect l="l" t="t" r="r" b="b"/>
              <a:pathLst>
                <a:path w="566" h="479" extrusionOk="0">
                  <a:moveTo>
                    <a:pt x="312" y="0"/>
                  </a:moveTo>
                  <a:cubicBezTo>
                    <a:pt x="301" y="0"/>
                    <a:pt x="289" y="1"/>
                    <a:pt x="277" y="3"/>
                  </a:cubicBezTo>
                  <a:cubicBezTo>
                    <a:pt x="58" y="41"/>
                    <a:pt x="1" y="308"/>
                    <a:pt x="172" y="432"/>
                  </a:cubicBezTo>
                  <a:cubicBezTo>
                    <a:pt x="214" y="464"/>
                    <a:pt x="261" y="478"/>
                    <a:pt x="307" y="478"/>
                  </a:cubicBezTo>
                  <a:cubicBezTo>
                    <a:pt x="440" y="478"/>
                    <a:pt x="566" y="359"/>
                    <a:pt x="544" y="203"/>
                  </a:cubicBezTo>
                  <a:cubicBezTo>
                    <a:pt x="527" y="82"/>
                    <a:pt x="424" y="0"/>
                    <a:pt x="312" y="0"/>
                  </a:cubicBezTo>
                  <a:close/>
                </a:path>
              </a:pathLst>
            </a:custGeom>
            <a:solidFill>
              <a:srgbClr val="52A2A5"/>
            </a:solidFill>
            <a:ln w="5950" cap="flat" cmpd="sng">
              <a:solidFill>
                <a:srgbClr val="52A2A5"/>
              </a:solidFill>
              <a:prstDash val="solid"/>
              <a:miter lim="95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6" name="Google Shape;3086;p38"/>
            <p:cNvSpPr/>
            <p:nvPr/>
          </p:nvSpPr>
          <p:spPr>
            <a:xfrm>
              <a:off x="2083600" y="4602975"/>
              <a:ext cx="9625" cy="8050"/>
            </a:xfrm>
            <a:custGeom>
              <a:avLst/>
              <a:gdLst/>
              <a:ahLst/>
              <a:cxnLst/>
              <a:rect l="l" t="t" r="r" b="b"/>
              <a:pathLst>
                <a:path w="385" h="322" extrusionOk="0">
                  <a:moveTo>
                    <a:pt x="215" y="0"/>
                  </a:moveTo>
                  <a:cubicBezTo>
                    <a:pt x="204" y="0"/>
                    <a:pt x="193" y="2"/>
                    <a:pt x="182" y="4"/>
                  </a:cubicBezTo>
                  <a:cubicBezTo>
                    <a:pt x="39" y="23"/>
                    <a:pt x="1" y="204"/>
                    <a:pt x="115" y="290"/>
                  </a:cubicBezTo>
                  <a:cubicBezTo>
                    <a:pt x="144" y="312"/>
                    <a:pt x="176" y="321"/>
                    <a:pt x="207" y="321"/>
                  </a:cubicBezTo>
                  <a:cubicBezTo>
                    <a:pt x="299" y="321"/>
                    <a:pt x="384" y="237"/>
                    <a:pt x="363" y="138"/>
                  </a:cubicBezTo>
                  <a:cubicBezTo>
                    <a:pt x="355" y="54"/>
                    <a:pt x="289" y="0"/>
                    <a:pt x="215" y="0"/>
                  </a:cubicBezTo>
                  <a:close/>
                </a:path>
              </a:pathLst>
            </a:custGeom>
            <a:solidFill>
              <a:srgbClr val="52A2A5"/>
            </a:solidFill>
            <a:ln w="5950" cap="flat" cmpd="sng">
              <a:solidFill>
                <a:srgbClr val="52A2A5"/>
              </a:solidFill>
              <a:prstDash val="solid"/>
              <a:miter lim="95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7" name="Google Shape;3087;p38"/>
            <p:cNvSpPr/>
            <p:nvPr/>
          </p:nvSpPr>
          <p:spPr>
            <a:xfrm>
              <a:off x="1883025" y="4474875"/>
              <a:ext cx="18150" cy="15275"/>
            </a:xfrm>
            <a:custGeom>
              <a:avLst/>
              <a:gdLst/>
              <a:ahLst/>
              <a:cxnLst/>
              <a:rect l="l" t="t" r="r" b="b"/>
              <a:pathLst>
                <a:path w="726" h="611" extrusionOk="0">
                  <a:moveTo>
                    <a:pt x="404" y="1"/>
                  </a:moveTo>
                  <a:cubicBezTo>
                    <a:pt x="387" y="1"/>
                    <a:pt x="371" y="2"/>
                    <a:pt x="354" y="5"/>
                  </a:cubicBezTo>
                  <a:cubicBezTo>
                    <a:pt x="87" y="44"/>
                    <a:pt x="1" y="387"/>
                    <a:pt x="220" y="549"/>
                  </a:cubicBezTo>
                  <a:cubicBezTo>
                    <a:pt x="278" y="592"/>
                    <a:pt x="341" y="610"/>
                    <a:pt x="401" y="610"/>
                  </a:cubicBezTo>
                  <a:cubicBezTo>
                    <a:pt x="572" y="610"/>
                    <a:pt x="726" y="460"/>
                    <a:pt x="697" y="263"/>
                  </a:cubicBezTo>
                  <a:cubicBezTo>
                    <a:pt x="672" y="109"/>
                    <a:pt x="546" y="1"/>
                    <a:pt x="404" y="1"/>
                  </a:cubicBezTo>
                  <a:close/>
                </a:path>
              </a:pathLst>
            </a:custGeom>
            <a:solidFill>
              <a:srgbClr val="52A2A5"/>
            </a:solidFill>
            <a:ln w="5950" cap="flat" cmpd="sng">
              <a:solidFill>
                <a:srgbClr val="52A2A5"/>
              </a:solidFill>
              <a:prstDash val="solid"/>
              <a:miter lim="95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8" name="Google Shape;3088;p38"/>
            <p:cNvSpPr/>
            <p:nvPr/>
          </p:nvSpPr>
          <p:spPr>
            <a:xfrm>
              <a:off x="2417250" y="4560825"/>
              <a:ext cx="4300" cy="3900"/>
            </a:xfrm>
            <a:custGeom>
              <a:avLst/>
              <a:gdLst/>
              <a:ahLst/>
              <a:cxnLst/>
              <a:rect l="l" t="t" r="r" b="b"/>
              <a:pathLst>
                <a:path w="172" h="156" extrusionOk="0">
                  <a:moveTo>
                    <a:pt x="88" y="0"/>
                  </a:moveTo>
                  <a:cubicBezTo>
                    <a:pt x="84" y="0"/>
                    <a:pt x="80" y="1"/>
                    <a:pt x="76" y="2"/>
                  </a:cubicBezTo>
                  <a:cubicBezTo>
                    <a:pt x="29" y="11"/>
                    <a:pt x="0" y="49"/>
                    <a:pt x="10" y="97"/>
                  </a:cubicBezTo>
                  <a:cubicBezTo>
                    <a:pt x="10" y="130"/>
                    <a:pt x="46" y="156"/>
                    <a:pt x="80" y="156"/>
                  </a:cubicBezTo>
                  <a:cubicBezTo>
                    <a:pt x="85" y="156"/>
                    <a:pt x="90" y="155"/>
                    <a:pt x="95" y="154"/>
                  </a:cubicBezTo>
                  <a:cubicBezTo>
                    <a:pt x="134" y="154"/>
                    <a:pt x="172" y="106"/>
                    <a:pt x="162" y="68"/>
                  </a:cubicBezTo>
                  <a:cubicBezTo>
                    <a:pt x="154" y="34"/>
                    <a:pt x="122" y="0"/>
                    <a:pt x="88" y="0"/>
                  </a:cubicBezTo>
                  <a:close/>
                </a:path>
              </a:pathLst>
            </a:custGeom>
            <a:solidFill>
              <a:srgbClr val="52A2A5"/>
            </a:solidFill>
            <a:ln w="5950" cap="flat" cmpd="sng">
              <a:solidFill>
                <a:srgbClr val="52A2A5"/>
              </a:solidFill>
              <a:prstDash val="solid"/>
              <a:miter lim="95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9" name="Google Shape;3089;p38"/>
            <p:cNvSpPr/>
            <p:nvPr/>
          </p:nvSpPr>
          <p:spPr>
            <a:xfrm>
              <a:off x="2414325" y="3975975"/>
              <a:ext cx="20100" cy="18300"/>
            </a:xfrm>
            <a:custGeom>
              <a:avLst/>
              <a:gdLst/>
              <a:ahLst/>
              <a:cxnLst/>
              <a:rect l="l" t="t" r="r" b="b"/>
              <a:pathLst>
                <a:path w="804" h="732" extrusionOk="0">
                  <a:moveTo>
                    <a:pt x="439" y="1"/>
                  </a:moveTo>
                  <a:cubicBezTo>
                    <a:pt x="421" y="1"/>
                    <a:pt x="402" y="2"/>
                    <a:pt x="384" y="5"/>
                  </a:cubicBezTo>
                  <a:cubicBezTo>
                    <a:pt x="1" y="14"/>
                    <a:pt x="84" y="732"/>
                    <a:pt x="424" y="732"/>
                  </a:cubicBezTo>
                  <a:cubicBezTo>
                    <a:pt x="448" y="732"/>
                    <a:pt x="472" y="728"/>
                    <a:pt x="499" y="721"/>
                  </a:cubicBezTo>
                  <a:cubicBezTo>
                    <a:pt x="651" y="702"/>
                    <a:pt x="775" y="568"/>
                    <a:pt x="794" y="415"/>
                  </a:cubicBezTo>
                  <a:cubicBezTo>
                    <a:pt x="804" y="377"/>
                    <a:pt x="804" y="339"/>
                    <a:pt x="794" y="310"/>
                  </a:cubicBezTo>
                  <a:cubicBezTo>
                    <a:pt x="785" y="234"/>
                    <a:pt x="756" y="177"/>
                    <a:pt x="708" y="120"/>
                  </a:cubicBezTo>
                  <a:cubicBezTo>
                    <a:pt x="643" y="46"/>
                    <a:pt x="544" y="1"/>
                    <a:pt x="439" y="1"/>
                  </a:cubicBezTo>
                  <a:close/>
                </a:path>
              </a:pathLst>
            </a:custGeom>
            <a:solidFill>
              <a:srgbClr val="52A2A5"/>
            </a:solidFill>
            <a:ln w="5950" cap="flat" cmpd="sng">
              <a:solidFill>
                <a:srgbClr val="52A2A5"/>
              </a:solidFill>
              <a:prstDash val="solid"/>
              <a:miter lim="95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0" name="Google Shape;3090;p38"/>
            <p:cNvSpPr/>
            <p:nvPr/>
          </p:nvSpPr>
          <p:spPr>
            <a:xfrm>
              <a:off x="2156350" y="4001800"/>
              <a:ext cx="8975" cy="7550"/>
            </a:xfrm>
            <a:custGeom>
              <a:avLst/>
              <a:gdLst/>
              <a:ahLst/>
              <a:cxnLst/>
              <a:rect l="l" t="t" r="r" b="b"/>
              <a:pathLst>
                <a:path w="359" h="302" extrusionOk="0">
                  <a:moveTo>
                    <a:pt x="166" y="1"/>
                  </a:moveTo>
                  <a:cubicBezTo>
                    <a:pt x="158" y="1"/>
                    <a:pt x="151" y="1"/>
                    <a:pt x="143" y="2"/>
                  </a:cubicBezTo>
                  <a:cubicBezTo>
                    <a:pt x="57" y="12"/>
                    <a:pt x="0" y="88"/>
                    <a:pt x="19" y="174"/>
                  </a:cubicBezTo>
                  <a:cubicBezTo>
                    <a:pt x="31" y="255"/>
                    <a:pt x="99" y="301"/>
                    <a:pt x="167" y="301"/>
                  </a:cubicBezTo>
                  <a:cubicBezTo>
                    <a:pt x="212" y="301"/>
                    <a:pt x="256" y="282"/>
                    <a:pt x="286" y="241"/>
                  </a:cubicBezTo>
                  <a:cubicBezTo>
                    <a:pt x="358" y="142"/>
                    <a:pt x="286" y="1"/>
                    <a:pt x="166" y="1"/>
                  </a:cubicBezTo>
                  <a:close/>
                </a:path>
              </a:pathLst>
            </a:custGeom>
            <a:solidFill>
              <a:srgbClr val="52A2A5"/>
            </a:solidFill>
            <a:ln w="5950" cap="flat" cmpd="sng">
              <a:solidFill>
                <a:srgbClr val="52A2A5"/>
              </a:solidFill>
              <a:prstDash val="solid"/>
              <a:miter lim="95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1" name="Google Shape;3091;p38"/>
            <p:cNvSpPr/>
            <p:nvPr/>
          </p:nvSpPr>
          <p:spPr>
            <a:xfrm>
              <a:off x="2031850" y="4194925"/>
              <a:ext cx="21475" cy="18000"/>
            </a:xfrm>
            <a:custGeom>
              <a:avLst/>
              <a:gdLst/>
              <a:ahLst/>
              <a:cxnLst/>
              <a:rect l="l" t="t" r="r" b="b"/>
              <a:pathLst>
                <a:path w="859" h="720" extrusionOk="0">
                  <a:moveTo>
                    <a:pt x="472" y="0"/>
                  </a:moveTo>
                  <a:cubicBezTo>
                    <a:pt x="455" y="0"/>
                    <a:pt x="438" y="2"/>
                    <a:pt x="420" y="4"/>
                  </a:cubicBezTo>
                  <a:cubicBezTo>
                    <a:pt x="105" y="61"/>
                    <a:pt x="1" y="462"/>
                    <a:pt x="258" y="653"/>
                  </a:cubicBezTo>
                  <a:cubicBezTo>
                    <a:pt x="324" y="699"/>
                    <a:pt x="396" y="720"/>
                    <a:pt x="466" y="720"/>
                  </a:cubicBezTo>
                  <a:cubicBezTo>
                    <a:pt x="671" y="720"/>
                    <a:pt x="859" y="544"/>
                    <a:pt x="830" y="309"/>
                  </a:cubicBezTo>
                  <a:cubicBezTo>
                    <a:pt x="804" y="127"/>
                    <a:pt x="644" y="0"/>
                    <a:pt x="472" y="0"/>
                  </a:cubicBezTo>
                  <a:close/>
                </a:path>
              </a:pathLst>
            </a:custGeom>
            <a:solidFill>
              <a:srgbClr val="52A2A5"/>
            </a:solidFill>
            <a:ln w="5950" cap="flat" cmpd="sng">
              <a:solidFill>
                <a:srgbClr val="52A2A5"/>
              </a:solidFill>
              <a:prstDash val="solid"/>
              <a:miter lim="95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2" name="Google Shape;3092;p38"/>
            <p:cNvSpPr/>
            <p:nvPr/>
          </p:nvSpPr>
          <p:spPr>
            <a:xfrm>
              <a:off x="1989400" y="4186825"/>
              <a:ext cx="17675" cy="15050"/>
            </a:xfrm>
            <a:custGeom>
              <a:avLst/>
              <a:gdLst/>
              <a:ahLst/>
              <a:cxnLst/>
              <a:rect l="l" t="t" r="r" b="b"/>
              <a:pathLst>
                <a:path w="707" h="602" extrusionOk="0">
                  <a:moveTo>
                    <a:pt x="322" y="1"/>
                  </a:moveTo>
                  <a:cubicBezTo>
                    <a:pt x="307" y="1"/>
                    <a:pt x="292" y="2"/>
                    <a:pt x="277" y="4"/>
                  </a:cubicBezTo>
                  <a:cubicBezTo>
                    <a:pt x="115" y="33"/>
                    <a:pt x="1" y="185"/>
                    <a:pt x="29" y="347"/>
                  </a:cubicBezTo>
                  <a:cubicBezTo>
                    <a:pt x="52" y="510"/>
                    <a:pt x="185" y="601"/>
                    <a:pt x="321" y="601"/>
                  </a:cubicBezTo>
                  <a:cubicBezTo>
                    <a:pt x="410" y="601"/>
                    <a:pt x="500" y="563"/>
                    <a:pt x="563" y="481"/>
                  </a:cubicBezTo>
                  <a:cubicBezTo>
                    <a:pt x="707" y="274"/>
                    <a:pt x="555" y="1"/>
                    <a:pt x="322" y="1"/>
                  </a:cubicBezTo>
                  <a:close/>
                </a:path>
              </a:pathLst>
            </a:custGeom>
            <a:solidFill>
              <a:srgbClr val="52A2A5"/>
            </a:solidFill>
            <a:ln w="5950" cap="flat" cmpd="sng">
              <a:solidFill>
                <a:srgbClr val="52A2A5"/>
              </a:solidFill>
              <a:prstDash val="solid"/>
              <a:miter lim="95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3" name="Google Shape;3093;p38"/>
            <p:cNvSpPr/>
            <p:nvPr/>
          </p:nvSpPr>
          <p:spPr>
            <a:xfrm>
              <a:off x="2034000" y="3928750"/>
              <a:ext cx="26850" cy="22400"/>
            </a:xfrm>
            <a:custGeom>
              <a:avLst/>
              <a:gdLst/>
              <a:ahLst/>
              <a:cxnLst/>
              <a:rect l="l" t="t" r="r" b="b"/>
              <a:pathLst>
                <a:path w="1074" h="896" extrusionOk="0">
                  <a:moveTo>
                    <a:pt x="585" y="0"/>
                  </a:moveTo>
                  <a:cubicBezTo>
                    <a:pt x="562" y="0"/>
                    <a:pt x="539" y="2"/>
                    <a:pt x="515" y="5"/>
                  </a:cubicBezTo>
                  <a:cubicBezTo>
                    <a:pt x="124" y="72"/>
                    <a:pt x="0" y="568"/>
                    <a:pt x="325" y="807"/>
                  </a:cubicBezTo>
                  <a:cubicBezTo>
                    <a:pt x="408" y="868"/>
                    <a:pt x="499" y="895"/>
                    <a:pt x="587" y="895"/>
                  </a:cubicBezTo>
                  <a:cubicBezTo>
                    <a:pt x="842" y="895"/>
                    <a:pt x="1073" y="668"/>
                    <a:pt x="1031" y="377"/>
                  </a:cubicBezTo>
                  <a:cubicBezTo>
                    <a:pt x="996" y="161"/>
                    <a:pt x="805" y="0"/>
                    <a:pt x="585" y="0"/>
                  </a:cubicBezTo>
                  <a:close/>
                </a:path>
              </a:pathLst>
            </a:custGeom>
            <a:solidFill>
              <a:srgbClr val="52A2A5"/>
            </a:solidFill>
            <a:ln w="5950" cap="flat" cmpd="sng">
              <a:solidFill>
                <a:srgbClr val="52A2A5"/>
              </a:solidFill>
              <a:prstDash val="solid"/>
              <a:miter lim="95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4" name="Google Shape;3094;p38"/>
            <p:cNvSpPr/>
            <p:nvPr/>
          </p:nvSpPr>
          <p:spPr>
            <a:xfrm>
              <a:off x="1641525" y="4008500"/>
              <a:ext cx="20475" cy="17075"/>
            </a:xfrm>
            <a:custGeom>
              <a:avLst/>
              <a:gdLst/>
              <a:ahLst/>
              <a:cxnLst/>
              <a:rect l="l" t="t" r="r" b="b"/>
              <a:pathLst>
                <a:path w="819" h="683" extrusionOk="0">
                  <a:moveTo>
                    <a:pt x="373" y="1"/>
                  </a:moveTo>
                  <a:cubicBezTo>
                    <a:pt x="181" y="1"/>
                    <a:pt x="0" y="173"/>
                    <a:pt x="36" y="393"/>
                  </a:cubicBezTo>
                  <a:cubicBezTo>
                    <a:pt x="62" y="557"/>
                    <a:pt x="206" y="683"/>
                    <a:pt x="375" y="683"/>
                  </a:cubicBezTo>
                  <a:cubicBezTo>
                    <a:pt x="392" y="683"/>
                    <a:pt x="410" y="681"/>
                    <a:pt x="427" y="679"/>
                  </a:cubicBezTo>
                  <a:cubicBezTo>
                    <a:pt x="723" y="631"/>
                    <a:pt x="818" y="250"/>
                    <a:pt x="570" y="68"/>
                  </a:cubicBezTo>
                  <a:cubicBezTo>
                    <a:pt x="509" y="22"/>
                    <a:pt x="440" y="1"/>
                    <a:pt x="373" y="1"/>
                  </a:cubicBezTo>
                  <a:close/>
                </a:path>
              </a:pathLst>
            </a:custGeom>
            <a:solidFill>
              <a:srgbClr val="52A2A5"/>
            </a:solidFill>
            <a:ln w="5950" cap="flat" cmpd="sng">
              <a:solidFill>
                <a:srgbClr val="52A2A5"/>
              </a:solidFill>
              <a:prstDash val="solid"/>
              <a:miter lim="95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5" name="Google Shape;3095;p38"/>
            <p:cNvSpPr/>
            <p:nvPr/>
          </p:nvSpPr>
          <p:spPr>
            <a:xfrm>
              <a:off x="1652325" y="4032175"/>
              <a:ext cx="23250" cy="19450"/>
            </a:xfrm>
            <a:custGeom>
              <a:avLst/>
              <a:gdLst/>
              <a:ahLst/>
              <a:cxnLst/>
              <a:rect l="l" t="t" r="r" b="b"/>
              <a:pathLst>
                <a:path w="930" h="778" extrusionOk="0">
                  <a:moveTo>
                    <a:pt x="426" y="0"/>
                  </a:moveTo>
                  <a:cubicBezTo>
                    <a:pt x="205" y="0"/>
                    <a:pt x="0" y="192"/>
                    <a:pt x="43" y="447"/>
                  </a:cubicBezTo>
                  <a:cubicBezTo>
                    <a:pt x="68" y="635"/>
                    <a:pt x="232" y="777"/>
                    <a:pt x="417" y="777"/>
                  </a:cubicBezTo>
                  <a:cubicBezTo>
                    <a:pt x="438" y="777"/>
                    <a:pt x="460" y="776"/>
                    <a:pt x="481" y="772"/>
                  </a:cubicBezTo>
                  <a:cubicBezTo>
                    <a:pt x="825" y="714"/>
                    <a:pt x="930" y="276"/>
                    <a:pt x="653" y="75"/>
                  </a:cubicBezTo>
                  <a:cubicBezTo>
                    <a:pt x="582" y="24"/>
                    <a:pt x="503" y="0"/>
                    <a:pt x="426" y="0"/>
                  </a:cubicBezTo>
                  <a:close/>
                </a:path>
              </a:pathLst>
            </a:custGeom>
            <a:solidFill>
              <a:srgbClr val="52A2A5"/>
            </a:solidFill>
            <a:ln w="5950" cap="flat" cmpd="sng">
              <a:solidFill>
                <a:srgbClr val="52A2A5"/>
              </a:solidFill>
              <a:prstDash val="solid"/>
              <a:miter lim="95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6" name="Google Shape;3096;p38"/>
            <p:cNvSpPr/>
            <p:nvPr/>
          </p:nvSpPr>
          <p:spPr>
            <a:xfrm>
              <a:off x="1612825" y="4066325"/>
              <a:ext cx="24700" cy="20600"/>
            </a:xfrm>
            <a:custGeom>
              <a:avLst/>
              <a:gdLst/>
              <a:ahLst/>
              <a:cxnLst/>
              <a:rect l="l" t="t" r="r" b="b"/>
              <a:pathLst>
                <a:path w="988" h="824" extrusionOk="0">
                  <a:moveTo>
                    <a:pt x="548" y="1"/>
                  </a:moveTo>
                  <a:cubicBezTo>
                    <a:pt x="525" y="1"/>
                    <a:pt x="502" y="3"/>
                    <a:pt x="478" y="7"/>
                  </a:cubicBezTo>
                  <a:cubicBezTo>
                    <a:pt x="115" y="64"/>
                    <a:pt x="1" y="522"/>
                    <a:pt x="297" y="741"/>
                  </a:cubicBezTo>
                  <a:cubicBezTo>
                    <a:pt x="374" y="798"/>
                    <a:pt x="458" y="824"/>
                    <a:pt x="541" y="824"/>
                  </a:cubicBezTo>
                  <a:cubicBezTo>
                    <a:pt x="774" y="824"/>
                    <a:pt x="988" y="618"/>
                    <a:pt x="945" y="350"/>
                  </a:cubicBezTo>
                  <a:cubicBezTo>
                    <a:pt x="920" y="145"/>
                    <a:pt x="748" y="1"/>
                    <a:pt x="548" y="1"/>
                  </a:cubicBezTo>
                  <a:close/>
                </a:path>
              </a:pathLst>
            </a:custGeom>
            <a:solidFill>
              <a:srgbClr val="52A2A5"/>
            </a:solidFill>
            <a:ln w="5950" cap="flat" cmpd="sng">
              <a:solidFill>
                <a:srgbClr val="52A2A5"/>
              </a:solidFill>
              <a:prstDash val="solid"/>
              <a:miter lim="95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7" name="Google Shape;3097;p38"/>
            <p:cNvSpPr/>
            <p:nvPr/>
          </p:nvSpPr>
          <p:spPr>
            <a:xfrm>
              <a:off x="1806950" y="4826050"/>
              <a:ext cx="142875" cy="153350"/>
            </a:xfrm>
            <a:custGeom>
              <a:avLst/>
              <a:gdLst/>
              <a:ahLst/>
              <a:cxnLst/>
              <a:rect l="l" t="t" r="r" b="b"/>
              <a:pathLst>
                <a:path w="5715" h="6134" extrusionOk="0">
                  <a:moveTo>
                    <a:pt x="125" y="0"/>
                  </a:moveTo>
                  <a:cubicBezTo>
                    <a:pt x="1" y="1326"/>
                    <a:pt x="459" y="2652"/>
                    <a:pt x="1365" y="3625"/>
                  </a:cubicBezTo>
                  <a:cubicBezTo>
                    <a:pt x="1699" y="3988"/>
                    <a:pt x="2071" y="4302"/>
                    <a:pt x="2481" y="4579"/>
                  </a:cubicBezTo>
                  <a:cubicBezTo>
                    <a:pt x="3473" y="5247"/>
                    <a:pt x="4561" y="5772"/>
                    <a:pt x="5715" y="6134"/>
                  </a:cubicBezTo>
                  <a:cubicBezTo>
                    <a:pt x="5572" y="5466"/>
                    <a:pt x="5372" y="4808"/>
                    <a:pt x="5124" y="4178"/>
                  </a:cubicBezTo>
                  <a:cubicBezTo>
                    <a:pt x="4799" y="3310"/>
                    <a:pt x="4303" y="2328"/>
                    <a:pt x="3616" y="1574"/>
                  </a:cubicBezTo>
                  <a:cubicBezTo>
                    <a:pt x="2729" y="573"/>
                    <a:pt x="1460" y="0"/>
                    <a:pt x="125" y="0"/>
                  </a:cubicBezTo>
                  <a:close/>
                </a:path>
              </a:pathLst>
            </a:custGeom>
            <a:solidFill>
              <a:srgbClr val="52A2A5"/>
            </a:solidFill>
            <a:ln w="5950" cap="flat" cmpd="sng">
              <a:solidFill>
                <a:srgbClr val="52A2A5"/>
              </a:solidFill>
              <a:prstDash val="solid"/>
              <a:miter lim="95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8" name="Google Shape;3098;p38"/>
            <p:cNvSpPr/>
            <p:nvPr/>
          </p:nvSpPr>
          <p:spPr>
            <a:xfrm>
              <a:off x="1947900" y="5065000"/>
              <a:ext cx="93525" cy="159325"/>
            </a:xfrm>
            <a:custGeom>
              <a:avLst/>
              <a:gdLst/>
              <a:ahLst/>
              <a:cxnLst/>
              <a:rect l="l" t="t" r="r" b="b"/>
              <a:pathLst>
                <a:path w="3741" h="6373" extrusionOk="0">
                  <a:moveTo>
                    <a:pt x="2891" y="1"/>
                  </a:moveTo>
                  <a:cubicBezTo>
                    <a:pt x="2891" y="1"/>
                    <a:pt x="783" y="2013"/>
                    <a:pt x="211" y="4236"/>
                  </a:cubicBezTo>
                  <a:cubicBezTo>
                    <a:pt x="29" y="4932"/>
                    <a:pt x="1" y="5667"/>
                    <a:pt x="134" y="6373"/>
                  </a:cubicBezTo>
                  <a:lnTo>
                    <a:pt x="2872" y="5820"/>
                  </a:lnTo>
                  <a:cubicBezTo>
                    <a:pt x="2996" y="5562"/>
                    <a:pt x="3091" y="5285"/>
                    <a:pt x="3168" y="5009"/>
                  </a:cubicBezTo>
                  <a:cubicBezTo>
                    <a:pt x="3740" y="2786"/>
                    <a:pt x="2891" y="1"/>
                    <a:pt x="2891" y="1"/>
                  </a:cubicBezTo>
                  <a:close/>
                </a:path>
              </a:pathLst>
            </a:custGeom>
            <a:solidFill>
              <a:srgbClr val="52A2A5"/>
            </a:solidFill>
            <a:ln w="5950" cap="flat" cmpd="sng">
              <a:solidFill>
                <a:srgbClr val="52A2A5"/>
              </a:solidFill>
              <a:prstDash val="solid"/>
              <a:miter lim="95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9" name="Google Shape;3099;p38"/>
            <p:cNvSpPr/>
            <p:nvPr/>
          </p:nvSpPr>
          <p:spPr>
            <a:xfrm>
              <a:off x="2214050" y="4958650"/>
              <a:ext cx="124525" cy="171475"/>
            </a:xfrm>
            <a:custGeom>
              <a:avLst/>
              <a:gdLst/>
              <a:ahLst/>
              <a:cxnLst/>
              <a:rect l="l" t="t" r="r" b="b"/>
              <a:pathLst>
                <a:path w="4981" h="6859" extrusionOk="0">
                  <a:moveTo>
                    <a:pt x="306" y="0"/>
                  </a:moveTo>
                  <a:lnTo>
                    <a:pt x="306" y="0"/>
                  </a:lnTo>
                  <a:cubicBezTo>
                    <a:pt x="1" y="1297"/>
                    <a:pt x="258" y="2671"/>
                    <a:pt x="1021" y="3768"/>
                  </a:cubicBezTo>
                  <a:cubicBezTo>
                    <a:pt x="2328" y="5666"/>
                    <a:pt x="4980" y="6859"/>
                    <a:pt x="4980" y="6859"/>
                  </a:cubicBezTo>
                  <a:cubicBezTo>
                    <a:pt x="4980" y="6859"/>
                    <a:pt x="4837" y="3940"/>
                    <a:pt x="3549" y="2042"/>
                  </a:cubicBezTo>
                  <a:cubicBezTo>
                    <a:pt x="2805" y="935"/>
                    <a:pt x="1622" y="191"/>
                    <a:pt x="306" y="0"/>
                  </a:cubicBezTo>
                  <a:close/>
                </a:path>
              </a:pathLst>
            </a:custGeom>
            <a:solidFill>
              <a:srgbClr val="52A2A5"/>
            </a:solidFill>
            <a:ln w="5950" cap="flat" cmpd="sng">
              <a:solidFill>
                <a:srgbClr val="52A2A5"/>
              </a:solidFill>
              <a:prstDash val="solid"/>
              <a:miter lim="95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0" name="Google Shape;3100;p38"/>
            <p:cNvSpPr/>
            <p:nvPr/>
          </p:nvSpPr>
          <p:spPr>
            <a:xfrm>
              <a:off x="2128850" y="4890150"/>
              <a:ext cx="16075" cy="15325"/>
            </a:xfrm>
            <a:custGeom>
              <a:avLst/>
              <a:gdLst/>
              <a:ahLst/>
              <a:cxnLst/>
              <a:rect l="l" t="t" r="r" b="b"/>
              <a:pathLst>
                <a:path w="643" h="613" extrusionOk="0">
                  <a:moveTo>
                    <a:pt x="340" y="0"/>
                  </a:moveTo>
                  <a:cubicBezTo>
                    <a:pt x="171" y="0"/>
                    <a:pt x="1" y="127"/>
                    <a:pt x="22" y="346"/>
                  </a:cubicBezTo>
                  <a:cubicBezTo>
                    <a:pt x="22" y="365"/>
                    <a:pt x="32" y="384"/>
                    <a:pt x="41" y="403"/>
                  </a:cubicBezTo>
                  <a:cubicBezTo>
                    <a:pt x="90" y="545"/>
                    <a:pt x="213" y="613"/>
                    <a:pt x="336" y="613"/>
                  </a:cubicBezTo>
                  <a:cubicBezTo>
                    <a:pt x="477" y="613"/>
                    <a:pt x="617" y="524"/>
                    <a:pt x="642" y="355"/>
                  </a:cubicBezTo>
                  <a:cubicBezTo>
                    <a:pt x="642" y="336"/>
                    <a:pt x="642" y="327"/>
                    <a:pt x="642" y="317"/>
                  </a:cubicBezTo>
                  <a:cubicBezTo>
                    <a:pt x="642" y="288"/>
                    <a:pt x="642" y="269"/>
                    <a:pt x="642" y="250"/>
                  </a:cubicBezTo>
                  <a:cubicBezTo>
                    <a:pt x="604" y="78"/>
                    <a:pt x="472" y="0"/>
                    <a:pt x="340" y="0"/>
                  </a:cubicBezTo>
                  <a:close/>
                </a:path>
              </a:pathLst>
            </a:custGeom>
            <a:solidFill>
              <a:srgbClr val="52A2A5"/>
            </a:solidFill>
            <a:ln w="5950" cap="flat" cmpd="sng">
              <a:solidFill>
                <a:srgbClr val="52A2A5"/>
              </a:solidFill>
              <a:prstDash val="solid"/>
              <a:miter lim="95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1" name="Google Shape;3101;p38"/>
            <p:cNvSpPr/>
            <p:nvPr/>
          </p:nvSpPr>
          <p:spPr>
            <a:xfrm>
              <a:off x="2564950" y="4947925"/>
              <a:ext cx="19725" cy="18375"/>
            </a:xfrm>
            <a:custGeom>
              <a:avLst/>
              <a:gdLst/>
              <a:ahLst/>
              <a:cxnLst/>
              <a:rect l="l" t="t" r="r" b="b"/>
              <a:pathLst>
                <a:path w="789" h="735" extrusionOk="0">
                  <a:moveTo>
                    <a:pt x="429" y="1"/>
                  </a:moveTo>
                  <a:cubicBezTo>
                    <a:pt x="209" y="1"/>
                    <a:pt x="0" y="209"/>
                    <a:pt x="73" y="467"/>
                  </a:cubicBezTo>
                  <a:cubicBezTo>
                    <a:pt x="123" y="647"/>
                    <a:pt x="272" y="734"/>
                    <a:pt x="422" y="734"/>
                  </a:cubicBezTo>
                  <a:cubicBezTo>
                    <a:pt x="590" y="734"/>
                    <a:pt x="758" y="626"/>
                    <a:pt x="789" y="420"/>
                  </a:cubicBezTo>
                  <a:cubicBezTo>
                    <a:pt x="789" y="381"/>
                    <a:pt x="789" y="343"/>
                    <a:pt x="789" y="315"/>
                  </a:cubicBezTo>
                  <a:cubicBezTo>
                    <a:pt x="779" y="248"/>
                    <a:pt x="741" y="181"/>
                    <a:pt x="703" y="133"/>
                  </a:cubicBezTo>
                  <a:cubicBezTo>
                    <a:pt x="624" y="40"/>
                    <a:pt x="526" y="1"/>
                    <a:pt x="429" y="1"/>
                  </a:cubicBezTo>
                  <a:close/>
                </a:path>
              </a:pathLst>
            </a:custGeom>
            <a:solidFill>
              <a:srgbClr val="52A2A5"/>
            </a:solidFill>
            <a:ln w="5950" cap="flat" cmpd="sng">
              <a:solidFill>
                <a:srgbClr val="52A2A5"/>
              </a:solidFill>
              <a:prstDash val="solid"/>
              <a:miter lim="95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2" name="Google Shape;3102;p38"/>
            <p:cNvSpPr/>
            <p:nvPr/>
          </p:nvSpPr>
          <p:spPr>
            <a:xfrm>
              <a:off x="2306825" y="4973625"/>
              <a:ext cx="8950" cy="7625"/>
            </a:xfrm>
            <a:custGeom>
              <a:avLst/>
              <a:gdLst/>
              <a:ahLst/>
              <a:cxnLst/>
              <a:rect l="l" t="t" r="r" b="b"/>
              <a:pathLst>
                <a:path w="358" h="305" extrusionOk="0">
                  <a:moveTo>
                    <a:pt x="157" y="0"/>
                  </a:moveTo>
                  <a:cubicBezTo>
                    <a:pt x="149" y="0"/>
                    <a:pt x="142" y="1"/>
                    <a:pt x="134" y="2"/>
                  </a:cubicBezTo>
                  <a:cubicBezTo>
                    <a:pt x="58" y="12"/>
                    <a:pt x="0" y="88"/>
                    <a:pt x="10" y="174"/>
                  </a:cubicBezTo>
                  <a:cubicBezTo>
                    <a:pt x="22" y="255"/>
                    <a:pt x="90" y="305"/>
                    <a:pt x="159" y="305"/>
                  </a:cubicBezTo>
                  <a:cubicBezTo>
                    <a:pt x="203" y="305"/>
                    <a:pt x="247" y="285"/>
                    <a:pt x="277" y="241"/>
                  </a:cubicBezTo>
                  <a:cubicBezTo>
                    <a:pt x="358" y="142"/>
                    <a:pt x="278" y="0"/>
                    <a:pt x="157" y="0"/>
                  </a:cubicBezTo>
                  <a:close/>
                </a:path>
              </a:pathLst>
            </a:custGeom>
            <a:solidFill>
              <a:srgbClr val="52A2A5"/>
            </a:solidFill>
            <a:ln w="5950" cap="flat" cmpd="sng">
              <a:solidFill>
                <a:srgbClr val="52A2A5"/>
              </a:solidFill>
              <a:prstDash val="solid"/>
              <a:miter lim="95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3" name="Google Shape;3103;p38"/>
            <p:cNvSpPr/>
            <p:nvPr/>
          </p:nvSpPr>
          <p:spPr>
            <a:xfrm>
              <a:off x="2184250" y="5166900"/>
              <a:ext cx="18625" cy="10450"/>
            </a:xfrm>
            <a:custGeom>
              <a:avLst/>
              <a:gdLst/>
              <a:ahLst/>
              <a:cxnLst/>
              <a:rect l="l" t="t" r="r" b="b"/>
              <a:pathLst>
                <a:path w="745" h="418" extrusionOk="0">
                  <a:moveTo>
                    <a:pt x="404" y="0"/>
                  </a:moveTo>
                  <a:cubicBezTo>
                    <a:pt x="381" y="0"/>
                    <a:pt x="358" y="2"/>
                    <a:pt x="334" y="7"/>
                  </a:cubicBezTo>
                  <a:cubicBezTo>
                    <a:pt x="134" y="36"/>
                    <a:pt x="0" y="217"/>
                    <a:pt x="29" y="408"/>
                  </a:cubicBezTo>
                  <a:lnTo>
                    <a:pt x="29" y="418"/>
                  </a:lnTo>
                  <a:lnTo>
                    <a:pt x="744" y="303"/>
                  </a:lnTo>
                  <a:cubicBezTo>
                    <a:pt x="744" y="294"/>
                    <a:pt x="744" y="284"/>
                    <a:pt x="735" y="265"/>
                  </a:cubicBezTo>
                  <a:cubicBezTo>
                    <a:pt x="701" y="107"/>
                    <a:pt x="560" y="0"/>
                    <a:pt x="404" y="0"/>
                  </a:cubicBezTo>
                  <a:close/>
                </a:path>
              </a:pathLst>
            </a:custGeom>
            <a:solidFill>
              <a:srgbClr val="52A2A5"/>
            </a:solidFill>
            <a:ln w="5950" cap="flat" cmpd="sng">
              <a:solidFill>
                <a:srgbClr val="52A2A5"/>
              </a:solidFill>
              <a:prstDash val="solid"/>
              <a:miter lim="95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4" name="Google Shape;3104;p38"/>
            <p:cNvSpPr/>
            <p:nvPr/>
          </p:nvSpPr>
          <p:spPr>
            <a:xfrm>
              <a:off x="2137975" y="5158850"/>
              <a:ext cx="17900" cy="14900"/>
            </a:xfrm>
            <a:custGeom>
              <a:avLst/>
              <a:gdLst/>
              <a:ahLst/>
              <a:cxnLst/>
              <a:rect l="l" t="t" r="r" b="b"/>
              <a:pathLst>
                <a:path w="716" h="596" extrusionOk="0">
                  <a:moveTo>
                    <a:pt x="394" y="1"/>
                  </a:moveTo>
                  <a:cubicBezTo>
                    <a:pt x="377" y="1"/>
                    <a:pt x="361" y="2"/>
                    <a:pt x="344" y="5"/>
                  </a:cubicBezTo>
                  <a:cubicBezTo>
                    <a:pt x="86" y="43"/>
                    <a:pt x="1" y="377"/>
                    <a:pt x="220" y="539"/>
                  </a:cubicBezTo>
                  <a:cubicBezTo>
                    <a:pt x="273" y="578"/>
                    <a:pt x="332" y="595"/>
                    <a:pt x="389" y="595"/>
                  </a:cubicBezTo>
                  <a:cubicBezTo>
                    <a:pt x="558" y="595"/>
                    <a:pt x="716" y="445"/>
                    <a:pt x="687" y="253"/>
                  </a:cubicBezTo>
                  <a:cubicBezTo>
                    <a:pt x="662" y="108"/>
                    <a:pt x="536" y="1"/>
                    <a:pt x="394" y="1"/>
                  </a:cubicBezTo>
                  <a:close/>
                </a:path>
              </a:pathLst>
            </a:custGeom>
            <a:solidFill>
              <a:srgbClr val="52A2A5"/>
            </a:solidFill>
            <a:ln w="5950" cap="flat" cmpd="sng">
              <a:solidFill>
                <a:srgbClr val="52A2A5"/>
              </a:solidFill>
              <a:prstDash val="solid"/>
              <a:miter lim="95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5" name="Google Shape;3105;p38"/>
            <p:cNvSpPr/>
            <p:nvPr/>
          </p:nvSpPr>
          <p:spPr>
            <a:xfrm>
              <a:off x="2184475" y="4900800"/>
              <a:ext cx="26600" cy="22200"/>
            </a:xfrm>
            <a:custGeom>
              <a:avLst/>
              <a:gdLst/>
              <a:ahLst/>
              <a:cxnLst/>
              <a:rect l="l" t="t" r="r" b="b"/>
              <a:pathLst>
                <a:path w="1064" h="888" extrusionOk="0">
                  <a:moveTo>
                    <a:pt x="585" y="0"/>
                  </a:moveTo>
                  <a:cubicBezTo>
                    <a:pt x="562" y="0"/>
                    <a:pt x="539" y="2"/>
                    <a:pt x="516" y="6"/>
                  </a:cubicBezTo>
                  <a:cubicBezTo>
                    <a:pt x="125" y="63"/>
                    <a:pt x="1" y="568"/>
                    <a:pt x="315" y="797"/>
                  </a:cubicBezTo>
                  <a:cubicBezTo>
                    <a:pt x="400" y="860"/>
                    <a:pt x="493" y="888"/>
                    <a:pt x="583" y="888"/>
                  </a:cubicBezTo>
                  <a:cubicBezTo>
                    <a:pt x="835" y="888"/>
                    <a:pt x="1064" y="666"/>
                    <a:pt x="1021" y="378"/>
                  </a:cubicBezTo>
                  <a:cubicBezTo>
                    <a:pt x="987" y="154"/>
                    <a:pt x="797" y="0"/>
                    <a:pt x="585" y="0"/>
                  </a:cubicBezTo>
                  <a:close/>
                </a:path>
              </a:pathLst>
            </a:custGeom>
            <a:solidFill>
              <a:srgbClr val="52A2A5"/>
            </a:solidFill>
            <a:ln w="5950" cap="flat" cmpd="sng">
              <a:solidFill>
                <a:srgbClr val="52A2A5"/>
              </a:solidFill>
              <a:prstDash val="solid"/>
              <a:miter lim="95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6" name="Google Shape;3106;p38"/>
            <p:cNvSpPr/>
            <p:nvPr/>
          </p:nvSpPr>
          <p:spPr>
            <a:xfrm>
              <a:off x="1790075" y="4980375"/>
              <a:ext cx="20250" cy="17050"/>
            </a:xfrm>
            <a:custGeom>
              <a:avLst/>
              <a:gdLst/>
              <a:ahLst/>
              <a:cxnLst/>
              <a:rect l="l" t="t" r="r" b="b"/>
              <a:pathLst>
                <a:path w="810" h="682" extrusionOk="0">
                  <a:moveTo>
                    <a:pt x="439" y="1"/>
                  </a:moveTo>
                  <a:cubicBezTo>
                    <a:pt x="338" y="1"/>
                    <a:pt x="237" y="45"/>
                    <a:pt x="170" y="142"/>
                  </a:cubicBezTo>
                  <a:cubicBezTo>
                    <a:pt x="1" y="374"/>
                    <a:pt x="165" y="681"/>
                    <a:pt x="437" y="681"/>
                  </a:cubicBezTo>
                  <a:cubicBezTo>
                    <a:pt x="455" y="681"/>
                    <a:pt x="475" y="680"/>
                    <a:pt x="495" y="676"/>
                  </a:cubicBezTo>
                  <a:cubicBezTo>
                    <a:pt x="676" y="648"/>
                    <a:pt x="810" y="476"/>
                    <a:pt x="781" y="295"/>
                  </a:cubicBezTo>
                  <a:cubicBezTo>
                    <a:pt x="752" y="109"/>
                    <a:pt x="595" y="1"/>
                    <a:pt x="439" y="1"/>
                  </a:cubicBezTo>
                  <a:close/>
                </a:path>
              </a:pathLst>
            </a:custGeom>
            <a:solidFill>
              <a:srgbClr val="52A2A5"/>
            </a:solidFill>
            <a:ln w="5950" cap="flat" cmpd="sng">
              <a:solidFill>
                <a:srgbClr val="52A2A5"/>
              </a:solidFill>
              <a:prstDash val="solid"/>
              <a:miter lim="95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7" name="Google Shape;3107;p38"/>
            <p:cNvSpPr/>
            <p:nvPr/>
          </p:nvSpPr>
          <p:spPr>
            <a:xfrm>
              <a:off x="1800525" y="5004050"/>
              <a:ext cx="23325" cy="19550"/>
            </a:xfrm>
            <a:custGeom>
              <a:avLst/>
              <a:gdLst/>
              <a:ahLst/>
              <a:cxnLst/>
              <a:rect l="l" t="t" r="r" b="b"/>
              <a:pathLst>
                <a:path w="933" h="782" extrusionOk="0">
                  <a:moveTo>
                    <a:pt x="514" y="0"/>
                  </a:moveTo>
                  <a:cubicBezTo>
                    <a:pt x="492" y="0"/>
                    <a:pt x="471" y="2"/>
                    <a:pt x="449" y="6"/>
                  </a:cubicBezTo>
                  <a:cubicBezTo>
                    <a:pt x="105" y="54"/>
                    <a:pt x="0" y="502"/>
                    <a:pt x="277" y="702"/>
                  </a:cubicBezTo>
                  <a:cubicBezTo>
                    <a:pt x="349" y="757"/>
                    <a:pt x="429" y="781"/>
                    <a:pt x="506" y="781"/>
                  </a:cubicBezTo>
                  <a:cubicBezTo>
                    <a:pt x="727" y="781"/>
                    <a:pt x="932" y="585"/>
                    <a:pt x="897" y="330"/>
                  </a:cubicBezTo>
                  <a:cubicBezTo>
                    <a:pt x="863" y="142"/>
                    <a:pt x="698" y="0"/>
                    <a:pt x="514" y="0"/>
                  </a:cubicBezTo>
                  <a:close/>
                </a:path>
              </a:pathLst>
            </a:custGeom>
            <a:solidFill>
              <a:srgbClr val="52A2A5"/>
            </a:solidFill>
            <a:ln w="5950" cap="flat" cmpd="sng">
              <a:solidFill>
                <a:srgbClr val="52A2A5"/>
              </a:solidFill>
              <a:prstDash val="solid"/>
              <a:miter lim="95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8" name="Google Shape;3108;p38"/>
            <p:cNvSpPr/>
            <p:nvPr/>
          </p:nvSpPr>
          <p:spPr>
            <a:xfrm>
              <a:off x="1763075" y="5038200"/>
              <a:ext cx="24775" cy="20650"/>
            </a:xfrm>
            <a:custGeom>
              <a:avLst/>
              <a:gdLst/>
              <a:ahLst/>
              <a:cxnLst/>
              <a:rect l="l" t="t" r="r" b="b"/>
              <a:pathLst>
                <a:path w="991" h="826" extrusionOk="0">
                  <a:moveTo>
                    <a:pt x="533" y="1"/>
                  </a:moveTo>
                  <a:cubicBezTo>
                    <a:pt x="515" y="1"/>
                    <a:pt x="496" y="2"/>
                    <a:pt x="478" y="4"/>
                  </a:cubicBezTo>
                  <a:cubicBezTo>
                    <a:pt x="115" y="61"/>
                    <a:pt x="1" y="529"/>
                    <a:pt x="296" y="748"/>
                  </a:cubicBezTo>
                  <a:cubicBezTo>
                    <a:pt x="371" y="801"/>
                    <a:pt x="454" y="825"/>
                    <a:pt x="534" y="825"/>
                  </a:cubicBezTo>
                  <a:cubicBezTo>
                    <a:pt x="771" y="825"/>
                    <a:pt x="990" y="618"/>
                    <a:pt x="955" y="348"/>
                  </a:cubicBezTo>
                  <a:cubicBezTo>
                    <a:pt x="920" y="146"/>
                    <a:pt x="740" y="1"/>
                    <a:pt x="533" y="1"/>
                  </a:cubicBezTo>
                  <a:close/>
                </a:path>
              </a:pathLst>
            </a:custGeom>
            <a:solidFill>
              <a:srgbClr val="52A2A5"/>
            </a:solidFill>
            <a:ln w="5950" cap="flat" cmpd="sng">
              <a:solidFill>
                <a:srgbClr val="52A2A5"/>
              </a:solidFill>
              <a:prstDash val="solid"/>
              <a:miter lim="95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9" name="Google Shape;3109;p38"/>
            <p:cNvSpPr/>
            <p:nvPr/>
          </p:nvSpPr>
          <p:spPr>
            <a:xfrm>
              <a:off x="1018775" y="1944925"/>
              <a:ext cx="118800" cy="173175"/>
            </a:xfrm>
            <a:custGeom>
              <a:avLst/>
              <a:gdLst/>
              <a:ahLst/>
              <a:cxnLst/>
              <a:rect l="l" t="t" r="r" b="b"/>
              <a:pathLst>
                <a:path w="4752" h="6927" extrusionOk="0">
                  <a:moveTo>
                    <a:pt x="941" y="2307"/>
                  </a:moveTo>
                  <a:cubicBezTo>
                    <a:pt x="1103" y="2307"/>
                    <a:pt x="1205" y="2491"/>
                    <a:pt x="1098" y="2634"/>
                  </a:cubicBezTo>
                  <a:cubicBezTo>
                    <a:pt x="1057" y="2689"/>
                    <a:pt x="998" y="2714"/>
                    <a:pt x="940" y="2714"/>
                  </a:cubicBezTo>
                  <a:cubicBezTo>
                    <a:pt x="846" y="2714"/>
                    <a:pt x="753" y="2650"/>
                    <a:pt x="735" y="2538"/>
                  </a:cubicBezTo>
                  <a:cubicBezTo>
                    <a:pt x="726" y="2433"/>
                    <a:pt x="792" y="2328"/>
                    <a:pt x="907" y="2309"/>
                  </a:cubicBezTo>
                  <a:cubicBezTo>
                    <a:pt x="919" y="2307"/>
                    <a:pt x="930" y="2307"/>
                    <a:pt x="941" y="2307"/>
                  </a:cubicBezTo>
                  <a:close/>
                  <a:moveTo>
                    <a:pt x="1" y="1"/>
                  </a:moveTo>
                  <a:cubicBezTo>
                    <a:pt x="1" y="1"/>
                    <a:pt x="86" y="2920"/>
                    <a:pt x="1346" y="4828"/>
                  </a:cubicBezTo>
                  <a:cubicBezTo>
                    <a:pt x="1479" y="5019"/>
                    <a:pt x="1622" y="5209"/>
                    <a:pt x="1784" y="5391"/>
                  </a:cubicBezTo>
                  <a:cubicBezTo>
                    <a:pt x="2500" y="6211"/>
                    <a:pt x="3482" y="6755"/>
                    <a:pt x="4560" y="6926"/>
                  </a:cubicBezTo>
                  <a:cubicBezTo>
                    <a:pt x="4723" y="6278"/>
                    <a:pt x="4751" y="5610"/>
                    <a:pt x="4618" y="4952"/>
                  </a:cubicBezTo>
                  <a:cubicBezTo>
                    <a:pt x="4503" y="4313"/>
                    <a:pt x="4255" y="3702"/>
                    <a:pt x="3902" y="3158"/>
                  </a:cubicBezTo>
                  <a:cubicBezTo>
                    <a:pt x="2643" y="1241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52A2A5"/>
            </a:solidFill>
            <a:ln w="5950" cap="flat" cmpd="sng">
              <a:solidFill>
                <a:srgbClr val="52A2A5"/>
              </a:solidFill>
              <a:prstDash val="solid"/>
              <a:miter lim="95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0" name="Google Shape;3110;p38"/>
            <p:cNvSpPr/>
            <p:nvPr/>
          </p:nvSpPr>
          <p:spPr>
            <a:xfrm>
              <a:off x="1183100" y="1690700"/>
              <a:ext cx="109725" cy="187475"/>
            </a:xfrm>
            <a:custGeom>
              <a:avLst/>
              <a:gdLst/>
              <a:ahLst/>
              <a:cxnLst/>
              <a:rect l="l" t="t" r="r" b="b"/>
              <a:pathLst>
                <a:path w="4389" h="7499" extrusionOk="0">
                  <a:moveTo>
                    <a:pt x="4083" y="1"/>
                  </a:moveTo>
                  <a:lnTo>
                    <a:pt x="4083" y="1"/>
                  </a:lnTo>
                  <a:cubicBezTo>
                    <a:pt x="3167" y="621"/>
                    <a:pt x="2337" y="1365"/>
                    <a:pt x="1612" y="2195"/>
                  </a:cubicBezTo>
                  <a:cubicBezTo>
                    <a:pt x="1231" y="2643"/>
                    <a:pt x="906" y="3139"/>
                    <a:pt x="639" y="3664"/>
                  </a:cubicBezTo>
                  <a:cubicBezTo>
                    <a:pt x="57" y="4866"/>
                    <a:pt x="0" y="6259"/>
                    <a:pt x="496" y="7499"/>
                  </a:cubicBezTo>
                  <a:cubicBezTo>
                    <a:pt x="1164" y="7308"/>
                    <a:pt x="1774" y="6955"/>
                    <a:pt x="2280" y="6488"/>
                  </a:cubicBezTo>
                  <a:cubicBezTo>
                    <a:pt x="2747" y="6058"/>
                    <a:pt x="3129" y="5553"/>
                    <a:pt x="3396" y="4980"/>
                  </a:cubicBezTo>
                  <a:cubicBezTo>
                    <a:pt x="4388" y="2910"/>
                    <a:pt x="4083" y="1"/>
                    <a:pt x="4083" y="1"/>
                  </a:cubicBezTo>
                  <a:close/>
                </a:path>
              </a:pathLst>
            </a:custGeom>
            <a:solidFill>
              <a:srgbClr val="52A2A5"/>
            </a:solidFill>
            <a:ln w="5950" cap="flat" cmpd="sng">
              <a:solidFill>
                <a:srgbClr val="52A2A5"/>
              </a:solidFill>
              <a:prstDash val="solid"/>
              <a:miter lim="95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1" name="Google Shape;3111;p38"/>
            <p:cNvSpPr/>
            <p:nvPr/>
          </p:nvSpPr>
          <p:spPr>
            <a:xfrm>
              <a:off x="503425" y="2144075"/>
              <a:ext cx="23400" cy="70125"/>
            </a:xfrm>
            <a:custGeom>
              <a:avLst/>
              <a:gdLst/>
              <a:ahLst/>
              <a:cxnLst/>
              <a:rect l="l" t="t" r="r" b="b"/>
              <a:pathLst>
                <a:path w="936" h="2805" extrusionOk="0">
                  <a:moveTo>
                    <a:pt x="0" y="0"/>
                  </a:moveTo>
                  <a:lnTo>
                    <a:pt x="172" y="868"/>
                  </a:lnTo>
                  <a:lnTo>
                    <a:pt x="525" y="2671"/>
                  </a:lnTo>
                  <a:cubicBezTo>
                    <a:pt x="782" y="2757"/>
                    <a:pt x="935" y="2805"/>
                    <a:pt x="935" y="2805"/>
                  </a:cubicBezTo>
                  <a:cubicBezTo>
                    <a:pt x="792" y="2137"/>
                    <a:pt x="601" y="1479"/>
                    <a:pt x="353" y="840"/>
                  </a:cubicBezTo>
                  <a:cubicBezTo>
                    <a:pt x="248" y="573"/>
                    <a:pt x="134" y="286"/>
                    <a:pt x="0" y="0"/>
                  </a:cubicBezTo>
                  <a:close/>
                </a:path>
              </a:pathLst>
            </a:custGeom>
            <a:solidFill>
              <a:srgbClr val="52A2A5"/>
            </a:solidFill>
            <a:ln w="5950" cap="flat" cmpd="sng">
              <a:solidFill>
                <a:srgbClr val="52A2A5"/>
              </a:solidFill>
              <a:prstDash val="solid"/>
              <a:miter lim="95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2" name="Google Shape;3112;p38"/>
            <p:cNvSpPr/>
            <p:nvPr/>
          </p:nvSpPr>
          <p:spPr>
            <a:xfrm>
              <a:off x="378225" y="1475350"/>
              <a:ext cx="67025" cy="53225"/>
            </a:xfrm>
            <a:custGeom>
              <a:avLst/>
              <a:gdLst/>
              <a:ahLst/>
              <a:cxnLst/>
              <a:rect l="l" t="t" r="r" b="b"/>
              <a:pathLst>
                <a:path w="2681" h="2129" extrusionOk="0">
                  <a:moveTo>
                    <a:pt x="2681" y="1"/>
                  </a:moveTo>
                  <a:lnTo>
                    <a:pt x="0" y="545"/>
                  </a:lnTo>
                  <a:cubicBezTo>
                    <a:pt x="19" y="602"/>
                    <a:pt x="29" y="659"/>
                    <a:pt x="38" y="716"/>
                  </a:cubicBezTo>
                  <a:lnTo>
                    <a:pt x="57" y="774"/>
                  </a:lnTo>
                  <a:cubicBezTo>
                    <a:pt x="86" y="888"/>
                    <a:pt x="115" y="993"/>
                    <a:pt x="153" y="1088"/>
                  </a:cubicBezTo>
                  <a:cubicBezTo>
                    <a:pt x="162" y="1127"/>
                    <a:pt x="172" y="1165"/>
                    <a:pt x="191" y="1203"/>
                  </a:cubicBezTo>
                  <a:cubicBezTo>
                    <a:pt x="200" y="1241"/>
                    <a:pt x="219" y="1279"/>
                    <a:pt x="229" y="1317"/>
                  </a:cubicBezTo>
                  <a:cubicBezTo>
                    <a:pt x="334" y="1584"/>
                    <a:pt x="458" y="1842"/>
                    <a:pt x="620" y="2081"/>
                  </a:cubicBezTo>
                  <a:cubicBezTo>
                    <a:pt x="630" y="2090"/>
                    <a:pt x="630" y="2100"/>
                    <a:pt x="639" y="2109"/>
                  </a:cubicBezTo>
                  <a:lnTo>
                    <a:pt x="649" y="2128"/>
                  </a:lnTo>
                  <a:cubicBezTo>
                    <a:pt x="668" y="2119"/>
                    <a:pt x="687" y="2109"/>
                    <a:pt x="706" y="2090"/>
                  </a:cubicBezTo>
                  <a:lnTo>
                    <a:pt x="763" y="2061"/>
                  </a:lnTo>
                  <a:lnTo>
                    <a:pt x="782" y="2052"/>
                  </a:lnTo>
                  <a:lnTo>
                    <a:pt x="859" y="2014"/>
                  </a:lnTo>
                  <a:cubicBezTo>
                    <a:pt x="1059" y="1890"/>
                    <a:pt x="1250" y="1756"/>
                    <a:pt x="1421" y="1613"/>
                  </a:cubicBezTo>
                  <a:cubicBezTo>
                    <a:pt x="1450" y="1594"/>
                    <a:pt x="1469" y="1575"/>
                    <a:pt x="1498" y="1556"/>
                  </a:cubicBezTo>
                  <a:cubicBezTo>
                    <a:pt x="1698" y="1375"/>
                    <a:pt x="1889" y="1184"/>
                    <a:pt x="2070" y="983"/>
                  </a:cubicBezTo>
                  <a:cubicBezTo>
                    <a:pt x="2099" y="945"/>
                    <a:pt x="2118" y="917"/>
                    <a:pt x="2146" y="879"/>
                  </a:cubicBezTo>
                  <a:cubicBezTo>
                    <a:pt x="2185" y="831"/>
                    <a:pt x="2213" y="783"/>
                    <a:pt x="2251" y="735"/>
                  </a:cubicBezTo>
                  <a:cubicBezTo>
                    <a:pt x="2289" y="678"/>
                    <a:pt x="2337" y="621"/>
                    <a:pt x="2375" y="554"/>
                  </a:cubicBezTo>
                  <a:cubicBezTo>
                    <a:pt x="2385" y="535"/>
                    <a:pt x="2394" y="526"/>
                    <a:pt x="2404" y="507"/>
                  </a:cubicBezTo>
                  <a:cubicBezTo>
                    <a:pt x="2452" y="440"/>
                    <a:pt x="2499" y="363"/>
                    <a:pt x="2537" y="287"/>
                  </a:cubicBezTo>
                  <a:lnTo>
                    <a:pt x="2537" y="278"/>
                  </a:lnTo>
                  <a:cubicBezTo>
                    <a:pt x="2576" y="220"/>
                    <a:pt x="2604" y="163"/>
                    <a:pt x="2633" y="106"/>
                  </a:cubicBezTo>
                  <a:cubicBezTo>
                    <a:pt x="2652" y="68"/>
                    <a:pt x="2662" y="39"/>
                    <a:pt x="2681" y="1"/>
                  </a:cubicBezTo>
                  <a:close/>
                </a:path>
              </a:pathLst>
            </a:custGeom>
            <a:solidFill>
              <a:srgbClr val="52A2A5"/>
            </a:solidFill>
            <a:ln w="5950" cap="flat" cmpd="sng">
              <a:solidFill>
                <a:srgbClr val="52A2A5"/>
              </a:solidFill>
              <a:prstDash val="solid"/>
              <a:miter lim="95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3" name="Google Shape;3113;p38"/>
            <p:cNvSpPr/>
            <p:nvPr/>
          </p:nvSpPr>
          <p:spPr>
            <a:xfrm>
              <a:off x="431875" y="1698250"/>
              <a:ext cx="160050" cy="132225"/>
            </a:xfrm>
            <a:custGeom>
              <a:avLst/>
              <a:gdLst/>
              <a:ahLst/>
              <a:cxnLst/>
              <a:rect l="l" t="t" r="r" b="b"/>
              <a:pathLst>
                <a:path w="6402" h="5289" extrusionOk="0">
                  <a:moveTo>
                    <a:pt x="5758" y="0"/>
                  </a:moveTo>
                  <a:cubicBezTo>
                    <a:pt x="5613" y="0"/>
                    <a:pt x="5468" y="8"/>
                    <a:pt x="5323" y="23"/>
                  </a:cubicBezTo>
                  <a:cubicBezTo>
                    <a:pt x="5247" y="33"/>
                    <a:pt x="5171" y="42"/>
                    <a:pt x="5085" y="52"/>
                  </a:cubicBezTo>
                  <a:cubicBezTo>
                    <a:pt x="4589" y="128"/>
                    <a:pt x="4112" y="271"/>
                    <a:pt x="3654" y="491"/>
                  </a:cubicBezTo>
                  <a:cubicBezTo>
                    <a:pt x="3692" y="538"/>
                    <a:pt x="3711" y="586"/>
                    <a:pt x="3721" y="643"/>
                  </a:cubicBezTo>
                  <a:cubicBezTo>
                    <a:pt x="3749" y="815"/>
                    <a:pt x="3625" y="968"/>
                    <a:pt x="3463" y="996"/>
                  </a:cubicBezTo>
                  <a:cubicBezTo>
                    <a:pt x="3455" y="997"/>
                    <a:pt x="3447" y="997"/>
                    <a:pt x="3439" y="997"/>
                  </a:cubicBezTo>
                  <a:cubicBezTo>
                    <a:pt x="3305" y="997"/>
                    <a:pt x="3184" y="922"/>
                    <a:pt x="3139" y="796"/>
                  </a:cubicBezTo>
                  <a:lnTo>
                    <a:pt x="3043" y="863"/>
                  </a:lnTo>
                  <a:cubicBezTo>
                    <a:pt x="2938" y="930"/>
                    <a:pt x="2834" y="1006"/>
                    <a:pt x="2738" y="1092"/>
                  </a:cubicBezTo>
                  <a:cubicBezTo>
                    <a:pt x="2566" y="1225"/>
                    <a:pt x="2414" y="1368"/>
                    <a:pt x="2261" y="1530"/>
                  </a:cubicBezTo>
                  <a:cubicBezTo>
                    <a:pt x="2214" y="1578"/>
                    <a:pt x="2166" y="1635"/>
                    <a:pt x="2109" y="1683"/>
                  </a:cubicBezTo>
                  <a:cubicBezTo>
                    <a:pt x="1775" y="2055"/>
                    <a:pt x="1469" y="2456"/>
                    <a:pt x="1202" y="2876"/>
                  </a:cubicBezTo>
                  <a:cubicBezTo>
                    <a:pt x="1088" y="3057"/>
                    <a:pt x="983" y="3228"/>
                    <a:pt x="888" y="3400"/>
                  </a:cubicBezTo>
                  <a:cubicBezTo>
                    <a:pt x="744" y="3648"/>
                    <a:pt x="611" y="3896"/>
                    <a:pt x="506" y="4125"/>
                  </a:cubicBezTo>
                  <a:cubicBezTo>
                    <a:pt x="449" y="4221"/>
                    <a:pt x="411" y="4316"/>
                    <a:pt x="363" y="4411"/>
                  </a:cubicBezTo>
                  <a:cubicBezTo>
                    <a:pt x="334" y="4478"/>
                    <a:pt x="306" y="4545"/>
                    <a:pt x="277" y="4602"/>
                  </a:cubicBezTo>
                  <a:cubicBezTo>
                    <a:pt x="248" y="4669"/>
                    <a:pt x="229" y="4698"/>
                    <a:pt x="220" y="4745"/>
                  </a:cubicBezTo>
                  <a:cubicBezTo>
                    <a:pt x="67" y="5079"/>
                    <a:pt x="0" y="5289"/>
                    <a:pt x="0" y="5289"/>
                  </a:cubicBezTo>
                  <a:cubicBezTo>
                    <a:pt x="0" y="5289"/>
                    <a:pt x="115" y="5270"/>
                    <a:pt x="315" y="5232"/>
                  </a:cubicBezTo>
                  <a:lnTo>
                    <a:pt x="325" y="5232"/>
                  </a:lnTo>
                  <a:lnTo>
                    <a:pt x="420" y="5213"/>
                  </a:lnTo>
                  <a:lnTo>
                    <a:pt x="477" y="5203"/>
                  </a:lnTo>
                  <a:lnTo>
                    <a:pt x="601" y="5184"/>
                  </a:lnTo>
                  <a:lnTo>
                    <a:pt x="659" y="5165"/>
                  </a:lnTo>
                  <a:lnTo>
                    <a:pt x="792" y="5136"/>
                  </a:lnTo>
                  <a:lnTo>
                    <a:pt x="1012" y="5089"/>
                  </a:lnTo>
                  <a:lnTo>
                    <a:pt x="1164" y="5050"/>
                  </a:lnTo>
                  <a:cubicBezTo>
                    <a:pt x="1374" y="4993"/>
                    <a:pt x="1603" y="4936"/>
                    <a:pt x="1851" y="4860"/>
                  </a:cubicBezTo>
                  <a:cubicBezTo>
                    <a:pt x="2089" y="4783"/>
                    <a:pt x="2347" y="4698"/>
                    <a:pt x="2605" y="4593"/>
                  </a:cubicBezTo>
                  <a:cubicBezTo>
                    <a:pt x="2795" y="4526"/>
                    <a:pt x="2996" y="4440"/>
                    <a:pt x="3187" y="4354"/>
                  </a:cubicBezTo>
                  <a:cubicBezTo>
                    <a:pt x="3711" y="4116"/>
                    <a:pt x="4207" y="3810"/>
                    <a:pt x="4665" y="3457"/>
                  </a:cubicBezTo>
                  <a:cubicBezTo>
                    <a:pt x="4703" y="3419"/>
                    <a:pt x="4751" y="3381"/>
                    <a:pt x="4780" y="3352"/>
                  </a:cubicBezTo>
                  <a:cubicBezTo>
                    <a:pt x="4818" y="3314"/>
                    <a:pt x="4856" y="3286"/>
                    <a:pt x="4894" y="3248"/>
                  </a:cubicBezTo>
                  <a:lnTo>
                    <a:pt x="4970" y="3181"/>
                  </a:lnTo>
                  <a:lnTo>
                    <a:pt x="5037" y="3104"/>
                  </a:lnTo>
                  <a:cubicBezTo>
                    <a:pt x="5285" y="2866"/>
                    <a:pt x="5505" y="2589"/>
                    <a:pt x="5686" y="2303"/>
                  </a:cubicBezTo>
                  <a:cubicBezTo>
                    <a:pt x="5714" y="2255"/>
                    <a:pt x="5743" y="2217"/>
                    <a:pt x="5762" y="2179"/>
                  </a:cubicBezTo>
                  <a:cubicBezTo>
                    <a:pt x="5810" y="2112"/>
                    <a:pt x="5848" y="2036"/>
                    <a:pt x="5886" y="1969"/>
                  </a:cubicBezTo>
                  <a:lnTo>
                    <a:pt x="5953" y="1845"/>
                  </a:lnTo>
                  <a:cubicBezTo>
                    <a:pt x="5943" y="1836"/>
                    <a:pt x="5943" y="1836"/>
                    <a:pt x="5953" y="1826"/>
                  </a:cubicBezTo>
                  <a:cubicBezTo>
                    <a:pt x="5972" y="1788"/>
                    <a:pt x="5991" y="1750"/>
                    <a:pt x="6010" y="1712"/>
                  </a:cubicBezTo>
                  <a:lnTo>
                    <a:pt x="6010" y="1693"/>
                  </a:lnTo>
                  <a:cubicBezTo>
                    <a:pt x="6029" y="1654"/>
                    <a:pt x="6048" y="1616"/>
                    <a:pt x="6058" y="1578"/>
                  </a:cubicBezTo>
                  <a:cubicBezTo>
                    <a:pt x="6077" y="1550"/>
                    <a:pt x="6077" y="1540"/>
                    <a:pt x="6086" y="1521"/>
                  </a:cubicBezTo>
                  <a:cubicBezTo>
                    <a:pt x="6096" y="1502"/>
                    <a:pt x="6106" y="1483"/>
                    <a:pt x="6106" y="1464"/>
                  </a:cubicBezTo>
                  <a:cubicBezTo>
                    <a:pt x="6172" y="1292"/>
                    <a:pt x="6230" y="1120"/>
                    <a:pt x="6277" y="939"/>
                  </a:cubicBezTo>
                  <a:cubicBezTo>
                    <a:pt x="6315" y="805"/>
                    <a:pt x="6344" y="681"/>
                    <a:pt x="6363" y="577"/>
                  </a:cubicBezTo>
                  <a:cubicBezTo>
                    <a:pt x="6373" y="500"/>
                    <a:pt x="6382" y="433"/>
                    <a:pt x="6392" y="367"/>
                  </a:cubicBezTo>
                  <a:lnTo>
                    <a:pt x="6392" y="319"/>
                  </a:lnTo>
                  <a:lnTo>
                    <a:pt x="6392" y="271"/>
                  </a:lnTo>
                  <a:cubicBezTo>
                    <a:pt x="6392" y="271"/>
                    <a:pt x="6392" y="271"/>
                    <a:pt x="6392" y="262"/>
                  </a:cubicBezTo>
                  <a:cubicBezTo>
                    <a:pt x="6392" y="243"/>
                    <a:pt x="6392" y="224"/>
                    <a:pt x="6401" y="205"/>
                  </a:cubicBezTo>
                  <a:cubicBezTo>
                    <a:pt x="6401" y="185"/>
                    <a:pt x="6401" y="166"/>
                    <a:pt x="6401" y="157"/>
                  </a:cubicBezTo>
                  <a:lnTo>
                    <a:pt x="6401" y="119"/>
                  </a:lnTo>
                  <a:lnTo>
                    <a:pt x="6401" y="52"/>
                  </a:lnTo>
                  <a:cubicBezTo>
                    <a:pt x="6189" y="18"/>
                    <a:pt x="5974" y="0"/>
                    <a:pt x="5758" y="0"/>
                  </a:cubicBezTo>
                  <a:close/>
                </a:path>
              </a:pathLst>
            </a:custGeom>
            <a:solidFill>
              <a:srgbClr val="52A2A5"/>
            </a:solidFill>
            <a:ln w="5950" cap="flat" cmpd="sng">
              <a:solidFill>
                <a:srgbClr val="52A2A5"/>
              </a:solidFill>
              <a:prstDash val="solid"/>
              <a:miter lim="95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4" name="Google Shape;3114;p38"/>
            <p:cNvSpPr/>
            <p:nvPr/>
          </p:nvSpPr>
          <p:spPr>
            <a:xfrm>
              <a:off x="969650" y="1452000"/>
              <a:ext cx="98275" cy="221100"/>
            </a:xfrm>
            <a:custGeom>
              <a:avLst/>
              <a:gdLst/>
              <a:ahLst/>
              <a:cxnLst/>
              <a:rect l="l" t="t" r="r" b="b"/>
              <a:pathLst>
                <a:path w="3931" h="8844" extrusionOk="0">
                  <a:moveTo>
                    <a:pt x="831" y="0"/>
                  </a:moveTo>
                  <a:cubicBezTo>
                    <a:pt x="800" y="0"/>
                    <a:pt x="768" y="3"/>
                    <a:pt x="735" y="10"/>
                  </a:cubicBezTo>
                  <a:cubicBezTo>
                    <a:pt x="203" y="101"/>
                    <a:pt x="288" y="881"/>
                    <a:pt x="805" y="881"/>
                  </a:cubicBezTo>
                  <a:cubicBezTo>
                    <a:pt x="826" y="881"/>
                    <a:pt x="847" y="880"/>
                    <a:pt x="869" y="878"/>
                  </a:cubicBezTo>
                  <a:lnTo>
                    <a:pt x="869" y="878"/>
                  </a:lnTo>
                  <a:cubicBezTo>
                    <a:pt x="182" y="2013"/>
                    <a:pt x="0" y="3387"/>
                    <a:pt x="373" y="4655"/>
                  </a:cubicBezTo>
                  <a:cubicBezTo>
                    <a:pt x="993" y="6859"/>
                    <a:pt x="3139" y="8843"/>
                    <a:pt x="3139" y="8843"/>
                  </a:cubicBezTo>
                  <a:cubicBezTo>
                    <a:pt x="3139" y="8843"/>
                    <a:pt x="3931" y="6038"/>
                    <a:pt x="3311" y="3825"/>
                  </a:cubicBezTo>
                  <a:cubicBezTo>
                    <a:pt x="2967" y="2557"/>
                    <a:pt x="2099" y="1479"/>
                    <a:pt x="926" y="868"/>
                  </a:cubicBezTo>
                  <a:cubicBezTo>
                    <a:pt x="1455" y="743"/>
                    <a:pt x="1318" y="0"/>
                    <a:pt x="831" y="0"/>
                  </a:cubicBezTo>
                  <a:close/>
                </a:path>
              </a:pathLst>
            </a:custGeom>
            <a:solidFill>
              <a:srgbClr val="52A2A5"/>
            </a:solidFill>
            <a:ln w="5950" cap="flat" cmpd="sng">
              <a:solidFill>
                <a:srgbClr val="52A2A5"/>
              </a:solidFill>
              <a:prstDash val="solid"/>
              <a:miter lim="95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5" name="Google Shape;3115;p38"/>
            <p:cNvSpPr/>
            <p:nvPr/>
          </p:nvSpPr>
          <p:spPr>
            <a:xfrm>
              <a:off x="698500" y="1845250"/>
              <a:ext cx="143100" cy="152900"/>
            </a:xfrm>
            <a:custGeom>
              <a:avLst/>
              <a:gdLst/>
              <a:ahLst/>
              <a:cxnLst/>
              <a:rect l="l" t="t" r="r" b="b"/>
              <a:pathLst>
                <a:path w="5724" h="6116" extrusionOk="0">
                  <a:moveTo>
                    <a:pt x="115" y="0"/>
                  </a:moveTo>
                  <a:cubicBezTo>
                    <a:pt x="0" y="1336"/>
                    <a:pt x="449" y="2652"/>
                    <a:pt x="1364" y="3625"/>
                  </a:cubicBezTo>
                  <a:cubicBezTo>
                    <a:pt x="2919" y="5314"/>
                    <a:pt x="5724" y="6115"/>
                    <a:pt x="5724" y="6115"/>
                  </a:cubicBezTo>
                  <a:cubicBezTo>
                    <a:pt x="5724" y="6115"/>
                    <a:pt x="5171" y="3253"/>
                    <a:pt x="3616" y="1565"/>
                  </a:cubicBezTo>
                  <a:cubicBezTo>
                    <a:pt x="2719" y="573"/>
                    <a:pt x="1450" y="0"/>
                    <a:pt x="115" y="0"/>
                  </a:cubicBezTo>
                  <a:close/>
                </a:path>
              </a:pathLst>
            </a:custGeom>
            <a:solidFill>
              <a:srgbClr val="52A2A5"/>
            </a:solidFill>
            <a:ln w="5950" cap="flat" cmpd="sng">
              <a:solidFill>
                <a:srgbClr val="52A2A5"/>
              </a:solidFill>
              <a:prstDash val="solid"/>
              <a:miter lim="95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6" name="Google Shape;3116;p38"/>
            <p:cNvSpPr/>
            <p:nvPr/>
          </p:nvSpPr>
          <p:spPr>
            <a:xfrm>
              <a:off x="809875" y="2003550"/>
              <a:ext cx="15575" cy="13000"/>
            </a:xfrm>
            <a:custGeom>
              <a:avLst/>
              <a:gdLst/>
              <a:ahLst/>
              <a:cxnLst/>
              <a:rect l="l" t="t" r="r" b="b"/>
              <a:pathLst>
                <a:path w="623" h="520" extrusionOk="0">
                  <a:moveTo>
                    <a:pt x="340" y="0"/>
                  </a:moveTo>
                  <a:cubicBezTo>
                    <a:pt x="328" y="0"/>
                    <a:pt x="317" y="1"/>
                    <a:pt x="305" y="3"/>
                  </a:cubicBezTo>
                  <a:cubicBezTo>
                    <a:pt x="76" y="41"/>
                    <a:pt x="0" y="336"/>
                    <a:pt x="191" y="470"/>
                  </a:cubicBezTo>
                  <a:cubicBezTo>
                    <a:pt x="238" y="504"/>
                    <a:pt x="289" y="520"/>
                    <a:pt x="340" y="520"/>
                  </a:cubicBezTo>
                  <a:cubicBezTo>
                    <a:pt x="486" y="520"/>
                    <a:pt x="622" y="392"/>
                    <a:pt x="601" y="222"/>
                  </a:cubicBezTo>
                  <a:cubicBezTo>
                    <a:pt x="575" y="91"/>
                    <a:pt x="461" y="0"/>
                    <a:pt x="340" y="0"/>
                  </a:cubicBezTo>
                  <a:close/>
                </a:path>
              </a:pathLst>
            </a:custGeom>
            <a:solidFill>
              <a:srgbClr val="52A2A5"/>
            </a:solidFill>
            <a:ln w="5950" cap="flat" cmpd="sng">
              <a:solidFill>
                <a:srgbClr val="52A2A5"/>
              </a:solidFill>
              <a:prstDash val="solid"/>
              <a:miter lim="95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7" name="Google Shape;3117;p38"/>
            <p:cNvSpPr/>
            <p:nvPr/>
          </p:nvSpPr>
          <p:spPr>
            <a:xfrm>
              <a:off x="869725" y="1757850"/>
              <a:ext cx="34850" cy="34400"/>
            </a:xfrm>
            <a:custGeom>
              <a:avLst/>
              <a:gdLst/>
              <a:ahLst/>
              <a:cxnLst/>
              <a:rect l="l" t="t" r="r" b="b"/>
              <a:pathLst>
                <a:path w="1394" h="1376" extrusionOk="0">
                  <a:moveTo>
                    <a:pt x="528" y="1"/>
                  </a:moveTo>
                  <a:cubicBezTo>
                    <a:pt x="438" y="1"/>
                    <a:pt x="347" y="29"/>
                    <a:pt x="268" y="91"/>
                  </a:cubicBezTo>
                  <a:cubicBezTo>
                    <a:pt x="1" y="282"/>
                    <a:pt x="48" y="692"/>
                    <a:pt x="344" y="825"/>
                  </a:cubicBezTo>
                  <a:cubicBezTo>
                    <a:pt x="334" y="873"/>
                    <a:pt x="334" y="911"/>
                    <a:pt x="344" y="959"/>
                  </a:cubicBezTo>
                  <a:cubicBezTo>
                    <a:pt x="395" y="1246"/>
                    <a:pt x="613" y="1376"/>
                    <a:pt x="833" y="1376"/>
                  </a:cubicBezTo>
                  <a:cubicBezTo>
                    <a:pt x="1112" y="1376"/>
                    <a:pt x="1393" y="1168"/>
                    <a:pt x="1346" y="806"/>
                  </a:cubicBezTo>
                  <a:cubicBezTo>
                    <a:pt x="1307" y="596"/>
                    <a:pt x="1155" y="434"/>
                    <a:pt x="954" y="387"/>
                  </a:cubicBezTo>
                  <a:lnTo>
                    <a:pt x="954" y="368"/>
                  </a:lnTo>
                  <a:cubicBezTo>
                    <a:pt x="921" y="143"/>
                    <a:pt x="729" y="1"/>
                    <a:pt x="528" y="1"/>
                  </a:cubicBezTo>
                  <a:close/>
                </a:path>
              </a:pathLst>
            </a:custGeom>
            <a:solidFill>
              <a:srgbClr val="52A2A5"/>
            </a:solidFill>
            <a:ln w="5950" cap="flat" cmpd="sng">
              <a:solidFill>
                <a:srgbClr val="52A2A5"/>
              </a:solidFill>
              <a:prstDash val="solid"/>
              <a:miter lim="95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8" name="Google Shape;3118;p38"/>
            <p:cNvSpPr/>
            <p:nvPr/>
          </p:nvSpPr>
          <p:spPr>
            <a:xfrm>
              <a:off x="1006375" y="1782750"/>
              <a:ext cx="11050" cy="9400"/>
            </a:xfrm>
            <a:custGeom>
              <a:avLst/>
              <a:gdLst/>
              <a:ahLst/>
              <a:cxnLst/>
              <a:rect l="l" t="t" r="r" b="b"/>
              <a:pathLst>
                <a:path w="442" h="376" extrusionOk="0">
                  <a:moveTo>
                    <a:pt x="230" y="0"/>
                  </a:moveTo>
                  <a:cubicBezTo>
                    <a:pt x="224" y="0"/>
                    <a:pt x="217" y="1"/>
                    <a:pt x="210" y="1"/>
                  </a:cubicBezTo>
                  <a:cubicBezTo>
                    <a:pt x="48" y="30"/>
                    <a:pt x="1" y="240"/>
                    <a:pt x="134" y="335"/>
                  </a:cubicBezTo>
                  <a:cubicBezTo>
                    <a:pt x="170" y="363"/>
                    <a:pt x="209" y="375"/>
                    <a:pt x="246" y="375"/>
                  </a:cubicBezTo>
                  <a:cubicBezTo>
                    <a:pt x="349" y="375"/>
                    <a:pt x="441" y="282"/>
                    <a:pt x="420" y="163"/>
                  </a:cubicBezTo>
                  <a:cubicBezTo>
                    <a:pt x="411" y="65"/>
                    <a:pt x="327" y="0"/>
                    <a:pt x="230" y="0"/>
                  </a:cubicBezTo>
                  <a:close/>
                </a:path>
              </a:pathLst>
            </a:custGeom>
            <a:solidFill>
              <a:srgbClr val="52A2A5"/>
            </a:solidFill>
            <a:ln w="5950" cap="flat" cmpd="sng">
              <a:solidFill>
                <a:srgbClr val="52A2A5"/>
              </a:solidFill>
              <a:prstDash val="solid"/>
              <a:miter lim="95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9" name="Google Shape;3119;p38"/>
            <p:cNvSpPr/>
            <p:nvPr/>
          </p:nvSpPr>
          <p:spPr>
            <a:xfrm>
              <a:off x="901450" y="1906925"/>
              <a:ext cx="23100" cy="19575"/>
            </a:xfrm>
            <a:custGeom>
              <a:avLst/>
              <a:gdLst/>
              <a:ahLst/>
              <a:cxnLst/>
              <a:rect l="l" t="t" r="r" b="b"/>
              <a:pathLst>
                <a:path w="924" h="783" extrusionOk="0">
                  <a:moveTo>
                    <a:pt x="419" y="0"/>
                  </a:moveTo>
                  <a:cubicBezTo>
                    <a:pt x="401" y="0"/>
                    <a:pt x="382" y="1"/>
                    <a:pt x="363" y="4"/>
                  </a:cubicBezTo>
                  <a:cubicBezTo>
                    <a:pt x="143" y="42"/>
                    <a:pt x="0" y="233"/>
                    <a:pt x="38" y="452"/>
                  </a:cubicBezTo>
                  <a:cubicBezTo>
                    <a:pt x="67" y="662"/>
                    <a:pt x="241" y="782"/>
                    <a:pt x="421" y="782"/>
                  </a:cubicBezTo>
                  <a:cubicBezTo>
                    <a:pt x="536" y="782"/>
                    <a:pt x="653" y="732"/>
                    <a:pt x="735" y="624"/>
                  </a:cubicBezTo>
                  <a:cubicBezTo>
                    <a:pt x="924" y="354"/>
                    <a:pt x="723" y="0"/>
                    <a:pt x="419" y="0"/>
                  </a:cubicBezTo>
                  <a:close/>
                </a:path>
              </a:pathLst>
            </a:custGeom>
            <a:solidFill>
              <a:srgbClr val="52A2A5"/>
            </a:solidFill>
            <a:ln w="5950" cap="flat" cmpd="sng">
              <a:solidFill>
                <a:srgbClr val="52A2A5"/>
              </a:solidFill>
              <a:prstDash val="solid"/>
              <a:miter lim="95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0" name="Google Shape;3120;p38"/>
            <p:cNvSpPr/>
            <p:nvPr/>
          </p:nvSpPr>
          <p:spPr>
            <a:xfrm>
              <a:off x="819175" y="1866375"/>
              <a:ext cx="17675" cy="14775"/>
            </a:xfrm>
            <a:custGeom>
              <a:avLst/>
              <a:gdLst/>
              <a:ahLst/>
              <a:cxnLst/>
              <a:rect l="l" t="t" r="r" b="b"/>
              <a:pathLst>
                <a:path w="707" h="591" extrusionOk="0">
                  <a:moveTo>
                    <a:pt x="320" y="0"/>
                  </a:moveTo>
                  <a:cubicBezTo>
                    <a:pt x="154" y="0"/>
                    <a:pt x="1" y="148"/>
                    <a:pt x="29" y="338"/>
                  </a:cubicBezTo>
                  <a:cubicBezTo>
                    <a:pt x="54" y="484"/>
                    <a:pt x="180" y="591"/>
                    <a:pt x="322" y="591"/>
                  </a:cubicBezTo>
                  <a:cubicBezTo>
                    <a:pt x="339" y="591"/>
                    <a:pt x="355" y="589"/>
                    <a:pt x="372" y="586"/>
                  </a:cubicBezTo>
                  <a:cubicBezTo>
                    <a:pt x="630" y="548"/>
                    <a:pt x="706" y="214"/>
                    <a:pt x="496" y="62"/>
                  </a:cubicBezTo>
                  <a:cubicBezTo>
                    <a:pt x="441" y="19"/>
                    <a:pt x="380" y="0"/>
                    <a:pt x="320" y="0"/>
                  </a:cubicBezTo>
                  <a:close/>
                </a:path>
              </a:pathLst>
            </a:custGeom>
            <a:solidFill>
              <a:srgbClr val="52A2A5"/>
            </a:solidFill>
            <a:ln w="5950" cap="flat" cmpd="sng">
              <a:solidFill>
                <a:srgbClr val="52A2A5"/>
              </a:solidFill>
              <a:prstDash val="solid"/>
              <a:miter lim="95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1" name="Google Shape;3121;p38"/>
            <p:cNvSpPr/>
            <p:nvPr/>
          </p:nvSpPr>
          <p:spPr>
            <a:xfrm>
              <a:off x="933175" y="2037500"/>
              <a:ext cx="14325" cy="11975"/>
            </a:xfrm>
            <a:custGeom>
              <a:avLst/>
              <a:gdLst/>
              <a:ahLst/>
              <a:cxnLst/>
              <a:rect l="l" t="t" r="r" b="b"/>
              <a:pathLst>
                <a:path w="573" h="479" extrusionOk="0">
                  <a:moveTo>
                    <a:pt x="261" y="1"/>
                  </a:moveTo>
                  <a:cubicBezTo>
                    <a:pt x="125" y="1"/>
                    <a:pt x="0" y="120"/>
                    <a:pt x="29" y="276"/>
                  </a:cubicBezTo>
                  <a:cubicBezTo>
                    <a:pt x="46" y="397"/>
                    <a:pt x="142" y="479"/>
                    <a:pt x="259" y="479"/>
                  </a:cubicBezTo>
                  <a:cubicBezTo>
                    <a:pt x="271" y="479"/>
                    <a:pt x="283" y="478"/>
                    <a:pt x="296" y="476"/>
                  </a:cubicBezTo>
                  <a:cubicBezTo>
                    <a:pt x="506" y="438"/>
                    <a:pt x="572" y="171"/>
                    <a:pt x="401" y="47"/>
                  </a:cubicBezTo>
                  <a:cubicBezTo>
                    <a:pt x="357" y="15"/>
                    <a:pt x="308" y="1"/>
                    <a:pt x="261" y="1"/>
                  </a:cubicBezTo>
                  <a:close/>
                </a:path>
              </a:pathLst>
            </a:custGeom>
            <a:solidFill>
              <a:srgbClr val="52A2A5"/>
            </a:solidFill>
            <a:ln w="5950" cap="flat" cmpd="sng">
              <a:solidFill>
                <a:srgbClr val="52A2A5"/>
              </a:solidFill>
              <a:prstDash val="solid"/>
              <a:miter lim="95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2" name="Google Shape;3122;p38"/>
            <p:cNvSpPr/>
            <p:nvPr/>
          </p:nvSpPr>
          <p:spPr>
            <a:xfrm>
              <a:off x="661650" y="1837525"/>
              <a:ext cx="9450" cy="8000"/>
            </a:xfrm>
            <a:custGeom>
              <a:avLst/>
              <a:gdLst/>
              <a:ahLst/>
              <a:cxnLst/>
              <a:rect l="l" t="t" r="r" b="b"/>
              <a:pathLst>
                <a:path w="378" h="320" extrusionOk="0">
                  <a:moveTo>
                    <a:pt x="169" y="0"/>
                  </a:moveTo>
                  <a:cubicBezTo>
                    <a:pt x="80" y="0"/>
                    <a:pt x="1" y="80"/>
                    <a:pt x="15" y="185"/>
                  </a:cubicBezTo>
                  <a:cubicBezTo>
                    <a:pt x="24" y="265"/>
                    <a:pt x="98" y="320"/>
                    <a:pt x="177" y="320"/>
                  </a:cubicBezTo>
                  <a:cubicBezTo>
                    <a:pt x="184" y="320"/>
                    <a:pt x="190" y="320"/>
                    <a:pt x="196" y="319"/>
                  </a:cubicBezTo>
                  <a:cubicBezTo>
                    <a:pt x="339" y="300"/>
                    <a:pt x="377" y="119"/>
                    <a:pt x="263" y="33"/>
                  </a:cubicBezTo>
                  <a:cubicBezTo>
                    <a:pt x="233" y="10"/>
                    <a:pt x="200" y="0"/>
                    <a:pt x="169" y="0"/>
                  </a:cubicBezTo>
                  <a:close/>
                </a:path>
              </a:pathLst>
            </a:custGeom>
            <a:solidFill>
              <a:srgbClr val="52A2A5"/>
            </a:solidFill>
            <a:ln w="5950" cap="flat" cmpd="sng">
              <a:solidFill>
                <a:srgbClr val="52A2A5"/>
              </a:solidFill>
              <a:prstDash val="solid"/>
              <a:miter lim="95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3" name="Google Shape;3123;p38"/>
            <p:cNvSpPr/>
            <p:nvPr/>
          </p:nvSpPr>
          <p:spPr>
            <a:xfrm>
              <a:off x="460250" y="1709750"/>
              <a:ext cx="19825" cy="14875"/>
            </a:xfrm>
            <a:custGeom>
              <a:avLst/>
              <a:gdLst/>
              <a:ahLst/>
              <a:cxnLst/>
              <a:rect l="l" t="t" r="r" b="b"/>
              <a:pathLst>
                <a:path w="793" h="595" extrusionOk="0">
                  <a:moveTo>
                    <a:pt x="372" y="1"/>
                  </a:moveTo>
                  <a:cubicBezTo>
                    <a:pt x="363" y="1"/>
                    <a:pt x="354" y="1"/>
                    <a:pt x="344" y="2"/>
                  </a:cubicBezTo>
                  <a:cubicBezTo>
                    <a:pt x="0" y="86"/>
                    <a:pt x="64" y="595"/>
                    <a:pt x="411" y="595"/>
                  </a:cubicBezTo>
                  <a:cubicBezTo>
                    <a:pt x="420" y="595"/>
                    <a:pt x="430" y="594"/>
                    <a:pt x="439" y="594"/>
                  </a:cubicBezTo>
                  <a:cubicBezTo>
                    <a:pt x="792" y="510"/>
                    <a:pt x="720" y="1"/>
                    <a:pt x="372" y="1"/>
                  </a:cubicBezTo>
                  <a:close/>
                </a:path>
              </a:pathLst>
            </a:custGeom>
            <a:solidFill>
              <a:srgbClr val="52A2A5"/>
            </a:solidFill>
            <a:ln w="5950" cap="flat" cmpd="sng">
              <a:solidFill>
                <a:srgbClr val="52A2A5"/>
              </a:solidFill>
              <a:prstDash val="solid"/>
              <a:miter lim="95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4" name="Google Shape;3124;p38"/>
            <p:cNvSpPr/>
            <p:nvPr/>
          </p:nvSpPr>
          <p:spPr>
            <a:xfrm>
              <a:off x="994450" y="1795400"/>
              <a:ext cx="4075" cy="3900"/>
            </a:xfrm>
            <a:custGeom>
              <a:avLst/>
              <a:gdLst/>
              <a:ahLst/>
              <a:cxnLst/>
              <a:rect l="l" t="t" r="r" b="b"/>
              <a:pathLst>
                <a:path w="163" h="156" extrusionOk="0">
                  <a:moveTo>
                    <a:pt x="67" y="1"/>
                  </a:moveTo>
                  <a:cubicBezTo>
                    <a:pt x="29" y="10"/>
                    <a:pt x="1" y="48"/>
                    <a:pt x="10" y="96"/>
                  </a:cubicBezTo>
                  <a:cubicBezTo>
                    <a:pt x="10" y="129"/>
                    <a:pt x="39" y="155"/>
                    <a:pt x="78" y="155"/>
                  </a:cubicBezTo>
                  <a:cubicBezTo>
                    <a:pt x="84" y="155"/>
                    <a:pt x="90" y="155"/>
                    <a:pt x="96" y="153"/>
                  </a:cubicBezTo>
                  <a:cubicBezTo>
                    <a:pt x="134" y="153"/>
                    <a:pt x="163" y="115"/>
                    <a:pt x="163" y="67"/>
                  </a:cubicBezTo>
                  <a:cubicBezTo>
                    <a:pt x="153" y="29"/>
                    <a:pt x="115" y="1"/>
                    <a:pt x="67" y="1"/>
                  </a:cubicBezTo>
                  <a:close/>
                </a:path>
              </a:pathLst>
            </a:custGeom>
            <a:solidFill>
              <a:srgbClr val="52A2A5"/>
            </a:solidFill>
            <a:ln w="5950" cap="flat" cmpd="sng">
              <a:solidFill>
                <a:srgbClr val="52A2A5"/>
              </a:solidFill>
              <a:prstDash val="solid"/>
              <a:miter lim="95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5" name="Google Shape;3125;p38"/>
            <p:cNvSpPr/>
            <p:nvPr/>
          </p:nvSpPr>
          <p:spPr>
            <a:xfrm>
              <a:off x="1333325" y="2662775"/>
              <a:ext cx="109725" cy="187225"/>
            </a:xfrm>
            <a:custGeom>
              <a:avLst/>
              <a:gdLst/>
              <a:ahLst/>
              <a:cxnLst/>
              <a:rect l="l" t="t" r="r" b="b"/>
              <a:pathLst>
                <a:path w="4389" h="7489" extrusionOk="0">
                  <a:moveTo>
                    <a:pt x="4084" y="0"/>
                  </a:moveTo>
                  <a:lnTo>
                    <a:pt x="4084" y="0"/>
                  </a:lnTo>
                  <a:cubicBezTo>
                    <a:pt x="3168" y="620"/>
                    <a:pt x="2338" y="1355"/>
                    <a:pt x="1613" y="2194"/>
                  </a:cubicBezTo>
                  <a:cubicBezTo>
                    <a:pt x="1231" y="2643"/>
                    <a:pt x="907" y="3129"/>
                    <a:pt x="650" y="3654"/>
                  </a:cubicBezTo>
                  <a:cubicBezTo>
                    <a:pt x="58" y="4856"/>
                    <a:pt x="1" y="6248"/>
                    <a:pt x="507" y="7489"/>
                  </a:cubicBezTo>
                  <a:cubicBezTo>
                    <a:pt x="1165" y="7298"/>
                    <a:pt x="1775" y="6945"/>
                    <a:pt x="2281" y="6477"/>
                  </a:cubicBezTo>
                  <a:cubicBezTo>
                    <a:pt x="2748" y="6058"/>
                    <a:pt x="3130" y="5542"/>
                    <a:pt x="3397" y="4970"/>
                  </a:cubicBezTo>
                  <a:cubicBezTo>
                    <a:pt x="4389" y="2900"/>
                    <a:pt x="4084" y="0"/>
                    <a:pt x="4084" y="0"/>
                  </a:cubicBezTo>
                  <a:close/>
                </a:path>
              </a:pathLst>
            </a:custGeom>
            <a:solidFill>
              <a:srgbClr val="52A2A5"/>
            </a:solidFill>
            <a:ln w="5950" cap="flat" cmpd="sng">
              <a:solidFill>
                <a:srgbClr val="52A2A5"/>
              </a:solidFill>
              <a:prstDash val="solid"/>
              <a:miter lim="95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6" name="Google Shape;3126;p38"/>
            <p:cNvSpPr/>
            <p:nvPr/>
          </p:nvSpPr>
          <p:spPr>
            <a:xfrm>
              <a:off x="547775" y="2299550"/>
              <a:ext cx="70850" cy="181525"/>
            </a:xfrm>
            <a:custGeom>
              <a:avLst/>
              <a:gdLst/>
              <a:ahLst/>
              <a:cxnLst/>
              <a:rect l="l" t="t" r="r" b="b"/>
              <a:pathLst>
                <a:path w="2834" h="7261" extrusionOk="0">
                  <a:moveTo>
                    <a:pt x="1985" y="1"/>
                  </a:moveTo>
                  <a:cubicBezTo>
                    <a:pt x="1212" y="773"/>
                    <a:pt x="544" y="1632"/>
                    <a:pt x="0" y="2576"/>
                  </a:cubicBezTo>
                  <a:lnTo>
                    <a:pt x="945" y="7260"/>
                  </a:lnTo>
                  <a:cubicBezTo>
                    <a:pt x="1574" y="6650"/>
                    <a:pt x="2032" y="5867"/>
                    <a:pt x="2252" y="5009"/>
                  </a:cubicBezTo>
                  <a:cubicBezTo>
                    <a:pt x="2834" y="2786"/>
                    <a:pt x="1985" y="1"/>
                    <a:pt x="1985" y="1"/>
                  </a:cubicBezTo>
                  <a:close/>
                </a:path>
              </a:pathLst>
            </a:custGeom>
            <a:solidFill>
              <a:srgbClr val="52A2A5"/>
            </a:solidFill>
            <a:ln w="5950" cap="flat" cmpd="sng">
              <a:solidFill>
                <a:srgbClr val="52A2A5"/>
              </a:solidFill>
              <a:prstDash val="solid"/>
              <a:miter lim="95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7" name="Google Shape;3127;p38"/>
            <p:cNvSpPr/>
            <p:nvPr/>
          </p:nvSpPr>
          <p:spPr>
            <a:xfrm>
              <a:off x="621225" y="2670050"/>
              <a:ext cx="121650" cy="119850"/>
            </a:xfrm>
            <a:custGeom>
              <a:avLst/>
              <a:gdLst/>
              <a:ahLst/>
              <a:cxnLst/>
              <a:rect l="l" t="t" r="r" b="b"/>
              <a:pathLst>
                <a:path w="4866" h="4794" extrusionOk="0">
                  <a:moveTo>
                    <a:pt x="4173" y="0"/>
                  </a:moveTo>
                  <a:cubicBezTo>
                    <a:pt x="3458" y="0"/>
                    <a:pt x="2751" y="167"/>
                    <a:pt x="2109" y="491"/>
                  </a:cubicBezTo>
                  <a:cubicBezTo>
                    <a:pt x="2147" y="530"/>
                    <a:pt x="2166" y="587"/>
                    <a:pt x="2176" y="634"/>
                  </a:cubicBezTo>
                  <a:cubicBezTo>
                    <a:pt x="2204" y="806"/>
                    <a:pt x="2080" y="968"/>
                    <a:pt x="1918" y="997"/>
                  </a:cubicBezTo>
                  <a:cubicBezTo>
                    <a:pt x="1904" y="999"/>
                    <a:pt x="1890" y="1000"/>
                    <a:pt x="1876" y="1000"/>
                  </a:cubicBezTo>
                  <a:cubicBezTo>
                    <a:pt x="1739" y="1000"/>
                    <a:pt x="1618" y="918"/>
                    <a:pt x="1575" y="797"/>
                  </a:cubicBezTo>
                  <a:cubicBezTo>
                    <a:pt x="1431" y="892"/>
                    <a:pt x="1298" y="987"/>
                    <a:pt x="1174" y="1102"/>
                  </a:cubicBezTo>
                  <a:cubicBezTo>
                    <a:pt x="726" y="1464"/>
                    <a:pt x="334" y="1884"/>
                    <a:pt x="1" y="2352"/>
                  </a:cubicBezTo>
                  <a:lnTo>
                    <a:pt x="497" y="4794"/>
                  </a:lnTo>
                  <a:cubicBezTo>
                    <a:pt x="1365" y="4507"/>
                    <a:pt x="2338" y="4078"/>
                    <a:pt x="3101" y="3458"/>
                  </a:cubicBezTo>
                  <a:cubicBezTo>
                    <a:pt x="4150" y="2619"/>
                    <a:pt x="4789" y="1388"/>
                    <a:pt x="4866" y="53"/>
                  </a:cubicBezTo>
                  <a:cubicBezTo>
                    <a:pt x="4635" y="18"/>
                    <a:pt x="4404" y="0"/>
                    <a:pt x="4173" y="0"/>
                  </a:cubicBezTo>
                  <a:close/>
                </a:path>
              </a:pathLst>
            </a:custGeom>
            <a:solidFill>
              <a:srgbClr val="52A2A5"/>
            </a:solidFill>
            <a:ln w="5950" cap="flat" cmpd="sng">
              <a:solidFill>
                <a:srgbClr val="52A2A5"/>
              </a:solidFill>
              <a:prstDash val="solid"/>
              <a:miter lim="95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8" name="Google Shape;3128;p38"/>
            <p:cNvSpPr/>
            <p:nvPr/>
          </p:nvSpPr>
          <p:spPr>
            <a:xfrm>
              <a:off x="1119900" y="2423525"/>
              <a:ext cx="98275" cy="221625"/>
            </a:xfrm>
            <a:custGeom>
              <a:avLst/>
              <a:gdLst/>
              <a:ahLst/>
              <a:cxnLst/>
              <a:rect l="l" t="t" r="r" b="b"/>
              <a:pathLst>
                <a:path w="3931" h="8865" extrusionOk="0">
                  <a:moveTo>
                    <a:pt x="822" y="1"/>
                  </a:moveTo>
                  <a:cubicBezTo>
                    <a:pt x="567" y="1"/>
                    <a:pt x="339" y="229"/>
                    <a:pt x="382" y="517"/>
                  </a:cubicBezTo>
                  <a:cubicBezTo>
                    <a:pt x="418" y="743"/>
                    <a:pt x="608" y="900"/>
                    <a:pt x="830" y="900"/>
                  </a:cubicBezTo>
                  <a:cubicBezTo>
                    <a:pt x="843" y="900"/>
                    <a:pt x="856" y="900"/>
                    <a:pt x="868" y="899"/>
                  </a:cubicBezTo>
                  <a:lnTo>
                    <a:pt x="868" y="899"/>
                  </a:lnTo>
                  <a:cubicBezTo>
                    <a:pt x="181" y="2034"/>
                    <a:pt x="0" y="3398"/>
                    <a:pt x="372" y="4667"/>
                  </a:cubicBezTo>
                  <a:cubicBezTo>
                    <a:pt x="992" y="6880"/>
                    <a:pt x="3139" y="8864"/>
                    <a:pt x="3139" y="8864"/>
                  </a:cubicBezTo>
                  <a:cubicBezTo>
                    <a:pt x="3139" y="8864"/>
                    <a:pt x="3930" y="6050"/>
                    <a:pt x="3310" y="3847"/>
                  </a:cubicBezTo>
                  <a:cubicBezTo>
                    <a:pt x="2967" y="2568"/>
                    <a:pt x="2099" y="1500"/>
                    <a:pt x="926" y="889"/>
                  </a:cubicBezTo>
                  <a:cubicBezTo>
                    <a:pt x="1307" y="794"/>
                    <a:pt x="1393" y="298"/>
                    <a:pt x="1069" y="79"/>
                  </a:cubicBezTo>
                  <a:cubicBezTo>
                    <a:pt x="989" y="25"/>
                    <a:pt x="904" y="1"/>
                    <a:pt x="822" y="1"/>
                  </a:cubicBezTo>
                  <a:close/>
                </a:path>
              </a:pathLst>
            </a:custGeom>
            <a:solidFill>
              <a:srgbClr val="52A2A5"/>
            </a:solidFill>
            <a:ln w="5950" cap="flat" cmpd="sng">
              <a:solidFill>
                <a:srgbClr val="52A2A5"/>
              </a:solidFill>
              <a:prstDash val="solid"/>
              <a:miter lim="95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9" name="Google Shape;3129;p38"/>
            <p:cNvSpPr/>
            <p:nvPr/>
          </p:nvSpPr>
          <p:spPr>
            <a:xfrm>
              <a:off x="791275" y="2193200"/>
              <a:ext cx="124500" cy="171500"/>
            </a:xfrm>
            <a:custGeom>
              <a:avLst/>
              <a:gdLst/>
              <a:ahLst/>
              <a:cxnLst/>
              <a:rect l="l" t="t" r="r" b="b"/>
              <a:pathLst>
                <a:path w="4980" h="6860" extrusionOk="0">
                  <a:moveTo>
                    <a:pt x="305" y="0"/>
                  </a:moveTo>
                  <a:lnTo>
                    <a:pt x="305" y="0"/>
                  </a:lnTo>
                  <a:cubicBezTo>
                    <a:pt x="0" y="1307"/>
                    <a:pt x="267" y="2671"/>
                    <a:pt x="1030" y="3768"/>
                  </a:cubicBezTo>
                  <a:cubicBezTo>
                    <a:pt x="2318" y="5667"/>
                    <a:pt x="4980" y="6859"/>
                    <a:pt x="4980" y="6859"/>
                  </a:cubicBezTo>
                  <a:cubicBezTo>
                    <a:pt x="4980" y="6859"/>
                    <a:pt x="4837" y="3950"/>
                    <a:pt x="3549" y="2051"/>
                  </a:cubicBezTo>
                  <a:cubicBezTo>
                    <a:pt x="2805" y="935"/>
                    <a:pt x="1631" y="191"/>
                    <a:pt x="305" y="0"/>
                  </a:cubicBezTo>
                  <a:close/>
                </a:path>
              </a:pathLst>
            </a:custGeom>
            <a:solidFill>
              <a:srgbClr val="52A2A5"/>
            </a:solidFill>
            <a:ln w="5950" cap="flat" cmpd="sng">
              <a:solidFill>
                <a:srgbClr val="52A2A5"/>
              </a:solidFill>
              <a:prstDash val="solid"/>
              <a:miter lim="95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0" name="Google Shape;3130;p38"/>
            <p:cNvSpPr/>
            <p:nvPr/>
          </p:nvSpPr>
          <p:spPr>
            <a:xfrm>
              <a:off x="848750" y="2817075"/>
              <a:ext cx="143100" cy="153125"/>
            </a:xfrm>
            <a:custGeom>
              <a:avLst/>
              <a:gdLst/>
              <a:ahLst/>
              <a:cxnLst/>
              <a:rect l="l" t="t" r="r" b="b"/>
              <a:pathLst>
                <a:path w="5724" h="6125" extrusionOk="0">
                  <a:moveTo>
                    <a:pt x="115" y="0"/>
                  </a:moveTo>
                  <a:cubicBezTo>
                    <a:pt x="0" y="1336"/>
                    <a:pt x="458" y="2652"/>
                    <a:pt x="1374" y="3635"/>
                  </a:cubicBezTo>
                  <a:cubicBezTo>
                    <a:pt x="2919" y="5323"/>
                    <a:pt x="5724" y="6124"/>
                    <a:pt x="5724" y="6124"/>
                  </a:cubicBezTo>
                  <a:cubicBezTo>
                    <a:pt x="5724" y="6124"/>
                    <a:pt x="5170" y="3253"/>
                    <a:pt x="3615" y="1565"/>
                  </a:cubicBezTo>
                  <a:cubicBezTo>
                    <a:pt x="2728" y="572"/>
                    <a:pt x="1450" y="0"/>
                    <a:pt x="115" y="0"/>
                  </a:cubicBezTo>
                  <a:close/>
                </a:path>
              </a:pathLst>
            </a:custGeom>
            <a:solidFill>
              <a:srgbClr val="52A2A5"/>
            </a:solidFill>
            <a:ln w="5950" cap="flat" cmpd="sng">
              <a:solidFill>
                <a:srgbClr val="52A2A5"/>
              </a:solidFill>
              <a:prstDash val="solid"/>
              <a:miter lim="95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1" name="Google Shape;3131;p38"/>
            <p:cNvSpPr/>
            <p:nvPr/>
          </p:nvSpPr>
          <p:spPr>
            <a:xfrm>
              <a:off x="706375" y="2124375"/>
              <a:ext cx="15750" cy="15600"/>
            </a:xfrm>
            <a:custGeom>
              <a:avLst/>
              <a:gdLst/>
              <a:ahLst/>
              <a:cxnLst/>
              <a:rect l="l" t="t" r="r" b="b"/>
              <a:pathLst>
                <a:path w="630" h="624" extrusionOk="0">
                  <a:moveTo>
                    <a:pt x="318" y="1"/>
                  </a:moveTo>
                  <a:cubicBezTo>
                    <a:pt x="200" y="1"/>
                    <a:pt x="81" y="66"/>
                    <a:pt x="29" y="206"/>
                  </a:cubicBezTo>
                  <a:cubicBezTo>
                    <a:pt x="10" y="254"/>
                    <a:pt x="0" y="311"/>
                    <a:pt x="10" y="359"/>
                  </a:cubicBezTo>
                  <a:cubicBezTo>
                    <a:pt x="38" y="535"/>
                    <a:pt x="177" y="624"/>
                    <a:pt x="315" y="624"/>
                  </a:cubicBezTo>
                  <a:cubicBezTo>
                    <a:pt x="453" y="624"/>
                    <a:pt x="592" y="535"/>
                    <a:pt x="620" y="359"/>
                  </a:cubicBezTo>
                  <a:lnTo>
                    <a:pt x="630" y="368"/>
                  </a:lnTo>
                  <a:lnTo>
                    <a:pt x="630" y="330"/>
                  </a:lnTo>
                  <a:cubicBezTo>
                    <a:pt x="630" y="311"/>
                    <a:pt x="630" y="283"/>
                    <a:pt x="630" y="263"/>
                  </a:cubicBezTo>
                  <a:cubicBezTo>
                    <a:pt x="599" y="93"/>
                    <a:pt x="458" y="1"/>
                    <a:pt x="318" y="1"/>
                  </a:cubicBezTo>
                  <a:close/>
                </a:path>
              </a:pathLst>
            </a:custGeom>
            <a:solidFill>
              <a:srgbClr val="52A2A5"/>
            </a:solidFill>
            <a:ln w="5950" cap="flat" cmpd="sng">
              <a:solidFill>
                <a:srgbClr val="52A2A5"/>
              </a:solidFill>
              <a:prstDash val="solid"/>
              <a:miter lim="95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2" name="Google Shape;3132;p38"/>
            <p:cNvSpPr/>
            <p:nvPr/>
          </p:nvSpPr>
          <p:spPr>
            <a:xfrm>
              <a:off x="960100" y="2975525"/>
              <a:ext cx="15600" cy="13050"/>
            </a:xfrm>
            <a:custGeom>
              <a:avLst/>
              <a:gdLst/>
              <a:ahLst/>
              <a:cxnLst/>
              <a:rect l="l" t="t" r="r" b="b"/>
              <a:pathLst>
                <a:path w="624" h="522" extrusionOk="0">
                  <a:moveTo>
                    <a:pt x="344" y="1"/>
                  </a:moveTo>
                  <a:cubicBezTo>
                    <a:pt x="329" y="1"/>
                    <a:pt x="313" y="3"/>
                    <a:pt x="297" y="6"/>
                  </a:cubicBezTo>
                  <a:cubicBezTo>
                    <a:pt x="68" y="34"/>
                    <a:pt x="1" y="330"/>
                    <a:pt x="182" y="473"/>
                  </a:cubicBezTo>
                  <a:cubicBezTo>
                    <a:pt x="230" y="507"/>
                    <a:pt x="282" y="521"/>
                    <a:pt x="332" y="521"/>
                  </a:cubicBezTo>
                  <a:cubicBezTo>
                    <a:pt x="484" y="521"/>
                    <a:pt x="623" y="387"/>
                    <a:pt x="602" y="216"/>
                  </a:cubicBezTo>
                  <a:cubicBezTo>
                    <a:pt x="576" y="97"/>
                    <a:pt x="468" y="1"/>
                    <a:pt x="344" y="1"/>
                  </a:cubicBezTo>
                  <a:close/>
                </a:path>
              </a:pathLst>
            </a:custGeom>
            <a:solidFill>
              <a:srgbClr val="52A2A5"/>
            </a:solidFill>
            <a:ln w="5950" cap="flat" cmpd="sng">
              <a:solidFill>
                <a:srgbClr val="52A2A5"/>
              </a:solidFill>
              <a:prstDash val="solid"/>
              <a:miter lim="95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3" name="Google Shape;3133;p38"/>
            <p:cNvSpPr/>
            <p:nvPr/>
          </p:nvSpPr>
          <p:spPr>
            <a:xfrm>
              <a:off x="1020200" y="2729725"/>
              <a:ext cx="33900" cy="34700"/>
            </a:xfrm>
            <a:custGeom>
              <a:avLst/>
              <a:gdLst/>
              <a:ahLst/>
              <a:cxnLst/>
              <a:rect l="l" t="t" r="r" b="b"/>
              <a:pathLst>
                <a:path w="1356" h="1388" extrusionOk="0">
                  <a:moveTo>
                    <a:pt x="517" y="1"/>
                  </a:moveTo>
                  <a:cubicBezTo>
                    <a:pt x="429" y="1"/>
                    <a:pt x="339" y="28"/>
                    <a:pt x="258" y="89"/>
                  </a:cubicBezTo>
                  <a:cubicBezTo>
                    <a:pt x="1" y="289"/>
                    <a:pt x="39" y="690"/>
                    <a:pt x="335" y="833"/>
                  </a:cubicBezTo>
                  <a:cubicBezTo>
                    <a:pt x="335" y="871"/>
                    <a:pt x="335" y="918"/>
                    <a:pt x="335" y="957"/>
                  </a:cubicBezTo>
                  <a:cubicBezTo>
                    <a:pt x="379" y="1233"/>
                    <a:pt x="608" y="1387"/>
                    <a:pt x="840" y="1387"/>
                  </a:cubicBezTo>
                  <a:cubicBezTo>
                    <a:pt x="1009" y="1387"/>
                    <a:pt x="1179" y="1305"/>
                    <a:pt x="1279" y="1128"/>
                  </a:cubicBezTo>
                  <a:cubicBezTo>
                    <a:pt x="1336" y="1033"/>
                    <a:pt x="1355" y="918"/>
                    <a:pt x="1336" y="804"/>
                  </a:cubicBezTo>
                  <a:cubicBezTo>
                    <a:pt x="1308" y="594"/>
                    <a:pt x="1155" y="432"/>
                    <a:pt x="955" y="384"/>
                  </a:cubicBezTo>
                  <a:lnTo>
                    <a:pt x="955" y="375"/>
                  </a:lnTo>
                  <a:cubicBezTo>
                    <a:pt x="915" y="148"/>
                    <a:pt x="721" y="1"/>
                    <a:pt x="517" y="1"/>
                  </a:cubicBezTo>
                  <a:close/>
                </a:path>
              </a:pathLst>
            </a:custGeom>
            <a:solidFill>
              <a:srgbClr val="52A2A5"/>
            </a:solidFill>
            <a:ln w="5950" cap="flat" cmpd="sng">
              <a:solidFill>
                <a:srgbClr val="52A2A5"/>
              </a:solidFill>
              <a:prstDash val="solid"/>
              <a:miter lim="95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4" name="Google Shape;3134;p38"/>
            <p:cNvSpPr/>
            <p:nvPr/>
          </p:nvSpPr>
          <p:spPr>
            <a:xfrm>
              <a:off x="1156625" y="2754750"/>
              <a:ext cx="11100" cy="9300"/>
            </a:xfrm>
            <a:custGeom>
              <a:avLst/>
              <a:gdLst/>
              <a:ahLst/>
              <a:cxnLst/>
              <a:rect l="l" t="t" r="r" b="b"/>
              <a:pathLst>
                <a:path w="444" h="372" extrusionOk="0">
                  <a:moveTo>
                    <a:pt x="246" y="0"/>
                  </a:moveTo>
                  <a:cubicBezTo>
                    <a:pt x="234" y="0"/>
                    <a:pt x="222" y="1"/>
                    <a:pt x="210" y="3"/>
                  </a:cubicBezTo>
                  <a:cubicBezTo>
                    <a:pt x="48" y="22"/>
                    <a:pt x="0" y="242"/>
                    <a:pt x="134" y="337"/>
                  </a:cubicBezTo>
                  <a:cubicBezTo>
                    <a:pt x="167" y="361"/>
                    <a:pt x="204" y="372"/>
                    <a:pt x="240" y="372"/>
                  </a:cubicBezTo>
                  <a:cubicBezTo>
                    <a:pt x="346" y="372"/>
                    <a:pt x="444" y="277"/>
                    <a:pt x="430" y="156"/>
                  </a:cubicBezTo>
                  <a:cubicBezTo>
                    <a:pt x="413" y="63"/>
                    <a:pt x="336" y="0"/>
                    <a:pt x="246" y="0"/>
                  </a:cubicBezTo>
                  <a:close/>
                </a:path>
              </a:pathLst>
            </a:custGeom>
            <a:solidFill>
              <a:srgbClr val="52A2A5"/>
            </a:solidFill>
            <a:ln w="5950" cap="flat" cmpd="sng">
              <a:solidFill>
                <a:srgbClr val="52A2A5"/>
              </a:solidFill>
              <a:prstDash val="solid"/>
              <a:miter lim="95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5" name="Google Shape;3135;p38"/>
            <p:cNvSpPr/>
            <p:nvPr/>
          </p:nvSpPr>
          <p:spPr>
            <a:xfrm>
              <a:off x="1051575" y="2878875"/>
              <a:ext cx="23275" cy="19450"/>
            </a:xfrm>
            <a:custGeom>
              <a:avLst/>
              <a:gdLst/>
              <a:ahLst/>
              <a:cxnLst/>
              <a:rect l="l" t="t" r="r" b="b"/>
              <a:pathLst>
                <a:path w="931" h="778" extrusionOk="0">
                  <a:moveTo>
                    <a:pt x="427" y="0"/>
                  </a:moveTo>
                  <a:cubicBezTo>
                    <a:pt x="205" y="0"/>
                    <a:pt x="1" y="192"/>
                    <a:pt x="43" y="447"/>
                  </a:cubicBezTo>
                  <a:cubicBezTo>
                    <a:pt x="69" y="635"/>
                    <a:pt x="232" y="777"/>
                    <a:pt x="417" y="777"/>
                  </a:cubicBezTo>
                  <a:cubicBezTo>
                    <a:pt x="439" y="777"/>
                    <a:pt x="460" y="775"/>
                    <a:pt x="482" y="771"/>
                  </a:cubicBezTo>
                  <a:cubicBezTo>
                    <a:pt x="825" y="724"/>
                    <a:pt x="930" y="285"/>
                    <a:pt x="654" y="75"/>
                  </a:cubicBezTo>
                  <a:cubicBezTo>
                    <a:pt x="582" y="23"/>
                    <a:pt x="504" y="0"/>
                    <a:pt x="427" y="0"/>
                  </a:cubicBezTo>
                  <a:close/>
                </a:path>
              </a:pathLst>
            </a:custGeom>
            <a:solidFill>
              <a:srgbClr val="52A2A5"/>
            </a:solidFill>
            <a:ln w="5950" cap="flat" cmpd="sng">
              <a:solidFill>
                <a:srgbClr val="52A2A5"/>
              </a:solidFill>
              <a:prstDash val="solid"/>
              <a:miter lim="95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6" name="Google Shape;3136;p38"/>
            <p:cNvSpPr/>
            <p:nvPr/>
          </p:nvSpPr>
          <p:spPr>
            <a:xfrm>
              <a:off x="969425" y="2838300"/>
              <a:ext cx="17650" cy="14675"/>
            </a:xfrm>
            <a:custGeom>
              <a:avLst/>
              <a:gdLst/>
              <a:ahLst/>
              <a:cxnLst/>
              <a:rect l="l" t="t" r="r" b="b"/>
              <a:pathLst>
                <a:path w="706" h="587" extrusionOk="0">
                  <a:moveTo>
                    <a:pt x="323" y="0"/>
                  </a:moveTo>
                  <a:cubicBezTo>
                    <a:pt x="155" y="0"/>
                    <a:pt x="0" y="146"/>
                    <a:pt x="29" y="344"/>
                  </a:cubicBezTo>
                  <a:cubicBezTo>
                    <a:pt x="54" y="480"/>
                    <a:pt x="179" y="586"/>
                    <a:pt x="322" y="586"/>
                  </a:cubicBezTo>
                  <a:cubicBezTo>
                    <a:pt x="338" y="586"/>
                    <a:pt x="355" y="585"/>
                    <a:pt x="372" y="582"/>
                  </a:cubicBezTo>
                  <a:cubicBezTo>
                    <a:pt x="630" y="544"/>
                    <a:pt x="706" y="210"/>
                    <a:pt x="496" y="57"/>
                  </a:cubicBezTo>
                  <a:cubicBezTo>
                    <a:pt x="442" y="18"/>
                    <a:pt x="382" y="0"/>
                    <a:pt x="323" y="0"/>
                  </a:cubicBezTo>
                  <a:close/>
                </a:path>
              </a:pathLst>
            </a:custGeom>
            <a:solidFill>
              <a:srgbClr val="52A2A5"/>
            </a:solidFill>
            <a:ln w="5950" cap="flat" cmpd="sng">
              <a:solidFill>
                <a:srgbClr val="52A2A5"/>
              </a:solidFill>
              <a:prstDash val="solid"/>
              <a:miter lim="95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7" name="Google Shape;3137;p38"/>
            <p:cNvSpPr/>
            <p:nvPr/>
          </p:nvSpPr>
          <p:spPr>
            <a:xfrm>
              <a:off x="1082125" y="3009275"/>
              <a:ext cx="16625" cy="11975"/>
            </a:xfrm>
            <a:custGeom>
              <a:avLst/>
              <a:gdLst/>
              <a:ahLst/>
              <a:cxnLst/>
              <a:rect l="l" t="t" r="r" b="b"/>
              <a:pathLst>
                <a:path w="665" h="479" extrusionOk="0">
                  <a:moveTo>
                    <a:pt x="352" y="1"/>
                  </a:moveTo>
                  <a:cubicBezTo>
                    <a:pt x="330" y="1"/>
                    <a:pt x="306" y="4"/>
                    <a:pt x="281" y="10"/>
                  </a:cubicBezTo>
                  <a:cubicBezTo>
                    <a:pt x="1" y="76"/>
                    <a:pt x="58" y="478"/>
                    <a:pt x="329" y="478"/>
                  </a:cubicBezTo>
                  <a:cubicBezTo>
                    <a:pt x="335" y="478"/>
                    <a:pt x="341" y="478"/>
                    <a:pt x="347" y="478"/>
                  </a:cubicBezTo>
                  <a:cubicBezTo>
                    <a:pt x="665" y="451"/>
                    <a:pt x="624" y="1"/>
                    <a:pt x="352" y="1"/>
                  </a:cubicBezTo>
                  <a:close/>
                </a:path>
              </a:pathLst>
            </a:custGeom>
            <a:solidFill>
              <a:srgbClr val="52A2A5"/>
            </a:solidFill>
            <a:ln w="5950" cap="flat" cmpd="sng">
              <a:solidFill>
                <a:srgbClr val="52A2A5"/>
              </a:solidFill>
              <a:prstDash val="solid"/>
              <a:miter lim="95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8" name="Google Shape;3138;p38"/>
            <p:cNvSpPr/>
            <p:nvPr/>
          </p:nvSpPr>
          <p:spPr>
            <a:xfrm>
              <a:off x="811050" y="2809400"/>
              <a:ext cx="9625" cy="8025"/>
            </a:xfrm>
            <a:custGeom>
              <a:avLst/>
              <a:gdLst/>
              <a:ahLst/>
              <a:cxnLst/>
              <a:rect l="l" t="t" r="r" b="b"/>
              <a:pathLst>
                <a:path w="385" h="321" extrusionOk="0">
                  <a:moveTo>
                    <a:pt x="201" y="1"/>
                  </a:moveTo>
                  <a:cubicBezTo>
                    <a:pt x="195" y="1"/>
                    <a:pt x="188" y="1"/>
                    <a:pt x="182" y="2"/>
                  </a:cubicBezTo>
                  <a:cubicBezTo>
                    <a:pt x="49" y="21"/>
                    <a:pt x="1" y="202"/>
                    <a:pt x="115" y="288"/>
                  </a:cubicBezTo>
                  <a:cubicBezTo>
                    <a:pt x="145" y="311"/>
                    <a:pt x="179" y="321"/>
                    <a:pt x="211" y="321"/>
                  </a:cubicBezTo>
                  <a:cubicBezTo>
                    <a:pt x="302" y="321"/>
                    <a:pt x="384" y="241"/>
                    <a:pt x="363" y="135"/>
                  </a:cubicBezTo>
                  <a:cubicBezTo>
                    <a:pt x="355" y="56"/>
                    <a:pt x="280" y="1"/>
                    <a:pt x="201" y="1"/>
                  </a:cubicBezTo>
                  <a:close/>
                </a:path>
              </a:pathLst>
            </a:custGeom>
            <a:solidFill>
              <a:srgbClr val="52A2A5"/>
            </a:solidFill>
            <a:ln w="5950" cap="flat" cmpd="sng">
              <a:solidFill>
                <a:srgbClr val="52A2A5"/>
              </a:solidFill>
              <a:prstDash val="solid"/>
              <a:miter lim="95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9" name="Google Shape;3139;p38"/>
            <p:cNvSpPr/>
            <p:nvPr/>
          </p:nvSpPr>
          <p:spPr>
            <a:xfrm>
              <a:off x="612875" y="2681400"/>
              <a:ext cx="15325" cy="14525"/>
            </a:xfrm>
            <a:custGeom>
              <a:avLst/>
              <a:gdLst/>
              <a:ahLst/>
              <a:cxnLst/>
              <a:rect l="l" t="t" r="r" b="b"/>
              <a:pathLst>
                <a:path w="613" h="581" extrusionOk="0">
                  <a:moveTo>
                    <a:pt x="303" y="0"/>
                  </a:moveTo>
                  <a:cubicBezTo>
                    <a:pt x="171" y="0"/>
                    <a:pt x="38" y="79"/>
                    <a:pt x="1" y="238"/>
                  </a:cubicBezTo>
                  <a:cubicBezTo>
                    <a:pt x="1" y="276"/>
                    <a:pt x="1" y="314"/>
                    <a:pt x="1" y="352"/>
                  </a:cubicBezTo>
                  <a:cubicBezTo>
                    <a:pt x="43" y="508"/>
                    <a:pt x="169" y="580"/>
                    <a:pt x="294" y="580"/>
                  </a:cubicBezTo>
                  <a:cubicBezTo>
                    <a:pt x="453" y="580"/>
                    <a:pt x="612" y="465"/>
                    <a:pt x="602" y="257"/>
                  </a:cubicBezTo>
                  <a:cubicBezTo>
                    <a:pt x="577" y="86"/>
                    <a:pt x="441" y="0"/>
                    <a:pt x="303" y="0"/>
                  </a:cubicBezTo>
                  <a:close/>
                </a:path>
              </a:pathLst>
            </a:custGeom>
            <a:solidFill>
              <a:srgbClr val="52A2A5"/>
            </a:solidFill>
            <a:ln w="5950" cap="flat" cmpd="sng">
              <a:solidFill>
                <a:srgbClr val="52A2A5"/>
              </a:solidFill>
              <a:prstDash val="solid"/>
              <a:miter lim="95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0" name="Google Shape;3140;p38"/>
            <p:cNvSpPr/>
            <p:nvPr/>
          </p:nvSpPr>
          <p:spPr>
            <a:xfrm>
              <a:off x="1144700" y="2767425"/>
              <a:ext cx="4350" cy="3875"/>
            </a:xfrm>
            <a:custGeom>
              <a:avLst/>
              <a:gdLst/>
              <a:ahLst/>
              <a:cxnLst/>
              <a:rect l="l" t="t" r="r" b="b"/>
              <a:pathLst>
                <a:path w="174" h="155" extrusionOk="0">
                  <a:moveTo>
                    <a:pt x="91" y="0"/>
                  </a:moveTo>
                  <a:cubicBezTo>
                    <a:pt x="87" y="0"/>
                    <a:pt x="82" y="1"/>
                    <a:pt x="77" y="2"/>
                  </a:cubicBezTo>
                  <a:cubicBezTo>
                    <a:pt x="29" y="2"/>
                    <a:pt x="0" y="50"/>
                    <a:pt x="10" y="88"/>
                  </a:cubicBezTo>
                  <a:cubicBezTo>
                    <a:pt x="14" y="134"/>
                    <a:pt x="48" y="154"/>
                    <a:pt x="83" y="154"/>
                  </a:cubicBezTo>
                  <a:cubicBezTo>
                    <a:pt x="127" y="154"/>
                    <a:pt x="173" y="122"/>
                    <a:pt x="163" y="69"/>
                  </a:cubicBezTo>
                  <a:cubicBezTo>
                    <a:pt x="154" y="27"/>
                    <a:pt x="124" y="0"/>
                    <a:pt x="91" y="0"/>
                  </a:cubicBezTo>
                  <a:close/>
                </a:path>
              </a:pathLst>
            </a:custGeom>
            <a:solidFill>
              <a:srgbClr val="52A2A5"/>
            </a:solidFill>
            <a:ln w="5950" cap="flat" cmpd="sng">
              <a:solidFill>
                <a:srgbClr val="52A2A5"/>
              </a:solidFill>
              <a:prstDash val="solid"/>
              <a:miter lim="95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1" name="Google Shape;3141;p38"/>
            <p:cNvSpPr/>
            <p:nvPr/>
          </p:nvSpPr>
          <p:spPr>
            <a:xfrm>
              <a:off x="1141200" y="2182550"/>
              <a:ext cx="20700" cy="18075"/>
            </a:xfrm>
            <a:custGeom>
              <a:avLst/>
              <a:gdLst/>
              <a:ahLst/>
              <a:cxnLst/>
              <a:rect l="l" t="t" r="r" b="b"/>
              <a:pathLst>
                <a:path w="828" h="723" extrusionOk="0">
                  <a:moveTo>
                    <a:pt x="472" y="0"/>
                  </a:moveTo>
                  <a:cubicBezTo>
                    <a:pt x="451" y="0"/>
                    <a:pt x="429" y="2"/>
                    <a:pt x="407" y="7"/>
                  </a:cubicBezTo>
                  <a:cubicBezTo>
                    <a:pt x="0" y="120"/>
                    <a:pt x="91" y="722"/>
                    <a:pt x="512" y="722"/>
                  </a:cubicBezTo>
                  <a:cubicBezTo>
                    <a:pt x="515" y="722"/>
                    <a:pt x="519" y="722"/>
                    <a:pt x="522" y="722"/>
                  </a:cubicBezTo>
                  <a:cubicBezTo>
                    <a:pt x="675" y="703"/>
                    <a:pt x="799" y="569"/>
                    <a:pt x="827" y="417"/>
                  </a:cubicBezTo>
                  <a:cubicBezTo>
                    <a:pt x="827" y="379"/>
                    <a:pt x="827" y="340"/>
                    <a:pt x="827" y="312"/>
                  </a:cubicBezTo>
                  <a:cubicBezTo>
                    <a:pt x="793" y="133"/>
                    <a:pt x="646" y="0"/>
                    <a:pt x="472" y="0"/>
                  </a:cubicBezTo>
                  <a:close/>
                </a:path>
              </a:pathLst>
            </a:custGeom>
            <a:solidFill>
              <a:srgbClr val="52A2A5"/>
            </a:solidFill>
            <a:ln w="5950" cap="flat" cmpd="sng">
              <a:solidFill>
                <a:srgbClr val="52A2A5"/>
              </a:solidFill>
              <a:prstDash val="solid"/>
              <a:miter lim="95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2" name="Google Shape;3142;p38"/>
            <p:cNvSpPr/>
            <p:nvPr/>
          </p:nvSpPr>
          <p:spPr>
            <a:xfrm>
              <a:off x="883925" y="2208350"/>
              <a:ext cx="8950" cy="7550"/>
            </a:xfrm>
            <a:custGeom>
              <a:avLst/>
              <a:gdLst/>
              <a:ahLst/>
              <a:cxnLst/>
              <a:rect l="l" t="t" r="r" b="b"/>
              <a:pathLst>
                <a:path w="358" h="302" extrusionOk="0">
                  <a:moveTo>
                    <a:pt x="160" y="1"/>
                  </a:moveTo>
                  <a:cubicBezTo>
                    <a:pt x="74" y="1"/>
                    <a:pt x="0" y="78"/>
                    <a:pt x="14" y="176"/>
                  </a:cubicBezTo>
                  <a:cubicBezTo>
                    <a:pt x="23" y="247"/>
                    <a:pt x="89" y="302"/>
                    <a:pt x="167" y="302"/>
                  </a:cubicBezTo>
                  <a:cubicBezTo>
                    <a:pt x="174" y="302"/>
                    <a:pt x="180" y="301"/>
                    <a:pt x="186" y="300"/>
                  </a:cubicBezTo>
                  <a:cubicBezTo>
                    <a:pt x="320" y="281"/>
                    <a:pt x="358" y="110"/>
                    <a:pt x="253" y="33"/>
                  </a:cubicBezTo>
                  <a:cubicBezTo>
                    <a:pt x="223" y="11"/>
                    <a:pt x="190" y="1"/>
                    <a:pt x="160" y="1"/>
                  </a:cubicBezTo>
                  <a:close/>
                </a:path>
              </a:pathLst>
            </a:custGeom>
            <a:solidFill>
              <a:srgbClr val="52A2A5"/>
            </a:solidFill>
            <a:ln w="5950" cap="flat" cmpd="sng">
              <a:solidFill>
                <a:srgbClr val="52A2A5"/>
              </a:solidFill>
              <a:prstDash val="solid"/>
              <a:miter lim="95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3" name="Google Shape;3143;p38"/>
            <p:cNvSpPr/>
            <p:nvPr/>
          </p:nvSpPr>
          <p:spPr>
            <a:xfrm>
              <a:off x="759550" y="2401525"/>
              <a:ext cx="21425" cy="17900"/>
            </a:xfrm>
            <a:custGeom>
              <a:avLst/>
              <a:gdLst/>
              <a:ahLst/>
              <a:cxnLst/>
              <a:rect l="l" t="t" r="r" b="b"/>
              <a:pathLst>
                <a:path w="857" h="716" extrusionOk="0">
                  <a:moveTo>
                    <a:pt x="462" y="1"/>
                  </a:moveTo>
                  <a:cubicBezTo>
                    <a:pt x="445" y="1"/>
                    <a:pt x="428" y="2"/>
                    <a:pt x="411" y="5"/>
                  </a:cubicBezTo>
                  <a:cubicBezTo>
                    <a:pt x="96" y="52"/>
                    <a:pt x="0" y="463"/>
                    <a:pt x="248" y="644"/>
                  </a:cubicBezTo>
                  <a:cubicBezTo>
                    <a:pt x="315" y="693"/>
                    <a:pt x="389" y="715"/>
                    <a:pt x="461" y="715"/>
                  </a:cubicBezTo>
                  <a:cubicBezTo>
                    <a:pt x="666" y="715"/>
                    <a:pt x="856" y="536"/>
                    <a:pt x="821" y="310"/>
                  </a:cubicBezTo>
                  <a:cubicBezTo>
                    <a:pt x="795" y="128"/>
                    <a:pt x="635" y="1"/>
                    <a:pt x="462" y="1"/>
                  </a:cubicBezTo>
                  <a:close/>
                </a:path>
              </a:pathLst>
            </a:custGeom>
            <a:solidFill>
              <a:srgbClr val="52A2A5"/>
            </a:solidFill>
            <a:ln w="5950" cap="flat" cmpd="sng">
              <a:solidFill>
                <a:srgbClr val="52A2A5"/>
              </a:solidFill>
              <a:prstDash val="solid"/>
              <a:miter lim="95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4" name="Google Shape;3144;p38"/>
            <p:cNvSpPr/>
            <p:nvPr/>
          </p:nvSpPr>
          <p:spPr>
            <a:xfrm>
              <a:off x="716875" y="2393425"/>
              <a:ext cx="17900" cy="15025"/>
            </a:xfrm>
            <a:custGeom>
              <a:avLst/>
              <a:gdLst/>
              <a:ahLst/>
              <a:cxnLst/>
              <a:rect l="l" t="t" r="r" b="b"/>
              <a:pathLst>
                <a:path w="716" h="601" extrusionOk="0">
                  <a:moveTo>
                    <a:pt x="321" y="0"/>
                  </a:moveTo>
                  <a:cubicBezTo>
                    <a:pt x="154" y="0"/>
                    <a:pt x="0" y="151"/>
                    <a:pt x="28" y="348"/>
                  </a:cubicBezTo>
                  <a:cubicBezTo>
                    <a:pt x="46" y="493"/>
                    <a:pt x="170" y="600"/>
                    <a:pt x="319" y="600"/>
                  </a:cubicBezTo>
                  <a:cubicBezTo>
                    <a:pt x="337" y="600"/>
                    <a:pt x="354" y="599"/>
                    <a:pt x="372" y="596"/>
                  </a:cubicBezTo>
                  <a:cubicBezTo>
                    <a:pt x="629" y="558"/>
                    <a:pt x="715" y="214"/>
                    <a:pt x="496" y="62"/>
                  </a:cubicBezTo>
                  <a:cubicBezTo>
                    <a:pt x="441" y="19"/>
                    <a:pt x="380" y="0"/>
                    <a:pt x="321" y="0"/>
                  </a:cubicBezTo>
                  <a:close/>
                </a:path>
              </a:pathLst>
            </a:custGeom>
            <a:solidFill>
              <a:srgbClr val="52A2A5"/>
            </a:solidFill>
            <a:ln w="5950" cap="flat" cmpd="sng">
              <a:solidFill>
                <a:srgbClr val="52A2A5"/>
              </a:solidFill>
              <a:prstDash val="solid"/>
              <a:miter lim="95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5" name="Google Shape;3145;p38"/>
            <p:cNvSpPr/>
            <p:nvPr/>
          </p:nvSpPr>
          <p:spPr>
            <a:xfrm>
              <a:off x="761450" y="2135350"/>
              <a:ext cx="26850" cy="22300"/>
            </a:xfrm>
            <a:custGeom>
              <a:avLst/>
              <a:gdLst/>
              <a:ahLst/>
              <a:cxnLst/>
              <a:rect l="l" t="t" r="r" b="b"/>
              <a:pathLst>
                <a:path w="1074" h="892" extrusionOk="0">
                  <a:moveTo>
                    <a:pt x="595" y="0"/>
                  </a:moveTo>
                  <a:cubicBezTo>
                    <a:pt x="572" y="0"/>
                    <a:pt x="549" y="2"/>
                    <a:pt x="525" y="6"/>
                  </a:cubicBezTo>
                  <a:cubicBezTo>
                    <a:pt x="125" y="63"/>
                    <a:pt x="1" y="569"/>
                    <a:pt x="325" y="807"/>
                  </a:cubicBezTo>
                  <a:cubicBezTo>
                    <a:pt x="408" y="865"/>
                    <a:pt x="498" y="892"/>
                    <a:pt x="586" y="892"/>
                  </a:cubicBezTo>
                  <a:cubicBezTo>
                    <a:pt x="841" y="892"/>
                    <a:pt x="1074" y="669"/>
                    <a:pt x="1031" y="378"/>
                  </a:cubicBezTo>
                  <a:cubicBezTo>
                    <a:pt x="997" y="154"/>
                    <a:pt x="807" y="0"/>
                    <a:pt x="595" y="0"/>
                  </a:cubicBezTo>
                  <a:close/>
                </a:path>
              </a:pathLst>
            </a:custGeom>
            <a:solidFill>
              <a:srgbClr val="52A2A5"/>
            </a:solidFill>
            <a:ln w="5950" cap="flat" cmpd="sng">
              <a:solidFill>
                <a:srgbClr val="52A2A5"/>
              </a:solidFill>
              <a:prstDash val="solid"/>
              <a:miter lim="95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6" name="Google Shape;3146;p38"/>
            <p:cNvSpPr/>
            <p:nvPr/>
          </p:nvSpPr>
          <p:spPr>
            <a:xfrm>
              <a:off x="1169025" y="2916750"/>
              <a:ext cx="118775" cy="173400"/>
            </a:xfrm>
            <a:custGeom>
              <a:avLst/>
              <a:gdLst/>
              <a:ahLst/>
              <a:cxnLst/>
              <a:rect l="l" t="t" r="r" b="b"/>
              <a:pathLst>
                <a:path w="4751" h="6936" extrusionOk="0">
                  <a:moveTo>
                    <a:pt x="938" y="2311"/>
                  </a:moveTo>
                  <a:cubicBezTo>
                    <a:pt x="1030" y="2311"/>
                    <a:pt x="1122" y="2372"/>
                    <a:pt x="1145" y="2481"/>
                  </a:cubicBezTo>
                  <a:cubicBezTo>
                    <a:pt x="1164" y="2595"/>
                    <a:pt x="1088" y="2700"/>
                    <a:pt x="973" y="2719"/>
                  </a:cubicBezTo>
                  <a:cubicBezTo>
                    <a:pt x="962" y="2721"/>
                    <a:pt x="950" y="2722"/>
                    <a:pt x="939" y="2722"/>
                  </a:cubicBezTo>
                  <a:cubicBezTo>
                    <a:pt x="777" y="2722"/>
                    <a:pt x="675" y="2538"/>
                    <a:pt x="773" y="2395"/>
                  </a:cubicBezTo>
                  <a:cubicBezTo>
                    <a:pt x="815" y="2338"/>
                    <a:pt x="876" y="2311"/>
                    <a:pt x="938" y="2311"/>
                  </a:cubicBezTo>
                  <a:close/>
                  <a:moveTo>
                    <a:pt x="0" y="1"/>
                  </a:moveTo>
                  <a:cubicBezTo>
                    <a:pt x="0" y="1"/>
                    <a:pt x="86" y="2910"/>
                    <a:pt x="1345" y="4827"/>
                  </a:cubicBezTo>
                  <a:cubicBezTo>
                    <a:pt x="1479" y="5028"/>
                    <a:pt x="1632" y="5219"/>
                    <a:pt x="1784" y="5400"/>
                  </a:cubicBezTo>
                  <a:cubicBezTo>
                    <a:pt x="2500" y="6220"/>
                    <a:pt x="3482" y="6764"/>
                    <a:pt x="4560" y="6936"/>
                  </a:cubicBezTo>
                  <a:cubicBezTo>
                    <a:pt x="4722" y="6287"/>
                    <a:pt x="4751" y="5610"/>
                    <a:pt x="4627" y="4961"/>
                  </a:cubicBezTo>
                  <a:cubicBezTo>
                    <a:pt x="4503" y="4312"/>
                    <a:pt x="4264" y="3702"/>
                    <a:pt x="3902" y="3158"/>
                  </a:cubicBezTo>
                  <a:cubicBezTo>
                    <a:pt x="2643" y="124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52A2A5"/>
            </a:solidFill>
            <a:ln w="5950" cap="flat" cmpd="sng">
              <a:solidFill>
                <a:srgbClr val="52A2A5"/>
              </a:solidFill>
              <a:prstDash val="solid"/>
              <a:miter lim="95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7" name="Google Shape;3147;p38"/>
            <p:cNvSpPr/>
            <p:nvPr/>
          </p:nvSpPr>
          <p:spPr>
            <a:xfrm>
              <a:off x="1483825" y="3634575"/>
              <a:ext cx="109475" cy="187475"/>
            </a:xfrm>
            <a:custGeom>
              <a:avLst/>
              <a:gdLst/>
              <a:ahLst/>
              <a:cxnLst/>
              <a:rect l="l" t="t" r="r" b="b"/>
              <a:pathLst>
                <a:path w="4379" h="7499" extrusionOk="0">
                  <a:moveTo>
                    <a:pt x="4083" y="1"/>
                  </a:moveTo>
                  <a:cubicBezTo>
                    <a:pt x="3167" y="630"/>
                    <a:pt x="2337" y="1365"/>
                    <a:pt x="1612" y="2195"/>
                  </a:cubicBezTo>
                  <a:cubicBezTo>
                    <a:pt x="1221" y="2643"/>
                    <a:pt x="897" y="3130"/>
                    <a:pt x="639" y="3654"/>
                  </a:cubicBezTo>
                  <a:cubicBezTo>
                    <a:pt x="48" y="4856"/>
                    <a:pt x="0" y="6249"/>
                    <a:pt x="496" y="7499"/>
                  </a:cubicBezTo>
                  <a:cubicBezTo>
                    <a:pt x="1154" y="7298"/>
                    <a:pt x="1765" y="6955"/>
                    <a:pt x="2271" y="6488"/>
                  </a:cubicBezTo>
                  <a:cubicBezTo>
                    <a:pt x="2738" y="6058"/>
                    <a:pt x="3120" y="5543"/>
                    <a:pt x="3396" y="4980"/>
                  </a:cubicBezTo>
                  <a:cubicBezTo>
                    <a:pt x="4379" y="2910"/>
                    <a:pt x="4083" y="1"/>
                    <a:pt x="4083" y="1"/>
                  </a:cubicBezTo>
                  <a:close/>
                </a:path>
              </a:pathLst>
            </a:custGeom>
            <a:solidFill>
              <a:srgbClr val="52A2A5"/>
            </a:solidFill>
            <a:ln w="5950" cap="flat" cmpd="sng">
              <a:solidFill>
                <a:srgbClr val="52A2A5"/>
              </a:solidFill>
              <a:prstDash val="solid"/>
              <a:miter lim="95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8" name="Google Shape;3148;p38"/>
            <p:cNvSpPr/>
            <p:nvPr/>
          </p:nvSpPr>
          <p:spPr>
            <a:xfrm>
              <a:off x="734025" y="3271375"/>
              <a:ext cx="33650" cy="120925"/>
            </a:xfrm>
            <a:custGeom>
              <a:avLst/>
              <a:gdLst/>
              <a:ahLst/>
              <a:cxnLst/>
              <a:rect l="l" t="t" r="r" b="b"/>
              <a:pathLst>
                <a:path w="1346" h="4837" extrusionOk="0">
                  <a:moveTo>
                    <a:pt x="544" y="0"/>
                  </a:moveTo>
                  <a:cubicBezTo>
                    <a:pt x="544" y="0"/>
                    <a:pt x="315" y="220"/>
                    <a:pt x="1" y="582"/>
                  </a:cubicBezTo>
                  <a:lnTo>
                    <a:pt x="859" y="4837"/>
                  </a:lnTo>
                  <a:cubicBezTo>
                    <a:pt x="1346" y="2643"/>
                    <a:pt x="544" y="0"/>
                    <a:pt x="544" y="0"/>
                  </a:cubicBezTo>
                  <a:close/>
                </a:path>
              </a:pathLst>
            </a:custGeom>
            <a:solidFill>
              <a:srgbClr val="52A2A5"/>
            </a:solidFill>
            <a:ln w="5950" cap="flat" cmpd="sng">
              <a:solidFill>
                <a:srgbClr val="52A2A5"/>
              </a:solidFill>
              <a:prstDash val="solid"/>
              <a:miter lim="95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9" name="Google Shape;3149;p38"/>
            <p:cNvSpPr/>
            <p:nvPr/>
          </p:nvSpPr>
          <p:spPr>
            <a:xfrm>
              <a:off x="810100" y="3642100"/>
              <a:ext cx="83250" cy="101725"/>
            </a:xfrm>
            <a:custGeom>
              <a:avLst/>
              <a:gdLst/>
              <a:ahLst/>
              <a:cxnLst/>
              <a:rect l="l" t="t" r="r" b="b"/>
              <a:pathLst>
                <a:path w="3330" h="4069" extrusionOk="0">
                  <a:moveTo>
                    <a:pt x="2638" y="1"/>
                  </a:moveTo>
                  <a:cubicBezTo>
                    <a:pt x="1922" y="1"/>
                    <a:pt x="1215" y="167"/>
                    <a:pt x="573" y="492"/>
                  </a:cubicBezTo>
                  <a:cubicBezTo>
                    <a:pt x="602" y="530"/>
                    <a:pt x="630" y="587"/>
                    <a:pt x="640" y="635"/>
                  </a:cubicBezTo>
                  <a:cubicBezTo>
                    <a:pt x="674" y="859"/>
                    <a:pt x="494" y="1004"/>
                    <a:pt x="316" y="1004"/>
                  </a:cubicBezTo>
                  <a:cubicBezTo>
                    <a:pt x="199" y="1004"/>
                    <a:pt x="82" y="941"/>
                    <a:pt x="29" y="797"/>
                  </a:cubicBezTo>
                  <a:lnTo>
                    <a:pt x="1" y="825"/>
                  </a:lnTo>
                  <a:lnTo>
                    <a:pt x="649" y="4069"/>
                  </a:lnTo>
                  <a:cubicBezTo>
                    <a:pt x="974" y="3888"/>
                    <a:pt x="1279" y="3687"/>
                    <a:pt x="1556" y="3458"/>
                  </a:cubicBezTo>
                  <a:cubicBezTo>
                    <a:pt x="2605" y="2628"/>
                    <a:pt x="3244" y="1388"/>
                    <a:pt x="3330" y="53"/>
                  </a:cubicBezTo>
                  <a:cubicBezTo>
                    <a:pt x="3100" y="18"/>
                    <a:pt x="2868" y="1"/>
                    <a:pt x="2638" y="1"/>
                  </a:cubicBezTo>
                  <a:close/>
                </a:path>
              </a:pathLst>
            </a:custGeom>
            <a:solidFill>
              <a:srgbClr val="52A2A5"/>
            </a:solidFill>
            <a:ln w="5950" cap="flat" cmpd="sng">
              <a:solidFill>
                <a:srgbClr val="52A2A5"/>
              </a:solidFill>
              <a:prstDash val="solid"/>
              <a:miter lim="95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0" name="Google Shape;3150;p38"/>
            <p:cNvSpPr/>
            <p:nvPr/>
          </p:nvSpPr>
          <p:spPr>
            <a:xfrm>
              <a:off x="1270150" y="3395450"/>
              <a:ext cx="98275" cy="221500"/>
            </a:xfrm>
            <a:custGeom>
              <a:avLst/>
              <a:gdLst/>
              <a:ahLst/>
              <a:cxnLst/>
              <a:rect l="l" t="t" r="r" b="b"/>
              <a:pathLst>
                <a:path w="3931" h="8860" extrusionOk="0">
                  <a:moveTo>
                    <a:pt x="823" y="1"/>
                  </a:moveTo>
                  <a:cubicBezTo>
                    <a:pt x="566" y="1"/>
                    <a:pt x="331" y="226"/>
                    <a:pt x="382" y="523"/>
                  </a:cubicBezTo>
                  <a:lnTo>
                    <a:pt x="391" y="523"/>
                  </a:lnTo>
                  <a:cubicBezTo>
                    <a:pt x="418" y="735"/>
                    <a:pt x="608" y="898"/>
                    <a:pt x="826" y="898"/>
                  </a:cubicBezTo>
                  <a:cubicBezTo>
                    <a:pt x="843" y="898"/>
                    <a:pt x="860" y="897"/>
                    <a:pt x="878" y="895"/>
                  </a:cubicBezTo>
                  <a:lnTo>
                    <a:pt x="878" y="895"/>
                  </a:lnTo>
                  <a:cubicBezTo>
                    <a:pt x="181" y="2030"/>
                    <a:pt x="0" y="3394"/>
                    <a:pt x="372" y="4672"/>
                  </a:cubicBezTo>
                  <a:cubicBezTo>
                    <a:pt x="992" y="6876"/>
                    <a:pt x="3138" y="8860"/>
                    <a:pt x="3138" y="8860"/>
                  </a:cubicBezTo>
                  <a:cubicBezTo>
                    <a:pt x="3138" y="8860"/>
                    <a:pt x="3930" y="6055"/>
                    <a:pt x="3310" y="3842"/>
                  </a:cubicBezTo>
                  <a:cubicBezTo>
                    <a:pt x="2967" y="2564"/>
                    <a:pt x="2099" y="1496"/>
                    <a:pt x="925" y="885"/>
                  </a:cubicBezTo>
                  <a:cubicBezTo>
                    <a:pt x="1307" y="790"/>
                    <a:pt x="1393" y="294"/>
                    <a:pt x="1068" y="74"/>
                  </a:cubicBezTo>
                  <a:cubicBezTo>
                    <a:pt x="990" y="24"/>
                    <a:pt x="906" y="1"/>
                    <a:pt x="823" y="1"/>
                  </a:cubicBezTo>
                  <a:close/>
                </a:path>
              </a:pathLst>
            </a:custGeom>
            <a:solidFill>
              <a:srgbClr val="52A2A5"/>
            </a:solidFill>
            <a:ln w="5950" cap="flat" cmpd="sng">
              <a:solidFill>
                <a:srgbClr val="52A2A5"/>
              </a:solidFill>
              <a:prstDash val="solid"/>
              <a:miter lim="95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1" name="Google Shape;3151;p38"/>
            <p:cNvSpPr/>
            <p:nvPr/>
          </p:nvSpPr>
          <p:spPr>
            <a:xfrm>
              <a:off x="941500" y="3165000"/>
              <a:ext cx="124525" cy="171500"/>
            </a:xfrm>
            <a:custGeom>
              <a:avLst/>
              <a:gdLst/>
              <a:ahLst/>
              <a:cxnLst/>
              <a:rect l="l" t="t" r="r" b="b"/>
              <a:pathLst>
                <a:path w="4981" h="6860" extrusionOk="0">
                  <a:moveTo>
                    <a:pt x="306" y="1"/>
                  </a:moveTo>
                  <a:cubicBezTo>
                    <a:pt x="1" y="1308"/>
                    <a:pt x="258" y="2681"/>
                    <a:pt x="1031" y="3769"/>
                  </a:cubicBezTo>
                  <a:cubicBezTo>
                    <a:pt x="2319" y="5667"/>
                    <a:pt x="4980" y="6860"/>
                    <a:pt x="4980" y="6860"/>
                  </a:cubicBezTo>
                  <a:cubicBezTo>
                    <a:pt x="4980" y="6860"/>
                    <a:pt x="4837" y="3960"/>
                    <a:pt x="3549" y="2052"/>
                  </a:cubicBezTo>
                  <a:cubicBezTo>
                    <a:pt x="2805" y="945"/>
                    <a:pt x="1623" y="201"/>
                    <a:pt x="306" y="1"/>
                  </a:cubicBezTo>
                  <a:close/>
                </a:path>
              </a:pathLst>
            </a:custGeom>
            <a:solidFill>
              <a:srgbClr val="52A2A5"/>
            </a:solidFill>
            <a:ln w="5950" cap="flat" cmpd="sng">
              <a:solidFill>
                <a:srgbClr val="52A2A5"/>
              </a:solidFill>
              <a:prstDash val="solid"/>
              <a:miter lim="95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2" name="Google Shape;3152;p38"/>
            <p:cNvSpPr/>
            <p:nvPr/>
          </p:nvSpPr>
          <p:spPr>
            <a:xfrm>
              <a:off x="999225" y="3789125"/>
              <a:ext cx="143100" cy="152875"/>
            </a:xfrm>
            <a:custGeom>
              <a:avLst/>
              <a:gdLst/>
              <a:ahLst/>
              <a:cxnLst/>
              <a:rect l="l" t="t" r="r" b="b"/>
              <a:pathLst>
                <a:path w="5724" h="6115" extrusionOk="0">
                  <a:moveTo>
                    <a:pt x="115" y="0"/>
                  </a:moveTo>
                  <a:cubicBezTo>
                    <a:pt x="0" y="1326"/>
                    <a:pt x="458" y="2652"/>
                    <a:pt x="1364" y="3625"/>
                  </a:cubicBezTo>
                  <a:cubicBezTo>
                    <a:pt x="2910" y="5314"/>
                    <a:pt x="5724" y="6115"/>
                    <a:pt x="5724" y="6115"/>
                  </a:cubicBezTo>
                  <a:cubicBezTo>
                    <a:pt x="5724" y="6115"/>
                    <a:pt x="5171" y="3253"/>
                    <a:pt x="3616" y="1565"/>
                  </a:cubicBezTo>
                  <a:cubicBezTo>
                    <a:pt x="2719" y="563"/>
                    <a:pt x="1450" y="0"/>
                    <a:pt x="115" y="0"/>
                  </a:cubicBezTo>
                  <a:close/>
                </a:path>
              </a:pathLst>
            </a:custGeom>
            <a:solidFill>
              <a:srgbClr val="52A2A5"/>
            </a:solidFill>
            <a:ln w="5950" cap="flat" cmpd="sng">
              <a:solidFill>
                <a:srgbClr val="52A2A5"/>
              </a:solidFill>
              <a:prstDash val="solid"/>
              <a:miter lim="95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3" name="Google Shape;3153;p38"/>
            <p:cNvSpPr/>
            <p:nvPr/>
          </p:nvSpPr>
          <p:spPr>
            <a:xfrm>
              <a:off x="856600" y="3096225"/>
              <a:ext cx="15775" cy="15625"/>
            </a:xfrm>
            <a:custGeom>
              <a:avLst/>
              <a:gdLst/>
              <a:ahLst/>
              <a:cxnLst/>
              <a:rect l="l" t="t" r="r" b="b"/>
              <a:pathLst>
                <a:path w="631" h="625" extrusionOk="0">
                  <a:moveTo>
                    <a:pt x="318" y="1"/>
                  </a:moveTo>
                  <a:cubicBezTo>
                    <a:pt x="301" y="1"/>
                    <a:pt x="285" y="2"/>
                    <a:pt x="268" y="5"/>
                  </a:cubicBezTo>
                  <a:cubicBezTo>
                    <a:pt x="163" y="24"/>
                    <a:pt x="68" y="100"/>
                    <a:pt x="29" y="205"/>
                  </a:cubicBezTo>
                  <a:cubicBezTo>
                    <a:pt x="10" y="253"/>
                    <a:pt x="1" y="310"/>
                    <a:pt x="10" y="367"/>
                  </a:cubicBezTo>
                  <a:cubicBezTo>
                    <a:pt x="39" y="539"/>
                    <a:pt x="180" y="625"/>
                    <a:pt x="320" y="625"/>
                  </a:cubicBezTo>
                  <a:cubicBezTo>
                    <a:pt x="461" y="625"/>
                    <a:pt x="602" y="539"/>
                    <a:pt x="630" y="367"/>
                  </a:cubicBezTo>
                  <a:lnTo>
                    <a:pt x="630" y="329"/>
                  </a:lnTo>
                  <a:cubicBezTo>
                    <a:pt x="630" y="310"/>
                    <a:pt x="630" y="291"/>
                    <a:pt x="630" y="272"/>
                  </a:cubicBezTo>
                  <a:cubicBezTo>
                    <a:pt x="605" y="117"/>
                    <a:pt x="470" y="1"/>
                    <a:pt x="318" y="1"/>
                  </a:cubicBezTo>
                  <a:close/>
                </a:path>
              </a:pathLst>
            </a:custGeom>
            <a:solidFill>
              <a:srgbClr val="52A2A5"/>
            </a:solidFill>
            <a:ln w="5950" cap="flat" cmpd="sng">
              <a:solidFill>
                <a:srgbClr val="52A2A5"/>
              </a:solidFill>
              <a:prstDash val="solid"/>
              <a:miter lim="95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4" name="Google Shape;3154;p38"/>
            <p:cNvSpPr/>
            <p:nvPr/>
          </p:nvSpPr>
          <p:spPr>
            <a:xfrm>
              <a:off x="1110350" y="3947400"/>
              <a:ext cx="15575" cy="13025"/>
            </a:xfrm>
            <a:custGeom>
              <a:avLst/>
              <a:gdLst/>
              <a:ahLst/>
              <a:cxnLst/>
              <a:rect l="l" t="t" r="r" b="b"/>
              <a:pathLst>
                <a:path w="623" h="521" extrusionOk="0">
                  <a:moveTo>
                    <a:pt x="342" y="1"/>
                  </a:moveTo>
                  <a:cubicBezTo>
                    <a:pt x="330" y="1"/>
                    <a:pt x="318" y="2"/>
                    <a:pt x="306" y="3"/>
                  </a:cubicBezTo>
                  <a:cubicBezTo>
                    <a:pt x="77" y="42"/>
                    <a:pt x="1" y="337"/>
                    <a:pt x="191" y="471"/>
                  </a:cubicBezTo>
                  <a:cubicBezTo>
                    <a:pt x="238" y="505"/>
                    <a:pt x="290" y="521"/>
                    <a:pt x="341" y="521"/>
                  </a:cubicBezTo>
                  <a:cubicBezTo>
                    <a:pt x="486" y="521"/>
                    <a:pt x="623" y="393"/>
                    <a:pt x="602" y="223"/>
                  </a:cubicBezTo>
                  <a:cubicBezTo>
                    <a:pt x="584" y="92"/>
                    <a:pt x="471" y="1"/>
                    <a:pt x="342" y="1"/>
                  </a:cubicBezTo>
                  <a:close/>
                </a:path>
              </a:pathLst>
            </a:custGeom>
            <a:solidFill>
              <a:srgbClr val="52A2A5"/>
            </a:solidFill>
            <a:ln w="5950" cap="flat" cmpd="sng">
              <a:solidFill>
                <a:srgbClr val="52A2A5"/>
              </a:solidFill>
              <a:prstDash val="solid"/>
              <a:miter lim="95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5" name="Google Shape;3155;p38"/>
            <p:cNvSpPr/>
            <p:nvPr/>
          </p:nvSpPr>
          <p:spPr>
            <a:xfrm>
              <a:off x="1170450" y="3701650"/>
              <a:ext cx="36275" cy="34625"/>
            </a:xfrm>
            <a:custGeom>
              <a:avLst/>
              <a:gdLst/>
              <a:ahLst/>
              <a:cxnLst/>
              <a:rect l="l" t="t" r="r" b="b"/>
              <a:pathLst>
                <a:path w="1451" h="1385" extrusionOk="0">
                  <a:moveTo>
                    <a:pt x="521" y="1"/>
                  </a:moveTo>
                  <a:cubicBezTo>
                    <a:pt x="434" y="1"/>
                    <a:pt x="345" y="27"/>
                    <a:pt x="268" y="84"/>
                  </a:cubicBezTo>
                  <a:cubicBezTo>
                    <a:pt x="1" y="285"/>
                    <a:pt x="39" y="685"/>
                    <a:pt x="334" y="828"/>
                  </a:cubicBezTo>
                  <a:cubicBezTo>
                    <a:pt x="334" y="866"/>
                    <a:pt x="334" y="914"/>
                    <a:pt x="334" y="952"/>
                  </a:cubicBezTo>
                  <a:cubicBezTo>
                    <a:pt x="354" y="1086"/>
                    <a:pt x="430" y="1210"/>
                    <a:pt x="535" y="1286"/>
                  </a:cubicBezTo>
                  <a:cubicBezTo>
                    <a:pt x="626" y="1353"/>
                    <a:pt x="731" y="1385"/>
                    <a:pt x="834" y="1385"/>
                  </a:cubicBezTo>
                  <a:cubicBezTo>
                    <a:pt x="1011" y="1385"/>
                    <a:pt x="1183" y="1292"/>
                    <a:pt x="1279" y="1124"/>
                  </a:cubicBezTo>
                  <a:cubicBezTo>
                    <a:pt x="1451" y="838"/>
                    <a:pt x="1279" y="456"/>
                    <a:pt x="955" y="390"/>
                  </a:cubicBezTo>
                  <a:cubicBezTo>
                    <a:pt x="955" y="380"/>
                    <a:pt x="955" y="380"/>
                    <a:pt x="955" y="370"/>
                  </a:cubicBezTo>
                  <a:cubicBezTo>
                    <a:pt x="921" y="143"/>
                    <a:pt x="724" y="1"/>
                    <a:pt x="521" y="1"/>
                  </a:cubicBezTo>
                  <a:close/>
                </a:path>
              </a:pathLst>
            </a:custGeom>
            <a:solidFill>
              <a:srgbClr val="52A2A5"/>
            </a:solidFill>
            <a:ln w="5950" cap="flat" cmpd="sng">
              <a:solidFill>
                <a:srgbClr val="52A2A5"/>
              </a:solidFill>
              <a:prstDash val="solid"/>
              <a:miter lim="95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6" name="Google Shape;3156;p38"/>
            <p:cNvSpPr/>
            <p:nvPr/>
          </p:nvSpPr>
          <p:spPr>
            <a:xfrm>
              <a:off x="1307825" y="3726575"/>
              <a:ext cx="11075" cy="9350"/>
            </a:xfrm>
            <a:custGeom>
              <a:avLst/>
              <a:gdLst/>
              <a:ahLst/>
              <a:cxnLst/>
              <a:rect l="l" t="t" r="r" b="b"/>
              <a:pathLst>
                <a:path w="443" h="374" extrusionOk="0">
                  <a:moveTo>
                    <a:pt x="214" y="0"/>
                  </a:moveTo>
                  <a:cubicBezTo>
                    <a:pt x="203" y="0"/>
                    <a:pt x="193" y="1"/>
                    <a:pt x="181" y="3"/>
                  </a:cubicBezTo>
                  <a:cubicBezTo>
                    <a:pt x="77" y="22"/>
                    <a:pt x="0" y="117"/>
                    <a:pt x="19" y="213"/>
                  </a:cubicBezTo>
                  <a:cubicBezTo>
                    <a:pt x="37" y="313"/>
                    <a:pt x="124" y="373"/>
                    <a:pt x="210" y="373"/>
                  </a:cubicBezTo>
                  <a:cubicBezTo>
                    <a:pt x="263" y="373"/>
                    <a:pt x="317" y="350"/>
                    <a:pt x="353" y="299"/>
                  </a:cubicBezTo>
                  <a:cubicBezTo>
                    <a:pt x="442" y="174"/>
                    <a:pt x="357" y="0"/>
                    <a:pt x="214" y="0"/>
                  </a:cubicBezTo>
                  <a:close/>
                </a:path>
              </a:pathLst>
            </a:custGeom>
            <a:solidFill>
              <a:srgbClr val="52A2A5"/>
            </a:solidFill>
            <a:ln w="5950" cap="flat" cmpd="sng">
              <a:solidFill>
                <a:srgbClr val="52A2A5"/>
              </a:solidFill>
              <a:prstDash val="solid"/>
              <a:miter lim="95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7" name="Google Shape;3157;p38"/>
            <p:cNvSpPr/>
            <p:nvPr/>
          </p:nvSpPr>
          <p:spPr>
            <a:xfrm>
              <a:off x="1201825" y="3850725"/>
              <a:ext cx="23500" cy="19600"/>
            </a:xfrm>
            <a:custGeom>
              <a:avLst/>
              <a:gdLst/>
              <a:ahLst/>
              <a:cxnLst/>
              <a:rect l="l" t="t" r="r" b="b"/>
              <a:pathLst>
                <a:path w="940" h="784" extrusionOk="0">
                  <a:moveTo>
                    <a:pt x="434" y="0"/>
                  </a:moveTo>
                  <a:cubicBezTo>
                    <a:pt x="207" y="0"/>
                    <a:pt x="0" y="197"/>
                    <a:pt x="43" y="446"/>
                  </a:cubicBezTo>
                  <a:cubicBezTo>
                    <a:pt x="69" y="646"/>
                    <a:pt x="239" y="783"/>
                    <a:pt x="436" y="783"/>
                  </a:cubicBezTo>
                  <a:cubicBezTo>
                    <a:pt x="454" y="783"/>
                    <a:pt x="473" y="782"/>
                    <a:pt x="491" y="780"/>
                  </a:cubicBezTo>
                  <a:cubicBezTo>
                    <a:pt x="835" y="722"/>
                    <a:pt x="940" y="284"/>
                    <a:pt x="663" y="74"/>
                  </a:cubicBezTo>
                  <a:cubicBezTo>
                    <a:pt x="590" y="23"/>
                    <a:pt x="511" y="0"/>
                    <a:pt x="434" y="0"/>
                  </a:cubicBezTo>
                  <a:close/>
                </a:path>
              </a:pathLst>
            </a:custGeom>
            <a:solidFill>
              <a:srgbClr val="52A2A5"/>
            </a:solidFill>
            <a:ln w="5950" cap="flat" cmpd="sng">
              <a:solidFill>
                <a:srgbClr val="52A2A5"/>
              </a:solidFill>
              <a:prstDash val="solid"/>
              <a:miter lim="95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8" name="Google Shape;3158;p38"/>
            <p:cNvSpPr/>
            <p:nvPr/>
          </p:nvSpPr>
          <p:spPr>
            <a:xfrm>
              <a:off x="1118225" y="3810225"/>
              <a:ext cx="17675" cy="14700"/>
            </a:xfrm>
            <a:custGeom>
              <a:avLst/>
              <a:gdLst/>
              <a:ahLst/>
              <a:cxnLst/>
              <a:rect l="l" t="t" r="r" b="b"/>
              <a:pathLst>
                <a:path w="707" h="588" extrusionOk="0">
                  <a:moveTo>
                    <a:pt x="394" y="1"/>
                  </a:moveTo>
                  <a:cubicBezTo>
                    <a:pt x="378" y="1"/>
                    <a:pt x="361" y="2"/>
                    <a:pt x="344" y="5"/>
                  </a:cubicBezTo>
                  <a:cubicBezTo>
                    <a:pt x="77" y="43"/>
                    <a:pt x="0" y="377"/>
                    <a:pt x="210" y="530"/>
                  </a:cubicBezTo>
                  <a:cubicBezTo>
                    <a:pt x="265" y="570"/>
                    <a:pt x="325" y="587"/>
                    <a:pt x="383" y="587"/>
                  </a:cubicBezTo>
                  <a:cubicBezTo>
                    <a:pt x="551" y="587"/>
                    <a:pt x="706" y="442"/>
                    <a:pt x="678" y="244"/>
                  </a:cubicBezTo>
                  <a:cubicBezTo>
                    <a:pt x="652" y="100"/>
                    <a:pt x="529" y="1"/>
                    <a:pt x="394" y="1"/>
                  </a:cubicBezTo>
                  <a:close/>
                </a:path>
              </a:pathLst>
            </a:custGeom>
            <a:solidFill>
              <a:srgbClr val="52A2A5"/>
            </a:solidFill>
            <a:ln w="5950" cap="flat" cmpd="sng">
              <a:solidFill>
                <a:srgbClr val="52A2A5"/>
              </a:solidFill>
              <a:prstDash val="solid"/>
              <a:miter lim="95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9" name="Google Shape;3159;p38"/>
            <p:cNvSpPr/>
            <p:nvPr/>
          </p:nvSpPr>
          <p:spPr>
            <a:xfrm>
              <a:off x="1232450" y="3981275"/>
              <a:ext cx="14325" cy="11975"/>
            </a:xfrm>
            <a:custGeom>
              <a:avLst/>
              <a:gdLst/>
              <a:ahLst/>
              <a:cxnLst/>
              <a:rect l="l" t="t" r="r" b="b"/>
              <a:pathLst>
                <a:path w="573" h="479" extrusionOk="0">
                  <a:moveTo>
                    <a:pt x="314" y="0"/>
                  </a:moveTo>
                  <a:cubicBezTo>
                    <a:pt x="302" y="0"/>
                    <a:pt x="290" y="1"/>
                    <a:pt x="277" y="3"/>
                  </a:cubicBezTo>
                  <a:cubicBezTo>
                    <a:pt x="68" y="41"/>
                    <a:pt x="1" y="308"/>
                    <a:pt x="173" y="432"/>
                  </a:cubicBezTo>
                  <a:cubicBezTo>
                    <a:pt x="217" y="464"/>
                    <a:pt x="265" y="478"/>
                    <a:pt x="312" y="478"/>
                  </a:cubicBezTo>
                  <a:cubicBezTo>
                    <a:pt x="448" y="478"/>
                    <a:pt x="573" y="359"/>
                    <a:pt x="545" y="203"/>
                  </a:cubicBezTo>
                  <a:cubicBezTo>
                    <a:pt x="527" y="82"/>
                    <a:pt x="432" y="0"/>
                    <a:pt x="314" y="0"/>
                  </a:cubicBezTo>
                  <a:close/>
                </a:path>
              </a:pathLst>
            </a:custGeom>
            <a:solidFill>
              <a:srgbClr val="52A2A5"/>
            </a:solidFill>
            <a:ln w="5950" cap="flat" cmpd="sng">
              <a:solidFill>
                <a:srgbClr val="52A2A5"/>
              </a:solidFill>
              <a:prstDash val="solid"/>
              <a:miter lim="95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0" name="Google Shape;3160;p38"/>
            <p:cNvSpPr/>
            <p:nvPr/>
          </p:nvSpPr>
          <p:spPr>
            <a:xfrm>
              <a:off x="961300" y="3781225"/>
              <a:ext cx="9700" cy="8125"/>
            </a:xfrm>
            <a:custGeom>
              <a:avLst/>
              <a:gdLst/>
              <a:ahLst/>
              <a:cxnLst/>
              <a:rect l="l" t="t" r="r" b="b"/>
              <a:pathLst>
                <a:path w="388" h="325" extrusionOk="0">
                  <a:moveTo>
                    <a:pt x="210" y="0"/>
                  </a:moveTo>
                  <a:cubicBezTo>
                    <a:pt x="204" y="0"/>
                    <a:pt x="198" y="1"/>
                    <a:pt x="191" y="2"/>
                  </a:cubicBezTo>
                  <a:cubicBezTo>
                    <a:pt x="48" y="30"/>
                    <a:pt x="1" y="211"/>
                    <a:pt x="115" y="297"/>
                  </a:cubicBezTo>
                  <a:cubicBezTo>
                    <a:pt x="143" y="316"/>
                    <a:pt x="174" y="324"/>
                    <a:pt x="204" y="324"/>
                  </a:cubicBezTo>
                  <a:cubicBezTo>
                    <a:pt x="298" y="324"/>
                    <a:pt x="387" y="243"/>
                    <a:pt x="373" y="135"/>
                  </a:cubicBezTo>
                  <a:cubicBezTo>
                    <a:pt x="355" y="55"/>
                    <a:pt x="288" y="0"/>
                    <a:pt x="210" y="0"/>
                  </a:cubicBezTo>
                  <a:close/>
                </a:path>
              </a:pathLst>
            </a:custGeom>
            <a:solidFill>
              <a:srgbClr val="52A2A5"/>
            </a:solidFill>
            <a:ln w="5950" cap="flat" cmpd="sng">
              <a:solidFill>
                <a:srgbClr val="52A2A5"/>
              </a:solidFill>
              <a:prstDash val="solid"/>
              <a:miter lim="95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1" name="Google Shape;3161;p38"/>
            <p:cNvSpPr/>
            <p:nvPr/>
          </p:nvSpPr>
          <p:spPr>
            <a:xfrm>
              <a:off x="1294950" y="3739225"/>
              <a:ext cx="4300" cy="3950"/>
            </a:xfrm>
            <a:custGeom>
              <a:avLst/>
              <a:gdLst/>
              <a:ahLst/>
              <a:cxnLst/>
              <a:rect l="l" t="t" r="r" b="b"/>
              <a:pathLst>
                <a:path w="172" h="158" extrusionOk="0">
                  <a:moveTo>
                    <a:pt x="91" y="1"/>
                  </a:moveTo>
                  <a:cubicBezTo>
                    <a:pt x="86" y="1"/>
                    <a:pt x="81" y="1"/>
                    <a:pt x="76" y="3"/>
                  </a:cubicBezTo>
                  <a:cubicBezTo>
                    <a:pt x="29" y="12"/>
                    <a:pt x="0" y="50"/>
                    <a:pt x="10" y="88"/>
                  </a:cubicBezTo>
                  <a:cubicBezTo>
                    <a:pt x="18" y="130"/>
                    <a:pt x="48" y="157"/>
                    <a:pt x="81" y="157"/>
                  </a:cubicBezTo>
                  <a:cubicBezTo>
                    <a:pt x="86" y="157"/>
                    <a:pt x="91" y="156"/>
                    <a:pt x="95" y="155"/>
                  </a:cubicBezTo>
                  <a:cubicBezTo>
                    <a:pt x="143" y="155"/>
                    <a:pt x="172" y="108"/>
                    <a:pt x="162" y="69"/>
                  </a:cubicBezTo>
                  <a:cubicBezTo>
                    <a:pt x="154" y="28"/>
                    <a:pt x="124" y="1"/>
                    <a:pt x="91" y="1"/>
                  </a:cubicBezTo>
                  <a:close/>
                </a:path>
              </a:pathLst>
            </a:custGeom>
            <a:solidFill>
              <a:srgbClr val="52A2A5"/>
            </a:solidFill>
            <a:ln w="5950" cap="flat" cmpd="sng">
              <a:solidFill>
                <a:srgbClr val="52A2A5"/>
              </a:solidFill>
              <a:prstDash val="solid"/>
              <a:miter lim="95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2" name="Google Shape;3162;p38"/>
            <p:cNvSpPr/>
            <p:nvPr/>
          </p:nvSpPr>
          <p:spPr>
            <a:xfrm>
              <a:off x="1292025" y="3154425"/>
              <a:ext cx="20100" cy="18275"/>
            </a:xfrm>
            <a:custGeom>
              <a:avLst/>
              <a:gdLst/>
              <a:ahLst/>
              <a:cxnLst/>
              <a:rect l="l" t="t" r="r" b="b"/>
              <a:pathLst>
                <a:path w="804" h="731" extrusionOk="0">
                  <a:moveTo>
                    <a:pt x="438" y="0"/>
                  </a:moveTo>
                  <a:cubicBezTo>
                    <a:pt x="420" y="0"/>
                    <a:pt x="402" y="2"/>
                    <a:pt x="384" y="4"/>
                  </a:cubicBezTo>
                  <a:cubicBezTo>
                    <a:pt x="1" y="13"/>
                    <a:pt x="84" y="731"/>
                    <a:pt x="424" y="731"/>
                  </a:cubicBezTo>
                  <a:cubicBezTo>
                    <a:pt x="448" y="731"/>
                    <a:pt x="473" y="727"/>
                    <a:pt x="499" y="720"/>
                  </a:cubicBezTo>
                  <a:lnTo>
                    <a:pt x="499" y="729"/>
                  </a:lnTo>
                  <a:cubicBezTo>
                    <a:pt x="651" y="701"/>
                    <a:pt x="775" y="577"/>
                    <a:pt x="804" y="414"/>
                  </a:cubicBezTo>
                  <a:cubicBezTo>
                    <a:pt x="804" y="386"/>
                    <a:pt x="804" y="348"/>
                    <a:pt x="804" y="309"/>
                  </a:cubicBezTo>
                  <a:cubicBezTo>
                    <a:pt x="769" y="127"/>
                    <a:pt x="616" y="0"/>
                    <a:pt x="438" y="0"/>
                  </a:cubicBezTo>
                  <a:close/>
                </a:path>
              </a:pathLst>
            </a:custGeom>
            <a:solidFill>
              <a:srgbClr val="52A2A5"/>
            </a:solidFill>
            <a:ln w="5950" cap="flat" cmpd="sng">
              <a:solidFill>
                <a:srgbClr val="52A2A5"/>
              </a:solidFill>
              <a:prstDash val="solid"/>
              <a:miter lim="95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3" name="Google Shape;3163;p38"/>
            <p:cNvSpPr/>
            <p:nvPr/>
          </p:nvSpPr>
          <p:spPr>
            <a:xfrm>
              <a:off x="1034275" y="3180425"/>
              <a:ext cx="8900" cy="7500"/>
            </a:xfrm>
            <a:custGeom>
              <a:avLst/>
              <a:gdLst/>
              <a:ahLst/>
              <a:cxnLst/>
              <a:rect l="l" t="t" r="r" b="b"/>
              <a:pathLst>
                <a:path w="356" h="300" extrusionOk="0">
                  <a:moveTo>
                    <a:pt x="167" y="0"/>
                  </a:moveTo>
                  <a:cubicBezTo>
                    <a:pt x="156" y="0"/>
                    <a:pt x="145" y="2"/>
                    <a:pt x="134" y="4"/>
                  </a:cubicBezTo>
                  <a:cubicBezTo>
                    <a:pt x="58" y="14"/>
                    <a:pt x="1" y="90"/>
                    <a:pt x="10" y="166"/>
                  </a:cubicBezTo>
                  <a:cubicBezTo>
                    <a:pt x="22" y="250"/>
                    <a:pt x="94" y="300"/>
                    <a:pt x="164" y="300"/>
                  </a:cubicBezTo>
                  <a:cubicBezTo>
                    <a:pt x="207" y="300"/>
                    <a:pt x="249" y="282"/>
                    <a:pt x="277" y="242"/>
                  </a:cubicBezTo>
                  <a:cubicBezTo>
                    <a:pt x="356" y="138"/>
                    <a:pt x="282" y="0"/>
                    <a:pt x="167" y="0"/>
                  </a:cubicBezTo>
                  <a:close/>
                </a:path>
              </a:pathLst>
            </a:custGeom>
            <a:solidFill>
              <a:srgbClr val="52A2A5"/>
            </a:solidFill>
            <a:ln w="5950" cap="flat" cmpd="sng">
              <a:solidFill>
                <a:srgbClr val="52A2A5"/>
              </a:solidFill>
              <a:prstDash val="solid"/>
              <a:miter lim="95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4" name="Google Shape;3164;p38"/>
            <p:cNvSpPr/>
            <p:nvPr/>
          </p:nvSpPr>
          <p:spPr>
            <a:xfrm>
              <a:off x="909800" y="3373350"/>
              <a:ext cx="21425" cy="18025"/>
            </a:xfrm>
            <a:custGeom>
              <a:avLst/>
              <a:gdLst/>
              <a:ahLst/>
              <a:cxnLst/>
              <a:rect l="l" t="t" r="r" b="b"/>
              <a:pathLst>
                <a:path w="857" h="721" extrusionOk="0">
                  <a:moveTo>
                    <a:pt x="464" y="0"/>
                  </a:moveTo>
                  <a:cubicBezTo>
                    <a:pt x="446" y="0"/>
                    <a:pt x="428" y="2"/>
                    <a:pt x="410" y="4"/>
                  </a:cubicBezTo>
                  <a:cubicBezTo>
                    <a:pt x="96" y="62"/>
                    <a:pt x="0" y="462"/>
                    <a:pt x="258" y="653"/>
                  </a:cubicBezTo>
                  <a:cubicBezTo>
                    <a:pt x="324" y="699"/>
                    <a:pt x="396" y="720"/>
                    <a:pt x="466" y="720"/>
                  </a:cubicBezTo>
                  <a:cubicBezTo>
                    <a:pt x="670" y="720"/>
                    <a:pt x="856" y="544"/>
                    <a:pt x="821" y="310"/>
                  </a:cubicBezTo>
                  <a:cubicBezTo>
                    <a:pt x="794" y="127"/>
                    <a:pt x="642" y="0"/>
                    <a:pt x="464" y="0"/>
                  </a:cubicBezTo>
                  <a:close/>
                </a:path>
              </a:pathLst>
            </a:custGeom>
            <a:solidFill>
              <a:srgbClr val="52A2A5"/>
            </a:solidFill>
            <a:ln w="5950" cap="flat" cmpd="sng">
              <a:solidFill>
                <a:srgbClr val="52A2A5"/>
              </a:solidFill>
              <a:prstDash val="solid"/>
              <a:miter lim="95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5" name="Google Shape;3165;p38"/>
            <p:cNvSpPr/>
            <p:nvPr/>
          </p:nvSpPr>
          <p:spPr>
            <a:xfrm>
              <a:off x="867125" y="3365225"/>
              <a:ext cx="17900" cy="15025"/>
            </a:xfrm>
            <a:custGeom>
              <a:avLst/>
              <a:gdLst/>
              <a:ahLst/>
              <a:cxnLst/>
              <a:rect l="l" t="t" r="r" b="b"/>
              <a:pathLst>
                <a:path w="716" h="601" extrusionOk="0">
                  <a:moveTo>
                    <a:pt x="321" y="1"/>
                  </a:moveTo>
                  <a:cubicBezTo>
                    <a:pt x="154" y="1"/>
                    <a:pt x="0" y="151"/>
                    <a:pt x="28" y="348"/>
                  </a:cubicBezTo>
                  <a:cubicBezTo>
                    <a:pt x="54" y="494"/>
                    <a:pt x="179" y="601"/>
                    <a:pt x="322" y="601"/>
                  </a:cubicBezTo>
                  <a:cubicBezTo>
                    <a:pt x="338" y="601"/>
                    <a:pt x="355" y="599"/>
                    <a:pt x="372" y="596"/>
                  </a:cubicBezTo>
                  <a:cubicBezTo>
                    <a:pt x="629" y="558"/>
                    <a:pt x="715" y="215"/>
                    <a:pt x="496" y="62"/>
                  </a:cubicBezTo>
                  <a:cubicBezTo>
                    <a:pt x="441" y="20"/>
                    <a:pt x="380" y="1"/>
                    <a:pt x="321" y="1"/>
                  </a:cubicBezTo>
                  <a:close/>
                </a:path>
              </a:pathLst>
            </a:custGeom>
            <a:solidFill>
              <a:srgbClr val="52A2A5"/>
            </a:solidFill>
            <a:ln w="5950" cap="flat" cmpd="sng">
              <a:solidFill>
                <a:srgbClr val="52A2A5"/>
              </a:solidFill>
              <a:prstDash val="solid"/>
              <a:miter lim="95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6" name="Google Shape;3166;p38"/>
            <p:cNvSpPr/>
            <p:nvPr/>
          </p:nvSpPr>
          <p:spPr>
            <a:xfrm>
              <a:off x="911700" y="3107175"/>
              <a:ext cx="26850" cy="22400"/>
            </a:xfrm>
            <a:custGeom>
              <a:avLst/>
              <a:gdLst/>
              <a:ahLst/>
              <a:cxnLst/>
              <a:rect l="l" t="t" r="r" b="b"/>
              <a:pathLst>
                <a:path w="1074" h="896" extrusionOk="0">
                  <a:moveTo>
                    <a:pt x="592" y="0"/>
                  </a:moveTo>
                  <a:cubicBezTo>
                    <a:pt x="570" y="0"/>
                    <a:pt x="548" y="2"/>
                    <a:pt x="525" y="5"/>
                  </a:cubicBezTo>
                  <a:cubicBezTo>
                    <a:pt x="124" y="72"/>
                    <a:pt x="0" y="568"/>
                    <a:pt x="325" y="807"/>
                  </a:cubicBezTo>
                  <a:cubicBezTo>
                    <a:pt x="408" y="868"/>
                    <a:pt x="499" y="895"/>
                    <a:pt x="587" y="895"/>
                  </a:cubicBezTo>
                  <a:cubicBezTo>
                    <a:pt x="842" y="895"/>
                    <a:pt x="1073" y="668"/>
                    <a:pt x="1031" y="377"/>
                  </a:cubicBezTo>
                  <a:cubicBezTo>
                    <a:pt x="996" y="161"/>
                    <a:pt x="805" y="0"/>
                    <a:pt x="592" y="0"/>
                  </a:cubicBezTo>
                  <a:close/>
                </a:path>
              </a:pathLst>
            </a:custGeom>
            <a:solidFill>
              <a:srgbClr val="52A2A5"/>
            </a:solidFill>
            <a:ln w="5950" cap="flat" cmpd="sng">
              <a:solidFill>
                <a:srgbClr val="52A2A5"/>
              </a:solidFill>
              <a:prstDash val="solid"/>
              <a:miter lim="95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7" name="Google Shape;3167;p38"/>
            <p:cNvSpPr/>
            <p:nvPr/>
          </p:nvSpPr>
          <p:spPr>
            <a:xfrm>
              <a:off x="1319275" y="3888575"/>
              <a:ext cx="118775" cy="173400"/>
            </a:xfrm>
            <a:custGeom>
              <a:avLst/>
              <a:gdLst/>
              <a:ahLst/>
              <a:cxnLst/>
              <a:rect l="l" t="t" r="r" b="b"/>
              <a:pathLst>
                <a:path w="4751" h="6936" extrusionOk="0">
                  <a:moveTo>
                    <a:pt x="938" y="2316"/>
                  </a:moveTo>
                  <a:cubicBezTo>
                    <a:pt x="1030" y="2316"/>
                    <a:pt x="1122" y="2377"/>
                    <a:pt x="1145" y="2480"/>
                  </a:cubicBezTo>
                  <a:cubicBezTo>
                    <a:pt x="1164" y="2595"/>
                    <a:pt x="1088" y="2700"/>
                    <a:pt x="973" y="2719"/>
                  </a:cubicBezTo>
                  <a:cubicBezTo>
                    <a:pt x="961" y="2721"/>
                    <a:pt x="950" y="2722"/>
                    <a:pt x="938" y="2722"/>
                  </a:cubicBezTo>
                  <a:cubicBezTo>
                    <a:pt x="777" y="2722"/>
                    <a:pt x="675" y="2538"/>
                    <a:pt x="773" y="2404"/>
                  </a:cubicBezTo>
                  <a:cubicBezTo>
                    <a:pt x="815" y="2343"/>
                    <a:pt x="877" y="2316"/>
                    <a:pt x="938" y="2316"/>
                  </a:cubicBezTo>
                  <a:close/>
                  <a:moveTo>
                    <a:pt x="0" y="0"/>
                  </a:moveTo>
                  <a:cubicBezTo>
                    <a:pt x="0" y="0"/>
                    <a:pt x="96" y="2919"/>
                    <a:pt x="1355" y="4837"/>
                  </a:cubicBezTo>
                  <a:cubicBezTo>
                    <a:pt x="1479" y="5037"/>
                    <a:pt x="1631" y="5218"/>
                    <a:pt x="1793" y="5399"/>
                  </a:cubicBezTo>
                  <a:cubicBezTo>
                    <a:pt x="2509" y="6220"/>
                    <a:pt x="3482" y="6764"/>
                    <a:pt x="4560" y="6935"/>
                  </a:cubicBezTo>
                  <a:cubicBezTo>
                    <a:pt x="4732" y="6296"/>
                    <a:pt x="4751" y="5619"/>
                    <a:pt x="4627" y="4961"/>
                  </a:cubicBezTo>
                  <a:cubicBezTo>
                    <a:pt x="4512" y="4322"/>
                    <a:pt x="4264" y="3701"/>
                    <a:pt x="3902" y="3158"/>
                  </a:cubicBezTo>
                  <a:cubicBezTo>
                    <a:pt x="2643" y="124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52A2A5"/>
            </a:solidFill>
            <a:ln w="5950" cap="flat" cmpd="sng">
              <a:solidFill>
                <a:srgbClr val="52A2A5"/>
              </a:solidFill>
              <a:prstDash val="solid"/>
              <a:miter lim="95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8" name="Google Shape;3168;p38"/>
            <p:cNvSpPr/>
            <p:nvPr/>
          </p:nvSpPr>
          <p:spPr>
            <a:xfrm>
              <a:off x="1469500" y="4860625"/>
              <a:ext cx="118800" cy="173400"/>
            </a:xfrm>
            <a:custGeom>
              <a:avLst/>
              <a:gdLst/>
              <a:ahLst/>
              <a:cxnLst/>
              <a:rect l="l" t="t" r="r" b="b"/>
              <a:pathLst>
                <a:path w="4752" h="6936" extrusionOk="0">
                  <a:moveTo>
                    <a:pt x="947" y="2311"/>
                  </a:moveTo>
                  <a:cubicBezTo>
                    <a:pt x="1039" y="2311"/>
                    <a:pt x="1128" y="2372"/>
                    <a:pt x="1146" y="2481"/>
                  </a:cubicBezTo>
                  <a:cubicBezTo>
                    <a:pt x="1165" y="2595"/>
                    <a:pt x="1088" y="2700"/>
                    <a:pt x="974" y="2719"/>
                  </a:cubicBezTo>
                  <a:cubicBezTo>
                    <a:pt x="966" y="2720"/>
                    <a:pt x="959" y="2720"/>
                    <a:pt x="951" y="2720"/>
                  </a:cubicBezTo>
                  <a:cubicBezTo>
                    <a:pt x="792" y="2720"/>
                    <a:pt x="683" y="2531"/>
                    <a:pt x="783" y="2395"/>
                  </a:cubicBezTo>
                  <a:cubicBezTo>
                    <a:pt x="825" y="2338"/>
                    <a:pt x="887" y="2311"/>
                    <a:pt x="947" y="2311"/>
                  </a:cubicBezTo>
                  <a:close/>
                  <a:moveTo>
                    <a:pt x="1" y="0"/>
                  </a:moveTo>
                  <a:lnTo>
                    <a:pt x="1" y="0"/>
                  </a:lnTo>
                  <a:cubicBezTo>
                    <a:pt x="1" y="1"/>
                    <a:pt x="96" y="2910"/>
                    <a:pt x="1355" y="4827"/>
                  </a:cubicBezTo>
                  <a:cubicBezTo>
                    <a:pt x="1489" y="5028"/>
                    <a:pt x="1632" y="5218"/>
                    <a:pt x="1794" y="5400"/>
                  </a:cubicBezTo>
                  <a:cubicBezTo>
                    <a:pt x="2510" y="6211"/>
                    <a:pt x="3492" y="6754"/>
                    <a:pt x="4561" y="6936"/>
                  </a:cubicBezTo>
                  <a:cubicBezTo>
                    <a:pt x="4732" y="6287"/>
                    <a:pt x="4751" y="5610"/>
                    <a:pt x="4627" y="4961"/>
                  </a:cubicBezTo>
                  <a:cubicBezTo>
                    <a:pt x="4513" y="4312"/>
                    <a:pt x="4265" y="3702"/>
                    <a:pt x="3902" y="3148"/>
                  </a:cubicBezTo>
                  <a:cubicBezTo>
                    <a:pt x="2643" y="1241"/>
                    <a:pt x="1" y="1"/>
                    <a:pt x="1" y="0"/>
                  </a:cubicBezTo>
                  <a:close/>
                </a:path>
              </a:pathLst>
            </a:custGeom>
            <a:solidFill>
              <a:srgbClr val="52A2A5"/>
            </a:solidFill>
            <a:ln w="5950" cap="flat" cmpd="sng">
              <a:solidFill>
                <a:srgbClr val="52A2A5"/>
              </a:solidFill>
              <a:prstDash val="solid"/>
              <a:miter lim="95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9" name="Google Shape;3169;p38"/>
            <p:cNvSpPr/>
            <p:nvPr/>
          </p:nvSpPr>
          <p:spPr>
            <a:xfrm>
              <a:off x="1002800" y="4613675"/>
              <a:ext cx="40800" cy="70025"/>
            </a:xfrm>
            <a:custGeom>
              <a:avLst/>
              <a:gdLst/>
              <a:ahLst/>
              <a:cxnLst/>
              <a:rect l="l" t="t" r="r" b="b"/>
              <a:pathLst>
                <a:path w="1632" h="2801" extrusionOk="0">
                  <a:moveTo>
                    <a:pt x="962" y="0"/>
                  </a:moveTo>
                  <a:cubicBezTo>
                    <a:pt x="638" y="0"/>
                    <a:pt x="316" y="37"/>
                    <a:pt x="0" y="110"/>
                  </a:cubicBezTo>
                  <a:lnTo>
                    <a:pt x="544" y="2800"/>
                  </a:lnTo>
                  <a:cubicBezTo>
                    <a:pt x="1193" y="2028"/>
                    <a:pt x="1574" y="1064"/>
                    <a:pt x="1632" y="53"/>
                  </a:cubicBezTo>
                  <a:cubicBezTo>
                    <a:pt x="1409" y="18"/>
                    <a:pt x="1185" y="0"/>
                    <a:pt x="962" y="0"/>
                  </a:cubicBezTo>
                  <a:close/>
                </a:path>
              </a:pathLst>
            </a:custGeom>
            <a:solidFill>
              <a:srgbClr val="52A2A5"/>
            </a:solidFill>
            <a:ln w="5950" cap="flat" cmpd="sng">
              <a:solidFill>
                <a:srgbClr val="52A2A5"/>
              </a:solidFill>
              <a:prstDash val="solid"/>
              <a:miter lim="95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0" name="Google Shape;3170;p38"/>
            <p:cNvSpPr/>
            <p:nvPr/>
          </p:nvSpPr>
          <p:spPr>
            <a:xfrm>
              <a:off x="1420625" y="4367275"/>
              <a:ext cx="98275" cy="221500"/>
            </a:xfrm>
            <a:custGeom>
              <a:avLst/>
              <a:gdLst/>
              <a:ahLst/>
              <a:cxnLst/>
              <a:rect l="l" t="t" r="r" b="b"/>
              <a:pathLst>
                <a:path w="3931" h="8860" extrusionOk="0">
                  <a:moveTo>
                    <a:pt x="833" y="1"/>
                  </a:moveTo>
                  <a:cubicBezTo>
                    <a:pt x="808" y="1"/>
                    <a:pt x="781" y="3"/>
                    <a:pt x="754" y="7"/>
                  </a:cubicBezTo>
                  <a:cubicBezTo>
                    <a:pt x="200" y="99"/>
                    <a:pt x="271" y="907"/>
                    <a:pt x="813" y="907"/>
                  </a:cubicBezTo>
                  <a:cubicBezTo>
                    <a:pt x="831" y="907"/>
                    <a:pt x="849" y="906"/>
                    <a:pt x="868" y="904"/>
                  </a:cubicBezTo>
                  <a:lnTo>
                    <a:pt x="868" y="904"/>
                  </a:lnTo>
                  <a:cubicBezTo>
                    <a:pt x="182" y="2039"/>
                    <a:pt x="0" y="3403"/>
                    <a:pt x="372" y="4681"/>
                  </a:cubicBezTo>
                  <a:cubicBezTo>
                    <a:pt x="992" y="6885"/>
                    <a:pt x="3139" y="8860"/>
                    <a:pt x="3139" y="8860"/>
                  </a:cubicBezTo>
                  <a:cubicBezTo>
                    <a:pt x="3139" y="8860"/>
                    <a:pt x="3930" y="6055"/>
                    <a:pt x="3310" y="3851"/>
                  </a:cubicBezTo>
                  <a:cubicBezTo>
                    <a:pt x="2967" y="2573"/>
                    <a:pt x="2099" y="1505"/>
                    <a:pt x="926" y="894"/>
                  </a:cubicBezTo>
                  <a:cubicBezTo>
                    <a:pt x="1470" y="767"/>
                    <a:pt x="1333" y="1"/>
                    <a:pt x="833" y="1"/>
                  </a:cubicBezTo>
                  <a:close/>
                </a:path>
              </a:pathLst>
            </a:custGeom>
            <a:solidFill>
              <a:srgbClr val="52A2A5"/>
            </a:solidFill>
            <a:ln w="5950" cap="flat" cmpd="sng">
              <a:solidFill>
                <a:srgbClr val="52A2A5"/>
              </a:solidFill>
              <a:prstDash val="solid"/>
              <a:miter lim="95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1" name="Google Shape;3171;p38"/>
            <p:cNvSpPr/>
            <p:nvPr/>
          </p:nvSpPr>
          <p:spPr>
            <a:xfrm>
              <a:off x="1091750" y="4137075"/>
              <a:ext cx="124525" cy="171475"/>
            </a:xfrm>
            <a:custGeom>
              <a:avLst/>
              <a:gdLst/>
              <a:ahLst/>
              <a:cxnLst/>
              <a:rect l="l" t="t" r="r" b="b"/>
              <a:pathLst>
                <a:path w="4981" h="6859" extrusionOk="0">
                  <a:moveTo>
                    <a:pt x="306" y="0"/>
                  </a:moveTo>
                  <a:lnTo>
                    <a:pt x="306" y="0"/>
                  </a:lnTo>
                  <a:cubicBezTo>
                    <a:pt x="1" y="1298"/>
                    <a:pt x="268" y="2671"/>
                    <a:pt x="1031" y="3768"/>
                  </a:cubicBezTo>
                  <a:cubicBezTo>
                    <a:pt x="2319" y="5667"/>
                    <a:pt x="4980" y="6859"/>
                    <a:pt x="4980" y="6859"/>
                  </a:cubicBezTo>
                  <a:cubicBezTo>
                    <a:pt x="4980" y="6859"/>
                    <a:pt x="4847" y="3949"/>
                    <a:pt x="3549" y="2051"/>
                  </a:cubicBezTo>
                  <a:cubicBezTo>
                    <a:pt x="2805" y="935"/>
                    <a:pt x="1632" y="191"/>
                    <a:pt x="306" y="0"/>
                  </a:cubicBezTo>
                  <a:close/>
                </a:path>
              </a:pathLst>
            </a:custGeom>
            <a:solidFill>
              <a:srgbClr val="52A2A5"/>
            </a:solidFill>
            <a:ln w="5950" cap="flat" cmpd="sng">
              <a:solidFill>
                <a:srgbClr val="52A2A5"/>
              </a:solidFill>
              <a:prstDash val="solid"/>
              <a:miter lim="95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2" name="Google Shape;3172;p38"/>
            <p:cNvSpPr/>
            <p:nvPr/>
          </p:nvSpPr>
          <p:spPr>
            <a:xfrm>
              <a:off x="1149225" y="4760950"/>
              <a:ext cx="143350" cy="153125"/>
            </a:xfrm>
            <a:custGeom>
              <a:avLst/>
              <a:gdLst/>
              <a:ahLst/>
              <a:cxnLst/>
              <a:rect l="l" t="t" r="r" b="b"/>
              <a:pathLst>
                <a:path w="5734" h="6125" extrusionOk="0">
                  <a:moveTo>
                    <a:pt x="115" y="0"/>
                  </a:moveTo>
                  <a:cubicBezTo>
                    <a:pt x="1" y="1336"/>
                    <a:pt x="458" y="2652"/>
                    <a:pt x="1374" y="3625"/>
                  </a:cubicBezTo>
                  <a:cubicBezTo>
                    <a:pt x="2929" y="5323"/>
                    <a:pt x="5734" y="6124"/>
                    <a:pt x="5734" y="6124"/>
                  </a:cubicBezTo>
                  <a:cubicBezTo>
                    <a:pt x="5734" y="6124"/>
                    <a:pt x="5171" y="3253"/>
                    <a:pt x="3626" y="1564"/>
                  </a:cubicBezTo>
                  <a:cubicBezTo>
                    <a:pt x="2729" y="572"/>
                    <a:pt x="1460" y="0"/>
                    <a:pt x="115" y="0"/>
                  </a:cubicBezTo>
                  <a:close/>
                </a:path>
              </a:pathLst>
            </a:custGeom>
            <a:solidFill>
              <a:srgbClr val="52A2A5"/>
            </a:solidFill>
            <a:ln w="5950" cap="flat" cmpd="sng">
              <a:solidFill>
                <a:srgbClr val="52A2A5"/>
              </a:solidFill>
              <a:prstDash val="solid"/>
              <a:miter lim="95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3" name="Google Shape;3173;p38"/>
            <p:cNvSpPr/>
            <p:nvPr/>
          </p:nvSpPr>
          <p:spPr>
            <a:xfrm>
              <a:off x="1006625" y="4068100"/>
              <a:ext cx="16000" cy="15775"/>
            </a:xfrm>
            <a:custGeom>
              <a:avLst/>
              <a:gdLst/>
              <a:ahLst/>
              <a:cxnLst/>
              <a:rect l="l" t="t" r="r" b="b"/>
              <a:pathLst>
                <a:path w="640" h="631" extrusionOk="0">
                  <a:moveTo>
                    <a:pt x="323" y="0"/>
                  </a:moveTo>
                  <a:cubicBezTo>
                    <a:pt x="311" y="0"/>
                    <a:pt x="299" y="1"/>
                    <a:pt x="286" y="2"/>
                  </a:cubicBezTo>
                  <a:cubicBezTo>
                    <a:pt x="115" y="40"/>
                    <a:pt x="0" y="193"/>
                    <a:pt x="19" y="365"/>
                  </a:cubicBezTo>
                  <a:cubicBezTo>
                    <a:pt x="29" y="384"/>
                    <a:pt x="29" y="403"/>
                    <a:pt x="48" y="422"/>
                  </a:cubicBezTo>
                  <a:cubicBezTo>
                    <a:pt x="92" y="563"/>
                    <a:pt x="211" y="631"/>
                    <a:pt x="332" y="631"/>
                  </a:cubicBezTo>
                  <a:cubicBezTo>
                    <a:pt x="472" y="631"/>
                    <a:pt x="614" y="539"/>
                    <a:pt x="639" y="365"/>
                  </a:cubicBezTo>
                  <a:cubicBezTo>
                    <a:pt x="639" y="355"/>
                    <a:pt x="639" y="346"/>
                    <a:pt x="639" y="336"/>
                  </a:cubicBezTo>
                  <a:cubicBezTo>
                    <a:pt x="639" y="308"/>
                    <a:pt x="639" y="288"/>
                    <a:pt x="639" y="269"/>
                  </a:cubicBezTo>
                  <a:cubicBezTo>
                    <a:pt x="613" y="110"/>
                    <a:pt x="480" y="0"/>
                    <a:pt x="323" y="0"/>
                  </a:cubicBezTo>
                  <a:close/>
                </a:path>
              </a:pathLst>
            </a:custGeom>
            <a:solidFill>
              <a:srgbClr val="52A2A5"/>
            </a:solidFill>
            <a:ln w="5950" cap="flat" cmpd="sng">
              <a:solidFill>
                <a:srgbClr val="52A2A5"/>
              </a:solidFill>
              <a:prstDash val="solid"/>
              <a:miter lim="95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4" name="Google Shape;3174;p38"/>
            <p:cNvSpPr/>
            <p:nvPr/>
          </p:nvSpPr>
          <p:spPr>
            <a:xfrm>
              <a:off x="1260600" y="4919225"/>
              <a:ext cx="15750" cy="13125"/>
            </a:xfrm>
            <a:custGeom>
              <a:avLst/>
              <a:gdLst/>
              <a:ahLst/>
              <a:cxnLst/>
              <a:rect l="l" t="t" r="r" b="b"/>
              <a:pathLst>
                <a:path w="630" h="525" extrusionOk="0">
                  <a:moveTo>
                    <a:pt x="342" y="1"/>
                  </a:moveTo>
                  <a:cubicBezTo>
                    <a:pt x="330" y="1"/>
                    <a:pt x="318" y="1"/>
                    <a:pt x="306" y="3"/>
                  </a:cubicBezTo>
                  <a:cubicBezTo>
                    <a:pt x="77" y="41"/>
                    <a:pt x="0" y="337"/>
                    <a:pt x="191" y="471"/>
                  </a:cubicBezTo>
                  <a:cubicBezTo>
                    <a:pt x="241" y="508"/>
                    <a:pt x="295" y="524"/>
                    <a:pt x="348" y="524"/>
                  </a:cubicBezTo>
                  <a:cubicBezTo>
                    <a:pt x="496" y="524"/>
                    <a:pt x="630" y="392"/>
                    <a:pt x="601" y="223"/>
                  </a:cubicBezTo>
                  <a:cubicBezTo>
                    <a:pt x="584" y="92"/>
                    <a:pt x="471" y="1"/>
                    <a:pt x="342" y="1"/>
                  </a:cubicBezTo>
                  <a:close/>
                </a:path>
              </a:pathLst>
            </a:custGeom>
            <a:solidFill>
              <a:srgbClr val="52A2A5"/>
            </a:solidFill>
            <a:ln w="5950" cap="flat" cmpd="sng">
              <a:solidFill>
                <a:srgbClr val="52A2A5"/>
              </a:solidFill>
              <a:prstDash val="solid"/>
              <a:miter lim="95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5" name="Google Shape;3175;p38"/>
            <p:cNvSpPr/>
            <p:nvPr/>
          </p:nvSpPr>
          <p:spPr>
            <a:xfrm>
              <a:off x="1320700" y="4673600"/>
              <a:ext cx="36275" cy="34600"/>
            </a:xfrm>
            <a:custGeom>
              <a:avLst/>
              <a:gdLst/>
              <a:ahLst/>
              <a:cxnLst/>
              <a:rect l="l" t="t" r="r" b="b"/>
              <a:pathLst>
                <a:path w="1451" h="1384" extrusionOk="0">
                  <a:moveTo>
                    <a:pt x="522" y="1"/>
                  </a:moveTo>
                  <a:cubicBezTo>
                    <a:pt x="434" y="1"/>
                    <a:pt x="345" y="28"/>
                    <a:pt x="267" y="88"/>
                  </a:cubicBezTo>
                  <a:cubicBezTo>
                    <a:pt x="0" y="279"/>
                    <a:pt x="48" y="689"/>
                    <a:pt x="334" y="833"/>
                  </a:cubicBezTo>
                  <a:cubicBezTo>
                    <a:pt x="308" y="1128"/>
                    <a:pt x="543" y="1384"/>
                    <a:pt x="831" y="1384"/>
                  </a:cubicBezTo>
                  <a:cubicBezTo>
                    <a:pt x="859" y="1384"/>
                    <a:pt x="887" y="1381"/>
                    <a:pt x="916" y="1376"/>
                  </a:cubicBezTo>
                  <a:cubicBezTo>
                    <a:pt x="1069" y="1357"/>
                    <a:pt x="1202" y="1262"/>
                    <a:pt x="1279" y="1128"/>
                  </a:cubicBezTo>
                  <a:cubicBezTo>
                    <a:pt x="1450" y="833"/>
                    <a:pt x="1288" y="461"/>
                    <a:pt x="954" y="384"/>
                  </a:cubicBezTo>
                  <a:lnTo>
                    <a:pt x="954" y="375"/>
                  </a:lnTo>
                  <a:cubicBezTo>
                    <a:pt x="921" y="148"/>
                    <a:pt x="725" y="1"/>
                    <a:pt x="522" y="1"/>
                  </a:cubicBezTo>
                  <a:close/>
                </a:path>
              </a:pathLst>
            </a:custGeom>
            <a:solidFill>
              <a:srgbClr val="52A2A5"/>
            </a:solidFill>
            <a:ln w="5950" cap="flat" cmpd="sng">
              <a:solidFill>
                <a:srgbClr val="52A2A5"/>
              </a:solidFill>
              <a:prstDash val="solid"/>
              <a:miter lim="95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6" name="Google Shape;3176;p38"/>
            <p:cNvSpPr/>
            <p:nvPr/>
          </p:nvSpPr>
          <p:spPr>
            <a:xfrm>
              <a:off x="1457100" y="4698425"/>
              <a:ext cx="11300" cy="9400"/>
            </a:xfrm>
            <a:custGeom>
              <a:avLst/>
              <a:gdLst/>
              <a:ahLst/>
              <a:cxnLst/>
              <a:rect l="l" t="t" r="r" b="b"/>
              <a:pathLst>
                <a:path w="452" h="376" extrusionOk="0">
                  <a:moveTo>
                    <a:pt x="240" y="1"/>
                  </a:moveTo>
                  <a:cubicBezTo>
                    <a:pt x="234" y="1"/>
                    <a:pt x="227" y="1"/>
                    <a:pt x="220" y="2"/>
                  </a:cubicBezTo>
                  <a:cubicBezTo>
                    <a:pt x="58" y="30"/>
                    <a:pt x="1" y="240"/>
                    <a:pt x="134" y="336"/>
                  </a:cubicBezTo>
                  <a:cubicBezTo>
                    <a:pt x="170" y="364"/>
                    <a:pt x="210" y="376"/>
                    <a:pt x="248" y="376"/>
                  </a:cubicBezTo>
                  <a:cubicBezTo>
                    <a:pt x="354" y="376"/>
                    <a:pt x="451" y="283"/>
                    <a:pt x="430" y="164"/>
                  </a:cubicBezTo>
                  <a:cubicBezTo>
                    <a:pt x="421" y="66"/>
                    <a:pt x="337" y="1"/>
                    <a:pt x="240" y="1"/>
                  </a:cubicBezTo>
                  <a:close/>
                </a:path>
              </a:pathLst>
            </a:custGeom>
            <a:solidFill>
              <a:srgbClr val="52A2A5"/>
            </a:solidFill>
            <a:ln w="5950" cap="flat" cmpd="sng">
              <a:solidFill>
                <a:srgbClr val="52A2A5"/>
              </a:solidFill>
              <a:prstDash val="solid"/>
              <a:miter lim="95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7" name="Google Shape;3177;p38"/>
            <p:cNvSpPr/>
            <p:nvPr/>
          </p:nvSpPr>
          <p:spPr>
            <a:xfrm>
              <a:off x="1350025" y="4822625"/>
              <a:ext cx="23525" cy="19575"/>
            </a:xfrm>
            <a:custGeom>
              <a:avLst/>
              <a:gdLst/>
              <a:ahLst/>
              <a:cxnLst/>
              <a:rect l="l" t="t" r="r" b="b"/>
              <a:pathLst>
                <a:path w="941" h="783" extrusionOk="0">
                  <a:moveTo>
                    <a:pt x="505" y="0"/>
                  </a:moveTo>
                  <a:cubicBezTo>
                    <a:pt x="486" y="0"/>
                    <a:pt x="468" y="1"/>
                    <a:pt x="449" y="4"/>
                  </a:cubicBezTo>
                  <a:cubicBezTo>
                    <a:pt x="106" y="61"/>
                    <a:pt x="1" y="500"/>
                    <a:pt x="277" y="710"/>
                  </a:cubicBezTo>
                  <a:cubicBezTo>
                    <a:pt x="350" y="760"/>
                    <a:pt x="429" y="783"/>
                    <a:pt x="505" y="783"/>
                  </a:cubicBezTo>
                  <a:cubicBezTo>
                    <a:pt x="732" y="783"/>
                    <a:pt x="940" y="585"/>
                    <a:pt x="897" y="328"/>
                  </a:cubicBezTo>
                  <a:cubicBezTo>
                    <a:pt x="862" y="136"/>
                    <a:pt x="700" y="0"/>
                    <a:pt x="505" y="0"/>
                  </a:cubicBezTo>
                  <a:close/>
                </a:path>
              </a:pathLst>
            </a:custGeom>
            <a:solidFill>
              <a:srgbClr val="52A2A5"/>
            </a:solidFill>
            <a:ln w="5950" cap="flat" cmpd="sng">
              <a:solidFill>
                <a:srgbClr val="52A2A5"/>
              </a:solidFill>
              <a:prstDash val="solid"/>
              <a:miter lim="95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8" name="Google Shape;3178;p38"/>
            <p:cNvSpPr/>
            <p:nvPr/>
          </p:nvSpPr>
          <p:spPr>
            <a:xfrm>
              <a:off x="1270150" y="4781950"/>
              <a:ext cx="17650" cy="14900"/>
            </a:xfrm>
            <a:custGeom>
              <a:avLst/>
              <a:gdLst/>
              <a:ahLst/>
              <a:cxnLst/>
              <a:rect l="l" t="t" r="r" b="b"/>
              <a:pathLst>
                <a:path w="706" h="596" extrusionOk="0">
                  <a:moveTo>
                    <a:pt x="327" y="1"/>
                  </a:moveTo>
                  <a:cubicBezTo>
                    <a:pt x="158" y="1"/>
                    <a:pt x="0" y="151"/>
                    <a:pt x="29" y="343"/>
                  </a:cubicBezTo>
                  <a:cubicBezTo>
                    <a:pt x="54" y="488"/>
                    <a:pt x="172" y="595"/>
                    <a:pt x="313" y="595"/>
                  </a:cubicBezTo>
                  <a:cubicBezTo>
                    <a:pt x="329" y="595"/>
                    <a:pt x="346" y="594"/>
                    <a:pt x="363" y="591"/>
                  </a:cubicBezTo>
                  <a:cubicBezTo>
                    <a:pt x="630" y="553"/>
                    <a:pt x="706" y="219"/>
                    <a:pt x="496" y="57"/>
                  </a:cubicBezTo>
                  <a:cubicBezTo>
                    <a:pt x="443" y="18"/>
                    <a:pt x="384" y="1"/>
                    <a:pt x="327" y="1"/>
                  </a:cubicBezTo>
                  <a:close/>
                </a:path>
              </a:pathLst>
            </a:custGeom>
            <a:solidFill>
              <a:srgbClr val="52A2A5"/>
            </a:solidFill>
            <a:ln w="5950" cap="flat" cmpd="sng">
              <a:solidFill>
                <a:srgbClr val="52A2A5"/>
              </a:solidFill>
              <a:prstDash val="solid"/>
              <a:miter lim="95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9" name="Google Shape;3179;p38"/>
            <p:cNvSpPr/>
            <p:nvPr/>
          </p:nvSpPr>
          <p:spPr>
            <a:xfrm>
              <a:off x="1382700" y="4953275"/>
              <a:ext cx="14375" cy="11900"/>
            </a:xfrm>
            <a:custGeom>
              <a:avLst/>
              <a:gdLst/>
              <a:ahLst/>
              <a:cxnLst/>
              <a:rect l="l" t="t" r="r" b="b"/>
              <a:pathLst>
                <a:path w="575" h="476" extrusionOk="0">
                  <a:moveTo>
                    <a:pt x="332" y="0"/>
                  </a:moveTo>
                  <a:cubicBezTo>
                    <a:pt x="317" y="0"/>
                    <a:pt x="302" y="2"/>
                    <a:pt x="287" y="5"/>
                  </a:cubicBezTo>
                  <a:cubicBezTo>
                    <a:pt x="67" y="34"/>
                    <a:pt x="1" y="301"/>
                    <a:pt x="172" y="425"/>
                  </a:cubicBezTo>
                  <a:cubicBezTo>
                    <a:pt x="217" y="460"/>
                    <a:pt x="266" y="475"/>
                    <a:pt x="314" y="475"/>
                  </a:cubicBezTo>
                  <a:cubicBezTo>
                    <a:pt x="450" y="475"/>
                    <a:pt x="575" y="351"/>
                    <a:pt x="554" y="196"/>
                  </a:cubicBezTo>
                  <a:cubicBezTo>
                    <a:pt x="537" y="87"/>
                    <a:pt x="439" y="0"/>
                    <a:pt x="332" y="0"/>
                  </a:cubicBezTo>
                  <a:close/>
                </a:path>
              </a:pathLst>
            </a:custGeom>
            <a:solidFill>
              <a:srgbClr val="52A2A5"/>
            </a:solidFill>
            <a:ln w="5950" cap="flat" cmpd="sng">
              <a:solidFill>
                <a:srgbClr val="52A2A5"/>
              </a:solidFill>
              <a:prstDash val="solid"/>
              <a:miter lim="95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0" name="Google Shape;3180;p38"/>
            <p:cNvSpPr/>
            <p:nvPr/>
          </p:nvSpPr>
          <p:spPr>
            <a:xfrm>
              <a:off x="1111300" y="4753225"/>
              <a:ext cx="11200" cy="8025"/>
            </a:xfrm>
            <a:custGeom>
              <a:avLst/>
              <a:gdLst/>
              <a:ahLst/>
              <a:cxnLst/>
              <a:rect l="l" t="t" r="r" b="b"/>
              <a:pathLst>
                <a:path w="448" h="321" extrusionOk="0">
                  <a:moveTo>
                    <a:pt x="235" y="1"/>
                  </a:moveTo>
                  <a:cubicBezTo>
                    <a:pt x="224" y="1"/>
                    <a:pt x="213" y="2"/>
                    <a:pt x="201" y="4"/>
                  </a:cubicBezTo>
                  <a:cubicBezTo>
                    <a:pt x="0" y="31"/>
                    <a:pt x="35" y="320"/>
                    <a:pt x="222" y="320"/>
                  </a:cubicBezTo>
                  <a:cubicBezTo>
                    <a:pt x="231" y="320"/>
                    <a:pt x="240" y="320"/>
                    <a:pt x="249" y="319"/>
                  </a:cubicBezTo>
                  <a:cubicBezTo>
                    <a:pt x="447" y="292"/>
                    <a:pt x="416" y="1"/>
                    <a:pt x="235" y="1"/>
                  </a:cubicBezTo>
                  <a:close/>
                </a:path>
              </a:pathLst>
            </a:custGeom>
            <a:solidFill>
              <a:srgbClr val="52A2A5"/>
            </a:solidFill>
            <a:ln w="5950" cap="flat" cmpd="sng">
              <a:solidFill>
                <a:srgbClr val="52A2A5"/>
              </a:solidFill>
              <a:prstDash val="solid"/>
              <a:miter lim="95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1" name="Google Shape;3181;p38"/>
            <p:cNvSpPr/>
            <p:nvPr/>
          </p:nvSpPr>
          <p:spPr>
            <a:xfrm>
              <a:off x="1445425" y="4711275"/>
              <a:ext cx="4075" cy="3900"/>
            </a:xfrm>
            <a:custGeom>
              <a:avLst/>
              <a:gdLst/>
              <a:ahLst/>
              <a:cxnLst/>
              <a:rect l="l" t="t" r="r" b="b"/>
              <a:pathLst>
                <a:path w="163" h="156" extrusionOk="0">
                  <a:moveTo>
                    <a:pt x="85" y="1"/>
                  </a:moveTo>
                  <a:cubicBezTo>
                    <a:pt x="80" y="1"/>
                    <a:pt x="73" y="2"/>
                    <a:pt x="67" y="3"/>
                  </a:cubicBezTo>
                  <a:cubicBezTo>
                    <a:pt x="29" y="3"/>
                    <a:pt x="0" y="41"/>
                    <a:pt x="0" y="89"/>
                  </a:cubicBezTo>
                  <a:cubicBezTo>
                    <a:pt x="10" y="127"/>
                    <a:pt x="48" y="155"/>
                    <a:pt x="96" y="155"/>
                  </a:cubicBezTo>
                  <a:cubicBezTo>
                    <a:pt x="134" y="146"/>
                    <a:pt x="163" y="108"/>
                    <a:pt x="163" y="60"/>
                  </a:cubicBezTo>
                  <a:cubicBezTo>
                    <a:pt x="154" y="27"/>
                    <a:pt x="124" y="1"/>
                    <a:pt x="85" y="1"/>
                  </a:cubicBezTo>
                  <a:close/>
                </a:path>
              </a:pathLst>
            </a:custGeom>
            <a:solidFill>
              <a:srgbClr val="52A2A5"/>
            </a:solidFill>
            <a:ln w="5950" cap="flat" cmpd="sng">
              <a:solidFill>
                <a:srgbClr val="52A2A5"/>
              </a:solidFill>
              <a:prstDash val="solid"/>
              <a:miter lim="95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2" name="Google Shape;3182;p38"/>
            <p:cNvSpPr/>
            <p:nvPr/>
          </p:nvSpPr>
          <p:spPr>
            <a:xfrm>
              <a:off x="1441600" y="4126225"/>
              <a:ext cx="21025" cy="18425"/>
            </a:xfrm>
            <a:custGeom>
              <a:avLst/>
              <a:gdLst/>
              <a:ahLst/>
              <a:cxnLst/>
              <a:rect l="l" t="t" r="r" b="b"/>
              <a:pathLst>
                <a:path w="841" h="737" extrusionOk="0">
                  <a:moveTo>
                    <a:pt x="472" y="1"/>
                  </a:moveTo>
                  <a:cubicBezTo>
                    <a:pt x="454" y="1"/>
                    <a:pt x="437" y="2"/>
                    <a:pt x="420" y="5"/>
                  </a:cubicBezTo>
                  <a:cubicBezTo>
                    <a:pt x="115" y="53"/>
                    <a:pt x="1" y="415"/>
                    <a:pt x="211" y="625"/>
                  </a:cubicBezTo>
                  <a:cubicBezTo>
                    <a:pt x="284" y="702"/>
                    <a:pt x="376" y="736"/>
                    <a:pt x="467" y="736"/>
                  </a:cubicBezTo>
                  <a:cubicBezTo>
                    <a:pt x="636" y="736"/>
                    <a:pt x="800" y="617"/>
                    <a:pt x="831" y="425"/>
                  </a:cubicBezTo>
                  <a:cubicBezTo>
                    <a:pt x="840" y="386"/>
                    <a:pt x="840" y="348"/>
                    <a:pt x="831" y="310"/>
                  </a:cubicBezTo>
                  <a:cubicBezTo>
                    <a:pt x="821" y="243"/>
                    <a:pt x="793" y="177"/>
                    <a:pt x="745" y="129"/>
                  </a:cubicBezTo>
                  <a:cubicBezTo>
                    <a:pt x="680" y="47"/>
                    <a:pt x="573" y="1"/>
                    <a:pt x="472" y="1"/>
                  </a:cubicBezTo>
                  <a:close/>
                </a:path>
              </a:pathLst>
            </a:custGeom>
            <a:solidFill>
              <a:srgbClr val="52A2A5"/>
            </a:solidFill>
            <a:ln w="5950" cap="flat" cmpd="sng">
              <a:solidFill>
                <a:srgbClr val="52A2A5"/>
              </a:solidFill>
              <a:prstDash val="solid"/>
              <a:miter lim="95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3" name="Google Shape;3183;p38"/>
            <p:cNvSpPr/>
            <p:nvPr/>
          </p:nvSpPr>
          <p:spPr>
            <a:xfrm>
              <a:off x="1184525" y="4152050"/>
              <a:ext cx="8975" cy="7650"/>
            </a:xfrm>
            <a:custGeom>
              <a:avLst/>
              <a:gdLst/>
              <a:ahLst/>
              <a:cxnLst/>
              <a:rect l="l" t="t" r="r" b="b"/>
              <a:pathLst>
                <a:path w="359" h="306" extrusionOk="0">
                  <a:moveTo>
                    <a:pt x="165" y="1"/>
                  </a:moveTo>
                  <a:cubicBezTo>
                    <a:pt x="158" y="1"/>
                    <a:pt x="151" y="1"/>
                    <a:pt x="143" y="2"/>
                  </a:cubicBezTo>
                  <a:cubicBezTo>
                    <a:pt x="58" y="21"/>
                    <a:pt x="0" y="98"/>
                    <a:pt x="10" y="183"/>
                  </a:cubicBezTo>
                  <a:cubicBezTo>
                    <a:pt x="22" y="259"/>
                    <a:pt x="89" y="306"/>
                    <a:pt x="160" y="306"/>
                  </a:cubicBezTo>
                  <a:cubicBezTo>
                    <a:pt x="206" y="306"/>
                    <a:pt x="253" y="286"/>
                    <a:pt x="287" y="241"/>
                  </a:cubicBezTo>
                  <a:cubicBezTo>
                    <a:pt x="358" y="142"/>
                    <a:pt x="278" y="1"/>
                    <a:pt x="165" y="1"/>
                  </a:cubicBezTo>
                  <a:close/>
                </a:path>
              </a:pathLst>
            </a:custGeom>
            <a:solidFill>
              <a:srgbClr val="52A2A5"/>
            </a:solidFill>
            <a:ln w="5950" cap="flat" cmpd="sng">
              <a:solidFill>
                <a:srgbClr val="52A2A5"/>
              </a:solidFill>
              <a:prstDash val="solid"/>
              <a:miter lim="95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4" name="Google Shape;3184;p38"/>
            <p:cNvSpPr/>
            <p:nvPr/>
          </p:nvSpPr>
          <p:spPr>
            <a:xfrm>
              <a:off x="1060025" y="4345350"/>
              <a:ext cx="21425" cy="17925"/>
            </a:xfrm>
            <a:custGeom>
              <a:avLst/>
              <a:gdLst/>
              <a:ahLst/>
              <a:cxnLst/>
              <a:rect l="l" t="t" r="r" b="b"/>
              <a:pathLst>
                <a:path w="857" h="717" extrusionOk="0">
                  <a:moveTo>
                    <a:pt x="476" y="0"/>
                  </a:moveTo>
                  <a:cubicBezTo>
                    <a:pt x="455" y="0"/>
                    <a:pt x="433" y="2"/>
                    <a:pt x="411" y="7"/>
                  </a:cubicBezTo>
                  <a:cubicBezTo>
                    <a:pt x="96" y="54"/>
                    <a:pt x="1" y="455"/>
                    <a:pt x="258" y="646"/>
                  </a:cubicBezTo>
                  <a:cubicBezTo>
                    <a:pt x="325" y="695"/>
                    <a:pt x="398" y="717"/>
                    <a:pt x="468" y="717"/>
                  </a:cubicBezTo>
                  <a:cubicBezTo>
                    <a:pt x="672" y="717"/>
                    <a:pt x="857" y="536"/>
                    <a:pt x="821" y="302"/>
                  </a:cubicBezTo>
                  <a:cubicBezTo>
                    <a:pt x="796" y="132"/>
                    <a:pt x="649" y="0"/>
                    <a:pt x="476" y="0"/>
                  </a:cubicBezTo>
                  <a:close/>
                </a:path>
              </a:pathLst>
            </a:custGeom>
            <a:solidFill>
              <a:srgbClr val="52A2A5"/>
            </a:solidFill>
            <a:ln w="5950" cap="flat" cmpd="sng">
              <a:solidFill>
                <a:srgbClr val="52A2A5"/>
              </a:solidFill>
              <a:prstDash val="solid"/>
              <a:miter lim="95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5" name="Google Shape;3185;p38"/>
            <p:cNvSpPr/>
            <p:nvPr/>
          </p:nvSpPr>
          <p:spPr>
            <a:xfrm>
              <a:off x="1017350" y="4337175"/>
              <a:ext cx="17900" cy="15075"/>
            </a:xfrm>
            <a:custGeom>
              <a:avLst/>
              <a:gdLst/>
              <a:ahLst/>
              <a:cxnLst/>
              <a:rect l="l" t="t" r="r" b="b"/>
              <a:pathLst>
                <a:path w="716" h="603" extrusionOk="0">
                  <a:moveTo>
                    <a:pt x="331" y="1"/>
                  </a:moveTo>
                  <a:cubicBezTo>
                    <a:pt x="158" y="1"/>
                    <a:pt x="0" y="151"/>
                    <a:pt x="29" y="343"/>
                  </a:cubicBezTo>
                  <a:cubicBezTo>
                    <a:pt x="55" y="493"/>
                    <a:pt x="189" y="603"/>
                    <a:pt x="337" y="603"/>
                  </a:cubicBezTo>
                  <a:cubicBezTo>
                    <a:pt x="349" y="603"/>
                    <a:pt x="361" y="602"/>
                    <a:pt x="372" y="601"/>
                  </a:cubicBezTo>
                  <a:cubicBezTo>
                    <a:pt x="639" y="553"/>
                    <a:pt x="716" y="219"/>
                    <a:pt x="506" y="57"/>
                  </a:cubicBezTo>
                  <a:cubicBezTo>
                    <a:pt x="450" y="18"/>
                    <a:pt x="390" y="1"/>
                    <a:pt x="331" y="1"/>
                  </a:cubicBezTo>
                  <a:close/>
                </a:path>
              </a:pathLst>
            </a:custGeom>
            <a:solidFill>
              <a:srgbClr val="52A2A5"/>
            </a:solidFill>
            <a:ln w="5950" cap="flat" cmpd="sng">
              <a:solidFill>
                <a:srgbClr val="52A2A5"/>
              </a:solidFill>
              <a:prstDash val="solid"/>
              <a:miter lim="95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6" name="Google Shape;3186;p38"/>
            <p:cNvSpPr/>
            <p:nvPr/>
          </p:nvSpPr>
          <p:spPr>
            <a:xfrm>
              <a:off x="1062175" y="4079150"/>
              <a:ext cx="26775" cy="22275"/>
            </a:xfrm>
            <a:custGeom>
              <a:avLst/>
              <a:gdLst/>
              <a:ahLst/>
              <a:cxnLst/>
              <a:rect l="l" t="t" r="r" b="b"/>
              <a:pathLst>
                <a:path w="1071" h="891" extrusionOk="0">
                  <a:moveTo>
                    <a:pt x="599" y="1"/>
                  </a:moveTo>
                  <a:cubicBezTo>
                    <a:pt x="572" y="1"/>
                    <a:pt x="544" y="3"/>
                    <a:pt x="516" y="9"/>
                  </a:cubicBezTo>
                  <a:cubicBezTo>
                    <a:pt x="125" y="66"/>
                    <a:pt x="1" y="571"/>
                    <a:pt x="325" y="800"/>
                  </a:cubicBezTo>
                  <a:cubicBezTo>
                    <a:pt x="407" y="863"/>
                    <a:pt x="498" y="890"/>
                    <a:pt x="587" y="890"/>
                  </a:cubicBezTo>
                  <a:cubicBezTo>
                    <a:pt x="839" y="890"/>
                    <a:pt x="1071" y="667"/>
                    <a:pt x="1021" y="371"/>
                  </a:cubicBezTo>
                  <a:cubicBezTo>
                    <a:pt x="996" y="160"/>
                    <a:pt x="813" y="1"/>
                    <a:pt x="599" y="1"/>
                  </a:cubicBezTo>
                  <a:close/>
                </a:path>
              </a:pathLst>
            </a:custGeom>
            <a:solidFill>
              <a:srgbClr val="52A2A5"/>
            </a:solidFill>
            <a:ln w="5950" cap="flat" cmpd="sng">
              <a:solidFill>
                <a:srgbClr val="52A2A5"/>
              </a:solidFill>
              <a:prstDash val="solid"/>
              <a:miter lim="95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7" name="Google Shape;3187;p38"/>
            <p:cNvSpPr/>
            <p:nvPr/>
          </p:nvSpPr>
          <p:spPr>
            <a:xfrm>
              <a:off x="991600" y="5408900"/>
              <a:ext cx="1200" cy="2650"/>
            </a:xfrm>
            <a:custGeom>
              <a:avLst/>
              <a:gdLst/>
              <a:ahLst/>
              <a:cxnLst/>
              <a:rect l="l" t="t" r="r" b="b"/>
              <a:pathLst>
                <a:path w="48" h="106" extrusionOk="0">
                  <a:moveTo>
                    <a:pt x="0" y="0"/>
                  </a:moveTo>
                  <a:lnTo>
                    <a:pt x="48" y="105"/>
                  </a:lnTo>
                  <a:cubicBezTo>
                    <a:pt x="38" y="77"/>
                    <a:pt x="19" y="38"/>
                    <a:pt x="0" y="0"/>
                  </a:cubicBezTo>
                  <a:close/>
                </a:path>
              </a:pathLst>
            </a:custGeom>
            <a:solidFill>
              <a:srgbClr val="52A2A5"/>
            </a:solidFill>
            <a:ln w="5950" cap="flat" cmpd="sng">
              <a:solidFill>
                <a:srgbClr val="52A2A5"/>
              </a:solidFill>
              <a:prstDash val="solid"/>
              <a:miter lim="95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8" name="Google Shape;3188;p38"/>
            <p:cNvSpPr/>
            <p:nvPr/>
          </p:nvSpPr>
          <p:spPr>
            <a:xfrm>
              <a:off x="1242000" y="5108875"/>
              <a:ext cx="124500" cy="171500"/>
            </a:xfrm>
            <a:custGeom>
              <a:avLst/>
              <a:gdLst/>
              <a:ahLst/>
              <a:cxnLst/>
              <a:rect l="l" t="t" r="r" b="b"/>
              <a:pathLst>
                <a:path w="4980" h="6860" extrusionOk="0">
                  <a:moveTo>
                    <a:pt x="306" y="1"/>
                  </a:moveTo>
                  <a:lnTo>
                    <a:pt x="306" y="1"/>
                  </a:lnTo>
                  <a:cubicBezTo>
                    <a:pt x="0" y="1308"/>
                    <a:pt x="267" y="2672"/>
                    <a:pt x="1031" y="3769"/>
                  </a:cubicBezTo>
                  <a:cubicBezTo>
                    <a:pt x="2318" y="5667"/>
                    <a:pt x="4980" y="6860"/>
                    <a:pt x="4980" y="6860"/>
                  </a:cubicBezTo>
                  <a:cubicBezTo>
                    <a:pt x="4980" y="6860"/>
                    <a:pt x="4846" y="3950"/>
                    <a:pt x="3549" y="2052"/>
                  </a:cubicBezTo>
                  <a:cubicBezTo>
                    <a:pt x="2805" y="936"/>
                    <a:pt x="1632" y="192"/>
                    <a:pt x="306" y="1"/>
                  </a:cubicBezTo>
                  <a:close/>
                </a:path>
              </a:pathLst>
            </a:custGeom>
            <a:solidFill>
              <a:srgbClr val="52A2A5"/>
            </a:solidFill>
            <a:ln w="5950" cap="flat" cmpd="sng">
              <a:solidFill>
                <a:srgbClr val="52A2A5"/>
              </a:solidFill>
              <a:prstDash val="solid"/>
              <a:miter lim="95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9" name="Google Shape;3189;p38"/>
            <p:cNvSpPr/>
            <p:nvPr/>
          </p:nvSpPr>
          <p:spPr>
            <a:xfrm>
              <a:off x="1156850" y="5040100"/>
              <a:ext cx="16250" cy="15750"/>
            </a:xfrm>
            <a:custGeom>
              <a:avLst/>
              <a:gdLst/>
              <a:ahLst/>
              <a:cxnLst/>
              <a:rect l="l" t="t" r="r" b="b"/>
              <a:pathLst>
                <a:path w="650" h="630" extrusionOk="0">
                  <a:moveTo>
                    <a:pt x="340" y="0"/>
                  </a:moveTo>
                  <a:cubicBezTo>
                    <a:pt x="322" y="0"/>
                    <a:pt x="305" y="2"/>
                    <a:pt x="287" y="5"/>
                  </a:cubicBezTo>
                  <a:cubicBezTo>
                    <a:pt x="115" y="33"/>
                    <a:pt x="1" y="186"/>
                    <a:pt x="20" y="357"/>
                  </a:cubicBezTo>
                  <a:cubicBezTo>
                    <a:pt x="29" y="377"/>
                    <a:pt x="39" y="396"/>
                    <a:pt x="49" y="424"/>
                  </a:cubicBezTo>
                  <a:cubicBezTo>
                    <a:pt x="92" y="564"/>
                    <a:pt x="210" y="630"/>
                    <a:pt x="329" y="630"/>
                  </a:cubicBezTo>
                  <a:cubicBezTo>
                    <a:pt x="471" y="630"/>
                    <a:pt x="614" y="538"/>
                    <a:pt x="640" y="367"/>
                  </a:cubicBezTo>
                  <a:lnTo>
                    <a:pt x="640" y="329"/>
                  </a:lnTo>
                  <a:cubicBezTo>
                    <a:pt x="650" y="310"/>
                    <a:pt x="650" y="281"/>
                    <a:pt x="640" y="262"/>
                  </a:cubicBezTo>
                  <a:cubicBezTo>
                    <a:pt x="623" y="108"/>
                    <a:pt x="491" y="0"/>
                    <a:pt x="340" y="0"/>
                  </a:cubicBezTo>
                  <a:close/>
                </a:path>
              </a:pathLst>
            </a:custGeom>
            <a:solidFill>
              <a:srgbClr val="52A2A5"/>
            </a:solidFill>
            <a:ln w="5950" cap="flat" cmpd="sng">
              <a:solidFill>
                <a:srgbClr val="52A2A5"/>
              </a:solidFill>
              <a:prstDash val="solid"/>
              <a:miter lim="95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0" name="Google Shape;3190;p38"/>
            <p:cNvSpPr/>
            <p:nvPr/>
          </p:nvSpPr>
          <p:spPr>
            <a:xfrm>
              <a:off x="1593275" y="5098375"/>
              <a:ext cx="20475" cy="17500"/>
            </a:xfrm>
            <a:custGeom>
              <a:avLst/>
              <a:gdLst/>
              <a:ahLst/>
              <a:cxnLst/>
              <a:rect l="l" t="t" r="r" b="b"/>
              <a:pathLst>
                <a:path w="819" h="700" extrusionOk="0">
                  <a:moveTo>
                    <a:pt x="440" y="0"/>
                  </a:moveTo>
                  <a:cubicBezTo>
                    <a:pt x="212" y="0"/>
                    <a:pt x="0" y="241"/>
                    <a:pt x="125" y="497"/>
                  </a:cubicBezTo>
                  <a:cubicBezTo>
                    <a:pt x="191" y="638"/>
                    <a:pt x="314" y="699"/>
                    <a:pt x="436" y="699"/>
                  </a:cubicBezTo>
                  <a:cubicBezTo>
                    <a:pt x="628" y="699"/>
                    <a:pt x="818" y="546"/>
                    <a:pt x="783" y="306"/>
                  </a:cubicBezTo>
                  <a:cubicBezTo>
                    <a:pt x="764" y="230"/>
                    <a:pt x="735" y="173"/>
                    <a:pt x="688" y="116"/>
                  </a:cubicBezTo>
                  <a:cubicBezTo>
                    <a:pt x="614" y="34"/>
                    <a:pt x="526" y="0"/>
                    <a:pt x="440" y="0"/>
                  </a:cubicBezTo>
                  <a:close/>
                </a:path>
              </a:pathLst>
            </a:custGeom>
            <a:solidFill>
              <a:srgbClr val="52A2A5"/>
            </a:solidFill>
            <a:ln w="5950" cap="flat" cmpd="sng">
              <a:solidFill>
                <a:srgbClr val="52A2A5"/>
              </a:solidFill>
              <a:prstDash val="solid"/>
              <a:miter lim="95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1" name="Google Shape;3191;p38"/>
            <p:cNvSpPr/>
            <p:nvPr/>
          </p:nvSpPr>
          <p:spPr>
            <a:xfrm>
              <a:off x="1334775" y="5124100"/>
              <a:ext cx="8950" cy="7550"/>
            </a:xfrm>
            <a:custGeom>
              <a:avLst/>
              <a:gdLst/>
              <a:ahLst/>
              <a:cxnLst/>
              <a:rect l="l" t="t" r="r" b="b"/>
              <a:pathLst>
                <a:path w="358" h="302" extrusionOk="0">
                  <a:moveTo>
                    <a:pt x="167" y="1"/>
                  </a:moveTo>
                  <a:cubicBezTo>
                    <a:pt x="159" y="1"/>
                    <a:pt x="151" y="1"/>
                    <a:pt x="143" y="2"/>
                  </a:cubicBezTo>
                  <a:cubicBezTo>
                    <a:pt x="57" y="12"/>
                    <a:pt x="0" y="88"/>
                    <a:pt x="19" y="174"/>
                  </a:cubicBezTo>
                  <a:cubicBezTo>
                    <a:pt x="31" y="255"/>
                    <a:pt x="99" y="301"/>
                    <a:pt x="167" y="301"/>
                  </a:cubicBezTo>
                  <a:cubicBezTo>
                    <a:pt x="212" y="301"/>
                    <a:pt x="256" y="282"/>
                    <a:pt x="286" y="241"/>
                  </a:cubicBezTo>
                  <a:cubicBezTo>
                    <a:pt x="358" y="133"/>
                    <a:pt x="287" y="1"/>
                    <a:pt x="167" y="1"/>
                  </a:cubicBezTo>
                  <a:close/>
                </a:path>
              </a:pathLst>
            </a:custGeom>
            <a:solidFill>
              <a:srgbClr val="52A2A5"/>
            </a:solidFill>
            <a:ln w="5950" cap="flat" cmpd="sng">
              <a:solidFill>
                <a:srgbClr val="52A2A5"/>
              </a:solidFill>
              <a:prstDash val="solid"/>
              <a:miter lim="95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2" name="Google Shape;3192;p38"/>
            <p:cNvSpPr/>
            <p:nvPr/>
          </p:nvSpPr>
          <p:spPr>
            <a:xfrm>
              <a:off x="1210525" y="5317225"/>
              <a:ext cx="21400" cy="17925"/>
            </a:xfrm>
            <a:custGeom>
              <a:avLst/>
              <a:gdLst/>
              <a:ahLst/>
              <a:cxnLst/>
              <a:rect l="l" t="t" r="r" b="b"/>
              <a:pathLst>
                <a:path w="856" h="717" extrusionOk="0">
                  <a:moveTo>
                    <a:pt x="455" y="0"/>
                  </a:moveTo>
                  <a:cubicBezTo>
                    <a:pt x="437" y="0"/>
                    <a:pt x="419" y="2"/>
                    <a:pt x="401" y="4"/>
                  </a:cubicBezTo>
                  <a:cubicBezTo>
                    <a:pt x="96" y="52"/>
                    <a:pt x="0" y="462"/>
                    <a:pt x="248" y="643"/>
                  </a:cubicBezTo>
                  <a:cubicBezTo>
                    <a:pt x="316" y="694"/>
                    <a:pt x="391" y="716"/>
                    <a:pt x="464" y="716"/>
                  </a:cubicBezTo>
                  <a:cubicBezTo>
                    <a:pt x="668" y="716"/>
                    <a:pt x="856" y="541"/>
                    <a:pt x="821" y="309"/>
                  </a:cubicBezTo>
                  <a:cubicBezTo>
                    <a:pt x="795" y="127"/>
                    <a:pt x="634" y="0"/>
                    <a:pt x="455" y="0"/>
                  </a:cubicBezTo>
                  <a:close/>
                </a:path>
              </a:pathLst>
            </a:custGeom>
            <a:solidFill>
              <a:srgbClr val="52A2A5"/>
            </a:solidFill>
            <a:ln w="5950" cap="flat" cmpd="sng">
              <a:solidFill>
                <a:srgbClr val="52A2A5"/>
              </a:solidFill>
              <a:prstDash val="solid"/>
              <a:miter lim="95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3" name="Google Shape;3193;p38"/>
            <p:cNvSpPr/>
            <p:nvPr/>
          </p:nvSpPr>
          <p:spPr>
            <a:xfrm>
              <a:off x="1165925" y="5309100"/>
              <a:ext cx="18125" cy="15025"/>
            </a:xfrm>
            <a:custGeom>
              <a:avLst/>
              <a:gdLst/>
              <a:ahLst/>
              <a:cxnLst/>
              <a:rect l="l" t="t" r="r" b="b"/>
              <a:pathLst>
                <a:path w="725" h="601" extrusionOk="0">
                  <a:moveTo>
                    <a:pt x="403" y="0"/>
                  </a:moveTo>
                  <a:cubicBezTo>
                    <a:pt x="387" y="0"/>
                    <a:pt x="370" y="2"/>
                    <a:pt x="353" y="5"/>
                  </a:cubicBezTo>
                  <a:cubicBezTo>
                    <a:pt x="86" y="43"/>
                    <a:pt x="0" y="386"/>
                    <a:pt x="220" y="539"/>
                  </a:cubicBezTo>
                  <a:cubicBezTo>
                    <a:pt x="275" y="582"/>
                    <a:pt x="336" y="600"/>
                    <a:pt x="396" y="600"/>
                  </a:cubicBezTo>
                  <a:cubicBezTo>
                    <a:pt x="566" y="600"/>
                    <a:pt x="725" y="450"/>
                    <a:pt x="697" y="253"/>
                  </a:cubicBezTo>
                  <a:cubicBezTo>
                    <a:pt x="671" y="108"/>
                    <a:pt x="546" y="0"/>
                    <a:pt x="403" y="0"/>
                  </a:cubicBezTo>
                  <a:close/>
                </a:path>
              </a:pathLst>
            </a:custGeom>
            <a:solidFill>
              <a:srgbClr val="52A2A5"/>
            </a:solidFill>
            <a:ln w="5950" cap="flat" cmpd="sng">
              <a:solidFill>
                <a:srgbClr val="52A2A5"/>
              </a:solidFill>
              <a:prstDash val="solid"/>
              <a:miter lim="95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4" name="Google Shape;3194;p38"/>
            <p:cNvSpPr/>
            <p:nvPr/>
          </p:nvSpPr>
          <p:spPr>
            <a:xfrm>
              <a:off x="1212425" y="5051025"/>
              <a:ext cx="26850" cy="22325"/>
            </a:xfrm>
            <a:custGeom>
              <a:avLst/>
              <a:gdLst/>
              <a:ahLst/>
              <a:cxnLst/>
              <a:rect l="l" t="t" r="r" b="b"/>
              <a:pathLst>
                <a:path w="1074" h="893" extrusionOk="0">
                  <a:moveTo>
                    <a:pt x="588" y="1"/>
                  </a:moveTo>
                  <a:cubicBezTo>
                    <a:pt x="564" y="1"/>
                    <a:pt x="540" y="3"/>
                    <a:pt x="516" y="6"/>
                  </a:cubicBezTo>
                  <a:cubicBezTo>
                    <a:pt x="125" y="64"/>
                    <a:pt x="0" y="569"/>
                    <a:pt x="325" y="808"/>
                  </a:cubicBezTo>
                  <a:cubicBezTo>
                    <a:pt x="408" y="866"/>
                    <a:pt x="498" y="892"/>
                    <a:pt x="585" y="892"/>
                  </a:cubicBezTo>
                  <a:cubicBezTo>
                    <a:pt x="841" y="892"/>
                    <a:pt x="1073" y="670"/>
                    <a:pt x="1031" y="378"/>
                  </a:cubicBezTo>
                  <a:cubicBezTo>
                    <a:pt x="996" y="155"/>
                    <a:pt x="807" y="1"/>
                    <a:pt x="588" y="1"/>
                  </a:cubicBezTo>
                  <a:close/>
                </a:path>
              </a:pathLst>
            </a:custGeom>
            <a:solidFill>
              <a:srgbClr val="52A2A5"/>
            </a:solidFill>
            <a:ln w="5950" cap="flat" cmpd="sng">
              <a:solidFill>
                <a:srgbClr val="52A2A5"/>
              </a:solidFill>
              <a:prstDash val="solid"/>
              <a:miter lim="95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5" name="Google Shape;3195;p38"/>
            <p:cNvSpPr/>
            <p:nvPr/>
          </p:nvSpPr>
          <p:spPr>
            <a:xfrm>
              <a:off x="3126950" y="1404300"/>
              <a:ext cx="97325" cy="173400"/>
            </a:xfrm>
            <a:custGeom>
              <a:avLst/>
              <a:gdLst/>
              <a:ahLst/>
              <a:cxnLst/>
              <a:rect l="l" t="t" r="r" b="b"/>
              <a:pathLst>
                <a:path w="3893" h="6936" extrusionOk="0">
                  <a:moveTo>
                    <a:pt x="3321" y="0"/>
                  </a:moveTo>
                  <a:cubicBezTo>
                    <a:pt x="2701" y="487"/>
                    <a:pt x="2128" y="1040"/>
                    <a:pt x="1613" y="1631"/>
                  </a:cubicBezTo>
                  <a:cubicBezTo>
                    <a:pt x="1232" y="2080"/>
                    <a:pt x="898" y="2576"/>
                    <a:pt x="640" y="3100"/>
                  </a:cubicBezTo>
                  <a:cubicBezTo>
                    <a:pt x="49" y="4293"/>
                    <a:pt x="1" y="5695"/>
                    <a:pt x="497" y="6935"/>
                  </a:cubicBezTo>
                  <a:cubicBezTo>
                    <a:pt x="1155" y="6735"/>
                    <a:pt x="1766" y="6392"/>
                    <a:pt x="2271" y="5924"/>
                  </a:cubicBezTo>
                  <a:cubicBezTo>
                    <a:pt x="2739" y="5495"/>
                    <a:pt x="3120" y="4980"/>
                    <a:pt x="3397" y="4407"/>
                  </a:cubicBezTo>
                  <a:cubicBezTo>
                    <a:pt x="3426" y="4350"/>
                    <a:pt x="3454" y="4293"/>
                    <a:pt x="3483" y="4226"/>
                  </a:cubicBezTo>
                  <a:cubicBezTo>
                    <a:pt x="3492" y="4207"/>
                    <a:pt x="3492" y="4188"/>
                    <a:pt x="3502" y="4178"/>
                  </a:cubicBezTo>
                  <a:cubicBezTo>
                    <a:pt x="3511" y="4140"/>
                    <a:pt x="3531" y="4102"/>
                    <a:pt x="3540" y="4074"/>
                  </a:cubicBezTo>
                  <a:lnTo>
                    <a:pt x="3597" y="3930"/>
                  </a:lnTo>
                  <a:cubicBezTo>
                    <a:pt x="3607" y="3892"/>
                    <a:pt x="3626" y="3864"/>
                    <a:pt x="3635" y="3825"/>
                  </a:cubicBezTo>
                  <a:cubicBezTo>
                    <a:pt x="3645" y="3787"/>
                    <a:pt x="3655" y="3778"/>
                    <a:pt x="3664" y="3749"/>
                  </a:cubicBezTo>
                  <a:cubicBezTo>
                    <a:pt x="3693" y="3654"/>
                    <a:pt x="3721" y="3558"/>
                    <a:pt x="3750" y="3463"/>
                  </a:cubicBezTo>
                  <a:lnTo>
                    <a:pt x="3759" y="3444"/>
                  </a:lnTo>
                  <a:cubicBezTo>
                    <a:pt x="3788" y="3349"/>
                    <a:pt x="3807" y="3263"/>
                    <a:pt x="3826" y="3177"/>
                  </a:cubicBezTo>
                  <a:cubicBezTo>
                    <a:pt x="3855" y="3081"/>
                    <a:pt x="3874" y="2996"/>
                    <a:pt x="3893" y="2900"/>
                  </a:cubicBezTo>
                  <a:lnTo>
                    <a:pt x="3893" y="2891"/>
                  </a:lnTo>
                  <a:cubicBezTo>
                    <a:pt x="3893" y="2881"/>
                    <a:pt x="3893" y="2872"/>
                    <a:pt x="3893" y="2862"/>
                  </a:cubicBezTo>
                  <a:lnTo>
                    <a:pt x="3321" y="0"/>
                  </a:lnTo>
                  <a:close/>
                </a:path>
              </a:pathLst>
            </a:custGeom>
            <a:solidFill>
              <a:srgbClr val="52A2A5"/>
            </a:solidFill>
            <a:ln w="5950" cap="flat" cmpd="sng">
              <a:solidFill>
                <a:srgbClr val="52A2A5"/>
              </a:solidFill>
              <a:prstDash val="solid"/>
              <a:miter lim="95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6" name="Google Shape;3196;p38"/>
            <p:cNvSpPr/>
            <p:nvPr/>
          </p:nvSpPr>
          <p:spPr>
            <a:xfrm>
              <a:off x="3302250" y="1609625"/>
              <a:ext cx="89925" cy="57975"/>
            </a:xfrm>
            <a:custGeom>
              <a:avLst/>
              <a:gdLst/>
              <a:ahLst/>
              <a:cxnLst/>
              <a:rect l="l" t="t" r="r" b="b"/>
              <a:pathLst>
                <a:path w="3597" h="2319" extrusionOk="0">
                  <a:moveTo>
                    <a:pt x="29" y="1"/>
                  </a:moveTo>
                  <a:cubicBezTo>
                    <a:pt x="19" y="77"/>
                    <a:pt x="10" y="163"/>
                    <a:pt x="0" y="249"/>
                  </a:cubicBezTo>
                  <a:lnTo>
                    <a:pt x="0" y="258"/>
                  </a:lnTo>
                  <a:lnTo>
                    <a:pt x="0" y="306"/>
                  </a:lnTo>
                  <a:lnTo>
                    <a:pt x="0" y="544"/>
                  </a:lnTo>
                  <a:lnTo>
                    <a:pt x="0" y="573"/>
                  </a:lnTo>
                  <a:lnTo>
                    <a:pt x="0" y="582"/>
                  </a:lnTo>
                  <a:cubicBezTo>
                    <a:pt x="0" y="630"/>
                    <a:pt x="0" y="678"/>
                    <a:pt x="10" y="735"/>
                  </a:cubicBezTo>
                  <a:lnTo>
                    <a:pt x="10" y="754"/>
                  </a:lnTo>
                  <a:cubicBezTo>
                    <a:pt x="19" y="830"/>
                    <a:pt x="29" y="907"/>
                    <a:pt x="39" y="983"/>
                  </a:cubicBezTo>
                  <a:cubicBezTo>
                    <a:pt x="39" y="1012"/>
                    <a:pt x="48" y="1050"/>
                    <a:pt x="48" y="1079"/>
                  </a:cubicBezTo>
                  <a:cubicBezTo>
                    <a:pt x="58" y="1107"/>
                    <a:pt x="48" y="1107"/>
                    <a:pt x="58" y="1126"/>
                  </a:cubicBezTo>
                  <a:cubicBezTo>
                    <a:pt x="67" y="1145"/>
                    <a:pt x="58" y="1155"/>
                    <a:pt x="67" y="1174"/>
                  </a:cubicBezTo>
                  <a:lnTo>
                    <a:pt x="67" y="1203"/>
                  </a:lnTo>
                  <a:cubicBezTo>
                    <a:pt x="67" y="1222"/>
                    <a:pt x="77" y="1241"/>
                    <a:pt x="77" y="1269"/>
                  </a:cubicBezTo>
                  <a:cubicBezTo>
                    <a:pt x="96" y="1374"/>
                    <a:pt x="124" y="1489"/>
                    <a:pt x="153" y="1603"/>
                  </a:cubicBezTo>
                  <a:cubicBezTo>
                    <a:pt x="153" y="1622"/>
                    <a:pt x="163" y="1632"/>
                    <a:pt x="163" y="1651"/>
                  </a:cubicBezTo>
                  <a:cubicBezTo>
                    <a:pt x="191" y="1727"/>
                    <a:pt x="210" y="1803"/>
                    <a:pt x="239" y="1889"/>
                  </a:cubicBezTo>
                  <a:cubicBezTo>
                    <a:pt x="239" y="1889"/>
                    <a:pt x="239" y="1889"/>
                    <a:pt x="239" y="1899"/>
                  </a:cubicBezTo>
                  <a:lnTo>
                    <a:pt x="239" y="1908"/>
                  </a:lnTo>
                  <a:cubicBezTo>
                    <a:pt x="248" y="1937"/>
                    <a:pt x="258" y="1975"/>
                    <a:pt x="267" y="2004"/>
                  </a:cubicBezTo>
                  <a:lnTo>
                    <a:pt x="296" y="2080"/>
                  </a:lnTo>
                  <a:cubicBezTo>
                    <a:pt x="334" y="2166"/>
                    <a:pt x="363" y="2242"/>
                    <a:pt x="401" y="2319"/>
                  </a:cubicBezTo>
                  <a:lnTo>
                    <a:pt x="3597" y="1679"/>
                  </a:lnTo>
                  <a:cubicBezTo>
                    <a:pt x="3578" y="1641"/>
                    <a:pt x="3549" y="1613"/>
                    <a:pt x="3520" y="1575"/>
                  </a:cubicBezTo>
                  <a:cubicBezTo>
                    <a:pt x="2633" y="582"/>
                    <a:pt x="1364" y="1"/>
                    <a:pt x="29" y="1"/>
                  </a:cubicBezTo>
                  <a:close/>
                </a:path>
              </a:pathLst>
            </a:custGeom>
            <a:solidFill>
              <a:srgbClr val="52A2A5"/>
            </a:solidFill>
            <a:ln w="5950" cap="flat" cmpd="sng">
              <a:solidFill>
                <a:srgbClr val="52A2A5"/>
              </a:solidFill>
              <a:prstDash val="solid"/>
              <a:miter lim="95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7" name="Google Shape;3197;p38"/>
            <p:cNvSpPr/>
            <p:nvPr/>
          </p:nvSpPr>
          <p:spPr>
            <a:xfrm>
              <a:off x="3292000" y="885350"/>
              <a:ext cx="88725" cy="176750"/>
            </a:xfrm>
            <a:custGeom>
              <a:avLst/>
              <a:gdLst/>
              <a:ahLst/>
              <a:cxnLst/>
              <a:rect l="l" t="t" r="r" b="b"/>
              <a:pathLst>
                <a:path w="3549" h="7070" extrusionOk="0">
                  <a:moveTo>
                    <a:pt x="2919" y="1"/>
                  </a:moveTo>
                  <a:lnTo>
                    <a:pt x="2385" y="115"/>
                  </a:lnTo>
                  <a:cubicBezTo>
                    <a:pt x="1736" y="831"/>
                    <a:pt x="553" y="2309"/>
                    <a:pt x="143" y="3893"/>
                  </a:cubicBezTo>
                  <a:cubicBezTo>
                    <a:pt x="67" y="4169"/>
                    <a:pt x="19" y="4456"/>
                    <a:pt x="0" y="4742"/>
                  </a:cubicBezTo>
                  <a:lnTo>
                    <a:pt x="735" y="4589"/>
                  </a:lnTo>
                  <a:cubicBezTo>
                    <a:pt x="766" y="4581"/>
                    <a:pt x="797" y="4578"/>
                    <a:pt x="827" y="4578"/>
                  </a:cubicBezTo>
                  <a:cubicBezTo>
                    <a:pt x="984" y="4578"/>
                    <a:pt x="1126" y="4676"/>
                    <a:pt x="1173" y="4828"/>
                  </a:cubicBezTo>
                  <a:lnTo>
                    <a:pt x="1631" y="7069"/>
                  </a:lnTo>
                  <a:cubicBezTo>
                    <a:pt x="2347" y="6430"/>
                    <a:pt x="2862" y="5591"/>
                    <a:pt x="3091" y="4665"/>
                  </a:cubicBezTo>
                  <a:cubicBezTo>
                    <a:pt x="3549" y="2920"/>
                    <a:pt x="3129" y="821"/>
                    <a:pt x="2919" y="1"/>
                  </a:cubicBezTo>
                  <a:close/>
                </a:path>
              </a:pathLst>
            </a:custGeom>
            <a:solidFill>
              <a:srgbClr val="52A2A5"/>
            </a:solidFill>
            <a:ln w="5950" cap="flat" cmpd="sng">
              <a:solidFill>
                <a:srgbClr val="52A2A5"/>
              </a:solidFill>
              <a:prstDash val="solid"/>
              <a:miter lim="95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8" name="Google Shape;3198;p38"/>
            <p:cNvSpPr/>
            <p:nvPr/>
          </p:nvSpPr>
          <p:spPr>
            <a:xfrm>
              <a:off x="3376650" y="1247175"/>
              <a:ext cx="131675" cy="121375"/>
            </a:xfrm>
            <a:custGeom>
              <a:avLst/>
              <a:gdLst/>
              <a:ahLst/>
              <a:cxnLst/>
              <a:rect l="l" t="t" r="r" b="b"/>
              <a:pathLst>
                <a:path w="5267" h="4855" extrusionOk="0">
                  <a:moveTo>
                    <a:pt x="4585" y="1"/>
                  </a:moveTo>
                  <a:cubicBezTo>
                    <a:pt x="3866" y="1"/>
                    <a:pt x="3157" y="171"/>
                    <a:pt x="2509" y="495"/>
                  </a:cubicBezTo>
                  <a:cubicBezTo>
                    <a:pt x="2509" y="504"/>
                    <a:pt x="2519" y="504"/>
                    <a:pt x="2519" y="514"/>
                  </a:cubicBezTo>
                  <a:cubicBezTo>
                    <a:pt x="2662" y="705"/>
                    <a:pt x="2548" y="972"/>
                    <a:pt x="2309" y="1000"/>
                  </a:cubicBezTo>
                  <a:lnTo>
                    <a:pt x="2300" y="1000"/>
                  </a:lnTo>
                  <a:cubicBezTo>
                    <a:pt x="2286" y="1002"/>
                    <a:pt x="2273" y="1003"/>
                    <a:pt x="2260" y="1003"/>
                  </a:cubicBezTo>
                  <a:cubicBezTo>
                    <a:pt x="2132" y="1003"/>
                    <a:pt x="2018" y="921"/>
                    <a:pt x="1975" y="800"/>
                  </a:cubicBezTo>
                  <a:cubicBezTo>
                    <a:pt x="1832" y="896"/>
                    <a:pt x="1699" y="991"/>
                    <a:pt x="1575" y="1096"/>
                  </a:cubicBezTo>
                  <a:cubicBezTo>
                    <a:pt x="955" y="1621"/>
                    <a:pt x="420" y="2250"/>
                    <a:pt x="1" y="2946"/>
                  </a:cubicBezTo>
                  <a:cubicBezTo>
                    <a:pt x="21" y="2943"/>
                    <a:pt x="41" y="2941"/>
                    <a:pt x="61" y="2941"/>
                  </a:cubicBezTo>
                  <a:cubicBezTo>
                    <a:pt x="209" y="2941"/>
                    <a:pt x="340" y="3034"/>
                    <a:pt x="382" y="3185"/>
                  </a:cubicBezTo>
                  <a:lnTo>
                    <a:pt x="726" y="4854"/>
                  </a:lnTo>
                  <a:cubicBezTo>
                    <a:pt x="1622" y="4568"/>
                    <a:pt x="2681" y="4120"/>
                    <a:pt x="3502" y="3452"/>
                  </a:cubicBezTo>
                  <a:cubicBezTo>
                    <a:pt x="4503" y="2651"/>
                    <a:pt x="5142" y="1468"/>
                    <a:pt x="5266" y="180"/>
                  </a:cubicBezTo>
                  <a:lnTo>
                    <a:pt x="5266" y="47"/>
                  </a:lnTo>
                  <a:lnTo>
                    <a:pt x="5228" y="47"/>
                  </a:lnTo>
                  <a:cubicBezTo>
                    <a:pt x="5014" y="16"/>
                    <a:pt x="4799" y="1"/>
                    <a:pt x="4585" y="1"/>
                  </a:cubicBezTo>
                  <a:close/>
                </a:path>
              </a:pathLst>
            </a:custGeom>
            <a:solidFill>
              <a:srgbClr val="52A2A5"/>
            </a:solidFill>
            <a:ln w="5950" cap="flat" cmpd="sng">
              <a:solidFill>
                <a:srgbClr val="52A2A5"/>
              </a:solidFill>
              <a:prstDash val="solid"/>
              <a:miter lim="95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9" name="Google Shape;3199;p38"/>
            <p:cNvSpPr/>
            <p:nvPr/>
          </p:nvSpPr>
          <p:spPr>
            <a:xfrm>
              <a:off x="3223775" y="1503975"/>
              <a:ext cx="8850" cy="8400"/>
            </a:xfrm>
            <a:custGeom>
              <a:avLst/>
              <a:gdLst/>
              <a:ahLst/>
              <a:cxnLst/>
              <a:rect l="l" t="t" r="r" b="b"/>
              <a:pathLst>
                <a:path w="354" h="336" extrusionOk="0">
                  <a:moveTo>
                    <a:pt x="163" y="1"/>
                  </a:moveTo>
                  <a:cubicBezTo>
                    <a:pt x="68" y="20"/>
                    <a:pt x="1" y="106"/>
                    <a:pt x="20" y="191"/>
                  </a:cubicBezTo>
                  <a:lnTo>
                    <a:pt x="30" y="191"/>
                  </a:lnTo>
                  <a:cubicBezTo>
                    <a:pt x="38" y="272"/>
                    <a:pt x="123" y="335"/>
                    <a:pt x="204" y="335"/>
                  </a:cubicBezTo>
                  <a:cubicBezTo>
                    <a:pt x="209" y="335"/>
                    <a:pt x="215" y="335"/>
                    <a:pt x="220" y="335"/>
                  </a:cubicBezTo>
                  <a:cubicBezTo>
                    <a:pt x="230" y="325"/>
                    <a:pt x="239" y="325"/>
                    <a:pt x="249" y="325"/>
                  </a:cubicBezTo>
                  <a:cubicBezTo>
                    <a:pt x="258" y="315"/>
                    <a:pt x="268" y="315"/>
                    <a:pt x="287" y="306"/>
                  </a:cubicBezTo>
                  <a:cubicBezTo>
                    <a:pt x="287" y="306"/>
                    <a:pt x="287" y="306"/>
                    <a:pt x="297" y="296"/>
                  </a:cubicBezTo>
                  <a:cubicBezTo>
                    <a:pt x="306" y="287"/>
                    <a:pt x="325" y="277"/>
                    <a:pt x="335" y="268"/>
                  </a:cubicBezTo>
                  <a:lnTo>
                    <a:pt x="335" y="258"/>
                  </a:lnTo>
                  <a:cubicBezTo>
                    <a:pt x="344" y="239"/>
                    <a:pt x="344" y="230"/>
                    <a:pt x="354" y="211"/>
                  </a:cubicBezTo>
                  <a:lnTo>
                    <a:pt x="354" y="191"/>
                  </a:lnTo>
                  <a:cubicBezTo>
                    <a:pt x="354" y="182"/>
                    <a:pt x="354" y="163"/>
                    <a:pt x="354" y="153"/>
                  </a:cubicBezTo>
                  <a:cubicBezTo>
                    <a:pt x="306" y="115"/>
                    <a:pt x="268" y="67"/>
                    <a:pt x="249" y="10"/>
                  </a:cubicBezTo>
                  <a:cubicBezTo>
                    <a:pt x="239" y="1"/>
                    <a:pt x="239" y="1"/>
                    <a:pt x="230" y="1"/>
                  </a:cubicBezTo>
                  <a:close/>
                </a:path>
              </a:pathLst>
            </a:custGeom>
            <a:solidFill>
              <a:srgbClr val="52A2A5"/>
            </a:solidFill>
            <a:ln w="5950" cap="flat" cmpd="sng">
              <a:solidFill>
                <a:srgbClr val="52A2A5"/>
              </a:solidFill>
              <a:prstDash val="solid"/>
              <a:miter lim="95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0" name="Google Shape;3200;p38"/>
            <p:cNvSpPr/>
            <p:nvPr/>
          </p:nvSpPr>
          <p:spPr>
            <a:xfrm>
              <a:off x="3274575" y="1597750"/>
              <a:ext cx="9050" cy="8700"/>
            </a:xfrm>
            <a:custGeom>
              <a:avLst/>
              <a:gdLst/>
              <a:ahLst/>
              <a:cxnLst/>
              <a:rect l="l" t="t" r="r" b="b"/>
              <a:pathLst>
                <a:path w="362" h="348" extrusionOk="0">
                  <a:moveTo>
                    <a:pt x="172" y="1"/>
                  </a:moveTo>
                  <a:cubicBezTo>
                    <a:pt x="163" y="1"/>
                    <a:pt x="153" y="3"/>
                    <a:pt x="144" y="8"/>
                  </a:cubicBezTo>
                  <a:cubicBezTo>
                    <a:pt x="87" y="18"/>
                    <a:pt x="39" y="56"/>
                    <a:pt x="20" y="104"/>
                  </a:cubicBezTo>
                  <a:cubicBezTo>
                    <a:pt x="1" y="132"/>
                    <a:pt x="1" y="161"/>
                    <a:pt x="1" y="199"/>
                  </a:cubicBezTo>
                  <a:cubicBezTo>
                    <a:pt x="9" y="301"/>
                    <a:pt x="86" y="348"/>
                    <a:pt x="164" y="348"/>
                  </a:cubicBezTo>
                  <a:cubicBezTo>
                    <a:pt x="261" y="348"/>
                    <a:pt x="361" y="274"/>
                    <a:pt x="335" y="142"/>
                  </a:cubicBezTo>
                  <a:cubicBezTo>
                    <a:pt x="325" y="75"/>
                    <a:pt x="268" y="18"/>
                    <a:pt x="201" y="8"/>
                  </a:cubicBezTo>
                  <a:cubicBezTo>
                    <a:pt x="192" y="3"/>
                    <a:pt x="182" y="1"/>
                    <a:pt x="172" y="1"/>
                  </a:cubicBezTo>
                  <a:close/>
                </a:path>
              </a:pathLst>
            </a:custGeom>
            <a:solidFill>
              <a:srgbClr val="52A2A5"/>
            </a:solidFill>
            <a:ln w="5950" cap="flat" cmpd="sng">
              <a:solidFill>
                <a:srgbClr val="52A2A5"/>
              </a:solidFill>
              <a:prstDash val="solid"/>
              <a:miter lim="95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1" name="Google Shape;3201;p38"/>
            <p:cNvSpPr/>
            <p:nvPr/>
          </p:nvSpPr>
          <p:spPr>
            <a:xfrm>
              <a:off x="3328725" y="1599550"/>
              <a:ext cx="14325" cy="13925"/>
            </a:xfrm>
            <a:custGeom>
              <a:avLst/>
              <a:gdLst/>
              <a:ahLst/>
              <a:cxnLst/>
              <a:rect l="l" t="t" r="r" b="b"/>
              <a:pathLst>
                <a:path w="573" h="557" extrusionOk="0">
                  <a:moveTo>
                    <a:pt x="284" y="1"/>
                  </a:moveTo>
                  <a:cubicBezTo>
                    <a:pt x="272" y="1"/>
                    <a:pt x="260" y="1"/>
                    <a:pt x="248" y="3"/>
                  </a:cubicBezTo>
                  <a:cubicBezTo>
                    <a:pt x="220" y="12"/>
                    <a:pt x="201" y="22"/>
                    <a:pt x="172" y="32"/>
                  </a:cubicBezTo>
                  <a:cubicBezTo>
                    <a:pt x="57" y="79"/>
                    <a:pt x="0" y="203"/>
                    <a:pt x="10" y="327"/>
                  </a:cubicBezTo>
                  <a:cubicBezTo>
                    <a:pt x="19" y="384"/>
                    <a:pt x="48" y="432"/>
                    <a:pt x="86" y="470"/>
                  </a:cubicBezTo>
                  <a:cubicBezTo>
                    <a:pt x="124" y="518"/>
                    <a:pt x="181" y="547"/>
                    <a:pt x="239" y="556"/>
                  </a:cubicBezTo>
                  <a:lnTo>
                    <a:pt x="334" y="556"/>
                  </a:lnTo>
                  <a:cubicBezTo>
                    <a:pt x="420" y="547"/>
                    <a:pt x="487" y="489"/>
                    <a:pt x="525" y="423"/>
                  </a:cubicBezTo>
                  <a:cubicBezTo>
                    <a:pt x="563" y="365"/>
                    <a:pt x="573" y="299"/>
                    <a:pt x="563" y="232"/>
                  </a:cubicBezTo>
                  <a:cubicBezTo>
                    <a:pt x="545" y="100"/>
                    <a:pt x="423" y="1"/>
                    <a:pt x="284" y="1"/>
                  </a:cubicBezTo>
                  <a:close/>
                </a:path>
              </a:pathLst>
            </a:custGeom>
            <a:solidFill>
              <a:srgbClr val="52A2A5"/>
            </a:solidFill>
            <a:ln w="5950" cap="flat" cmpd="sng">
              <a:solidFill>
                <a:srgbClr val="52A2A5"/>
              </a:solidFill>
              <a:prstDash val="solid"/>
              <a:miter lim="95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2" name="Google Shape;3202;p38"/>
            <p:cNvSpPr/>
            <p:nvPr/>
          </p:nvSpPr>
          <p:spPr>
            <a:xfrm>
              <a:off x="3378075" y="1258725"/>
              <a:ext cx="15775" cy="15150"/>
            </a:xfrm>
            <a:custGeom>
              <a:avLst/>
              <a:gdLst/>
              <a:ahLst/>
              <a:cxnLst/>
              <a:rect l="l" t="t" r="r" b="b"/>
              <a:pathLst>
                <a:path w="631" h="606" extrusionOk="0">
                  <a:moveTo>
                    <a:pt x="304" y="1"/>
                  </a:moveTo>
                  <a:cubicBezTo>
                    <a:pt x="196" y="1"/>
                    <a:pt x="90" y="58"/>
                    <a:pt x="39" y="166"/>
                  </a:cubicBezTo>
                  <a:cubicBezTo>
                    <a:pt x="10" y="224"/>
                    <a:pt x="1" y="290"/>
                    <a:pt x="10" y="348"/>
                  </a:cubicBezTo>
                  <a:cubicBezTo>
                    <a:pt x="29" y="472"/>
                    <a:pt x="115" y="567"/>
                    <a:pt x="230" y="596"/>
                  </a:cubicBezTo>
                  <a:cubicBezTo>
                    <a:pt x="268" y="605"/>
                    <a:pt x="306" y="605"/>
                    <a:pt x="354" y="605"/>
                  </a:cubicBezTo>
                  <a:cubicBezTo>
                    <a:pt x="516" y="577"/>
                    <a:pt x="630" y="424"/>
                    <a:pt x="602" y="252"/>
                  </a:cubicBezTo>
                  <a:cubicBezTo>
                    <a:pt x="602" y="233"/>
                    <a:pt x="592" y="214"/>
                    <a:pt x="583" y="195"/>
                  </a:cubicBezTo>
                  <a:cubicBezTo>
                    <a:pt x="573" y="147"/>
                    <a:pt x="545" y="109"/>
                    <a:pt x="506" y="81"/>
                  </a:cubicBezTo>
                  <a:cubicBezTo>
                    <a:pt x="449" y="27"/>
                    <a:pt x="376" y="1"/>
                    <a:pt x="304" y="1"/>
                  </a:cubicBezTo>
                  <a:close/>
                </a:path>
              </a:pathLst>
            </a:custGeom>
            <a:solidFill>
              <a:srgbClr val="52A2A5"/>
            </a:solidFill>
            <a:ln w="5950" cap="flat" cmpd="sng">
              <a:solidFill>
                <a:srgbClr val="52A2A5"/>
              </a:solidFill>
              <a:prstDash val="solid"/>
              <a:miter lim="95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3" name="Google Shape;3203;p38"/>
            <p:cNvSpPr/>
            <p:nvPr/>
          </p:nvSpPr>
          <p:spPr>
            <a:xfrm>
              <a:off x="3452500" y="2581450"/>
              <a:ext cx="89450" cy="59650"/>
            </a:xfrm>
            <a:custGeom>
              <a:avLst/>
              <a:gdLst/>
              <a:ahLst/>
              <a:cxnLst/>
              <a:rect l="l" t="t" r="r" b="b"/>
              <a:pathLst>
                <a:path w="3578" h="2386" extrusionOk="0">
                  <a:moveTo>
                    <a:pt x="29" y="0"/>
                  </a:moveTo>
                  <a:cubicBezTo>
                    <a:pt x="0" y="210"/>
                    <a:pt x="0" y="420"/>
                    <a:pt x="10" y="630"/>
                  </a:cubicBezTo>
                  <a:lnTo>
                    <a:pt x="10" y="649"/>
                  </a:lnTo>
                  <a:lnTo>
                    <a:pt x="10" y="725"/>
                  </a:lnTo>
                  <a:cubicBezTo>
                    <a:pt x="10" y="735"/>
                    <a:pt x="10" y="744"/>
                    <a:pt x="10" y="754"/>
                  </a:cubicBezTo>
                  <a:cubicBezTo>
                    <a:pt x="10" y="782"/>
                    <a:pt x="10" y="802"/>
                    <a:pt x="19" y="830"/>
                  </a:cubicBezTo>
                  <a:cubicBezTo>
                    <a:pt x="19" y="859"/>
                    <a:pt x="19" y="849"/>
                    <a:pt x="19" y="859"/>
                  </a:cubicBezTo>
                  <a:cubicBezTo>
                    <a:pt x="19" y="897"/>
                    <a:pt x="29" y="935"/>
                    <a:pt x="29" y="983"/>
                  </a:cubicBezTo>
                  <a:lnTo>
                    <a:pt x="29" y="992"/>
                  </a:lnTo>
                  <a:cubicBezTo>
                    <a:pt x="38" y="1069"/>
                    <a:pt x="48" y="1145"/>
                    <a:pt x="67" y="1231"/>
                  </a:cubicBezTo>
                  <a:lnTo>
                    <a:pt x="67" y="1250"/>
                  </a:lnTo>
                  <a:cubicBezTo>
                    <a:pt x="76" y="1336"/>
                    <a:pt x="95" y="1412"/>
                    <a:pt x="115" y="1488"/>
                  </a:cubicBezTo>
                  <a:cubicBezTo>
                    <a:pt x="115" y="1507"/>
                    <a:pt x="124" y="1527"/>
                    <a:pt x="124" y="1546"/>
                  </a:cubicBezTo>
                  <a:cubicBezTo>
                    <a:pt x="143" y="1593"/>
                    <a:pt x="153" y="1641"/>
                    <a:pt x="162" y="1689"/>
                  </a:cubicBezTo>
                  <a:cubicBezTo>
                    <a:pt x="162" y="1698"/>
                    <a:pt x="162" y="1717"/>
                    <a:pt x="172" y="1727"/>
                  </a:cubicBezTo>
                  <a:cubicBezTo>
                    <a:pt x="191" y="1784"/>
                    <a:pt x="210" y="1851"/>
                    <a:pt x="229" y="1908"/>
                  </a:cubicBezTo>
                  <a:lnTo>
                    <a:pt x="258" y="1975"/>
                  </a:lnTo>
                  <a:cubicBezTo>
                    <a:pt x="267" y="2013"/>
                    <a:pt x="286" y="2051"/>
                    <a:pt x="296" y="2099"/>
                  </a:cubicBezTo>
                  <a:lnTo>
                    <a:pt x="305" y="2118"/>
                  </a:lnTo>
                  <a:cubicBezTo>
                    <a:pt x="315" y="2137"/>
                    <a:pt x="324" y="2156"/>
                    <a:pt x="334" y="2185"/>
                  </a:cubicBezTo>
                  <a:cubicBezTo>
                    <a:pt x="353" y="2242"/>
                    <a:pt x="382" y="2299"/>
                    <a:pt x="410" y="2366"/>
                  </a:cubicBezTo>
                  <a:lnTo>
                    <a:pt x="420" y="2385"/>
                  </a:lnTo>
                  <a:cubicBezTo>
                    <a:pt x="477" y="2328"/>
                    <a:pt x="553" y="2280"/>
                    <a:pt x="639" y="2271"/>
                  </a:cubicBezTo>
                  <a:lnTo>
                    <a:pt x="3577" y="1670"/>
                  </a:lnTo>
                  <a:cubicBezTo>
                    <a:pt x="3568" y="1631"/>
                    <a:pt x="3549" y="1603"/>
                    <a:pt x="3530" y="1584"/>
                  </a:cubicBezTo>
                  <a:cubicBezTo>
                    <a:pt x="2662" y="620"/>
                    <a:pt x="1450" y="48"/>
                    <a:pt x="162" y="0"/>
                  </a:cubicBezTo>
                  <a:close/>
                </a:path>
              </a:pathLst>
            </a:custGeom>
            <a:solidFill>
              <a:srgbClr val="52A2A5"/>
            </a:solidFill>
            <a:ln w="5950" cap="flat" cmpd="sng">
              <a:solidFill>
                <a:srgbClr val="52A2A5"/>
              </a:solidFill>
              <a:prstDash val="solid"/>
              <a:miter lim="95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4" name="Google Shape;3204;p38"/>
            <p:cNvSpPr/>
            <p:nvPr/>
          </p:nvSpPr>
          <p:spPr>
            <a:xfrm>
              <a:off x="3442475" y="1848350"/>
              <a:ext cx="82775" cy="130950"/>
            </a:xfrm>
            <a:custGeom>
              <a:avLst/>
              <a:gdLst/>
              <a:ahLst/>
              <a:cxnLst/>
              <a:rect l="l" t="t" r="r" b="b"/>
              <a:pathLst>
                <a:path w="3311" h="5238" extrusionOk="0">
                  <a:moveTo>
                    <a:pt x="2824" y="0"/>
                  </a:moveTo>
                  <a:cubicBezTo>
                    <a:pt x="2166" y="659"/>
                    <a:pt x="1584" y="1384"/>
                    <a:pt x="1088" y="2166"/>
                  </a:cubicBezTo>
                  <a:cubicBezTo>
                    <a:pt x="668" y="2805"/>
                    <a:pt x="344" y="3511"/>
                    <a:pt x="134" y="4245"/>
                  </a:cubicBezTo>
                  <a:cubicBezTo>
                    <a:pt x="105" y="4389"/>
                    <a:pt x="77" y="4522"/>
                    <a:pt x="48" y="4656"/>
                  </a:cubicBezTo>
                  <a:cubicBezTo>
                    <a:pt x="29" y="4770"/>
                    <a:pt x="10" y="4894"/>
                    <a:pt x="0" y="5009"/>
                  </a:cubicBezTo>
                  <a:lnTo>
                    <a:pt x="0" y="5066"/>
                  </a:lnTo>
                  <a:lnTo>
                    <a:pt x="0" y="5075"/>
                  </a:lnTo>
                  <a:lnTo>
                    <a:pt x="2500" y="4570"/>
                  </a:lnTo>
                  <a:cubicBezTo>
                    <a:pt x="2533" y="4560"/>
                    <a:pt x="2567" y="4555"/>
                    <a:pt x="2600" y="4555"/>
                  </a:cubicBezTo>
                  <a:cubicBezTo>
                    <a:pt x="2754" y="4555"/>
                    <a:pt x="2891" y="4659"/>
                    <a:pt x="2939" y="4808"/>
                  </a:cubicBezTo>
                  <a:lnTo>
                    <a:pt x="3024" y="5237"/>
                  </a:lnTo>
                  <a:cubicBezTo>
                    <a:pt x="3053" y="5161"/>
                    <a:pt x="3072" y="5085"/>
                    <a:pt x="3091" y="5009"/>
                  </a:cubicBezTo>
                  <a:cubicBezTo>
                    <a:pt x="3244" y="4379"/>
                    <a:pt x="3311" y="3730"/>
                    <a:pt x="3292" y="3082"/>
                  </a:cubicBezTo>
                  <a:cubicBezTo>
                    <a:pt x="3263" y="2042"/>
                    <a:pt x="3101" y="1002"/>
                    <a:pt x="2824" y="0"/>
                  </a:cubicBezTo>
                  <a:close/>
                </a:path>
              </a:pathLst>
            </a:custGeom>
            <a:solidFill>
              <a:srgbClr val="52A2A5"/>
            </a:solidFill>
            <a:ln w="5950" cap="flat" cmpd="sng">
              <a:solidFill>
                <a:srgbClr val="52A2A5"/>
              </a:solidFill>
              <a:prstDash val="solid"/>
              <a:miter lim="95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5" name="Google Shape;3205;p38"/>
            <p:cNvSpPr/>
            <p:nvPr/>
          </p:nvSpPr>
          <p:spPr>
            <a:xfrm>
              <a:off x="3527125" y="2219200"/>
              <a:ext cx="131450" cy="104000"/>
            </a:xfrm>
            <a:custGeom>
              <a:avLst/>
              <a:gdLst/>
              <a:ahLst/>
              <a:cxnLst/>
              <a:rect l="l" t="t" r="r" b="b"/>
              <a:pathLst>
                <a:path w="5258" h="4160" extrusionOk="0">
                  <a:moveTo>
                    <a:pt x="4592" y="1"/>
                  </a:moveTo>
                  <a:cubicBezTo>
                    <a:pt x="3868" y="1"/>
                    <a:pt x="3150" y="167"/>
                    <a:pt x="2500" y="496"/>
                  </a:cubicBezTo>
                  <a:cubicBezTo>
                    <a:pt x="2538" y="534"/>
                    <a:pt x="2557" y="582"/>
                    <a:pt x="2567" y="639"/>
                  </a:cubicBezTo>
                  <a:cubicBezTo>
                    <a:pt x="2596" y="811"/>
                    <a:pt x="2472" y="964"/>
                    <a:pt x="2300" y="992"/>
                  </a:cubicBezTo>
                  <a:cubicBezTo>
                    <a:pt x="2285" y="994"/>
                    <a:pt x="2271" y="995"/>
                    <a:pt x="2256" y="995"/>
                  </a:cubicBezTo>
                  <a:cubicBezTo>
                    <a:pt x="2129" y="995"/>
                    <a:pt x="2009" y="920"/>
                    <a:pt x="1966" y="792"/>
                  </a:cubicBezTo>
                  <a:cubicBezTo>
                    <a:pt x="1832" y="887"/>
                    <a:pt x="1699" y="983"/>
                    <a:pt x="1565" y="1088"/>
                  </a:cubicBezTo>
                  <a:lnTo>
                    <a:pt x="1441" y="1192"/>
                  </a:lnTo>
                  <a:lnTo>
                    <a:pt x="1384" y="1240"/>
                  </a:lnTo>
                  <a:lnTo>
                    <a:pt x="1355" y="1269"/>
                  </a:lnTo>
                  <a:cubicBezTo>
                    <a:pt x="1260" y="1355"/>
                    <a:pt x="1174" y="1440"/>
                    <a:pt x="1079" y="1526"/>
                  </a:cubicBezTo>
                  <a:cubicBezTo>
                    <a:pt x="1041" y="1564"/>
                    <a:pt x="1012" y="1603"/>
                    <a:pt x="974" y="1650"/>
                  </a:cubicBezTo>
                  <a:cubicBezTo>
                    <a:pt x="955" y="1660"/>
                    <a:pt x="945" y="1679"/>
                    <a:pt x="936" y="1689"/>
                  </a:cubicBezTo>
                  <a:cubicBezTo>
                    <a:pt x="888" y="1736"/>
                    <a:pt x="840" y="1793"/>
                    <a:pt x="802" y="1841"/>
                  </a:cubicBezTo>
                  <a:cubicBezTo>
                    <a:pt x="783" y="1860"/>
                    <a:pt x="764" y="1889"/>
                    <a:pt x="735" y="1908"/>
                  </a:cubicBezTo>
                  <a:lnTo>
                    <a:pt x="688" y="1975"/>
                  </a:lnTo>
                  <a:cubicBezTo>
                    <a:pt x="630" y="2041"/>
                    <a:pt x="564" y="2118"/>
                    <a:pt x="516" y="2194"/>
                  </a:cubicBezTo>
                  <a:cubicBezTo>
                    <a:pt x="459" y="2261"/>
                    <a:pt x="402" y="2337"/>
                    <a:pt x="344" y="2413"/>
                  </a:cubicBezTo>
                  <a:lnTo>
                    <a:pt x="335" y="2423"/>
                  </a:lnTo>
                  <a:cubicBezTo>
                    <a:pt x="287" y="2490"/>
                    <a:pt x="239" y="2557"/>
                    <a:pt x="201" y="2623"/>
                  </a:cubicBezTo>
                  <a:lnTo>
                    <a:pt x="173" y="2662"/>
                  </a:lnTo>
                  <a:cubicBezTo>
                    <a:pt x="125" y="2728"/>
                    <a:pt x="77" y="2805"/>
                    <a:pt x="39" y="2871"/>
                  </a:cubicBezTo>
                  <a:cubicBezTo>
                    <a:pt x="30" y="2881"/>
                    <a:pt x="20" y="2890"/>
                    <a:pt x="20" y="2900"/>
                  </a:cubicBezTo>
                  <a:lnTo>
                    <a:pt x="1" y="2919"/>
                  </a:lnTo>
                  <a:lnTo>
                    <a:pt x="10" y="2919"/>
                  </a:lnTo>
                  <a:lnTo>
                    <a:pt x="1708" y="2576"/>
                  </a:lnTo>
                  <a:cubicBezTo>
                    <a:pt x="1742" y="2565"/>
                    <a:pt x="1776" y="2560"/>
                    <a:pt x="1809" y="2560"/>
                  </a:cubicBezTo>
                  <a:cubicBezTo>
                    <a:pt x="1956" y="2560"/>
                    <a:pt x="2093" y="2659"/>
                    <a:pt x="2147" y="2814"/>
                  </a:cubicBezTo>
                  <a:lnTo>
                    <a:pt x="2414" y="4159"/>
                  </a:lnTo>
                  <a:lnTo>
                    <a:pt x="2453" y="4140"/>
                  </a:lnTo>
                  <a:cubicBezTo>
                    <a:pt x="2529" y="4102"/>
                    <a:pt x="2605" y="4054"/>
                    <a:pt x="2672" y="4016"/>
                  </a:cubicBezTo>
                  <a:lnTo>
                    <a:pt x="2767" y="3968"/>
                  </a:lnTo>
                  <a:lnTo>
                    <a:pt x="2834" y="3921"/>
                  </a:lnTo>
                  <a:lnTo>
                    <a:pt x="2910" y="3873"/>
                  </a:lnTo>
                  <a:cubicBezTo>
                    <a:pt x="2968" y="3844"/>
                    <a:pt x="3015" y="3806"/>
                    <a:pt x="3063" y="3778"/>
                  </a:cubicBezTo>
                  <a:lnTo>
                    <a:pt x="3168" y="3711"/>
                  </a:lnTo>
                  <a:lnTo>
                    <a:pt x="3244" y="3654"/>
                  </a:lnTo>
                  <a:lnTo>
                    <a:pt x="3330" y="3596"/>
                  </a:lnTo>
                  <a:cubicBezTo>
                    <a:pt x="3368" y="3558"/>
                    <a:pt x="3406" y="3530"/>
                    <a:pt x="3445" y="3501"/>
                  </a:cubicBezTo>
                  <a:lnTo>
                    <a:pt x="3492" y="3463"/>
                  </a:lnTo>
                  <a:cubicBezTo>
                    <a:pt x="3712" y="3282"/>
                    <a:pt x="3912" y="3081"/>
                    <a:pt x="4103" y="2862"/>
                  </a:cubicBezTo>
                  <a:cubicBezTo>
                    <a:pt x="4580" y="2318"/>
                    <a:pt x="4923" y="1669"/>
                    <a:pt x="5114" y="973"/>
                  </a:cubicBezTo>
                  <a:cubicBezTo>
                    <a:pt x="5200" y="668"/>
                    <a:pt x="5248" y="363"/>
                    <a:pt x="5257" y="48"/>
                  </a:cubicBezTo>
                  <a:cubicBezTo>
                    <a:pt x="5036" y="16"/>
                    <a:pt x="4814" y="1"/>
                    <a:pt x="4592" y="1"/>
                  </a:cubicBezTo>
                  <a:close/>
                </a:path>
              </a:pathLst>
            </a:custGeom>
            <a:solidFill>
              <a:srgbClr val="52A2A5"/>
            </a:solidFill>
            <a:ln w="5950" cap="flat" cmpd="sng">
              <a:solidFill>
                <a:srgbClr val="52A2A5"/>
              </a:solidFill>
              <a:prstDash val="solid"/>
              <a:miter lim="95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6" name="Google Shape;3206;p38"/>
            <p:cNvSpPr/>
            <p:nvPr/>
          </p:nvSpPr>
          <p:spPr>
            <a:xfrm>
              <a:off x="3374750" y="2475725"/>
              <a:ext cx="9275" cy="8875"/>
            </a:xfrm>
            <a:custGeom>
              <a:avLst/>
              <a:gdLst/>
              <a:ahLst/>
              <a:cxnLst/>
              <a:rect l="l" t="t" r="r" b="b"/>
              <a:pathLst>
                <a:path w="371" h="355" extrusionOk="0">
                  <a:moveTo>
                    <a:pt x="176" y="0"/>
                  </a:moveTo>
                  <a:cubicBezTo>
                    <a:pt x="165" y="0"/>
                    <a:pt x="154" y="1"/>
                    <a:pt x="143" y="3"/>
                  </a:cubicBezTo>
                  <a:cubicBezTo>
                    <a:pt x="124" y="3"/>
                    <a:pt x="105" y="13"/>
                    <a:pt x="86" y="22"/>
                  </a:cubicBezTo>
                  <a:cubicBezTo>
                    <a:pt x="29" y="61"/>
                    <a:pt x="0" y="118"/>
                    <a:pt x="0" y="175"/>
                  </a:cubicBezTo>
                  <a:cubicBezTo>
                    <a:pt x="0" y="185"/>
                    <a:pt x="0" y="185"/>
                    <a:pt x="0" y="194"/>
                  </a:cubicBezTo>
                  <a:cubicBezTo>
                    <a:pt x="9" y="305"/>
                    <a:pt x="88" y="355"/>
                    <a:pt x="168" y="355"/>
                  </a:cubicBezTo>
                  <a:cubicBezTo>
                    <a:pt x="268" y="355"/>
                    <a:pt x="370" y="278"/>
                    <a:pt x="344" y="146"/>
                  </a:cubicBezTo>
                  <a:lnTo>
                    <a:pt x="334" y="146"/>
                  </a:lnTo>
                  <a:cubicBezTo>
                    <a:pt x="326" y="62"/>
                    <a:pt x="258" y="0"/>
                    <a:pt x="176" y="0"/>
                  </a:cubicBezTo>
                  <a:close/>
                </a:path>
              </a:pathLst>
            </a:custGeom>
            <a:solidFill>
              <a:srgbClr val="52A2A5"/>
            </a:solidFill>
            <a:ln w="5950" cap="flat" cmpd="sng">
              <a:solidFill>
                <a:srgbClr val="52A2A5"/>
              </a:solidFill>
              <a:prstDash val="solid"/>
              <a:miter lim="95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7" name="Google Shape;3207;p38"/>
            <p:cNvSpPr/>
            <p:nvPr/>
          </p:nvSpPr>
          <p:spPr>
            <a:xfrm>
              <a:off x="3424825" y="2569725"/>
              <a:ext cx="9900" cy="8200"/>
            </a:xfrm>
            <a:custGeom>
              <a:avLst/>
              <a:gdLst/>
              <a:ahLst/>
              <a:cxnLst/>
              <a:rect l="l" t="t" r="r" b="b"/>
              <a:pathLst>
                <a:path w="396" h="328" extrusionOk="0">
                  <a:moveTo>
                    <a:pt x="174" y="1"/>
                  </a:moveTo>
                  <a:cubicBezTo>
                    <a:pt x="167" y="1"/>
                    <a:pt x="160" y="1"/>
                    <a:pt x="153" y="2"/>
                  </a:cubicBezTo>
                  <a:cubicBezTo>
                    <a:pt x="58" y="11"/>
                    <a:pt x="1" y="97"/>
                    <a:pt x="10" y="193"/>
                  </a:cubicBezTo>
                  <a:cubicBezTo>
                    <a:pt x="10" y="202"/>
                    <a:pt x="20" y="212"/>
                    <a:pt x="20" y="221"/>
                  </a:cubicBezTo>
                  <a:cubicBezTo>
                    <a:pt x="29" y="231"/>
                    <a:pt x="29" y="240"/>
                    <a:pt x="29" y="250"/>
                  </a:cubicBezTo>
                  <a:cubicBezTo>
                    <a:pt x="62" y="300"/>
                    <a:pt x="118" y="328"/>
                    <a:pt x="175" y="328"/>
                  </a:cubicBezTo>
                  <a:cubicBezTo>
                    <a:pt x="184" y="328"/>
                    <a:pt x="192" y="327"/>
                    <a:pt x="201" y="326"/>
                  </a:cubicBezTo>
                  <a:cubicBezTo>
                    <a:pt x="220" y="326"/>
                    <a:pt x="239" y="317"/>
                    <a:pt x="249" y="307"/>
                  </a:cubicBezTo>
                  <a:lnTo>
                    <a:pt x="258" y="307"/>
                  </a:lnTo>
                  <a:cubicBezTo>
                    <a:pt x="258" y="307"/>
                    <a:pt x="268" y="298"/>
                    <a:pt x="268" y="298"/>
                  </a:cubicBezTo>
                  <a:cubicBezTo>
                    <a:pt x="395" y="197"/>
                    <a:pt x="322" y="1"/>
                    <a:pt x="174" y="1"/>
                  </a:cubicBezTo>
                  <a:close/>
                </a:path>
              </a:pathLst>
            </a:custGeom>
            <a:solidFill>
              <a:srgbClr val="52A2A5"/>
            </a:solidFill>
            <a:ln w="5950" cap="flat" cmpd="sng">
              <a:solidFill>
                <a:srgbClr val="52A2A5"/>
              </a:solidFill>
              <a:prstDash val="solid"/>
              <a:miter lim="95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8" name="Google Shape;3208;p38"/>
            <p:cNvSpPr/>
            <p:nvPr/>
          </p:nvSpPr>
          <p:spPr>
            <a:xfrm>
              <a:off x="3477775" y="2571625"/>
              <a:ext cx="15525" cy="13925"/>
            </a:xfrm>
            <a:custGeom>
              <a:avLst/>
              <a:gdLst/>
              <a:ahLst/>
              <a:cxnLst/>
              <a:rect l="l" t="t" r="r" b="b"/>
              <a:pathLst>
                <a:path w="621" h="557" extrusionOk="0">
                  <a:moveTo>
                    <a:pt x="337" y="1"/>
                  </a:moveTo>
                  <a:cubicBezTo>
                    <a:pt x="326" y="1"/>
                    <a:pt x="316" y="1"/>
                    <a:pt x="306" y="2"/>
                  </a:cubicBezTo>
                  <a:cubicBezTo>
                    <a:pt x="105" y="31"/>
                    <a:pt x="0" y="260"/>
                    <a:pt x="105" y="422"/>
                  </a:cubicBezTo>
                  <a:cubicBezTo>
                    <a:pt x="158" y="509"/>
                    <a:pt x="258" y="557"/>
                    <a:pt x="355" y="557"/>
                  </a:cubicBezTo>
                  <a:cubicBezTo>
                    <a:pt x="364" y="557"/>
                    <a:pt x="373" y="556"/>
                    <a:pt x="382" y="555"/>
                  </a:cubicBezTo>
                  <a:cubicBezTo>
                    <a:pt x="506" y="536"/>
                    <a:pt x="601" y="431"/>
                    <a:pt x="620" y="317"/>
                  </a:cubicBezTo>
                  <a:lnTo>
                    <a:pt x="620" y="298"/>
                  </a:lnTo>
                  <a:cubicBezTo>
                    <a:pt x="620" y="279"/>
                    <a:pt x="620" y="250"/>
                    <a:pt x="620" y="241"/>
                  </a:cubicBezTo>
                  <a:cubicBezTo>
                    <a:pt x="611" y="202"/>
                    <a:pt x="601" y="164"/>
                    <a:pt x="582" y="136"/>
                  </a:cubicBezTo>
                  <a:cubicBezTo>
                    <a:pt x="582" y="136"/>
                    <a:pt x="573" y="126"/>
                    <a:pt x="573" y="126"/>
                  </a:cubicBezTo>
                  <a:cubicBezTo>
                    <a:pt x="521" y="40"/>
                    <a:pt x="431" y="1"/>
                    <a:pt x="337" y="1"/>
                  </a:cubicBezTo>
                  <a:close/>
                </a:path>
              </a:pathLst>
            </a:custGeom>
            <a:solidFill>
              <a:srgbClr val="52A2A5"/>
            </a:solidFill>
            <a:ln w="5950" cap="flat" cmpd="sng">
              <a:solidFill>
                <a:srgbClr val="52A2A5"/>
              </a:solidFill>
              <a:prstDash val="solid"/>
              <a:miter lim="95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9" name="Google Shape;3209;p38"/>
            <p:cNvSpPr/>
            <p:nvPr/>
          </p:nvSpPr>
          <p:spPr>
            <a:xfrm>
              <a:off x="3727700" y="2358700"/>
              <a:ext cx="9725" cy="7925"/>
            </a:xfrm>
            <a:custGeom>
              <a:avLst/>
              <a:gdLst/>
              <a:ahLst/>
              <a:cxnLst/>
              <a:rect l="l" t="t" r="r" b="b"/>
              <a:pathLst>
                <a:path w="389" h="317" extrusionOk="0">
                  <a:moveTo>
                    <a:pt x="173" y="0"/>
                  </a:moveTo>
                  <a:cubicBezTo>
                    <a:pt x="170" y="0"/>
                    <a:pt x="166" y="0"/>
                    <a:pt x="163" y="1"/>
                  </a:cubicBezTo>
                  <a:lnTo>
                    <a:pt x="144" y="1"/>
                  </a:lnTo>
                  <a:cubicBezTo>
                    <a:pt x="58" y="10"/>
                    <a:pt x="0" y="96"/>
                    <a:pt x="10" y="182"/>
                  </a:cubicBezTo>
                  <a:cubicBezTo>
                    <a:pt x="28" y="261"/>
                    <a:pt x="95" y="316"/>
                    <a:pt x="173" y="316"/>
                  </a:cubicBezTo>
                  <a:cubicBezTo>
                    <a:pt x="179" y="316"/>
                    <a:pt x="185" y="316"/>
                    <a:pt x="191" y="315"/>
                  </a:cubicBezTo>
                  <a:cubicBezTo>
                    <a:pt x="201" y="315"/>
                    <a:pt x="220" y="315"/>
                    <a:pt x="229" y="306"/>
                  </a:cubicBezTo>
                  <a:cubicBezTo>
                    <a:pt x="239" y="296"/>
                    <a:pt x="258" y="296"/>
                    <a:pt x="268" y="287"/>
                  </a:cubicBezTo>
                  <a:cubicBezTo>
                    <a:pt x="389" y="194"/>
                    <a:pt x="319" y="0"/>
                    <a:pt x="173" y="0"/>
                  </a:cubicBezTo>
                  <a:close/>
                </a:path>
              </a:pathLst>
            </a:custGeom>
            <a:solidFill>
              <a:srgbClr val="52A2A5"/>
            </a:solidFill>
            <a:ln w="5950" cap="flat" cmpd="sng">
              <a:solidFill>
                <a:srgbClr val="52A2A5"/>
              </a:solidFill>
              <a:prstDash val="solid"/>
              <a:miter lim="95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0" name="Google Shape;3210;p38"/>
            <p:cNvSpPr/>
            <p:nvPr/>
          </p:nvSpPr>
          <p:spPr>
            <a:xfrm>
              <a:off x="3528575" y="2230600"/>
              <a:ext cx="15050" cy="15125"/>
            </a:xfrm>
            <a:custGeom>
              <a:avLst/>
              <a:gdLst/>
              <a:ahLst/>
              <a:cxnLst/>
              <a:rect l="l" t="t" r="r" b="b"/>
              <a:pathLst>
                <a:path w="602" h="605" extrusionOk="0">
                  <a:moveTo>
                    <a:pt x="299" y="0"/>
                  </a:moveTo>
                  <a:cubicBezTo>
                    <a:pt x="160" y="0"/>
                    <a:pt x="27" y="97"/>
                    <a:pt x="0" y="250"/>
                  </a:cubicBezTo>
                  <a:cubicBezTo>
                    <a:pt x="0" y="279"/>
                    <a:pt x="0" y="317"/>
                    <a:pt x="0" y="345"/>
                  </a:cubicBezTo>
                  <a:cubicBezTo>
                    <a:pt x="27" y="496"/>
                    <a:pt x="160" y="605"/>
                    <a:pt x="316" y="605"/>
                  </a:cubicBezTo>
                  <a:cubicBezTo>
                    <a:pt x="328" y="605"/>
                    <a:pt x="341" y="604"/>
                    <a:pt x="353" y="603"/>
                  </a:cubicBezTo>
                  <a:cubicBezTo>
                    <a:pt x="477" y="584"/>
                    <a:pt x="582" y="479"/>
                    <a:pt x="601" y="355"/>
                  </a:cubicBezTo>
                  <a:cubicBezTo>
                    <a:pt x="601" y="317"/>
                    <a:pt x="601" y="288"/>
                    <a:pt x="601" y="250"/>
                  </a:cubicBezTo>
                  <a:cubicBezTo>
                    <a:pt x="592" y="174"/>
                    <a:pt x="544" y="107"/>
                    <a:pt x="477" y="59"/>
                  </a:cubicBezTo>
                  <a:cubicBezTo>
                    <a:pt x="422" y="19"/>
                    <a:pt x="360" y="0"/>
                    <a:pt x="299" y="0"/>
                  </a:cubicBezTo>
                  <a:close/>
                </a:path>
              </a:pathLst>
            </a:custGeom>
            <a:solidFill>
              <a:srgbClr val="52A2A5"/>
            </a:solidFill>
            <a:ln w="5950" cap="flat" cmpd="sng">
              <a:solidFill>
                <a:srgbClr val="52A2A5"/>
              </a:solidFill>
              <a:prstDash val="solid"/>
              <a:miter lim="95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1" name="Google Shape;3211;p38"/>
            <p:cNvSpPr/>
            <p:nvPr/>
          </p:nvSpPr>
          <p:spPr>
            <a:xfrm>
              <a:off x="3632075" y="1942675"/>
              <a:ext cx="16825" cy="15025"/>
            </a:xfrm>
            <a:custGeom>
              <a:avLst/>
              <a:gdLst/>
              <a:ahLst/>
              <a:cxnLst/>
              <a:rect l="l" t="t" r="r" b="b"/>
              <a:pathLst>
                <a:path w="673" h="601" extrusionOk="0">
                  <a:moveTo>
                    <a:pt x="356" y="0"/>
                  </a:moveTo>
                  <a:cubicBezTo>
                    <a:pt x="339" y="0"/>
                    <a:pt x="322" y="2"/>
                    <a:pt x="305" y="5"/>
                  </a:cubicBezTo>
                  <a:cubicBezTo>
                    <a:pt x="258" y="5"/>
                    <a:pt x="220" y="24"/>
                    <a:pt x="181" y="53"/>
                  </a:cubicBezTo>
                  <a:cubicBezTo>
                    <a:pt x="29" y="148"/>
                    <a:pt x="0" y="367"/>
                    <a:pt x="124" y="501"/>
                  </a:cubicBezTo>
                  <a:cubicBezTo>
                    <a:pt x="187" y="570"/>
                    <a:pt x="266" y="600"/>
                    <a:pt x="343" y="600"/>
                  </a:cubicBezTo>
                  <a:cubicBezTo>
                    <a:pt x="512" y="600"/>
                    <a:pt x="672" y="456"/>
                    <a:pt x="639" y="253"/>
                  </a:cubicBezTo>
                  <a:lnTo>
                    <a:pt x="639" y="234"/>
                  </a:lnTo>
                  <a:cubicBezTo>
                    <a:pt x="605" y="98"/>
                    <a:pt x="489" y="0"/>
                    <a:pt x="356" y="0"/>
                  </a:cubicBezTo>
                  <a:close/>
                </a:path>
              </a:pathLst>
            </a:custGeom>
            <a:solidFill>
              <a:srgbClr val="52A2A5"/>
            </a:solidFill>
            <a:ln w="5950" cap="flat" cmpd="sng">
              <a:solidFill>
                <a:srgbClr val="52A2A5"/>
              </a:solidFill>
              <a:prstDash val="solid"/>
              <a:miter lim="95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2" name="Google Shape;3212;p38"/>
            <p:cNvSpPr/>
            <p:nvPr/>
          </p:nvSpPr>
          <p:spPr>
            <a:xfrm>
              <a:off x="3258600" y="1821975"/>
              <a:ext cx="22100" cy="20450"/>
            </a:xfrm>
            <a:custGeom>
              <a:avLst/>
              <a:gdLst/>
              <a:ahLst/>
              <a:cxnLst/>
              <a:rect l="l" t="t" r="r" b="b"/>
              <a:pathLst>
                <a:path w="884" h="818" extrusionOk="0">
                  <a:moveTo>
                    <a:pt x="444" y="0"/>
                  </a:moveTo>
                  <a:cubicBezTo>
                    <a:pt x="420" y="0"/>
                    <a:pt x="397" y="2"/>
                    <a:pt x="373" y="6"/>
                  </a:cubicBezTo>
                  <a:cubicBezTo>
                    <a:pt x="153" y="35"/>
                    <a:pt x="1" y="245"/>
                    <a:pt x="29" y="474"/>
                  </a:cubicBezTo>
                  <a:cubicBezTo>
                    <a:pt x="39" y="531"/>
                    <a:pt x="67" y="588"/>
                    <a:pt x="106" y="636"/>
                  </a:cubicBezTo>
                  <a:cubicBezTo>
                    <a:pt x="189" y="762"/>
                    <a:pt x="312" y="818"/>
                    <a:pt x="434" y="818"/>
                  </a:cubicBezTo>
                  <a:cubicBezTo>
                    <a:pt x="661" y="818"/>
                    <a:pt x="884" y="625"/>
                    <a:pt x="840" y="340"/>
                  </a:cubicBezTo>
                  <a:cubicBezTo>
                    <a:pt x="840" y="292"/>
                    <a:pt x="821" y="254"/>
                    <a:pt x="792" y="206"/>
                  </a:cubicBezTo>
                  <a:cubicBezTo>
                    <a:pt x="727" y="75"/>
                    <a:pt x="590" y="0"/>
                    <a:pt x="444" y="0"/>
                  </a:cubicBezTo>
                  <a:close/>
                </a:path>
              </a:pathLst>
            </a:custGeom>
            <a:solidFill>
              <a:srgbClr val="52A2A5"/>
            </a:solidFill>
            <a:ln w="5950" cap="flat" cmpd="sng">
              <a:solidFill>
                <a:srgbClr val="52A2A5"/>
              </a:solidFill>
              <a:prstDash val="solid"/>
              <a:miter lim="95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3" name="Google Shape;3213;p38"/>
            <p:cNvSpPr/>
            <p:nvPr/>
          </p:nvSpPr>
          <p:spPr>
            <a:xfrm>
              <a:off x="3427450" y="3334100"/>
              <a:ext cx="104000" cy="187225"/>
            </a:xfrm>
            <a:custGeom>
              <a:avLst/>
              <a:gdLst/>
              <a:ahLst/>
              <a:cxnLst/>
              <a:rect l="l" t="t" r="r" b="b"/>
              <a:pathLst>
                <a:path w="4160" h="7489" extrusionOk="0">
                  <a:moveTo>
                    <a:pt x="4083" y="0"/>
                  </a:moveTo>
                  <a:lnTo>
                    <a:pt x="4083" y="0"/>
                  </a:lnTo>
                  <a:cubicBezTo>
                    <a:pt x="4083" y="0"/>
                    <a:pt x="3969" y="77"/>
                    <a:pt x="3778" y="210"/>
                  </a:cubicBezTo>
                  <a:cubicBezTo>
                    <a:pt x="2986" y="783"/>
                    <a:pt x="2261" y="1450"/>
                    <a:pt x="1613" y="2185"/>
                  </a:cubicBezTo>
                  <a:cubicBezTo>
                    <a:pt x="1231" y="2633"/>
                    <a:pt x="907" y="3120"/>
                    <a:pt x="649" y="3644"/>
                  </a:cubicBezTo>
                  <a:cubicBezTo>
                    <a:pt x="58" y="4846"/>
                    <a:pt x="0" y="6239"/>
                    <a:pt x="506" y="7489"/>
                  </a:cubicBezTo>
                  <a:cubicBezTo>
                    <a:pt x="1164" y="7288"/>
                    <a:pt x="1775" y="6945"/>
                    <a:pt x="2280" y="6478"/>
                  </a:cubicBezTo>
                  <a:cubicBezTo>
                    <a:pt x="2433" y="6334"/>
                    <a:pt x="2576" y="6191"/>
                    <a:pt x="2719" y="6029"/>
                  </a:cubicBezTo>
                  <a:cubicBezTo>
                    <a:pt x="2986" y="5705"/>
                    <a:pt x="3215" y="5352"/>
                    <a:pt x="3396" y="4970"/>
                  </a:cubicBezTo>
                  <a:cubicBezTo>
                    <a:pt x="3740" y="4217"/>
                    <a:pt x="3959" y="3406"/>
                    <a:pt x="4036" y="2585"/>
                  </a:cubicBezTo>
                  <a:cubicBezTo>
                    <a:pt x="4141" y="1727"/>
                    <a:pt x="4160" y="859"/>
                    <a:pt x="4083" y="0"/>
                  </a:cubicBezTo>
                  <a:close/>
                </a:path>
              </a:pathLst>
            </a:custGeom>
            <a:solidFill>
              <a:srgbClr val="52A2A5"/>
            </a:solidFill>
            <a:ln w="5950" cap="flat" cmpd="sng">
              <a:solidFill>
                <a:srgbClr val="52A2A5"/>
              </a:solidFill>
              <a:prstDash val="solid"/>
              <a:miter lim="95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4" name="Google Shape;3214;p38"/>
            <p:cNvSpPr/>
            <p:nvPr/>
          </p:nvSpPr>
          <p:spPr>
            <a:xfrm>
              <a:off x="3602725" y="3553250"/>
              <a:ext cx="97575" cy="118800"/>
            </a:xfrm>
            <a:custGeom>
              <a:avLst/>
              <a:gdLst/>
              <a:ahLst/>
              <a:cxnLst/>
              <a:rect l="l" t="t" r="r" b="b"/>
              <a:pathLst>
                <a:path w="3903" h="4752" extrusionOk="0">
                  <a:moveTo>
                    <a:pt x="29" y="1"/>
                  </a:moveTo>
                  <a:cubicBezTo>
                    <a:pt x="1" y="211"/>
                    <a:pt x="1" y="430"/>
                    <a:pt x="10" y="640"/>
                  </a:cubicBezTo>
                  <a:cubicBezTo>
                    <a:pt x="68" y="1756"/>
                    <a:pt x="516" y="2815"/>
                    <a:pt x="1270" y="3635"/>
                  </a:cubicBezTo>
                  <a:cubicBezTo>
                    <a:pt x="1451" y="3826"/>
                    <a:pt x="1642" y="4007"/>
                    <a:pt x="1842" y="4179"/>
                  </a:cubicBezTo>
                  <a:cubicBezTo>
                    <a:pt x="2014" y="4322"/>
                    <a:pt x="2195" y="4465"/>
                    <a:pt x="2376" y="4589"/>
                  </a:cubicBezTo>
                  <a:cubicBezTo>
                    <a:pt x="2462" y="4647"/>
                    <a:pt x="2538" y="4704"/>
                    <a:pt x="2615" y="4752"/>
                  </a:cubicBezTo>
                  <a:lnTo>
                    <a:pt x="2586" y="4561"/>
                  </a:lnTo>
                  <a:lnTo>
                    <a:pt x="2204" y="2710"/>
                  </a:lnTo>
                  <a:cubicBezTo>
                    <a:pt x="2185" y="2519"/>
                    <a:pt x="2328" y="2348"/>
                    <a:pt x="2519" y="2329"/>
                  </a:cubicBezTo>
                  <a:lnTo>
                    <a:pt x="3902" y="2042"/>
                  </a:lnTo>
                  <a:cubicBezTo>
                    <a:pt x="3788" y="1880"/>
                    <a:pt x="3664" y="1728"/>
                    <a:pt x="3530" y="1584"/>
                  </a:cubicBezTo>
                  <a:cubicBezTo>
                    <a:pt x="2643" y="583"/>
                    <a:pt x="1375" y="10"/>
                    <a:pt x="29" y="1"/>
                  </a:cubicBezTo>
                  <a:close/>
                </a:path>
              </a:pathLst>
            </a:custGeom>
            <a:solidFill>
              <a:srgbClr val="52A2A5"/>
            </a:solidFill>
            <a:ln w="5950" cap="flat" cmpd="sng">
              <a:solidFill>
                <a:srgbClr val="52A2A5"/>
              </a:solidFill>
              <a:prstDash val="solid"/>
              <a:miter lim="95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5" name="Google Shape;3215;p38"/>
            <p:cNvSpPr/>
            <p:nvPr/>
          </p:nvSpPr>
          <p:spPr>
            <a:xfrm>
              <a:off x="3592725" y="2820400"/>
              <a:ext cx="83000" cy="126425"/>
            </a:xfrm>
            <a:custGeom>
              <a:avLst/>
              <a:gdLst/>
              <a:ahLst/>
              <a:cxnLst/>
              <a:rect l="l" t="t" r="r" b="b"/>
              <a:pathLst>
                <a:path w="3320" h="5057" extrusionOk="0">
                  <a:moveTo>
                    <a:pt x="2824" y="1"/>
                  </a:moveTo>
                  <a:cubicBezTo>
                    <a:pt x="2824" y="1"/>
                    <a:pt x="2547" y="268"/>
                    <a:pt x="2166" y="716"/>
                  </a:cubicBezTo>
                  <a:cubicBezTo>
                    <a:pt x="1555" y="1422"/>
                    <a:pt x="1030" y="2195"/>
                    <a:pt x="601" y="3025"/>
                  </a:cubicBezTo>
                  <a:cubicBezTo>
                    <a:pt x="410" y="3416"/>
                    <a:pt x="248" y="3826"/>
                    <a:pt x="143" y="4246"/>
                  </a:cubicBezTo>
                  <a:cubicBezTo>
                    <a:pt x="67" y="4503"/>
                    <a:pt x="19" y="4780"/>
                    <a:pt x="0" y="5056"/>
                  </a:cubicBezTo>
                  <a:lnTo>
                    <a:pt x="3215" y="4398"/>
                  </a:lnTo>
                  <a:cubicBezTo>
                    <a:pt x="3301" y="3826"/>
                    <a:pt x="3320" y="3244"/>
                    <a:pt x="3272" y="2662"/>
                  </a:cubicBezTo>
                  <a:cubicBezTo>
                    <a:pt x="3224" y="1899"/>
                    <a:pt x="3110" y="1145"/>
                    <a:pt x="2929" y="401"/>
                  </a:cubicBezTo>
                  <a:cubicBezTo>
                    <a:pt x="2872" y="153"/>
                    <a:pt x="2824" y="1"/>
                    <a:pt x="2824" y="1"/>
                  </a:cubicBezTo>
                  <a:close/>
                </a:path>
              </a:pathLst>
            </a:custGeom>
            <a:solidFill>
              <a:srgbClr val="52A2A5"/>
            </a:solidFill>
            <a:ln w="5950" cap="flat" cmpd="sng">
              <a:solidFill>
                <a:srgbClr val="52A2A5"/>
              </a:solidFill>
              <a:prstDash val="solid"/>
              <a:miter lim="95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6" name="Google Shape;3216;p38"/>
            <p:cNvSpPr/>
            <p:nvPr/>
          </p:nvSpPr>
          <p:spPr>
            <a:xfrm>
              <a:off x="3669500" y="3190900"/>
              <a:ext cx="139075" cy="85750"/>
            </a:xfrm>
            <a:custGeom>
              <a:avLst/>
              <a:gdLst/>
              <a:ahLst/>
              <a:cxnLst/>
              <a:rect l="l" t="t" r="r" b="b"/>
              <a:pathLst>
                <a:path w="5563" h="3430" extrusionOk="0">
                  <a:moveTo>
                    <a:pt x="4902" y="1"/>
                  </a:moveTo>
                  <a:cubicBezTo>
                    <a:pt x="4753" y="1"/>
                    <a:pt x="4605" y="9"/>
                    <a:pt x="4456" y="24"/>
                  </a:cubicBezTo>
                  <a:cubicBezTo>
                    <a:pt x="3883" y="81"/>
                    <a:pt x="3321" y="243"/>
                    <a:pt x="2805" y="491"/>
                  </a:cubicBezTo>
                  <a:cubicBezTo>
                    <a:pt x="2844" y="539"/>
                    <a:pt x="2863" y="587"/>
                    <a:pt x="2882" y="644"/>
                  </a:cubicBezTo>
                  <a:cubicBezTo>
                    <a:pt x="2901" y="816"/>
                    <a:pt x="2786" y="978"/>
                    <a:pt x="2615" y="1006"/>
                  </a:cubicBezTo>
                  <a:cubicBezTo>
                    <a:pt x="2600" y="1008"/>
                    <a:pt x="2586" y="1009"/>
                    <a:pt x="2572" y="1009"/>
                  </a:cubicBezTo>
                  <a:cubicBezTo>
                    <a:pt x="2438" y="1009"/>
                    <a:pt x="2323" y="927"/>
                    <a:pt x="2271" y="806"/>
                  </a:cubicBezTo>
                  <a:cubicBezTo>
                    <a:pt x="2214" y="844"/>
                    <a:pt x="2166" y="882"/>
                    <a:pt x="2109" y="921"/>
                  </a:cubicBezTo>
                  <a:cubicBezTo>
                    <a:pt x="2023" y="978"/>
                    <a:pt x="1947" y="1045"/>
                    <a:pt x="1871" y="1102"/>
                  </a:cubicBezTo>
                  <a:cubicBezTo>
                    <a:pt x="1088" y="1741"/>
                    <a:pt x="459" y="2628"/>
                    <a:pt x="1" y="3429"/>
                  </a:cubicBezTo>
                  <a:lnTo>
                    <a:pt x="3883" y="2647"/>
                  </a:lnTo>
                  <a:cubicBezTo>
                    <a:pt x="3915" y="2637"/>
                    <a:pt x="3948" y="2632"/>
                    <a:pt x="3979" y="2632"/>
                  </a:cubicBezTo>
                  <a:cubicBezTo>
                    <a:pt x="4128" y="2632"/>
                    <a:pt x="4265" y="2736"/>
                    <a:pt x="4313" y="2886"/>
                  </a:cubicBezTo>
                  <a:lnTo>
                    <a:pt x="4332" y="2971"/>
                  </a:lnTo>
                  <a:cubicBezTo>
                    <a:pt x="4589" y="2695"/>
                    <a:pt x="4809" y="2390"/>
                    <a:pt x="4990" y="2056"/>
                  </a:cubicBezTo>
                  <a:cubicBezTo>
                    <a:pt x="4990" y="2056"/>
                    <a:pt x="4990" y="2046"/>
                    <a:pt x="4990" y="2046"/>
                  </a:cubicBezTo>
                  <a:cubicBezTo>
                    <a:pt x="5019" y="2008"/>
                    <a:pt x="5038" y="1970"/>
                    <a:pt x="5057" y="1932"/>
                  </a:cubicBezTo>
                  <a:lnTo>
                    <a:pt x="5066" y="1913"/>
                  </a:lnTo>
                  <a:cubicBezTo>
                    <a:pt x="5085" y="1874"/>
                    <a:pt x="5104" y="1836"/>
                    <a:pt x="5123" y="1789"/>
                  </a:cubicBezTo>
                  <a:lnTo>
                    <a:pt x="5133" y="1760"/>
                  </a:lnTo>
                  <a:cubicBezTo>
                    <a:pt x="5152" y="1731"/>
                    <a:pt x="5171" y="1693"/>
                    <a:pt x="5181" y="1665"/>
                  </a:cubicBezTo>
                  <a:lnTo>
                    <a:pt x="5200" y="1626"/>
                  </a:lnTo>
                  <a:cubicBezTo>
                    <a:pt x="5209" y="1598"/>
                    <a:pt x="5228" y="1560"/>
                    <a:pt x="5238" y="1531"/>
                  </a:cubicBezTo>
                  <a:lnTo>
                    <a:pt x="5257" y="1493"/>
                  </a:lnTo>
                  <a:cubicBezTo>
                    <a:pt x="5267" y="1464"/>
                    <a:pt x="5276" y="1436"/>
                    <a:pt x="5286" y="1407"/>
                  </a:cubicBezTo>
                  <a:cubicBezTo>
                    <a:pt x="5295" y="1378"/>
                    <a:pt x="5305" y="1369"/>
                    <a:pt x="5305" y="1359"/>
                  </a:cubicBezTo>
                  <a:lnTo>
                    <a:pt x="5333" y="1283"/>
                  </a:lnTo>
                  <a:cubicBezTo>
                    <a:pt x="5333" y="1264"/>
                    <a:pt x="5343" y="1245"/>
                    <a:pt x="5352" y="1226"/>
                  </a:cubicBezTo>
                  <a:lnTo>
                    <a:pt x="5371" y="1169"/>
                  </a:lnTo>
                  <a:lnTo>
                    <a:pt x="5391" y="1102"/>
                  </a:lnTo>
                  <a:lnTo>
                    <a:pt x="5400" y="1054"/>
                  </a:lnTo>
                  <a:lnTo>
                    <a:pt x="5429" y="978"/>
                  </a:lnTo>
                  <a:cubicBezTo>
                    <a:pt x="5429" y="968"/>
                    <a:pt x="5429" y="959"/>
                    <a:pt x="5438" y="949"/>
                  </a:cubicBezTo>
                  <a:cubicBezTo>
                    <a:pt x="5438" y="930"/>
                    <a:pt x="5448" y="892"/>
                    <a:pt x="5457" y="863"/>
                  </a:cubicBezTo>
                  <a:lnTo>
                    <a:pt x="5457" y="844"/>
                  </a:lnTo>
                  <a:lnTo>
                    <a:pt x="5476" y="749"/>
                  </a:lnTo>
                  <a:cubicBezTo>
                    <a:pt x="5534" y="520"/>
                    <a:pt x="5562" y="291"/>
                    <a:pt x="5562" y="52"/>
                  </a:cubicBezTo>
                  <a:cubicBezTo>
                    <a:pt x="5345" y="18"/>
                    <a:pt x="5124" y="1"/>
                    <a:pt x="4902" y="1"/>
                  </a:cubicBezTo>
                  <a:close/>
                </a:path>
              </a:pathLst>
            </a:custGeom>
            <a:solidFill>
              <a:srgbClr val="52A2A5"/>
            </a:solidFill>
            <a:ln w="5950" cap="flat" cmpd="sng">
              <a:solidFill>
                <a:srgbClr val="52A2A5"/>
              </a:solidFill>
              <a:prstDash val="solid"/>
              <a:miter lim="95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7" name="Google Shape;3217;p38"/>
            <p:cNvSpPr/>
            <p:nvPr/>
          </p:nvSpPr>
          <p:spPr>
            <a:xfrm>
              <a:off x="3914675" y="3338050"/>
              <a:ext cx="33175" cy="89325"/>
            </a:xfrm>
            <a:custGeom>
              <a:avLst/>
              <a:gdLst/>
              <a:ahLst/>
              <a:cxnLst/>
              <a:rect l="l" t="t" r="r" b="b"/>
              <a:pathLst>
                <a:path w="1327" h="3573" extrusionOk="0">
                  <a:moveTo>
                    <a:pt x="245" y="1"/>
                  </a:moveTo>
                  <a:cubicBezTo>
                    <a:pt x="202" y="1"/>
                    <a:pt x="158" y="2"/>
                    <a:pt x="115" y="4"/>
                  </a:cubicBezTo>
                  <a:cubicBezTo>
                    <a:pt x="0" y="1311"/>
                    <a:pt x="439" y="2599"/>
                    <a:pt x="1326" y="3572"/>
                  </a:cubicBezTo>
                  <a:lnTo>
                    <a:pt x="601" y="24"/>
                  </a:lnTo>
                  <a:cubicBezTo>
                    <a:pt x="483" y="10"/>
                    <a:pt x="364" y="1"/>
                    <a:pt x="245" y="1"/>
                  </a:cubicBezTo>
                  <a:close/>
                </a:path>
              </a:pathLst>
            </a:custGeom>
            <a:solidFill>
              <a:srgbClr val="52A2A5"/>
            </a:solidFill>
            <a:ln w="5950" cap="flat" cmpd="sng">
              <a:solidFill>
                <a:srgbClr val="52A2A5"/>
              </a:solidFill>
              <a:prstDash val="solid"/>
              <a:miter lim="95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8" name="Google Shape;3218;p38"/>
            <p:cNvSpPr/>
            <p:nvPr/>
          </p:nvSpPr>
          <p:spPr>
            <a:xfrm>
              <a:off x="3524750" y="3447550"/>
              <a:ext cx="8600" cy="8525"/>
            </a:xfrm>
            <a:custGeom>
              <a:avLst/>
              <a:gdLst/>
              <a:ahLst/>
              <a:cxnLst/>
              <a:rect l="l" t="t" r="r" b="b"/>
              <a:pathLst>
                <a:path w="344" h="341" extrusionOk="0">
                  <a:moveTo>
                    <a:pt x="179" y="0"/>
                  </a:moveTo>
                  <a:cubicBezTo>
                    <a:pt x="171" y="0"/>
                    <a:pt x="162" y="1"/>
                    <a:pt x="153" y="3"/>
                  </a:cubicBezTo>
                  <a:cubicBezTo>
                    <a:pt x="105" y="13"/>
                    <a:pt x="67" y="41"/>
                    <a:pt x="39" y="79"/>
                  </a:cubicBezTo>
                  <a:cubicBezTo>
                    <a:pt x="10" y="117"/>
                    <a:pt x="1" y="156"/>
                    <a:pt x="10" y="194"/>
                  </a:cubicBezTo>
                  <a:cubicBezTo>
                    <a:pt x="18" y="278"/>
                    <a:pt x="94" y="340"/>
                    <a:pt x="171" y="340"/>
                  </a:cubicBezTo>
                  <a:cubicBezTo>
                    <a:pt x="181" y="340"/>
                    <a:pt x="191" y="339"/>
                    <a:pt x="201" y="337"/>
                  </a:cubicBezTo>
                  <a:cubicBezTo>
                    <a:pt x="220" y="337"/>
                    <a:pt x="239" y="327"/>
                    <a:pt x="258" y="318"/>
                  </a:cubicBezTo>
                  <a:cubicBezTo>
                    <a:pt x="296" y="299"/>
                    <a:pt x="334" y="251"/>
                    <a:pt x="344" y="203"/>
                  </a:cubicBezTo>
                  <a:cubicBezTo>
                    <a:pt x="344" y="184"/>
                    <a:pt x="344" y="165"/>
                    <a:pt x="344" y="137"/>
                  </a:cubicBezTo>
                  <a:cubicBezTo>
                    <a:pt x="334" y="98"/>
                    <a:pt x="315" y="60"/>
                    <a:pt x="287" y="32"/>
                  </a:cubicBezTo>
                  <a:cubicBezTo>
                    <a:pt x="256" y="16"/>
                    <a:pt x="218" y="0"/>
                    <a:pt x="179" y="0"/>
                  </a:cubicBezTo>
                  <a:close/>
                </a:path>
              </a:pathLst>
            </a:custGeom>
            <a:solidFill>
              <a:srgbClr val="52A2A5"/>
            </a:solidFill>
            <a:ln w="5950" cap="flat" cmpd="sng">
              <a:solidFill>
                <a:srgbClr val="52A2A5"/>
              </a:solidFill>
              <a:prstDash val="solid"/>
              <a:miter lim="95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9" name="Google Shape;3219;p38"/>
            <p:cNvSpPr/>
            <p:nvPr/>
          </p:nvSpPr>
          <p:spPr>
            <a:xfrm>
              <a:off x="3575075" y="3541550"/>
              <a:ext cx="8375" cy="8175"/>
            </a:xfrm>
            <a:custGeom>
              <a:avLst/>
              <a:gdLst/>
              <a:ahLst/>
              <a:cxnLst/>
              <a:rect l="l" t="t" r="r" b="b"/>
              <a:pathLst>
                <a:path w="335" h="327" extrusionOk="0">
                  <a:moveTo>
                    <a:pt x="164" y="0"/>
                  </a:moveTo>
                  <a:cubicBezTo>
                    <a:pt x="157" y="0"/>
                    <a:pt x="150" y="1"/>
                    <a:pt x="143" y="2"/>
                  </a:cubicBezTo>
                  <a:cubicBezTo>
                    <a:pt x="105" y="11"/>
                    <a:pt x="67" y="30"/>
                    <a:pt x="38" y="68"/>
                  </a:cubicBezTo>
                  <a:cubicBezTo>
                    <a:pt x="10" y="97"/>
                    <a:pt x="0" y="145"/>
                    <a:pt x="10" y="183"/>
                  </a:cubicBezTo>
                  <a:cubicBezTo>
                    <a:pt x="19" y="271"/>
                    <a:pt x="93" y="327"/>
                    <a:pt x="180" y="327"/>
                  </a:cubicBezTo>
                  <a:cubicBezTo>
                    <a:pt x="187" y="327"/>
                    <a:pt x="194" y="327"/>
                    <a:pt x="201" y="326"/>
                  </a:cubicBezTo>
                  <a:cubicBezTo>
                    <a:pt x="267" y="316"/>
                    <a:pt x="315" y="259"/>
                    <a:pt x="334" y="202"/>
                  </a:cubicBezTo>
                  <a:cubicBezTo>
                    <a:pt x="334" y="173"/>
                    <a:pt x="334" y="154"/>
                    <a:pt x="334" y="135"/>
                  </a:cubicBezTo>
                  <a:cubicBezTo>
                    <a:pt x="316" y="55"/>
                    <a:pt x="250" y="0"/>
                    <a:pt x="164" y="0"/>
                  </a:cubicBezTo>
                  <a:close/>
                </a:path>
              </a:pathLst>
            </a:custGeom>
            <a:solidFill>
              <a:srgbClr val="52A2A5"/>
            </a:solidFill>
            <a:ln w="5950" cap="flat" cmpd="sng">
              <a:solidFill>
                <a:srgbClr val="52A2A5"/>
              </a:solidFill>
              <a:prstDash val="solid"/>
              <a:miter lim="95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0" name="Google Shape;3220;p38"/>
            <p:cNvSpPr/>
            <p:nvPr/>
          </p:nvSpPr>
          <p:spPr>
            <a:xfrm>
              <a:off x="3627050" y="3543375"/>
              <a:ext cx="19375" cy="13975"/>
            </a:xfrm>
            <a:custGeom>
              <a:avLst/>
              <a:gdLst/>
              <a:ahLst/>
              <a:cxnLst/>
              <a:rect l="l" t="t" r="r" b="b"/>
              <a:pathLst>
                <a:path w="775" h="559" extrusionOk="0">
                  <a:moveTo>
                    <a:pt x="387" y="1"/>
                  </a:moveTo>
                  <a:cubicBezTo>
                    <a:pt x="371" y="1"/>
                    <a:pt x="353" y="2"/>
                    <a:pt x="335" y="5"/>
                  </a:cubicBezTo>
                  <a:cubicBezTo>
                    <a:pt x="306" y="14"/>
                    <a:pt x="278" y="24"/>
                    <a:pt x="249" y="43"/>
                  </a:cubicBezTo>
                  <a:cubicBezTo>
                    <a:pt x="1" y="177"/>
                    <a:pt x="87" y="539"/>
                    <a:pt x="363" y="558"/>
                  </a:cubicBezTo>
                  <a:lnTo>
                    <a:pt x="421" y="558"/>
                  </a:lnTo>
                  <a:cubicBezTo>
                    <a:pt x="774" y="504"/>
                    <a:pt x="714" y="1"/>
                    <a:pt x="387" y="1"/>
                  </a:cubicBezTo>
                  <a:close/>
                </a:path>
              </a:pathLst>
            </a:custGeom>
            <a:solidFill>
              <a:srgbClr val="52A2A5"/>
            </a:solidFill>
            <a:ln w="5950" cap="flat" cmpd="sng">
              <a:solidFill>
                <a:srgbClr val="52A2A5"/>
              </a:solidFill>
              <a:prstDash val="solid"/>
              <a:miter lim="95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1" name="Google Shape;3221;p38"/>
            <p:cNvSpPr/>
            <p:nvPr/>
          </p:nvSpPr>
          <p:spPr>
            <a:xfrm>
              <a:off x="3772300" y="2645500"/>
              <a:ext cx="15525" cy="15525"/>
            </a:xfrm>
            <a:custGeom>
              <a:avLst/>
              <a:gdLst/>
              <a:ahLst/>
              <a:cxnLst/>
              <a:rect l="l" t="t" r="r" b="b"/>
              <a:pathLst>
                <a:path w="621" h="621" extrusionOk="0">
                  <a:moveTo>
                    <a:pt x="298" y="1"/>
                  </a:moveTo>
                  <a:cubicBezTo>
                    <a:pt x="284" y="1"/>
                    <a:pt x="271" y="2"/>
                    <a:pt x="258" y="4"/>
                  </a:cubicBezTo>
                  <a:cubicBezTo>
                    <a:pt x="210" y="14"/>
                    <a:pt x="162" y="33"/>
                    <a:pt x="124" y="62"/>
                  </a:cubicBezTo>
                  <a:cubicBezTo>
                    <a:pt x="77" y="100"/>
                    <a:pt x="38" y="147"/>
                    <a:pt x="19" y="205"/>
                  </a:cubicBezTo>
                  <a:lnTo>
                    <a:pt x="19" y="224"/>
                  </a:lnTo>
                  <a:cubicBezTo>
                    <a:pt x="10" y="243"/>
                    <a:pt x="0" y="271"/>
                    <a:pt x="0" y="291"/>
                  </a:cubicBezTo>
                  <a:cubicBezTo>
                    <a:pt x="0" y="319"/>
                    <a:pt x="0" y="338"/>
                    <a:pt x="0" y="357"/>
                  </a:cubicBezTo>
                  <a:cubicBezTo>
                    <a:pt x="10" y="376"/>
                    <a:pt x="10" y="405"/>
                    <a:pt x="19" y="424"/>
                  </a:cubicBezTo>
                  <a:cubicBezTo>
                    <a:pt x="38" y="424"/>
                    <a:pt x="48" y="434"/>
                    <a:pt x="48" y="443"/>
                  </a:cubicBezTo>
                  <a:cubicBezTo>
                    <a:pt x="86" y="519"/>
                    <a:pt x="143" y="567"/>
                    <a:pt x="210" y="596"/>
                  </a:cubicBezTo>
                  <a:cubicBezTo>
                    <a:pt x="249" y="612"/>
                    <a:pt x="288" y="620"/>
                    <a:pt x="326" y="620"/>
                  </a:cubicBezTo>
                  <a:cubicBezTo>
                    <a:pt x="421" y="620"/>
                    <a:pt x="512" y="572"/>
                    <a:pt x="573" y="491"/>
                  </a:cubicBezTo>
                  <a:cubicBezTo>
                    <a:pt x="573" y="491"/>
                    <a:pt x="573" y="491"/>
                    <a:pt x="573" y="481"/>
                  </a:cubicBezTo>
                  <a:cubicBezTo>
                    <a:pt x="582" y="472"/>
                    <a:pt x="582" y="462"/>
                    <a:pt x="592" y="453"/>
                  </a:cubicBezTo>
                  <a:cubicBezTo>
                    <a:pt x="592" y="443"/>
                    <a:pt x="601" y="434"/>
                    <a:pt x="601" y="424"/>
                  </a:cubicBezTo>
                  <a:lnTo>
                    <a:pt x="601" y="405"/>
                  </a:lnTo>
                  <a:cubicBezTo>
                    <a:pt x="611" y="395"/>
                    <a:pt x="611" y="376"/>
                    <a:pt x="611" y="367"/>
                  </a:cubicBezTo>
                  <a:lnTo>
                    <a:pt x="611" y="329"/>
                  </a:lnTo>
                  <a:cubicBezTo>
                    <a:pt x="611" y="319"/>
                    <a:pt x="611" y="319"/>
                    <a:pt x="611" y="319"/>
                  </a:cubicBezTo>
                  <a:cubicBezTo>
                    <a:pt x="620" y="300"/>
                    <a:pt x="620" y="281"/>
                    <a:pt x="611" y="262"/>
                  </a:cubicBezTo>
                  <a:cubicBezTo>
                    <a:pt x="611" y="233"/>
                    <a:pt x="601" y="214"/>
                    <a:pt x="592" y="186"/>
                  </a:cubicBezTo>
                  <a:cubicBezTo>
                    <a:pt x="554" y="109"/>
                    <a:pt x="487" y="52"/>
                    <a:pt x="410" y="23"/>
                  </a:cubicBezTo>
                  <a:cubicBezTo>
                    <a:pt x="376" y="9"/>
                    <a:pt x="336" y="1"/>
                    <a:pt x="298" y="1"/>
                  </a:cubicBezTo>
                  <a:close/>
                </a:path>
              </a:pathLst>
            </a:custGeom>
            <a:solidFill>
              <a:srgbClr val="52A2A5"/>
            </a:solidFill>
            <a:ln w="5950" cap="flat" cmpd="sng">
              <a:solidFill>
                <a:srgbClr val="52A2A5"/>
              </a:solidFill>
              <a:prstDash val="solid"/>
              <a:miter lim="95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2" name="Google Shape;3222;p38"/>
            <p:cNvSpPr/>
            <p:nvPr/>
          </p:nvSpPr>
          <p:spPr>
            <a:xfrm>
              <a:off x="3878175" y="3330275"/>
              <a:ext cx="8375" cy="8075"/>
            </a:xfrm>
            <a:custGeom>
              <a:avLst/>
              <a:gdLst/>
              <a:ahLst/>
              <a:cxnLst/>
              <a:rect l="l" t="t" r="r" b="b"/>
              <a:pathLst>
                <a:path w="335" h="323" extrusionOk="0">
                  <a:moveTo>
                    <a:pt x="144" y="1"/>
                  </a:moveTo>
                  <a:cubicBezTo>
                    <a:pt x="106" y="10"/>
                    <a:pt x="68" y="29"/>
                    <a:pt x="48" y="58"/>
                  </a:cubicBezTo>
                  <a:cubicBezTo>
                    <a:pt x="39" y="58"/>
                    <a:pt x="39" y="67"/>
                    <a:pt x="39" y="67"/>
                  </a:cubicBezTo>
                  <a:cubicBezTo>
                    <a:pt x="10" y="106"/>
                    <a:pt x="1" y="144"/>
                    <a:pt x="10" y="191"/>
                  </a:cubicBezTo>
                  <a:cubicBezTo>
                    <a:pt x="20" y="249"/>
                    <a:pt x="58" y="296"/>
                    <a:pt x="115" y="315"/>
                  </a:cubicBezTo>
                  <a:cubicBezTo>
                    <a:pt x="130" y="320"/>
                    <a:pt x="141" y="323"/>
                    <a:pt x="153" y="323"/>
                  </a:cubicBezTo>
                  <a:cubicBezTo>
                    <a:pt x="165" y="323"/>
                    <a:pt x="177" y="320"/>
                    <a:pt x="192" y="315"/>
                  </a:cubicBezTo>
                  <a:cubicBezTo>
                    <a:pt x="277" y="306"/>
                    <a:pt x="335" y="220"/>
                    <a:pt x="325" y="134"/>
                  </a:cubicBezTo>
                  <a:cubicBezTo>
                    <a:pt x="316" y="67"/>
                    <a:pt x="268" y="20"/>
                    <a:pt x="201" y="1"/>
                  </a:cubicBezTo>
                  <a:close/>
                </a:path>
              </a:pathLst>
            </a:custGeom>
            <a:solidFill>
              <a:srgbClr val="52A2A5"/>
            </a:solidFill>
            <a:ln w="5950" cap="flat" cmpd="sng">
              <a:solidFill>
                <a:srgbClr val="52A2A5"/>
              </a:solidFill>
              <a:prstDash val="solid"/>
              <a:miter lim="95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3" name="Google Shape;3223;p38"/>
            <p:cNvSpPr/>
            <p:nvPr/>
          </p:nvSpPr>
          <p:spPr>
            <a:xfrm>
              <a:off x="3678575" y="3202350"/>
              <a:ext cx="15525" cy="15225"/>
            </a:xfrm>
            <a:custGeom>
              <a:avLst/>
              <a:gdLst/>
              <a:ahLst/>
              <a:cxnLst/>
              <a:rect l="l" t="t" r="r" b="b"/>
              <a:pathLst>
                <a:path w="621" h="609" extrusionOk="0">
                  <a:moveTo>
                    <a:pt x="318" y="0"/>
                  </a:moveTo>
                  <a:cubicBezTo>
                    <a:pt x="301" y="0"/>
                    <a:pt x="284" y="2"/>
                    <a:pt x="267" y="5"/>
                  </a:cubicBezTo>
                  <a:cubicBezTo>
                    <a:pt x="210" y="14"/>
                    <a:pt x="153" y="43"/>
                    <a:pt x="105" y="90"/>
                  </a:cubicBezTo>
                  <a:cubicBezTo>
                    <a:pt x="29" y="157"/>
                    <a:pt x="0" y="253"/>
                    <a:pt x="19" y="348"/>
                  </a:cubicBezTo>
                  <a:lnTo>
                    <a:pt x="19" y="358"/>
                  </a:lnTo>
                  <a:cubicBezTo>
                    <a:pt x="19" y="386"/>
                    <a:pt x="29" y="415"/>
                    <a:pt x="48" y="443"/>
                  </a:cubicBezTo>
                  <a:cubicBezTo>
                    <a:pt x="99" y="545"/>
                    <a:pt x="202" y="609"/>
                    <a:pt x="318" y="609"/>
                  </a:cubicBezTo>
                  <a:cubicBezTo>
                    <a:pt x="333" y="609"/>
                    <a:pt x="348" y="608"/>
                    <a:pt x="363" y="606"/>
                  </a:cubicBezTo>
                  <a:cubicBezTo>
                    <a:pt x="449" y="587"/>
                    <a:pt x="525" y="539"/>
                    <a:pt x="573" y="463"/>
                  </a:cubicBezTo>
                  <a:cubicBezTo>
                    <a:pt x="611" y="396"/>
                    <a:pt x="620" y="329"/>
                    <a:pt x="611" y="262"/>
                  </a:cubicBezTo>
                  <a:cubicBezTo>
                    <a:pt x="594" y="108"/>
                    <a:pt x="462" y="0"/>
                    <a:pt x="318" y="0"/>
                  </a:cubicBezTo>
                  <a:close/>
                </a:path>
              </a:pathLst>
            </a:custGeom>
            <a:solidFill>
              <a:srgbClr val="52A2A5"/>
            </a:solidFill>
            <a:ln w="5950" cap="flat" cmpd="sng">
              <a:solidFill>
                <a:srgbClr val="52A2A5"/>
              </a:solidFill>
              <a:prstDash val="solid"/>
              <a:miter lim="95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4" name="Google Shape;3224;p38"/>
            <p:cNvSpPr/>
            <p:nvPr/>
          </p:nvSpPr>
          <p:spPr>
            <a:xfrm>
              <a:off x="3828100" y="2922425"/>
              <a:ext cx="19500" cy="18050"/>
            </a:xfrm>
            <a:custGeom>
              <a:avLst/>
              <a:gdLst/>
              <a:ahLst/>
              <a:cxnLst/>
              <a:rect l="l" t="t" r="r" b="b"/>
              <a:pathLst>
                <a:path w="780" h="722" extrusionOk="0">
                  <a:moveTo>
                    <a:pt x="349" y="1"/>
                  </a:moveTo>
                  <a:cubicBezTo>
                    <a:pt x="202" y="1"/>
                    <a:pt x="57" y="83"/>
                    <a:pt x="10" y="270"/>
                  </a:cubicBezTo>
                  <a:cubicBezTo>
                    <a:pt x="0" y="317"/>
                    <a:pt x="0" y="365"/>
                    <a:pt x="10" y="413"/>
                  </a:cubicBezTo>
                  <a:cubicBezTo>
                    <a:pt x="29" y="537"/>
                    <a:pt x="105" y="632"/>
                    <a:pt x="210" y="689"/>
                  </a:cubicBezTo>
                  <a:cubicBezTo>
                    <a:pt x="260" y="711"/>
                    <a:pt x="313" y="722"/>
                    <a:pt x="364" y="722"/>
                  </a:cubicBezTo>
                  <a:cubicBezTo>
                    <a:pt x="468" y="722"/>
                    <a:pt x="569" y="677"/>
                    <a:pt x="640" y="594"/>
                  </a:cubicBezTo>
                  <a:cubicBezTo>
                    <a:pt x="640" y="584"/>
                    <a:pt x="649" y="584"/>
                    <a:pt x="659" y="575"/>
                  </a:cubicBezTo>
                  <a:lnTo>
                    <a:pt x="659" y="565"/>
                  </a:lnTo>
                  <a:cubicBezTo>
                    <a:pt x="678" y="537"/>
                    <a:pt x="697" y="489"/>
                    <a:pt x="706" y="451"/>
                  </a:cubicBezTo>
                  <a:cubicBezTo>
                    <a:pt x="780" y="174"/>
                    <a:pt x="562" y="1"/>
                    <a:pt x="349" y="1"/>
                  </a:cubicBezTo>
                  <a:close/>
                </a:path>
              </a:pathLst>
            </a:custGeom>
            <a:solidFill>
              <a:srgbClr val="52A2A5"/>
            </a:solidFill>
            <a:ln w="5950" cap="flat" cmpd="sng">
              <a:solidFill>
                <a:srgbClr val="52A2A5"/>
              </a:solidFill>
              <a:prstDash val="solid"/>
              <a:miter lim="95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5" name="Google Shape;3225;p38"/>
            <p:cNvSpPr/>
            <p:nvPr/>
          </p:nvSpPr>
          <p:spPr>
            <a:xfrm>
              <a:off x="3780300" y="2914375"/>
              <a:ext cx="18725" cy="14900"/>
            </a:xfrm>
            <a:custGeom>
              <a:avLst/>
              <a:gdLst/>
              <a:ahLst/>
              <a:cxnLst/>
              <a:rect l="l" t="t" r="r" b="b"/>
              <a:pathLst>
                <a:path w="749" h="596" extrusionOk="0">
                  <a:moveTo>
                    <a:pt x="377" y="0"/>
                  </a:moveTo>
                  <a:cubicBezTo>
                    <a:pt x="348" y="10"/>
                    <a:pt x="310" y="19"/>
                    <a:pt x="281" y="38"/>
                  </a:cubicBezTo>
                  <a:lnTo>
                    <a:pt x="272" y="38"/>
                  </a:lnTo>
                  <a:cubicBezTo>
                    <a:pt x="0" y="201"/>
                    <a:pt x="132" y="595"/>
                    <a:pt x="423" y="595"/>
                  </a:cubicBezTo>
                  <a:cubicBezTo>
                    <a:pt x="439" y="595"/>
                    <a:pt x="455" y="594"/>
                    <a:pt x="472" y="592"/>
                  </a:cubicBezTo>
                  <a:cubicBezTo>
                    <a:pt x="634" y="572"/>
                    <a:pt x="749" y="420"/>
                    <a:pt x="720" y="258"/>
                  </a:cubicBezTo>
                  <a:cubicBezTo>
                    <a:pt x="711" y="191"/>
                    <a:pt x="682" y="143"/>
                    <a:pt x="644" y="96"/>
                  </a:cubicBezTo>
                  <a:cubicBezTo>
                    <a:pt x="596" y="38"/>
                    <a:pt x="529" y="10"/>
                    <a:pt x="453" y="0"/>
                  </a:cubicBezTo>
                  <a:close/>
                </a:path>
              </a:pathLst>
            </a:custGeom>
            <a:solidFill>
              <a:srgbClr val="52A2A5"/>
            </a:solidFill>
            <a:ln w="5950" cap="flat" cmpd="sng">
              <a:solidFill>
                <a:srgbClr val="52A2A5"/>
              </a:solidFill>
              <a:prstDash val="solid"/>
              <a:miter lim="95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6" name="Google Shape;3226;p38"/>
            <p:cNvSpPr/>
            <p:nvPr/>
          </p:nvSpPr>
          <p:spPr>
            <a:xfrm>
              <a:off x="3435075" y="2735900"/>
              <a:ext cx="17925" cy="17150"/>
            </a:xfrm>
            <a:custGeom>
              <a:avLst/>
              <a:gdLst/>
              <a:ahLst/>
              <a:cxnLst/>
              <a:rect l="l" t="t" r="r" b="b"/>
              <a:pathLst>
                <a:path w="717" h="686" extrusionOk="0">
                  <a:moveTo>
                    <a:pt x="360" y="0"/>
                  </a:moveTo>
                  <a:cubicBezTo>
                    <a:pt x="345" y="0"/>
                    <a:pt x="330" y="1"/>
                    <a:pt x="316" y="4"/>
                  </a:cubicBezTo>
                  <a:cubicBezTo>
                    <a:pt x="134" y="32"/>
                    <a:pt x="1" y="214"/>
                    <a:pt x="29" y="395"/>
                  </a:cubicBezTo>
                  <a:cubicBezTo>
                    <a:pt x="39" y="462"/>
                    <a:pt x="68" y="519"/>
                    <a:pt x="106" y="567"/>
                  </a:cubicBezTo>
                  <a:cubicBezTo>
                    <a:pt x="171" y="640"/>
                    <a:pt x="270" y="685"/>
                    <a:pt x="369" y="685"/>
                  </a:cubicBezTo>
                  <a:cubicBezTo>
                    <a:pt x="386" y="685"/>
                    <a:pt x="404" y="684"/>
                    <a:pt x="420" y="681"/>
                  </a:cubicBezTo>
                  <a:cubicBezTo>
                    <a:pt x="535" y="662"/>
                    <a:pt x="630" y="595"/>
                    <a:pt x="678" y="490"/>
                  </a:cubicBezTo>
                  <a:cubicBezTo>
                    <a:pt x="707" y="433"/>
                    <a:pt x="716" y="366"/>
                    <a:pt x="707" y="290"/>
                  </a:cubicBezTo>
                  <a:cubicBezTo>
                    <a:pt x="688" y="175"/>
                    <a:pt x="611" y="80"/>
                    <a:pt x="497" y="32"/>
                  </a:cubicBezTo>
                  <a:cubicBezTo>
                    <a:pt x="454" y="11"/>
                    <a:pt x="406" y="0"/>
                    <a:pt x="360" y="0"/>
                  </a:cubicBezTo>
                  <a:close/>
                </a:path>
              </a:pathLst>
            </a:custGeom>
            <a:solidFill>
              <a:srgbClr val="52A2A5"/>
            </a:solidFill>
            <a:ln w="5950" cap="flat" cmpd="sng">
              <a:solidFill>
                <a:srgbClr val="52A2A5"/>
              </a:solidFill>
              <a:prstDash val="solid"/>
              <a:miter lim="95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7" name="Google Shape;3227;p38"/>
            <p:cNvSpPr/>
            <p:nvPr/>
          </p:nvSpPr>
          <p:spPr>
            <a:xfrm>
              <a:off x="3446050" y="2759675"/>
              <a:ext cx="21125" cy="19425"/>
            </a:xfrm>
            <a:custGeom>
              <a:avLst/>
              <a:gdLst/>
              <a:ahLst/>
              <a:cxnLst/>
              <a:rect l="l" t="t" r="r" b="b"/>
              <a:pathLst>
                <a:path w="845" h="777" extrusionOk="0">
                  <a:moveTo>
                    <a:pt x="424" y="0"/>
                  </a:moveTo>
                  <a:cubicBezTo>
                    <a:pt x="401" y="0"/>
                    <a:pt x="377" y="2"/>
                    <a:pt x="353" y="7"/>
                  </a:cubicBezTo>
                  <a:cubicBezTo>
                    <a:pt x="144" y="35"/>
                    <a:pt x="1" y="236"/>
                    <a:pt x="29" y="445"/>
                  </a:cubicBezTo>
                  <a:cubicBezTo>
                    <a:pt x="63" y="673"/>
                    <a:pt x="233" y="776"/>
                    <a:pt x="406" y="776"/>
                  </a:cubicBezTo>
                  <a:cubicBezTo>
                    <a:pt x="623" y="776"/>
                    <a:pt x="844" y="613"/>
                    <a:pt x="802" y="331"/>
                  </a:cubicBezTo>
                  <a:cubicBezTo>
                    <a:pt x="792" y="274"/>
                    <a:pt x="773" y="226"/>
                    <a:pt x="745" y="188"/>
                  </a:cubicBezTo>
                  <a:lnTo>
                    <a:pt x="735" y="169"/>
                  </a:lnTo>
                  <a:cubicBezTo>
                    <a:pt x="663" y="64"/>
                    <a:pt x="549" y="0"/>
                    <a:pt x="424" y="0"/>
                  </a:cubicBezTo>
                  <a:close/>
                </a:path>
              </a:pathLst>
            </a:custGeom>
            <a:solidFill>
              <a:srgbClr val="52A2A5"/>
            </a:solidFill>
            <a:ln w="5950" cap="flat" cmpd="sng">
              <a:solidFill>
                <a:srgbClr val="52A2A5"/>
              </a:solidFill>
              <a:prstDash val="solid"/>
              <a:miter lim="95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8" name="Google Shape;3228;p38"/>
            <p:cNvSpPr/>
            <p:nvPr/>
          </p:nvSpPr>
          <p:spPr>
            <a:xfrm>
              <a:off x="3408850" y="2793850"/>
              <a:ext cx="24575" cy="20325"/>
            </a:xfrm>
            <a:custGeom>
              <a:avLst/>
              <a:gdLst/>
              <a:ahLst/>
              <a:cxnLst/>
              <a:rect l="l" t="t" r="r" b="b"/>
              <a:pathLst>
                <a:path w="983" h="813" extrusionOk="0">
                  <a:moveTo>
                    <a:pt x="435" y="0"/>
                  </a:moveTo>
                  <a:cubicBezTo>
                    <a:pt x="418" y="0"/>
                    <a:pt x="400" y="1"/>
                    <a:pt x="382" y="4"/>
                  </a:cubicBezTo>
                  <a:cubicBezTo>
                    <a:pt x="153" y="42"/>
                    <a:pt x="0" y="252"/>
                    <a:pt x="29" y="471"/>
                  </a:cubicBezTo>
                  <a:cubicBezTo>
                    <a:pt x="39" y="500"/>
                    <a:pt x="48" y="528"/>
                    <a:pt x="58" y="557"/>
                  </a:cubicBezTo>
                  <a:cubicBezTo>
                    <a:pt x="105" y="681"/>
                    <a:pt x="210" y="776"/>
                    <a:pt x="344" y="805"/>
                  </a:cubicBezTo>
                  <a:cubicBezTo>
                    <a:pt x="368" y="810"/>
                    <a:pt x="394" y="812"/>
                    <a:pt x="421" y="812"/>
                  </a:cubicBezTo>
                  <a:cubicBezTo>
                    <a:pt x="449" y="812"/>
                    <a:pt x="477" y="810"/>
                    <a:pt x="506" y="805"/>
                  </a:cubicBezTo>
                  <a:cubicBezTo>
                    <a:pt x="926" y="748"/>
                    <a:pt x="983" y="156"/>
                    <a:pt x="573" y="13"/>
                  </a:cubicBezTo>
                  <a:lnTo>
                    <a:pt x="573" y="13"/>
                  </a:lnTo>
                  <a:lnTo>
                    <a:pt x="573" y="23"/>
                  </a:lnTo>
                  <a:cubicBezTo>
                    <a:pt x="531" y="9"/>
                    <a:pt x="484" y="0"/>
                    <a:pt x="435" y="0"/>
                  </a:cubicBezTo>
                  <a:close/>
                </a:path>
              </a:pathLst>
            </a:custGeom>
            <a:solidFill>
              <a:srgbClr val="52A2A5"/>
            </a:solidFill>
            <a:ln w="5950" cap="flat" cmpd="sng">
              <a:solidFill>
                <a:srgbClr val="52A2A5"/>
              </a:solidFill>
              <a:prstDash val="solid"/>
              <a:miter lim="95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9" name="Google Shape;3229;p38"/>
            <p:cNvSpPr/>
            <p:nvPr/>
          </p:nvSpPr>
          <p:spPr>
            <a:xfrm>
              <a:off x="3577925" y="4305925"/>
              <a:ext cx="103300" cy="187450"/>
            </a:xfrm>
            <a:custGeom>
              <a:avLst/>
              <a:gdLst/>
              <a:ahLst/>
              <a:cxnLst/>
              <a:rect l="l" t="t" r="r" b="b"/>
              <a:pathLst>
                <a:path w="4132" h="7498" extrusionOk="0">
                  <a:moveTo>
                    <a:pt x="4084" y="0"/>
                  </a:moveTo>
                  <a:cubicBezTo>
                    <a:pt x="3549" y="362"/>
                    <a:pt x="3053" y="763"/>
                    <a:pt x="2586" y="1192"/>
                  </a:cubicBezTo>
                  <a:cubicBezTo>
                    <a:pt x="2243" y="1507"/>
                    <a:pt x="1909" y="1841"/>
                    <a:pt x="1613" y="2204"/>
                  </a:cubicBezTo>
                  <a:cubicBezTo>
                    <a:pt x="1222" y="2642"/>
                    <a:pt x="897" y="3138"/>
                    <a:pt x="640" y="3663"/>
                  </a:cubicBezTo>
                  <a:cubicBezTo>
                    <a:pt x="48" y="4865"/>
                    <a:pt x="1" y="6258"/>
                    <a:pt x="497" y="7498"/>
                  </a:cubicBezTo>
                  <a:cubicBezTo>
                    <a:pt x="1155" y="7298"/>
                    <a:pt x="1766" y="6954"/>
                    <a:pt x="2271" y="6487"/>
                  </a:cubicBezTo>
                  <a:cubicBezTo>
                    <a:pt x="2739" y="6067"/>
                    <a:pt x="3120" y="5552"/>
                    <a:pt x="3397" y="4980"/>
                  </a:cubicBezTo>
                  <a:cubicBezTo>
                    <a:pt x="3616" y="4493"/>
                    <a:pt x="3788" y="3987"/>
                    <a:pt x="3893" y="3472"/>
                  </a:cubicBezTo>
                  <a:cubicBezTo>
                    <a:pt x="4026" y="2814"/>
                    <a:pt x="4103" y="2146"/>
                    <a:pt x="4122" y="1479"/>
                  </a:cubicBezTo>
                  <a:cubicBezTo>
                    <a:pt x="4131" y="983"/>
                    <a:pt x="4122" y="496"/>
                    <a:pt x="4084" y="0"/>
                  </a:cubicBezTo>
                  <a:close/>
                </a:path>
              </a:pathLst>
            </a:custGeom>
            <a:solidFill>
              <a:srgbClr val="52A2A5"/>
            </a:solidFill>
            <a:ln w="5950" cap="flat" cmpd="sng">
              <a:solidFill>
                <a:srgbClr val="52A2A5"/>
              </a:solidFill>
              <a:prstDash val="solid"/>
              <a:miter lim="95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0" name="Google Shape;3230;p38"/>
            <p:cNvSpPr/>
            <p:nvPr/>
          </p:nvSpPr>
          <p:spPr>
            <a:xfrm>
              <a:off x="3742475" y="3792450"/>
              <a:ext cx="85175" cy="137400"/>
            </a:xfrm>
            <a:custGeom>
              <a:avLst/>
              <a:gdLst/>
              <a:ahLst/>
              <a:cxnLst/>
              <a:rect l="l" t="t" r="r" b="b"/>
              <a:pathLst>
                <a:path w="3407" h="5496" extrusionOk="0">
                  <a:moveTo>
                    <a:pt x="2844" y="1"/>
                  </a:moveTo>
                  <a:cubicBezTo>
                    <a:pt x="2844" y="1"/>
                    <a:pt x="745" y="2033"/>
                    <a:pt x="163" y="4236"/>
                  </a:cubicBezTo>
                  <a:cubicBezTo>
                    <a:pt x="96" y="4503"/>
                    <a:pt x="49" y="4771"/>
                    <a:pt x="20" y="5038"/>
                  </a:cubicBezTo>
                  <a:cubicBezTo>
                    <a:pt x="10" y="5200"/>
                    <a:pt x="1" y="5352"/>
                    <a:pt x="1" y="5496"/>
                  </a:cubicBezTo>
                  <a:lnTo>
                    <a:pt x="3149" y="4856"/>
                  </a:lnTo>
                  <a:cubicBezTo>
                    <a:pt x="3406" y="3769"/>
                    <a:pt x="3330" y="2567"/>
                    <a:pt x="3197" y="1632"/>
                  </a:cubicBezTo>
                  <a:cubicBezTo>
                    <a:pt x="3111" y="1079"/>
                    <a:pt x="2996" y="535"/>
                    <a:pt x="2844" y="1"/>
                  </a:cubicBezTo>
                  <a:close/>
                </a:path>
              </a:pathLst>
            </a:custGeom>
            <a:solidFill>
              <a:srgbClr val="52A2A5"/>
            </a:solidFill>
            <a:ln w="5950" cap="flat" cmpd="sng">
              <a:solidFill>
                <a:srgbClr val="52A2A5"/>
              </a:solidFill>
              <a:prstDash val="solid"/>
              <a:miter lim="95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1" name="Google Shape;3231;p38"/>
            <p:cNvSpPr/>
            <p:nvPr/>
          </p:nvSpPr>
          <p:spPr>
            <a:xfrm>
              <a:off x="3820700" y="4162850"/>
              <a:ext cx="138125" cy="85125"/>
            </a:xfrm>
            <a:custGeom>
              <a:avLst/>
              <a:gdLst/>
              <a:ahLst/>
              <a:cxnLst/>
              <a:rect l="l" t="t" r="r" b="b"/>
              <a:pathLst>
                <a:path w="5525" h="3405" extrusionOk="0">
                  <a:moveTo>
                    <a:pt x="4892" y="0"/>
                  </a:moveTo>
                  <a:cubicBezTo>
                    <a:pt x="4157" y="0"/>
                    <a:pt x="3432" y="167"/>
                    <a:pt x="2767" y="495"/>
                  </a:cubicBezTo>
                  <a:cubicBezTo>
                    <a:pt x="2805" y="543"/>
                    <a:pt x="2834" y="591"/>
                    <a:pt x="2843" y="648"/>
                  </a:cubicBezTo>
                  <a:cubicBezTo>
                    <a:pt x="2863" y="810"/>
                    <a:pt x="2748" y="972"/>
                    <a:pt x="2576" y="1001"/>
                  </a:cubicBezTo>
                  <a:cubicBezTo>
                    <a:pt x="2561" y="1003"/>
                    <a:pt x="2546" y="1004"/>
                    <a:pt x="2531" y="1004"/>
                  </a:cubicBezTo>
                  <a:cubicBezTo>
                    <a:pt x="2397" y="1004"/>
                    <a:pt x="2284" y="929"/>
                    <a:pt x="2233" y="801"/>
                  </a:cubicBezTo>
                  <a:cubicBezTo>
                    <a:pt x="2099" y="896"/>
                    <a:pt x="1966" y="992"/>
                    <a:pt x="1832" y="1096"/>
                  </a:cubicBezTo>
                  <a:cubicBezTo>
                    <a:pt x="1069" y="1726"/>
                    <a:pt x="449" y="2613"/>
                    <a:pt x="1" y="3405"/>
                  </a:cubicBezTo>
                  <a:lnTo>
                    <a:pt x="4713" y="2451"/>
                  </a:lnTo>
                  <a:cubicBezTo>
                    <a:pt x="5152" y="1821"/>
                    <a:pt x="5429" y="1087"/>
                    <a:pt x="5524" y="333"/>
                  </a:cubicBezTo>
                  <a:cubicBezTo>
                    <a:pt x="5524" y="305"/>
                    <a:pt x="5524" y="286"/>
                    <a:pt x="5524" y="267"/>
                  </a:cubicBezTo>
                  <a:lnTo>
                    <a:pt x="5524" y="209"/>
                  </a:lnTo>
                  <a:lnTo>
                    <a:pt x="5524" y="171"/>
                  </a:lnTo>
                  <a:lnTo>
                    <a:pt x="5524" y="162"/>
                  </a:lnTo>
                  <a:lnTo>
                    <a:pt x="5524" y="133"/>
                  </a:lnTo>
                  <a:cubicBezTo>
                    <a:pt x="5524" y="123"/>
                    <a:pt x="5524" y="123"/>
                    <a:pt x="5524" y="123"/>
                  </a:cubicBezTo>
                  <a:lnTo>
                    <a:pt x="5524" y="57"/>
                  </a:lnTo>
                  <a:cubicBezTo>
                    <a:pt x="5524" y="57"/>
                    <a:pt x="5448" y="38"/>
                    <a:pt x="5314" y="18"/>
                  </a:cubicBezTo>
                  <a:cubicBezTo>
                    <a:pt x="5173" y="6"/>
                    <a:pt x="5032" y="0"/>
                    <a:pt x="4892" y="0"/>
                  </a:cubicBezTo>
                  <a:close/>
                </a:path>
              </a:pathLst>
            </a:custGeom>
            <a:solidFill>
              <a:srgbClr val="52A2A5"/>
            </a:solidFill>
            <a:ln w="5950" cap="flat" cmpd="sng">
              <a:solidFill>
                <a:srgbClr val="52A2A5"/>
              </a:solidFill>
              <a:prstDash val="solid"/>
              <a:miter lim="95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2" name="Google Shape;3232;p38"/>
            <p:cNvSpPr/>
            <p:nvPr/>
          </p:nvSpPr>
          <p:spPr>
            <a:xfrm>
              <a:off x="4064925" y="4309975"/>
              <a:ext cx="87300" cy="129750"/>
            </a:xfrm>
            <a:custGeom>
              <a:avLst/>
              <a:gdLst/>
              <a:ahLst/>
              <a:cxnLst/>
              <a:rect l="l" t="t" r="r" b="b"/>
              <a:pathLst>
                <a:path w="3492" h="5190" extrusionOk="0">
                  <a:moveTo>
                    <a:pt x="114" y="0"/>
                  </a:moveTo>
                  <a:cubicBezTo>
                    <a:pt x="0" y="1336"/>
                    <a:pt x="458" y="2652"/>
                    <a:pt x="1374" y="3635"/>
                  </a:cubicBezTo>
                  <a:cubicBezTo>
                    <a:pt x="1975" y="4283"/>
                    <a:pt x="2757" y="4798"/>
                    <a:pt x="3491" y="5190"/>
                  </a:cubicBezTo>
                  <a:lnTo>
                    <a:pt x="2585" y="706"/>
                  </a:lnTo>
                  <a:cubicBezTo>
                    <a:pt x="1851" y="239"/>
                    <a:pt x="992" y="0"/>
                    <a:pt x="114" y="0"/>
                  </a:cubicBezTo>
                  <a:close/>
                </a:path>
              </a:pathLst>
            </a:custGeom>
            <a:solidFill>
              <a:srgbClr val="52A2A5"/>
            </a:solidFill>
            <a:ln w="5950" cap="flat" cmpd="sng">
              <a:solidFill>
                <a:srgbClr val="52A2A5"/>
              </a:solidFill>
              <a:prstDash val="solid"/>
              <a:miter lim="95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3" name="Google Shape;3233;p38"/>
            <p:cNvSpPr/>
            <p:nvPr/>
          </p:nvSpPr>
          <p:spPr>
            <a:xfrm>
              <a:off x="3773475" y="4322675"/>
              <a:ext cx="7425" cy="7350"/>
            </a:xfrm>
            <a:custGeom>
              <a:avLst/>
              <a:gdLst/>
              <a:ahLst/>
              <a:cxnLst/>
              <a:rect l="l" t="t" r="r" b="b"/>
              <a:pathLst>
                <a:path w="297" h="294" extrusionOk="0">
                  <a:moveTo>
                    <a:pt x="152" y="0"/>
                  </a:moveTo>
                  <a:cubicBezTo>
                    <a:pt x="144" y="0"/>
                    <a:pt x="135" y="3"/>
                    <a:pt x="125" y="7"/>
                  </a:cubicBezTo>
                  <a:cubicBezTo>
                    <a:pt x="96" y="7"/>
                    <a:pt x="58" y="26"/>
                    <a:pt x="39" y="65"/>
                  </a:cubicBezTo>
                  <a:cubicBezTo>
                    <a:pt x="11" y="93"/>
                    <a:pt x="1" y="131"/>
                    <a:pt x="11" y="169"/>
                  </a:cubicBezTo>
                  <a:cubicBezTo>
                    <a:pt x="11" y="208"/>
                    <a:pt x="39" y="236"/>
                    <a:pt x="68" y="265"/>
                  </a:cubicBezTo>
                  <a:cubicBezTo>
                    <a:pt x="96" y="284"/>
                    <a:pt x="135" y="293"/>
                    <a:pt x="173" y="293"/>
                  </a:cubicBezTo>
                  <a:cubicBezTo>
                    <a:pt x="192" y="284"/>
                    <a:pt x="211" y="284"/>
                    <a:pt x="230" y="274"/>
                  </a:cubicBezTo>
                  <a:cubicBezTo>
                    <a:pt x="259" y="246"/>
                    <a:pt x="287" y="217"/>
                    <a:pt x="297" y="179"/>
                  </a:cubicBezTo>
                  <a:cubicBezTo>
                    <a:pt x="297" y="160"/>
                    <a:pt x="297" y="141"/>
                    <a:pt x="297" y="122"/>
                  </a:cubicBezTo>
                  <a:cubicBezTo>
                    <a:pt x="297" y="103"/>
                    <a:pt x="287" y="93"/>
                    <a:pt x="278" y="74"/>
                  </a:cubicBezTo>
                  <a:cubicBezTo>
                    <a:pt x="259" y="36"/>
                    <a:pt x="220" y="7"/>
                    <a:pt x="173" y="7"/>
                  </a:cubicBezTo>
                  <a:cubicBezTo>
                    <a:pt x="168" y="3"/>
                    <a:pt x="161" y="0"/>
                    <a:pt x="152" y="0"/>
                  </a:cubicBezTo>
                  <a:close/>
                </a:path>
              </a:pathLst>
            </a:custGeom>
            <a:solidFill>
              <a:srgbClr val="52A2A5"/>
            </a:solidFill>
            <a:ln w="5950" cap="flat" cmpd="sng">
              <a:solidFill>
                <a:srgbClr val="52A2A5"/>
              </a:solidFill>
              <a:prstDash val="solid"/>
              <a:miter lim="95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4" name="Google Shape;3234;p38"/>
            <p:cNvSpPr/>
            <p:nvPr/>
          </p:nvSpPr>
          <p:spPr>
            <a:xfrm>
              <a:off x="3674050" y="4419500"/>
              <a:ext cx="10175" cy="8475"/>
            </a:xfrm>
            <a:custGeom>
              <a:avLst/>
              <a:gdLst/>
              <a:ahLst/>
              <a:cxnLst/>
              <a:rect l="l" t="t" r="r" b="b"/>
              <a:pathLst>
                <a:path w="407" h="339" extrusionOk="0">
                  <a:moveTo>
                    <a:pt x="230" y="0"/>
                  </a:moveTo>
                  <a:cubicBezTo>
                    <a:pt x="220" y="0"/>
                    <a:pt x="210" y="2"/>
                    <a:pt x="200" y="7"/>
                  </a:cubicBezTo>
                  <a:cubicBezTo>
                    <a:pt x="38" y="26"/>
                    <a:pt x="0" y="246"/>
                    <a:pt x="153" y="322"/>
                  </a:cubicBezTo>
                  <a:cubicBezTo>
                    <a:pt x="176" y="334"/>
                    <a:pt x="200" y="339"/>
                    <a:pt x="224" y="339"/>
                  </a:cubicBezTo>
                  <a:cubicBezTo>
                    <a:pt x="319" y="339"/>
                    <a:pt x="406" y="257"/>
                    <a:pt x="391" y="150"/>
                  </a:cubicBezTo>
                  <a:cubicBezTo>
                    <a:pt x="382" y="112"/>
                    <a:pt x="372" y="84"/>
                    <a:pt x="353" y="64"/>
                  </a:cubicBezTo>
                  <a:cubicBezTo>
                    <a:pt x="324" y="36"/>
                    <a:pt x="296" y="17"/>
                    <a:pt x="267" y="7"/>
                  </a:cubicBezTo>
                  <a:cubicBezTo>
                    <a:pt x="253" y="2"/>
                    <a:pt x="241" y="0"/>
                    <a:pt x="230" y="0"/>
                  </a:cubicBezTo>
                  <a:close/>
                </a:path>
              </a:pathLst>
            </a:custGeom>
            <a:solidFill>
              <a:srgbClr val="52A2A5"/>
            </a:solidFill>
            <a:ln w="5950" cap="flat" cmpd="sng">
              <a:solidFill>
                <a:srgbClr val="52A2A5"/>
              </a:solidFill>
              <a:prstDash val="solid"/>
              <a:miter lim="95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5" name="Google Shape;3235;p38"/>
            <p:cNvSpPr/>
            <p:nvPr/>
          </p:nvSpPr>
          <p:spPr>
            <a:xfrm>
              <a:off x="3725550" y="4513325"/>
              <a:ext cx="8600" cy="8250"/>
            </a:xfrm>
            <a:custGeom>
              <a:avLst/>
              <a:gdLst/>
              <a:ahLst/>
              <a:cxnLst/>
              <a:rect l="l" t="t" r="r" b="b"/>
              <a:pathLst>
                <a:path w="344" h="330" extrusionOk="0">
                  <a:moveTo>
                    <a:pt x="168" y="1"/>
                  </a:moveTo>
                  <a:cubicBezTo>
                    <a:pt x="160" y="1"/>
                    <a:pt x="152" y="2"/>
                    <a:pt x="144" y="3"/>
                  </a:cubicBezTo>
                  <a:cubicBezTo>
                    <a:pt x="125" y="13"/>
                    <a:pt x="106" y="13"/>
                    <a:pt x="86" y="22"/>
                  </a:cubicBezTo>
                  <a:cubicBezTo>
                    <a:pt x="77" y="32"/>
                    <a:pt x="67" y="41"/>
                    <a:pt x="67" y="41"/>
                  </a:cubicBezTo>
                  <a:cubicBezTo>
                    <a:pt x="20" y="80"/>
                    <a:pt x="1" y="137"/>
                    <a:pt x="10" y="194"/>
                  </a:cubicBezTo>
                  <a:cubicBezTo>
                    <a:pt x="10" y="213"/>
                    <a:pt x="20" y="232"/>
                    <a:pt x="29" y="251"/>
                  </a:cubicBezTo>
                  <a:cubicBezTo>
                    <a:pt x="63" y="301"/>
                    <a:pt x="110" y="329"/>
                    <a:pt x="166" y="329"/>
                  </a:cubicBezTo>
                  <a:cubicBezTo>
                    <a:pt x="175" y="329"/>
                    <a:pt x="183" y="329"/>
                    <a:pt x="191" y="328"/>
                  </a:cubicBezTo>
                  <a:cubicBezTo>
                    <a:pt x="220" y="328"/>
                    <a:pt x="239" y="318"/>
                    <a:pt x="258" y="308"/>
                  </a:cubicBezTo>
                  <a:cubicBezTo>
                    <a:pt x="277" y="289"/>
                    <a:pt x="296" y="270"/>
                    <a:pt x="306" y="251"/>
                  </a:cubicBezTo>
                  <a:cubicBezTo>
                    <a:pt x="334" y="213"/>
                    <a:pt x="344" y="175"/>
                    <a:pt x="334" y="137"/>
                  </a:cubicBezTo>
                  <a:cubicBezTo>
                    <a:pt x="325" y="118"/>
                    <a:pt x="315" y="99"/>
                    <a:pt x="306" y="80"/>
                  </a:cubicBezTo>
                  <a:cubicBezTo>
                    <a:pt x="296" y="70"/>
                    <a:pt x="287" y="60"/>
                    <a:pt x="277" y="51"/>
                  </a:cubicBezTo>
                  <a:cubicBezTo>
                    <a:pt x="246" y="19"/>
                    <a:pt x="207" y="1"/>
                    <a:pt x="168" y="1"/>
                  </a:cubicBezTo>
                  <a:close/>
                </a:path>
              </a:pathLst>
            </a:custGeom>
            <a:solidFill>
              <a:srgbClr val="52A2A5"/>
            </a:solidFill>
            <a:ln w="5950" cap="flat" cmpd="sng">
              <a:solidFill>
                <a:srgbClr val="52A2A5"/>
              </a:solidFill>
              <a:prstDash val="solid"/>
              <a:miter lim="95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6" name="Google Shape;3236;p38"/>
            <p:cNvSpPr/>
            <p:nvPr/>
          </p:nvSpPr>
          <p:spPr>
            <a:xfrm>
              <a:off x="3778725" y="4515225"/>
              <a:ext cx="15775" cy="14050"/>
            </a:xfrm>
            <a:custGeom>
              <a:avLst/>
              <a:gdLst/>
              <a:ahLst/>
              <a:cxnLst/>
              <a:rect l="l" t="t" r="r" b="b"/>
              <a:pathLst>
                <a:path w="631" h="562" extrusionOk="0">
                  <a:moveTo>
                    <a:pt x="328" y="0"/>
                  </a:moveTo>
                  <a:cubicBezTo>
                    <a:pt x="279" y="0"/>
                    <a:pt x="229" y="13"/>
                    <a:pt x="182" y="42"/>
                  </a:cubicBezTo>
                  <a:cubicBezTo>
                    <a:pt x="10" y="147"/>
                    <a:pt x="1" y="385"/>
                    <a:pt x="163" y="509"/>
                  </a:cubicBezTo>
                  <a:cubicBezTo>
                    <a:pt x="213" y="545"/>
                    <a:pt x="268" y="561"/>
                    <a:pt x="322" y="561"/>
                  </a:cubicBezTo>
                  <a:cubicBezTo>
                    <a:pt x="482" y="561"/>
                    <a:pt x="630" y="418"/>
                    <a:pt x="602" y="232"/>
                  </a:cubicBezTo>
                  <a:cubicBezTo>
                    <a:pt x="581" y="94"/>
                    <a:pt x="459" y="0"/>
                    <a:pt x="328" y="0"/>
                  </a:cubicBezTo>
                  <a:close/>
                </a:path>
              </a:pathLst>
            </a:custGeom>
            <a:solidFill>
              <a:srgbClr val="52A2A5"/>
            </a:solidFill>
            <a:ln w="5950" cap="flat" cmpd="sng">
              <a:solidFill>
                <a:srgbClr val="52A2A5"/>
              </a:solidFill>
              <a:prstDash val="solid"/>
              <a:miter lim="95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7" name="Google Shape;3237;p38"/>
            <p:cNvSpPr/>
            <p:nvPr/>
          </p:nvSpPr>
          <p:spPr>
            <a:xfrm>
              <a:off x="4073250" y="4589150"/>
              <a:ext cx="15525" cy="15700"/>
            </a:xfrm>
            <a:custGeom>
              <a:avLst/>
              <a:gdLst/>
              <a:ahLst/>
              <a:cxnLst/>
              <a:rect l="l" t="t" r="r" b="b"/>
              <a:pathLst>
                <a:path w="621" h="628" extrusionOk="0">
                  <a:moveTo>
                    <a:pt x="309" y="1"/>
                  </a:moveTo>
                  <a:cubicBezTo>
                    <a:pt x="296" y="1"/>
                    <a:pt x="282" y="2"/>
                    <a:pt x="268" y="4"/>
                  </a:cubicBezTo>
                  <a:cubicBezTo>
                    <a:pt x="154" y="23"/>
                    <a:pt x="68" y="99"/>
                    <a:pt x="30" y="204"/>
                  </a:cubicBezTo>
                  <a:cubicBezTo>
                    <a:pt x="20" y="233"/>
                    <a:pt x="10" y="271"/>
                    <a:pt x="10" y="299"/>
                  </a:cubicBezTo>
                  <a:cubicBezTo>
                    <a:pt x="1" y="318"/>
                    <a:pt x="1" y="338"/>
                    <a:pt x="10" y="366"/>
                  </a:cubicBezTo>
                  <a:cubicBezTo>
                    <a:pt x="10" y="376"/>
                    <a:pt x="10" y="385"/>
                    <a:pt x="20" y="404"/>
                  </a:cubicBezTo>
                  <a:cubicBezTo>
                    <a:pt x="20" y="404"/>
                    <a:pt x="20" y="414"/>
                    <a:pt x="30" y="423"/>
                  </a:cubicBezTo>
                  <a:cubicBezTo>
                    <a:pt x="58" y="500"/>
                    <a:pt x="115" y="557"/>
                    <a:pt x="182" y="595"/>
                  </a:cubicBezTo>
                  <a:cubicBezTo>
                    <a:pt x="225" y="617"/>
                    <a:pt x="273" y="627"/>
                    <a:pt x="319" y="627"/>
                  </a:cubicBezTo>
                  <a:cubicBezTo>
                    <a:pt x="334" y="627"/>
                    <a:pt x="349" y="626"/>
                    <a:pt x="363" y="624"/>
                  </a:cubicBezTo>
                  <a:cubicBezTo>
                    <a:pt x="392" y="614"/>
                    <a:pt x="421" y="605"/>
                    <a:pt x="449" y="595"/>
                  </a:cubicBezTo>
                  <a:lnTo>
                    <a:pt x="459" y="595"/>
                  </a:lnTo>
                  <a:cubicBezTo>
                    <a:pt x="545" y="547"/>
                    <a:pt x="602" y="462"/>
                    <a:pt x="621" y="366"/>
                  </a:cubicBezTo>
                  <a:cubicBezTo>
                    <a:pt x="621" y="357"/>
                    <a:pt x="621" y="347"/>
                    <a:pt x="621" y="328"/>
                  </a:cubicBezTo>
                  <a:lnTo>
                    <a:pt x="621" y="318"/>
                  </a:lnTo>
                  <a:cubicBezTo>
                    <a:pt x="621" y="299"/>
                    <a:pt x="621" y="290"/>
                    <a:pt x="621" y="271"/>
                  </a:cubicBezTo>
                  <a:cubicBezTo>
                    <a:pt x="621" y="242"/>
                    <a:pt x="611" y="214"/>
                    <a:pt x="592" y="185"/>
                  </a:cubicBezTo>
                  <a:cubicBezTo>
                    <a:pt x="550" y="74"/>
                    <a:pt x="430" y="1"/>
                    <a:pt x="309" y="1"/>
                  </a:cubicBezTo>
                  <a:close/>
                </a:path>
              </a:pathLst>
            </a:custGeom>
            <a:solidFill>
              <a:srgbClr val="52A2A5"/>
            </a:solidFill>
            <a:ln w="5950" cap="flat" cmpd="sng">
              <a:solidFill>
                <a:srgbClr val="52A2A5"/>
              </a:solidFill>
              <a:prstDash val="solid"/>
              <a:miter lim="95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8" name="Google Shape;3238;p38"/>
            <p:cNvSpPr/>
            <p:nvPr/>
          </p:nvSpPr>
          <p:spPr>
            <a:xfrm>
              <a:off x="3922775" y="3617225"/>
              <a:ext cx="15775" cy="15775"/>
            </a:xfrm>
            <a:custGeom>
              <a:avLst/>
              <a:gdLst/>
              <a:ahLst/>
              <a:cxnLst/>
              <a:rect l="l" t="t" r="r" b="b"/>
              <a:pathLst>
                <a:path w="631" h="631" extrusionOk="0">
                  <a:moveTo>
                    <a:pt x="312" y="1"/>
                  </a:moveTo>
                  <a:cubicBezTo>
                    <a:pt x="296" y="1"/>
                    <a:pt x="282" y="3"/>
                    <a:pt x="268" y="8"/>
                  </a:cubicBezTo>
                  <a:cubicBezTo>
                    <a:pt x="153" y="27"/>
                    <a:pt x="67" y="103"/>
                    <a:pt x="29" y="208"/>
                  </a:cubicBezTo>
                  <a:cubicBezTo>
                    <a:pt x="1" y="256"/>
                    <a:pt x="1" y="313"/>
                    <a:pt x="1" y="361"/>
                  </a:cubicBezTo>
                  <a:cubicBezTo>
                    <a:pt x="10" y="390"/>
                    <a:pt x="20" y="409"/>
                    <a:pt x="29" y="428"/>
                  </a:cubicBezTo>
                  <a:cubicBezTo>
                    <a:pt x="48" y="485"/>
                    <a:pt x="86" y="533"/>
                    <a:pt x="134" y="571"/>
                  </a:cubicBezTo>
                  <a:cubicBezTo>
                    <a:pt x="190" y="611"/>
                    <a:pt x="252" y="630"/>
                    <a:pt x="321" y="630"/>
                  </a:cubicBezTo>
                  <a:cubicBezTo>
                    <a:pt x="335" y="630"/>
                    <a:pt x="349" y="630"/>
                    <a:pt x="363" y="628"/>
                  </a:cubicBezTo>
                  <a:cubicBezTo>
                    <a:pt x="439" y="619"/>
                    <a:pt x="506" y="571"/>
                    <a:pt x="554" y="504"/>
                  </a:cubicBezTo>
                  <a:cubicBezTo>
                    <a:pt x="592" y="466"/>
                    <a:pt x="611" y="418"/>
                    <a:pt x="621" y="361"/>
                  </a:cubicBezTo>
                  <a:lnTo>
                    <a:pt x="621" y="351"/>
                  </a:lnTo>
                  <a:lnTo>
                    <a:pt x="621" y="332"/>
                  </a:lnTo>
                  <a:cubicBezTo>
                    <a:pt x="630" y="313"/>
                    <a:pt x="630" y="285"/>
                    <a:pt x="621" y="266"/>
                  </a:cubicBezTo>
                  <a:cubicBezTo>
                    <a:pt x="602" y="132"/>
                    <a:pt x="497" y="27"/>
                    <a:pt x="363" y="8"/>
                  </a:cubicBezTo>
                  <a:cubicBezTo>
                    <a:pt x="344" y="3"/>
                    <a:pt x="327" y="1"/>
                    <a:pt x="312" y="1"/>
                  </a:cubicBezTo>
                  <a:close/>
                </a:path>
              </a:pathLst>
            </a:custGeom>
            <a:solidFill>
              <a:srgbClr val="52A2A5"/>
            </a:solidFill>
            <a:ln w="5950" cap="flat" cmpd="sng">
              <a:solidFill>
                <a:srgbClr val="52A2A5"/>
              </a:solidFill>
              <a:prstDash val="solid"/>
              <a:miter lim="95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9" name="Google Shape;3239;p38"/>
            <p:cNvSpPr/>
            <p:nvPr/>
          </p:nvSpPr>
          <p:spPr>
            <a:xfrm>
              <a:off x="4028900" y="4302475"/>
              <a:ext cx="7900" cy="8025"/>
            </a:xfrm>
            <a:custGeom>
              <a:avLst/>
              <a:gdLst/>
              <a:ahLst/>
              <a:cxnLst/>
              <a:rect l="l" t="t" r="r" b="b"/>
              <a:pathLst>
                <a:path w="316" h="321" extrusionOk="0">
                  <a:moveTo>
                    <a:pt x="159" y="1"/>
                  </a:moveTo>
                  <a:cubicBezTo>
                    <a:pt x="148" y="1"/>
                    <a:pt x="137" y="2"/>
                    <a:pt x="125" y="4"/>
                  </a:cubicBezTo>
                  <a:cubicBezTo>
                    <a:pt x="58" y="14"/>
                    <a:pt x="1" y="81"/>
                    <a:pt x="1" y="157"/>
                  </a:cubicBezTo>
                  <a:cubicBezTo>
                    <a:pt x="1" y="167"/>
                    <a:pt x="1" y="176"/>
                    <a:pt x="1" y="186"/>
                  </a:cubicBezTo>
                  <a:cubicBezTo>
                    <a:pt x="9" y="265"/>
                    <a:pt x="84" y="320"/>
                    <a:pt x="163" y="320"/>
                  </a:cubicBezTo>
                  <a:cubicBezTo>
                    <a:pt x="169" y="320"/>
                    <a:pt x="176" y="320"/>
                    <a:pt x="182" y="319"/>
                  </a:cubicBezTo>
                  <a:cubicBezTo>
                    <a:pt x="258" y="310"/>
                    <a:pt x="315" y="243"/>
                    <a:pt x="315" y="167"/>
                  </a:cubicBezTo>
                  <a:cubicBezTo>
                    <a:pt x="315" y="157"/>
                    <a:pt x="315" y="148"/>
                    <a:pt x="315" y="138"/>
                  </a:cubicBezTo>
                  <a:cubicBezTo>
                    <a:pt x="306" y="119"/>
                    <a:pt x="306" y="109"/>
                    <a:pt x="296" y="90"/>
                  </a:cubicBezTo>
                  <a:cubicBezTo>
                    <a:pt x="296" y="90"/>
                    <a:pt x="287" y="71"/>
                    <a:pt x="287" y="71"/>
                  </a:cubicBezTo>
                  <a:cubicBezTo>
                    <a:pt x="277" y="52"/>
                    <a:pt x="258" y="43"/>
                    <a:pt x="249" y="33"/>
                  </a:cubicBezTo>
                  <a:cubicBezTo>
                    <a:pt x="220" y="12"/>
                    <a:pt x="191" y="1"/>
                    <a:pt x="159" y="1"/>
                  </a:cubicBezTo>
                  <a:close/>
                </a:path>
              </a:pathLst>
            </a:custGeom>
            <a:solidFill>
              <a:srgbClr val="52A2A5"/>
            </a:solidFill>
            <a:ln w="5950" cap="flat" cmpd="sng">
              <a:solidFill>
                <a:srgbClr val="52A2A5"/>
              </a:solidFill>
              <a:prstDash val="solid"/>
              <a:miter lim="95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0" name="Google Shape;3240;p38"/>
            <p:cNvSpPr/>
            <p:nvPr/>
          </p:nvSpPr>
          <p:spPr>
            <a:xfrm>
              <a:off x="3825300" y="4174350"/>
              <a:ext cx="19525" cy="15250"/>
            </a:xfrm>
            <a:custGeom>
              <a:avLst/>
              <a:gdLst/>
              <a:ahLst/>
              <a:cxnLst/>
              <a:rect l="l" t="t" r="r" b="b"/>
              <a:pathLst>
                <a:path w="781" h="610" extrusionOk="0">
                  <a:moveTo>
                    <a:pt x="468" y="1"/>
                  </a:moveTo>
                  <a:cubicBezTo>
                    <a:pt x="448" y="1"/>
                    <a:pt x="429" y="3"/>
                    <a:pt x="408" y="7"/>
                  </a:cubicBezTo>
                  <a:cubicBezTo>
                    <a:pt x="1" y="25"/>
                    <a:pt x="62" y="609"/>
                    <a:pt x="416" y="609"/>
                  </a:cubicBezTo>
                  <a:cubicBezTo>
                    <a:pt x="444" y="609"/>
                    <a:pt x="473" y="606"/>
                    <a:pt x="504" y="598"/>
                  </a:cubicBezTo>
                  <a:cubicBezTo>
                    <a:pt x="666" y="570"/>
                    <a:pt x="780" y="417"/>
                    <a:pt x="752" y="255"/>
                  </a:cubicBezTo>
                  <a:cubicBezTo>
                    <a:pt x="752" y="226"/>
                    <a:pt x="742" y="207"/>
                    <a:pt x="733" y="179"/>
                  </a:cubicBezTo>
                  <a:cubicBezTo>
                    <a:pt x="683" y="72"/>
                    <a:pt x="585" y="1"/>
                    <a:pt x="468" y="1"/>
                  </a:cubicBezTo>
                  <a:close/>
                </a:path>
              </a:pathLst>
            </a:custGeom>
            <a:solidFill>
              <a:srgbClr val="52A2A5"/>
            </a:solidFill>
            <a:ln w="5950" cap="flat" cmpd="sng">
              <a:solidFill>
                <a:srgbClr val="52A2A5"/>
              </a:solidFill>
              <a:prstDash val="solid"/>
              <a:miter lim="95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1" name="Google Shape;3241;p38"/>
            <p:cNvSpPr/>
            <p:nvPr/>
          </p:nvSpPr>
          <p:spPr>
            <a:xfrm>
              <a:off x="3978575" y="3894300"/>
              <a:ext cx="19375" cy="17150"/>
            </a:xfrm>
            <a:custGeom>
              <a:avLst/>
              <a:gdLst/>
              <a:ahLst/>
              <a:cxnLst/>
              <a:rect l="l" t="t" r="r" b="b"/>
              <a:pathLst>
                <a:path w="775" h="686" extrusionOk="0">
                  <a:moveTo>
                    <a:pt x="358" y="0"/>
                  </a:moveTo>
                  <a:cubicBezTo>
                    <a:pt x="276" y="0"/>
                    <a:pt x="194" y="27"/>
                    <a:pt x="125" y="86"/>
                  </a:cubicBezTo>
                  <a:lnTo>
                    <a:pt x="115" y="105"/>
                  </a:lnTo>
                  <a:cubicBezTo>
                    <a:pt x="106" y="105"/>
                    <a:pt x="96" y="115"/>
                    <a:pt x="96" y="115"/>
                  </a:cubicBezTo>
                  <a:cubicBezTo>
                    <a:pt x="87" y="124"/>
                    <a:pt x="77" y="143"/>
                    <a:pt x="68" y="153"/>
                  </a:cubicBezTo>
                  <a:cubicBezTo>
                    <a:pt x="68" y="153"/>
                    <a:pt x="68" y="162"/>
                    <a:pt x="68" y="162"/>
                  </a:cubicBezTo>
                  <a:cubicBezTo>
                    <a:pt x="48" y="181"/>
                    <a:pt x="39" y="191"/>
                    <a:pt x="39" y="210"/>
                  </a:cubicBezTo>
                  <a:cubicBezTo>
                    <a:pt x="29" y="229"/>
                    <a:pt x="20" y="248"/>
                    <a:pt x="20" y="267"/>
                  </a:cubicBezTo>
                  <a:lnTo>
                    <a:pt x="20" y="277"/>
                  </a:lnTo>
                  <a:cubicBezTo>
                    <a:pt x="1" y="324"/>
                    <a:pt x="1" y="372"/>
                    <a:pt x="10" y="420"/>
                  </a:cubicBezTo>
                  <a:cubicBezTo>
                    <a:pt x="57" y="605"/>
                    <a:pt x="198" y="686"/>
                    <a:pt x="343" y="686"/>
                  </a:cubicBezTo>
                  <a:cubicBezTo>
                    <a:pt x="556" y="686"/>
                    <a:pt x="775" y="511"/>
                    <a:pt x="707" y="239"/>
                  </a:cubicBezTo>
                  <a:lnTo>
                    <a:pt x="697" y="239"/>
                  </a:lnTo>
                  <a:cubicBezTo>
                    <a:pt x="642" y="86"/>
                    <a:pt x="502" y="0"/>
                    <a:pt x="358" y="0"/>
                  </a:cubicBezTo>
                  <a:close/>
                </a:path>
              </a:pathLst>
            </a:custGeom>
            <a:solidFill>
              <a:srgbClr val="52A2A5"/>
            </a:solidFill>
            <a:ln w="5950" cap="flat" cmpd="sng">
              <a:solidFill>
                <a:srgbClr val="52A2A5"/>
              </a:solidFill>
              <a:prstDash val="solid"/>
              <a:miter lim="95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2" name="Google Shape;3242;p38"/>
            <p:cNvSpPr/>
            <p:nvPr/>
          </p:nvSpPr>
          <p:spPr>
            <a:xfrm>
              <a:off x="3933500" y="3886375"/>
              <a:ext cx="16500" cy="14800"/>
            </a:xfrm>
            <a:custGeom>
              <a:avLst/>
              <a:gdLst/>
              <a:ahLst/>
              <a:cxnLst/>
              <a:rect l="l" t="t" r="r" b="b"/>
              <a:pathLst>
                <a:path w="660" h="592" extrusionOk="0">
                  <a:moveTo>
                    <a:pt x="309" y="1"/>
                  </a:moveTo>
                  <a:cubicBezTo>
                    <a:pt x="236" y="1"/>
                    <a:pt x="162" y="27"/>
                    <a:pt x="106" y="79"/>
                  </a:cubicBezTo>
                  <a:cubicBezTo>
                    <a:pt x="29" y="145"/>
                    <a:pt x="1" y="241"/>
                    <a:pt x="10" y="346"/>
                  </a:cubicBezTo>
                  <a:cubicBezTo>
                    <a:pt x="29" y="441"/>
                    <a:pt x="96" y="527"/>
                    <a:pt x="182" y="565"/>
                  </a:cubicBezTo>
                  <a:cubicBezTo>
                    <a:pt x="192" y="575"/>
                    <a:pt x="201" y="575"/>
                    <a:pt x="211" y="575"/>
                  </a:cubicBezTo>
                  <a:cubicBezTo>
                    <a:pt x="220" y="584"/>
                    <a:pt x="230" y="584"/>
                    <a:pt x="239" y="584"/>
                  </a:cubicBezTo>
                  <a:cubicBezTo>
                    <a:pt x="258" y="589"/>
                    <a:pt x="278" y="591"/>
                    <a:pt x="297" y="591"/>
                  </a:cubicBezTo>
                  <a:cubicBezTo>
                    <a:pt x="316" y="591"/>
                    <a:pt x="335" y="589"/>
                    <a:pt x="354" y="584"/>
                  </a:cubicBezTo>
                  <a:cubicBezTo>
                    <a:pt x="402" y="584"/>
                    <a:pt x="440" y="565"/>
                    <a:pt x="478" y="546"/>
                  </a:cubicBezTo>
                  <a:cubicBezTo>
                    <a:pt x="650" y="432"/>
                    <a:pt x="659" y="174"/>
                    <a:pt x="487" y="50"/>
                  </a:cubicBezTo>
                  <a:lnTo>
                    <a:pt x="487" y="50"/>
                  </a:lnTo>
                  <a:lnTo>
                    <a:pt x="487" y="60"/>
                  </a:lnTo>
                  <a:cubicBezTo>
                    <a:pt x="435" y="20"/>
                    <a:pt x="372" y="1"/>
                    <a:pt x="309" y="1"/>
                  </a:cubicBezTo>
                  <a:close/>
                </a:path>
              </a:pathLst>
            </a:custGeom>
            <a:solidFill>
              <a:srgbClr val="52A2A5"/>
            </a:solidFill>
            <a:ln w="5950" cap="flat" cmpd="sng">
              <a:solidFill>
                <a:srgbClr val="52A2A5"/>
              </a:solidFill>
              <a:prstDash val="solid"/>
              <a:miter lim="95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3" name="Google Shape;3243;p38"/>
            <p:cNvSpPr/>
            <p:nvPr/>
          </p:nvSpPr>
          <p:spPr>
            <a:xfrm>
              <a:off x="3976750" y="3628375"/>
              <a:ext cx="17600" cy="22225"/>
            </a:xfrm>
            <a:custGeom>
              <a:avLst/>
              <a:gdLst/>
              <a:ahLst/>
              <a:cxnLst/>
              <a:rect l="l" t="t" r="r" b="b"/>
              <a:pathLst>
                <a:path w="704" h="889" extrusionOk="0">
                  <a:moveTo>
                    <a:pt x="560" y="1"/>
                  </a:moveTo>
                  <a:cubicBezTo>
                    <a:pt x="532" y="10"/>
                    <a:pt x="494" y="10"/>
                    <a:pt x="465" y="29"/>
                  </a:cubicBezTo>
                  <a:cubicBezTo>
                    <a:pt x="1" y="209"/>
                    <a:pt x="139" y="888"/>
                    <a:pt x="636" y="888"/>
                  </a:cubicBezTo>
                  <a:cubicBezTo>
                    <a:pt x="639" y="888"/>
                    <a:pt x="643" y="888"/>
                    <a:pt x="646" y="888"/>
                  </a:cubicBezTo>
                  <a:lnTo>
                    <a:pt x="703" y="888"/>
                  </a:lnTo>
                  <a:lnTo>
                    <a:pt x="560" y="1"/>
                  </a:lnTo>
                  <a:close/>
                </a:path>
              </a:pathLst>
            </a:custGeom>
            <a:solidFill>
              <a:srgbClr val="52A2A5"/>
            </a:solidFill>
            <a:ln w="5950" cap="flat" cmpd="sng">
              <a:solidFill>
                <a:srgbClr val="52A2A5"/>
              </a:solidFill>
              <a:prstDash val="solid"/>
              <a:miter lim="95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4" name="Google Shape;3244;p38"/>
            <p:cNvSpPr/>
            <p:nvPr/>
          </p:nvSpPr>
          <p:spPr>
            <a:xfrm>
              <a:off x="3585575" y="3707950"/>
              <a:ext cx="17650" cy="17025"/>
            </a:xfrm>
            <a:custGeom>
              <a:avLst/>
              <a:gdLst/>
              <a:ahLst/>
              <a:cxnLst/>
              <a:rect l="l" t="t" r="r" b="b"/>
              <a:pathLst>
                <a:path w="706" h="681" extrusionOk="0">
                  <a:moveTo>
                    <a:pt x="355" y="0"/>
                  </a:moveTo>
                  <a:cubicBezTo>
                    <a:pt x="339" y="0"/>
                    <a:pt x="322" y="2"/>
                    <a:pt x="305" y="4"/>
                  </a:cubicBezTo>
                  <a:cubicBezTo>
                    <a:pt x="124" y="33"/>
                    <a:pt x="0" y="204"/>
                    <a:pt x="29" y="395"/>
                  </a:cubicBezTo>
                  <a:cubicBezTo>
                    <a:pt x="38" y="462"/>
                    <a:pt x="67" y="529"/>
                    <a:pt x="115" y="576"/>
                  </a:cubicBezTo>
                  <a:cubicBezTo>
                    <a:pt x="162" y="624"/>
                    <a:pt x="219" y="653"/>
                    <a:pt x="277" y="672"/>
                  </a:cubicBezTo>
                  <a:cubicBezTo>
                    <a:pt x="302" y="677"/>
                    <a:pt x="328" y="680"/>
                    <a:pt x="353" y="680"/>
                  </a:cubicBezTo>
                  <a:cubicBezTo>
                    <a:pt x="499" y="680"/>
                    <a:pt x="638" y="589"/>
                    <a:pt x="687" y="443"/>
                  </a:cubicBezTo>
                  <a:cubicBezTo>
                    <a:pt x="696" y="386"/>
                    <a:pt x="706" y="338"/>
                    <a:pt x="696" y="290"/>
                  </a:cubicBezTo>
                  <a:cubicBezTo>
                    <a:pt x="677" y="176"/>
                    <a:pt x="601" y="71"/>
                    <a:pt x="506" y="33"/>
                  </a:cubicBezTo>
                  <a:cubicBezTo>
                    <a:pt x="456" y="11"/>
                    <a:pt x="405" y="0"/>
                    <a:pt x="355" y="0"/>
                  </a:cubicBezTo>
                  <a:close/>
                </a:path>
              </a:pathLst>
            </a:custGeom>
            <a:solidFill>
              <a:srgbClr val="52A2A5"/>
            </a:solidFill>
            <a:ln w="5950" cap="flat" cmpd="sng">
              <a:solidFill>
                <a:srgbClr val="52A2A5"/>
              </a:solidFill>
              <a:prstDash val="solid"/>
              <a:miter lim="95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5" name="Google Shape;3245;p38"/>
            <p:cNvSpPr/>
            <p:nvPr/>
          </p:nvSpPr>
          <p:spPr>
            <a:xfrm>
              <a:off x="3596525" y="3731475"/>
              <a:ext cx="20075" cy="19450"/>
            </a:xfrm>
            <a:custGeom>
              <a:avLst/>
              <a:gdLst/>
              <a:ahLst/>
              <a:cxnLst/>
              <a:rect l="l" t="t" r="r" b="b"/>
              <a:pathLst>
                <a:path w="803" h="778" extrusionOk="0">
                  <a:moveTo>
                    <a:pt x="401" y="0"/>
                  </a:moveTo>
                  <a:cubicBezTo>
                    <a:pt x="382" y="0"/>
                    <a:pt x="363" y="3"/>
                    <a:pt x="344" y="7"/>
                  </a:cubicBezTo>
                  <a:cubicBezTo>
                    <a:pt x="201" y="36"/>
                    <a:pt x="77" y="141"/>
                    <a:pt x="29" y="294"/>
                  </a:cubicBezTo>
                  <a:cubicBezTo>
                    <a:pt x="29" y="294"/>
                    <a:pt x="29" y="303"/>
                    <a:pt x="29" y="303"/>
                  </a:cubicBezTo>
                  <a:cubicBezTo>
                    <a:pt x="1" y="427"/>
                    <a:pt x="39" y="561"/>
                    <a:pt x="125" y="656"/>
                  </a:cubicBezTo>
                  <a:cubicBezTo>
                    <a:pt x="153" y="685"/>
                    <a:pt x="182" y="704"/>
                    <a:pt x="220" y="723"/>
                  </a:cubicBezTo>
                  <a:cubicBezTo>
                    <a:pt x="277" y="758"/>
                    <a:pt x="339" y="778"/>
                    <a:pt x="402" y="778"/>
                  </a:cubicBezTo>
                  <a:cubicBezTo>
                    <a:pt x="424" y="778"/>
                    <a:pt x="446" y="775"/>
                    <a:pt x="468" y="770"/>
                  </a:cubicBezTo>
                  <a:cubicBezTo>
                    <a:pt x="650" y="742"/>
                    <a:pt x="783" y="589"/>
                    <a:pt x="793" y="408"/>
                  </a:cubicBezTo>
                  <a:cubicBezTo>
                    <a:pt x="802" y="379"/>
                    <a:pt x="802" y="360"/>
                    <a:pt x="793" y="332"/>
                  </a:cubicBezTo>
                  <a:cubicBezTo>
                    <a:pt x="793" y="322"/>
                    <a:pt x="793" y="322"/>
                    <a:pt x="783" y="313"/>
                  </a:cubicBezTo>
                  <a:cubicBezTo>
                    <a:pt x="754" y="150"/>
                    <a:pt x="621" y="26"/>
                    <a:pt x="459" y="7"/>
                  </a:cubicBezTo>
                  <a:cubicBezTo>
                    <a:pt x="440" y="3"/>
                    <a:pt x="421" y="0"/>
                    <a:pt x="401" y="0"/>
                  </a:cubicBezTo>
                  <a:close/>
                </a:path>
              </a:pathLst>
            </a:custGeom>
            <a:solidFill>
              <a:srgbClr val="52A2A5"/>
            </a:solidFill>
            <a:ln w="5950" cap="flat" cmpd="sng">
              <a:solidFill>
                <a:srgbClr val="52A2A5"/>
              </a:solidFill>
              <a:prstDash val="solid"/>
              <a:miter lim="95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6" name="Google Shape;3246;p38"/>
            <p:cNvSpPr/>
            <p:nvPr/>
          </p:nvSpPr>
          <p:spPr>
            <a:xfrm>
              <a:off x="3558150" y="3765525"/>
              <a:ext cx="23275" cy="20725"/>
            </a:xfrm>
            <a:custGeom>
              <a:avLst/>
              <a:gdLst/>
              <a:ahLst/>
              <a:cxnLst/>
              <a:rect l="l" t="t" r="r" b="b"/>
              <a:pathLst>
                <a:path w="931" h="829" extrusionOk="0">
                  <a:moveTo>
                    <a:pt x="489" y="0"/>
                  </a:moveTo>
                  <a:cubicBezTo>
                    <a:pt x="245" y="0"/>
                    <a:pt x="1" y="206"/>
                    <a:pt x="76" y="515"/>
                  </a:cubicBezTo>
                  <a:cubicBezTo>
                    <a:pt x="133" y="731"/>
                    <a:pt x="304" y="829"/>
                    <a:pt x="474" y="829"/>
                  </a:cubicBezTo>
                  <a:cubicBezTo>
                    <a:pt x="702" y="829"/>
                    <a:pt x="931" y="653"/>
                    <a:pt x="887" y="353"/>
                  </a:cubicBezTo>
                  <a:cubicBezTo>
                    <a:pt x="878" y="324"/>
                    <a:pt x="878" y="296"/>
                    <a:pt x="868" y="277"/>
                  </a:cubicBezTo>
                  <a:cubicBezTo>
                    <a:pt x="798" y="84"/>
                    <a:pt x="643" y="0"/>
                    <a:pt x="489" y="0"/>
                  </a:cubicBezTo>
                  <a:close/>
                </a:path>
              </a:pathLst>
            </a:custGeom>
            <a:solidFill>
              <a:srgbClr val="52A2A5"/>
            </a:solidFill>
            <a:ln w="5950" cap="flat" cmpd="sng">
              <a:solidFill>
                <a:srgbClr val="52A2A5"/>
              </a:solidFill>
              <a:prstDash val="solid"/>
              <a:miter lim="95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7" name="Google Shape;3247;p38"/>
            <p:cNvSpPr/>
            <p:nvPr/>
          </p:nvSpPr>
          <p:spPr>
            <a:xfrm>
              <a:off x="3751775" y="4525300"/>
              <a:ext cx="118075" cy="145275"/>
            </a:xfrm>
            <a:custGeom>
              <a:avLst/>
              <a:gdLst/>
              <a:ahLst/>
              <a:cxnLst/>
              <a:rect l="l" t="t" r="r" b="b"/>
              <a:pathLst>
                <a:path w="4723" h="5811" extrusionOk="0">
                  <a:moveTo>
                    <a:pt x="160" y="0"/>
                  </a:moveTo>
                  <a:cubicBezTo>
                    <a:pt x="132" y="0"/>
                    <a:pt x="105" y="1"/>
                    <a:pt x="77" y="1"/>
                  </a:cubicBezTo>
                  <a:cubicBezTo>
                    <a:pt x="1" y="783"/>
                    <a:pt x="134" y="1575"/>
                    <a:pt x="459" y="2300"/>
                  </a:cubicBezTo>
                  <a:lnTo>
                    <a:pt x="478" y="2348"/>
                  </a:lnTo>
                  <a:lnTo>
                    <a:pt x="487" y="2376"/>
                  </a:lnTo>
                  <a:cubicBezTo>
                    <a:pt x="707" y="2844"/>
                    <a:pt x="983" y="3264"/>
                    <a:pt x="1327" y="3636"/>
                  </a:cubicBezTo>
                  <a:cubicBezTo>
                    <a:pt x="1413" y="3721"/>
                    <a:pt x="1489" y="3807"/>
                    <a:pt x="1584" y="3893"/>
                  </a:cubicBezTo>
                  <a:cubicBezTo>
                    <a:pt x="1852" y="4151"/>
                    <a:pt x="2138" y="4380"/>
                    <a:pt x="2433" y="4590"/>
                  </a:cubicBezTo>
                  <a:lnTo>
                    <a:pt x="2472" y="4618"/>
                  </a:lnTo>
                  <a:cubicBezTo>
                    <a:pt x="3178" y="5095"/>
                    <a:pt x="3931" y="5496"/>
                    <a:pt x="4723" y="5811"/>
                  </a:cubicBezTo>
                  <a:lnTo>
                    <a:pt x="4418" y="4284"/>
                  </a:lnTo>
                  <a:lnTo>
                    <a:pt x="4017" y="2329"/>
                  </a:lnTo>
                  <a:cubicBezTo>
                    <a:pt x="4007" y="2272"/>
                    <a:pt x="4017" y="2214"/>
                    <a:pt x="4046" y="2167"/>
                  </a:cubicBezTo>
                  <a:cubicBezTo>
                    <a:pt x="3902" y="1957"/>
                    <a:pt x="3750" y="1766"/>
                    <a:pt x="3578" y="1585"/>
                  </a:cubicBezTo>
                  <a:cubicBezTo>
                    <a:pt x="2977" y="917"/>
                    <a:pt x="2214" y="430"/>
                    <a:pt x="1355" y="182"/>
                  </a:cubicBezTo>
                  <a:cubicBezTo>
                    <a:pt x="962" y="66"/>
                    <a:pt x="569" y="0"/>
                    <a:pt x="160" y="0"/>
                  </a:cubicBezTo>
                  <a:close/>
                </a:path>
              </a:pathLst>
            </a:custGeom>
            <a:solidFill>
              <a:srgbClr val="52A2A5"/>
            </a:solidFill>
            <a:ln w="5950" cap="flat" cmpd="sng">
              <a:solidFill>
                <a:srgbClr val="52A2A5"/>
              </a:solidFill>
              <a:prstDash val="solid"/>
              <a:miter lim="95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8" name="Google Shape;3248;p38"/>
            <p:cNvSpPr/>
            <p:nvPr/>
          </p:nvSpPr>
          <p:spPr>
            <a:xfrm>
              <a:off x="3914900" y="4764275"/>
              <a:ext cx="58925" cy="63450"/>
            </a:xfrm>
            <a:custGeom>
              <a:avLst/>
              <a:gdLst/>
              <a:ahLst/>
              <a:cxnLst/>
              <a:rect l="l" t="t" r="r" b="b"/>
              <a:pathLst>
                <a:path w="2357" h="2538" extrusionOk="0">
                  <a:moveTo>
                    <a:pt x="1966" y="1"/>
                  </a:moveTo>
                  <a:cubicBezTo>
                    <a:pt x="1203" y="754"/>
                    <a:pt x="545" y="1613"/>
                    <a:pt x="1" y="2538"/>
                  </a:cubicBezTo>
                  <a:lnTo>
                    <a:pt x="2357" y="2061"/>
                  </a:lnTo>
                  <a:cubicBezTo>
                    <a:pt x="2281" y="1365"/>
                    <a:pt x="2147" y="678"/>
                    <a:pt x="1966" y="1"/>
                  </a:cubicBezTo>
                  <a:close/>
                </a:path>
              </a:pathLst>
            </a:custGeom>
            <a:solidFill>
              <a:srgbClr val="52A2A5"/>
            </a:solidFill>
            <a:ln w="5950" cap="flat" cmpd="sng">
              <a:solidFill>
                <a:srgbClr val="52A2A5"/>
              </a:solidFill>
              <a:prstDash val="solid"/>
              <a:miter lim="95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9" name="Google Shape;3249;p38"/>
            <p:cNvSpPr/>
            <p:nvPr/>
          </p:nvSpPr>
          <p:spPr>
            <a:xfrm>
              <a:off x="4157925" y="4657925"/>
              <a:ext cx="60350" cy="112575"/>
            </a:xfrm>
            <a:custGeom>
              <a:avLst/>
              <a:gdLst/>
              <a:ahLst/>
              <a:cxnLst/>
              <a:rect l="l" t="t" r="r" b="b"/>
              <a:pathLst>
                <a:path w="2414" h="4503" extrusionOk="0">
                  <a:moveTo>
                    <a:pt x="296" y="0"/>
                  </a:moveTo>
                  <a:lnTo>
                    <a:pt x="296" y="0"/>
                  </a:lnTo>
                  <a:cubicBezTo>
                    <a:pt x="0" y="1307"/>
                    <a:pt x="258" y="2681"/>
                    <a:pt x="1021" y="3778"/>
                  </a:cubicBezTo>
                  <a:cubicBezTo>
                    <a:pt x="1202" y="4026"/>
                    <a:pt x="1393" y="4274"/>
                    <a:pt x="1612" y="4503"/>
                  </a:cubicBezTo>
                  <a:lnTo>
                    <a:pt x="2414" y="4340"/>
                  </a:lnTo>
                  <a:lnTo>
                    <a:pt x="1622" y="401"/>
                  </a:lnTo>
                  <a:cubicBezTo>
                    <a:pt x="1202" y="200"/>
                    <a:pt x="754" y="67"/>
                    <a:pt x="296" y="0"/>
                  </a:cubicBezTo>
                  <a:close/>
                </a:path>
              </a:pathLst>
            </a:custGeom>
            <a:solidFill>
              <a:srgbClr val="52A2A5"/>
            </a:solidFill>
            <a:ln w="5950" cap="flat" cmpd="sng">
              <a:solidFill>
                <a:srgbClr val="52A2A5"/>
              </a:solidFill>
              <a:prstDash val="solid"/>
              <a:miter lim="95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0" name="Google Shape;3250;p38"/>
            <p:cNvSpPr/>
            <p:nvPr/>
          </p:nvSpPr>
          <p:spPr>
            <a:xfrm>
              <a:off x="4131450" y="4600025"/>
              <a:ext cx="23150" cy="22450"/>
            </a:xfrm>
            <a:custGeom>
              <a:avLst/>
              <a:gdLst/>
              <a:ahLst/>
              <a:cxnLst/>
              <a:rect l="l" t="t" r="r" b="b"/>
              <a:pathLst>
                <a:path w="926" h="898" extrusionOk="0">
                  <a:moveTo>
                    <a:pt x="456" y="0"/>
                  </a:moveTo>
                  <a:cubicBezTo>
                    <a:pt x="431" y="0"/>
                    <a:pt x="407" y="3"/>
                    <a:pt x="382" y="8"/>
                  </a:cubicBezTo>
                  <a:cubicBezTo>
                    <a:pt x="210" y="36"/>
                    <a:pt x="77" y="151"/>
                    <a:pt x="20" y="322"/>
                  </a:cubicBezTo>
                  <a:cubicBezTo>
                    <a:pt x="0" y="380"/>
                    <a:pt x="0" y="446"/>
                    <a:pt x="10" y="513"/>
                  </a:cubicBezTo>
                  <a:cubicBezTo>
                    <a:pt x="45" y="742"/>
                    <a:pt x="243" y="898"/>
                    <a:pt x="461" y="898"/>
                  </a:cubicBezTo>
                  <a:cubicBezTo>
                    <a:pt x="479" y="898"/>
                    <a:pt x="497" y="897"/>
                    <a:pt x="516" y="895"/>
                  </a:cubicBezTo>
                  <a:cubicBezTo>
                    <a:pt x="764" y="857"/>
                    <a:pt x="926" y="628"/>
                    <a:pt x="888" y="380"/>
                  </a:cubicBezTo>
                  <a:lnTo>
                    <a:pt x="897" y="380"/>
                  </a:lnTo>
                  <a:cubicBezTo>
                    <a:pt x="869" y="236"/>
                    <a:pt x="783" y="122"/>
                    <a:pt x="659" y="55"/>
                  </a:cubicBezTo>
                  <a:cubicBezTo>
                    <a:pt x="595" y="20"/>
                    <a:pt x="526" y="0"/>
                    <a:pt x="456" y="0"/>
                  </a:cubicBezTo>
                  <a:close/>
                </a:path>
              </a:pathLst>
            </a:custGeom>
            <a:solidFill>
              <a:srgbClr val="52A2A5"/>
            </a:solidFill>
            <a:ln w="5950" cap="flat" cmpd="sng">
              <a:solidFill>
                <a:srgbClr val="52A2A5"/>
              </a:solidFill>
              <a:prstDash val="solid"/>
              <a:miter lim="95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1" name="Google Shape;3251;p38"/>
            <p:cNvSpPr/>
            <p:nvPr/>
          </p:nvSpPr>
          <p:spPr>
            <a:xfrm>
              <a:off x="3736050" y="4679975"/>
              <a:ext cx="17975" cy="17075"/>
            </a:xfrm>
            <a:custGeom>
              <a:avLst/>
              <a:gdLst/>
              <a:ahLst/>
              <a:cxnLst/>
              <a:rect l="l" t="t" r="r" b="b"/>
              <a:pathLst>
                <a:path w="719" h="683" extrusionOk="0">
                  <a:moveTo>
                    <a:pt x="363" y="0"/>
                  </a:moveTo>
                  <a:cubicBezTo>
                    <a:pt x="344" y="0"/>
                    <a:pt x="325" y="2"/>
                    <a:pt x="306" y="5"/>
                  </a:cubicBezTo>
                  <a:cubicBezTo>
                    <a:pt x="239" y="15"/>
                    <a:pt x="172" y="43"/>
                    <a:pt x="124" y="91"/>
                  </a:cubicBezTo>
                  <a:cubicBezTo>
                    <a:pt x="38" y="167"/>
                    <a:pt x="0" y="282"/>
                    <a:pt x="19" y="396"/>
                  </a:cubicBezTo>
                  <a:cubicBezTo>
                    <a:pt x="19" y="415"/>
                    <a:pt x="29" y="434"/>
                    <a:pt x="38" y="463"/>
                  </a:cubicBezTo>
                  <a:cubicBezTo>
                    <a:pt x="67" y="539"/>
                    <a:pt x="134" y="616"/>
                    <a:pt x="210" y="654"/>
                  </a:cubicBezTo>
                  <a:cubicBezTo>
                    <a:pt x="256" y="673"/>
                    <a:pt x="303" y="682"/>
                    <a:pt x="348" y="682"/>
                  </a:cubicBezTo>
                  <a:cubicBezTo>
                    <a:pt x="547" y="682"/>
                    <a:pt x="718" y="509"/>
                    <a:pt x="687" y="291"/>
                  </a:cubicBezTo>
                  <a:lnTo>
                    <a:pt x="687" y="282"/>
                  </a:lnTo>
                  <a:cubicBezTo>
                    <a:pt x="678" y="225"/>
                    <a:pt x="659" y="167"/>
                    <a:pt x="620" y="120"/>
                  </a:cubicBezTo>
                  <a:cubicBezTo>
                    <a:pt x="557" y="40"/>
                    <a:pt x="460" y="0"/>
                    <a:pt x="363" y="0"/>
                  </a:cubicBezTo>
                  <a:close/>
                </a:path>
              </a:pathLst>
            </a:custGeom>
            <a:solidFill>
              <a:srgbClr val="52A2A5"/>
            </a:solidFill>
            <a:ln w="5950" cap="flat" cmpd="sng">
              <a:solidFill>
                <a:srgbClr val="52A2A5"/>
              </a:solidFill>
              <a:prstDash val="solid"/>
              <a:miter lim="95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2" name="Google Shape;3252;p38"/>
            <p:cNvSpPr/>
            <p:nvPr/>
          </p:nvSpPr>
          <p:spPr>
            <a:xfrm>
              <a:off x="3746775" y="4703400"/>
              <a:ext cx="19825" cy="19450"/>
            </a:xfrm>
            <a:custGeom>
              <a:avLst/>
              <a:gdLst/>
              <a:ahLst/>
              <a:cxnLst/>
              <a:rect l="l" t="t" r="r" b="b"/>
              <a:pathLst>
                <a:path w="793" h="778" extrusionOk="0">
                  <a:moveTo>
                    <a:pt x="401" y="1"/>
                  </a:moveTo>
                  <a:cubicBezTo>
                    <a:pt x="385" y="1"/>
                    <a:pt x="369" y="1"/>
                    <a:pt x="354" y="3"/>
                  </a:cubicBezTo>
                  <a:cubicBezTo>
                    <a:pt x="277" y="13"/>
                    <a:pt x="220" y="51"/>
                    <a:pt x="163" y="98"/>
                  </a:cubicBezTo>
                  <a:cubicBezTo>
                    <a:pt x="163" y="98"/>
                    <a:pt x="153" y="98"/>
                    <a:pt x="144" y="108"/>
                  </a:cubicBezTo>
                  <a:cubicBezTo>
                    <a:pt x="48" y="194"/>
                    <a:pt x="1" y="327"/>
                    <a:pt x="20" y="451"/>
                  </a:cubicBezTo>
                  <a:cubicBezTo>
                    <a:pt x="57" y="670"/>
                    <a:pt x="232" y="777"/>
                    <a:pt x="406" y="777"/>
                  </a:cubicBezTo>
                  <a:cubicBezTo>
                    <a:pt x="590" y="777"/>
                    <a:pt x="773" y="658"/>
                    <a:pt x="792" y="423"/>
                  </a:cubicBezTo>
                  <a:cubicBezTo>
                    <a:pt x="792" y="394"/>
                    <a:pt x="792" y="356"/>
                    <a:pt x="792" y="327"/>
                  </a:cubicBezTo>
                  <a:cubicBezTo>
                    <a:pt x="773" y="222"/>
                    <a:pt x="716" y="137"/>
                    <a:pt x="640" y="70"/>
                  </a:cubicBezTo>
                  <a:cubicBezTo>
                    <a:pt x="568" y="22"/>
                    <a:pt x="482" y="1"/>
                    <a:pt x="401" y="1"/>
                  </a:cubicBezTo>
                  <a:close/>
                </a:path>
              </a:pathLst>
            </a:custGeom>
            <a:solidFill>
              <a:srgbClr val="52A2A5"/>
            </a:solidFill>
            <a:ln w="5950" cap="flat" cmpd="sng">
              <a:solidFill>
                <a:srgbClr val="52A2A5"/>
              </a:solidFill>
              <a:prstDash val="solid"/>
              <a:miter lim="95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3" name="Google Shape;3253;p38"/>
            <p:cNvSpPr/>
            <p:nvPr/>
          </p:nvSpPr>
          <p:spPr>
            <a:xfrm>
              <a:off x="3710050" y="4737625"/>
              <a:ext cx="22675" cy="20475"/>
            </a:xfrm>
            <a:custGeom>
              <a:avLst/>
              <a:gdLst/>
              <a:ahLst/>
              <a:cxnLst/>
              <a:rect l="l" t="t" r="r" b="b"/>
              <a:pathLst>
                <a:path w="907" h="819" extrusionOk="0">
                  <a:moveTo>
                    <a:pt x="428" y="1"/>
                  </a:moveTo>
                  <a:cubicBezTo>
                    <a:pt x="404" y="1"/>
                    <a:pt x="379" y="3"/>
                    <a:pt x="353" y="8"/>
                  </a:cubicBezTo>
                  <a:cubicBezTo>
                    <a:pt x="344" y="8"/>
                    <a:pt x="325" y="8"/>
                    <a:pt x="306" y="17"/>
                  </a:cubicBezTo>
                  <a:cubicBezTo>
                    <a:pt x="182" y="46"/>
                    <a:pt x="77" y="151"/>
                    <a:pt x="29" y="275"/>
                  </a:cubicBezTo>
                  <a:cubicBezTo>
                    <a:pt x="10" y="332"/>
                    <a:pt x="1" y="408"/>
                    <a:pt x="10" y="475"/>
                  </a:cubicBezTo>
                  <a:cubicBezTo>
                    <a:pt x="39" y="656"/>
                    <a:pt x="191" y="799"/>
                    <a:pt x="382" y="819"/>
                  </a:cubicBezTo>
                  <a:lnTo>
                    <a:pt x="478" y="819"/>
                  </a:lnTo>
                  <a:cubicBezTo>
                    <a:pt x="487" y="819"/>
                    <a:pt x="506" y="809"/>
                    <a:pt x="516" y="809"/>
                  </a:cubicBezTo>
                  <a:cubicBezTo>
                    <a:pt x="640" y="780"/>
                    <a:pt x="745" y="685"/>
                    <a:pt x="792" y="561"/>
                  </a:cubicBezTo>
                  <a:cubicBezTo>
                    <a:pt x="906" y="289"/>
                    <a:pt x="706" y="1"/>
                    <a:pt x="428" y="1"/>
                  </a:cubicBezTo>
                  <a:close/>
                </a:path>
              </a:pathLst>
            </a:custGeom>
            <a:solidFill>
              <a:srgbClr val="52A2A5"/>
            </a:solidFill>
            <a:ln w="5950" cap="flat" cmpd="sng">
              <a:solidFill>
                <a:srgbClr val="52A2A5"/>
              </a:solidFill>
              <a:prstDash val="solid"/>
              <a:miter lim="95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4" name="Google Shape;3254;p38"/>
            <p:cNvSpPr/>
            <p:nvPr/>
          </p:nvSpPr>
          <p:spPr>
            <a:xfrm>
              <a:off x="2611375" y="1780525"/>
              <a:ext cx="152650" cy="56200"/>
            </a:xfrm>
            <a:custGeom>
              <a:avLst/>
              <a:gdLst/>
              <a:ahLst/>
              <a:cxnLst/>
              <a:rect l="l" t="t" r="r" b="b"/>
              <a:pathLst>
                <a:path w="6106" h="2248" extrusionOk="0">
                  <a:moveTo>
                    <a:pt x="3641" y="0"/>
                  </a:moveTo>
                  <a:cubicBezTo>
                    <a:pt x="3585" y="0"/>
                    <a:pt x="3529" y="2"/>
                    <a:pt x="3472" y="4"/>
                  </a:cubicBezTo>
                  <a:cubicBezTo>
                    <a:pt x="1784" y="71"/>
                    <a:pt x="0" y="1263"/>
                    <a:pt x="0" y="1263"/>
                  </a:cubicBezTo>
                  <a:cubicBezTo>
                    <a:pt x="506" y="1531"/>
                    <a:pt x="1040" y="1759"/>
                    <a:pt x="1584" y="1931"/>
                  </a:cubicBezTo>
                  <a:cubicBezTo>
                    <a:pt x="1622" y="1826"/>
                    <a:pt x="1717" y="1750"/>
                    <a:pt x="1822" y="1731"/>
                  </a:cubicBezTo>
                  <a:cubicBezTo>
                    <a:pt x="1839" y="1728"/>
                    <a:pt x="1855" y="1727"/>
                    <a:pt x="1872" y="1727"/>
                  </a:cubicBezTo>
                  <a:cubicBezTo>
                    <a:pt x="2024" y="1727"/>
                    <a:pt x="2159" y="1843"/>
                    <a:pt x="2185" y="1998"/>
                  </a:cubicBezTo>
                  <a:cubicBezTo>
                    <a:pt x="2185" y="2017"/>
                    <a:pt x="2185" y="2036"/>
                    <a:pt x="2185" y="2055"/>
                  </a:cubicBezTo>
                  <a:lnTo>
                    <a:pt x="2185" y="2093"/>
                  </a:lnTo>
                  <a:cubicBezTo>
                    <a:pt x="2596" y="2198"/>
                    <a:pt x="3023" y="2247"/>
                    <a:pt x="3444" y="2247"/>
                  </a:cubicBezTo>
                  <a:cubicBezTo>
                    <a:pt x="3482" y="2247"/>
                    <a:pt x="3520" y="2247"/>
                    <a:pt x="3558" y="2246"/>
                  </a:cubicBezTo>
                  <a:cubicBezTo>
                    <a:pt x="4293" y="2217"/>
                    <a:pt x="4989" y="1969"/>
                    <a:pt x="5571" y="1531"/>
                  </a:cubicBezTo>
                  <a:cubicBezTo>
                    <a:pt x="5771" y="1387"/>
                    <a:pt x="5953" y="1216"/>
                    <a:pt x="6105" y="1025"/>
                  </a:cubicBezTo>
                  <a:cubicBezTo>
                    <a:pt x="5449" y="368"/>
                    <a:pt x="4563" y="0"/>
                    <a:pt x="3641" y="0"/>
                  </a:cubicBezTo>
                  <a:close/>
                </a:path>
              </a:pathLst>
            </a:custGeom>
            <a:solidFill>
              <a:srgbClr val="FFFFFF"/>
            </a:solidFill>
            <a:ln w="5950" cap="flat" cmpd="sng">
              <a:solidFill>
                <a:srgbClr val="FFFFFF"/>
              </a:solidFill>
              <a:prstDash val="solid"/>
              <a:miter lim="95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5" name="Google Shape;3255;p38"/>
            <p:cNvSpPr/>
            <p:nvPr/>
          </p:nvSpPr>
          <p:spPr>
            <a:xfrm>
              <a:off x="2541725" y="1422250"/>
              <a:ext cx="114025" cy="102500"/>
            </a:xfrm>
            <a:custGeom>
              <a:avLst/>
              <a:gdLst/>
              <a:ahLst/>
              <a:cxnLst/>
              <a:rect l="l" t="t" r="r" b="b"/>
              <a:pathLst>
                <a:path w="4561" h="4100" extrusionOk="0">
                  <a:moveTo>
                    <a:pt x="4223" y="0"/>
                  </a:moveTo>
                  <a:cubicBezTo>
                    <a:pt x="3357" y="0"/>
                    <a:pt x="2520" y="322"/>
                    <a:pt x="1870" y="913"/>
                  </a:cubicBezTo>
                  <a:cubicBezTo>
                    <a:pt x="621" y="2039"/>
                    <a:pt x="1" y="4100"/>
                    <a:pt x="1" y="4100"/>
                  </a:cubicBezTo>
                  <a:cubicBezTo>
                    <a:pt x="1" y="4100"/>
                    <a:pt x="2118" y="3718"/>
                    <a:pt x="3377" y="2592"/>
                  </a:cubicBezTo>
                  <a:cubicBezTo>
                    <a:pt x="4112" y="1934"/>
                    <a:pt x="4541" y="999"/>
                    <a:pt x="4560" y="17"/>
                  </a:cubicBezTo>
                  <a:cubicBezTo>
                    <a:pt x="4447" y="6"/>
                    <a:pt x="4335" y="0"/>
                    <a:pt x="4223" y="0"/>
                  </a:cubicBezTo>
                  <a:close/>
                </a:path>
              </a:pathLst>
            </a:custGeom>
            <a:solidFill>
              <a:srgbClr val="FFFFFF"/>
            </a:solidFill>
            <a:ln w="5950" cap="flat" cmpd="sng">
              <a:solidFill>
                <a:srgbClr val="FFFFFF"/>
              </a:solidFill>
              <a:prstDash val="solid"/>
              <a:miter lim="95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6" name="Google Shape;3256;p38"/>
            <p:cNvSpPr/>
            <p:nvPr/>
          </p:nvSpPr>
          <p:spPr>
            <a:xfrm>
              <a:off x="2748025" y="1089500"/>
              <a:ext cx="83000" cy="136200"/>
            </a:xfrm>
            <a:custGeom>
              <a:avLst/>
              <a:gdLst/>
              <a:ahLst/>
              <a:cxnLst/>
              <a:rect l="l" t="t" r="r" b="b"/>
              <a:pathLst>
                <a:path w="3320" h="5448" extrusionOk="0">
                  <a:moveTo>
                    <a:pt x="372" y="0"/>
                  </a:moveTo>
                  <a:cubicBezTo>
                    <a:pt x="305" y="172"/>
                    <a:pt x="248" y="353"/>
                    <a:pt x="219" y="535"/>
                  </a:cubicBezTo>
                  <a:cubicBezTo>
                    <a:pt x="210" y="530"/>
                    <a:pt x="200" y="527"/>
                    <a:pt x="191" y="527"/>
                  </a:cubicBezTo>
                  <a:cubicBezTo>
                    <a:pt x="181" y="527"/>
                    <a:pt x="172" y="530"/>
                    <a:pt x="162" y="535"/>
                  </a:cubicBezTo>
                  <a:cubicBezTo>
                    <a:pt x="0" y="554"/>
                    <a:pt x="10" y="802"/>
                    <a:pt x="181" y="802"/>
                  </a:cubicBezTo>
                  <a:lnTo>
                    <a:pt x="172" y="802"/>
                  </a:lnTo>
                  <a:cubicBezTo>
                    <a:pt x="95" y="1498"/>
                    <a:pt x="219" y="2204"/>
                    <a:pt x="544" y="2824"/>
                  </a:cubicBezTo>
                  <a:cubicBezTo>
                    <a:pt x="1316" y="4331"/>
                    <a:pt x="3148" y="5447"/>
                    <a:pt x="3148" y="5447"/>
                  </a:cubicBezTo>
                  <a:cubicBezTo>
                    <a:pt x="3148" y="5447"/>
                    <a:pt x="3320" y="3301"/>
                    <a:pt x="2557" y="1803"/>
                  </a:cubicBezTo>
                  <a:cubicBezTo>
                    <a:pt x="2118" y="916"/>
                    <a:pt x="1316" y="267"/>
                    <a:pt x="372" y="0"/>
                  </a:cubicBezTo>
                  <a:close/>
                </a:path>
              </a:pathLst>
            </a:custGeom>
            <a:solidFill>
              <a:srgbClr val="FFFFFF"/>
            </a:solidFill>
            <a:ln w="5950" cap="flat" cmpd="sng">
              <a:solidFill>
                <a:srgbClr val="FFFFFF"/>
              </a:solidFill>
              <a:prstDash val="solid"/>
              <a:miter lim="95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7" name="Google Shape;3257;p38"/>
            <p:cNvSpPr/>
            <p:nvPr/>
          </p:nvSpPr>
          <p:spPr>
            <a:xfrm>
              <a:off x="3121725" y="1608200"/>
              <a:ext cx="79675" cy="56775"/>
            </a:xfrm>
            <a:custGeom>
              <a:avLst/>
              <a:gdLst/>
              <a:ahLst/>
              <a:cxnLst/>
              <a:rect l="l" t="t" r="r" b="b"/>
              <a:pathLst>
                <a:path w="3187" h="2271" extrusionOk="0">
                  <a:moveTo>
                    <a:pt x="2795" y="0"/>
                  </a:moveTo>
                  <a:cubicBezTo>
                    <a:pt x="1378" y="0"/>
                    <a:pt x="0" y="525"/>
                    <a:pt x="0" y="525"/>
                  </a:cubicBezTo>
                  <a:cubicBezTo>
                    <a:pt x="0" y="525"/>
                    <a:pt x="1555" y="1937"/>
                    <a:pt x="3186" y="2271"/>
                  </a:cubicBezTo>
                  <a:lnTo>
                    <a:pt x="2833" y="0"/>
                  </a:lnTo>
                  <a:cubicBezTo>
                    <a:pt x="2821" y="0"/>
                    <a:pt x="2808" y="0"/>
                    <a:pt x="2795" y="0"/>
                  </a:cubicBezTo>
                  <a:close/>
                </a:path>
              </a:pathLst>
            </a:custGeom>
            <a:solidFill>
              <a:srgbClr val="FFFFFF"/>
            </a:solidFill>
            <a:ln w="5950" cap="flat" cmpd="sng">
              <a:solidFill>
                <a:srgbClr val="FFFFFF"/>
              </a:solidFill>
              <a:prstDash val="solid"/>
              <a:miter lim="95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8" name="Google Shape;3258;p38"/>
            <p:cNvSpPr/>
            <p:nvPr/>
          </p:nvSpPr>
          <p:spPr>
            <a:xfrm>
              <a:off x="2889675" y="1403350"/>
              <a:ext cx="85150" cy="132850"/>
            </a:xfrm>
            <a:custGeom>
              <a:avLst/>
              <a:gdLst/>
              <a:ahLst/>
              <a:cxnLst/>
              <a:rect l="l" t="t" r="r" b="b"/>
              <a:pathLst>
                <a:path w="3406" h="5314" extrusionOk="0">
                  <a:moveTo>
                    <a:pt x="2666" y="3155"/>
                  </a:moveTo>
                  <a:cubicBezTo>
                    <a:pt x="2810" y="3155"/>
                    <a:pt x="2903" y="3329"/>
                    <a:pt x="2814" y="3453"/>
                  </a:cubicBezTo>
                  <a:cubicBezTo>
                    <a:pt x="2774" y="3504"/>
                    <a:pt x="2719" y="3528"/>
                    <a:pt x="2664" y="3528"/>
                  </a:cubicBezTo>
                  <a:cubicBezTo>
                    <a:pt x="2577" y="3528"/>
                    <a:pt x="2492" y="3467"/>
                    <a:pt x="2481" y="3367"/>
                  </a:cubicBezTo>
                  <a:cubicBezTo>
                    <a:pt x="2462" y="3263"/>
                    <a:pt x="2528" y="3167"/>
                    <a:pt x="2633" y="3158"/>
                  </a:cubicBezTo>
                  <a:cubicBezTo>
                    <a:pt x="2644" y="3156"/>
                    <a:pt x="2655" y="3155"/>
                    <a:pt x="2666" y="3155"/>
                  </a:cubicBezTo>
                  <a:close/>
                  <a:moveTo>
                    <a:pt x="2031" y="3661"/>
                  </a:moveTo>
                  <a:cubicBezTo>
                    <a:pt x="2070" y="3661"/>
                    <a:pt x="2100" y="3688"/>
                    <a:pt x="2109" y="3730"/>
                  </a:cubicBezTo>
                  <a:cubicBezTo>
                    <a:pt x="2114" y="3783"/>
                    <a:pt x="2069" y="3816"/>
                    <a:pt x="2026" y="3816"/>
                  </a:cubicBezTo>
                  <a:cubicBezTo>
                    <a:pt x="1992" y="3816"/>
                    <a:pt x="1960" y="3795"/>
                    <a:pt x="1956" y="3749"/>
                  </a:cubicBezTo>
                  <a:cubicBezTo>
                    <a:pt x="1946" y="3711"/>
                    <a:pt x="1975" y="3673"/>
                    <a:pt x="2013" y="3663"/>
                  </a:cubicBezTo>
                  <a:cubicBezTo>
                    <a:pt x="2019" y="3662"/>
                    <a:pt x="2025" y="3661"/>
                    <a:pt x="2031" y="3661"/>
                  </a:cubicBezTo>
                  <a:close/>
                  <a:moveTo>
                    <a:pt x="67" y="0"/>
                  </a:moveTo>
                  <a:cubicBezTo>
                    <a:pt x="67" y="0"/>
                    <a:pt x="0" y="2156"/>
                    <a:pt x="849" y="3615"/>
                  </a:cubicBezTo>
                  <a:cubicBezTo>
                    <a:pt x="1326" y="4474"/>
                    <a:pt x="2147" y="5094"/>
                    <a:pt x="3110" y="5313"/>
                  </a:cubicBezTo>
                  <a:cubicBezTo>
                    <a:pt x="3406" y="4369"/>
                    <a:pt x="3291" y="3348"/>
                    <a:pt x="2795" y="2499"/>
                  </a:cubicBezTo>
                  <a:cubicBezTo>
                    <a:pt x="1956" y="1030"/>
                    <a:pt x="67" y="0"/>
                    <a:pt x="67" y="0"/>
                  </a:cubicBezTo>
                  <a:close/>
                </a:path>
              </a:pathLst>
            </a:custGeom>
            <a:solidFill>
              <a:srgbClr val="FFFFFF"/>
            </a:solidFill>
            <a:ln w="5950" cap="flat" cmpd="sng">
              <a:solidFill>
                <a:srgbClr val="FFFFFF"/>
              </a:solidFill>
              <a:prstDash val="solid"/>
              <a:miter lim="95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9" name="Google Shape;3259;p38"/>
            <p:cNvSpPr/>
            <p:nvPr/>
          </p:nvSpPr>
          <p:spPr>
            <a:xfrm>
              <a:off x="3029425" y="1214700"/>
              <a:ext cx="106375" cy="89750"/>
            </a:xfrm>
            <a:custGeom>
              <a:avLst/>
              <a:gdLst/>
              <a:ahLst/>
              <a:cxnLst/>
              <a:rect l="l" t="t" r="r" b="b"/>
              <a:pathLst>
                <a:path w="4255" h="3590" extrusionOk="0">
                  <a:moveTo>
                    <a:pt x="4083" y="0"/>
                  </a:moveTo>
                  <a:cubicBezTo>
                    <a:pt x="3339" y="153"/>
                    <a:pt x="2223" y="458"/>
                    <a:pt x="1403" y="1069"/>
                  </a:cubicBezTo>
                  <a:cubicBezTo>
                    <a:pt x="611" y="1651"/>
                    <a:pt x="96" y="2547"/>
                    <a:pt x="0" y="3530"/>
                  </a:cubicBezTo>
                  <a:cubicBezTo>
                    <a:pt x="212" y="3570"/>
                    <a:pt x="426" y="3589"/>
                    <a:pt x="638" y="3589"/>
                  </a:cubicBezTo>
                  <a:cubicBezTo>
                    <a:pt x="1393" y="3589"/>
                    <a:pt x="2137" y="3343"/>
                    <a:pt x="2748" y="2881"/>
                  </a:cubicBezTo>
                  <a:cubicBezTo>
                    <a:pt x="3387" y="2404"/>
                    <a:pt x="3892" y="1718"/>
                    <a:pt x="4255" y="1117"/>
                  </a:cubicBezTo>
                  <a:lnTo>
                    <a:pt x="4083" y="0"/>
                  </a:lnTo>
                  <a:close/>
                </a:path>
              </a:pathLst>
            </a:custGeom>
            <a:solidFill>
              <a:srgbClr val="FFFFFF"/>
            </a:solidFill>
            <a:ln w="5950" cap="flat" cmpd="sng">
              <a:solidFill>
                <a:srgbClr val="FFFFFF"/>
              </a:solidFill>
              <a:prstDash val="solid"/>
              <a:miter lim="95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0" name="Google Shape;3260;p38"/>
            <p:cNvSpPr/>
            <p:nvPr/>
          </p:nvSpPr>
          <p:spPr>
            <a:xfrm>
              <a:off x="2441325" y="1048475"/>
              <a:ext cx="152650" cy="56725"/>
            </a:xfrm>
            <a:custGeom>
              <a:avLst/>
              <a:gdLst/>
              <a:ahLst/>
              <a:cxnLst/>
              <a:rect l="l" t="t" r="r" b="b"/>
              <a:pathLst>
                <a:path w="6106" h="2269" extrusionOk="0">
                  <a:moveTo>
                    <a:pt x="2326" y="0"/>
                  </a:moveTo>
                  <a:cubicBezTo>
                    <a:pt x="1471" y="0"/>
                    <a:pt x="644" y="321"/>
                    <a:pt x="0" y="897"/>
                  </a:cubicBezTo>
                  <a:cubicBezTo>
                    <a:pt x="10" y="916"/>
                    <a:pt x="20" y="926"/>
                    <a:pt x="29" y="945"/>
                  </a:cubicBezTo>
                  <a:cubicBezTo>
                    <a:pt x="48" y="955"/>
                    <a:pt x="67" y="983"/>
                    <a:pt x="96" y="1012"/>
                  </a:cubicBezTo>
                  <a:cubicBezTo>
                    <a:pt x="115" y="1040"/>
                    <a:pt x="134" y="1059"/>
                    <a:pt x="153" y="1088"/>
                  </a:cubicBezTo>
                  <a:cubicBezTo>
                    <a:pt x="191" y="1126"/>
                    <a:pt x="239" y="1174"/>
                    <a:pt x="296" y="1231"/>
                  </a:cubicBezTo>
                  <a:lnTo>
                    <a:pt x="373" y="1307"/>
                  </a:lnTo>
                  <a:cubicBezTo>
                    <a:pt x="554" y="1479"/>
                    <a:pt x="754" y="1632"/>
                    <a:pt x="964" y="1756"/>
                  </a:cubicBezTo>
                  <a:cubicBezTo>
                    <a:pt x="993" y="1775"/>
                    <a:pt x="1031" y="1794"/>
                    <a:pt x="1069" y="1813"/>
                  </a:cubicBezTo>
                  <a:cubicBezTo>
                    <a:pt x="1136" y="1851"/>
                    <a:pt x="1202" y="1889"/>
                    <a:pt x="1279" y="1928"/>
                  </a:cubicBezTo>
                  <a:cubicBezTo>
                    <a:pt x="1346" y="1956"/>
                    <a:pt x="1422" y="1985"/>
                    <a:pt x="1498" y="2023"/>
                  </a:cubicBezTo>
                  <a:cubicBezTo>
                    <a:pt x="1594" y="2061"/>
                    <a:pt x="1689" y="2090"/>
                    <a:pt x="1794" y="2118"/>
                  </a:cubicBezTo>
                  <a:cubicBezTo>
                    <a:pt x="1822" y="2128"/>
                    <a:pt x="1861" y="2137"/>
                    <a:pt x="1899" y="2147"/>
                  </a:cubicBezTo>
                  <a:cubicBezTo>
                    <a:pt x="1937" y="2156"/>
                    <a:pt x="1975" y="2166"/>
                    <a:pt x="2004" y="2176"/>
                  </a:cubicBezTo>
                  <a:cubicBezTo>
                    <a:pt x="2061" y="2185"/>
                    <a:pt x="2128" y="2204"/>
                    <a:pt x="2185" y="2214"/>
                  </a:cubicBezTo>
                  <a:cubicBezTo>
                    <a:pt x="2290" y="2233"/>
                    <a:pt x="2385" y="2242"/>
                    <a:pt x="2490" y="2252"/>
                  </a:cubicBezTo>
                  <a:cubicBezTo>
                    <a:pt x="2616" y="2263"/>
                    <a:pt x="2743" y="2269"/>
                    <a:pt x="2870" y="2269"/>
                  </a:cubicBezTo>
                  <a:cubicBezTo>
                    <a:pt x="4448" y="2269"/>
                    <a:pt x="6106" y="1460"/>
                    <a:pt x="6106" y="1460"/>
                  </a:cubicBezTo>
                  <a:cubicBezTo>
                    <a:pt x="5829" y="1260"/>
                    <a:pt x="5552" y="1079"/>
                    <a:pt x="5257" y="916"/>
                  </a:cubicBezTo>
                  <a:cubicBezTo>
                    <a:pt x="5123" y="840"/>
                    <a:pt x="4961" y="754"/>
                    <a:pt x="4799" y="678"/>
                  </a:cubicBezTo>
                  <a:cubicBezTo>
                    <a:pt x="4427" y="497"/>
                    <a:pt x="4045" y="334"/>
                    <a:pt x="3644" y="210"/>
                  </a:cubicBezTo>
                  <a:cubicBezTo>
                    <a:pt x="3606" y="201"/>
                    <a:pt x="3568" y="191"/>
                    <a:pt x="3520" y="182"/>
                  </a:cubicBezTo>
                  <a:lnTo>
                    <a:pt x="3406" y="144"/>
                  </a:lnTo>
                  <a:cubicBezTo>
                    <a:pt x="3368" y="134"/>
                    <a:pt x="3330" y="125"/>
                    <a:pt x="3282" y="115"/>
                  </a:cubicBezTo>
                  <a:cubicBezTo>
                    <a:pt x="3187" y="96"/>
                    <a:pt x="3091" y="77"/>
                    <a:pt x="2996" y="58"/>
                  </a:cubicBezTo>
                  <a:cubicBezTo>
                    <a:pt x="2948" y="48"/>
                    <a:pt x="2900" y="39"/>
                    <a:pt x="2853" y="39"/>
                  </a:cubicBezTo>
                  <a:lnTo>
                    <a:pt x="2691" y="20"/>
                  </a:lnTo>
                  <a:cubicBezTo>
                    <a:pt x="2569" y="7"/>
                    <a:pt x="2447" y="0"/>
                    <a:pt x="2326" y="0"/>
                  </a:cubicBezTo>
                  <a:close/>
                </a:path>
              </a:pathLst>
            </a:custGeom>
            <a:solidFill>
              <a:srgbClr val="FFFFFF"/>
            </a:solidFill>
            <a:ln w="5950" cap="flat" cmpd="sng">
              <a:solidFill>
                <a:srgbClr val="FFFFFF"/>
              </a:solidFill>
              <a:prstDash val="solid"/>
              <a:miter lim="95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1" name="Google Shape;3261;p38"/>
            <p:cNvSpPr/>
            <p:nvPr/>
          </p:nvSpPr>
          <p:spPr>
            <a:xfrm>
              <a:off x="3028950" y="928025"/>
              <a:ext cx="135000" cy="77275"/>
            </a:xfrm>
            <a:custGeom>
              <a:avLst/>
              <a:gdLst/>
              <a:ahLst/>
              <a:cxnLst/>
              <a:rect l="l" t="t" r="r" b="b"/>
              <a:pathLst>
                <a:path w="5400" h="3091" extrusionOk="0">
                  <a:moveTo>
                    <a:pt x="1150" y="1"/>
                  </a:moveTo>
                  <a:cubicBezTo>
                    <a:pt x="763" y="1"/>
                    <a:pt x="374" y="68"/>
                    <a:pt x="0" y="202"/>
                  </a:cubicBezTo>
                  <a:cubicBezTo>
                    <a:pt x="0" y="202"/>
                    <a:pt x="10" y="240"/>
                    <a:pt x="38" y="326"/>
                  </a:cubicBezTo>
                  <a:cubicBezTo>
                    <a:pt x="38" y="335"/>
                    <a:pt x="38" y="354"/>
                    <a:pt x="48" y="364"/>
                  </a:cubicBezTo>
                  <a:cubicBezTo>
                    <a:pt x="86" y="488"/>
                    <a:pt x="134" y="612"/>
                    <a:pt x="182" y="726"/>
                  </a:cubicBezTo>
                  <a:lnTo>
                    <a:pt x="239" y="841"/>
                  </a:lnTo>
                  <a:cubicBezTo>
                    <a:pt x="258" y="879"/>
                    <a:pt x="277" y="917"/>
                    <a:pt x="296" y="955"/>
                  </a:cubicBezTo>
                  <a:cubicBezTo>
                    <a:pt x="315" y="993"/>
                    <a:pt x="353" y="1051"/>
                    <a:pt x="382" y="1108"/>
                  </a:cubicBezTo>
                  <a:lnTo>
                    <a:pt x="430" y="1184"/>
                  </a:lnTo>
                  <a:cubicBezTo>
                    <a:pt x="449" y="1213"/>
                    <a:pt x="468" y="1251"/>
                    <a:pt x="487" y="1279"/>
                  </a:cubicBezTo>
                  <a:cubicBezTo>
                    <a:pt x="573" y="1404"/>
                    <a:pt x="668" y="1528"/>
                    <a:pt x="773" y="1632"/>
                  </a:cubicBezTo>
                  <a:cubicBezTo>
                    <a:pt x="802" y="1671"/>
                    <a:pt x="830" y="1699"/>
                    <a:pt x="859" y="1728"/>
                  </a:cubicBezTo>
                  <a:cubicBezTo>
                    <a:pt x="926" y="1795"/>
                    <a:pt x="992" y="1861"/>
                    <a:pt x="1059" y="1928"/>
                  </a:cubicBezTo>
                  <a:cubicBezTo>
                    <a:pt x="1088" y="1947"/>
                    <a:pt x="1116" y="1976"/>
                    <a:pt x="1145" y="2004"/>
                  </a:cubicBezTo>
                  <a:lnTo>
                    <a:pt x="1259" y="2090"/>
                  </a:lnTo>
                  <a:cubicBezTo>
                    <a:pt x="1298" y="2119"/>
                    <a:pt x="1336" y="2148"/>
                    <a:pt x="1374" y="2176"/>
                  </a:cubicBezTo>
                  <a:cubicBezTo>
                    <a:pt x="1422" y="2205"/>
                    <a:pt x="1460" y="2233"/>
                    <a:pt x="1498" y="2252"/>
                  </a:cubicBezTo>
                  <a:cubicBezTo>
                    <a:pt x="1536" y="2281"/>
                    <a:pt x="1584" y="2310"/>
                    <a:pt x="1632" y="2338"/>
                  </a:cubicBezTo>
                  <a:cubicBezTo>
                    <a:pt x="1670" y="2357"/>
                    <a:pt x="1717" y="2386"/>
                    <a:pt x="1765" y="2415"/>
                  </a:cubicBezTo>
                  <a:cubicBezTo>
                    <a:pt x="2080" y="2577"/>
                    <a:pt x="2423" y="2710"/>
                    <a:pt x="2767" y="2806"/>
                  </a:cubicBezTo>
                  <a:cubicBezTo>
                    <a:pt x="3502" y="2994"/>
                    <a:pt x="4258" y="3091"/>
                    <a:pt x="5017" y="3091"/>
                  </a:cubicBezTo>
                  <a:cubicBezTo>
                    <a:pt x="5145" y="3091"/>
                    <a:pt x="5272" y="3088"/>
                    <a:pt x="5400" y="3082"/>
                  </a:cubicBezTo>
                  <a:cubicBezTo>
                    <a:pt x="5400" y="3082"/>
                    <a:pt x="4331" y="1241"/>
                    <a:pt x="2843" y="440"/>
                  </a:cubicBezTo>
                  <a:lnTo>
                    <a:pt x="2824" y="430"/>
                  </a:lnTo>
                  <a:cubicBezTo>
                    <a:pt x="2681" y="354"/>
                    <a:pt x="2528" y="287"/>
                    <a:pt x="2366" y="230"/>
                  </a:cubicBezTo>
                  <a:cubicBezTo>
                    <a:pt x="1977" y="77"/>
                    <a:pt x="1564" y="1"/>
                    <a:pt x="1150" y="1"/>
                  </a:cubicBezTo>
                  <a:close/>
                </a:path>
              </a:pathLst>
            </a:custGeom>
            <a:solidFill>
              <a:srgbClr val="FFFFFF"/>
            </a:solidFill>
            <a:ln w="5950" cap="flat" cmpd="sng">
              <a:solidFill>
                <a:srgbClr val="FFFFFF"/>
              </a:solidFill>
              <a:prstDash val="solid"/>
              <a:miter lim="95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2" name="Google Shape;3262;p38"/>
            <p:cNvSpPr/>
            <p:nvPr/>
          </p:nvSpPr>
          <p:spPr>
            <a:xfrm>
              <a:off x="2452700" y="1406650"/>
              <a:ext cx="17025" cy="15875"/>
            </a:xfrm>
            <a:custGeom>
              <a:avLst/>
              <a:gdLst/>
              <a:ahLst/>
              <a:cxnLst/>
              <a:rect l="l" t="t" r="r" b="b"/>
              <a:pathLst>
                <a:path w="681" h="635" extrusionOk="0">
                  <a:moveTo>
                    <a:pt x="347" y="1"/>
                  </a:moveTo>
                  <a:cubicBezTo>
                    <a:pt x="170" y="1"/>
                    <a:pt x="0" y="149"/>
                    <a:pt x="32" y="364"/>
                  </a:cubicBezTo>
                  <a:cubicBezTo>
                    <a:pt x="32" y="393"/>
                    <a:pt x="42" y="412"/>
                    <a:pt x="61" y="431"/>
                  </a:cubicBezTo>
                  <a:cubicBezTo>
                    <a:pt x="103" y="559"/>
                    <a:pt x="223" y="634"/>
                    <a:pt x="351" y="634"/>
                  </a:cubicBezTo>
                  <a:cubicBezTo>
                    <a:pt x="365" y="634"/>
                    <a:pt x="380" y="633"/>
                    <a:pt x="394" y="631"/>
                  </a:cubicBezTo>
                  <a:cubicBezTo>
                    <a:pt x="566" y="603"/>
                    <a:pt x="681" y="440"/>
                    <a:pt x="662" y="278"/>
                  </a:cubicBezTo>
                  <a:cubicBezTo>
                    <a:pt x="652" y="221"/>
                    <a:pt x="623" y="173"/>
                    <a:pt x="595" y="126"/>
                  </a:cubicBezTo>
                  <a:cubicBezTo>
                    <a:pt x="527" y="39"/>
                    <a:pt x="436" y="1"/>
                    <a:pt x="347" y="1"/>
                  </a:cubicBezTo>
                  <a:close/>
                </a:path>
              </a:pathLst>
            </a:custGeom>
            <a:solidFill>
              <a:srgbClr val="FFFFFF"/>
            </a:solidFill>
            <a:ln w="5950" cap="flat" cmpd="sng">
              <a:solidFill>
                <a:srgbClr val="FFFFFF"/>
              </a:solidFill>
              <a:prstDash val="solid"/>
              <a:miter lim="95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3" name="Google Shape;3263;p38"/>
            <p:cNvSpPr/>
            <p:nvPr/>
          </p:nvSpPr>
          <p:spPr>
            <a:xfrm>
              <a:off x="2703650" y="1460725"/>
              <a:ext cx="16725" cy="13700"/>
            </a:xfrm>
            <a:custGeom>
              <a:avLst/>
              <a:gdLst/>
              <a:ahLst/>
              <a:cxnLst/>
              <a:rect l="l" t="t" r="r" b="b"/>
              <a:pathLst>
                <a:path w="669" h="548" extrusionOk="0">
                  <a:moveTo>
                    <a:pt x="382" y="0"/>
                  </a:moveTo>
                  <a:cubicBezTo>
                    <a:pt x="370" y="0"/>
                    <a:pt x="357" y="1"/>
                    <a:pt x="344" y="4"/>
                  </a:cubicBezTo>
                  <a:cubicBezTo>
                    <a:pt x="1" y="50"/>
                    <a:pt x="46" y="539"/>
                    <a:pt x="373" y="539"/>
                  </a:cubicBezTo>
                  <a:cubicBezTo>
                    <a:pt x="383" y="539"/>
                    <a:pt x="392" y="539"/>
                    <a:pt x="401" y="538"/>
                  </a:cubicBezTo>
                  <a:lnTo>
                    <a:pt x="401" y="548"/>
                  </a:lnTo>
                  <a:lnTo>
                    <a:pt x="430" y="548"/>
                  </a:lnTo>
                  <a:cubicBezTo>
                    <a:pt x="468" y="538"/>
                    <a:pt x="506" y="519"/>
                    <a:pt x="535" y="500"/>
                  </a:cubicBezTo>
                  <a:cubicBezTo>
                    <a:pt x="621" y="443"/>
                    <a:pt x="668" y="338"/>
                    <a:pt x="659" y="233"/>
                  </a:cubicBezTo>
                  <a:cubicBezTo>
                    <a:pt x="640" y="128"/>
                    <a:pt x="573" y="52"/>
                    <a:pt x="487" y="23"/>
                  </a:cubicBezTo>
                  <a:cubicBezTo>
                    <a:pt x="452" y="9"/>
                    <a:pt x="417" y="0"/>
                    <a:pt x="382" y="0"/>
                  </a:cubicBezTo>
                  <a:close/>
                </a:path>
              </a:pathLst>
            </a:custGeom>
            <a:solidFill>
              <a:srgbClr val="FFFFFF"/>
            </a:solidFill>
            <a:ln w="5950" cap="flat" cmpd="sng">
              <a:solidFill>
                <a:srgbClr val="FFFFFF"/>
              </a:solidFill>
              <a:prstDash val="solid"/>
              <a:miter lim="95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4" name="Google Shape;3264;p38"/>
            <p:cNvSpPr/>
            <p:nvPr/>
          </p:nvSpPr>
          <p:spPr>
            <a:xfrm>
              <a:off x="2883475" y="1207475"/>
              <a:ext cx="18625" cy="15775"/>
            </a:xfrm>
            <a:custGeom>
              <a:avLst/>
              <a:gdLst/>
              <a:ahLst/>
              <a:cxnLst/>
              <a:rect l="l" t="t" r="r" b="b"/>
              <a:pathLst>
                <a:path w="745" h="631" extrusionOk="0">
                  <a:moveTo>
                    <a:pt x="333" y="0"/>
                  </a:moveTo>
                  <a:cubicBezTo>
                    <a:pt x="318" y="0"/>
                    <a:pt x="302" y="1"/>
                    <a:pt x="287" y="3"/>
                  </a:cubicBezTo>
                  <a:cubicBezTo>
                    <a:pt x="115" y="32"/>
                    <a:pt x="0" y="194"/>
                    <a:pt x="29" y="366"/>
                  </a:cubicBezTo>
                  <a:cubicBezTo>
                    <a:pt x="52" y="533"/>
                    <a:pt x="194" y="631"/>
                    <a:pt x="339" y="631"/>
                  </a:cubicBezTo>
                  <a:cubicBezTo>
                    <a:pt x="433" y="631"/>
                    <a:pt x="528" y="590"/>
                    <a:pt x="592" y="499"/>
                  </a:cubicBezTo>
                  <a:cubicBezTo>
                    <a:pt x="745" y="284"/>
                    <a:pt x="584" y="0"/>
                    <a:pt x="333" y="0"/>
                  </a:cubicBezTo>
                  <a:close/>
                </a:path>
              </a:pathLst>
            </a:custGeom>
            <a:solidFill>
              <a:srgbClr val="FFFFFF"/>
            </a:solidFill>
            <a:ln w="5950" cap="flat" cmpd="sng">
              <a:solidFill>
                <a:srgbClr val="FFFFFF"/>
              </a:solidFill>
              <a:prstDash val="solid"/>
              <a:miter lim="95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5" name="Google Shape;3265;p38"/>
            <p:cNvSpPr/>
            <p:nvPr/>
          </p:nvSpPr>
          <p:spPr>
            <a:xfrm>
              <a:off x="3005575" y="1417050"/>
              <a:ext cx="27725" cy="23200"/>
            </a:xfrm>
            <a:custGeom>
              <a:avLst/>
              <a:gdLst/>
              <a:ahLst/>
              <a:cxnLst/>
              <a:rect l="l" t="t" r="r" b="b"/>
              <a:pathLst>
                <a:path w="1109" h="928" extrusionOk="0">
                  <a:moveTo>
                    <a:pt x="604" y="0"/>
                  </a:moveTo>
                  <a:cubicBezTo>
                    <a:pt x="581" y="0"/>
                    <a:pt x="558" y="2"/>
                    <a:pt x="535" y="5"/>
                  </a:cubicBezTo>
                  <a:cubicBezTo>
                    <a:pt x="124" y="72"/>
                    <a:pt x="0" y="597"/>
                    <a:pt x="334" y="835"/>
                  </a:cubicBezTo>
                  <a:cubicBezTo>
                    <a:pt x="421" y="899"/>
                    <a:pt x="515" y="928"/>
                    <a:pt x="607" y="928"/>
                  </a:cubicBezTo>
                  <a:cubicBezTo>
                    <a:pt x="870" y="928"/>
                    <a:pt x="1109" y="694"/>
                    <a:pt x="1059" y="396"/>
                  </a:cubicBezTo>
                  <a:cubicBezTo>
                    <a:pt x="1025" y="163"/>
                    <a:pt x="826" y="0"/>
                    <a:pt x="604" y="0"/>
                  </a:cubicBezTo>
                  <a:close/>
                </a:path>
              </a:pathLst>
            </a:custGeom>
            <a:solidFill>
              <a:srgbClr val="FFFFFF"/>
            </a:solidFill>
            <a:ln w="5950" cap="flat" cmpd="sng">
              <a:solidFill>
                <a:srgbClr val="FFFFFF"/>
              </a:solidFill>
              <a:prstDash val="solid"/>
              <a:miter lim="95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6" name="Google Shape;3266;p38"/>
            <p:cNvSpPr/>
            <p:nvPr/>
          </p:nvSpPr>
          <p:spPr>
            <a:xfrm>
              <a:off x="2834350" y="1249625"/>
              <a:ext cx="35525" cy="25425"/>
            </a:xfrm>
            <a:custGeom>
              <a:avLst/>
              <a:gdLst/>
              <a:ahLst/>
              <a:cxnLst/>
              <a:rect l="l" t="t" r="r" b="b"/>
              <a:pathLst>
                <a:path w="1421" h="1017" extrusionOk="0">
                  <a:moveTo>
                    <a:pt x="716" y="1"/>
                  </a:moveTo>
                  <a:cubicBezTo>
                    <a:pt x="677" y="1"/>
                    <a:pt x="635" y="5"/>
                    <a:pt x="592" y="15"/>
                  </a:cubicBezTo>
                  <a:cubicBezTo>
                    <a:pt x="0" y="139"/>
                    <a:pt x="86" y="998"/>
                    <a:pt x="687" y="1017"/>
                  </a:cubicBezTo>
                  <a:lnTo>
                    <a:pt x="773" y="1017"/>
                  </a:lnTo>
                  <a:cubicBezTo>
                    <a:pt x="830" y="1007"/>
                    <a:pt x="878" y="988"/>
                    <a:pt x="926" y="969"/>
                  </a:cubicBezTo>
                  <a:cubicBezTo>
                    <a:pt x="1420" y="722"/>
                    <a:pt x="1212" y="1"/>
                    <a:pt x="716" y="1"/>
                  </a:cubicBezTo>
                  <a:close/>
                </a:path>
              </a:pathLst>
            </a:custGeom>
            <a:solidFill>
              <a:srgbClr val="FFFFFF"/>
            </a:solidFill>
            <a:ln w="5950" cap="flat" cmpd="sng">
              <a:solidFill>
                <a:srgbClr val="FFFFFF"/>
              </a:solidFill>
              <a:prstDash val="solid"/>
              <a:miter lim="95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7" name="Google Shape;3267;p38"/>
            <p:cNvSpPr/>
            <p:nvPr/>
          </p:nvSpPr>
          <p:spPr>
            <a:xfrm>
              <a:off x="3085400" y="1092550"/>
              <a:ext cx="14875" cy="12525"/>
            </a:xfrm>
            <a:custGeom>
              <a:avLst/>
              <a:gdLst/>
              <a:ahLst/>
              <a:cxnLst/>
              <a:rect l="l" t="t" r="r" b="b"/>
              <a:pathLst>
                <a:path w="595" h="501" extrusionOk="0">
                  <a:moveTo>
                    <a:pt x="267" y="0"/>
                  </a:moveTo>
                  <a:cubicBezTo>
                    <a:pt x="126" y="0"/>
                    <a:pt x="1" y="126"/>
                    <a:pt x="22" y="289"/>
                  </a:cubicBezTo>
                  <a:cubicBezTo>
                    <a:pt x="40" y="411"/>
                    <a:pt x="153" y="501"/>
                    <a:pt x="274" y="501"/>
                  </a:cubicBezTo>
                  <a:cubicBezTo>
                    <a:pt x="285" y="501"/>
                    <a:pt x="297" y="500"/>
                    <a:pt x="308" y="498"/>
                  </a:cubicBezTo>
                  <a:cubicBezTo>
                    <a:pt x="528" y="460"/>
                    <a:pt x="595" y="174"/>
                    <a:pt x="413" y="50"/>
                  </a:cubicBezTo>
                  <a:cubicBezTo>
                    <a:pt x="366" y="15"/>
                    <a:pt x="316" y="0"/>
                    <a:pt x="267" y="0"/>
                  </a:cubicBezTo>
                  <a:close/>
                </a:path>
              </a:pathLst>
            </a:custGeom>
            <a:solidFill>
              <a:srgbClr val="FFFFFF"/>
            </a:solidFill>
            <a:ln w="5950" cap="flat" cmpd="sng">
              <a:solidFill>
                <a:srgbClr val="FFFFFF"/>
              </a:solidFill>
              <a:prstDash val="solid"/>
              <a:miter lim="95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8" name="Google Shape;3268;p38"/>
            <p:cNvSpPr/>
            <p:nvPr/>
          </p:nvSpPr>
          <p:spPr>
            <a:xfrm>
              <a:off x="3143900" y="1333700"/>
              <a:ext cx="8125" cy="12425"/>
            </a:xfrm>
            <a:custGeom>
              <a:avLst/>
              <a:gdLst/>
              <a:ahLst/>
              <a:cxnLst/>
              <a:rect l="l" t="t" r="r" b="b"/>
              <a:pathLst>
                <a:path w="325" h="497" extrusionOk="0">
                  <a:moveTo>
                    <a:pt x="248" y="1"/>
                  </a:moveTo>
                  <a:lnTo>
                    <a:pt x="248" y="1"/>
                  </a:lnTo>
                  <a:cubicBezTo>
                    <a:pt x="0" y="106"/>
                    <a:pt x="57" y="468"/>
                    <a:pt x="325" y="497"/>
                  </a:cubicBezTo>
                  <a:lnTo>
                    <a:pt x="248" y="1"/>
                  </a:lnTo>
                  <a:close/>
                </a:path>
              </a:pathLst>
            </a:custGeom>
            <a:solidFill>
              <a:srgbClr val="FFFFFF"/>
            </a:solidFill>
            <a:ln w="5950" cap="flat" cmpd="sng">
              <a:solidFill>
                <a:srgbClr val="FFFFFF"/>
              </a:solidFill>
              <a:prstDash val="solid"/>
              <a:miter lim="95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9" name="Google Shape;3269;p38"/>
            <p:cNvSpPr/>
            <p:nvPr/>
          </p:nvSpPr>
          <p:spPr>
            <a:xfrm>
              <a:off x="2964700" y="1085375"/>
              <a:ext cx="6525" cy="5125"/>
            </a:xfrm>
            <a:custGeom>
              <a:avLst/>
              <a:gdLst/>
              <a:ahLst/>
              <a:cxnLst/>
              <a:rect l="l" t="t" r="r" b="b"/>
              <a:pathLst>
                <a:path w="261" h="205" extrusionOk="0">
                  <a:moveTo>
                    <a:pt x="125" y="0"/>
                  </a:moveTo>
                  <a:cubicBezTo>
                    <a:pt x="65" y="0"/>
                    <a:pt x="4" y="42"/>
                    <a:pt x="4" y="118"/>
                  </a:cubicBezTo>
                  <a:cubicBezTo>
                    <a:pt x="0" y="178"/>
                    <a:pt x="49" y="205"/>
                    <a:pt x="104" y="205"/>
                  </a:cubicBezTo>
                  <a:cubicBezTo>
                    <a:pt x="178" y="205"/>
                    <a:pt x="261" y="156"/>
                    <a:pt x="233" y="79"/>
                  </a:cubicBezTo>
                  <a:cubicBezTo>
                    <a:pt x="217" y="25"/>
                    <a:pt x="171" y="0"/>
                    <a:pt x="125" y="0"/>
                  </a:cubicBezTo>
                  <a:close/>
                </a:path>
              </a:pathLst>
            </a:custGeom>
            <a:solidFill>
              <a:srgbClr val="FFFFFF"/>
            </a:solidFill>
            <a:ln w="5950" cap="flat" cmpd="sng">
              <a:solidFill>
                <a:srgbClr val="FFFFFF"/>
              </a:solidFill>
              <a:prstDash val="solid"/>
              <a:miter lim="95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0" name="Google Shape;3270;p38"/>
            <p:cNvSpPr/>
            <p:nvPr/>
          </p:nvSpPr>
          <p:spPr>
            <a:xfrm>
              <a:off x="2889900" y="1057950"/>
              <a:ext cx="13200" cy="11075"/>
            </a:xfrm>
            <a:custGeom>
              <a:avLst/>
              <a:gdLst/>
              <a:ahLst/>
              <a:cxnLst/>
              <a:rect l="l" t="t" r="r" b="b"/>
              <a:pathLst>
                <a:path w="528" h="443" extrusionOk="0">
                  <a:moveTo>
                    <a:pt x="294" y="0"/>
                  </a:moveTo>
                  <a:cubicBezTo>
                    <a:pt x="282" y="0"/>
                    <a:pt x="270" y="1"/>
                    <a:pt x="258" y="3"/>
                  </a:cubicBezTo>
                  <a:cubicBezTo>
                    <a:pt x="58" y="32"/>
                    <a:pt x="1" y="280"/>
                    <a:pt x="154" y="394"/>
                  </a:cubicBezTo>
                  <a:cubicBezTo>
                    <a:pt x="197" y="427"/>
                    <a:pt x="244" y="442"/>
                    <a:pt x="290" y="442"/>
                  </a:cubicBezTo>
                  <a:cubicBezTo>
                    <a:pt x="415" y="442"/>
                    <a:pt x="527" y="331"/>
                    <a:pt x="506" y="184"/>
                  </a:cubicBezTo>
                  <a:cubicBezTo>
                    <a:pt x="489" y="73"/>
                    <a:pt x="395" y="0"/>
                    <a:pt x="294" y="0"/>
                  </a:cubicBezTo>
                  <a:close/>
                </a:path>
              </a:pathLst>
            </a:custGeom>
            <a:solidFill>
              <a:srgbClr val="FFFFFF"/>
            </a:solidFill>
            <a:ln w="5950" cap="flat" cmpd="sng">
              <a:solidFill>
                <a:srgbClr val="FFFFFF"/>
              </a:solidFill>
              <a:prstDash val="solid"/>
              <a:miter lim="95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1" name="Google Shape;3271;p38"/>
            <p:cNvSpPr/>
            <p:nvPr/>
          </p:nvSpPr>
          <p:spPr>
            <a:xfrm>
              <a:off x="2799050" y="994350"/>
              <a:ext cx="24350" cy="23525"/>
            </a:xfrm>
            <a:custGeom>
              <a:avLst/>
              <a:gdLst/>
              <a:ahLst/>
              <a:cxnLst/>
              <a:rect l="l" t="t" r="r" b="b"/>
              <a:pathLst>
                <a:path w="974" h="941" extrusionOk="0">
                  <a:moveTo>
                    <a:pt x="401" y="0"/>
                  </a:moveTo>
                  <a:cubicBezTo>
                    <a:pt x="325" y="10"/>
                    <a:pt x="268" y="38"/>
                    <a:pt x="210" y="76"/>
                  </a:cubicBezTo>
                  <a:lnTo>
                    <a:pt x="182" y="96"/>
                  </a:lnTo>
                  <a:cubicBezTo>
                    <a:pt x="144" y="124"/>
                    <a:pt x="115" y="162"/>
                    <a:pt x="86" y="200"/>
                  </a:cubicBezTo>
                  <a:cubicBezTo>
                    <a:pt x="67" y="229"/>
                    <a:pt x="48" y="267"/>
                    <a:pt x="29" y="296"/>
                  </a:cubicBezTo>
                  <a:cubicBezTo>
                    <a:pt x="29" y="315"/>
                    <a:pt x="20" y="324"/>
                    <a:pt x="20" y="334"/>
                  </a:cubicBezTo>
                  <a:cubicBezTo>
                    <a:pt x="10" y="353"/>
                    <a:pt x="10" y="372"/>
                    <a:pt x="10" y="391"/>
                  </a:cubicBezTo>
                  <a:cubicBezTo>
                    <a:pt x="0" y="439"/>
                    <a:pt x="0" y="487"/>
                    <a:pt x="10" y="544"/>
                  </a:cubicBezTo>
                  <a:cubicBezTo>
                    <a:pt x="45" y="770"/>
                    <a:pt x="245" y="940"/>
                    <a:pt x="475" y="940"/>
                  </a:cubicBezTo>
                  <a:cubicBezTo>
                    <a:pt x="498" y="940"/>
                    <a:pt x="521" y="938"/>
                    <a:pt x="544" y="935"/>
                  </a:cubicBezTo>
                  <a:cubicBezTo>
                    <a:pt x="792" y="897"/>
                    <a:pt x="973" y="649"/>
                    <a:pt x="935" y="401"/>
                  </a:cubicBezTo>
                  <a:cubicBezTo>
                    <a:pt x="926" y="372"/>
                    <a:pt x="926" y="334"/>
                    <a:pt x="916" y="305"/>
                  </a:cubicBezTo>
                  <a:cubicBezTo>
                    <a:pt x="897" y="267"/>
                    <a:pt x="869" y="220"/>
                    <a:pt x="840" y="181"/>
                  </a:cubicBezTo>
                  <a:cubicBezTo>
                    <a:pt x="830" y="162"/>
                    <a:pt x="811" y="153"/>
                    <a:pt x="802" y="134"/>
                  </a:cubicBezTo>
                  <a:lnTo>
                    <a:pt x="792" y="124"/>
                  </a:lnTo>
                  <a:cubicBezTo>
                    <a:pt x="783" y="115"/>
                    <a:pt x="773" y="105"/>
                    <a:pt x="754" y="105"/>
                  </a:cubicBezTo>
                  <a:cubicBezTo>
                    <a:pt x="744" y="96"/>
                    <a:pt x="735" y="86"/>
                    <a:pt x="725" y="76"/>
                  </a:cubicBezTo>
                  <a:lnTo>
                    <a:pt x="716" y="67"/>
                  </a:lnTo>
                  <a:cubicBezTo>
                    <a:pt x="706" y="57"/>
                    <a:pt x="687" y="48"/>
                    <a:pt x="668" y="38"/>
                  </a:cubicBezTo>
                  <a:cubicBezTo>
                    <a:pt x="640" y="29"/>
                    <a:pt x="611" y="19"/>
                    <a:pt x="573" y="10"/>
                  </a:cubicBezTo>
                  <a:cubicBezTo>
                    <a:pt x="563" y="10"/>
                    <a:pt x="554" y="0"/>
                    <a:pt x="535" y="0"/>
                  </a:cubicBezTo>
                  <a:close/>
                </a:path>
              </a:pathLst>
            </a:custGeom>
            <a:solidFill>
              <a:srgbClr val="FFFFFF"/>
            </a:solidFill>
            <a:ln w="5950" cap="flat" cmpd="sng">
              <a:solidFill>
                <a:srgbClr val="FFFFFF"/>
              </a:solidFill>
              <a:prstDash val="solid"/>
              <a:miter lim="95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2" name="Google Shape;3272;p38"/>
            <p:cNvSpPr/>
            <p:nvPr/>
          </p:nvSpPr>
          <p:spPr>
            <a:xfrm>
              <a:off x="2541675" y="1176975"/>
              <a:ext cx="16775" cy="14025"/>
            </a:xfrm>
            <a:custGeom>
              <a:avLst/>
              <a:gdLst/>
              <a:ahLst/>
              <a:cxnLst/>
              <a:rect l="l" t="t" r="r" b="b"/>
              <a:pathLst>
                <a:path w="671" h="561" extrusionOk="0">
                  <a:moveTo>
                    <a:pt x="299" y="0"/>
                  </a:moveTo>
                  <a:cubicBezTo>
                    <a:pt x="143" y="0"/>
                    <a:pt x="1" y="136"/>
                    <a:pt x="22" y="317"/>
                  </a:cubicBezTo>
                  <a:cubicBezTo>
                    <a:pt x="39" y="461"/>
                    <a:pt x="161" y="560"/>
                    <a:pt x="295" y="560"/>
                  </a:cubicBezTo>
                  <a:cubicBezTo>
                    <a:pt x="312" y="560"/>
                    <a:pt x="329" y="559"/>
                    <a:pt x="346" y="556"/>
                  </a:cubicBezTo>
                  <a:cubicBezTo>
                    <a:pt x="594" y="517"/>
                    <a:pt x="670" y="203"/>
                    <a:pt x="470" y="59"/>
                  </a:cubicBezTo>
                  <a:cubicBezTo>
                    <a:pt x="416" y="18"/>
                    <a:pt x="357" y="0"/>
                    <a:pt x="299" y="0"/>
                  </a:cubicBezTo>
                  <a:close/>
                </a:path>
              </a:pathLst>
            </a:custGeom>
            <a:solidFill>
              <a:srgbClr val="FFFFFF"/>
            </a:solidFill>
            <a:ln w="5950" cap="flat" cmpd="sng">
              <a:solidFill>
                <a:srgbClr val="FFFFFF"/>
              </a:solidFill>
              <a:prstDash val="solid"/>
              <a:miter lim="95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3" name="Google Shape;3273;p38"/>
            <p:cNvSpPr/>
            <p:nvPr/>
          </p:nvSpPr>
          <p:spPr>
            <a:xfrm>
              <a:off x="2622750" y="1330400"/>
              <a:ext cx="8900" cy="7400"/>
            </a:xfrm>
            <a:custGeom>
              <a:avLst/>
              <a:gdLst/>
              <a:ahLst/>
              <a:cxnLst/>
              <a:rect l="l" t="t" r="r" b="b"/>
              <a:pathLst>
                <a:path w="356" h="296" extrusionOk="0">
                  <a:moveTo>
                    <a:pt x="160" y="0"/>
                  </a:moveTo>
                  <a:cubicBezTo>
                    <a:pt x="76" y="0"/>
                    <a:pt x="0" y="77"/>
                    <a:pt x="22" y="171"/>
                  </a:cubicBezTo>
                  <a:cubicBezTo>
                    <a:pt x="31" y="241"/>
                    <a:pt x="97" y="296"/>
                    <a:pt x="167" y="296"/>
                  </a:cubicBezTo>
                  <a:cubicBezTo>
                    <a:pt x="173" y="296"/>
                    <a:pt x="179" y="295"/>
                    <a:pt x="184" y="295"/>
                  </a:cubicBezTo>
                  <a:cubicBezTo>
                    <a:pt x="308" y="266"/>
                    <a:pt x="356" y="104"/>
                    <a:pt x="241" y="28"/>
                  </a:cubicBezTo>
                  <a:cubicBezTo>
                    <a:pt x="215" y="9"/>
                    <a:pt x="187" y="0"/>
                    <a:pt x="160" y="0"/>
                  </a:cubicBezTo>
                  <a:close/>
                </a:path>
              </a:pathLst>
            </a:custGeom>
            <a:solidFill>
              <a:srgbClr val="FFFFFF"/>
            </a:solidFill>
            <a:ln w="5950" cap="flat" cmpd="sng">
              <a:solidFill>
                <a:srgbClr val="FFFFFF"/>
              </a:solidFill>
              <a:prstDash val="solid"/>
              <a:miter lim="95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4" name="Google Shape;3274;p38"/>
            <p:cNvSpPr/>
            <p:nvPr/>
          </p:nvSpPr>
          <p:spPr>
            <a:xfrm>
              <a:off x="2284175" y="1262900"/>
              <a:ext cx="31500" cy="26350"/>
            </a:xfrm>
            <a:custGeom>
              <a:avLst/>
              <a:gdLst/>
              <a:ahLst/>
              <a:cxnLst/>
              <a:rect l="l" t="t" r="r" b="b"/>
              <a:pathLst>
                <a:path w="1260" h="1054" extrusionOk="0">
                  <a:moveTo>
                    <a:pt x="571" y="1"/>
                  </a:moveTo>
                  <a:cubicBezTo>
                    <a:pt x="274" y="1"/>
                    <a:pt x="1" y="263"/>
                    <a:pt x="57" y="610"/>
                  </a:cubicBezTo>
                  <a:cubicBezTo>
                    <a:pt x="92" y="872"/>
                    <a:pt x="319" y="1054"/>
                    <a:pt x="576" y="1054"/>
                  </a:cubicBezTo>
                  <a:cubicBezTo>
                    <a:pt x="600" y="1054"/>
                    <a:pt x="624" y="1052"/>
                    <a:pt x="649" y="1049"/>
                  </a:cubicBezTo>
                  <a:cubicBezTo>
                    <a:pt x="1107" y="972"/>
                    <a:pt x="1259" y="381"/>
                    <a:pt x="878" y="104"/>
                  </a:cubicBezTo>
                  <a:cubicBezTo>
                    <a:pt x="781" y="33"/>
                    <a:pt x="675" y="1"/>
                    <a:pt x="571" y="1"/>
                  </a:cubicBezTo>
                  <a:close/>
                </a:path>
              </a:pathLst>
            </a:custGeom>
            <a:solidFill>
              <a:srgbClr val="FFFFFF"/>
            </a:solidFill>
            <a:ln w="5950" cap="flat" cmpd="sng">
              <a:solidFill>
                <a:srgbClr val="FFFFFF"/>
              </a:solidFill>
              <a:prstDash val="solid"/>
              <a:miter lim="95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5" name="Google Shape;3275;p38"/>
            <p:cNvSpPr/>
            <p:nvPr/>
          </p:nvSpPr>
          <p:spPr>
            <a:xfrm>
              <a:off x="2232900" y="1109775"/>
              <a:ext cx="21475" cy="11575"/>
            </a:xfrm>
            <a:custGeom>
              <a:avLst/>
              <a:gdLst/>
              <a:ahLst/>
              <a:cxnLst/>
              <a:rect l="l" t="t" r="r" b="b"/>
              <a:pathLst>
                <a:path w="859" h="463" extrusionOk="0">
                  <a:moveTo>
                    <a:pt x="849" y="0"/>
                  </a:moveTo>
                  <a:lnTo>
                    <a:pt x="0" y="172"/>
                  </a:lnTo>
                  <a:cubicBezTo>
                    <a:pt x="69" y="352"/>
                    <a:pt x="237" y="462"/>
                    <a:pt x="416" y="462"/>
                  </a:cubicBezTo>
                  <a:cubicBezTo>
                    <a:pt x="436" y="462"/>
                    <a:pt x="457" y="461"/>
                    <a:pt x="477" y="458"/>
                  </a:cubicBezTo>
                  <a:cubicBezTo>
                    <a:pt x="706" y="429"/>
                    <a:pt x="859" y="229"/>
                    <a:pt x="849" y="0"/>
                  </a:cubicBezTo>
                  <a:close/>
                </a:path>
              </a:pathLst>
            </a:custGeom>
            <a:solidFill>
              <a:srgbClr val="FFFFFF"/>
            </a:solidFill>
            <a:ln w="5950" cap="flat" cmpd="sng">
              <a:solidFill>
                <a:srgbClr val="FFFFFF"/>
              </a:solidFill>
              <a:prstDash val="solid"/>
              <a:miter lim="95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6" name="Google Shape;3276;p38"/>
            <p:cNvSpPr/>
            <p:nvPr/>
          </p:nvSpPr>
          <p:spPr>
            <a:xfrm>
              <a:off x="2289000" y="1172875"/>
              <a:ext cx="5200" cy="4400"/>
            </a:xfrm>
            <a:custGeom>
              <a:avLst/>
              <a:gdLst/>
              <a:ahLst/>
              <a:cxnLst/>
              <a:rect l="l" t="t" r="r" b="b"/>
              <a:pathLst>
                <a:path w="208" h="176" extrusionOk="0">
                  <a:moveTo>
                    <a:pt x="96" y="0"/>
                  </a:moveTo>
                  <a:cubicBezTo>
                    <a:pt x="48" y="0"/>
                    <a:pt x="0" y="42"/>
                    <a:pt x="7" y="99"/>
                  </a:cubicBezTo>
                  <a:cubicBezTo>
                    <a:pt x="17" y="147"/>
                    <a:pt x="55" y="176"/>
                    <a:pt x="103" y="176"/>
                  </a:cubicBezTo>
                  <a:cubicBezTo>
                    <a:pt x="179" y="157"/>
                    <a:pt x="208" y="61"/>
                    <a:pt x="141" y="14"/>
                  </a:cubicBezTo>
                  <a:cubicBezTo>
                    <a:pt x="127" y="4"/>
                    <a:pt x="112" y="0"/>
                    <a:pt x="96" y="0"/>
                  </a:cubicBezTo>
                  <a:close/>
                </a:path>
              </a:pathLst>
            </a:custGeom>
            <a:solidFill>
              <a:srgbClr val="FFFFFF"/>
            </a:solidFill>
            <a:ln w="5950" cap="flat" cmpd="sng">
              <a:solidFill>
                <a:srgbClr val="FFFFFF"/>
              </a:solidFill>
              <a:prstDash val="solid"/>
              <a:miter lim="95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7" name="Google Shape;3277;p38"/>
            <p:cNvSpPr/>
            <p:nvPr/>
          </p:nvSpPr>
          <p:spPr>
            <a:xfrm>
              <a:off x="2288175" y="1213700"/>
              <a:ext cx="11275" cy="9450"/>
            </a:xfrm>
            <a:custGeom>
              <a:avLst/>
              <a:gdLst/>
              <a:ahLst/>
              <a:cxnLst/>
              <a:rect l="l" t="t" r="r" b="b"/>
              <a:pathLst>
                <a:path w="451" h="378" extrusionOk="0">
                  <a:moveTo>
                    <a:pt x="204" y="0"/>
                  </a:moveTo>
                  <a:cubicBezTo>
                    <a:pt x="98" y="0"/>
                    <a:pt x="0" y="96"/>
                    <a:pt x="21" y="222"/>
                  </a:cubicBezTo>
                  <a:cubicBezTo>
                    <a:pt x="38" y="315"/>
                    <a:pt x="115" y="378"/>
                    <a:pt x="205" y="378"/>
                  </a:cubicBezTo>
                  <a:cubicBezTo>
                    <a:pt x="217" y="378"/>
                    <a:pt x="229" y="377"/>
                    <a:pt x="241" y="374"/>
                  </a:cubicBezTo>
                  <a:cubicBezTo>
                    <a:pt x="403" y="355"/>
                    <a:pt x="451" y="136"/>
                    <a:pt x="317" y="40"/>
                  </a:cubicBezTo>
                  <a:cubicBezTo>
                    <a:pt x="282" y="13"/>
                    <a:pt x="242" y="0"/>
                    <a:pt x="204" y="0"/>
                  </a:cubicBezTo>
                  <a:close/>
                </a:path>
              </a:pathLst>
            </a:custGeom>
            <a:solidFill>
              <a:srgbClr val="FFFFFF"/>
            </a:solidFill>
            <a:ln w="5950" cap="flat" cmpd="sng">
              <a:solidFill>
                <a:srgbClr val="FFFFFF"/>
              </a:solidFill>
              <a:prstDash val="solid"/>
              <a:miter lim="95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8" name="Google Shape;3278;p38"/>
            <p:cNvSpPr/>
            <p:nvPr/>
          </p:nvSpPr>
          <p:spPr>
            <a:xfrm>
              <a:off x="2187575" y="1455650"/>
              <a:ext cx="27550" cy="23250"/>
            </a:xfrm>
            <a:custGeom>
              <a:avLst/>
              <a:gdLst/>
              <a:ahLst/>
              <a:cxnLst/>
              <a:rect l="l" t="t" r="r" b="b"/>
              <a:pathLst>
                <a:path w="1102" h="930" extrusionOk="0">
                  <a:moveTo>
                    <a:pt x="508" y="0"/>
                  </a:moveTo>
                  <a:cubicBezTo>
                    <a:pt x="483" y="0"/>
                    <a:pt x="457" y="2"/>
                    <a:pt x="430" y="7"/>
                  </a:cubicBezTo>
                  <a:cubicBezTo>
                    <a:pt x="182" y="45"/>
                    <a:pt x="1" y="283"/>
                    <a:pt x="48" y="531"/>
                  </a:cubicBezTo>
                  <a:cubicBezTo>
                    <a:pt x="83" y="782"/>
                    <a:pt x="294" y="930"/>
                    <a:pt x="508" y="930"/>
                  </a:cubicBezTo>
                  <a:cubicBezTo>
                    <a:pt x="644" y="930"/>
                    <a:pt x="782" y="871"/>
                    <a:pt x="878" y="741"/>
                  </a:cubicBezTo>
                  <a:cubicBezTo>
                    <a:pt x="1101" y="429"/>
                    <a:pt x="874" y="0"/>
                    <a:pt x="508" y="0"/>
                  </a:cubicBezTo>
                  <a:close/>
                </a:path>
              </a:pathLst>
            </a:custGeom>
            <a:solidFill>
              <a:srgbClr val="FFFFFF"/>
            </a:solidFill>
            <a:ln w="5950" cap="flat" cmpd="sng">
              <a:solidFill>
                <a:srgbClr val="FFFFFF"/>
              </a:solidFill>
              <a:prstDash val="solid"/>
              <a:miter lim="95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9" name="Google Shape;3279;p38"/>
            <p:cNvSpPr/>
            <p:nvPr/>
          </p:nvSpPr>
          <p:spPr>
            <a:xfrm>
              <a:off x="2243150" y="1476625"/>
              <a:ext cx="28475" cy="23925"/>
            </a:xfrm>
            <a:custGeom>
              <a:avLst/>
              <a:gdLst/>
              <a:ahLst/>
              <a:cxnLst/>
              <a:rect l="l" t="t" r="r" b="b"/>
              <a:pathLst>
                <a:path w="1139" h="957" extrusionOk="0">
                  <a:moveTo>
                    <a:pt x="527" y="1"/>
                  </a:moveTo>
                  <a:cubicBezTo>
                    <a:pt x="502" y="1"/>
                    <a:pt x="476" y="3"/>
                    <a:pt x="449" y="7"/>
                  </a:cubicBezTo>
                  <a:cubicBezTo>
                    <a:pt x="182" y="45"/>
                    <a:pt x="0" y="284"/>
                    <a:pt x="48" y="551"/>
                  </a:cubicBezTo>
                  <a:cubicBezTo>
                    <a:pt x="83" y="807"/>
                    <a:pt x="299" y="956"/>
                    <a:pt x="518" y="956"/>
                  </a:cubicBezTo>
                  <a:cubicBezTo>
                    <a:pt x="658" y="956"/>
                    <a:pt x="800" y="895"/>
                    <a:pt x="897" y="761"/>
                  </a:cubicBezTo>
                  <a:cubicBezTo>
                    <a:pt x="1138" y="439"/>
                    <a:pt x="903" y="1"/>
                    <a:pt x="527" y="1"/>
                  </a:cubicBezTo>
                  <a:close/>
                </a:path>
              </a:pathLst>
            </a:custGeom>
            <a:solidFill>
              <a:srgbClr val="FFFFFF"/>
            </a:solidFill>
            <a:ln w="5950" cap="flat" cmpd="sng">
              <a:solidFill>
                <a:srgbClr val="FFFFFF"/>
              </a:solidFill>
              <a:prstDash val="solid"/>
              <a:miter lim="95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0" name="Google Shape;3280;p38"/>
            <p:cNvSpPr/>
            <p:nvPr/>
          </p:nvSpPr>
          <p:spPr>
            <a:xfrm>
              <a:off x="2368525" y="1673675"/>
              <a:ext cx="13675" cy="11175"/>
            </a:xfrm>
            <a:custGeom>
              <a:avLst/>
              <a:gdLst/>
              <a:ahLst/>
              <a:cxnLst/>
              <a:rect l="l" t="t" r="r" b="b"/>
              <a:pathLst>
                <a:path w="547" h="447" extrusionOk="0">
                  <a:moveTo>
                    <a:pt x="253" y="1"/>
                  </a:moveTo>
                  <a:cubicBezTo>
                    <a:pt x="123" y="1"/>
                    <a:pt x="1" y="113"/>
                    <a:pt x="22" y="262"/>
                  </a:cubicBezTo>
                  <a:cubicBezTo>
                    <a:pt x="39" y="373"/>
                    <a:pt x="133" y="446"/>
                    <a:pt x="242" y="446"/>
                  </a:cubicBezTo>
                  <a:cubicBezTo>
                    <a:pt x="254" y="446"/>
                    <a:pt x="267" y="445"/>
                    <a:pt x="280" y="443"/>
                  </a:cubicBezTo>
                  <a:cubicBezTo>
                    <a:pt x="480" y="415"/>
                    <a:pt x="547" y="157"/>
                    <a:pt x="385" y="43"/>
                  </a:cubicBezTo>
                  <a:cubicBezTo>
                    <a:pt x="343" y="14"/>
                    <a:pt x="298" y="1"/>
                    <a:pt x="253" y="1"/>
                  </a:cubicBezTo>
                  <a:close/>
                </a:path>
              </a:pathLst>
            </a:custGeom>
            <a:solidFill>
              <a:srgbClr val="FFFFFF"/>
            </a:solidFill>
            <a:ln w="5950" cap="flat" cmpd="sng">
              <a:solidFill>
                <a:srgbClr val="FFFFFF"/>
              </a:solidFill>
              <a:prstDash val="solid"/>
              <a:miter lim="95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1" name="Google Shape;3281;p38"/>
            <p:cNvSpPr/>
            <p:nvPr/>
          </p:nvSpPr>
          <p:spPr>
            <a:xfrm>
              <a:off x="2427725" y="1793675"/>
              <a:ext cx="13450" cy="11425"/>
            </a:xfrm>
            <a:custGeom>
              <a:avLst/>
              <a:gdLst/>
              <a:ahLst/>
              <a:cxnLst/>
              <a:rect l="l" t="t" r="r" b="b"/>
              <a:pathLst>
                <a:path w="538" h="457" extrusionOk="0">
                  <a:moveTo>
                    <a:pt x="245" y="0"/>
                  </a:moveTo>
                  <a:cubicBezTo>
                    <a:pt x="233" y="0"/>
                    <a:pt x="222" y="1"/>
                    <a:pt x="211" y="3"/>
                  </a:cubicBezTo>
                  <a:cubicBezTo>
                    <a:pt x="87" y="22"/>
                    <a:pt x="1" y="136"/>
                    <a:pt x="20" y="260"/>
                  </a:cubicBezTo>
                  <a:cubicBezTo>
                    <a:pt x="37" y="384"/>
                    <a:pt x="142" y="456"/>
                    <a:pt x="248" y="456"/>
                  </a:cubicBezTo>
                  <a:cubicBezTo>
                    <a:pt x="315" y="456"/>
                    <a:pt x="382" y="428"/>
                    <a:pt x="430" y="365"/>
                  </a:cubicBezTo>
                  <a:cubicBezTo>
                    <a:pt x="538" y="213"/>
                    <a:pt x="426" y="0"/>
                    <a:pt x="245" y="0"/>
                  </a:cubicBezTo>
                  <a:close/>
                </a:path>
              </a:pathLst>
            </a:custGeom>
            <a:solidFill>
              <a:srgbClr val="FFFFFF"/>
            </a:solidFill>
            <a:ln w="5950" cap="flat" cmpd="sng">
              <a:solidFill>
                <a:srgbClr val="FFFFFF"/>
              </a:solidFill>
              <a:prstDash val="solid"/>
              <a:miter lim="95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2" name="Google Shape;3282;p38"/>
            <p:cNvSpPr/>
            <p:nvPr/>
          </p:nvSpPr>
          <p:spPr>
            <a:xfrm>
              <a:off x="2422425" y="1664075"/>
              <a:ext cx="11525" cy="9525"/>
            </a:xfrm>
            <a:custGeom>
              <a:avLst/>
              <a:gdLst/>
              <a:ahLst/>
              <a:cxnLst/>
              <a:rect l="l" t="t" r="r" b="b"/>
              <a:pathLst>
                <a:path w="461" h="381" extrusionOk="0">
                  <a:moveTo>
                    <a:pt x="210" y="1"/>
                  </a:moveTo>
                  <a:cubicBezTo>
                    <a:pt x="102" y="1"/>
                    <a:pt x="1" y="96"/>
                    <a:pt x="22" y="217"/>
                  </a:cubicBezTo>
                  <a:cubicBezTo>
                    <a:pt x="40" y="315"/>
                    <a:pt x="125" y="380"/>
                    <a:pt x="222" y="380"/>
                  </a:cubicBezTo>
                  <a:cubicBezTo>
                    <a:pt x="228" y="380"/>
                    <a:pt x="235" y="380"/>
                    <a:pt x="241" y="379"/>
                  </a:cubicBezTo>
                  <a:cubicBezTo>
                    <a:pt x="404" y="350"/>
                    <a:pt x="461" y="131"/>
                    <a:pt x="318" y="36"/>
                  </a:cubicBezTo>
                  <a:cubicBezTo>
                    <a:pt x="284" y="12"/>
                    <a:pt x="247" y="1"/>
                    <a:pt x="210" y="1"/>
                  </a:cubicBezTo>
                  <a:close/>
                </a:path>
              </a:pathLst>
            </a:custGeom>
            <a:solidFill>
              <a:srgbClr val="FFFFFF"/>
            </a:solidFill>
            <a:ln w="5950" cap="flat" cmpd="sng">
              <a:solidFill>
                <a:srgbClr val="FFFFFF"/>
              </a:solidFill>
              <a:prstDash val="solid"/>
              <a:miter lim="95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3" name="Google Shape;3283;p38"/>
            <p:cNvSpPr/>
            <p:nvPr/>
          </p:nvSpPr>
          <p:spPr>
            <a:xfrm>
              <a:off x="2571525" y="1833700"/>
              <a:ext cx="20300" cy="19475"/>
            </a:xfrm>
            <a:custGeom>
              <a:avLst/>
              <a:gdLst/>
              <a:ahLst/>
              <a:cxnLst/>
              <a:rect l="l" t="t" r="r" b="b"/>
              <a:pathLst>
                <a:path w="812" h="779" extrusionOk="0">
                  <a:moveTo>
                    <a:pt x="417" y="1"/>
                  </a:moveTo>
                  <a:cubicBezTo>
                    <a:pt x="399" y="1"/>
                    <a:pt x="381" y="2"/>
                    <a:pt x="363" y="5"/>
                  </a:cubicBezTo>
                  <a:cubicBezTo>
                    <a:pt x="154" y="43"/>
                    <a:pt x="1" y="233"/>
                    <a:pt x="39" y="453"/>
                  </a:cubicBezTo>
                  <a:cubicBezTo>
                    <a:pt x="39" y="472"/>
                    <a:pt x="49" y="491"/>
                    <a:pt x="49" y="510"/>
                  </a:cubicBezTo>
                  <a:cubicBezTo>
                    <a:pt x="107" y="694"/>
                    <a:pt x="260" y="779"/>
                    <a:pt x="415" y="779"/>
                  </a:cubicBezTo>
                  <a:cubicBezTo>
                    <a:pt x="613" y="779"/>
                    <a:pt x="812" y="638"/>
                    <a:pt x="812" y="386"/>
                  </a:cubicBezTo>
                  <a:cubicBezTo>
                    <a:pt x="812" y="367"/>
                    <a:pt x="812" y="348"/>
                    <a:pt x="812" y="329"/>
                  </a:cubicBezTo>
                  <a:cubicBezTo>
                    <a:pt x="777" y="137"/>
                    <a:pt x="606" y="1"/>
                    <a:pt x="417" y="1"/>
                  </a:cubicBezTo>
                  <a:close/>
                </a:path>
              </a:pathLst>
            </a:custGeom>
            <a:solidFill>
              <a:srgbClr val="FFFFFF"/>
            </a:solidFill>
            <a:ln w="5950" cap="flat" cmpd="sng">
              <a:solidFill>
                <a:srgbClr val="FFFFFF"/>
              </a:solidFill>
              <a:prstDash val="solid"/>
              <a:miter lim="95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4" name="Google Shape;3284;p38"/>
            <p:cNvSpPr/>
            <p:nvPr/>
          </p:nvSpPr>
          <p:spPr>
            <a:xfrm>
              <a:off x="2402175" y="1747825"/>
              <a:ext cx="30350" cy="25300"/>
            </a:xfrm>
            <a:custGeom>
              <a:avLst/>
              <a:gdLst/>
              <a:ahLst/>
              <a:cxnLst/>
              <a:rect l="l" t="t" r="r" b="b"/>
              <a:pathLst>
                <a:path w="1214" h="1012" extrusionOk="0">
                  <a:moveTo>
                    <a:pt x="553" y="1"/>
                  </a:moveTo>
                  <a:cubicBezTo>
                    <a:pt x="265" y="1"/>
                    <a:pt x="0" y="253"/>
                    <a:pt x="50" y="578"/>
                  </a:cubicBezTo>
                  <a:cubicBezTo>
                    <a:pt x="93" y="831"/>
                    <a:pt x="312" y="1012"/>
                    <a:pt x="561" y="1012"/>
                  </a:cubicBezTo>
                  <a:cubicBezTo>
                    <a:pt x="584" y="1012"/>
                    <a:pt x="608" y="1010"/>
                    <a:pt x="632" y="1007"/>
                  </a:cubicBezTo>
                  <a:cubicBezTo>
                    <a:pt x="1070" y="931"/>
                    <a:pt x="1214" y="358"/>
                    <a:pt x="851" y="101"/>
                  </a:cubicBezTo>
                  <a:cubicBezTo>
                    <a:pt x="757" y="32"/>
                    <a:pt x="654" y="1"/>
                    <a:pt x="553" y="1"/>
                  </a:cubicBezTo>
                  <a:close/>
                </a:path>
              </a:pathLst>
            </a:custGeom>
            <a:solidFill>
              <a:srgbClr val="FFFFFF"/>
            </a:solidFill>
            <a:ln w="5950" cap="flat" cmpd="sng">
              <a:solidFill>
                <a:srgbClr val="FFFFFF"/>
              </a:solidFill>
              <a:prstDash val="solid"/>
              <a:miter lim="95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5" name="Google Shape;3285;p38"/>
            <p:cNvSpPr/>
            <p:nvPr/>
          </p:nvSpPr>
          <p:spPr>
            <a:xfrm>
              <a:off x="2790300" y="1619000"/>
              <a:ext cx="19500" cy="16275"/>
            </a:xfrm>
            <a:custGeom>
              <a:avLst/>
              <a:gdLst/>
              <a:ahLst/>
              <a:cxnLst/>
              <a:rect l="l" t="t" r="r" b="b"/>
              <a:pathLst>
                <a:path w="780" h="651" extrusionOk="0">
                  <a:moveTo>
                    <a:pt x="358" y="1"/>
                  </a:moveTo>
                  <a:cubicBezTo>
                    <a:pt x="171" y="1"/>
                    <a:pt x="0" y="166"/>
                    <a:pt x="36" y="379"/>
                  </a:cubicBezTo>
                  <a:cubicBezTo>
                    <a:pt x="61" y="534"/>
                    <a:pt x="196" y="650"/>
                    <a:pt x="356" y="650"/>
                  </a:cubicBezTo>
                  <a:cubicBezTo>
                    <a:pt x="373" y="650"/>
                    <a:pt x="390" y="649"/>
                    <a:pt x="408" y="646"/>
                  </a:cubicBezTo>
                  <a:cubicBezTo>
                    <a:pt x="694" y="599"/>
                    <a:pt x="780" y="236"/>
                    <a:pt x="551" y="64"/>
                  </a:cubicBezTo>
                  <a:cubicBezTo>
                    <a:pt x="490" y="20"/>
                    <a:pt x="423" y="1"/>
                    <a:pt x="358" y="1"/>
                  </a:cubicBezTo>
                  <a:close/>
                </a:path>
              </a:pathLst>
            </a:custGeom>
            <a:solidFill>
              <a:srgbClr val="FFFFFF"/>
            </a:solidFill>
            <a:ln w="5950" cap="flat" cmpd="sng">
              <a:solidFill>
                <a:srgbClr val="FFFFFF"/>
              </a:solidFill>
              <a:prstDash val="solid"/>
              <a:miter lim="95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6" name="Google Shape;3286;p38"/>
            <p:cNvSpPr/>
            <p:nvPr/>
          </p:nvSpPr>
          <p:spPr>
            <a:xfrm>
              <a:off x="2933025" y="1536975"/>
              <a:ext cx="10800" cy="9075"/>
            </a:xfrm>
            <a:custGeom>
              <a:avLst/>
              <a:gdLst/>
              <a:ahLst/>
              <a:cxnLst/>
              <a:rect l="l" t="t" r="r" b="b"/>
              <a:pathLst>
                <a:path w="432" h="363" extrusionOk="0">
                  <a:moveTo>
                    <a:pt x="202" y="1"/>
                  </a:moveTo>
                  <a:cubicBezTo>
                    <a:pt x="96" y="1"/>
                    <a:pt x="0" y="95"/>
                    <a:pt x="22" y="216"/>
                  </a:cubicBezTo>
                  <a:cubicBezTo>
                    <a:pt x="30" y="301"/>
                    <a:pt x="106" y="363"/>
                    <a:pt x="189" y="363"/>
                  </a:cubicBezTo>
                  <a:cubicBezTo>
                    <a:pt x="200" y="363"/>
                    <a:pt x="211" y="362"/>
                    <a:pt x="222" y="360"/>
                  </a:cubicBezTo>
                  <a:cubicBezTo>
                    <a:pt x="384" y="340"/>
                    <a:pt x="432" y="131"/>
                    <a:pt x="308" y="35"/>
                  </a:cubicBezTo>
                  <a:cubicBezTo>
                    <a:pt x="274" y="11"/>
                    <a:pt x="238" y="1"/>
                    <a:pt x="202" y="1"/>
                  </a:cubicBezTo>
                  <a:close/>
                </a:path>
              </a:pathLst>
            </a:custGeom>
            <a:solidFill>
              <a:srgbClr val="FFFFFF"/>
            </a:solidFill>
            <a:ln w="5950" cap="flat" cmpd="sng">
              <a:solidFill>
                <a:srgbClr val="FFFFFF"/>
              </a:solidFill>
              <a:prstDash val="solid"/>
              <a:miter lim="95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7" name="Google Shape;3287;p38"/>
            <p:cNvSpPr/>
            <p:nvPr/>
          </p:nvSpPr>
          <p:spPr>
            <a:xfrm>
              <a:off x="2980250" y="1702100"/>
              <a:ext cx="12225" cy="10175"/>
            </a:xfrm>
            <a:custGeom>
              <a:avLst/>
              <a:gdLst/>
              <a:ahLst/>
              <a:cxnLst/>
              <a:rect l="l" t="t" r="r" b="b"/>
              <a:pathLst>
                <a:path w="489" h="407" extrusionOk="0">
                  <a:moveTo>
                    <a:pt x="220" y="1"/>
                  </a:moveTo>
                  <a:cubicBezTo>
                    <a:pt x="103" y="1"/>
                    <a:pt x="0" y="98"/>
                    <a:pt x="21" y="232"/>
                  </a:cubicBezTo>
                  <a:cubicBezTo>
                    <a:pt x="38" y="334"/>
                    <a:pt x="125" y="406"/>
                    <a:pt x="225" y="406"/>
                  </a:cubicBezTo>
                  <a:cubicBezTo>
                    <a:pt x="236" y="406"/>
                    <a:pt x="248" y="405"/>
                    <a:pt x="260" y="403"/>
                  </a:cubicBezTo>
                  <a:cubicBezTo>
                    <a:pt x="441" y="375"/>
                    <a:pt x="489" y="146"/>
                    <a:pt x="346" y="41"/>
                  </a:cubicBezTo>
                  <a:cubicBezTo>
                    <a:pt x="306" y="13"/>
                    <a:pt x="262" y="1"/>
                    <a:pt x="220" y="1"/>
                  </a:cubicBezTo>
                  <a:close/>
                </a:path>
              </a:pathLst>
            </a:custGeom>
            <a:solidFill>
              <a:srgbClr val="FFFFFF"/>
            </a:solidFill>
            <a:ln w="5950" cap="flat" cmpd="sng">
              <a:solidFill>
                <a:srgbClr val="FFFFFF"/>
              </a:solidFill>
              <a:prstDash val="solid"/>
              <a:miter lim="95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8" name="Google Shape;3288;p38"/>
            <p:cNvSpPr/>
            <p:nvPr/>
          </p:nvSpPr>
          <p:spPr>
            <a:xfrm>
              <a:off x="3118325" y="1663475"/>
              <a:ext cx="12000" cy="9925"/>
            </a:xfrm>
            <a:custGeom>
              <a:avLst/>
              <a:gdLst/>
              <a:ahLst/>
              <a:cxnLst/>
              <a:rect l="l" t="t" r="r" b="b"/>
              <a:pathLst>
                <a:path w="480" h="397" extrusionOk="0">
                  <a:moveTo>
                    <a:pt x="217" y="1"/>
                  </a:moveTo>
                  <a:cubicBezTo>
                    <a:pt x="104" y="1"/>
                    <a:pt x="1" y="98"/>
                    <a:pt x="22" y="231"/>
                  </a:cubicBezTo>
                  <a:cubicBezTo>
                    <a:pt x="39" y="325"/>
                    <a:pt x="117" y="396"/>
                    <a:pt x="216" y="396"/>
                  </a:cubicBezTo>
                  <a:cubicBezTo>
                    <a:pt x="227" y="396"/>
                    <a:pt x="239" y="396"/>
                    <a:pt x="251" y="394"/>
                  </a:cubicBezTo>
                  <a:cubicBezTo>
                    <a:pt x="422" y="365"/>
                    <a:pt x="480" y="146"/>
                    <a:pt x="336" y="41"/>
                  </a:cubicBezTo>
                  <a:cubicBezTo>
                    <a:pt x="299" y="13"/>
                    <a:pt x="257" y="1"/>
                    <a:pt x="217" y="1"/>
                  </a:cubicBezTo>
                  <a:close/>
                </a:path>
              </a:pathLst>
            </a:custGeom>
            <a:solidFill>
              <a:srgbClr val="FFFFFF"/>
            </a:solidFill>
            <a:ln w="5950" cap="flat" cmpd="sng">
              <a:solidFill>
                <a:srgbClr val="FFFFFF"/>
              </a:solidFill>
              <a:prstDash val="solid"/>
              <a:miter lim="95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9" name="Google Shape;3289;p38"/>
            <p:cNvSpPr/>
            <p:nvPr/>
          </p:nvSpPr>
          <p:spPr>
            <a:xfrm>
              <a:off x="2692200" y="2394075"/>
              <a:ext cx="113800" cy="102725"/>
            </a:xfrm>
            <a:custGeom>
              <a:avLst/>
              <a:gdLst/>
              <a:ahLst/>
              <a:cxnLst/>
              <a:rect l="l" t="t" r="r" b="b"/>
              <a:pathLst>
                <a:path w="4552" h="4109" extrusionOk="0">
                  <a:moveTo>
                    <a:pt x="4220" y="0"/>
                  </a:moveTo>
                  <a:cubicBezTo>
                    <a:pt x="3352" y="0"/>
                    <a:pt x="2514" y="329"/>
                    <a:pt x="1871" y="913"/>
                  </a:cubicBezTo>
                  <a:cubicBezTo>
                    <a:pt x="611" y="2048"/>
                    <a:pt x="1" y="4109"/>
                    <a:pt x="1" y="4109"/>
                  </a:cubicBezTo>
                  <a:cubicBezTo>
                    <a:pt x="1" y="4109"/>
                    <a:pt x="2109" y="3718"/>
                    <a:pt x="3368" y="2592"/>
                  </a:cubicBezTo>
                  <a:cubicBezTo>
                    <a:pt x="4112" y="1943"/>
                    <a:pt x="4542" y="1009"/>
                    <a:pt x="4551" y="16"/>
                  </a:cubicBezTo>
                  <a:cubicBezTo>
                    <a:pt x="4440" y="6"/>
                    <a:pt x="4330" y="0"/>
                    <a:pt x="4220" y="0"/>
                  </a:cubicBezTo>
                  <a:close/>
                </a:path>
              </a:pathLst>
            </a:custGeom>
            <a:solidFill>
              <a:srgbClr val="FFFFFF"/>
            </a:solidFill>
            <a:ln w="5950" cap="flat" cmpd="sng">
              <a:solidFill>
                <a:srgbClr val="FFFFFF"/>
              </a:solidFill>
              <a:prstDash val="solid"/>
              <a:miter lim="95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0" name="Google Shape;3290;p38"/>
            <p:cNvSpPr/>
            <p:nvPr/>
          </p:nvSpPr>
          <p:spPr>
            <a:xfrm>
              <a:off x="2898975" y="2061550"/>
              <a:ext cx="82300" cy="136450"/>
            </a:xfrm>
            <a:custGeom>
              <a:avLst/>
              <a:gdLst/>
              <a:ahLst/>
              <a:cxnLst/>
              <a:rect l="l" t="t" r="r" b="b"/>
              <a:pathLst>
                <a:path w="3292" h="5458" extrusionOk="0">
                  <a:moveTo>
                    <a:pt x="334" y="1"/>
                  </a:moveTo>
                  <a:cubicBezTo>
                    <a:pt x="267" y="163"/>
                    <a:pt x="220" y="344"/>
                    <a:pt x="191" y="525"/>
                  </a:cubicBezTo>
                  <a:lnTo>
                    <a:pt x="134" y="525"/>
                  </a:lnTo>
                  <a:cubicBezTo>
                    <a:pt x="58" y="535"/>
                    <a:pt x="0" y="611"/>
                    <a:pt x="19" y="687"/>
                  </a:cubicBezTo>
                  <a:cubicBezTo>
                    <a:pt x="19" y="745"/>
                    <a:pt x="77" y="802"/>
                    <a:pt x="143" y="802"/>
                  </a:cubicBezTo>
                  <a:cubicBezTo>
                    <a:pt x="67" y="1498"/>
                    <a:pt x="191" y="2204"/>
                    <a:pt x="516" y="2834"/>
                  </a:cubicBezTo>
                  <a:cubicBezTo>
                    <a:pt x="1288" y="4331"/>
                    <a:pt x="3120" y="5457"/>
                    <a:pt x="3120" y="5457"/>
                  </a:cubicBezTo>
                  <a:cubicBezTo>
                    <a:pt x="3120" y="5457"/>
                    <a:pt x="3291" y="3301"/>
                    <a:pt x="2519" y="1794"/>
                  </a:cubicBezTo>
                  <a:cubicBezTo>
                    <a:pt x="2080" y="916"/>
                    <a:pt x="1288" y="258"/>
                    <a:pt x="334" y="1"/>
                  </a:cubicBezTo>
                  <a:close/>
                </a:path>
              </a:pathLst>
            </a:custGeom>
            <a:solidFill>
              <a:srgbClr val="FFFFFF"/>
            </a:solidFill>
            <a:ln w="5950" cap="flat" cmpd="sng">
              <a:solidFill>
                <a:srgbClr val="FFFFFF"/>
              </a:solidFill>
              <a:prstDash val="solid"/>
              <a:miter lim="95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1" name="Google Shape;3291;p38"/>
            <p:cNvSpPr/>
            <p:nvPr/>
          </p:nvSpPr>
          <p:spPr>
            <a:xfrm>
              <a:off x="2919250" y="1867900"/>
              <a:ext cx="143350" cy="66450"/>
            </a:xfrm>
            <a:custGeom>
              <a:avLst/>
              <a:gdLst/>
              <a:ahLst/>
              <a:cxnLst/>
              <a:rect l="l" t="t" r="r" b="b"/>
              <a:pathLst>
                <a:path w="5734" h="2658" extrusionOk="0">
                  <a:moveTo>
                    <a:pt x="4151" y="0"/>
                  </a:moveTo>
                  <a:cubicBezTo>
                    <a:pt x="3732" y="0"/>
                    <a:pt x="3312" y="76"/>
                    <a:pt x="2910" y="230"/>
                  </a:cubicBezTo>
                  <a:cubicBezTo>
                    <a:pt x="1326" y="831"/>
                    <a:pt x="0" y="2519"/>
                    <a:pt x="0" y="2519"/>
                  </a:cubicBezTo>
                  <a:cubicBezTo>
                    <a:pt x="0" y="2519"/>
                    <a:pt x="715" y="2658"/>
                    <a:pt x="1625" y="2658"/>
                  </a:cubicBezTo>
                  <a:cubicBezTo>
                    <a:pt x="2281" y="2658"/>
                    <a:pt x="3038" y="2586"/>
                    <a:pt x="3701" y="2338"/>
                  </a:cubicBezTo>
                  <a:cubicBezTo>
                    <a:pt x="4627" y="2004"/>
                    <a:pt x="5361" y="1288"/>
                    <a:pt x="5733" y="382"/>
                  </a:cubicBezTo>
                  <a:cubicBezTo>
                    <a:pt x="5237" y="129"/>
                    <a:pt x="4695" y="0"/>
                    <a:pt x="4151" y="0"/>
                  </a:cubicBezTo>
                  <a:close/>
                </a:path>
              </a:pathLst>
            </a:custGeom>
            <a:solidFill>
              <a:srgbClr val="FFFFFF"/>
            </a:solidFill>
            <a:ln w="5950" cap="flat" cmpd="sng">
              <a:solidFill>
                <a:srgbClr val="FFFFFF"/>
              </a:solidFill>
              <a:prstDash val="solid"/>
              <a:miter lim="95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2" name="Google Shape;3292;p38"/>
            <p:cNvSpPr/>
            <p:nvPr/>
          </p:nvSpPr>
          <p:spPr>
            <a:xfrm>
              <a:off x="2299900" y="2730500"/>
              <a:ext cx="150275" cy="58700"/>
            </a:xfrm>
            <a:custGeom>
              <a:avLst/>
              <a:gdLst/>
              <a:ahLst/>
              <a:cxnLst/>
              <a:rect l="l" t="t" r="r" b="b"/>
              <a:pathLst>
                <a:path w="6011" h="2348" extrusionOk="0">
                  <a:moveTo>
                    <a:pt x="2805" y="0"/>
                  </a:moveTo>
                  <a:cubicBezTo>
                    <a:pt x="1387" y="0"/>
                    <a:pt x="1" y="515"/>
                    <a:pt x="1" y="515"/>
                  </a:cubicBezTo>
                  <a:cubicBezTo>
                    <a:pt x="1" y="515"/>
                    <a:pt x="1556" y="1927"/>
                    <a:pt x="3187" y="2271"/>
                  </a:cubicBezTo>
                  <a:lnTo>
                    <a:pt x="3254" y="2280"/>
                  </a:lnTo>
                  <a:cubicBezTo>
                    <a:pt x="3480" y="2325"/>
                    <a:pt x="3709" y="2347"/>
                    <a:pt x="3936" y="2347"/>
                  </a:cubicBezTo>
                  <a:cubicBezTo>
                    <a:pt x="4676" y="2347"/>
                    <a:pt x="5405" y="2113"/>
                    <a:pt x="6010" y="1660"/>
                  </a:cubicBezTo>
                  <a:cubicBezTo>
                    <a:pt x="5495" y="821"/>
                    <a:pt x="4646" y="248"/>
                    <a:pt x="3673" y="67"/>
                  </a:cubicBezTo>
                  <a:cubicBezTo>
                    <a:pt x="3397" y="19"/>
                    <a:pt x="3120" y="0"/>
                    <a:pt x="2843" y="0"/>
                  </a:cubicBezTo>
                  <a:cubicBezTo>
                    <a:pt x="2831" y="0"/>
                    <a:pt x="2818" y="0"/>
                    <a:pt x="2805" y="0"/>
                  </a:cubicBezTo>
                  <a:close/>
                </a:path>
              </a:pathLst>
            </a:custGeom>
            <a:solidFill>
              <a:srgbClr val="FFFFFF"/>
            </a:solidFill>
            <a:ln w="5950" cap="flat" cmpd="sng">
              <a:solidFill>
                <a:srgbClr val="FFFFFF"/>
              </a:solidFill>
              <a:prstDash val="solid"/>
              <a:miter lim="95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3" name="Google Shape;3293;p38"/>
            <p:cNvSpPr/>
            <p:nvPr/>
          </p:nvSpPr>
          <p:spPr>
            <a:xfrm>
              <a:off x="3271950" y="2580250"/>
              <a:ext cx="150275" cy="58575"/>
            </a:xfrm>
            <a:custGeom>
              <a:avLst/>
              <a:gdLst/>
              <a:ahLst/>
              <a:cxnLst/>
              <a:rect l="l" t="t" r="r" b="b"/>
              <a:pathLst>
                <a:path w="6011" h="2343" extrusionOk="0">
                  <a:moveTo>
                    <a:pt x="2805" y="0"/>
                  </a:moveTo>
                  <a:cubicBezTo>
                    <a:pt x="1387" y="0"/>
                    <a:pt x="1" y="516"/>
                    <a:pt x="1" y="516"/>
                  </a:cubicBezTo>
                  <a:cubicBezTo>
                    <a:pt x="1" y="516"/>
                    <a:pt x="1556" y="1927"/>
                    <a:pt x="3187" y="2271"/>
                  </a:cubicBezTo>
                  <a:lnTo>
                    <a:pt x="2882" y="325"/>
                  </a:lnTo>
                  <a:lnTo>
                    <a:pt x="2901" y="430"/>
                  </a:lnTo>
                  <a:lnTo>
                    <a:pt x="3187" y="2261"/>
                  </a:lnTo>
                  <a:lnTo>
                    <a:pt x="3244" y="2280"/>
                  </a:lnTo>
                  <a:cubicBezTo>
                    <a:pt x="3467" y="2321"/>
                    <a:pt x="3695" y="2343"/>
                    <a:pt x="3923" y="2343"/>
                  </a:cubicBezTo>
                  <a:cubicBezTo>
                    <a:pt x="4125" y="2343"/>
                    <a:pt x="4326" y="2326"/>
                    <a:pt x="4522" y="2290"/>
                  </a:cubicBezTo>
                  <a:cubicBezTo>
                    <a:pt x="4704" y="2261"/>
                    <a:pt x="4885" y="2214"/>
                    <a:pt x="5057" y="2156"/>
                  </a:cubicBezTo>
                  <a:cubicBezTo>
                    <a:pt x="5400" y="2052"/>
                    <a:pt x="5724" y="1880"/>
                    <a:pt x="6011" y="1660"/>
                  </a:cubicBezTo>
                  <a:cubicBezTo>
                    <a:pt x="5982" y="1603"/>
                    <a:pt x="5944" y="1555"/>
                    <a:pt x="5915" y="1498"/>
                  </a:cubicBezTo>
                  <a:cubicBezTo>
                    <a:pt x="5381" y="754"/>
                    <a:pt x="4580" y="239"/>
                    <a:pt x="3673" y="67"/>
                  </a:cubicBezTo>
                  <a:cubicBezTo>
                    <a:pt x="3607" y="58"/>
                    <a:pt x="3549" y="48"/>
                    <a:pt x="3483" y="39"/>
                  </a:cubicBezTo>
                  <a:lnTo>
                    <a:pt x="3473" y="39"/>
                  </a:lnTo>
                  <a:cubicBezTo>
                    <a:pt x="3263" y="10"/>
                    <a:pt x="3053" y="1"/>
                    <a:pt x="2844" y="1"/>
                  </a:cubicBezTo>
                  <a:cubicBezTo>
                    <a:pt x="2831" y="0"/>
                    <a:pt x="2818" y="0"/>
                    <a:pt x="2805" y="0"/>
                  </a:cubicBezTo>
                  <a:close/>
                </a:path>
              </a:pathLst>
            </a:custGeom>
            <a:solidFill>
              <a:srgbClr val="FFFFFF"/>
            </a:solidFill>
            <a:ln w="5950" cap="flat" cmpd="sng">
              <a:solidFill>
                <a:srgbClr val="FFFFFF"/>
              </a:solidFill>
              <a:prstDash val="solid"/>
              <a:miter lim="95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4" name="Google Shape;3294;p38"/>
            <p:cNvSpPr/>
            <p:nvPr/>
          </p:nvSpPr>
          <p:spPr>
            <a:xfrm>
              <a:off x="3039925" y="2375400"/>
              <a:ext cx="85150" cy="132625"/>
            </a:xfrm>
            <a:custGeom>
              <a:avLst/>
              <a:gdLst/>
              <a:ahLst/>
              <a:cxnLst/>
              <a:rect l="l" t="t" r="r" b="b"/>
              <a:pathLst>
                <a:path w="3406" h="5305" extrusionOk="0">
                  <a:moveTo>
                    <a:pt x="2652" y="3141"/>
                  </a:moveTo>
                  <a:cubicBezTo>
                    <a:pt x="2739" y="3141"/>
                    <a:pt x="2825" y="3201"/>
                    <a:pt x="2843" y="3301"/>
                  </a:cubicBezTo>
                  <a:cubicBezTo>
                    <a:pt x="2862" y="3406"/>
                    <a:pt x="2795" y="3501"/>
                    <a:pt x="2690" y="3520"/>
                  </a:cubicBezTo>
                  <a:lnTo>
                    <a:pt x="2690" y="3511"/>
                  </a:lnTo>
                  <a:cubicBezTo>
                    <a:pt x="2679" y="3513"/>
                    <a:pt x="2668" y="3514"/>
                    <a:pt x="2658" y="3514"/>
                  </a:cubicBezTo>
                  <a:cubicBezTo>
                    <a:pt x="2513" y="3514"/>
                    <a:pt x="2420" y="3339"/>
                    <a:pt x="2509" y="3215"/>
                  </a:cubicBezTo>
                  <a:cubicBezTo>
                    <a:pt x="2545" y="3164"/>
                    <a:pt x="2599" y="3141"/>
                    <a:pt x="2652" y="3141"/>
                  </a:cubicBezTo>
                  <a:close/>
                  <a:moveTo>
                    <a:pt x="2031" y="3652"/>
                  </a:moveTo>
                  <a:cubicBezTo>
                    <a:pt x="2070" y="3652"/>
                    <a:pt x="2099" y="3678"/>
                    <a:pt x="2099" y="3711"/>
                  </a:cubicBezTo>
                  <a:cubicBezTo>
                    <a:pt x="2108" y="3759"/>
                    <a:pt x="2080" y="3806"/>
                    <a:pt x="2042" y="3806"/>
                  </a:cubicBezTo>
                  <a:cubicBezTo>
                    <a:pt x="1994" y="3806"/>
                    <a:pt x="1956" y="3778"/>
                    <a:pt x="1946" y="3740"/>
                  </a:cubicBezTo>
                  <a:cubicBezTo>
                    <a:pt x="1946" y="3692"/>
                    <a:pt x="1975" y="3654"/>
                    <a:pt x="2013" y="3654"/>
                  </a:cubicBezTo>
                  <a:cubicBezTo>
                    <a:pt x="2019" y="3653"/>
                    <a:pt x="2025" y="3652"/>
                    <a:pt x="2031" y="3652"/>
                  </a:cubicBezTo>
                  <a:close/>
                  <a:moveTo>
                    <a:pt x="67" y="0"/>
                  </a:moveTo>
                  <a:lnTo>
                    <a:pt x="67" y="0"/>
                  </a:lnTo>
                  <a:cubicBezTo>
                    <a:pt x="67" y="0"/>
                    <a:pt x="0" y="2147"/>
                    <a:pt x="849" y="3616"/>
                  </a:cubicBezTo>
                  <a:cubicBezTo>
                    <a:pt x="1326" y="4474"/>
                    <a:pt x="2146" y="5085"/>
                    <a:pt x="3110" y="5304"/>
                  </a:cubicBezTo>
                  <a:cubicBezTo>
                    <a:pt x="3406" y="4369"/>
                    <a:pt x="3291" y="3339"/>
                    <a:pt x="2795" y="2490"/>
                  </a:cubicBezTo>
                  <a:cubicBezTo>
                    <a:pt x="1965" y="1031"/>
                    <a:pt x="67" y="0"/>
                    <a:pt x="67" y="0"/>
                  </a:cubicBezTo>
                  <a:close/>
                </a:path>
              </a:pathLst>
            </a:custGeom>
            <a:solidFill>
              <a:srgbClr val="FFFFFF"/>
            </a:solidFill>
            <a:ln w="5950" cap="flat" cmpd="sng">
              <a:solidFill>
                <a:srgbClr val="FFFFFF"/>
              </a:solidFill>
              <a:prstDash val="solid"/>
              <a:miter lim="95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5" name="Google Shape;3295;p38"/>
            <p:cNvSpPr/>
            <p:nvPr/>
          </p:nvSpPr>
          <p:spPr>
            <a:xfrm>
              <a:off x="3179675" y="2183425"/>
              <a:ext cx="122600" cy="92850"/>
            </a:xfrm>
            <a:custGeom>
              <a:avLst/>
              <a:gdLst/>
              <a:ahLst/>
              <a:cxnLst/>
              <a:rect l="l" t="t" r="r" b="b"/>
              <a:pathLst>
                <a:path w="4904" h="3714" extrusionOk="0">
                  <a:moveTo>
                    <a:pt x="4903" y="0"/>
                  </a:moveTo>
                  <a:cubicBezTo>
                    <a:pt x="4903" y="0"/>
                    <a:pt x="4569" y="29"/>
                    <a:pt x="4093" y="124"/>
                  </a:cubicBezTo>
                  <a:cubicBezTo>
                    <a:pt x="3348" y="277"/>
                    <a:pt x="2232" y="592"/>
                    <a:pt x="1412" y="1202"/>
                  </a:cubicBezTo>
                  <a:cubicBezTo>
                    <a:pt x="611" y="1784"/>
                    <a:pt x="105" y="2671"/>
                    <a:pt x="0" y="3654"/>
                  </a:cubicBezTo>
                  <a:cubicBezTo>
                    <a:pt x="212" y="3694"/>
                    <a:pt x="425" y="3713"/>
                    <a:pt x="638" y="3713"/>
                  </a:cubicBezTo>
                  <a:cubicBezTo>
                    <a:pt x="1393" y="3713"/>
                    <a:pt x="2137" y="3466"/>
                    <a:pt x="2747" y="3005"/>
                  </a:cubicBezTo>
                  <a:cubicBezTo>
                    <a:pt x="3387" y="2528"/>
                    <a:pt x="3902" y="1841"/>
                    <a:pt x="4264" y="1240"/>
                  </a:cubicBezTo>
                  <a:cubicBezTo>
                    <a:pt x="4283" y="1212"/>
                    <a:pt x="4293" y="1183"/>
                    <a:pt x="4312" y="1154"/>
                  </a:cubicBezTo>
                  <a:cubicBezTo>
                    <a:pt x="4350" y="1088"/>
                    <a:pt x="4388" y="1021"/>
                    <a:pt x="4436" y="954"/>
                  </a:cubicBezTo>
                  <a:lnTo>
                    <a:pt x="4445" y="935"/>
                  </a:lnTo>
                  <a:cubicBezTo>
                    <a:pt x="4484" y="868"/>
                    <a:pt x="4512" y="811"/>
                    <a:pt x="4550" y="754"/>
                  </a:cubicBezTo>
                  <a:cubicBezTo>
                    <a:pt x="4760" y="353"/>
                    <a:pt x="4875" y="67"/>
                    <a:pt x="4903" y="10"/>
                  </a:cubicBezTo>
                  <a:lnTo>
                    <a:pt x="4903" y="0"/>
                  </a:lnTo>
                  <a:close/>
                </a:path>
              </a:pathLst>
            </a:custGeom>
            <a:solidFill>
              <a:srgbClr val="FFFFFF"/>
            </a:solidFill>
            <a:ln w="5950" cap="flat" cmpd="sng">
              <a:solidFill>
                <a:srgbClr val="FFFFFF"/>
              </a:solidFill>
              <a:prstDash val="solid"/>
              <a:miter lim="95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6" name="Google Shape;3296;p38"/>
            <p:cNvSpPr/>
            <p:nvPr/>
          </p:nvSpPr>
          <p:spPr>
            <a:xfrm>
              <a:off x="2207600" y="2050275"/>
              <a:ext cx="134550" cy="77325"/>
            </a:xfrm>
            <a:custGeom>
              <a:avLst/>
              <a:gdLst/>
              <a:ahLst/>
              <a:cxnLst/>
              <a:rect l="l" t="t" r="r" b="b"/>
              <a:pathLst>
                <a:path w="5382" h="3093" extrusionOk="0">
                  <a:moveTo>
                    <a:pt x="1142" y="1"/>
                  </a:moveTo>
                  <a:cubicBezTo>
                    <a:pt x="756" y="1"/>
                    <a:pt x="369" y="65"/>
                    <a:pt x="1" y="194"/>
                  </a:cubicBezTo>
                  <a:cubicBezTo>
                    <a:pt x="239" y="1148"/>
                    <a:pt x="879" y="1949"/>
                    <a:pt x="1747" y="2417"/>
                  </a:cubicBezTo>
                  <a:cubicBezTo>
                    <a:pt x="2071" y="2579"/>
                    <a:pt x="2405" y="2712"/>
                    <a:pt x="2748" y="2808"/>
                  </a:cubicBezTo>
                  <a:cubicBezTo>
                    <a:pt x="3484" y="2996"/>
                    <a:pt x="4240" y="3093"/>
                    <a:pt x="4999" y="3093"/>
                  </a:cubicBezTo>
                  <a:cubicBezTo>
                    <a:pt x="5126" y="3093"/>
                    <a:pt x="5254" y="3090"/>
                    <a:pt x="5381" y="3084"/>
                  </a:cubicBezTo>
                  <a:cubicBezTo>
                    <a:pt x="5381" y="3084"/>
                    <a:pt x="4303" y="1234"/>
                    <a:pt x="2825" y="432"/>
                  </a:cubicBezTo>
                  <a:cubicBezTo>
                    <a:pt x="2672" y="356"/>
                    <a:pt x="2519" y="289"/>
                    <a:pt x="2367" y="223"/>
                  </a:cubicBezTo>
                  <a:cubicBezTo>
                    <a:pt x="1972" y="75"/>
                    <a:pt x="1557" y="1"/>
                    <a:pt x="1142" y="1"/>
                  </a:cubicBezTo>
                  <a:close/>
                </a:path>
              </a:pathLst>
            </a:custGeom>
            <a:solidFill>
              <a:srgbClr val="FFFFFF"/>
            </a:solidFill>
            <a:ln w="5950" cap="flat" cmpd="sng">
              <a:solidFill>
                <a:srgbClr val="FFFFFF"/>
              </a:solidFill>
              <a:prstDash val="solid"/>
              <a:miter lim="95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7" name="Google Shape;3297;p38"/>
            <p:cNvSpPr/>
            <p:nvPr/>
          </p:nvSpPr>
          <p:spPr>
            <a:xfrm>
              <a:off x="2591800" y="2020275"/>
              <a:ext cx="152175" cy="56975"/>
            </a:xfrm>
            <a:custGeom>
              <a:avLst/>
              <a:gdLst/>
              <a:ahLst/>
              <a:cxnLst/>
              <a:rect l="l" t="t" r="r" b="b"/>
              <a:pathLst>
                <a:path w="6087" h="2279" extrusionOk="0">
                  <a:moveTo>
                    <a:pt x="2326" y="1"/>
                  </a:moveTo>
                  <a:cubicBezTo>
                    <a:pt x="1469" y="1"/>
                    <a:pt x="636" y="321"/>
                    <a:pt x="1" y="898"/>
                  </a:cubicBezTo>
                  <a:cubicBezTo>
                    <a:pt x="592" y="1680"/>
                    <a:pt x="1498" y="2176"/>
                    <a:pt x="2481" y="2262"/>
                  </a:cubicBezTo>
                  <a:cubicBezTo>
                    <a:pt x="2605" y="2273"/>
                    <a:pt x="2731" y="2279"/>
                    <a:pt x="2857" y="2279"/>
                  </a:cubicBezTo>
                  <a:cubicBezTo>
                    <a:pt x="4435" y="2279"/>
                    <a:pt x="6087" y="1461"/>
                    <a:pt x="6087" y="1461"/>
                  </a:cubicBezTo>
                  <a:cubicBezTo>
                    <a:pt x="6087" y="1461"/>
                    <a:pt x="4370" y="173"/>
                    <a:pt x="2691" y="20"/>
                  </a:cubicBezTo>
                  <a:cubicBezTo>
                    <a:pt x="2569" y="7"/>
                    <a:pt x="2447" y="1"/>
                    <a:pt x="2326" y="1"/>
                  </a:cubicBezTo>
                  <a:close/>
                </a:path>
              </a:pathLst>
            </a:custGeom>
            <a:solidFill>
              <a:srgbClr val="FFFFFF"/>
            </a:solidFill>
            <a:ln w="5950" cap="flat" cmpd="sng">
              <a:solidFill>
                <a:srgbClr val="FFFFFF"/>
              </a:solidFill>
              <a:prstDash val="solid"/>
              <a:miter lim="95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8" name="Google Shape;3298;p38"/>
            <p:cNvSpPr/>
            <p:nvPr/>
          </p:nvSpPr>
          <p:spPr>
            <a:xfrm>
              <a:off x="2603250" y="2378625"/>
              <a:ext cx="16950" cy="15775"/>
            </a:xfrm>
            <a:custGeom>
              <a:avLst/>
              <a:gdLst/>
              <a:ahLst/>
              <a:cxnLst/>
              <a:rect l="l" t="t" r="r" b="b"/>
              <a:pathLst>
                <a:path w="678" h="631" extrusionOk="0">
                  <a:moveTo>
                    <a:pt x="337" y="1"/>
                  </a:moveTo>
                  <a:cubicBezTo>
                    <a:pt x="320" y="1"/>
                    <a:pt x="304" y="2"/>
                    <a:pt x="287" y="5"/>
                  </a:cubicBezTo>
                  <a:cubicBezTo>
                    <a:pt x="115" y="33"/>
                    <a:pt x="1" y="196"/>
                    <a:pt x="20" y="367"/>
                  </a:cubicBezTo>
                  <a:cubicBezTo>
                    <a:pt x="29" y="386"/>
                    <a:pt x="39" y="405"/>
                    <a:pt x="48" y="425"/>
                  </a:cubicBezTo>
                  <a:cubicBezTo>
                    <a:pt x="90" y="549"/>
                    <a:pt x="204" y="630"/>
                    <a:pt x="327" y="630"/>
                  </a:cubicBezTo>
                  <a:cubicBezTo>
                    <a:pt x="345" y="630"/>
                    <a:pt x="364" y="629"/>
                    <a:pt x="382" y="625"/>
                  </a:cubicBezTo>
                  <a:cubicBezTo>
                    <a:pt x="554" y="606"/>
                    <a:pt x="678" y="444"/>
                    <a:pt x="649" y="272"/>
                  </a:cubicBezTo>
                  <a:cubicBezTo>
                    <a:pt x="640" y="215"/>
                    <a:pt x="621" y="167"/>
                    <a:pt x="583" y="129"/>
                  </a:cubicBezTo>
                  <a:cubicBezTo>
                    <a:pt x="526" y="47"/>
                    <a:pt x="434" y="1"/>
                    <a:pt x="337" y="1"/>
                  </a:cubicBezTo>
                  <a:close/>
                </a:path>
              </a:pathLst>
            </a:custGeom>
            <a:solidFill>
              <a:srgbClr val="FFFFFF"/>
            </a:solidFill>
            <a:ln w="5950" cap="flat" cmpd="sng">
              <a:solidFill>
                <a:srgbClr val="FFFFFF"/>
              </a:solidFill>
              <a:prstDash val="solid"/>
              <a:miter lim="95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9" name="Google Shape;3299;p38"/>
            <p:cNvSpPr/>
            <p:nvPr/>
          </p:nvSpPr>
          <p:spPr>
            <a:xfrm>
              <a:off x="2854125" y="2432625"/>
              <a:ext cx="17925" cy="13650"/>
            </a:xfrm>
            <a:custGeom>
              <a:avLst/>
              <a:gdLst/>
              <a:ahLst/>
              <a:cxnLst/>
              <a:rect l="l" t="t" r="r" b="b"/>
              <a:pathLst>
                <a:path w="717" h="546" extrusionOk="0">
                  <a:moveTo>
                    <a:pt x="344" y="1"/>
                  </a:moveTo>
                  <a:cubicBezTo>
                    <a:pt x="1" y="56"/>
                    <a:pt x="46" y="546"/>
                    <a:pt x="374" y="546"/>
                  </a:cubicBezTo>
                  <a:cubicBezTo>
                    <a:pt x="383" y="546"/>
                    <a:pt x="392" y="545"/>
                    <a:pt x="402" y="544"/>
                  </a:cubicBezTo>
                  <a:lnTo>
                    <a:pt x="421" y="544"/>
                  </a:lnTo>
                  <a:cubicBezTo>
                    <a:pt x="459" y="535"/>
                    <a:pt x="497" y="525"/>
                    <a:pt x="535" y="497"/>
                  </a:cubicBezTo>
                  <a:cubicBezTo>
                    <a:pt x="716" y="382"/>
                    <a:pt x="688" y="106"/>
                    <a:pt x="478" y="20"/>
                  </a:cubicBezTo>
                  <a:cubicBezTo>
                    <a:pt x="440" y="1"/>
                    <a:pt x="392" y="1"/>
                    <a:pt x="344" y="1"/>
                  </a:cubicBezTo>
                  <a:close/>
                </a:path>
              </a:pathLst>
            </a:custGeom>
            <a:solidFill>
              <a:srgbClr val="FFFFFF"/>
            </a:solidFill>
            <a:ln w="5950" cap="flat" cmpd="sng">
              <a:solidFill>
                <a:srgbClr val="FFFFFF"/>
              </a:solidFill>
              <a:prstDash val="solid"/>
              <a:miter lim="95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0" name="Google Shape;3300;p38"/>
            <p:cNvSpPr/>
            <p:nvPr/>
          </p:nvSpPr>
          <p:spPr>
            <a:xfrm>
              <a:off x="3033725" y="2179300"/>
              <a:ext cx="18850" cy="15875"/>
            </a:xfrm>
            <a:custGeom>
              <a:avLst/>
              <a:gdLst/>
              <a:ahLst/>
              <a:cxnLst/>
              <a:rect l="l" t="t" r="r" b="b"/>
              <a:pathLst>
                <a:path w="754" h="635" extrusionOk="0">
                  <a:moveTo>
                    <a:pt x="342" y="1"/>
                  </a:moveTo>
                  <a:cubicBezTo>
                    <a:pt x="163" y="1"/>
                    <a:pt x="0" y="159"/>
                    <a:pt x="29" y="365"/>
                  </a:cubicBezTo>
                  <a:cubicBezTo>
                    <a:pt x="55" y="525"/>
                    <a:pt x="197" y="635"/>
                    <a:pt x="354" y="635"/>
                  </a:cubicBezTo>
                  <a:cubicBezTo>
                    <a:pt x="366" y="635"/>
                    <a:pt x="379" y="634"/>
                    <a:pt x="391" y="633"/>
                  </a:cubicBezTo>
                  <a:cubicBezTo>
                    <a:pt x="668" y="585"/>
                    <a:pt x="754" y="232"/>
                    <a:pt x="525" y="60"/>
                  </a:cubicBezTo>
                  <a:cubicBezTo>
                    <a:pt x="467" y="19"/>
                    <a:pt x="403" y="1"/>
                    <a:pt x="342" y="1"/>
                  </a:cubicBezTo>
                  <a:close/>
                </a:path>
              </a:pathLst>
            </a:custGeom>
            <a:solidFill>
              <a:srgbClr val="FFFFFF"/>
            </a:solidFill>
            <a:ln w="5950" cap="flat" cmpd="sng">
              <a:solidFill>
                <a:srgbClr val="FFFFFF"/>
              </a:solidFill>
              <a:prstDash val="solid"/>
              <a:miter lim="95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1" name="Google Shape;3301;p38"/>
            <p:cNvSpPr/>
            <p:nvPr/>
          </p:nvSpPr>
          <p:spPr>
            <a:xfrm>
              <a:off x="3158400" y="2388925"/>
              <a:ext cx="27725" cy="23125"/>
            </a:xfrm>
            <a:custGeom>
              <a:avLst/>
              <a:gdLst/>
              <a:ahLst/>
              <a:cxnLst/>
              <a:rect l="l" t="t" r="r" b="b"/>
              <a:pathLst>
                <a:path w="1109" h="925" extrusionOk="0">
                  <a:moveTo>
                    <a:pt x="505" y="1"/>
                  </a:moveTo>
                  <a:cubicBezTo>
                    <a:pt x="241" y="1"/>
                    <a:pt x="0" y="232"/>
                    <a:pt x="50" y="537"/>
                  </a:cubicBezTo>
                  <a:cubicBezTo>
                    <a:pt x="84" y="762"/>
                    <a:pt x="284" y="924"/>
                    <a:pt x="505" y="924"/>
                  </a:cubicBezTo>
                  <a:cubicBezTo>
                    <a:pt x="528" y="924"/>
                    <a:pt x="551" y="922"/>
                    <a:pt x="575" y="919"/>
                  </a:cubicBezTo>
                  <a:cubicBezTo>
                    <a:pt x="985" y="862"/>
                    <a:pt x="1109" y="337"/>
                    <a:pt x="775" y="89"/>
                  </a:cubicBezTo>
                  <a:cubicBezTo>
                    <a:pt x="689" y="28"/>
                    <a:pt x="596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 w="5950" cap="flat" cmpd="sng">
              <a:solidFill>
                <a:srgbClr val="FFFFFF"/>
              </a:solidFill>
              <a:prstDash val="solid"/>
              <a:miter lim="95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2" name="Google Shape;3302;p38"/>
            <p:cNvSpPr/>
            <p:nvPr/>
          </p:nvSpPr>
          <p:spPr>
            <a:xfrm>
              <a:off x="2985300" y="2221275"/>
              <a:ext cx="30325" cy="25600"/>
            </a:xfrm>
            <a:custGeom>
              <a:avLst/>
              <a:gdLst/>
              <a:ahLst/>
              <a:cxnLst/>
              <a:rect l="l" t="t" r="r" b="b"/>
              <a:pathLst>
                <a:path w="1213" h="1024" extrusionOk="0">
                  <a:moveTo>
                    <a:pt x="671" y="0"/>
                  </a:moveTo>
                  <a:cubicBezTo>
                    <a:pt x="533" y="0"/>
                    <a:pt x="392" y="55"/>
                    <a:pt x="287" y="175"/>
                  </a:cubicBezTo>
                  <a:cubicBezTo>
                    <a:pt x="1" y="499"/>
                    <a:pt x="230" y="1014"/>
                    <a:pt x="659" y="1024"/>
                  </a:cubicBezTo>
                  <a:lnTo>
                    <a:pt x="754" y="1024"/>
                  </a:lnTo>
                  <a:cubicBezTo>
                    <a:pt x="802" y="1014"/>
                    <a:pt x="850" y="995"/>
                    <a:pt x="897" y="976"/>
                  </a:cubicBezTo>
                  <a:cubicBezTo>
                    <a:pt x="1098" y="881"/>
                    <a:pt x="1212" y="661"/>
                    <a:pt x="1174" y="432"/>
                  </a:cubicBezTo>
                  <a:cubicBezTo>
                    <a:pt x="1138" y="161"/>
                    <a:pt x="908" y="0"/>
                    <a:pt x="671" y="0"/>
                  </a:cubicBezTo>
                  <a:close/>
                </a:path>
              </a:pathLst>
            </a:custGeom>
            <a:solidFill>
              <a:srgbClr val="FFFFFF"/>
            </a:solidFill>
            <a:ln w="5950" cap="flat" cmpd="sng">
              <a:solidFill>
                <a:srgbClr val="FFFFFF"/>
              </a:solidFill>
              <a:prstDash val="solid"/>
              <a:miter lim="95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3" name="Google Shape;3303;p38"/>
            <p:cNvSpPr/>
            <p:nvPr/>
          </p:nvSpPr>
          <p:spPr>
            <a:xfrm>
              <a:off x="3234275" y="2064350"/>
              <a:ext cx="15100" cy="12550"/>
            </a:xfrm>
            <a:custGeom>
              <a:avLst/>
              <a:gdLst/>
              <a:ahLst/>
              <a:cxnLst/>
              <a:rect l="l" t="t" r="r" b="b"/>
              <a:pathLst>
                <a:path w="604" h="502" extrusionOk="0">
                  <a:moveTo>
                    <a:pt x="330" y="1"/>
                  </a:moveTo>
                  <a:cubicBezTo>
                    <a:pt x="319" y="1"/>
                    <a:pt x="308" y="1"/>
                    <a:pt x="296" y="3"/>
                  </a:cubicBezTo>
                  <a:cubicBezTo>
                    <a:pt x="77" y="41"/>
                    <a:pt x="1" y="318"/>
                    <a:pt x="182" y="451"/>
                  </a:cubicBezTo>
                  <a:cubicBezTo>
                    <a:pt x="229" y="486"/>
                    <a:pt x="280" y="501"/>
                    <a:pt x="330" y="501"/>
                  </a:cubicBezTo>
                  <a:cubicBezTo>
                    <a:pt x="473" y="501"/>
                    <a:pt x="604" y="375"/>
                    <a:pt x="583" y="213"/>
                  </a:cubicBezTo>
                  <a:cubicBezTo>
                    <a:pt x="556" y="91"/>
                    <a:pt x="450" y="1"/>
                    <a:pt x="330" y="1"/>
                  </a:cubicBezTo>
                  <a:close/>
                </a:path>
              </a:pathLst>
            </a:custGeom>
            <a:solidFill>
              <a:srgbClr val="FFFFFF"/>
            </a:solidFill>
            <a:ln w="5950" cap="flat" cmpd="sng">
              <a:solidFill>
                <a:srgbClr val="FFFFFF"/>
              </a:solidFill>
              <a:prstDash val="solid"/>
              <a:miter lim="95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4" name="Google Shape;3304;p38"/>
            <p:cNvSpPr/>
            <p:nvPr/>
          </p:nvSpPr>
          <p:spPr>
            <a:xfrm>
              <a:off x="3296050" y="2305750"/>
              <a:ext cx="6225" cy="12200"/>
            </a:xfrm>
            <a:custGeom>
              <a:avLst/>
              <a:gdLst/>
              <a:ahLst/>
              <a:cxnLst/>
              <a:rect l="l" t="t" r="r" b="b"/>
              <a:pathLst>
                <a:path w="249" h="488" extrusionOk="0">
                  <a:moveTo>
                    <a:pt x="172" y="1"/>
                  </a:moveTo>
                  <a:cubicBezTo>
                    <a:pt x="67" y="39"/>
                    <a:pt x="0" y="153"/>
                    <a:pt x="19" y="277"/>
                  </a:cubicBezTo>
                  <a:cubicBezTo>
                    <a:pt x="38" y="392"/>
                    <a:pt x="134" y="478"/>
                    <a:pt x="248" y="48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rgbClr val="FFFFFF"/>
            </a:solidFill>
            <a:ln w="5950" cap="flat" cmpd="sng">
              <a:solidFill>
                <a:srgbClr val="FFFFFF"/>
              </a:solidFill>
              <a:prstDash val="solid"/>
              <a:miter lim="95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5" name="Google Shape;3305;p38"/>
            <p:cNvSpPr/>
            <p:nvPr/>
          </p:nvSpPr>
          <p:spPr>
            <a:xfrm>
              <a:off x="3114675" y="2056725"/>
              <a:ext cx="7300" cy="6075"/>
            </a:xfrm>
            <a:custGeom>
              <a:avLst/>
              <a:gdLst/>
              <a:ahLst/>
              <a:cxnLst/>
              <a:rect l="l" t="t" r="r" b="b"/>
              <a:pathLst>
                <a:path w="292" h="243" extrusionOk="0">
                  <a:moveTo>
                    <a:pt x="137" y="1"/>
                  </a:moveTo>
                  <a:cubicBezTo>
                    <a:pt x="67" y="1"/>
                    <a:pt x="1" y="60"/>
                    <a:pt x="15" y="146"/>
                  </a:cubicBezTo>
                  <a:cubicBezTo>
                    <a:pt x="24" y="198"/>
                    <a:pt x="72" y="242"/>
                    <a:pt x="131" y="242"/>
                  </a:cubicBezTo>
                  <a:cubicBezTo>
                    <a:pt x="137" y="242"/>
                    <a:pt x="143" y="242"/>
                    <a:pt x="149" y="241"/>
                  </a:cubicBezTo>
                  <a:cubicBezTo>
                    <a:pt x="253" y="222"/>
                    <a:pt x="292" y="89"/>
                    <a:pt x="206" y="22"/>
                  </a:cubicBezTo>
                  <a:cubicBezTo>
                    <a:pt x="184" y="8"/>
                    <a:pt x="160" y="1"/>
                    <a:pt x="137" y="1"/>
                  </a:cubicBezTo>
                  <a:close/>
                </a:path>
              </a:pathLst>
            </a:custGeom>
            <a:solidFill>
              <a:srgbClr val="FFFFFF"/>
            </a:solidFill>
            <a:ln w="5950" cap="flat" cmpd="sng">
              <a:solidFill>
                <a:srgbClr val="FFFFFF"/>
              </a:solidFill>
              <a:prstDash val="solid"/>
              <a:miter lim="95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6" name="Google Shape;3306;p38"/>
            <p:cNvSpPr/>
            <p:nvPr/>
          </p:nvSpPr>
          <p:spPr>
            <a:xfrm>
              <a:off x="3040150" y="2029775"/>
              <a:ext cx="13450" cy="11150"/>
            </a:xfrm>
            <a:custGeom>
              <a:avLst/>
              <a:gdLst/>
              <a:ahLst/>
              <a:cxnLst/>
              <a:rect l="l" t="t" r="r" b="b"/>
              <a:pathLst>
                <a:path w="538" h="446" extrusionOk="0">
                  <a:moveTo>
                    <a:pt x="293" y="0"/>
                  </a:moveTo>
                  <a:cubicBezTo>
                    <a:pt x="281" y="0"/>
                    <a:pt x="270" y="1"/>
                    <a:pt x="258" y="3"/>
                  </a:cubicBezTo>
                  <a:cubicBezTo>
                    <a:pt x="58" y="41"/>
                    <a:pt x="1" y="289"/>
                    <a:pt x="163" y="403"/>
                  </a:cubicBezTo>
                  <a:cubicBezTo>
                    <a:pt x="202" y="433"/>
                    <a:pt x="246" y="446"/>
                    <a:pt x="289" y="446"/>
                  </a:cubicBezTo>
                  <a:cubicBezTo>
                    <a:pt x="416" y="446"/>
                    <a:pt x="537" y="336"/>
                    <a:pt x="516" y="194"/>
                  </a:cubicBezTo>
                  <a:cubicBezTo>
                    <a:pt x="498" y="81"/>
                    <a:pt x="403" y="0"/>
                    <a:pt x="293" y="0"/>
                  </a:cubicBezTo>
                  <a:close/>
                </a:path>
              </a:pathLst>
            </a:custGeom>
            <a:solidFill>
              <a:srgbClr val="FFFFFF"/>
            </a:solidFill>
            <a:ln w="5950" cap="flat" cmpd="sng">
              <a:solidFill>
                <a:srgbClr val="FFFFFF"/>
              </a:solidFill>
              <a:prstDash val="solid"/>
              <a:miter lim="95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7" name="Google Shape;3307;p38"/>
            <p:cNvSpPr/>
            <p:nvPr/>
          </p:nvSpPr>
          <p:spPr>
            <a:xfrm>
              <a:off x="2922600" y="1946225"/>
              <a:ext cx="15975" cy="13350"/>
            </a:xfrm>
            <a:custGeom>
              <a:avLst/>
              <a:gdLst/>
              <a:ahLst/>
              <a:cxnLst/>
              <a:rect l="l" t="t" r="r" b="b"/>
              <a:pathLst>
                <a:path w="639" h="534" extrusionOk="0">
                  <a:moveTo>
                    <a:pt x="291" y="0"/>
                  </a:moveTo>
                  <a:cubicBezTo>
                    <a:pt x="139" y="0"/>
                    <a:pt x="0" y="135"/>
                    <a:pt x="28" y="311"/>
                  </a:cubicBezTo>
                  <a:cubicBezTo>
                    <a:pt x="46" y="442"/>
                    <a:pt x="167" y="533"/>
                    <a:pt x="297" y="533"/>
                  </a:cubicBezTo>
                  <a:cubicBezTo>
                    <a:pt x="309" y="533"/>
                    <a:pt x="321" y="532"/>
                    <a:pt x="334" y="531"/>
                  </a:cubicBezTo>
                  <a:cubicBezTo>
                    <a:pt x="572" y="493"/>
                    <a:pt x="639" y="187"/>
                    <a:pt x="448" y="54"/>
                  </a:cubicBezTo>
                  <a:cubicBezTo>
                    <a:pt x="399" y="17"/>
                    <a:pt x="344" y="0"/>
                    <a:pt x="291" y="0"/>
                  </a:cubicBezTo>
                  <a:close/>
                </a:path>
              </a:pathLst>
            </a:custGeom>
            <a:solidFill>
              <a:srgbClr val="FFFFFF"/>
            </a:solidFill>
            <a:ln w="5950" cap="flat" cmpd="sng">
              <a:solidFill>
                <a:srgbClr val="FFFFFF"/>
              </a:solidFill>
              <a:prstDash val="solid"/>
              <a:miter lim="95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8" name="Google Shape;3308;p38"/>
            <p:cNvSpPr/>
            <p:nvPr/>
          </p:nvSpPr>
          <p:spPr>
            <a:xfrm>
              <a:off x="2946050" y="1966075"/>
              <a:ext cx="27600" cy="23600"/>
            </a:xfrm>
            <a:custGeom>
              <a:avLst/>
              <a:gdLst/>
              <a:ahLst/>
              <a:cxnLst/>
              <a:rect l="l" t="t" r="r" b="b"/>
              <a:pathLst>
                <a:path w="1104" h="944" extrusionOk="0">
                  <a:moveTo>
                    <a:pt x="602" y="1"/>
                  </a:moveTo>
                  <a:cubicBezTo>
                    <a:pt x="446" y="1"/>
                    <a:pt x="288" y="76"/>
                    <a:pt x="197" y="233"/>
                  </a:cubicBezTo>
                  <a:cubicBezTo>
                    <a:pt x="0" y="555"/>
                    <a:pt x="248" y="944"/>
                    <a:pt x="602" y="944"/>
                  </a:cubicBezTo>
                  <a:cubicBezTo>
                    <a:pt x="626" y="944"/>
                    <a:pt x="650" y="942"/>
                    <a:pt x="674" y="939"/>
                  </a:cubicBezTo>
                  <a:cubicBezTo>
                    <a:pt x="931" y="901"/>
                    <a:pt x="1103" y="662"/>
                    <a:pt x="1065" y="404"/>
                  </a:cubicBezTo>
                  <a:cubicBezTo>
                    <a:pt x="1065" y="366"/>
                    <a:pt x="1055" y="338"/>
                    <a:pt x="1046" y="309"/>
                  </a:cubicBezTo>
                  <a:cubicBezTo>
                    <a:pt x="973" y="107"/>
                    <a:pt x="788" y="1"/>
                    <a:pt x="602" y="1"/>
                  </a:cubicBezTo>
                  <a:close/>
                </a:path>
              </a:pathLst>
            </a:custGeom>
            <a:solidFill>
              <a:srgbClr val="FFFFFF"/>
            </a:solidFill>
            <a:ln w="5950" cap="flat" cmpd="sng">
              <a:solidFill>
                <a:srgbClr val="FFFFFF"/>
              </a:solidFill>
              <a:prstDash val="solid"/>
              <a:miter lim="95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9" name="Google Shape;3309;p38"/>
            <p:cNvSpPr/>
            <p:nvPr/>
          </p:nvSpPr>
          <p:spPr>
            <a:xfrm>
              <a:off x="2690300" y="2148950"/>
              <a:ext cx="16775" cy="14000"/>
            </a:xfrm>
            <a:custGeom>
              <a:avLst/>
              <a:gdLst/>
              <a:ahLst/>
              <a:cxnLst/>
              <a:rect l="l" t="t" r="r" b="b"/>
              <a:pathLst>
                <a:path w="671" h="560" extrusionOk="0">
                  <a:moveTo>
                    <a:pt x="375" y="1"/>
                  </a:moveTo>
                  <a:cubicBezTo>
                    <a:pt x="359" y="1"/>
                    <a:pt x="342" y="2"/>
                    <a:pt x="325" y="5"/>
                  </a:cubicBezTo>
                  <a:cubicBezTo>
                    <a:pt x="77" y="34"/>
                    <a:pt x="1" y="358"/>
                    <a:pt x="201" y="502"/>
                  </a:cubicBezTo>
                  <a:cubicBezTo>
                    <a:pt x="253" y="542"/>
                    <a:pt x="311" y="559"/>
                    <a:pt x="368" y="559"/>
                  </a:cubicBezTo>
                  <a:cubicBezTo>
                    <a:pt x="525" y="559"/>
                    <a:pt x="670" y="420"/>
                    <a:pt x="649" y="244"/>
                  </a:cubicBezTo>
                  <a:cubicBezTo>
                    <a:pt x="624" y="100"/>
                    <a:pt x="508" y="1"/>
                    <a:pt x="375" y="1"/>
                  </a:cubicBezTo>
                  <a:close/>
                </a:path>
              </a:pathLst>
            </a:custGeom>
            <a:solidFill>
              <a:srgbClr val="FFFFFF"/>
            </a:solidFill>
            <a:ln w="5950" cap="flat" cmpd="sng">
              <a:solidFill>
                <a:srgbClr val="FFFFFF"/>
              </a:solidFill>
              <a:prstDash val="solid"/>
              <a:miter lim="95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0" name="Google Shape;3310;p38"/>
            <p:cNvSpPr/>
            <p:nvPr/>
          </p:nvSpPr>
          <p:spPr>
            <a:xfrm>
              <a:off x="2772225" y="2302350"/>
              <a:ext cx="8725" cy="7300"/>
            </a:xfrm>
            <a:custGeom>
              <a:avLst/>
              <a:gdLst/>
              <a:ahLst/>
              <a:cxnLst/>
              <a:rect l="l" t="t" r="r" b="b"/>
              <a:pathLst>
                <a:path w="349" h="292" extrusionOk="0">
                  <a:moveTo>
                    <a:pt x="191" y="0"/>
                  </a:moveTo>
                  <a:cubicBezTo>
                    <a:pt x="146" y="0"/>
                    <a:pt x="102" y="19"/>
                    <a:pt x="72" y="60"/>
                  </a:cubicBezTo>
                  <a:cubicBezTo>
                    <a:pt x="0" y="159"/>
                    <a:pt x="80" y="291"/>
                    <a:pt x="193" y="291"/>
                  </a:cubicBezTo>
                  <a:cubicBezTo>
                    <a:pt x="200" y="291"/>
                    <a:pt x="207" y="291"/>
                    <a:pt x="215" y="289"/>
                  </a:cubicBezTo>
                  <a:cubicBezTo>
                    <a:pt x="301" y="280"/>
                    <a:pt x="348" y="204"/>
                    <a:pt x="339" y="127"/>
                  </a:cubicBezTo>
                  <a:cubicBezTo>
                    <a:pt x="327" y="46"/>
                    <a:pt x="259" y="0"/>
                    <a:pt x="191" y="0"/>
                  </a:cubicBezTo>
                  <a:close/>
                </a:path>
              </a:pathLst>
            </a:custGeom>
            <a:solidFill>
              <a:srgbClr val="FFFFFF"/>
            </a:solidFill>
            <a:ln w="5950" cap="flat" cmpd="sng">
              <a:solidFill>
                <a:srgbClr val="FFFFFF"/>
              </a:solidFill>
              <a:prstDash val="solid"/>
              <a:miter lim="95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1" name="Google Shape;3311;p38"/>
            <p:cNvSpPr/>
            <p:nvPr/>
          </p:nvSpPr>
          <p:spPr>
            <a:xfrm>
              <a:off x="2434650" y="2234975"/>
              <a:ext cx="31050" cy="26125"/>
            </a:xfrm>
            <a:custGeom>
              <a:avLst/>
              <a:gdLst/>
              <a:ahLst/>
              <a:cxnLst/>
              <a:rect l="l" t="t" r="r" b="b"/>
              <a:pathLst>
                <a:path w="1242" h="1045" extrusionOk="0">
                  <a:moveTo>
                    <a:pt x="576" y="1"/>
                  </a:moveTo>
                  <a:cubicBezTo>
                    <a:pt x="547" y="1"/>
                    <a:pt x="517" y="3"/>
                    <a:pt x="487" y="8"/>
                  </a:cubicBezTo>
                  <a:cubicBezTo>
                    <a:pt x="201" y="46"/>
                    <a:pt x="0" y="313"/>
                    <a:pt x="48" y="600"/>
                  </a:cubicBezTo>
                  <a:cubicBezTo>
                    <a:pt x="89" y="879"/>
                    <a:pt x="325" y="1045"/>
                    <a:pt x="566" y="1045"/>
                  </a:cubicBezTo>
                  <a:cubicBezTo>
                    <a:pt x="720" y="1045"/>
                    <a:pt x="875" y="977"/>
                    <a:pt x="983" y="829"/>
                  </a:cubicBezTo>
                  <a:cubicBezTo>
                    <a:pt x="1241" y="481"/>
                    <a:pt x="984" y="1"/>
                    <a:pt x="576" y="1"/>
                  </a:cubicBezTo>
                  <a:close/>
                </a:path>
              </a:pathLst>
            </a:custGeom>
            <a:solidFill>
              <a:srgbClr val="FFFFFF"/>
            </a:solidFill>
            <a:ln w="5950" cap="flat" cmpd="sng">
              <a:solidFill>
                <a:srgbClr val="FFFFFF"/>
              </a:solidFill>
              <a:prstDash val="solid"/>
              <a:miter lim="95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2" name="Google Shape;3312;p38"/>
            <p:cNvSpPr/>
            <p:nvPr/>
          </p:nvSpPr>
          <p:spPr>
            <a:xfrm>
              <a:off x="2381600" y="2071350"/>
              <a:ext cx="26350" cy="22025"/>
            </a:xfrm>
            <a:custGeom>
              <a:avLst/>
              <a:gdLst/>
              <a:ahLst/>
              <a:cxnLst/>
              <a:rect l="l" t="t" r="r" b="b"/>
              <a:pathLst>
                <a:path w="1054" h="881" extrusionOk="0">
                  <a:moveTo>
                    <a:pt x="483" y="1"/>
                  </a:moveTo>
                  <a:cubicBezTo>
                    <a:pt x="232" y="1"/>
                    <a:pt x="0" y="221"/>
                    <a:pt x="43" y="505"/>
                  </a:cubicBezTo>
                  <a:cubicBezTo>
                    <a:pt x="78" y="725"/>
                    <a:pt x="276" y="881"/>
                    <a:pt x="494" y="881"/>
                  </a:cubicBezTo>
                  <a:cubicBezTo>
                    <a:pt x="512" y="881"/>
                    <a:pt x="530" y="879"/>
                    <a:pt x="548" y="877"/>
                  </a:cubicBezTo>
                  <a:cubicBezTo>
                    <a:pt x="930" y="811"/>
                    <a:pt x="1054" y="314"/>
                    <a:pt x="739" y="86"/>
                  </a:cubicBezTo>
                  <a:cubicBezTo>
                    <a:pt x="659" y="27"/>
                    <a:pt x="570" y="1"/>
                    <a:pt x="483" y="1"/>
                  </a:cubicBezTo>
                  <a:close/>
                </a:path>
              </a:pathLst>
            </a:custGeom>
            <a:solidFill>
              <a:srgbClr val="FFFFFF"/>
            </a:solidFill>
            <a:ln w="5950" cap="flat" cmpd="sng">
              <a:solidFill>
                <a:srgbClr val="FFFFFF"/>
              </a:solidFill>
              <a:prstDash val="solid"/>
              <a:miter lim="95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3" name="Google Shape;3313;p38"/>
            <p:cNvSpPr/>
            <p:nvPr/>
          </p:nvSpPr>
          <p:spPr>
            <a:xfrm>
              <a:off x="2439475" y="2144675"/>
              <a:ext cx="4975" cy="4425"/>
            </a:xfrm>
            <a:custGeom>
              <a:avLst/>
              <a:gdLst/>
              <a:ahLst/>
              <a:cxnLst/>
              <a:rect l="l" t="t" r="r" b="b"/>
              <a:pathLst>
                <a:path w="199" h="177" extrusionOk="0">
                  <a:moveTo>
                    <a:pt x="93" y="1"/>
                  </a:moveTo>
                  <a:cubicBezTo>
                    <a:pt x="43" y="1"/>
                    <a:pt x="0" y="42"/>
                    <a:pt x="8" y="100"/>
                  </a:cubicBezTo>
                  <a:cubicBezTo>
                    <a:pt x="17" y="148"/>
                    <a:pt x="55" y="176"/>
                    <a:pt x="103" y="176"/>
                  </a:cubicBezTo>
                  <a:cubicBezTo>
                    <a:pt x="179" y="157"/>
                    <a:pt x="199" y="62"/>
                    <a:pt x="141" y="14"/>
                  </a:cubicBezTo>
                  <a:cubicBezTo>
                    <a:pt x="125" y="5"/>
                    <a:pt x="108" y="1"/>
                    <a:pt x="93" y="1"/>
                  </a:cubicBezTo>
                  <a:close/>
                </a:path>
              </a:pathLst>
            </a:custGeom>
            <a:solidFill>
              <a:srgbClr val="FFFFFF"/>
            </a:solidFill>
            <a:ln w="5950" cap="flat" cmpd="sng">
              <a:solidFill>
                <a:srgbClr val="FFFFFF"/>
              </a:solidFill>
              <a:prstDash val="solid"/>
              <a:miter lim="95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4" name="Google Shape;3314;p38"/>
            <p:cNvSpPr/>
            <p:nvPr/>
          </p:nvSpPr>
          <p:spPr>
            <a:xfrm>
              <a:off x="2438575" y="2185650"/>
              <a:ext cx="11350" cy="9500"/>
            </a:xfrm>
            <a:custGeom>
              <a:avLst/>
              <a:gdLst/>
              <a:ahLst/>
              <a:cxnLst/>
              <a:rect l="l" t="t" r="r" b="b"/>
              <a:pathLst>
                <a:path w="454" h="380" extrusionOk="0">
                  <a:moveTo>
                    <a:pt x="205" y="0"/>
                  </a:moveTo>
                  <a:cubicBezTo>
                    <a:pt x="99" y="0"/>
                    <a:pt x="1" y="95"/>
                    <a:pt x="15" y="216"/>
                  </a:cubicBezTo>
                  <a:cubicBezTo>
                    <a:pt x="33" y="315"/>
                    <a:pt x="118" y="379"/>
                    <a:pt x="215" y="379"/>
                  </a:cubicBezTo>
                  <a:cubicBezTo>
                    <a:pt x="221" y="379"/>
                    <a:pt x="228" y="379"/>
                    <a:pt x="235" y="379"/>
                  </a:cubicBezTo>
                  <a:cubicBezTo>
                    <a:pt x="397" y="350"/>
                    <a:pt x="454" y="140"/>
                    <a:pt x="311" y="35"/>
                  </a:cubicBezTo>
                  <a:cubicBezTo>
                    <a:pt x="277" y="11"/>
                    <a:pt x="241" y="0"/>
                    <a:pt x="205" y="0"/>
                  </a:cubicBezTo>
                  <a:close/>
                </a:path>
              </a:pathLst>
            </a:custGeom>
            <a:solidFill>
              <a:srgbClr val="FFFFFF"/>
            </a:solidFill>
            <a:ln w="5950" cap="flat" cmpd="sng">
              <a:solidFill>
                <a:srgbClr val="FFFFFF"/>
              </a:solidFill>
              <a:prstDash val="solid"/>
              <a:miter lim="95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5" name="Google Shape;3315;p38"/>
            <p:cNvSpPr/>
            <p:nvPr/>
          </p:nvSpPr>
          <p:spPr>
            <a:xfrm>
              <a:off x="2338050" y="2427450"/>
              <a:ext cx="27550" cy="23350"/>
            </a:xfrm>
            <a:custGeom>
              <a:avLst/>
              <a:gdLst/>
              <a:ahLst/>
              <a:cxnLst/>
              <a:rect l="l" t="t" r="r" b="b"/>
              <a:pathLst>
                <a:path w="1102" h="934" extrusionOk="0">
                  <a:moveTo>
                    <a:pt x="509" y="1"/>
                  </a:moveTo>
                  <a:cubicBezTo>
                    <a:pt x="483" y="1"/>
                    <a:pt x="457" y="3"/>
                    <a:pt x="430" y="7"/>
                  </a:cubicBezTo>
                  <a:cubicBezTo>
                    <a:pt x="173" y="46"/>
                    <a:pt x="1" y="284"/>
                    <a:pt x="39" y="542"/>
                  </a:cubicBezTo>
                  <a:cubicBezTo>
                    <a:pt x="80" y="790"/>
                    <a:pt x="288" y="934"/>
                    <a:pt x="502" y="934"/>
                  </a:cubicBezTo>
                  <a:cubicBezTo>
                    <a:pt x="640" y="934"/>
                    <a:pt x="781" y="873"/>
                    <a:pt x="879" y="742"/>
                  </a:cubicBezTo>
                  <a:cubicBezTo>
                    <a:pt x="1102" y="430"/>
                    <a:pt x="874" y="1"/>
                    <a:pt x="509" y="1"/>
                  </a:cubicBezTo>
                  <a:close/>
                </a:path>
              </a:pathLst>
            </a:custGeom>
            <a:solidFill>
              <a:srgbClr val="FFFFFF"/>
            </a:solidFill>
            <a:ln w="5950" cap="flat" cmpd="sng">
              <a:solidFill>
                <a:srgbClr val="FFFFFF"/>
              </a:solidFill>
              <a:prstDash val="solid"/>
              <a:miter lim="95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6" name="Google Shape;3316;p38"/>
            <p:cNvSpPr/>
            <p:nvPr/>
          </p:nvSpPr>
          <p:spPr>
            <a:xfrm>
              <a:off x="2393350" y="2448450"/>
              <a:ext cx="28675" cy="23925"/>
            </a:xfrm>
            <a:custGeom>
              <a:avLst/>
              <a:gdLst/>
              <a:ahLst/>
              <a:cxnLst/>
              <a:rect l="l" t="t" r="r" b="b"/>
              <a:pathLst>
                <a:path w="1147" h="957" extrusionOk="0">
                  <a:moveTo>
                    <a:pt x="524" y="1"/>
                  </a:moveTo>
                  <a:cubicBezTo>
                    <a:pt x="251" y="1"/>
                    <a:pt x="0" y="239"/>
                    <a:pt x="50" y="551"/>
                  </a:cubicBezTo>
                  <a:cubicBezTo>
                    <a:pt x="85" y="785"/>
                    <a:pt x="293" y="956"/>
                    <a:pt x="525" y="956"/>
                  </a:cubicBezTo>
                  <a:cubicBezTo>
                    <a:pt x="547" y="956"/>
                    <a:pt x="570" y="955"/>
                    <a:pt x="594" y="951"/>
                  </a:cubicBezTo>
                  <a:cubicBezTo>
                    <a:pt x="1013" y="884"/>
                    <a:pt x="1147" y="341"/>
                    <a:pt x="803" y="93"/>
                  </a:cubicBezTo>
                  <a:cubicBezTo>
                    <a:pt x="715" y="29"/>
                    <a:pt x="618" y="1"/>
                    <a:pt x="524" y="1"/>
                  </a:cubicBezTo>
                  <a:close/>
                </a:path>
              </a:pathLst>
            </a:custGeom>
            <a:solidFill>
              <a:srgbClr val="FFFFFF"/>
            </a:solidFill>
            <a:ln w="5950" cap="flat" cmpd="sng">
              <a:solidFill>
                <a:srgbClr val="FFFFFF"/>
              </a:solidFill>
              <a:prstDash val="solid"/>
              <a:miter lim="95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7" name="Google Shape;3317;p38"/>
            <p:cNvSpPr/>
            <p:nvPr/>
          </p:nvSpPr>
          <p:spPr>
            <a:xfrm>
              <a:off x="2518825" y="2645500"/>
              <a:ext cx="13625" cy="11400"/>
            </a:xfrm>
            <a:custGeom>
              <a:avLst/>
              <a:gdLst/>
              <a:ahLst/>
              <a:cxnLst/>
              <a:rect l="l" t="t" r="r" b="b"/>
              <a:pathLst>
                <a:path w="545" h="456" extrusionOk="0">
                  <a:moveTo>
                    <a:pt x="251" y="0"/>
                  </a:moveTo>
                  <a:cubicBezTo>
                    <a:pt x="121" y="0"/>
                    <a:pt x="1" y="113"/>
                    <a:pt x="29" y="262"/>
                  </a:cubicBezTo>
                  <a:cubicBezTo>
                    <a:pt x="38" y="374"/>
                    <a:pt x="141" y="455"/>
                    <a:pt x="252" y="455"/>
                  </a:cubicBezTo>
                  <a:cubicBezTo>
                    <a:pt x="264" y="455"/>
                    <a:pt x="275" y="454"/>
                    <a:pt x="287" y="453"/>
                  </a:cubicBezTo>
                  <a:cubicBezTo>
                    <a:pt x="478" y="424"/>
                    <a:pt x="544" y="166"/>
                    <a:pt x="382" y="42"/>
                  </a:cubicBezTo>
                  <a:cubicBezTo>
                    <a:pt x="341" y="13"/>
                    <a:pt x="295" y="0"/>
                    <a:pt x="251" y="0"/>
                  </a:cubicBezTo>
                  <a:close/>
                </a:path>
              </a:pathLst>
            </a:custGeom>
            <a:solidFill>
              <a:srgbClr val="FFFFFF"/>
            </a:solidFill>
            <a:ln w="5950" cap="flat" cmpd="sng">
              <a:solidFill>
                <a:srgbClr val="FFFFFF"/>
              </a:solidFill>
              <a:prstDash val="solid"/>
              <a:miter lim="95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8" name="Google Shape;3318;p38"/>
            <p:cNvSpPr/>
            <p:nvPr/>
          </p:nvSpPr>
          <p:spPr>
            <a:xfrm>
              <a:off x="2577975" y="2765675"/>
              <a:ext cx="13400" cy="11325"/>
            </a:xfrm>
            <a:custGeom>
              <a:avLst/>
              <a:gdLst/>
              <a:ahLst/>
              <a:cxnLst/>
              <a:rect l="l" t="t" r="r" b="b"/>
              <a:pathLst>
                <a:path w="536" h="453" extrusionOk="0">
                  <a:moveTo>
                    <a:pt x="254" y="1"/>
                  </a:moveTo>
                  <a:cubicBezTo>
                    <a:pt x="240" y="1"/>
                    <a:pt x="225" y="2"/>
                    <a:pt x="210" y="5"/>
                  </a:cubicBezTo>
                  <a:cubicBezTo>
                    <a:pt x="86" y="24"/>
                    <a:pt x="1" y="139"/>
                    <a:pt x="20" y="263"/>
                  </a:cubicBezTo>
                  <a:cubicBezTo>
                    <a:pt x="43" y="384"/>
                    <a:pt x="145" y="452"/>
                    <a:pt x="248" y="452"/>
                  </a:cubicBezTo>
                  <a:cubicBezTo>
                    <a:pt x="316" y="452"/>
                    <a:pt x="384" y="422"/>
                    <a:pt x="430" y="358"/>
                  </a:cubicBezTo>
                  <a:cubicBezTo>
                    <a:pt x="536" y="208"/>
                    <a:pt x="429" y="1"/>
                    <a:pt x="254" y="1"/>
                  </a:cubicBezTo>
                  <a:close/>
                </a:path>
              </a:pathLst>
            </a:custGeom>
            <a:solidFill>
              <a:srgbClr val="FFFFFF"/>
            </a:solidFill>
            <a:ln w="5950" cap="flat" cmpd="sng">
              <a:solidFill>
                <a:srgbClr val="FFFFFF"/>
              </a:solidFill>
              <a:prstDash val="solid"/>
              <a:miter lim="95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9" name="Google Shape;3319;p38"/>
            <p:cNvSpPr/>
            <p:nvPr/>
          </p:nvSpPr>
          <p:spPr>
            <a:xfrm>
              <a:off x="2571725" y="2635925"/>
              <a:ext cx="11275" cy="9525"/>
            </a:xfrm>
            <a:custGeom>
              <a:avLst/>
              <a:gdLst/>
              <a:ahLst/>
              <a:cxnLst/>
              <a:rect l="l" t="t" r="r" b="b"/>
              <a:pathLst>
                <a:path w="451" h="381" extrusionOk="0">
                  <a:moveTo>
                    <a:pt x="247" y="1"/>
                  </a:moveTo>
                  <a:cubicBezTo>
                    <a:pt x="191" y="1"/>
                    <a:pt x="135" y="26"/>
                    <a:pt x="98" y="82"/>
                  </a:cubicBezTo>
                  <a:cubicBezTo>
                    <a:pt x="0" y="207"/>
                    <a:pt x="93" y="381"/>
                    <a:pt x="245" y="381"/>
                  </a:cubicBezTo>
                  <a:cubicBezTo>
                    <a:pt x="256" y="381"/>
                    <a:pt x="267" y="380"/>
                    <a:pt x="279" y="378"/>
                  </a:cubicBezTo>
                  <a:cubicBezTo>
                    <a:pt x="384" y="359"/>
                    <a:pt x="451" y="263"/>
                    <a:pt x="441" y="168"/>
                  </a:cubicBezTo>
                  <a:cubicBezTo>
                    <a:pt x="424" y="63"/>
                    <a:pt x="335" y="1"/>
                    <a:pt x="247" y="1"/>
                  </a:cubicBezTo>
                  <a:close/>
                </a:path>
              </a:pathLst>
            </a:custGeom>
            <a:solidFill>
              <a:srgbClr val="FFFFFF"/>
            </a:solidFill>
            <a:ln w="5950" cap="flat" cmpd="sng">
              <a:solidFill>
                <a:srgbClr val="FFFFFF"/>
              </a:solidFill>
              <a:prstDash val="solid"/>
              <a:miter lim="95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0" name="Google Shape;3320;p38"/>
            <p:cNvSpPr/>
            <p:nvPr/>
          </p:nvSpPr>
          <p:spPr>
            <a:xfrm>
              <a:off x="2722025" y="2805700"/>
              <a:ext cx="20175" cy="19400"/>
            </a:xfrm>
            <a:custGeom>
              <a:avLst/>
              <a:gdLst/>
              <a:ahLst/>
              <a:cxnLst/>
              <a:rect l="l" t="t" r="r" b="b"/>
              <a:pathLst>
                <a:path w="807" h="776" extrusionOk="0">
                  <a:moveTo>
                    <a:pt x="421" y="1"/>
                  </a:moveTo>
                  <a:cubicBezTo>
                    <a:pt x="399" y="1"/>
                    <a:pt x="376" y="3"/>
                    <a:pt x="353" y="7"/>
                  </a:cubicBezTo>
                  <a:cubicBezTo>
                    <a:pt x="143" y="35"/>
                    <a:pt x="0" y="236"/>
                    <a:pt x="29" y="446"/>
                  </a:cubicBezTo>
                  <a:cubicBezTo>
                    <a:pt x="38" y="465"/>
                    <a:pt x="38" y="484"/>
                    <a:pt x="48" y="503"/>
                  </a:cubicBezTo>
                  <a:cubicBezTo>
                    <a:pt x="102" y="690"/>
                    <a:pt x="254" y="775"/>
                    <a:pt x="407" y="775"/>
                  </a:cubicBezTo>
                  <a:cubicBezTo>
                    <a:pt x="606" y="775"/>
                    <a:pt x="807" y="632"/>
                    <a:pt x="802" y="379"/>
                  </a:cubicBezTo>
                  <a:cubicBezTo>
                    <a:pt x="802" y="360"/>
                    <a:pt x="802" y="341"/>
                    <a:pt x="802" y="322"/>
                  </a:cubicBezTo>
                  <a:cubicBezTo>
                    <a:pt x="768" y="135"/>
                    <a:pt x="605" y="1"/>
                    <a:pt x="421" y="1"/>
                  </a:cubicBezTo>
                  <a:close/>
                </a:path>
              </a:pathLst>
            </a:custGeom>
            <a:solidFill>
              <a:srgbClr val="FFFFFF"/>
            </a:solidFill>
            <a:ln w="5950" cap="flat" cmpd="sng">
              <a:solidFill>
                <a:srgbClr val="FFFFFF"/>
              </a:solidFill>
              <a:prstDash val="solid"/>
              <a:miter lim="95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1" name="Google Shape;3321;p38"/>
            <p:cNvSpPr/>
            <p:nvPr/>
          </p:nvSpPr>
          <p:spPr>
            <a:xfrm>
              <a:off x="2549600" y="2719650"/>
              <a:ext cx="30350" cy="25300"/>
            </a:xfrm>
            <a:custGeom>
              <a:avLst/>
              <a:gdLst/>
              <a:ahLst/>
              <a:cxnLst/>
              <a:rect l="l" t="t" r="r" b="b"/>
              <a:pathLst>
                <a:path w="1214" h="1012" extrusionOk="0">
                  <a:moveTo>
                    <a:pt x="660" y="0"/>
                  </a:moveTo>
                  <a:cubicBezTo>
                    <a:pt x="638" y="0"/>
                    <a:pt x="615" y="2"/>
                    <a:pt x="592" y="5"/>
                  </a:cubicBezTo>
                  <a:cubicBezTo>
                    <a:pt x="143" y="72"/>
                    <a:pt x="0" y="644"/>
                    <a:pt x="363" y="911"/>
                  </a:cubicBezTo>
                  <a:cubicBezTo>
                    <a:pt x="456" y="980"/>
                    <a:pt x="560" y="1011"/>
                    <a:pt x="660" y="1011"/>
                  </a:cubicBezTo>
                  <a:cubicBezTo>
                    <a:pt x="948" y="1011"/>
                    <a:pt x="1214" y="757"/>
                    <a:pt x="1164" y="425"/>
                  </a:cubicBezTo>
                  <a:cubicBezTo>
                    <a:pt x="1121" y="181"/>
                    <a:pt x="902" y="0"/>
                    <a:pt x="660" y="0"/>
                  </a:cubicBezTo>
                  <a:close/>
                </a:path>
              </a:pathLst>
            </a:custGeom>
            <a:solidFill>
              <a:srgbClr val="FFFFFF"/>
            </a:solidFill>
            <a:ln w="5950" cap="flat" cmpd="sng">
              <a:solidFill>
                <a:srgbClr val="FFFFFF"/>
              </a:solidFill>
              <a:prstDash val="solid"/>
              <a:miter lim="95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2" name="Google Shape;3322;p38"/>
            <p:cNvSpPr/>
            <p:nvPr/>
          </p:nvSpPr>
          <p:spPr>
            <a:xfrm>
              <a:off x="2938800" y="2590875"/>
              <a:ext cx="19500" cy="16300"/>
            </a:xfrm>
            <a:custGeom>
              <a:avLst/>
              <a:gdLst/>
              <a:ahLst/>
              <a:cxnLst/>
              <a:rect l="l" t="t" r="r" b="b"/>
              <a:pathLst>
                <a:path w="780" h="652" extrusionOk="0">
                  <a:moveTo>
                    <a:pt x="431" y="1"/>
                  </a:moveTo>
                  <a:cubicBezTo>
                    <a:pt x="415" y="1"/>
                    <a:pt x="399" y="2"/>
                    <a:pt x="382" y="5"/>
                  </a:cubicBezTo>
                  <a:cubicBezTo>
                    <a:pt x="86" y="53"/>
                    <a:pt x="0" y="415"/>
                    <a:pt x="229" y="587"/>
                  </a:cubicBezTo>
                  <a:cubicBezTo>
                    <a:pt x="292" y="632"/>
                    <a:pt x="360" y="652"/>
                    <a:pt x="426" y="652"/>
                  </a:cubicBezTo>
                  <a:cubicBezTo>
                    <a:pt x="612" y="652"/>
                    <a:pt x="780" y="493"/>
                    <a:pt x="745" y="281"/>
                  </a:cubicBezTo>
                  <a:cubicBezTo>
                    <a:pt x="719" y="118"/>
                    <a:pt x="584" y="1"/>
                    <a:pt x="431" y="1"/>
                  </a:cubicBezTo>
                  <a:close/>
                </a:path>
              </a:pathLst>
            </a:custGeom>
            <a:solidFill>
              <a:srgbClr val="FFFFFF"/>
            </a:solidFill>
            <a:ln w="5950" cap="flat" cmpd="sng">
              <a:solidFill>
                <a:srgbClr val="FFFFFF"/>
              </a:solidFill>
              <a:prstDash val="solid"/>
              <a:miter lim="95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3" name="Google Shape;3323;p38"/>
            <p:cNvSpPr/>
            <p:nvPr/>
          </p:nvSpPr>
          <p:spPr>
            <a:xfrm>
              <a:off x="3082375" y="2508925"/>
              <a:ext cx="10800" cy="9050"/>
            </a:xfrm>
            <a:custGeom>
              <a:avLst/>
              <a:gdLst/>
              <a:ahLst/>
              <a:cxnLst/>
              <a:rect l="l" t="t" r="r" b="b"/>
              <a:pathLst>
                <a:path w="432" h="362" extrusionOk="0">
                  <a:moveTo>
                    <a:pt x="228" y="0"/>
                  </a:moveTo>
                  <a:cubicBezTo>
                    <a:pt x="222" y="0"/>
                    <a:pt x="216" y="1"/>
                    <a:pt x="210" y="1"/>
                  </a:cubicBezTo>
                  <a:cubicBezTo>
                    <a:pt x="48" y="30"/>
                    <a:pt x="0" y="230"/>
                    <a:pt x="124" y="326"/>
                  </a:cubicBezTo>
                  <a:cubicBezTo>
                    <a:pt x="159" y="351"/>
                    <a:pt x="198" y="362"/>
                    <a:pt x="235" y="362"/>
                  </a:cubicBezTo>
                  <a:cubicBezTo>
                    <a:pt x="338" y="362"/>
                    <a:pt x="431" y="273"/>
                    <a:pt x="410" y="154"/>
                  </a:cubicBezTo>
                  <a:cubicBezTo>
                    <a:pt x="401" y="65"/>
                    <a:pt x="317" y="0"/>
                    <a:pt x="228" y="0"/>
                  </a:cubicBezTo>
                  <a:close/>
                </a:path>
              </a:pathLst>
            </a:custGeom>
            <a:solidFill>
              <a:srgbClr val="FFFFFF"/>
            </a:solidFill>
            <a:ln w="5950" cap="flat" cmpd="sng">
              <a:solidFill>
                <a:srgbClr val="FFFFFF"/>
              </a:solidFill>
              <a:prstDash val="solid"/>
              <a:miter lim="95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4" name="Google Shape;3324;p38"/>
            <p:cNvSpPr/>
            <p:nvPr/>
          </p:nvSpPr>
          <p:spPr>
            <a:xfrm>
              <a:off x="3129825" y="2673900"/>
              <a:ext cx="12250" cy="10350"/>
            </a:xfrm>
            <a:custGeom>
              <a:avLst/>
              <a:gdLst/>
              <a:ahLst/>
              <a:cxnLst/>
              <a:rect l="l" t="t" r="r" b="b"/>
              <a:pathLst>
                <a:path w="490" h="414" extrusionOk="0">
                  <a:moveTo>
                    <a:pt x="264" y="1"/>
                  </a:moveTo>
                  <a:cubicBezTo>
                    <a:pt x="253" y="1"/>
                    <a:pt x="241" y="2"/>
                    <a:pt x="229" y="4"/>
                  </a:cubicBezTo>
                  <a:cubicBezTo>
                    <a:pt x="48" y="42"/>
                    <a:pt x="0" y="271"/>
                    <a:pt x="144" y="376"/>
                  </a:cubicBezTo>
                  <a:cubicBezTo>
                    <a:pt x="182" y="402"/>
                    <a:pt x="224" y="414"/>
                    <a:pt x="264" y="414"/>
                  </a:cubicBezTo>
                  <a:cubicBezTo>
                    <a:pt x="383" y="414"/>
                    <a:pt x="489" y="311"/>
                    <a:pt x="468" y="175"/>
                  </a:cubicBezTo>
                  <a:cubicBezTo>
                    <a:pt x="451" y="73"/>
                    <a:pt x="365" y="1"/>
                    <a:pt x="264" y="1"/>
                  </a:cubicBezTo>
                  <a:close/>
                </a:path>
              </a:pathLst>
            </a:custGeom>
            <a:solidFill>
              <a:srgbClr val="FFFFFF"/>
            </a:solidFill>
            <a:ln w="5950" cap="flat" cmpd="sng">
              <a:solidFill>
                <a:srgbClr val="FFFFFF"/>
              </a:solidFill>
              <a:prstDash val="solid"/>
              <a:miter lim="95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5" name="Google Shape;3325;p38"/>
            <p:cNvSpPr/>
            <p:nvPr/>
          </p:nvSpPr>
          <p:spPr>
            <a:xfrm>
              <a:off x="3268575" y="2635325"/>
              <a:ext cx="12000" cy="9900"/>
            </a:xfrm>
            <a:custGeom>
              <a:avLst/>
              <a:gdLst/>
              <a:ahLst/>
              <a:cxnLst/>
              <a:rect l="l" t="t" r="r" b="b"/>
              <a:pathLst>
                <a:path w="480" h="396" extrusionOk="0">
                  <a:moveTo>
                    <a:pt x="220" y="1"/>
                  </a:moveTo>
                  <a:cubicBezTo>
                    <a:pt x="106" y="1"/>
                    <a:pt x="0" y="102"/>
                    <a:pt x="21" y="230"/>
                  </a:cubicBezTo>
                  <a:cubicBezTo>
                    <a:pt x="38" y="324"/>
                    <a:pt x="125" y="395"/>
                    <a:pt x="218" y="395"/>
                  </a:cubicBezTo>
                  <a:cubicBezTo>
                    <a:pt x="229" y="395"/>
                    <a:pt x="239" y="394"/>
                    <a:pt x="250" y="392"/>
                  </a:cubicBezTo>
                  <a:cubicBezTo>
                    <a:pt x="422" y="364"/>
                    <a:pt x="479" y="144"/>
                    <a:pt x="336" y="39"/>
                  </a:cubicBezTo>
                  <a:cubicBezTo>
                    <a:pt x="300" y="13"/>
                    <a:pt x="260" y="1"/>
                    <a:pt x="220" y="1"/>
                  </a:cubicBezTo>
                  <a:close/>
                </a:path>
              </a:pathLst>
            </a:custGeom>
            <a:solidFill>
              <a:srgbClr val="FFFFFF"/>
            </a:solidFill>
            <a:ln w="5950" cap="flat" cmpd="sng">
              <a:solidFill>
                <a:srgbClr val="FFFFFF"/>
              </a:solidFill>
              <a:prstDash val="solid"/>
              <a:miter lim="95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6" name="Google Shape;3326;p38"/>
            <p:cNvSpPr/>
            <p:nvPr/>
          </p:nvSpPr>
          <p:spPr>
            <a:xfrm>
              <a:off x="2761600" y="2752325"/>
              <a:ext cx="152900" cy="56450"/>
            </a:xfrm>
            <a:custGeom>
              <a:avLst/>
              <a:gdLst/>
              <a:ahLst/>
              <a:cxnLst/>
              <a:rect l="l" t="t" r="r" b="b"/>
              <a:pathLst>
                <a:path w="6116" h="2258" extrusionOk="0">
                  <a:moveTo>
                    <a:pt x="3641" y="1"/>
                  </a:moveTo>
                  <a:cubicBezTo>
                    <a:pt x="3585" y="1"/>
                    <a:pt x="3529" y="2"/>
                    <a:pt x="3473" y="5"/>
                  </a:cubicBezTo>
                  <a:cubicBezTo>
                    <a:pt x="1785" y="72"/>
                    <a:pt x="1" y="1264"/>
                    <a:pt x="1" y="1264"/>
                  </a:cubicBezTo>
                  <a:cubicBezTo>
                    <a:pt x="506" y="1531"/>
                    <a:pt x="1041" y="1760"/>
                    <a:pt x="1584" y="1932"/>
                  </a:cubicBezTo>
                  <a:cubicBezTo>
                    <a:pt x="1636" y="1798"/>
                    <a:pt x="1753" y="1734"/>
                    <a:pt x="1870" y="1734"/>
                  </a:cubicBezTo>
                  <a:cubicBezTo>
                    <a:pt x="2012" y="1734"/>
                    <a:pt x="2154" y="1827"/>
                    <a:pt x="2185" y="1999"/>
                  </a:cubicBezTo>
                  <a:cubicBezTo>
                    <a:pt x="2185" y="2018"/>
                    <a:pt x="2185" y="2037"/>
                    <a:pt x="2185" y="2065"/>
                  </a:cubicBezTo>
                  <a:cubicBezTo>
                    <a:pt x="2185" y="2075"/>
                    <a:pt x="2185" y="2085"/>
                    <a:pt x="2185" y="2104"/>
                  </a:cubicBezTo>
                  <a:cubicBezTo>
                    <a:pt x="2601" y="2201"/>
                    <a:pt x="3034" y="2257"/>
                    <a:pt x="3460" y="2257"/>
                  </a:cubicBezTo>
                  <a:cubicBezTo>
                    <a:pt x="3493" y="2257"/>
                    <a:pt x="3526" y="2257"/>
                    <a:pt x="3559" y="2256"/>
                  </a:cubicBezTo>
                  <a:cubicBezTo>
                    <a:pt x="4293" y="2228"/>
                    <a:pt x="4990" y="1980"/>
                    <a:pt x="5572" y="1541"/>
                  </a:cubicBezTo>
                  <a:cubicBezTo>
                    <a:pt x="5772" y="1388"/>
                    <a:pt x="5953" y="1216"/>
                    <a:pt x="6115" y="1026"/>
                  </a:cubicBezTo>
                  <a:cubicBezTo>
                    <a:pt x="5459" y="369"/>
                    <a:pt x="4565" y="1"/>
                    <a:pt x="3641" y="1"/>
                  </a:cubicBezTo>
                  <a:close/>
                </a:path>
              </a:pathLst>
            </a:custGeom>
            <a:solidFill>
              <a:srgbClr val="FFFFFF"/>
            </a:solidFill>
            <a:ln w="5950" cap="flat" cmpd="sng">
              <a:solidFill>
                <a:srgbClr val="FFFFFF"/>
              </a:solidFill>
              <a:prstDash val="solid"/>
              <a:miter lim="95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7" name="Google Shape;3327;p38"/>
            <p:cNvSpPr/>
            <p:nvPr/>
          </p:nvSpPr>
          <p:spPr>
            <a:xfrm>
              <a:off x="2842450" y="3366125"/>
              <a:ext cx="113775" cy="102750"/>
            </a:xfrm>
            <a:custGeom>
              <a:avLst/>
              <a:gdLst/>
              <a:ahLst/>
              <a:cxnLst/>
              <a:rect l="l" t="t" r="r" b="b"/>
              <a:pathLst>
                <a:path w="4551" h="4110" extrusionOk="0">
                  <a:moveTo>
                    <a:pt x="4213" y="0"/>
                  </a:moveTo>
                  <a:cubicBezTo>
                    <a:pt x="3348" y="0"/>
                    <a:pt x="2512" y="322"/>
                    <a:pt x="1870" y="913"/>
                  </a:cubicBezTo>
                  <a:cubicBezTo>
                    <a:pt x="611" y="2039"/>
                    <a:pt x="1" y="4109"/>
                    <a:pt x="1" y="4109"/>
                  </a:cubicBezTo>
                  <a:cubicBezTo>
                    <a:pt x="1" y="4109"/>
                    <a:pt x="2118" y="3718"/>
                    <a:pt x="3377" y="2592"/>
                  </a:cubicBezTo>
                  <a:cubicBezTo>
                    <a:pt x="4112" y="1934"/>
                    <a:pt x="4541" y="999"/>
                    <a:pt x="4551" y="17"/>
                  </a:cubicBezTo>
                  <a:cubicBezTo>
                    <a:pt x="4438" y="6"/>
                    <a:pt x="4325" y="0"/>
                    <a:pt x="4213" y="0"/>
                  </a:cubicBezTo>
                  <a:close/>
                </a:path>
              </a:pathLst>
            </a:custGeom>
            <a:solidFill>
              <a:srgbClr val="FFFFFF"/>
            </a:solidFill>
            <a:ln w="5950" cap="flat" cmpd="sng">
              <a:solidFill>
                <a:srgbClr val="FFFFFF"/>
              </a:solidFill>
              <a:prstDash val="solid"/>
              <a:miter lim="95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8" name="Google Shape;3328;p38"/>
            <p:cNvSpPr/>
            <p:nvPr/>
          </p:nvSpPr>
          <p:spPr>
            <a:xfrm>
              <a:off x="3049450" y="3033375"/>
              <a:ext cx="82075" cy="136425"/>
            </a:xfrm>
            <a:custGeom>
              <a:avLst/>
              <a:gdLst/>
              <a:ahLst/>
              <a:cxnLst/>
              <a:rect l="l" t="t" r="r" b="b"/>
              <a:pathLst>
                <a:path w="3283" h="5457" extrusionOk="0">
                  <a:moveTo>
                    <a:pt x="335" y="0"/>
                  </a:moveTo>
                  <a:cubicBezTo>
                    <a:pt x="268" y="172"/>
                    <a:pt x="211" y="344"/>
                    <a:pt x="182" y="525"/>
                  </a:cubicBezTo>
                  <a:lnTo>
                    <a:pt x="125" y="525"/>
                  </a:lnTo>
                  <a:cubicBezTo>
                    <a:pt x="48" y="544"/>
                    <a:pt x="1" y="611"/>
                    <a:pt x="10" y="687"/>
                  </a:cubicBezTo>
                  <a:cubicBezTo>
                    <a:pt x="20" y="754"/>
                    <a:pt x="67" y="802"/>
                    <a:pt x="134" y="811"/>
                  </a:cubicBezTo>
                  <a:cubicBezTo>
                    <a:pt x="58" y="1507"/>
                    <a:pt x="191" y="2213"/>
                    <a:pt x="506" y="2833"/>
                  </a:cubicBezTo>
                  <a:cubicBezTo>
                    <a:pt x="1279" y="4341"/>
                    <a:pt x="3120" y="5457"/>
                    <a:pt x="3120" y="5457"/>
                  </a:cubicBezTo>
                  <a:cubicBezTo>
                    <a:pt x="3120" y="5457"/>
                    <a:pt x="3282" y="3301"/>
                    <a:pt x="2519" y="1794"/>
                  </a:cubicBezTo>
                  <a:cubicBezTo>
                    <a:pt x="2071" y="916"/>
                    <a:pt x="1279" y="258"/>
                    <a:pt x="335" y="0"/>
                  </a:cubicBezTo>
                  <a:close/>
                </a:path>
              </a:pathLst>
            </a:custGeom>
            <a:solidFill>
              <a:srgbClr val="FFFFFF"/>
            </a:solidFill>
            <a:ln w="5950" cap="flat" cmpd="sng">
              <a:solidFill>
                <a:srgbClr val="FFFFFF"/>
              </a:solidFill>
              <a:prstDash val="solid"/>
              <a:miter lim="95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9" name="Google Shape;3329;p38"/>
            <p:cNvSpPr/>
            <p:nvPr/>
          </p:nvSpPr>
          <p:spPr>
            <a:xfrm>
              <a:off x="3069725" y="2839850"/>
              <a:ext cx="143350" cy="66475"/>
            </a:xfrm>
            <a:custGeom>
              <a:avLst/>
              <a:gdLst/>
              <a:ahLst/>
              <a:cxnLst/>
              <a:rect l="l" t="t" r="r" b="b"/>
              <a:pathLst>
                <a:path w="5734" h="2659" extrusionOk="0">
                  <a:moveTo>
                    <a:pt x="4159" y="1"/>
                  </a:moveTo>
                  <a:cubicBezTo>
                    <a:pt x="3734" y="1"/>
                    <a:pt x="3308" y="78"/>
                    <a:pt x="2900" y="234"/>
                  </a:cubicBezTo>
                  <a:cubicBezTo>
                    <a:pt x="1326" y="825"/>
                    <a:pt x="1" y="2514"/>
                    <a:pt x="1" y="2514"/>
                  </a:cubicBezTo>
                  <a:cubicBezTo>
                    <a:pt x="1" y="2514"/>
                    <a:pt x="726" y="2658"/>
                    <a:pt x="1646" y="2658"/>
                  </a:cubicBezTo>
                  <a:cubicBezTo>
                    <a:pt x="2294" y="2658"/>
                    <a:pt x="3038" y="2586"/>
                    <a:pt x="3692" y="2342"/>
                  </a:cubicBezTo>
                  <a:cubicBezTo>
                    <a:pt x="4618" y="1999"/>
                    <a:pt x="5362" y="1293"/>
                    <a:pt x="5734" y="377"/>
                  </a:cubicBezTo>
                  <a:cubicBezTo>
                    <a:pt x="5237" y="126"/>
                    <a:pt x="4699" y="1"/>
                    <a:pt x="4159" y="1"/>
                  </a:cubicBezTo>
                  <a:close/>
                </a:path>
              </a:pathLst>
            </a:custGeom>
            <a:solidFill>
              <a:srgbClr val="FFFFFF"/>
            </a:solidFill>
            <a:ln w="5950" cap="flat" cmpd="sng">
              <a:solidFill>
                <a:srgbClr val="FFFFFF"/>
              </a:solidFill>
              <a:prstDash val="solid"/>
              <a:miter lim="95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0" name="Google Shape;3330;p38"/>
            <p:cNvSpPr/>
            <p:nvPr/>
          </p:nvSpPr>
          <p:spPr>
            <a:xfrm>
              <a:off x="2450150" y="3702300"/>
              <a:ext cx="150275" cy="58825"/>
            </a:xfrm>
            <a:custGeom>
              <a:avLst/>
              <a:gdLst/>
              <a:ahLst/>
              <a:cxnLst/>
              <a:rect l="l" t="t" r="r" b="b"/>
              <a:pathLst>
                <a:path w="6011" h="2353" extrusionOk="0">
                  <a:moveTo>
                    <a:pt x="2805" y="1"/>
                  </a:moveTo>
                  <a:cubicBezTo>
                    <a:pt x="1387" y="1"/>
                    <a:pt x="0" y="526"/>
                    <a:pt x="0" y="526"/>
                  </a:cubicBezTo>
                  <a:cubicBezTo>
                    <a:pt x="0" y="526"/>
                    <a:pt x="1555" y="1928"/>
                    <a:pt x="3187" y="2271"/>
                  </a:cubicBezTo>
                  <a:cubicBezTo>
                    <a:pt x="3215" y="2271"/>
                    <a:pt x="3234" y="2281"/>
                    <a:pt x="3253" y="2281"/>
                  </a:cubicBezTo>
                  <a:cubicBezTo>
                    <a:pt x="3483" y="2329"/>
                    <a:pt x="3715" y="2352"/>
                    <a:pt x="3946" y="2352"/>
                  </a:cubicBezTo>
                  <a:cubicBezTo>
                    <a:pt x="4682" y="2352"/>
                    <a:pt x="5407" y="2114"/>
                    <a:pt x="6010" y="1670"/>
                  </a:cubicBezTo>
                  <a:cubicBezTo>
                    <a:pt x="5495" y="831"/>
                    <a:pt x="4646" y="249"/>
                    <a:pt x="3673" y="77"/>
                  </a:cubicBezTo>
                  <a:cubicBezTo>
                    <a:pt x="3396" y="30"/>
                    <a:pt x="3120" y="1"/>
                    <a:pt x="2843" y="1"/>
                  </a:cubicBezTo>
                  <a:cubicBezTo>
                    <a:pt x="2830" y="1"/>
                    <a:pt x="2818" y="1"/>
                    <a:pt x="2805" y="1"/>
                  </a:cubicBezTo>
                  <a:close/>
                </a:path>
              </a:pathLst>
            </a:custGeom>
            <a:solidFill>
              <a:srgbClr val="FFFFFF"/>
            </a:solidFill>
            <a:ln w="5950" cap="flat" cmpd="sng">
              <a:solidFill>
                <a:srgbClr val="FFFFFF"/>
              </a:solidFill>
              <a:prstDash val="solid"/>
              <a:miter lim="95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1" name="Google Shape;3331;p38"/>
            <p:cNvSpPr/>
            <p:nvPr/>
          </p:nvSpPr>
          <p:spPr>
            <a:xfrm>
              <a:off x="3422200" y="3552075"/>
              <a:ext cx="150275" cy="58700"/>
            </a:xfrm>
            <a:custGeom>
              <a:avLst/>
              <a:gdLst/>
              <a:ahLst/>
              <a:cxnLst/>
              <a:rect l="l" t="t" r="r" b="b"/>
              <a:pathLst>
                <a:path w="6011" h="2348" extrusionOk="0">
                  <a:moveTo>
                    <a:pt x="2795" y="0"/>
                  </a:moveTo>
                  <a:cubicBezTo>
                    <a:pt x="1378" y="0"/>
                    <a:pt x="1" y="515"/>
                    <a:pt x="1" y="515"/>
                  </a:cubicBezTo>
                  <a:cubicBezTo>
                    <a:pt x="1" y="515"/>
                    <a:pt x="1546" y="1927"/>
                    <a:pt x="3187" y="2271"/>
                  </a:cubicBezTo>
                  <a:cubicBezTo>
                    <a:pt x="3206" y="2271"/>
                    <a:pt x="3225" y="2280"/>
                    <a:pt x="3254" y="2280"/>
                  </a:cubicBezTo>
                  <a:cubicBezTo>
                    <a:pt x="3480" y="2325"/>
                    <a:pt x="3709" y="2347"/>
                    <a:pt x="3936" y="2347"/>
                  </a:cubicBezTo>
                  <a:cubicBezTo>
                    <a:pt x="4676" y="2347"/>
                    <a:pt x="5405" y="2112"/>
                    <a:pt x="6010" y="1660"/>
                  </a:cubicBezTo>
                  <a:cubicBezTo>
                    <a:pt x="5486" y="821"/>
                    <a:pt x="4637" y="248"/>
                    <a:pt x="3673" y="77"/>
                  </a:cubicBezTo>
                  <a:cubicBezTo>
                    <a:pt x="3568" y="48"/>
                    <a:pt x="3454" y="38"/>
                    <a:pt x="3349" y="29"/>
                  </a:cubicBezTo>
                  <a:cubicBezTo>
                    <a:pt x="3177" y="10"/>
                    <a:pt x="3005" y="0"/>
                    <a:pt x="2834" y="0"/>
                  </a:cubicBezTo>
                  <a:cubicBezTo>
                    <a:pt x="2821" y="0"/>
                    <a:pt x="2808" y="0"/>
                    <a:pt x="2795" y="0"/>
                  </a:cubicBezTo>
                  <a:close/>
                </a:path>
              </a:pathLst>
            </a:custGeom>
            <a:solidFill>
              <a:srgbClr val="FFFFFF"/>
            </a:solidFill>
            <a:ln w="5950" cap="flat" cmpd="sng">
              <a:solidFill>
                <a:srgbClr val="FFFFFF"/>
              </a:solidFill>
              <a:prstDash val="solid"/>
              <a:miter lim="95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2" name="Google Shape;3332;p38"/>
            <p:cNvSpPr/>
            <p:nvPr/>
          </p:nvSpPr>
          <p:spPr>
            <a:xfrm>
              <a:off x="3190400" y="3347200"/>
              <a:ext cx="85150" cy="132625"/>
            </a:xfrm>
            <a:custGeom>
              <a:avLst/>
              <a:gdLst/>
              <a:ahLst/>
              <a:cxnLst/>
              <a:rect l="l" t="t" r="r" b="b"/>
              <a:pathLst>
                <a:path w="3406" h="5305" extrusionOk="0">
                  <a:moveTo>
                    <a:pt x="2667" y="3155"/>
                  </a:moveTo>
                  <a:cubicBezTo>
                    <a:pt x="2811" y="3155"/>
                    <a:pt x="2902" y="3321"/>
                    <a:pt x="2805" y="3445"/>
                  </a:cubicBezTo>
                  <a:cubicBezTo>
                    <a:pt x="2767" y="3498"/>
                    <a:pt x="2711" y="3522"/>
                    <a:pt x="2656" y="3522"/>
                  </a:cubicBezTo>
                  <a:cubicBezTo>
                    <a:pt x="2571" y="3522"/>
                    <a:pt x="2488" y="3466"/>
                    <a:pt x="2471" y="3368"/>
                  </a:cubicBezTo>
                  <a:cubicBezTo>
                    <a:pt x="2462" y="3263"/>
                    <a:pt x="2528" y="3168"/>
                    <a:pt x="2624" y="3158"/>
                  </a:cubicBezTo>
                  <a:lnTo>
                    <a:pt x="2633" y="3158"/>
                  </a:lnTo>
                  <a:cubicBezTo>
                    <a:pt x="2645" y="3156"/>
                    <a:pt x="2656" y="3155"/>
                    <a:pt x="2667" y="3155"/>
                  </a:cubicBezTo>
                  <a:close/>
                  <a:moveTo>
                    <a:pt x="2029" y="3662"/>
                  </a:moveTo>
                  <a:cubicBezTo>
                    <a:pt x="2063" y="3662"/>
                    <a:pt x="2099" y="3688"/>
                    <a:pt x="2099" y="3721"/>
                  </a:cubicBezTo>
                  <a:cubicBezTo>
                    <a:pt x="2109" y="3769"/>
                    <a:pt x="2080" y="3807"/>
                    <a:pt x="2042" y="3817"/>
                  </a:cubicBezTo>
                  <a:cubicBezTo>
                    <a:pt x="1994" y="3817"/>
                    <a:pt x="1956" y="3788"/>
                    <a:pt x="1946" y="3750"/>
                  </a:cubicBezTo>
                  <a:cubicBezTo>
                    <a:pt x="1937" y="3712"/>
                    <a:pt x="1966" y="3664"/>
                    <a:pt x="2013" y="3664"/>
                  </a:cubicBezTo>
                  <a:cubicBezTo>
                    <a:pt x="2018" y="3663"/>
                    <a:pt x="2023" y="3662"/>
                    <a:pt x="2029" y="3662"/>
                  </a:cubicBezTo>
                  <a:close/>
                  <a:moveTo>
                    <a:pt x="67" y="1"/>
                  </a:moveTo>
                  <a:lnTo>
                    <a:pt x="67" y="1"/>
                  </a:lnTo>
                  <a:cubicBezTo>
                    <a:pt x="67" y="1"/>
                    <a:pt x="0" y="2147"/>
                    <a:pt x="840" y="3616"/>
                  </a:cubicBezTo>
                  <a:cubicBezTo>
                    <a:pt x="1317" y="4475"/>
                    <a:pt x="2147" y="5085"/>
                    <a:pt x="3110" y="5305"/>
                  </a:cubicBezTo>
                  <a:cubicBezTo>
                    <a:pt x="3406" y="4370"/>
                    <a:pt x="3291" y="3349"/>
                    <a:pt x="2795" y="2500"/>
                  </a:cubicBezTo>
                  <a:cubicBezTo>
                    <a:pt x="1956" y="1031"/>
                    <a:pt x="67" y="1"/>
                    <a:pt x="67" y="1"/>
                  </a:cubicBezTo>
                  <a:close/>
                </a:path>
              </a:pathLst>
            </a:custGeom>
            <a:solidFill>
              <a:srgbClr val="FFFFFF"/>
            </a:solidFill>
            <a:ln w="5950" cap="flat" cmpd="sng">
              <a:solidFill>
                <a:srgbClr val="FFFFFF"/>
              </a:solidFill>
              <a:prstDash val="solid"/>
              <a:miter lim="95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3" name="Google Shape;3333;p38"/>
            <p:cNvSpPr/>
            <p:nvPr/>
          </p:nvSpPr>
          <p:spPr>
            <a:xfrm>
              <a:off x="3329900" y="3155225"/>
              <a:ext cx="122625" cy="92975"/>
            </a:xfrm>
            <a:custGeom>
              <a:avLst/>
              <a:gdLst/>
              <a:ahLst/>
              <a:cxnLst/>
              <a:rect l="l" t="t" r="r" b="b"/>
              <a:pathLst>
                <a:path w="4905" h="3719" extrusionOk="0">
                  <a:moveTo>
                    <a:pt x="4904" y="1"/>
                  </a:moveTo>
                  <a:lnTo>
                    <a:pt x="4904" y="1"/>
                  </a:lnTo>
                  <a:cubicBezTo>
                    <a:pt x="4904" y="1"/>
                    <a:pt x="4570" y="29"/>
                    <a:pt x="4093" y="134"/>
                  </a:cubicBezTo>
                  <a:cubicBezTo>
                    <a:pt x="3340" y="287"/>
                    <a:pt x="2233" y="592"/>
                    <a:pt x="1413" y="1203"/>
                  </a:cubicBezTo>
                  <a:cubicBezTo>
                    <a:pt x="611" y="1785"/>
                    <a:pt x="106" y="2672"/>
                    <a:pt x="1" y="3654"/>
                  </a:cubicBezTo>
                  <a:cubicBezTo>
                    <a:pt x="221" y="3698"/>
                    <a:pt x="442" y="3719"/>
                    <a:pt x="662" y="3719"/>
                  </a:cubicBezTo>
                  <a:cubicBezTo>
                    <a:pt x="1412" y="3719"/>
                    <a:pt x="2145" y="3471"/>
                    <a:pt x="2758" y="3006"/>
                  </a:cubicBezTo>
                  <a:cubicBezTo>
                    <a:pt x="3387" y="2538"/>
                    <a:pt x="3902" y="1842"/>
                    <a:pt x="4265" y="1250"/>
                  </a:cubicBezTo>
                  <a:cubicBezTo>
                    <a:pt x="4418" y="993"/>
                    <a:pt x="4551" y="745"/>
                    <a:pt x="4647" y="554"/>
                  </a:cubicBezTo>
                  <a:cubicBezTo>
                    <a:pt x="4818" y="220"/>
                    <a:pt x="4904" y="1"/>
                    <a:pt x="4904" y="1"/>
                  </a:cubicBezTo>
                  <a:close/>
                </a:path>
              </a:pathLst>
            </a:custGeom>
            <a:solidFill>
              <a:srgbClr val="FFFFFF"/>
            </a:solidFill>
            <a:ln w="5950" cap="flat" cmpd="sng">
              <a:solidFill>
                <a:srgbClr val="FFFFFF"/>
              </a:solidFill>
              <a:prstDash val="solid"/>
              <a:miter lim="95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4" name="Google Shape;3334;p38"/>
            <p:cNvSpPr/>
            <p:nvPr/>
          </p:nvSpPr>
          <p:spPr>
            <a:xfrm>
              <a:off x="2357850" y="3022250"/>
              <a:ext cx="135000" cy="77325"/>
            </a:xfrm>
            <a:custGeom>
              <a:avLst/>
              <a:gdLst/>
              <a:ahLst/>
              <a:cxnLst/>
              <a:rect l="l" t="t" r="r" b="b"/>
              <a:pathLst>
                <a:path w="5400" h="3093" extrusionOk="0">
                  <a:moveTo>
                    <a:pt x="1132" y="0"/>
                  </a:moveTo>
                  <a:cubicBezTo>
                    <a:pt x="749" y="0"/>
                    <a:pt x="366" y="65"/>
                    <a:pt x="1" y="197"/>
                  </a:cubicBezTo>
                  <a:cubicBezTo>
                    <a:pt x="239" y="1151"/>
                    <a:pt x="878" y="1952"/>
                    <a:pt x="1756" y="2410"/>
                  </a:cubicBezTo>
                  <a:cubicBezTo>
                    <a:pt x="2071" y="2573"/>
                    <a:pt x="2414" y="2706"/>
                    <a:pt x="2758" y="2801"/>
                  </a:cubicBezTo>
                  <a:cubicBezTo>
                    <a:pt x="3517" y="2996"/>
                    <a:pt x="4299" y="3093"/>
                    <a:pt x="5090" y="3093"/>
                  </a:cubicBezTo>
                  <a:cubicBezTo>
                    <a:pt x="5193" y="3093"/>
                    <a:pt x="5297" y="3091"/>
                    <a:pt x="5400" y="3088"/>
                  </a:cubicBezTo>
                  <a:cubicBezTo>
                    <a:pt x="5400" y="3088"/>
                    <a:pt x="4303" y="1227"/>
                    <a:pt x="2815" y="426"/>
                  </a:cubicBezTo>
                  <a:cubicBezTo>
                    <a:pt x="2672" y="350"/>
                    <a:pt x="2519" y="283"/>
                    <a:pt x="2357" y="226"/>
                  </a:cubicBezTo>
                  <a:cubicBezTo>
                    <a:pt x="1964" y="77"/>
                    <a:pt x="1548" y="0"/>
                    <a:pt x="1132" y="0"/>
                  </a:cubicBezTo>
                  <a:close/>
                </a:path>
              </a:pathLst>
            </a:custGeom>
            <a:solidFill>
              <a:srgbClr val="FFFFFF"/>
            </a:solidFill>
            <a:ln w="5950" cap="flat" cmpd="sng">
              <a:solidFill>
                <a:srgbClr val="FFFFFF"/>
              </a:solidFill>
              <a:prstDash val="solid"/>
              <a:miter lim="95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5" name="Google Shape;3335;p38"/>
            <p:cNvSpPr/>
            <p:nvPr/>
          </p:nvSpPr>
          <p:spPr>
            <a:xfrm>
              <a:off x="2742050" y="2992100"/>
              <a:ext cx="152425" cy="56975"/>
            </a:xfrm>
            <a:custGeom>
              <a:avLst/>
              <a:gdLst/>
              <a:ahLst/>
              <a:cxnLst/>
              <a:rect l="l" t="t" r="r" b="b"/>
              <a:pathLst>
                <a:path w="6097" h="2279" extrusionOk="0">
                  <a:moveTo>
                    <a:pt x="2326" y="1"/>
                  </a:moveTo>
                  <a:cubicBezTo>
                    <a:pt x="1471" y="1"/>
                    <a:pt x="644" y="321"/>
                    <a:pt x="1" y="898"/>
                  </a:cubicBezTo>
                  <a:cubicBezTo>
                    <a:pt x="602" y="1689"/>
                    <a:pt x="1498" y="2176"/>
                    <a:pt x="2481" y="2262"/>
                  </a:cubicBezTo>
                  <a:cubicBezTo>
                    <a:pt x="2606" y="2273"/>
                    <a:pt x="2732" y="2278"/>
                    <a:pt x="2859" y="2278"/>
                  </a:cubicBezTo>
                  <a:cubicBezTo>
                    <a:pt x="4444" y="2278"/>
                    <a:pt x="6096" y="1460"/>
                    <a:pt x="6096" y="1460"/>
                  </a:cubicBezTo>
                  <a:cubicBezTo>
                    <a:pt x="6096" y="1460"/>
                    <a:pt x="4370" y="182"/>
                    <a:pt x="2691" y="20"/>
                  </a:cubicBezTo>
                  <a:cubicBezTo>
                    <a:pt x="2569" y="7"/>
                    <a:pt x="2447" y="1"/>
                    <a:pt x="2326" y="1"/>
                  </a:cubicBezTo>
                  <a:close/>
                </a:path>
              </a:pathLst>
            </a:custGeom>
            <a:solidFill>
              <a:srgbClr val="FFFFFF"/>
            </a:solidFill>
            <a:ln w="5950" cap="flat" cmpd="sng">
              <a:solidFill>
                <a:srgbClr val="FFFFFF"/>
              </a:solidFill>
              <a:prstDash val="solid"/>
              <a:miter lim="95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6" name="Google Shape;3336;p38"/>
            <p:cNvSpPr/>
            <p:nvPr/>
          </p:nvSpPr>
          <p:spPr>
            <a:xfrm>
              <a:off x="2753425" y="3350575"/>
              <a:ext cx="17025" cy="15800"/>
            </a:xfrm>
            <a:custGeom>
              <a:avLst/>
              <a:gdLst/>
              <a:ahLst/>
              <a:cxnLst/>
              <a:rect l="l" t="t" r="r" b="b"/>
              <a:pathLst>
                <a:path w="681" h="632" extrusionOk="0">
                  <a:moveTo>
                    <a:pt x="343" y="1"/>
                  </a:moveTo>
                  <a:cubicBezTo>
                    <a:pt x="169" y="1"/>
                    <a:pt x="0" y="152"/>
                    <a:pt x="32" y="362"/>
                  </a:cubicBezTo>
                  <a:cubicBezTo>
                    <a:pt x="32" y="391"/>
                    <a:pt x="42" y="410"/>
                    <a:pt x="51" y="429"/>
                  </a:cubicBezTo>
                  <a:cubicBezTo>
                    <a:pt x="103" y="557"/>
                    <a:pt x="216" y="632"/>
                    <a:pt x="349" y="632"/>
                  </a:cubicBezTo>
                  <a:cubicBezTo>
                    <a:pt x="364" y="632"/>
                    <a:pt x="379" y="631"/>
                    <a:pt x="395" y="629"/>
                  </a:cubicBezTo>
                  <a:cubicBezTo>
                    <a:pt x="557" y="601"/>
                    <a:pt x="681" y="448"/>
                    <a:pt x="652" y="267"/>
                  </a:cubicBezTo>
                  <a:cubicBezTo>
                    <a:pt x="643" y="219"/>
                    <a:pt x="623" y="171"/>
                    <a:pt x="585" y="124"/>
                  </a:cubicBezTo>
                  <a:cubicBezTo>
                    <a:pt x="519" y="38"/>
                    <a:pt x="430" y="1"/>
                    <a:pt x="343" y="1"/>
                  </a:cubicBezTo>
                  <a:close/>
                </a:path>
              </a:pathLst>
            </a:custGeom>
            <a:solidFill>
              <a:srgbClr val="FFFFFF"/>
            </a:solidFill>
            <a:ln w="5950" cap="flat" cmpd="sng">
              <a:solidFill>
                <a:srgbClr val="FFFFFF"/>
              </a:solidFill>
              <a:prstDash val="solid"/>
              <a:miter lim="95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7" name="Google Shape;3337;p38"/>
            <p:cNvSpPr/>
            <p:nvPr/>
          </p:nvSpPr>
          <p:spPr>
            <a:xfrm>
              <a:off x="3006525" y="3404600"/>
              <a:ext cx="15775" cy="13475"/>
            </a:xfrm>
            <a:custGeom>
              <a:avLst/>
              <a:gdLst/>
              <a:ahLst/>
              <a:cxnLst/>
              <a:rect l="l" t="t" r="r" b="b"/>
              <a:pathLst>
                <a:path w="631" h="539" extrusionOk="0">
                  <a:moveTo>
                    <a:pt x="297" y="0"/>
                  </a:moveTo>
                  <a:cubicBezTo>
                    <a:pt x="284" y="0"/>
                    <a:pt x="271" y="1"/>
                    <a:pt x="258" y="4"/>
                  </a:cubicBezTo>
                  <a:cubicBezTo>
                    <a:pt x="106" y="23"/>
                    <a:pt x="1" y="166"/>
                    <a:pt x="29" y="319"/>
                  </a:cubicBezTo>
                  <a:cubicBezTo>
                    <a:pt x="47" y="446"/>
                    <a:pt x="161" y="539"/>
                    <a:pt x="296" y="539"/>
                  </a:cubicBezTo>
                  <a:cubicBezTo>
                    <a:pt x="302" y="539"/>
                    <a:pt x="309" y="539"/>
                    <a:pt x="315" y="538"/>
                  </a:cubicBezTo>
                  <a:lnTo>
                    <a:pt x="344" y="538"/>
                  </a:lnTo>
                  <a:cubicBezTo>
                    <a:pt x="382" y="529"/>
                    <a:pt x="411" y="519"/>
                    <a:pt x="449" y="500"/>
                  </a:cubicBezTo>
                  <a:cubicBezTo>
                    <a:pt x="630" y="376"/>
                    <a:pt x="602" y="99"/>
                    <a:pt x="401" y="23"/>
                  </a:cubicBezTo>
                  <a:cubicBezTo>
                    <a:pt x="366" y="9"/>
                    <a:pt x="331" y="0"/>
                    <a:pt x="297" y="0"/>
                  </a:cubicBezTo>
                  <a:close/>
                </a:path>
              </a:pathLst>
            </a:custGeom>
            <a:solidFill>
              <a:srgbClr val="FFFFFF"/>
            </a:solidFill>
            <a:ln w="5950" cap="flat" cmpd="sng">
              <a:solidFill>
                <a:srgbClr val="FFFFFF"/>
              </a:solidFill>
              <a:prstDash val="solid"/>
              <a:miter lim="95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8" name="Google Shape;3338;p38"/>
            <p:cNvSpPr/>
            <p:nvPr/>
          </p:nvSpPr>
          <p:spPr>
            <a:xfrm>
              <a:off x="3183975" y="3151225"/>
              <a:ext cx="18850" cy="15825"/>
            </a:xfrm>
            <a:custGeom>
              <a:avLst/>
              <a:gdLst/>
              <a:ahLst/>
              <a:cxnLst/>
              <a:rect l="l" t="t" r="r" b="b"/>
              <a:pathLst>
                <a:path w="754" h="633" extrusionOk="0">
                  <a:moveTo>
                    <a:pt x="340" y="0"/>
                  </a:moveTo>
                  <a:cubicBezTo>
                    <a:pt x="164" y="0"/>
                    <a:pt x="0" y="157"/>
                    <a:pt x="28" y="361"/>
                  </a:cubicBezTo>
                  <a:cubicBezTo>
                    <a:pt x="54" y="516"/>
                    <a:pt x="189" y="632"/>
                    <a:pt x="341" y="632"/>
                  </a:cubicBezTo>
                  <a:cubicBezTo>
                    <a:pt x="358" y="632"/>
                    <a:pt x="374" y="631"/>
                    <a:pt x="391" y="628"/>
                  </a:cubicBezTo>
                  <a:cubicBezTo>
                    <a:pt x="668" y="581"/>
                    <a:pt x="753" y="228"/>
                    <a:pt x="525" y="65"/>
                  </a:cubicBezTo>
                  <a:cubicBezTo>
                    <a:pt x="467" y="20"/>
                    <a:pt x="402" y="0"/>
                    <a:pt x="340" y="0"/>
                  </a:cubicBezTo>
                  <a:close/>
                </a:path>
              </a:pathLst>
            </a:custGeom>
            <a:solidFill>
              <a:srgbClr val="FFFFFF"/>
            </a:solidFill>
            <a:ln w="5950" cap="flat" cmpd="sng">
              <a:solidFill>
                <a:srgbClr val="FFFFFF"/>
              </a:solidFill>
              <a:prstDash val="solid"/>
              <a:miter lim="95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9" name="Google Shape;3339;p38"/>
            <p:cNvSpPr/>
            <p:nvPr/>
          </p:nvSpPr>
          <p:spPr>
            <a:xfrm>
              <a:off x="3308650" y="3360875"/>
              <a:ext cx="27725" cy="23225"/>
            </a:xfrm>
            <a:custGeom>
              <a:avLst/>
              <a:gdLst/>
              <a:ahLst/>
              <a:cxnLst/>
              <a:rect l="l" t="t" r="r" b="b"/>
              <a:pathLst>
                <a:path w="1109" h="929" extrusionOk="0">
                  <a:moveTo>
                    <a:pt x="506" y="1"/>
                  </a:moveTo>
                  <a:cubicBezTo>
                    <a:pt x="244" y="1"/>
                    <a:pt x="0" y="235"/>
                    <a:pt x="50" y="532"/>
                  </a:cubicBezTo>
                  <a:cubicBezTo>
                    <a:pt x="84" y="765"/>
                    <a:pt x="283" y="928"/>
                    <a:pt x="505" y="928"/>
                  </a:cubicBezTo>
                  <a:cubicBezTo>
                    <a:pt x="528" y="928"/>
                    <a:pt x="551" y="927"/>
                    <a:pt x="574" y="923"/>
                  </a:cubicBezTo>
                  <a:cubicBezTo>
                    <a:pt x="984" y="856"/>
                    <a:pt x="1108" y="332"/>
                    <a:pt x="775" y="93"/>
                  </a:cubicBezTo>
                  <a:cubicBezTo>
                    <a:pt x="691" y="29"/>
                    <a:pt x="597" y="1"/>
                    <a:pt x="506" y="1"/>
                  </a:cubicBezTo>
                  <a:close/>
                </a:path>
              </a:pathLst>
            </a:custGeom>
            <a:solidFill>
              <a:srgbClr val="FFFFFF"/>
            </a:solidFill>
            <a:ln w="5950" cap="flat" cmpd="sng">
              <a:solidFill>
                <a:srgbClr val="FFFFFF"/>
              </a:solidFill>
              <a:prstDash val="solid"/>
              <a:miter lim="95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0" name="Google Shape;3340;p38"/>
            <p:cNvSpPr/>
            <p:nvPr/>
          </p:nvSpPr>
          <p:spPr>
            <a:xfrm>
              <a:off x="3135775" y="3193325"/>
              <a:ext cx="30075" cy="25375"/>
            </a:xfrm>
            <a:custGeom>
              <a:avLst/>
              <a:gdLst/>
              <a:ahLst/>
              <a:cxnLst/>
              <a:rect l="l" t="t" r="r" b="b"/>
              <a:pathLst>
                <a:path w="1203" h="1015" extrusionOk="0">
                  <a:moveTo>
                    <a:pt x="669" y="1"/>
                  </a:moveTo>
                  <a:cubicBezTo>
                    <a:pt x="532" y="1"/>
                    <a:pt x="393" y="55"/>
                    <a:pt x="287" y="175"/>
                  </a:cubicBezTo>
                  <a:cubicBezTo>
                    <a:pt x="1" y="499"/>
                    <a:pt x="220" y="1005"/>
                    <a:pt x="650" y="1014"/>
                  </a:cubicBezTo>
                  <a:lnTo>
                    <a:pt x="745" y="1014"/>
                  </a:lnTo>
                  <a:cubicBezTo>
                    <a:pt x="793" y="1005"/>
                    <a:pt x="840" y="995"/>
                    <a:pt x="888" y="967"/>
                  </a:cubicBezTo>
                  <a:cubicBezTo>
                    <a:pt x="1088" y="871"/>
                    <a:pt x="1203" y="652"/>
                    <a:pt x="1174" y="432"/>
                  </a:cubicBezTo>
                  <a:cubicBezTo>
                    <a:pt x="1132" y="161"/>
                    <a:pt x="904" y="1"/>
                    <a:pt x="669" y="1"/>
                  </a:cubicBezTo>
                  <a:close/>
                </a:path>
              </a:pathLst>
            </a:custGeom>
            <a:solidFill>
              <a:srgbClr val="FFFFFF"/>
            </a:solidFill>
            <a:ln w="5950" cap="flat" cmpd="sng">
              <a:solidFill>
                <a:srgbClr val="FFFFFF"/>
              </a:solidFill>
              <a:prstDash val="solid"/>
              <a:miter lim="95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1" name="Google Shape;3341;p38"/>
            <p:cNvSpPr/>
            <p:nvPr/>
          </p:nvSpPr>
          <p:spPr>
            <a:xfrm>
              <a:off x="3384750" y="3036350"/>
              <a:ext cx="14875" cy="12375"/>
            </a:xfrm>
            <a:custGeom>
              <a:avLst/>
              <a:gdLst/>
              <a:ahLst/>
              <a:cxnLst/>
              <a:rect l="l" t="t" r="r" b="b"/>
              <a:pathLst>
                <a:path w="595" h="495" extrusionOk="0">
                  <a:moveTo>
                    <a:pt x="335" y="0"/>
                  </a:moveTo>
                  <a:cubicBezTo>
                    <a:pt x="319" y="0"/>
                    <a:pt x="303" y="2"/>
                    <a:pt x="287" y="5"/>
                  </a:cubicBezTo>
                  <a:cubicBezTo>
                    <a:pt x="68" y="34"/>
                    <a:pt x="1" y="320"/>
                    <a:pt x="173" y="444"/>
                  </a:cubicBezTo>
                  <a:cubicBezTo>
                    <a:pt x="220" y="479"/>
                    <a:pt x="271" y="494"/>
                    <a:pt x="321" y="494"/>
                  </a:cubicBezTo>
                  <a:cubicBezTo>
                    <a:pt x="464" y="494"/>
                    <a:pt x="595" y="368"/>
                    <a:pt x="573" y="206"/>
                  </a:cubicBezTo>
                  <a:cubicBezTo>
                    <a:pt x="557" y="88"/>
                    <a:pt x="451" y="0"/>
                    <a:pt x="335" y="0"/>
                  </a:cubicBezTo>
                  <a:close/>
                </a:path>
              </a:pathLst>
            </a:custGeom>
            <a:solidFill>
              <a:srgbClr val="FFFFFF"/>
            </a:solidFill>
            <a:ln w="5950" cap="flat" cmpd="sng">
              <a:solidFill>
                <a:srgbClr val="FFFFFF"/>
              </a:solidFill>
              <a:prstDash val="solid"/>
              <a:miter lim="95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2" name="Google Shape;3342;p38"/>
            <p:cNvSpPr/>
            <p:nvPr/>
          </p:nvSpPr>
          <p:spPr>
            <a:xfrm>
              <a:off x="3446300" y="3277575"/>
              <a:ext cx="6225" cy="12425"/>
            </a:xfrm>
            <a:custGeom>
              <a:avLst/>
              <a:gdLst/>
              <a:ahLst/>
              <a:cxnLst/>
              <a:rect l="l" t="t" r="r" b="b"/>
              <a:pathLst>
                <a:path w="249" h="497" extrusionOk="0">
                  <a:moveTo>
                    <a:pt x="172" y="1"/>
                  </a:moveTo>
                  <a:cubicBezTo>
                    <a:pt x="57" y="48"/>
                    <a:pt x="0" y="163"/>
                    <a:pt x="19" y="277"/>
                  </a:cubicBezTo>
                  <a:cubicBezTo>
                    <a:pt x="29" y="392"/>
                    <a:pt x="124" y="477"/>
                    <a:pt x="248" y="49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rgbClr val="FFFFFF"/>
            </a:solidFill>
            <a:ln w="5950" cap="flat" cmpd="sng">
              <a:solidFill>
                <a:srgbClr val="FFFFFF"/>
              </a:solidFill>
              <a:prstDash val="solid"/>
              <a:miter lim="95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3" name="Google Shape;3343;p38"/>
            <p:cNvSpPr/>
            <p:nvPr/>
          </p:nvSpPr>
          <p:spPr>
            <a:xfrm>
              <a:off x="3264925" y="3028675"/>
              <a:ext cx="7300" cy="5950"/>
            </a:xfrm>
            <a:custGeom>
              <a:avLst/>
              <a:gdLst/>
              <a:ahLst/>
              <a:cxnLst/>
              <a:rect l="l" t="t" r="r" b="b"/>
              <a:pathLst>
                <a:path w="292" h="238" extrusionOk="0">
                  <a:moveTo>
                    <a:pt x="134" y="1"/>
                  </a:moveTo>
                  <a:cubicBezTo>
                    <a:pt x="65" y="1"/>
                    <a:pt x="1" y="63"/>
                    <a:pt x="15" y="141"/>
                  </a:cubicBezTo>
                  <a:cubicBezTo>
                    <a:pt x="23" y="201"/>
                    <a:pt x="78" y="237"/>
                    <a:pt x="131" y="237"/>
                  </a:cubicBezTo>
                  <a:cubicBezTo>
                    <a:pt x="137" y="237"/>
                    <a:pt x="142" y="237"/>
                    <a:pt x="148" y="236"/>
                  </a:cubicBezTo>
                  <a:cubicBezTo>
                    <a:pt x="253" y="226"/>
                    <a:pt x="291" y="83"/>
                    <a:pt x="206" y="26"/>
                  </a:cubicBezTo>
                  <a:cubicBezTo>
                    <a:pt x="183" y="9"/>
                    <a:pt x="158" y="1"/>
                    <a:pt x="134" y="1"/>
                  </a:cubicBezTo>
                  <a:close/>
                </a:path>
              </a:pathLst>
            </a:custGeom>
            <a:solidFill>
              <a:srgbClr val="FFFFFF"/>
            </a:solidFill>
            <a:ln w="5950" cap="flat" cmpd="sng">
              <a:solidFill>
                <a:srgbClr val="FFFFFF"/>
              </a:solidFill>
              <a:prstDash val="solid"/>
              <a:miter lim="95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4" name="Google Shape;3344;p38"/>
            <p:cNvSpPr/>
            <p:nvPr/>
          </p:nvSpPr>
          <p:spPr>
            <a:xfrm>
              <a:off x="3190400" y="3001825"/>
              <a:ext cx="13425" cy="11150"/>
            </a:xfrm>
            <a:custGeom>
              <a:avLst/>
              <a:gdLst/>
              <a:ahLst/>
              <a:cxnLst/>
              <a:rect l="l" t="t" r="r" b="b"/>
              <a:pathLst>
                <a:path w="537" h="446" extrusionOk="0">
                  <a:moveTo>
                    <a:pt x="296" y="0"/>
                  </a:moveTo>
                  <a:cubicBezTo>
                    <a:pt x="283" y="0"/>
                    <a:pt x="271" y="1"/>
                    <a:pt x="258" y="3"/>
                  </a:cubicBezTo>
                  <a:cubicBezTo>
                    <a:pt x="58" y="32"/>
                    <a:pt x="0" y="280"/>
                    <a:pt x="163" y="404"/>
                  </a:cubicBezTo>
                  <a:cubicBezTo>
                    <a:pt x="204" y="433"/>
                    <a:pt x="249" y="446"/>
                    <a:pt x="292" y="446"/>
                  </a:cubicBezTo>
                  <a:cubicBezTo>
                    <a:pt x="420" y="446"/>
                    <a:pt x="537" y="334"/>
                    <a:pt x="516" y="184"/>
                  </a:cubicBezTo>
                  <a:cubicBezTo>
                    <a:pt x="498" y="73"/>
                    <a:pt x="404" y="0"/>
                    <a:pt x="296" y="0"/>
                  </a:cubicBezTo>
                  <a:close/>
                </a:path>
              </a:pathLst>
            </a:custGeom>
            <a:solidFill>
              <a:srgbClr val="FFFFFF"/>
            </a:solidFill>
            <a:ln w="5950" cap="flat" cmpd="sng">
              <a:solidFill>
                <a:srgbClr val="FFFFFF"/>
              </a:solidFill>
              <a:prstDash val="solid"/>
              <a:miter lim="95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5" name="Google Shape;3345;p38"/>
            <p:cNvSpPr/>
            <p:nvPr/>
          </p:nvSpPr>
          <p:spPr>
            <a:xfrm>
              <a:off x="3072825" y="2918025"/>
              <a:ext cx="16000" cy="13425"/>
            </a:xfrm>
            <a:custGeom>
              <a:avLst/>
              <a:gdLst/>
              <a:ahLst/>
              <a:cxnLst/>
              <a:rect l="l" t="t" r="r" b="b"/>
              <a:pathLst>
                <a:path w="640" h="537" extrusionOk="0">
                  <a:moveTo>
                    <a:pt x="292" y="1"/>
                  </a:moveTo>
                  <a:cubicBezTo>
                    <a:pt x="140" y="1"/>
                    <a:pt x="1" y="135"/>
                    <a:pt x="29" y="312"/>
                  </a:cubicBezTo>
                  <a:cubicBezTo>
                    <a:pt x="46" y="439"/>
                    <a:pt x="153" y="536"/>
                    <a:pt x="284" y="536"/>
                  </a:cubicBezTo>
                  <a:cubicBezTo>
                    <a:pt x="301" y="536"/>
                    <a:pt x="317" y="535"/>
                    <a:pt x="334" y="531"/>
                  </a:cubicBezTo>
                  <a:cubicBezTo>
                    <a:pt x="563" y="503"/>
                    <a:pt x="640" y="198"/>
                    <a:pt x="449" y="54"/>
                  </a:cubicBezTo>
                  <a:cubicBezTo>
                    <a:pt x="399" y="17"/>
                    <a:pt x="345" y="1"/>
                    <a:pt x="292" y="1"/>
                  </a:cubicBezTo>
                  <a:close/>
                </a:path>
              </a:pathLst>
            </a:custGeom>
            <a:solidFill>
              <a:srgbClr val="FFFFFF"/>
            </a:solidFill>
            <a:ln w="5950" cap="flat" cmpd="sng">
              <a:solidFill>
                <a:srgbClr val="FFFFFF"/>
              </a:solidFill>
              <a:prstDash val="solid"/>
              <a:miter lim="95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6" name="Google Shape;3346;p38"/>
            <p:cNvSpPr/>
            <p:nvPr/>
          </p:nvSpPr>
          <p:spPr>
            <a:xfrm>
              <a:off x="3096500" y="2938125"/>
              <a:ext cx="27375" cy="23625"/>
            </a:xfrm>
            <a:custGeom>
              <a:avLst/>
              <a:gdLst/>
              <a:ahLst/>
              <a:cxnLst/>
              <a:rect l="l" t="t" r="r" b="b"/>
              <a:pathLst>
                <a:path w="1095" h="945" extrusionOk="0">
                  <a:moveTo>
                    <a:pt x="594" y="1"/>
                  </a:moveTo>
                  <a:cubicBezTo>
                    <a:pt x="437" y="1"/>
                    <a:pt x="280" y="76"/>
                    <a:pt x="189" y="233"/>
                  </a:cubicBezTo>
                  <a:cubicBezTo>
                    <a:pt x="1" y="555"/>
                    <a:pt x="241" y="944"/>
                    <a:pt x="594" y="944"/>
                  </a:cubicBezTo>
                  <a:cubicBezTo>
                    <a:pt x="617" y="944"/>
                    <a:pt x="641" y="942"/>
                    <a:pt x="666" y="939"/>
                  </a:cubicBezTo>
                  <a:cubicBezTo>
                    <a:pt x="923" y="891"/>
                    <a:pt x="1095" y="653"/>
                    <a:pt x="1057" y="395"/>
                  </a:cubicBezTo>
                  <a:cubicBezTo>
                    <a:pt x="1057" y="367"/>
                    <a:pt x="1047" y="338"/>
                    <a:pt x="1038" y="309"/>
                  </a:cubicBezTo>
                  <a:cubicBezTo>
                    <a:pt x="965" y="107"/>
                    <a:pt x="780" y="1"/>
                    <a:pt x="594" y="1"/>
                  </a:cubicBezTo>
                  <a:close/>
                </a:path>
              </a:pathLst>
            </a:custGeom>
            <a:solidFill>
              <a:srgbClr val="FFFFFF"/>
            </a:solidFill>
            <a:ln w="5950" cap="flat" cmpd="sng">
              <a:solidFill>
                <a:srgbClr val="FFFFFF"/>
              </a:solidFill>
              <a:prstDash val="solid"/>
              <a:miter lim="95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7" name="Google Shape;3347;p38"/>
            <p:cNvSpPr/>
            <p:nvPr/>
          </p:nvSpPr>
          <p:spPr>
            <a:xfrm>
              <a:off x="2842225" y="3120750"/>
              <a:ext cx="16950" cy="14100"/>
            </a:xfrm>
            <a:custGeom>
              <a:avLst/>
              <a:gdLst/>
              <a:ahLst/>
              <a:cxnLst/>
              <a:rect l="l" t="t" r="r" b="b"/>
              <a:pathLst>
                <a:path w="678" h="564" extrusionOk="0">
                  <a:moveTo>
                    <a:pt x="312" y="0"/>
                  </a:moveTo>
                  <a:cubicBezTo>
                    <a:pt x="150" y="0"/>
                    <a:pt x="0" y="137"/>
                    <a:pt x="29" y="321"/>
                  </a:cubicBezTo>
                  <a:cubicBezTo>
                    <a:pt x="46" y="458"/>
                    <a:pt x="162" y="564"/>
                    <a:pt x="303" y="564"/>
                  </a:cubicBezTo>
                  <a:cubicBezTo>
                    <a:pt x="319" y="564"/>
                    <a:pt x="336" y="562"/>
                    <a:pt x="353" y="559"/>
                  </a:cubicBezTo>
                  <a:cubicBezTo>
                    <a:pt x="591" y="521"/>
                    <a:pt x="677" y="206"/>
                    <a:pt x="477" y="54"/>
                  </a:cubicBezTo>
                  <a:cubicBezTo>
                    <a:pt x="425" y="17"/>
                    <a:pt x="368" y="0"/>
                    <a:pt x="312" y="0"/>
                  </a:cubicBezTo>
                  <a:close/>
                </a:path>
              </a:pathLst>
            </a:custGeom>
            <a:solidFill>
              <a:srgbClr val="FFFFFF"/>
            </a:solidFill>
            <a:ln w="5950" cap="flat" cmpd="sng">
              <a:solidFill>
                <a:srgbClr val="FFFFFF"/>
              </a:solidFill>
              <a:prstDash val="solid"/>
              <a:miter lim="95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8" name="Google Shape;3348;p38"/>
            <p:cNvSpPr/>
            <p:nvPr/>
          </p:nvSpPr>
          <p:spPr>
            <a:xfrm>
              <a:off x="2923525" y="3274200"/>
              <a:ext cx="8500" cy="7300"/>
            </a:xfrm>
            <a:custGeom>
              <a:avLst/>
              <a:gdLst/>
              <a:ahLst/>
              <a:cxnLst/>
              <a:rect l="l" t="t" r="r" b="b"/>
              <a:pathLst>
                <a:path w="340" h="292" extrusionOk="0">
                  <a:moveTo>
                    <a:pt x="157" y="0"/>
                  </a:moveTo>
                  <a:cubicBezTo>
                    <a:pt x="150" y="0"/>
                    <a:pt x="142" y="1"/>
                    <a:pt x="134" y="2"/>
                  </a:cubicBezTo>
                  <a:cubicBezTo>
                    <a:pt x="49" y="11"/>
                    <a:pt x="1" y="88"/>
                    <a:pt x="10" y="174"/>
                  </a:cubicBezTo>
                  <a:cubicBezTo>
                    <a:pt x="22" y="248"/>
                    <a:pt x="85" y="292"/>
                    <a:pt x="150" y="292"/>
                  </a:cubicBezTo>
                  <a:cubicBezTo>
                    <a:pt x="194" y="292"/>
                    <a:pt x="238" y="273"/>
                    <a:pt x="268" y="231"/>
                  </a:cubicBezTo>
                  <a:cubicBezTo>
                    <a:pt x="340" y="132"/>
                    <a:pt x="268" y="0"/>
                    <a:pt x="157" y="0"/>
                  </a:cubicBezTo>
                  <a:close/>
                </a:path>
              </a:pathLst>
            </a:custGeom>
            <a:solidFill>
              <a:srgbClr val="FFFFFF"/>
            </a:solidFill>
            <a:ln w="5950" cap="flat" cmpd="sng">
              <a:solidFill>
                <a:srgbClr val="FFFFFF"/>
              </a:solidFill>
              <a:prstDash val="solid"/>
              <a:miter lim="95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9" name="Google Shape;3349;p38"/>
            <p:cNvSpPr/>
            <p:nvPr/>
          </p:nvSpPr>
          <p:spPr>
            <a:xfrm>
              <a:off x="2584675" y="3206775"/>
              <a:ext cx="31475" cy="26175"/>
            </a:xfrm>
            <a:custGeom>
              <a:avLst/>
              <a:gdLst/>
              <a:ahLst/>
              <a:cxnLst/>
              <a:rect l="l" t="t" r="r" b="b"/>
              <a:pathLst>
                <a:path w="1259" h="1047" extrusionOk="0">
                  <a:moveTo>
                    <a:pt x="574" y="1"/>
                  </a:moveTo>
                  <a:cubicBezTo>
                    <a:pt x="273" y="1"/>
                    <a:pt x="0" y="261"/>
                    <a:pt x="57" y="600"/>
                  </a:cubicBezTo>
                  <a:cubicBezTo>
                    <a:pt x="100" y="858"/>
                    <a:pt x="321" y="1046"/>
                    <a:pt x="573" y="1046"/>
                  </a:cubicBezTo>
                  <a:cubicBezTo>
                    <a:pt x="601" y="1046"/>
                    <a:pt x="629" y="1044"/>
                    <a:pt x="658" y="1039"/>
                  </a:cubicBezTo>
                  <a:cubicBezTo>
                    <a:pt x="1116" y="972"/>
                    <a:pt x="1259" y="381"/>
                    <a:pt x="887" y="104"/>
                  </a:cubicBezTo>
                  <a:cubicBezTo>
                    <a:pt x="788" y="33"/>
                    <a:pt x="679" y="1"/>
                    <a:pt x="574" y="1"/>
                  </a:cubicBezTo>
                  <a:close/>
                </a:path>
              </a:pathLst>
            </a:custGeom>
            <a:solidFill>
              <a:srgbClr val="FFFFFF"/>
            </a:solidFill>
            <a:ln w="5950" cap="flat" cmpd="sng">
              <a:solidFill>
                <a:srgbClr val="FFFFFF"/>
              </a:solidFill>
              <a:prstDash val="solid"/>
              <a:miter lim="95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0" name="Google Shape;3350;p38"/>
            <p:cNvSpPr/>
            <p:nvPr/>
          </p:nvSpPr>
          <p:spPr>
            <a:xfrm>
              <a:off x="2529575" y="3043250"/>
              <a:ext cx="26350" cy="21825"/>
            </a:xfrm>
            <a:custGeom>
              <a:avLst/>
              <a:gdLst/>
              <a:ahLst/>
              <a:cxnLst/>
              <a:rect l="l" t="t" r="r" b="b"/>
              <a:pathLst>
                <a:path w="1054" h="873" extrusionOk="0">
                  <a:moveTo>
                    <a:pt x="575" y="0"/>
                  </a:moveTo>
                  <a:cubicBezTo>
                    <a:pt x="552" y="0"/>
                    <a:pt x="529" y="2"/>
                    <a:pt x="506" y="6"/>
                  </a:cubicBezTo>
                  <a:cubicBezTo>
                    <a:pt x="114" y="63"/>
                    <a:pt x="0" y="559"/>
                    <a:pt x="315" y="788"/>
                  </a:cubicBezTo>
                  <a:cubicBezTo>
                    <a:pt x="395" y="847"/>
                    <a:pt x="484" y="873"/>
                    <a:pt x="571" y="873"/>
                  </a:cubicBezTo>
                  <a:cubicBezTo>
                    <a:pt x="822" y="873"/>
                    <a:pt x="1054" y="652"/>
                    <a:pt x="1011" y="368"/>
                  </a:cubicBezTo>
                  <a:cubicBezTo>
                    <a:pt x="977" y="153"/>
                    <a:pt x="787" y="0"/>
                    <a:pt x="575" y="0"/>
                  </a:cubicBezTo>
                  <a:close/>
                </a:path>
              </a:pathLst>
            </a:custGeom>
            <a:solidFill>
              <a:srgbClr val="FFFFFF"/>
            </a:solidFill>
            <a:ln w="5950" cap="flat" cmpd="sng">
              <a:solidFill>
                <a:srgbClr val="FFFFFF"/>
              </a:solidFill>
              <a:prstDash val="solid"/>
              <a:miter lim="95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1" name="Google Shape;3351;p38"/>
            <p:cNvSpPr/>
            <p:nvPr/>
          </p:nvSpPr>
          <p:spPr>
            <a:xfrm>
              <a:off x="2589475" y="3116650"/>
              <a:ext cx="5225" cy="4300"/>
            </a:xfrm>
            <a:custGeom>
              <a:avLst/>
              <a:gdLst/>
              <a:ahLst/>
              <a:cxnLst/>
              <a:rect l="l" t="t" r="r" b="b"/>
              <a:pathLst>
                <a:path w="209" h="172" extrusionOk="0">
                  <a:moveTo>
                    <a:pt x="98" y="0"/>
                  </a:moveTo>
                  <a:cubicBezTo>
                    <a:pt x="47" y="0"/>
                    <a:pt x="1" y="46"/>
                    <a:pt x="8" y="103"/>
                  </a:cubicBezTo>
                  <a:cubicBezTo>
                    <a:pt x="16" y="138"/>
                    <a:pt x="56" y="172"/>
                    <a:pt x="98" y="172"/>
                  </a:cubicBezTo>
                  <a:cubicBezTo>
                    <a:pt x="103" y="172"/>
                    <a:pt x="108" y="171"/>
                    <a:pt x="113" y="170"/>
                  </a:cubicBezTo>
                  <a:cubicBezTo>
                    <a:pt x="189" y="161"/>
                    <a:pt x="208" y="65"/>
                    <a:pt x="151" y="18"/>
                  </a:cubicBezTo>
                  <a:cubicBezTo>
                    <a:pt x="134" y="5"/>
                    <a:pt x="116" y="0"/>
                    <a:pt x="98" y="0"/>
                  </a:cubicBezTo>
                  <a:close/>
                </a:path>
              </a:pathLst>
            </a:custGeom>
            <a:solidFill>
              <a:srgbClr val="FFFFFF"/>
            </a:solidFill>
            <a:ln w="5950" cap="flat" cmpd="sng">
              <a:solidFill>
                <a:srgbClr val="FFFFFF"/>
              </a:solidFill>
              <a:prstDash val="solid"/>
              <a:miter lim="95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2" name="Google Shape;3352;p38"/>
            <p:cNvSpPr/>
            <p:nvPr/>
          </p:nvSpPr>
          <p:spPr>
            <a:xfrm>
              <a:off x="2588900" y="3157550"/>
              <a:ext cx="11275" cy="9475"/>
            </a:xfrm>
            <a:custGeom>
              <a:avLst/>
              <a:gdLst/>
              <a:ahLst/>
              <a:cxnLst/>
              <a:rect l="l" t="t" r="r" b="b"/>
              <a:pathLst>
                <a:path w="451" h="379" extrusionOk="0">
                  <a:moveTo>
                    <a:pt x="203" y="1"/>
                  </a:moveTo>
                  <a:cubicBezTo>
                    <a:pt x="97" y="1"/>
                    <a:pt x="0" y="94"/>
                    <a:pt x="21" y="213"/>
                  </a:cubicBezTo>
                  <a:cubicBezTo>
                    <a:pt x="30" y="307"/>
                    <a:pt x="107" y="378"/>
                    <a:pt x="199" y="378"/>
                  </a:cubicBezTo>
                  <a:cubicBezTo>
                    <a:pt x="210" y="378"/>
                    <a:pt x="220" y="377"/>
                    <a:pt x="231" y="375"/>
                  </a:cubicBezTo>
                  <a:cubicBezTo>
                    <a:pt x="393" y="347"/>
                    <a:pt x="451" y="137"/>
                    <a:pt x="317" y="41"/>
                  </a:cubicBezTo>
                  <a:cubicBezTo>
                    <a:pt x="281" y="13"/>
                    <a:pt x="242" y="1"/>
                    <a:pt x="203" y="1"/>
                  </a:cubicBezTo>
                  <a:close/>
                </a:path>
              </a:pathLst>
            </a:custGeom>
            <a:solidFill>
              <a:srgbClr val="FFFFFF"/>
            </a:solidFill>
            <a:ln w="5950" cap="flat" cmpd="sng">
              <a:solidFill>
                <a:srgbClr val="FFFFFF"/>
              </a:solidFill>
              <a:prstDash val="solid"/>
              <a:miter lim="95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3" name="Google Shape;3353;p38"/>
            <p:cNvSpPr/>
            <p:nvPr/>
          </p:nvSpPr>
          <p:spPr>
            <a:xfrm>
              <a:off x="2488200" y="3399375"/>
              <a:ext cx="27800" cy="23350"/>
            </a:xfrm>
            <a:custGeom>
              <a:avLst/>
              <a:gdLst/>
              <a:ahLst/>
              <a:cxnLst/>
              <a:rect l="l" t="t" r="r" b="b"/>
              <a:pathLst>
                <a:path w="1112" h="934" extrusionOk="0">
                  <a:moveTo>
                    <a:pt x="508" y="1"/>
                  </a:moveTo>
                  <a:cubicBezTo>
                    <a:pt x="243" y="1"/>
                    <a:pt x="0" y="232"/>
                    <a:pt x="43" y="537"/>
                  </a:cubicBezTo>
                  <a:cubicBezTo>
                    <a:pt x="77" y="771"/>
                    <a:pt x="277" y="934"/>
                    <a:pt x="505" y="934"/>
                  </a:cubicBezTo>
                  <a:cubicBezTo>
                    <a:pt x="529" y="934"/>
                    <a:pt x="553" y="932"/>
                    <a:pt x="577" y="928"/>
                  </a:cubicBezTo>
                  <a:cubicBezTo>
                    <a:pt x="987" y="862"/>
                    <a:pt x="1111" y="337"/>
                    <a:pt x="777" y="89"/>
                  </a:cubicBezTo>
                  <a:cubicBezTo>
                    <a:pt x="692" y="28"/>
                    <a:pt x="599" y="1"/>
                    <a:pt x="508" y="1"/>
                  </a:cubicBezTo>
                  <a:close/>
                </a:path>
              </a:pathLst>
            </a:custGeom>
            <a:solidFill>
              <a:srgbClr val="FFFFFF"/>
            </a:solidFill>
            <a:ln w="5950" cap="flat" cmpd="sng">
              <a:solidFill>
                <a:srgbClr val="FFFFFF"/>
              </a:solidFill>
              <a:prstDash val="solid"/>
              <a:miter lim="95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4" name="Google Shape;3354;p38"/>
            <p:cNvSpPr/>
            <p:nvPr/>
          </p:nvSpPr>
          <p:spPr>
            <a:xfrm>
              <a:off x="2541000" y="3420300"/>
              <a:ext cx="28700" cy="23925"/>
            </a:xfrm>
            <a:custGeom>
              <a:avLst/>
              <a:gdLst/>
              <a:ahLst/>
              <a:cxnLst/>
              <a:rect l="l" t="t" r="r" b="b"/>
              <a:pathLst>
                <a:path w="1148" h="957" extrusionOk="0">
                  <a:moveTo>
                    <a:pt x="623" y="0"/>
                  </a:moveTo>
                  <a:cubicBezTo>
                    <a:pt x="600" y="0"/>
                    <a:pt x="577" y="2"/>
                    <a:pt x="554" y="6"/>
                  </a:cubicBezTo>
                  <a:cubicBezTo>
                    <a:pt x="134" y="72"/>
                    <a:pt x="1" y="616"/>
                    <a:pt x="344" y="864"/>
                  </a:cubicBezTo>
                  <a:cubicBezTo>
                    <a:pt x="433" y="928"/>
                    <a:pt x="530" y="956"/>
                    <a:pt x="624" y="956"/>
                  </a:cubicBezTo>
                  <a:cubicBezTo>
                    <a:pt x="897" y="956"/>
                    <a:pt x="1148" y="718"/>
                    <a:pt x="1098" y="406"/>
                  </a:cubicBezTo>
                  <a:cubicBezTo>
                    <a:pt x="1063" y="172"/>
                    <a:pt x="855" y="0"/>
                    <a:pt x="623" y="0"/>
                  </a:cubicBezTo>
                  <a:close/>
                </a:path>
              </a:pathLst>
            </a:custGeom>
            <a:solidFill>
              <a:srgbClr val="FFFFFF"/>
            </a:solidFill>
            <a:ln w="5950" cap="flat" cmpd="sng">
              <a:solidFill>
                <a:srgbClr val="FFFFFF"/>
              </a:solidFill>
              <a:prstDash val="solid"/>
              <a:miter lim="95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5" name="Google Shape;3355;p38"/>
            <p:cNvSpPr/>
            <p:nvPr/>
          </p:nvSpPr>
          <p:spPr>
            <a:xfrm>
              <a:off x="2668125" y="3617350"/>
              <a:ext cx="13425" cy="11400"/>
            </a:xfrm>
            <a:custGeom>
              <a:avLst/>
              <a:gdLst/>
              <a:ahLst/>
              <a:cxnLst/>
              <a:rect l="l" t="t" r="r" b="b"/>
              <a:pathLst>
                <a:path w="537" h="456" extrusionOk="0">
                  <a:moveTo>
                    <a:pt x="292" y="0"/>
                  </a:moveTo>
                  <a:cubicBezTo>
                    <a:pt x="281" y="0"/>
                    <a:pt x="270" y="1"/>
                    <a:pt x="258" y="3"/>
                  </a:cubicBezTo>
                  <a:cubicBezTo>
                    <a:pt x="58" y="41"/>
                    <a:pt x="0" y="289"/>
                    <a:pt x="163" y="413"/>
                  </a:cubicBezTo>
                  <a:cubicBezTo>
                    <a:pt x="204" y="442"/>
                    <a:pt x="249" y="455"/>
                    <a:pt x="292" y="455"/>
                  </a:cubicBezTo>
                  <a:cubicBezTo>
                    <a:pt x="420" y="455"/>
                    <a:pt x="537" y="343"/>
                    <a:pt x="515" y="194"/>
                  </a:cubicBezTo>
                  <a:cubicBezTo>
                    <a:pt x="498" y="81"/>
                    <a:pt x="403" y="0"/>
                    <a:pt x="292" y="0"/>
                  </a:cubicBezTo>
                  <a:close/>
                </a:path>
              </a:pathLst>
            </a:custGeom>
            <a:solidFill>
              <a:srgbClr val="FFFFFF"/>
            </a:solidFill>
            <a:ln w="5950" cap="flat" cmpd="sng">
              <a:solidFill>
                <a:srgbClr val="FFFFFF"/>
              </a:solidFill>
              <a:prstDash val="solid"/>
              <a:miter lim="95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6" name="Google Shape;3356;p38"/>
            <p:cNvSpPr/>
            <p:nvPr/>
          </p:nvSpPr>
          <p:spPr>
            <a:xfrm>
              <a:off x="2728525" y="3737775"/>
              <a:ext cx="12050" cy="10900"/>
            </a:xfrm>
            <a:custGeom>
              <a:avLst/>
              <a:gdLst/>
              <a:ahLst/>
              <a:cxnLst/>
              <a:rect l="l" t="t" r="r" b="b"/>
              <a:pathLst>
                <a:path w="482" h="436" extrusionOk="0">
                  <a:moveTo>
                    <a:pt x="247" y="0"/>
                  </a:moveTo>
                  <a:cubicBezTo>
                    <a:pt x="124" y="0"/>
                    <a:pt x="1" y="92"/>
                    <a:pt x="17" y="251"/>
                  </a:cubicBezTo>
                  <a:cubicBezTo>
                    <a:pt x="42" y="378"/>
                    <a:pt x="138" y="436"/>
                    <a:pt x="236" y="436"/>
                  </a:cubicBezTo>
                  <a:cubicBezTo>
                    <a:pt x="358" y="436"/>
                    <a:pt x="481" y="344"/>
                    <a:pt x="465" y="185"/>
                  </a:cubicBezTo>
                  <a:cubicBezTo>
                    <a:pt x="440" y="58"/>
                    <a:pt x="344" y="0"/>
                    <a:pt x="247" y="0"/>
                  </a:cubicBezTo>
                  <a:close/>
                </a:path>
              </a:pathLst>
            </a:custGeom>
            <a:solidFill>
              <a:srgbClr val="FFFFFF"/>
            </a:solidFill>
            <a:ln w="5950" cap="flat" cmpd="sng">
              <a:solidFill>
                <a:srgbClr val="FFFFFF"/>
              </a:solidFill>
              <a:prstDash val="solid"/>
              <a:miter lim="95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7" name="Google Shape;3357;p38"/>
            <p:cNvSpPr/>
            <p:nvPr/>
          </p:nvSpPr>
          <p:spPr>
            <a:xfrm>
              <a:off x="2722025" y="3607850"/>
              <a:ext cx="11525" cy="9500"/>
            </a:xfrm>
            <a:custGeom>
              <a:avLst/>
              <a:gdLst/>
              <a:ahLst/>
              <a:cxnLst/>
              <a:rect l="l" t="t" r="r" b="b"/>
              <a:pathLst>
                <a:path w="461" h="380" extrusionOk="0">
                  <a:moveTo>
                    <a:pt x="240" y="1"/>
                  </a:moveTo>
                  <a:cubicBezTo>
                    <a:pt x="233" y="1"/>
                    <a:pt x="226" y="1"/>
                    <a:pt x="220" y="1"/>
                  </a:cubicBezTo>
                  <a:cubicBezTo>
                    <a:pt x="57" y="30"/>
                    <a:pt x="0" y="240"/>
                    <a:pt x="134" y="345"/>
                  </a:cubicBezTo>
                  <a:cubicBezTo>
                    <a:pt x="170" y="369"/>
                    <a:pt x="209" y="380"/>
                    <a:pt x="247" y="380"/>
                  </a:cubicBezTo>
                  <a:cubicBezTo>
                    <a:pt x="359" y="380"/>
                    <a:pt x="460" y="285"/>
                    <a:pt x="439" y="164"/>
                  </a:cubicBezTo>
                  <a:cubicBezTo>
                    <a:pt x="421" y="65"/>
                    <a:pt x="336" y="1"/>
                    <a:pt x="240" y="1"/>
                  </a:cubicBezTo>
                  <a:close/>
                </a:path>
              </a:pathLst>
            </a:custGeom>
            <a:solidFill>
              <a:srgbClr val="FFFFFF"/>
            </a:solidFill>
            <a:ln w="5950" cap="flat" cmpd="sng">
              <a:solidFill>
                <a:srgbClr val="FFFFFF"/>
              </a:solidFill>
              <a:prstDash val="solid"/>
              <a:miter lim="95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8" name="Google Shape;3358;p38"/>
            <p:cNvSpPr/>
            <p:nvPr/>
          </p:nvSpPr>
          <p:spPr>
            <a:xfrm>
              <a:off x="2872250" y="3777575"/>
              <a:ext cx="20200" cy="19425"/>
            </a:xfrm>
            <a:custGeom>
              <a:avLst/>
              <a:gdLst/>
              <a:ahLst/>
              <a:cxnLst/>
              <a:rect l="l" t="t" r="r" b="b"/>
              <a:pathLst>
                <a:path w="808" h="777" extrusionOk="0">
                  <a:moveTo>
                    <a:pt x="410" y="1"/>
                  </a:moveTo>
                  <a:cubicBezTo>
                    <a:pt x="391" y="1"/>
                    <a:pt x="373" y="2"/>
                    <a:pt x="354" y="4"/>
                  </a:cubicBezTo>
                  <a:cubicBezTo>
                    <a:pt x="144" y="43"/>
                    <a:pt x="1" y="233"/>
                    <a:pt x="30" y="443"/>
                  </a:cubicBezTo>
                  <a:cubicBezTo>
                    <a:pt x="39" y="462"/>
                    <a:pt x="39" y="481"/>
                    <a:pt x="49" y="500"/>
                  </a:cubicBezTo>
                  <a:cubicBezTo>
                    <a:pt x="108" y="690"/>
                    <a:pt x="263" y="777"/>
                    <a:pt x="417" y="777"/>
                  </a:cubicBezTo>
                  <a:cubicBezTo>
                    <a:pt x="613" y="777"/>
                    <a:pt x="808" y="637"/>
                    <a:pt x="802" y="386"/>
                  </a:cubicBezTo>
                  <a:cubicBezTo>
                    <a:pt x="802" y="367"/>
                    <a:pt x="802" y="348"/>
                    <a:pt x="802" y="329"/>
                  </a:cubicBezTo>
                  <a:cubicBezTo>
                    <a:pt x="767" y="137"/>
                    <a:pt x="605" y="1"/>
                    <a:pt x="410" y="1"/>
                  </a:cubicBezTo>
                  <a:close/>
                </a:path>
              </a:pathLst>
            </a:custGeom>
            <a:solidFill>
              <a:srgbClr val="FFFFFF"/>
            </a:solidFill>
            <a:ln w="5950" cap="flat" cmpd="sng">
              <a:solidFill>
                <a:srgbClr val="FFFFFF"/>
              </a:solidFill>
              <a:prstDash val="solid"/>
              <a:miter lim="95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9" name="Google Shape;3359;p38"/>
            <p:cNvSpPr/>
            <p:nvPr/>
          </p:nvSpPr>
          <p:spPr>
            <a:xfrm>
              <a:off x="2700075" y="3691625"/>
              <a:ext cx="30125" cy="25225"/>
            </a:xfrm>
            <a:custGeom>
              <a:avLst/>
              <a:gdLst/>
              <a:ahLst/>
              <a:cxnLst/>
              <a:rect l="l" t="t" r="r" b="b"/>
              <a:pathLst>
                <a:path w="1205" h="1009" extrusionOk="0">
                  <a:moveTo>
                    <a:pt x="668" y="1"/>
                  </a:moveTo>
                  <a:cubicBezTo>
                    <a:pt x="640" y="1"/>
                    <a:pt x="611" y="3"/>
                    <a:pt x="583" y="8"/>
                  </a:cubicBezTo>
                  <a:cubicBezTo>
                    <a:pt x="134" y="75"/>
                    <a:pt x="1" y="647"/>
                    <a:pt x="363" y="915"/>
                  </a:cubicBezTo>
                  <a:cubicBezTo>
                    <a:pt x="455" y="980"/>
                    <a:pt x="555" y="1009"/>
                    <a:pt x="653" y="1009"/>
                  </a:cubicBezTo>
                  <a:cubicBezTo>
                    <a:pt x="941" y="1009"/>
                    <a:pt x="1205" y="756"/>
                    <a:pt x="1155" y="428"/>
                  </a:cubicBezTo>
                  <a:cubicBezTo>
                    <a:pt x="1121" y="180"/>
                    <a:pt x="910" y="1"/>
                    <a:pt x="668" y="1"/>
                  </a:cubicBezTo>
                  <a:close/>
                </a:path>
              </a:pathLst>
            </a:custGeom>
            <a:solidFill>
              <a:srgbClr val="FFFFFF"/>
            </a:solidFill>
            <a:ln w="5950" cap="flat" cmpd="sng">
              <a:solidFill>
                <a:srgbClr val="FFFFFF"/>
              </a:solidFill>
              <a:prstDash val="solid"/>
              <a:miter lim="95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0" name="Google Shape;3360;p38"/>
            <p:cNvSpPr/>
            <p:nvPr/>
          </p:nvSpPr>
          <p:spPr>
            <a:xfrm>
              <a:off x="3089275" y="3562925"/>
              <a:ext cx="19325" cy="16075"/>
            </a:xfrm>
            <a:custGeom>
              <a:avLst/>
              <a:gdLst/>
              <a:ahLst/>
              <a:cxnLst/>
              <a:rect l="l" t="t" r="r" b="b"/>
              <a:pathLst>
                <a:path w="773" h="643" extrusionOk="0">
                  <a:moveTo>
                    <a:pt x="423" y="1"/>
                  </a:moveTo>
                  <a:cubicBezTo>
                    <a:pt x="406" y="1"/>
                    <a:pt x="389" y="2"/>
                    <a:pt x="373" y="5"/>
                  </a:cubicBezTo>
                  <a:cubicBezTo>
                    <a:pt x="87" y="43"/>
                    <a:pt x="1" y="415"/>
                    <a:pt x="230" y="577"/>
                  </a:cubicBezTo>
                  <a:cubicBezTo>
                    <a:pt x="290" y="622"/>
                    <a:pt x="356" y="643"/>
                    <a:pt x="421" y="643"/>
                  </a:cubicBezTo>
                  <a:cubicBezTo>
                    <a:pt x="604" y="643"/>
                    <a:pt x="773" y="483"/>
                    <a:pt x="745" y="272"/>
                  </a:cubicBezTo>
                  <a:cubicBezTo>
                    <a:pt x="719" y="117"/>
                    <a:pt x="576" y="1"/>
                    <a:pt x="423" y="1"/>
                  </a:cubicBezTo>
                  <a:close/>
                </a:path>
              </a:pathLst>
            </a:custGeom>
            <a:solidFill>
              <a:srgbClr val="FFFFFF"/>
            </a:solidFill>
            <a:ln w="5950" cap="flat" cmpd="sng">
              <a:solidFill>
                <a:srgbClr val="FFFFFF"/>
              </a:solidFill>
              <a:prstDash val="solid"/>
              <a:miter lim="95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1" name="Google Shape;3361;p38"/>
            <p:cNvSpPr/>
            <p:nvPr/>
          </p:nvSpPr>
          <p:spPr>
            <a:xfrm>
              <a:off x="3232850" y="3480925"/>
              <a:ext cx="10825" cy="9075"/>
            </a:xfrm>
            <a:custGeom>
              <a:avLst/>
              <a:gdLst/>
              <a:ahLst/>
              <a:cxnLst/>
              <a:rect l="l" t="t" r="r" b="b"/>
              <a:pathLst>
                <a:path w="433" h="363" extrusionOk="0">
                  <a:moveTo>
                    <a:pt x="243" y="0"/>
                  </a:moveTo>
                  <a:cubicBezTo>
                    <a:pt x="232" y="0"/>
                    <a:pt x="221" y="1"/>
                    <a:pt x="210" y="4"/>
                  </a:cubicBezTo>
                  <a:cubicBezTo>
                    <a:pt x="48" y="23"/>
                    <a:pt x="0" y="232"/>
                    <a:pt x="124" y="328"/>
                  </a:cubicBezTo>
                  <a:cubicBezTo>
                    <a:pt x="158" y="352"/>
                    <a:pt x="195" y="363"/>
                    <a:pt x="230" y="363"/>
                  </a:cubicBezTo>
                  <a:cubicBezTo>
                    <a:pt x="336" y="363"/>
                    <a:pt x="432" y="268"/>
                    <a:pt x="411" y="147"/>
                  </a:cubicBezTo>
                  <a:cubicBezTo>
                    <a:pt x="402" y="62"/>
                    <a:pt x="327" y="0"/>
                    <a:pt x="243" y="0"/>
                  </a:cubicBezTo>
                  <a:close/>
                </a:path>
              </a:pathLst>
            </a:custGeom>
            <a:solidFill>
              <a:srgbClr val="FFFFFF"/>
            </a:solidFill>
            <a:ln w="5950" cap="flat" cmpd="sng">
              <a:solidFill>
                <a:srgbClr val="FFFFFF"/>
              </a:solidFill>
              <a:prstDash val="solid"/>
              <a:miter lim="95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2" name="Google Shape;3362;p38"/>
            <p:cNvSpPr/>
            <p:nvPr/>
          </p:nvSpPr>
          <p:spPr>
            <a:xfrm>
              <a:off x="3280075" y="3645875"/>
              <a:ext cx="12225" cy="10200"/>
            </a:xfrm>
            <a:custGeom>
              <a:avLst/>
              <a:gdLst/>
              <a:ahLst/>
              <a:cxnLst/>
              <a:rect l="l" t="t" r="r" b="b"/>
              <a:pathLst>
                <a:path w="489" h="408" extrusionOk="0">
                  <a:moveTo>
                    <a:pt x="277" y="1"/>
                  </a:moveTo>
                  <a:cubicBezTo>
                    <a:pt x="262" y="1"/>
                    <a:pt x="245" y="3"/>
                    <a:pt x="229" y="7"/>
                  </a:cubicBezTo>
                  <a:cubicBezTo>
                    <a:pt x="57" y="35"/>
                    <a:pt x="0" y="264"/>
                    <a:pt x="153" y="369"/>
                  </a:cubicBezTo>
                  <a:cubicBezTo>
                    <a:pt x="189" y="396"/>
                    <a:pt x="229" y="408"/>
                    <a:pt x="268" y="408"/>
                  </a:cubicBezTo>
                  <a:cubicBezTo>
                    <a:pt x="383" y="408"/>
                    <a:pt x="489" y="304"/>
                    <a:pt x="468" y="169"/>
                  </a:cubicBezTo>
                  <a:cubicBezTo>
                    <a:pt x="451" y="71"/>
                    <a:pt x="372" y="1"/>
                    <a:pt x="277" y="1"/>
                  </a:cubicBezTo>
                  <a:close/>
                </a:path>
              </a:pathLst>
            </a:custGeom>
            <a:solidFill>
              <a:srgbClr val="FFFFFF"/>
            </a:solidFill>
            <a:ln w="5950" cap="flat" cmpd="sng">
              <a:solidFill>
                <a:srgbClr val="FFFFFF"/>
              </a:solidFill>
              <a:prstDash val="solid"/>
              <a:miter lim="95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3" name="Google Shape;3363;p38"/>
            <p:cNvSpPr/>
            <p:nvPr/>
          </p:nvSpPr>
          <p:spPr>
            <a:xfrm>
              <a:off x="3418975" y="3607150"/>
              <a:ext cx="11850" cy="10075"/>
            </a:xfrm>
            <a:custGeom>
              <a:avLst/>
              <a:gdLst/>
              <a:ahLst/>
              <a:cxnLst/>
              <a:rect l="l" t="t" r="r" b="b"/>
              <a:pathLst>
                <a:path w="474" h="403" extrusionOk="0">
                  <a:moveTo>
                    <a:pt x="215" y="0"/>
                  </a:moveTo>
                  <a:cubicBezTo>
                    <a:pt x="103" y="0"/>
                    <a:pt x="1" y="102"/>
                    <a:pt x="15" y="230"/>
                  </a:cubicBezTo>
                  <a:cubicBezTo>
                    <a:pt x="33" y="337"/>
                    <a:pt x="126" y="402"/>
                    <a:pt x="224" y="402"/>
                  </a:cubicBezTo>
                  <a:cubicBezTo>
                    <a:pt x="231" y="402"/>
                    <a:pt x="237" y="402"/>
                    <a:pt x="244" y="401"/>
                  </a:cubicBezTo>
                  <a:cubicBezTo>
                    <a:pt x="425" y="373"/>
                    <a:pt x="473" y="144"/>
                    <a:pt x="330" y="39"/>
                  </a:cubicBezTo>
                  <a:cubicBezTo>
                    <a:pt x="293" y="12"/>
                    <a:pt x="254" y="0"/>
                    <a:pt x="215" y="0"/>
                  </a:cubicBezTo>
                  <a:close/>
                </a:path>
              </a:pathLst>
            </a:custGeom>
            <a:solidFill>
              <a:srgbClr val="FFFFFF"/>
            </a:solidFill>
            <a:ln w="5950" cap="flat" cmpd="sng">
              <a:solidFill>
                <a:srgbClr val="FFFFFF"/>
              </a:solidFill>
              <a:prstDash val="solid"/>
              <a:miter lim="95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4" name="Google Shape;3364;p38"/>
            <p:cNvSpPr/>
            <p:nvPr/>
          </p:nvSpPr>
          <p:spPr>
            <a:xfrm>
              <a:off x="2911850" y="3724150"/>
              <a:ext cx="152900" cy="56425"/>
            </a:xfrm>
            <a:custGeom>
              <a:avLst/>
              <a:gdLst/>
              <a:ahLst/>
              <a:cxnLst/>
              <a:rect l="l" t="t" r="r" b="b"/>
              <a:pathLst>
                <a:path w="6116" h="2257" extrusionOk="0">
                  <a:moveTo>
                    <a:pt x="3643" y="1"/>
                  </a:moveTo>
                  <a:cubicBezTo>
                    <a:pt x="3586" y="1"/>
                    <a:pt x="3530" y="2"/>
                    <a:pt x="3473" y="5"/>
                  </a:cubicBezTo>
                  <a:cubicBezTo>
                    <a:pt x="1784" y="71"/>
                    <a:pt x="1" y="1264"/>
                    <a:pt x="1" y="1264"/>
                  </a:cubicBezTo>
                  <a:cubicBezTo>
                    <a:pt x="506" y="1531"/>
                    <a:pt x="1040" y="1760"/>
                    <a:pt x="1594" y="1932"/>
                  </a:cubicBezTo>
                  <a:cubicBezTo>
                    <a:pt x="1632" y="1827"/>
                    <a:pt x="1718" y="1750"/>
                    <a:pt x="1832" y="1731"/>
                  </a:cubicBezTo>
                  <a:cubicBezTo>
                    <a:pt x="1845" y="1730"/>
                    <a:pt x="1857" y="1729"/>
                    <a:pt x="1869" y="1729"/>
                  </a:cubicBezTo>
                  <a:cubicBezTo>
                    <a:pt x="2025" y="1729"/>
                    <a:pt x="2158" y="1839"/>
                    <a:pt x="2185" y="1998"/>
                  </a:cubicBezTo>
                  <a:cubicBezTo>
                    <a:pt x="2185" y="2017"/>
                    <a:pt x="2185" y="2036"/>
                    <a:pt x="2185" y="2056"/>
                  </a:cubicBezTo>
                  <a:cubicBezTo>
                    <a:pt x="2185" y="2075"/>
                    <a:pt x="2185" y="2094"/>
                    <a:pt x="2185" y="2103"/>
                  </a:cubicBezTo>
                  <a:cubicBezTo>
                    <a:pt x="2601" y="2201"/>
                    <a:pt x="3033" y="2257"/>
                    <a:pt x="3467" y="2257"/>
                  </a:cubicBezTo>
                  <a:cubicBezTo>
                    <a:pt x="3501" y="2257"/>
                    <a:pt x="3534" y="2257"/>
                    <a:pt x="3568" y="2256"/>
                  </a:cubicBezTo>
                  <a:cubicBezTo>
                    <a:pt x="4293" y="2227"/>
                    <a:pt x="4999" y="1979"/>
                    <a:pt x="5581" y="1540"/>
                  </a:cubicBezTo>
                  <a:cubicBezTo>
                    <a:pt x="5772" y="1388"/>
                    <a:pt x="5953" y="1216"/>
                    <a:pt x="6115" y="1025"/>
                  </a:cubicBezTo>
                  <a:cubicBezTo>
                    <a:pt x="5459" y="369"/>
                    <a:pt x="4573" y="1"/>
                    <a:pt x="3643" y="1"/>
                  </a:cubicBezTo>
                  <a:close/>
                </a:path>
              </a:pathLst>
            </a:custGeom>
            <a:solidFill>
              <a:srgbClr val="FFFFFF"/>
            </a:solidFill>
            <a:ln w="5950" cap="flat" cmpd="sng">
              <a:solidFill>
                <a:srgbClr val="FFFFFF"/>
              </a:solidFill>
              <a:prstDash val="solid"/>
              <a:miter lim="95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5" name="Google Shape;3365;p38"/>
            <p:cNvSpPr/>
            <p:nvPr/>
          </p:nvSpPr>
          <p:spPr>
            <a:xfrm>
              <a:off x="3062100" y="4696175"/>
              <a:ext cx="152875" cy="56225"/>
            </a:xfrm>
            <a:custGeom>
              <a:avLst/>
              <a:gdLst/>
              <a:ahLst/>
              <a:cxnLst/>
              <a:rect l="l" t="t" r="r" b="b"/>
              <a:pathLst>
                <a:path w="6115" h="2249" extrusionOk="0">
                  <a:moveTo>
                    <a:pt x="3680" y="0"/>
                  </a:moveTo>
                  <a:cubicBezTo>
                    <a:pt x="3614" y="0"/>
                    <a:pt x="3548" y="2"/>
                    <a:pt x="3482" y="6"/>
                  </a:cubicBezTo>
                  <a:cubicBezTo>
                    <a:pt x="1794" y="73"/>
                    <a:pt x="0" y="1265"/>
                    <a:pt x="0" y="1265"/>
                  </a:cubicBezTo>
                  <a:cubicBezTo>
                    <a:pt x="515" y="1532"/>
                    <a:pt x="1040" y="1761"/>
                    <a:pt x="1593" y="1933"/>
                  </a:cubicBezTo>
                  <a:cubicBezTo>
                    <a:pt x="1631" y="1828"/>
                    <a:pt x="1717" y="1752"/>
                    <a:pt x="1832" y="1732"/>
                  </a:cubicBezTo>
                  <a:cubicBezTo>
                    <a:pt x="1848" y="1730"/>
                    <a:pt x="1865" y="1728"/>
                    <a:pt x="1881" y="1728"/>
                  </a:cubicBezTo>
                  <a:cubicBezTo>
                    <a:pt x="2034" y="1728"/>
                    <a:pt x="2168" y="1845"/>
                    <a:pt x="2185" y="2000"/>
                  </a:cubicBezTo>
                  <a:cubicBezTo>
                    <a:pt x="2194" y="2019"/>
                    <a:pt x="2194" y="2038"/>
                    <a:pt x="2185" y="2057"/>
                  </a:cubicBezTo>
                  <a:cubicBezTo>
                    <a:pt x="2194" y="2076"/>
                    <a:pt x="2194" y="2085"/>
                    <a:pt x="2185" y="2095"/>
                  </a:cubicBezTo>
                  <a:cubicBezTo>
                    <a:pt x="2605" y="2200"/>
                    <a:pt x="3025" y="2249"/>
                    <a:pt x="3452" y="2249"/>
                  </a:cubicBezTo>
                  <a:cubicBezTo>
                    <a:pt x="3491" y="2249"/>
                    <a:pt x="3529" y="2248"/>
                    <a:pt x="3568" y="2248"/>
                  </a:cubicBezTo>
                  <a:cubicBezTo>
                    <a:pt x="4293" y="2229"/>
                    <a:pt x="4999" y="1971"/>
                    <a:pt x="5581" y="1532"/>
                  </a:cubicBezTo>
                  <a:cubicBezTo>
                    <a:pt x="5781" y="1389"/>
                    <a:pt x="5962" y="1217"/>
                    <a:pt x="6115" y="1027"/>
                  </a:cubicBezTo>
                  <a:cubicBezTo>
                    <a:pt x="5465" y="368"/>
                    <a:pt x="4592" y="0"/>
                    <a:pt x="3680" y="0"/>
                  </a:cubicBezTo>
                  <a:close/>
                </a:path>
              </a:pathLst>
            </a:custGeom>
            <a:solidFill>
              <a:srgbClr val="FFFFFF"/>
            </a:solidFill>
            <a:ln w="5950" cap="flat" cmpd="sng">
              <a:solidFill>
                <a:srgbClr val="FFFFFF"/>
              </a:solidFill>
              <a:prstDash val="solid"/>
              <a:miter lim="95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6" name="Google Shape;3366;p38"/>
            <p:cNvSpPr/>
            <p:nvPr/>
          </p:nvSpPr>
          <p:spPr>
            <a:xfrm>
              <a:off x="2992700" y="4337925"/>
              <a:ext cx="113775" cy="102750"/>
            </a:xfrm>
            <a:custGeom>
              <a:avLst/>
              <a:gdLst/>
              <a:ahLst/>
              <a:cxnLst/>
              <a:rect l="l" t="t" r="r" b="b"/>
              <a:pathLst>
                <a:path w="4551" h="4110" extrusionOk="0">
                  <a:moveTo>
                    <a:pt x="4215" y="1"/>
                  </a:moveTo>
                  <a:cubicBezTo>
                    <a:pt x="3355" y="1"/>
                    <a:pt x="2512" y="323"/>
                    <a:pt x="1870" y="914"/>
                  </a:cubicBezTo>
                  <a:cubicBezTo>
                    <a:pt x="620" y="2040"/>
                    <a:pt x="0" y="4110"/>
                    <a:pt x="0" y="4110"/>
                  </a:cubicBezTo>
                  <a:cubicBezTo>
                    <a:pt x="0" y="4110"/>
                    <a:pt x="2118" y="3719"/>
                    <a:pt x="3377" y="2593"/>
                  </a:cubicBezTo>
                  <a:cubicBezTo>
                    <a:pt x="4112" y="1935"/>
                    <a:pt x="4541" y="1000"/>
                    <a:pt x="4551" y="17"/>
                  </a:cubicBezTo>
                  <a:cubicBezTo>
                    <a:pt x="4439" y="6"/>
                    <a:pt x="4327" y="1"/>
                    <a:pt x="4215" y="1"/>
                  </a:cubicBezTo>
                  <a:close/>
                </a:path>
              </a:pathLst>
            </a:custGeom>
            <a:solidFill>
              <a:srgbClr val="FFFFFF"/>
            </a:solidFill>
            <a:ln w="5950" cap="flat" cmpd="sng">
              <a:solidFill>
                <a:srgbClr val="FFFFFF"/>
              </a:solidFill>
              <a:prstDash val="solid"/>
              <a:miter lim="95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7" name="Google Shape;3367;p38"/>
            <p:cNvSpPr/>
            <p:nvPr/>
          </p:nvSpPr>
          <p:spPr>
            <a:xfrm>
              <a:off x="3199700" y="4005175"/>
              <a:ext cx="82300" cy="136450"/>
            </a:xfrm>
            <a:custGeom>
              <a:avLst/>
              <a:gdLst/>
              <a:ahLst/>
              <a:cxnLst/>
              <a:rect l="l" t="t" r="r" b="b"/>
              <a:pathLst>
                <a:path w="3292" h="5458" extrusionOk="0">
                  <a:moveTo>
                    <a:pt x="344" y="1"/>
                  </a:moveTo>
                  <a:cubicBezTo>
                    <a:pt x="268" y="173"/>
                    <a:pt x="220" y="354"/>
                    <a:pt x="191" y="535"/>
                  </a:cubicBezTo>
                  <a:cubicBezTo>
                    <a:pt x="182" y="530"/>
                    <a:pt x="172" y="528"/>
                    <a:pt x="163" y="528"/>
                  </a:cubicBezTo>
                  <a:cubicBezTo>
                    <a:pt x="153" y="528"/>
                    <a:pt x="144" y="530"/>
                    <a:pt x="134" y="535"/>
                  </a:cubicBezTo>
                  <a:cubicBezTo>
                    <a:pt x="58" y="545"/>
                    <a:pt x="0" y="611"/>
                    <a:pt x="20" y="688"/>
                  </a:cubicBezTo>
                  <a:cubicBezTo>
                    <a:pt x="20" y="755"/>
                    <a:pt x="77" y="812"/>
                    <a:pt x="144" y="812"/>
                  </a:cubicBezTo>
                  <a:cubicBezTo>
                    <a:pt x="67" y="1508"/>
                    <a:pt x="191" y="2214"/>
                    <a:pt x="516" y="2834"/>
                  </a:cubicBezTo>
                  <a:cubicBezTo>
                    <a:pt x="1288" y="4341"/>
                    <a:pt x="3120" y="5457"/>
                    <a:pt x="3120" y="5457"/>
                  </a:cubicBezTo>
                  <a:cubicBezTo>
                    <a:pt x="3120" y="5457"/>
                    <a:pt x="3292" y="3311"/>
                    <a:pt x="2519" y="1813"/>
                  </a:cubicBezTo>
                  <a:cubicBezTo>
                    <a:pt x="2080" y="926"/>
                    <a:pt x="1288" y="268"/>
                    <a:pt x="344" y="1"/>
                  </a:cubicBezTo>
                  <a:close/>
                </a:path>
              </a:pathLst>
            </a:custGeom>
            <a:solidFill>
              <a:srgbClr val="FFFFFF"/>
            </a:solidFill>
            <a:ln w="5950" cap="flat" cmpd="sng">
              <a:solidFill>
                <a:srgbClr val="FFFFFF"/>
              </a:solidFill>
              <a:prstDash val="solid"/>
              <a:miter lim="95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8" name="Google Shape;3368;p38"/>
            <p:cNvSpPr/>
            <p:nvPr/>
          </p:nvSpPr>
          <p:spPr>
            <a:xfrm>
              <a:off x="3219975" y="3811775"/>
              <a:ext cx="143350" cy="66450"/>
            </a:xfrm>
            <a:custGeom>
              <a:avLst/>
              <a:gdLst/>
              <a:ahLst/>
              <a:cxnLst/>
              <a:rect l="l" t="t" r="r" b="b"/>
              <a:pathLst>
                <a:path w="5734" h="2658" extrusionOk="0">
                  <a:moveTo>
                    <a:pt x="4147" y="0"/>
                  </a:moveTo>
                  <a:cubicBezTo>
                    <a:pt x="3727" y="0"/>
                    <a:pt x="3308" y="76"/>
                    <a:pt x="2910" y="229"/>
                  </a:cubicBezTo>
                  <a:cubicBezTo>
                    <a:pt x="1326" y="830"/>
                    <a:pt x="0" y="2519"/>
                    <a:pt x="0" y="2519"/>
                  </a:cubicBezTo>
                  <a:cubicBezTo>
                    <a:pt x="0" y="2519"/>
                    <a:pt x="712" y="2657"/>
                    <a:pt x="1619" y="2657"/>
                  </a:cubicBezTo>
                  <a:cubicBezTo>
                    <a:pt x="2273" y="2657"/>
                    <a:pt x="3029" y="2585"/>
                    <a:pt x="3692" y="2338"/>
                  </a:cubicBezTo>
                  <a:cubicBezTo>
                    <a:pt x="4617" y="2004"/>
                    <a:pt x="5361" y="1288"/>
                    <a:pt x="5733" y="382"/>
                  </a:cubicBezTo>
                  <a:cubicBezTo>
                    <a:pt x="5237" y="129"/>
                    <a:pt x="4692" y="0"/>
                    <a:pt x="4147" y="0"/>
                  </a:cubicBezTo>
                  <a:close/>
                </a:path>
              </a:pathLst>
            </a:custGeom>
            <a:solidFill>
              <a:srgbClr val="FFFFFF"/>
            </a:solidFill>
            <a:ln w="5950" cap="flat" cmpd="sng">
              <a:solidFill>
                <a:srgbClr val="FFFFFF"/>
              </a:solidFill>
              <a:prstDash val="solid"/>
              <a:miter lim="95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9" name="Google Shape;3369;p38"/>
            <p:cNvSpPr/>
            <p:nvPr/>
          </p:nvSpPr>
          <p:spPr>
            <a:xfrm>
              <a:off x="3340650" y="4319025"/>
              <a:ext cx="85150" cy="132875"/>
            </a:xfrm>
            <a:custGeom>
              <a:avLst/>
              <a:gdLst/>
              <a:ahLst/>
              <a:cxnLst/>
              <a:rect l="l" t="t" r="r" b="b"/>
              <a:pathLst>
                <a:path w="3406" h="5315" extrusionOk="0">
                  <a:moveTo>
                    <a:pt x="2665" y="3155"/>
                  </a:moveTo>
                  <a:cubicBezTo>
                    <a:pt x="2810" y="3155"/>
                    <a:pt x="2903" y="3329"/>
                    <a:pt x="2805" y="3454"/>
                  </a:cubicBezTo>
                  <a:cubicBezTo>
                    <a:pt x="2768" y="3505"/>
                    <a:pt x="2715" y="3528"/>
                    <a:pt x="2662" y="3528"/>
                  </a:cubicBezTo>
                  <a:cubicBezTo>
                    <a:pt x="2577" y="3528"/>
                    <a:pt x="2492" y="3468"/>
                    <a:pt x="2480" y="3368"/>
                  </a:cubicBezTo>
                  <a:cubicBezTo>
                    <a:pt x="2461" y="3273"/>
                    <a:pt x="2528" y="3177"/>
                    <a:pt x="2633" y="3158"/>
                  </a:cubicBezTo>
                  <a:cubicBezTo>
                    <a:pt x="2644" y="3156"/>
                    <a:pt x="2655" y="3155"/>
                    <a:pt x="2665" y="3155"/>
                  </a:cubicBezTo>
                  <a:close/>
                  <a:moveTo>
                    <a:pt x="2031" y="3662"/>
                  </a:moveTo>
                  <a:cubicBezTo>
                    <a:pt x="2070" y="3662"/>
                    <a:pt x="2100" y="3689"/>
                    <a:pt x="2108" y="3731"/>
                  </a:cubicBezTo>
                  <a:cubicBezTo>
                    <a:pt x="2108" y="3769"/>
                    <a:pt x="2080" y="3807"/>
                    <a:pt x="2042" y="3816"/>
                  </a:cubicBezTo>
                  <a:cubicBezTo>
                    <a:pt x="2035" y="3818"/>
                    <a:pt x="2029" y="3818"/>
                    <a:pt x="2024" y="3818"/>
                  </a:cubicBezTo>
                  <a:cubicBezTo>
                    <a:pt x="1985" y="3818"/>
                    <a:pt x="1954" y="3791"/>
                    <a:pt x="1946" y="3750"/>
                  </a:cubicBezTo>
                  <a:cubicBezTo>
                    <a:pt x="1946" y="3711"/>
                    <a:pt x="1975" y="3673"/>
                    <a:pt x="2013" y="3664"/>
                  </a:cubicBezTo>
                  <a:cubicBezTo>
                    <a:pt x="2019" y="3663"/>
                    <a:pt x="2025" y="3662"/>
                    <a:pt x="2031" y="3662"/>
                  </a:cubicBezTo>
                  <a:close/>
                  <a:moveTo>
                    <a:pt x="67" y="1"/>
                  </a:moveTo>
                  <a:cubicBezTo>
                    <a:pt x="67" y="1"/>
                    <a:pt x="0" y="2147"/>
                    <a:pt x="840" y="3616"/>
                  </a:cubicBezTo>
                  <a:cubicBezTo>
                    <a:pt x="1326" y="4475"/>
                    <a:pt x="2147" y="5095"/>
                    <a:pt x="3110" y="5314"/>
                  </a:cubicBezTo>
                  <a:cubicBezTo>
                    <a:pt x="3406" y="4370"/>
                    <a:pt x="3291" y="3349"/>
                    <a:pt x="2795" y="2500"/>
                  </a:cubicBezTo>
                  <a:cubicBezTo>
                    <a:pt x="1956" y="1031"/>
                    <a:pt x="67" y="1"/>
                    <a:pt x="67" y="1"/>
                  </a:cubicBezTo>
                  <a:close/>
                </a:path>
              </a:pathLst>
            </a:custGeom>
            <a:solidFill>
              <a:srgbClr val="FFFFFF"/>
            </a:solidFill>
            <a:ln w="5950" cap="flat" cmpd="sng">
              <a:solidFill>
                <a:srgbClr val="FFFFFF"/>
              </a:solidFill>
              <a:prstDash val="solid"/>
              <a:miter lim="95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0" name="Google Shape;3370;p38"/>
            <p:cNvSpPr/>
            <p:nvPr/>
          </p:nvSpPr>
          <p:spPr>
            <a:xfrm>
              <a:off x="2508350" y="4277525"/>
              <a:ext cx="122600" cy="92850"/>
            </a:xfrm>
            <a:custGeom>
              <a:avLst/>
              <a:gdLst/>
              <a:ahLst/>
              <a:cxnLst/>
              <a:rect l="l" t="t" r="r" b="b"/>
              <a:pathLst>
                <a:path w="4904" h="3714" extrusionOk="0">
                  <a:moveTo>
                    <a:pt x="4903" y="1"/>
                  </a:moveTo>
                  <a:cubicBezTo>
                    <a:pt x="4903" y="1"/>
                    <a:pt x="4569" y="29"/>
                    <a:pt x="4092" y="125"/>
                  </a:cubicBezTo>
                  <a:cubicBezTo>
                    <a:pt x="3348" y="277"/>
                    <a:pt x="2232" y="592"/>
                    <a:pt x="1412" y="1193"/>
                  </a:cubicBezTo>
                  <a:cubicBezTo>
                    <a:pt x="611" y="1775"/>
                    <a:pt x="105" y="2672"/>
                    <a:pt x="0" y="3654"/>
                  </a:cubicBezTo>
                  <a:cubicBezTo>
                    <a:pt x="213" y="3694"/>
                    <a:pt x="428" y="3714"/>
                    <a:pt x="641" y="3714"/>
                  </a:cubicBezTo>
                  <a:cubicBezTo>
                    <a:pt x="1402" y="3714"/>
                    <a:pt x="2146" y="3465"/>
                    <a:pt x="2757" y="2996"/>
                  </a:cubicBezTo>
                  <a:cubicBezTo>
                    <a:pt x="3386" y="2519"/>
                    <a:pt x="3902" y="1832"/>
                    <a:pt x="4264" y="1231"/>
                  </a:cubicBezTo>
                  <a:cubicBezTo>
                    <a:pt x="4503" y="840"/>
                    <a:pt x="4722" y="421"/>
                    <a:pt x="4903" y="1"/>
                  </a:cubicBezTo>
                  <a:close/>
                </a:path>
              </a:pathLst>
            </a:custGeom>
            <a:solidFill>
              <a:srgbClr val="FFFFFF"/>
            </a:solidFill>
            <a:ln w="5950" cap="flat" cmpd="sng">
              <a:solidFill>
                <a:srgbClr val="FFFFFF"/>
              </a:solidFill>
              <a:prstDash val="solid"/>
              <a:miter lim="95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1" name="Google Shape;3371;p38"/>
            <p:cNvSpPr/>
            <p:nvPr/>
          </p:nvSpPr>
          <p:spPr>
            <a:xfrm>
              <a:off x="3480400" y="4130400"/>
              <a:ext cx="106375" cy="89725"/>
            </a:xfrm>
            <a:custGeom>
              <a:avLst/>
              <a:gdLst/>
              <a:ahLst/>
              <a:cxnLst/>
              <a:rect l="l" t="t" r="r" b="b"/>
              <a:pathLst>
                <a:path w="4255" h="3589" extrusionOk="0">
                  <a:moveTo>
                    <a:pt x="4083" y="0"/>
                  </a:moveTo>
                  <a:cubicBezTo>
                    <a:pt x="3339" y="153"/>
                    <a:pt x="2223" y="458"/>
                    <a:pt x="1402" y="1068"/>
                  </a:cubicBezTo>
                  <a:cubicBezTo>
                    <a:pt x="611" y="1650"/>
                    <a:pt x="96" y="2547"/>
                    <a:pt x="0" y="3530"/>
                  </a:cubicBezTo>
                  <a:cubicBezTo>
                    <a:pt x="211" y="3569"/>
                    <a:pt x="424" y="3589"/>
                    <a:pt x="637" y="3589"/>
                  </a:cubicBezTo>
                  <a:cubicBezTo>
                    <a:pt x="1392" y="3589"/>
                    <a:pt x="2137" y="3341"/>
                    <a:pt x="2748" y="2871"/>
                  </a:cubicBezTo>
                  <a:cubicBezTo>
                    <a:pt x="3377" y="2394"/>
                    <a:pt x="3892" y="1708"/>
                    <a:pt x="4255" y="1116"/>
                  </a:cubicBezTo>
                  <a:lnTo>
                    <a:pt x="4083" y="0"/>
                  </a:lnTo>
                  <a:close/>
                </a:path>
              </a:pathLst>
            </a:custGeom>
            <a:solidFill>
              <a:srgbClr val="FFFFFF"/>
            </a:solidFill>
            <a:ln w="5950" cap="flat" cmpd="sng">
              <a:solidFill>
                <a:srgbClr val="FFFFFF"/>
              </a:solidFill>
              <a:prstDash val="solid"/>
              <a:miter lim="95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2" name="Google Shape;3372;p38"/>
            <p:cNvSpPr/>
            <p:nvPr/>
          </p:nvSpPr>
          <p:spPr>
            <a:xfrm>
              <a:off x="2508100" y="3994150"/>
              <a:ext cx="134775" cy="77250"/>
            </a:xfrm>
            <a:custGeom>
              <a:avLst/>
              <a:gdLst/>
              <a:ahLst/>
              <a:cxnLst/>
              <a:rect l="l" t="t" r="r" b="b"/>
              <a:pathLst>
                <a:path w="5391" h="3090" extrusionOk="0">
                  <a:moveTo>
                    <a:pt x="1142" y="0"/>
                  </a:moveTo>
                  <a:cubicBezTo>
                    <a:pt x="755" y="0"/>
                    <a:pt x="369" y="65"/>
                    <a:pt x="0" y="194"/>
                  </a:cubicBezTo>
                  <a:cubicBezTo>
                    <a:pt x="249" y="1148"/>
                    <a:pt x="878" y="1949"/>
                    <a:pt x="1756" y="2407"/>
                  </a:cubicBezTo>
                  <a:cubicBezTo>
                    <a:pt x="2080" y="2579"/>
                    <a:pt x="2414" y="2712"/>
                    <a:pt x="2767" y="2798"/>
                  </a:cubicBezTo>
                  <a:cubicBezTo>
                    <a:pt x="3518" y="2992"/>
                    <a:pt x="4299" y="3089"/>
                    <a:pt x="5083" y="3089"/>
                  </a:cubicBezTo>
                  <a:cubicBezTo>
                    <a:pt x="5185" y="3089"/>
                    <a:pt x="5288" y="3088"/>
                    <a:pt x="5390" y="3084"/>
                  </a:cubicBezTo>
                  <a:cubicBezTo>
                    <a:pt x="5390" y="3084"/>
                    <a:pt x="4312" y="1224"/>
                    <a:pt x="2815" y="432"/>
                  </a:cubicBezTo>
                  <a:cubicBezTo>
                    <a:pt x="2671" y="347"/>
                    <a:pt x="2519" y="280"/>
                    <a:pt x="2366" y="223"/>
                  </a:cubicBezTo>
                  <a:cubicBezTo>
                    <a:pt x="1972" y="75"/>
                    <a:pt x="1556" y="0"/>
                    <a:pt x="1142" y="0"/>
                  </a:cubicBezTo>
                  <a:close/>
                </a:path>
              </a:pathLst>
            </a:custGeom>
            <a:solidFill>
              <a:srgbClr val="FFFFFF"/>
            </a:solidFill>
            <a:ln w="5950" cap="flat" cmpd="sng">
              <a:solidFill>
                <a:srgbClr val="FFFFFF"/>
              </a:solidFill>
              <a:prstDash val="solid"/>
              <a:miter lim="95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3" name="Google Shape;3373;p38"/>
            <p:cNvSpPr/>
            <p:nvPr/>
          </p:nvSpPr>
          <p:spPr>
            <a:xfrm>
              <a:off x="2892300" y="3964150"/>
              <a:ext cx="152400" cy="56775"/>
            </a:xfrm>
            <a:custGeom>
              <a:avLst/>
              <a:gdLst/>
              <a:ahLst/>
              <a:cxnLst/>
              <a:rect l="l" t="t" r="r" b="b"/>
              <a:pathLst>
                <a:path w="6096" h="2271" extrusionOk="0">
                  <a:moveTo>
                    <a:pt x="2326" y="1"/>
                  </a:moveTo>
                  <a:cubicBezTo>
                    <a:pt x="1470" y="1"/>
                    <a:pt x="644" y="321"/>
                    <a:pt x="0" y="898"/>
                  </a:cubicBezTo>
                  <a:cubicBezTo>
                    <a:pt x="601" y="1680"/>
                    <a:pt x="1498" y="2176"/>
                    <a:pt x="2481" y="2252"/>
                  </a:cubicBezTo>
                  <a:cubicBezTo>
                    <a:pt x="2613" y="2265"/>
                    <a:pt x="2747" y="2271"/>
                    <a:pt x="2881" y="2271"/>
                  </a:cubicBezTo>
                  <a:cubicBezTo>
                    <a:pt x="4459" y="2271"/>
                    <a:pt x="6096" y="1461"/>
                    <a:pt x="6096" y="1461"/>
                  </a:cubicBezTo>
                  <a:cubicBezTo>
                    <a:pt x="6096" y="1461"/>
                    <a:pt x="4369" y="173"/>
                    <a:pt x="2690" y="20"/>
                  </a:cubicBezTo>
                  <a:cubicBezTo>
                    <a:pt x="2569" y="7"/>
                    <a:pt x="2447" y="1"/>
                    <a:pt x="2326" y="1"/>
                  </a:cubicBezTo>
                  <a:close/>
                </a:path>
              </a:pathLst>
            </a:custGeom>
            <a:solidFill>
              <a:srgbClr val="FFFFFF"/>
            </a:solidFill>
            <a:ln w="5950" cap="flat" cmpd="sng">
              <a:solidFill>
                <a:srgbClr val="FFFFFF"/>
              </a:solidFill>
              <a:prstDash val="solid"/>
              <a:miter lim="95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4" name="Google Shape;3374;p38"/>
            <p:cNvSpPr/>
            <p:nvPr/>
          </p:nvSpPr>
          <p:spPr>
            <a:xfrm>
              <a:off x="2903750" y="4322500"/>
              <a:ext cx="16950" cy="15700"/>
            </a:xfrm>
            <a:custGeom>
              <a:avLst/>
              <a:gdLst/>
              <a:ahLst/>
              <a:cxnLst/>
              <a:rect l="l" t="t" r="r" b="b"/>
              <a:pathLst>
                <a:path w="678" h="628" extrusionOk="0">
                  <a:moveTo>
                    <a:pt x="343" y="1"/>
                  </a:moveTo>
                  <a:cubicBezTo>
                    <a:pt x="327" y="1"/>
                    <a:pt x="311" y="2"/>
                    <a:pt x="296" y="5"/>
                  </a:cubicBezTo>
                  <a:cubicBezTo>
                    <a:pt x="124" y="24"/>
                    <a:pt x="0" y="186"/>
                    <a:pt x="29" y="358"/>
                  </a:cubicBezTo>
                  <a:cubicBezTo>
                    <a:pt x="29" y="386"/>
                    <a:pt x="38" y="405"/>
                    <a:pt x="48" y="424"/>
                  </a:cubicBezTo>
                  <a:cubicBezTo>
                    <a:pt x="99" y="553"/>
                    <a:pt x="212" y="628"/>
                    <a:pt x="345" y="628"/>
                  </a:cubicBezTo>
                  <a:cubicBezTo>
                    <a:pt x="360" y="628"/>
                    <a:pt x="376" y="627"/>
                    <a:pt x="391" y="625"/>
                  </a:cubicBezTo>
                  <a:cubicBezTo>
                    <a:pt x="563" y="596"/>
                    <a:pt x="677" y="444"/>
                    <a:pt x="658" y="272"/>
                  </a:cubicBezTo>
                  <a:cubicBezTo>
                    <a:pt x="649" y="215"/>
                    <a:pt x="620" y="167"/>
                    <a:pt x="592" y="119"/>
                  </a:cubicBezTo>
                  <a:cubicBezTo>
                    <a:pt x="527" y="46"/>
                    <a:pt x="434" y="1"/>
                    <a:pt x="343" y="1"/>
                  </a:cubicBezTo>
                  <a:close/>
                </a:path>
              </a:pathLst>
            </a:custGeom>
            <a:solidFill>
              <a:srgbClr val="FFFFFF"/>
            </a:solidFill>
            <a:ln w="5950" cap="flat" cmpd="sng">
              <a:solidFill>
                <a:srgbClr val="FFFFFF"/>
              </a:solidFill>
              <a:prstDash val="solid"/>
              <a:miter lim="95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5" name="Google Shape;3375;p38"/>
            <p:cNvSpPr/>
            <p:nvPr/>
          </p:nvSpPr>
          <p:spPr>
            <a:xfrm>
              <a:off x="3156775" y="4376400"/>
              <a:ext cx="14575" cy="13725"/>
            </a:xfrm>
            <a:custGeom>
              <a:avLst/>
              <a:gdLst/>
              <a:ahLst/>
              <a:cxnLst/>
              <a:rect l="l" t="t" r="r" b="b"/>
              <a:pathLst>
                <a:path w="583" h="549" extrusionOk="0">
                  <a:moveTo>
                    <a:pt x="296" y="1"/>
                  </a:moveTo>
                  <a:cubicBezTo>
                    <a:pt x="283" y="1"/>
                    <a:pt x="271" y="2"/>
                    <a:pt x="258" y="5"/>
                  </a:cubicBezTo>
                  <a:cubicBezTo>
                    <a:pt x="105" y="24"/>
                    <a:pt x="0" y="167"/>
                    <a:pt x="29" y="319"/>
                  </a:cubicBezTo>
                  <a:cubicBezTo>
                    <a:pt x="47" y="447"/>
                    <a:pt x="162" y="549"/>
                    <a:pt x="297" y="549"/>
                  </a:cubicBezTo>
                  <a:cubicBezTo>
                    <a:pt x="303" y="549"/>
                    <a:pt x="309" y="549"/>
                    <a:pt x="315" y="548"/>
                  </a:cubicBezTo>
                  <a:lnTo>
                    <a:pt x="344" y="548"/>
                  </a:lnTo>
                  <a:cubicBezTo>
                    <a:pt x="382" y="539"/>
                    <a:pt x="420" y="520"/>
                    <a:pt x="449" y="501"/>
                  </a:cubicBezTo>
                  <a:cubicBezTo>
                    <a:pt x="535" y="443"/>
                    <a:pt x="582" y="339"/>
                    <a:pt x="573" y="234"/>
                  </a:cubicBezTo>
                  <a:cubicBezTo>
                    <a:pt x="554" y="138"/>
                    <a:pt x="487" y="52"/>
                    <a:pt x="391" y="24"/>
                  </a:cubicBezTo>
                  <a:cubicBezTo>
                    <a:pt x="364" y="10"/>
                    <a:pt x="331" y="1"/>
                    <a:pt x="296" y="1"/>
                  </a:cubicBezTo>
                  <a:close/>
                </a:path>
              </a:pathLst>
            </a:custGeom>
            <a:solidFill>
              <a:srgbClr val="FFFFFF"/>
            </a:solidFill>
            <a:ln w="5950" cap="flat" cmpd="sng">
              <a:solidFill>
                <a:srgbClr val="FFFFFF"/>
              </a:solidFill>
              <a:prstDash val="solid"/>
              <a:miter lim="95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6" name="Google Shape;3376;p38"/>
            <p:cNvSpPr/>
            <p:nvPr/>
          </p:nvSpPr>
          <p:spPr>
            <a:xfrm>
              <a:off x="3334275" y="4123175"/>
              <a:ext cx="18800" cy="15700"/>
            </a:xfrm>
            <a:custGeom>
              <a:avLst/>
              <a:gdLst/>
              <a:ahLst/>
              <a:cxnLst/>
              <a:rect l="l" t="t" r="r" b="b"/>
              <a:pathLst>
                <a:path w="752" h="628" extrusionOk="0">
                  <a:moveTo>
                    <a:pt x="348" y="0"/>
                  </a:moveTo>
                  <a:cubicBezTo>
                    <a:pt x="166" y="0"/>
                    <a:pt x="0" y="159"/>
                    <a:pt x="36" y="365"/>
                  </a:cubicBezTo>
                  <a:cubicBezTo>
                    <a:pt x="53" y="519"/>
                    <a:pt x="185" y="627"/>
                    <a:pt x="336" y="627"/>
                  </a:cubicBezTo>
                  <a:cubicBezTo>
                    <a:pt x="353" y="627"/>
                    <a:pt x="371" y="626"/>
                    <a:pt x="389" y="623"/>
                  </a:cubicBezTo>
                  <a:cubicBezTo>
                    <a:pt x="665" y="585"/>
                    <a:pt x="751" y="222"/>
                    <a:pt x="532" y="60"/>
                  </a:cubicBezTo>
                  <a:cubicBezTo>
                    <a:pt x="474" y="19"/>
                    <a:pt x="410" y="0"/>
                    <a:pt x="348" y="0"/>
                  </a:cubicBezTo>
                  <a:close/>
                </a:path>
              </a:pathLst>
            </a:custGeom>
            <a:solidFill>
              <a:srgbClr val="FFFFFF"/>
            </a:solidFill>
            <a:ln w="5950" cap="flat" cmpd="sng">
              <a:solidFill>
                <a:srgbClr val="FFFFFF"/>
              </a:solidFill>
              <a:prstDash val="solid"/>
              <a:miter lim="95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7" name="Google Shape;3377;p38"/>
            <p:cNvSpPr/>
            <p:nvPr/>
          </p:nvSpPr>
          <p:spPr>
            <a:xfrm>
              <a:off x="3459125" y="4332800"/>
              <a:ext cx="27725" cy="23125"/>
            </a:xfrm>
            <a:custGeom>
              <a:avLst/>
              <a:gdLst/>
              <a:ahLst/>
              <a:cxnLst/>
              <a:rect l="l" t="t" r="r" b="b"/>
              <a:pathLst>
                <a:path w="1109" h="925" extrusionOk="0">
                  <a:moveTo>
                    <a:pt x="505" y="1"/>
                  </a:moveTo>
                  <a:cubicBezTo>
                    <a:pt x="241" y="1"/>
                    <a:pt x="0" y="232"/>
                    <a:pt x="50" y="537"/>
                  </a:cubicBezTo>
                  <a:cubicBezTo>
                    <a:pt x="84" y="762"/>
                    <a:pt x="284" y="924"/>
                    <a:pt x="505" y="924"/>
                  </a:cubicBezTo>
                  <a:cubicBezTo>
                    <a:pt x="528" y="924"/>
                    <a:pt x="551" y="922"/>
                    <a:pt x="575" y="919"/>
                  </a:cubicBezTo>
                  <a:cubicBezTo>
                    <a:pt x="985" y="852"/>
                    <a:pt x="1109" y="337"/>
                    <a:pt x="775" y="89"/>
                  </a:cubicBezTo>
                  <a:cubicBezTo>
                    <a:pt x="690" y="28"/>
                    <a:pt x="596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 w="5950" cap="flat" cmpd="sng">
              <a:solidFill>
                <a:srgbClr val="FFFFFF"/>
              </a:solidFill>
              <a:prstDash val="solid"/>
              <a:miter lim="95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8" name="Google Shape;3378;p38"/>
            <p:cNvSpPr/>
            <p:nvPr/>
          </p:nvSpPr>
          <p:spPr>
            <a:xfrm>
              <a:off x="3285325" y="4165325"/>
              <a:ext cx="34950" cy="25425"/>
            </a:xfrm>
            <a:custGeom>
              <a:avLst/>
              <a:gdLst/>
              <a:ahLst/>
              <a:cxnLst/>
              <a:rect l="l" t="t" r="r" b="b"/>
              <a:pathLst>
                <a:path w="1398" h="1017" extrusionOk="0">
                  <a:moveTo>
                    <a:pt x="698" y="0"/>
                  </a:moveTo>
                  <a:cubicBezTo>
                    <a:pt x="673" y="0"/>
                    <a:pt x="647" y="2"/>
                    <a:pt x="620" y="5"/>
                  </a:cubicBezTo>
                  <a:cubicBezTo>
                    <a:pt x="0" y="91"/>
                    <a:pt x="67" y="997"/>
                    <a:pt x="687" y="1017"/>
                  </a:cubicBezTo>
                  <a:cubicBezTo>
                    <a:pt x="716" y="1017"/>
                    <a:pt x="744" y="1007"/>
                    <a:pt x="773" y="1007"/>
                  </a:cubicBezTo>
                  <a:cubicBezTo>
                    <a:pt x="830" y="997"/>
                    <a:pt x="878" y="978"/>
                    <a:pt x="925" y="959"/>
                  </a:cubicBezTo>
                  <a:cubicBezTo>
                    <a:pt x="1398" y="705"/>
                    <a:pt x="1204" y="0"/>
                    <a:pt x="698" y="0"/>
                  </a:cubicBezTo>
                  <a:close/>
                </a:path>
              </a:pathLst>
            </a:custGeom>
            <a:solidFill>
              <a:srgbClr val="FFFFFF"/>
            </a:solidFill>
            <a:ln w="5950" cap="flat" cmpd="sng">
              <a:solidFill>
                <a:srgbClr val="FFFFFF"/>
              </a:solidFill>
              <a:prstDash val="solid"/>
              <a:miter lim="95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9" name="Google Shape;3379;p38"/>
            <p:cNvSpPr/>
            <p:nvPr/>
          </p:nvSpPr>
          <p:spPr>
            <a:xfrm>
              <a:off x="3535000" y="4008225"/>
              <a:ext cx="15050" cy="12450"/>
            </a:xfrm>
            <a:custGeom>
              <a:avLst/>
              <a:gdLst/>
              <a:ahLst/>
              <a:cxnLst/>
              <a:rect l="l" t="t" r="r" b="b"/>
              <a:pathLst>
                <a:path w="602" h="498" extrusionOk="0">
                  <a:moveTo>
                    <a:pt x="326" y="0"/>
                  </a:moveTo>
                  <a:cubicBezTo>
                    <a:pt x="313" y="0"/>
                    <a:pt x="300" y="1"/>
                    <a:pt x="287" y="3"/>
                  </a:cubicBezTo>
                  <a:cubicBezTo>
                    <a:pt x="67" y="32"/>
                    <a:pt x="1" y="318"/>
                    <a:pt x="182" y="451"/>
                  </a:cubicBezTo>
                  <a:cubicBezTo>
                    <a:pt x="228" y="483"/>
                    <a:pt x="279" y="497"/>
                    <a:pt x="328" y="497"/>
                  </a:cubicBezTo>
                  <a:cubicBezTo>
                    <a:pt x="471" y="497"/>
                    <a:pt x="601" y="376"/>
                    <a:pt x="573" y="213"/>
                  </a:cubicBezTo>
                  <a:cubicBezTo>
                    <a:pt x="556" y="83"/>
                    <a:pt x="452" y="0"/>
                    <a:pt x="326" y="0"/>
                  </a:cubicBezTo>
                  <a:close/>
                </a:path>
              </a:pathLst>
            </a:custGeom>
            <a:solidFill>
              <a:srgbClr val="FFFFFF"/>
            </a:solidFill>
            <a:ln w="5950" cap="flat" cmpd="sng">
              <a:solidFill>
                <a:srgbClr val="FFFFFF"/>
              </a:solidFill>
              <a:prstDash val="solid"/>
              <a:miter lim="95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0" name="Google Shape;3380;p38"/>
            <p:cNvSpPr/>
            <p:nvPr/>
          </p:nvSpPr>
          <p:spPr>
            <a:xfrm>
              <a:off x="3596525" y="4249400"/>
              <a:ext cx="6475" cy="12425"/>
            </a:xfrm>
            <a:custGeom>
              <a:avLst/>
              <a:gdLst/>
              <a:ahLst/>
              <a:cxnLst/>
              <a:rect l="l" t="t" r="r" b="b"/>
              <a:pathLst>
                <a:path w="259" h="497" extrusionOk="0">
                  <a:moveTo>
                    <a:pt x="182" y="0"/>
                  </a:moveTo>
                  <a:cubicBezTo>
                    <a:pt x="68" y="48"/>
                    <a:pt x="1" y="162"/>
                    <a:pt x="20" y="277"/>
                  </a:cubicBezTo>
                  <a:cubicBezTo>
                    <a:pt x="39" y="391"/>
                    <a:pt x="134" y="487"/>
                    <a:pt x="258" y="496"/>
                  </a:cubicBezTo>
                  <a:lnTo>
                    <a:pt x="182" y="0"/>
                  </a:lnTo>
                  <a:close/>
                </a:path>
              </a:pathLst>
            </a:custGeom>
            <a:solidFill>
              <a:srgbClr val="FFFFFF"/>
            </a:solidFill>
            <a:ln w="5950" cap="flat" cmpd="sng">
              <a:solidFill>
                <a:srgbClr val="FFFFFF"/>
              </a:solidFill>
              <a:prstDash val="solid"/>
              <a:miter lim="95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1" name="Google Shape;3381;p38"/>
            <p:cNvSpPr/>
            <p:nvPr/>
          </p:nvSpPr>
          <p:spPr>
            <a:xfrm>
              <a:off x="3415400" y="4000500"/>
              <a:ext cx="7075" cy="5950"/>
            </a:xfrm>
            <a:custGeom>
              <a:avLst/>
              <a:gdLst/>
              <a:ahLst/>
              <a:cxnLst/>
              <a:rect l="l" t="t" r="r" b="b"/>
              <a:pathLst>
                <a:path w="283" h="238" extrusionOk="0">
                  <a:moveTo>
                    <a:pt x="126" y="1"/>
                  </a:moveTo>
                  <a:cubicBezTo>
                    <a:pt x="60" y="1"/>
                    <a:pt x="1" y="63"/>
                    <a:pt x="15" y="140"/>
                  </a:cubicBezTo>
                  <a:cubicBezTo>
                    <a:pt x="24" y="200"/>
                    <a:pt x="71" y="237"/>
                    <a:pt x="128" y="237"/>
                  </a:cubicBezTo>
                  <a:cubicBezTo>
                    <a:pt x="135" y="237"/>
                    <a:pt x="142" y="237"/>
                    <a:pt x="149" y="236"/>
                  </a:cubicBezTo>
                  <a:cubicBezTo>
                    <a:pt x="254" y="226"/>
                    <a:pt x="282" y="93"/>
                    <a:pt x="196" y="26"/>
                  </a:cubicBezTo>
                  <a:cubicBezTo>
                    <a:pt x="174" y="8"/>
                    <a:pt x="150" y="1"/>
                    <a:pt x="126" y="1"/>
                  </a:cubicBezTo>
                  <a:close/>
                </a:path>
              </a:pathLst>
            </a:custGeom>
            <a:solidFill>
              <a:srgbClr val="FFFFFF"/>
            </a:solidFill>
            <a:ln w="5950" cap="flat" cmpd="sng">
              <a:solidFill>
                <a:srgbClr val="FFFFFF"/>
              </a:solidFill>
              <a:prstDash val="solid"/>
              <a:miter lim="95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2" name="Google Shape;3382;p38"/>
            <p:cNvSpPr/>
            <p:nvPr/>
          </p:nvSpPr>
          <p:spPr>
            <a:xfrm>
              <a:off x="3340650" y="3973650"/>
              <a:ext cx="13425" cy="11150"/>
            </a:xfrm>
            <a:custGeom>
              <a:avLst/>
              <a:gdLst/>
              <a:ahLst/>
              <a:cxnLst/>
              <a:rect l="l" t="t" r="r" b="b"/>
              <a:pathLst>
                <a:path w="537" h="446" extrusionOk="0">
                  <a:moveTo>
                    <a:pt x="292" y="0"/>
                  </a:moveTo>
                  <a:cubicBezTo>
                    <a:pt x="281" y="0"/>
                    <a:pt x="269" y="1"/>
                    <a:pt x="258" y="3"/>
                  </a:cubicBezTo>
                  <a:cubicBezTo>
                    <a:pt x="67" y="31"/>
                    <a:pt x="0" y="289"/>
                    <a:pt x="162" y="403"/>
                  </a:cubicBezTo>
                  <a:cubicBezTo>
                    <a:pt x="204" y="433"/>
                    <a:pt x="249" y="446"/>
                    <a:pt x="292" y="446"/>
                  </a:cubicBezTo>
                  <a:cubicBezTo>
                    <a:pt x="420" y="446"/>
                    <a:pt x="537" y="333"/>
                    <a:pt x="515" y="184"/>
                  </a:cubicBezTo>
                  <a:cubicBezTo>
                    <a:pt x="498" y="80"/>
                    <a:pt x="402" y="0"/>
                    <a:pt x="292" y="0"/>
                  </a:cubicBezTo>
                  <a:close/>
                </a:path>
              </a:pathLst>
            </a:custGeom>
            <a:solidFill>
              <a:srgbClr val="FFFFFF"/>
            </a:solidFill>
            <a:ln w="5950" cap="flat" cmpd="sng">
              <a:solidFill>
                <a:srgbClr val="FFFFFF"/>
              </a:solidFill>
              <a:prstDash val="solid"/>
              <a:miter lim="95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3" name="Google Shape;3383;p38"/>
            <p:cNvSpPr/>
            <p:nvPr/>
          </p:nvSpPr>
          <p:spPr>
            <a:xfrm>
              <a:off x="3221650" y="3889950"/>
              <a:ext cx="16050" cy="13450"/>
            </a:xfrm>
            <a:custGeom>
              <a:avLst/>
              <a:gdLst/>
              <a:ahLst/>
              <a:cxnLst/>
              <a:rect l="l" t="t" r="r" b="b"/>
              <a:pathLst>
                <a:path w="642" h="538" extrusionOk="0">
                  <a:moveTo>
                    <a:pt x="344" y="0"/>
                  </a:moveTo>
                  <a:cubicBezTo>
                    <a:pt x="331" y="0"/>
                    <a:pt x="318" y="1"/>
                    <a:pt x="305" y="2"/>
                  </a:cubicBezTo>
                  <a:cubicBezTo>
                    <a:pt x="76" y="41"/>
                    <a:pt x="0" y="346"/>
                    <a:pt x="191" y="489"/>
                  </a:cubicBezTo>
                  <a:cubicBezTo>
                    <a:pt x="239" y="522"/>
                    <a:pt x="291" y="537"/>
                    <a:pt x="342" y="537"/>
                  </a:cubicBezTo>
                  <a:cubicBezTo>
                    <a:pt x="497" y="537"/>
                    <a:pt x="642" y="403"/>
                    <a:pt x="620" y="231"/>
                  </a:cubicBezTo>
                  <a:cubicBezTo>
                    <a:pt x="594" y="92"/>
                    <a:pt x="480" y="0"/>
                    <a:pt x="344" y="0"/>
                  </a:cubicBezTo>
                  <a:close/>
                </a:path>
              </a:pathLst>
            </a:custGeom>
            <a:solidFill>
              <a:srgbClr val="FFFFFF"/>
            </a:solidFill>
            <a:ln w="5950" cap="flat" cmpd="sng">
              <a:solidFill>
                <a:srgbClr val="FFFFFF"/>
              </a:solidFill>
              <a:prstDash val="solid"/>
              <a:miter lim="95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4" name="Google Shape;3384;p38"/>
            <p:cNvSpPr/>
            <p:nvPr/>
          </p:nvSpPr>
          <p:spPr>
            <a:xfrm>
              <a:off x="3250025" y="3910100"/>
              <a:ext cx="24325" cy="22900"/>
            </a:xfrm>
            <a:custGeom>
              <a:avLst/>
              <a:gdLst/>
              <a:ahLst/>
              <a:cxnLst/>
              <a:rect l="l" t="t" r="r" b="b"/>
              <a:pathLst>
                <a:path w="973" h="916" extrusionOk="0">
                  <a:moveTo>
                    <a:pt x="474" y="0"/>
                  </a:moveTo>
                  <a:cubicBezTo>
                    <a:pt x="446" y="0"/>
                    <a:pt x="419" y="3"/>
                    <a:pt x="391" y="7"/>
                  </a:cubicBezTo>
                  <a:cubicBezTo>
                    <a:pt x="191" y="36"/>
                    <a:pt x="38" y="189"/>
                    <a:pt x="10" y="389"/>
                  </a:cubicBezTo>
                  <a:cubicBezTo>
                    <a:pt x="0" y="437"/>
                    <a:pt x="0" y="484"/>
                    <a:pt x="10" y="541"/>
                  </a:cubicBezTo>
                  <a:cubicBezTo>
                    <a:pt x="60" y="799"/>
                    <a:pt x="260" y="916"/>
                    <a:pt x="461" y="916"/>
                  </a:cubicBezTo>
                  <a:cubicBezTo>
                    <a:pt x="715" y="916"/>
                    <a:pt x="972" y="729"/>
                    <a:pt x="935" y="398"/>
                  </a:cubicBezTo>
                  <a:cubicBezTo>
                    <a:pt x="926" y="370"/>
                    <a:pt x="926" y="341"/>
                    <a:pt x="916" y="313"/>
                  </a:cubicBezTo>
                  <a:cubicBezTo>
                    <a:pt x="849" y="120"/>
                    <a:pt x="671" y="0"/>
                    <a:pt x="474" y="0"/>
                  </a:cubicBezTo>
                  <a:close/>
                </a:path>
              </a:pathLst>
            </a:custGeom>
            <a:solidFill>
              <a:srgbClr val="FFFFFF"/>
            </a:solidFill>
            <a:ln w="5950" cap="flat" cmpd="sng">
              <a:solidFill>
                <a:srgbClr val="FFFFFF"/>
              </a:solidFill>
              <a:prstDash val="solid"/>
              <a:miter lim="95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5" name="Google Shape;3385;p38"/>
            <p:cNvSpPr/>
            <p:nvPr/>
          </p:nvSpPr>
          <p:spPr>
            <a:xfrm>
              <a:off x="2991025" y="4092650"/>
              <a:ext cx="16775" cy="14175"/>
            </a:xfrm>
            <a:custGeom>
              <a:avLst/>
              <a:gdLst/>
              <a:ahLst/>
              <a:cxnLst/>
              <a:rect l="l" t="t" r="r" b="b"/>
              <a:pathLst>
                <a:path w="671" h="567" extrusionOk="0">
                  <a:moveTo>
                    <a:pt x="361" y="1"/>
                  </a:moveTo>
                  <a:cubicBezTo>
                    <a:pt x="349" y="1"/>
                    <a:pt x="337" y="1"/>
                    <a:pt x="325" y="3"/>
                  </a:cubicBezTo>
                  <a:cubicBezTo>
                    <a:pt x="77" y="41"/>
                    <a:pt x="1" y="356"/>
                    <a:pt x="201" y="508"/>
                  </a:cubicBezTo>
                  <a:cubicBezTo>
                    <a:pt x="253" y="548"/>
                    <a:pt x="311" y="566"/>
                    <a:pt x="367" y="566"/>
                  </a:cubicBezTo>
                  <a:cubicBezTo>
                    <a:pt x="525" y="566"/>
                    <a:pt x="670" y="425"/>
                    <a:pt x="649" y="241"/>
                  </a:cubicBezTo>
                  <a:cubicBezTo>
                    <a:pt x="623" y="101"/>
                    <a:pt x="499" y="1"/>
                    <a:pt x="361" y="1"/>
                  </a:cubicBezTo>
                  <a:close/>
                </a:path>
              </a:pathLst>
            </a:custGeom>
            <a:solidFill>
              <a:srgbClr val="FFFFFF"/>
            </a:solidFill>
            <a:ln w="5950" cap="flat" cmpd="sng">
              <a:solidFill>
                <a:srgbClr val="FFFFFF"/>
              </a:solidFill>
              <a:prstDash val="solid"/>
              <a:miter lim="95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6" name="Google Shape;3386;p38"/>
            <p:cNvSpPr/>
            <p:nvPr/>
          </p:nvSpPr>
          <p:spPr>
            <a:xfrm>
              <a:off x="3073550" y="4246025"/>
              <a:ext cx="9150" cy="7300"/>
            </a:xfrm>
            <a:custGeom>
              <a:avLst/>
              <a:gdLst/>
              <a:ahLst/>
              <a:cxnLst/>
              <a:rect l="l" t="t" r="r" b="b"/>
              <a:pathLst>
                <a:path w="366" h="292" extrusionOk="0">
                  <a:moveTo>
                    <a:pt x="161" y="1"/>
                  </a:moveTo>
                  <a:cubicBezTo>
                    <a:pt x="155" y="1"/>
                    <a:pt x="149" y="1"/>
                    <a:pt x="143" y="2"/>
                  </a:cubicBezTo>
                  <a:cubicBezTo>
                    <a:pt x="57" y="11"/>
                    <a:pt x="0" y="87"/>
                    <a:pt x="19" y="173"/>
                  </a:cubicBezTo>
                  <a:cubicBezTo>
                    <a:pt x="28" y="240"/>
                    <a:pt x="86" y="292"/>
                    <a:pt x="151" y="292"/>
                  </a:cubicBezTo>
                  <a:cubicBezTo>
                    <a:pt x="161" y="292"/>
                    <a:pt x="171" y="290"/>
                    <a:pt x="181" y="288"/>
                  </a:cubicBezTo>
                  <a:cubicBezTo>
                    <a:pt x="366" y="260"/>
                    <a:pt x="327" y="1"/>
                    <a:pt x="161" y="1"/>
                  </a:cubicBezTo>
                  <a:close/>
                </a:path>
              </a:pathLst>
            </a:custGeom>
            <a:solidFill>
              <a:srgbClr val="FFFFFF"/>
            </a:solidFill>
            <a:ln w="5950" cap="flat" cmpd="sng">
              <a:solidFill>
                <a:srgbClr val="FFFFFF"/>
              </a:solidFill>
              <a:prstDash val="solid"/>
              <a:miter lim="95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7" name="Google Shape;3387;p38"/>
            <p:cNvSpPr/>
            <p:nvPr/>
          </p:nvSpPr>
          <p:spPr>
            <a:xfrm>
              <a:off x="2732025" y="4178675"/>
              <a:ext cx="31575" cy="26325"/>
            </a:xfrm>
            <a:custGeom>
              <a:avLst/>
              <a:gdLst/>
              <a:ahLst/>
              <a:cxnLst/>
              <a:rect l="l" t="t" r="r" b="b"/>
              <a:pathLst>
                <a:path w="1263" h="1053" extrusionOk="0">
                  <a:moveTo>
                    <a:pt x="684" y="1"/>
                  </a:moveTo>
                  <a:cubicBezTo>
                    <a:pt x="660" y="1"/>
                    <a:pt x="636" y="2"/>
                    <a:pt x="611" y="6"/>
                  </a:cubicBezTo>
                  <a:cubicBezTo>
                    <a:pt x="154" y="72"/>
                    <a:pt x="1" y="673"/>
                    <a:pt x="382" y="950"/>
                  </a:cubicBezTo>
                  <a:cubicBezTo>
                    <a:pt x="478" y="1021"/>
                    <a:pt x="583" y="1052"/>
                    <a:pt x="685" y="1052"/>
                  </a:cubicBezTo>
                  <a:cubicBezTo>
                    <a:pt x="984" y="1052"/>
                    <a:pt x="1262" y="785"/>
                    <a:pt x="1212" y="444"/>
                  </a:cubicBezTo>
                  <a:cubicBezTo>
                    <a:pt x="1169" y="183"/>
                    <a:pt x="942" y="1"/>
                    <a:pt x="684" y="1"/>
                  </a:cubicBezTo>
                  <a:close/>
                </a:path>
              </a:pathLst>
            </a:custGeom>
            <a:solidFill>
              <a:srgbClr val="FFFFFF"/>
            </a:solidFill>
            <a:ln w="5950" cap="flat" cmpd="sng">
              <a:solidFill>
                <a:srgbClr val="FFFFFF"/>
              </a:solidFill>
              <a:prstDash val="solid"/>
              <a:miter lim="95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8" name="Google Shape;3388;p38"/>
            <p:cNvSpPr/>
            <p:nvPr/>
          </p:nvSpPr>
          <p:spPr>
            <a:xfrm>
              <a:off x="2679800" y="4015125"/>
              <a:ext cx="26375" cy="22025"/>
            </a:xfrm>
            <a:custGeom>
              <a:avLst/>
              <a:gdLst/>
              <a:ahLst/>
              <a:cxnLst/>
              <a:rect l="l" t="t" r="r" b="b"/>
              <a:pathLst>
                <a:path w="1055" h="881" extrusionOk="0">
                  <a:moveTo>
                    <a:pt x="561" y="0"/>
                  </a:moveTo>
                  <a:cubicBezTo>
                    <a:pt x="543" y="0"/>
                    <a:pt x="525" y="1"/>
                    <a:pt x="506" y="4"/>
                  </a:cubicBezTo>
                  <a:cubicBezTo>
                    <a:pt x="125" y="70"/>
                    <a:pt x="1" y="566"/>
                    <a:pt x="316" y="795"/>
                  </a:cubicBezTo>
                  <a:cubicBezTo>
                    <a:pt x="396" y="854"/>
                    <a:pt x="485" y="880"/>
                    <a:pt x="571" y="880"/>
                  </a:cubicBezTo>
                  <a:cubicBezTo>
                    <a:pt x="823" y="880"/>
                    <a:pt x="1055" y="660"/>
                    <a:pt x="1012" y="376"/>
                  </a:cubicBezTo>
                  <a:cubicBezTo>
                    <a:pt x="977" y="155"/>
                    <a:pt x="779" y="0"/>
                    <a:pt x="561" y="0"/>
                  </a:cubicBezTo>
                  <a:close/>
                </a:path>
              </a:pathLst>
            </a:custGeom>
            <a:solidFill>
              <a:srgbClr val="FFFFFF"/>
            </a:solidFill>
            <a:ln w="5950" cap="flat" cmpd="sng">
              <a:solidFill>
                <a:srgbClr val="FFFFFF"/>
              </a:solidFill>
              <a:prstDash val="solid"/>
              <a:miter lim="95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9" name="Google Shape;3389;p38"/>
            <p:cNvSpPr/>
            <p:nvPr/>
          </p:nvSpPr>
          <p:spPr>
            <a:xfrm>
              <a:off x="2739900" y="4088600"/>
              <a:ext cx="4550" cy="4175"/>
            </a:xfrm>
            <a:custGeom>
              <a:avLst/>
              <a:gdLst/>
              <a:ahLst/>
              <a:cxnLst/>
              <a:rect l="l" t="t" r="r" b="b"/>
              <a:pathLst>
                <a:path w="182" h="167" extrusionOk="0">
                  <a:moveTo>
                    <a:pt x="95" y="1"/>
                  </a:moveTo>
                  <a:cubicBezTo>
                    <a:pt x="89" y="1"/>
                    <a:pt x="83" y="1"/>
                    <a:pt x="77" y="3"/>
                  </a:cubicBezTo>
                  <a:cubicBezTo>
                    <a:pt x="29" y="3"/>
                    <a:pt x="1" y="50"/>
                    <a:pt x="10" y="98"/>
                  </a:cubicBezTo>
                  <a:cubicBezTo>
                    <a:pt x="10" y="140"/>
                    <a:pt x="46" y="167"/>
                    <a:pt x="87" y="167"/>
                  </a:cubicBezTo>
                  <a:cubicBezTo>
                    <a:pt x="93" y="167"/>
                    <a:pt x="99" y="166"/>
                    <a:pt x="106" y="165"/>
                  </a:cubicBezTo>
                  <a:cubicBezTo>
                    <a:pt x="153" y="165"/>
                    <a:pt x="182" y="117"/>
                    <a:pt x="182" y="69"/>
                  </a:cubicBezTo>
                  <a:cubicBezTo>
                    <a:pt x="174" y="28"/>
                    <a:pt x="136" y="1"/>
                    <a:pt x="95" y="1"/>
                  </a:cubicBezTo>
                  <a:close/>
                </a:path>
              </a:pathLst>
            </a:custGeom>
            <a:solidFill>
              <a:srgbClr val="FFFFFF"/>
            </a:solidFill>
            <a:ln w="5950" cap="flat" cmpd="sng">
              <a:solidFill>
                <a:srgbClr val="FFFFFF"/>
              </a:solidFill>
              <a:prstDash val="solid"/>
              <a:miter lim="95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0" name="Google Shape;3390;p38"/>
            <p:cNvSpPr/>
            <p:nvPr/>
          </p:nvSpPr>
          <p:spPr>
            <a:xfrm>
              <a:off x="2738000" y="4129425"/>
              <a:ext cx="11525" cy="9500"/>
            </a:xfrm>
            <a:custGeom>
              <a:avLst/>
              <a:gdLst/>
              <a:ahLst/>
              <a:cxnLst/>
              <a:rect l="l" t="t" r="r" b="b"/>
              <a:pathLst>
                <a:path w="461" h="380" extrusionOk="0">
                  <a:moveTo>
                    <a:pt x="240" y="0"/>
                  </a:moveTo>
                  <a:cubicBezTo>
                    <a:pt x="233" y="0"/>
                    <a:pt x="226" y="0"/>
                    <a:pt x="220" y="1"/>
                  </a:cubicBezTo>
                  <a:cubicBezTo>
                    <a:pt x="58" y="30"/>
                    <a:pt x="0" y="239"/>
                    <a:pt x="143" y="344"/>
                  </a:cubicBezTo>
                  <a:cubicBezTo>
                    <a:pt x="177" y="368"/>
                    <a:pt x="214" y="379"/>
                    <a:pt x="251" y="379"/>
                  </a:cubicBezTo>
                  <a:cubicBezTo>
                    <a:pt x="359" y="379"/>
                    <a:pt x="461" y="284"/>
                    <a:pt x="439" y="163"/>
                  </a:cubicBezTo>
                  <a:cubicBezTo>
                    <a:pt x="421" y="65"/>
                    <a:pt x="337" y="0"/>
                    <a:pt x="240" y="0"/>
                  </a:cubicBezTo>
                  <a:close/>
                </a:path>
              </a:pathLst>
            </a:custGeom>
            <a:solidFill>
              <a:srgbClr val="FFFFFF"/>
            </a:solidFill>
            <a:ln w="5950" cap="flat" cmpd="sng">
              <a:solidFill>
                <a:srgbClr val="FFFFFF"/>
              </a:solidFill>
              <a:prstDash val="solid"/>
              <a:miter lim="95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1" name="Google Shape;3391;p38"/>
            <p:cNvSpPr/>
            <p:nvPr/>
          </p:nvSpPr>
          <p:spPr>
            <a:xfrm>
              <a:off x="2635925" y="4371375"/>
              <a:ext cx="27975" cy="23250"/>
            </a:xfrm>
            <a:custGeom>
              <a:avLst/>
              <a:gdLst/>
              <a:ahLst/>
              <a:cxnLst/>
              <a:rect l="l" t="t" r="r" b="b"/>
              <a:pathLst>
                <a:path w="1119" h="930" extrusionOk="0">
                  <a:moveTo>
                    <a:pt x="606" y="0"/>
                  </a:moveTo>
                  <a:cubicBezTo>
                    <a:pt x="583" y="0"/>
                    <a:pt x="559" y="2"/>
                    <a:pt x="535" y="5"/>
                  </a:cubicBezTo>
                  <a:cubicBezTo>
                    <a:pt x="125" y="63"/>
                    <a:pt x="1" y="597"/>
                    <a:pt x="334" y="835"/>
                  </a:cubicBezTo>
                  <a:cubicBezTo>
                    <a:pt x="422" y="900"/>
                    <a:pt x="519" y="929"/>
                    <a:pt x="612" y="929"/>
                  </a:cubicBezTo>
                  <a:cubicBezTo>
                    <a:pt x="877" y="929"/>
                    <a:pt x="1118" y="699"/>
                    <a:pt x="1069" y="396"/>
                  </a:cubicBezTo>
                  <a:cubicBezTo>
                    <a:pt x="1034" y="163"/>
                    <a:pt x="835" y="0"/>
                    <a:pt x="606" y="0"/>
                  </a:cubicBezTo>
                  <a:close/>
                </a:path>
              </a:pathLst>
            </a:custGeom>
            <a:solidFill>
              <a:srgbClr val="FFFFFF"/>
            </a:solidFill>
            <a:ln w="5950" cap="flat" cmpd="sng">
              <a:solidFill>
                <a:srgbClr val="FFFFFF"/>
              </a:solidFill>
              <a:prstDash val="solid"/>
              <a:miter lim="95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2" name="Google Shape;3392;p38"/>
            <p:cNvSpPr/>
            <p:nvPr/>
          </p:nvSpPr>
          <p:spPr>
            <a:xfrm>
              <a:off x="2691250" y="4392350"/>
              <a:ext cx="28700" cy="23925"/>
            </a:xfrm>
            <a:custGeom>
              <a:avLst/>
              <a:gdLst/>
              <a:ahLst/>
              <a:cxnLst/>
              <a:rect l="l" t="t" r="r" b="b"/>
              <a:pathLst>
                <a:path w="1148" h="957" extrusionOk="0">
                  <a:moveTo>
                    <a:pt x="628" y="0"/>
                  </a:moveTo>
                  <a:cubicBezTo>
                    <a:pt x="604" y="0"/>
                    <a:pt x="579" y="2"/>
                    <a:pt x="554" y="6"/>
                  </a:cubicBezTo>
                  <a:cubicBezTo>
                    <a:pt x="134" y="73"/>
                    <a:pt x="1" y="607"/>
                    <a:pt x="344" y="864"/>
                  </a:cubicBezTo>
                  <a:cubicBezTo>
                    <a:pt x="432" y="928"/>
                    <a:pt x="529" y="956"/>
                    <a:pt x="623" y="956"/>
                  </a:cubicBezTo>
                  <a:cubicBezTo>
                    <a:pt x="896" y="956"/>
                    <a:pt x="1147" y="716"/>
                    <a:pt x="1098" y="397"/>
                  </a:cubicBezTo>
                  <a:cubicBezTo>
                    <a:pt x="1063" y="163"/>
                    <a:pt x="864" y="0"/>
                    <a:pt x="628" y="0"/>
                  </a:cubicBezTo>
                  <a:close/>
                </a:path>
              </a:pathLst>
            </a:custGeom>
            <a:solidFill>
              <a:srgbClr val="FFFFFF"/>
            </a:solidFill>
            <a:ln w="5950" cap="flat" cmpd="sng">
              <a:solidFill>
                <a:srgbClr val="FFFFFF"/>
              </a:solidFill>
              <a:prstDash val="solid"/>
              <a:miter lim="95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3" name="Google Shape;3393;p38"/>
            <p:cNvSpPr/>
            <p:nvPr/>
          </p:nvSpPr>
          <p:spPr>
            <a:xfrm>
              <a:off x="2818375" y="4589400"/>
              <a:ext cx="13425" cy="11275"/>
            </a:xfrm>
            <a:custGeom>
              <a:avLst/>
              <a:gdLst/>
              <a:ahLst/>
              <a:cxnLst/>
              <a:rect l="l" t="t" r="r" b="b"/>
              <a:pathLst>
                <a:path w="537" h="451" extrusionOk="0">
                  <a:moveTo>
                    <a:pt x="292" y="1"/>
                  </a:moveTo>
                  <a:cubicBezTo>
                    <a:pt x="281" y="1"/>
                    <a:pt x="269" y="1"/>
                    <a:pt x="258" y="3"/>
                  </a:cubicBezTo>
                  <a:cubicBezTo>
                    <a:pt x="57" y="32"/>
                    <a:pt x="0" y="289"/>
                    <a:pt x="162" y="404"/>
                  </a:cubicBezTo>
                  <a:cubicBezTo>
                    <a:pt x="204" y="436"/>
                    <a:pt x="250" y="450"/>
                    <a:pt x="295" y="450"/>
                  </a:cubicBezTo>
                  <a:cubicBezTo>
                    <a:pt x="422" y="450"/>
                    <a:pt x="536" y="335"/>
                    <a:pt x="515" y="194"/>
                  </a:cubicBezTo>
                  <a:cubicBezTo>
                    <a:pt x="498" y="82"/>
                    <a:pt x="402" y="1"/>
                    <a:pt x="292" y="1"/>
                  </a:cubicBezTo>
                  <a:close/>
                </a:path>
              </a:pathLst>
            </a:custGeom>
            <a:solidFill>
              <a:srgbClr val="FFFFFF"/>
            </a:solidFill>
            <a:ln w="5950" cap="flat" cmpd="sng">
              <a:solidFill>
                <a:srgbClr val="FFFFFF"/>
              </a:solidFill>
              <a:prstDash val="solid"/>
              <a:miter lim="95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4" name="Google Shape;3394;p38"/>
            <p:cNvSpPr/>
            <p:nvPr/>
          </p:nvSpPr>
          <p:spPr>
            <a:xfrm>
              <a:off x="2877275" y="4709350"/>
              <a:ext cx="13675" cy="11400"/>
            </a:xfrm>
            <a:custGeom>
              <a:avLst/>
              <a:gdLst/>
              <a:ahLst/>
              <a:cxnLst/>
              <a:rect l="l" t="t" r="r" b="b"/>
              <a:pathLst>
                <a:path w="547" h="456" extrusionOk="0">
                  <a:moveTo>
                    <a:pt x="302" y="1"/>
                  </a:moveTo>
                  <a:cubicBezTo>
                    <a:pt x="291" y="1"/>
                    <a:pt x="279" y="2"/>
                    <a:pt x="267" y="4"/>
                  </a:cubicBezTo>
                  <a:cubicBezTo>
                    <a:pt x="67" y="42"/>
                    <a:pt x="0" y="290"/>
                    <a:pt x="172" y="414"/>
                  </a:cubicBezTo>
                  <a:cubicBezTo>
                    <a:pt x="213" y="443"/>
                    <a:pt x="258" y="456"/>
                    <a:pt x="302" y="456"/>
                  </a:cubicBezTo>
                  <a:cubicBezTo>
                    <a:pt x="430" y="456"/>
                    <a:pt x="546" y="344"/>
                    <a:pt x="525" y="194"/>
                  </a:cubicBezTo>
                  <a:cubicBezTo>
                    <a:pt x="508" y="82"/>
                    <a:pt x="412" y="1"/>
                    <a:pt x="302" y="1"/>
                  </a:cubicBezTo>
                  <a:close/>
                </a:path>
              </a:pathLst>
            </a:custGeom>
            <a:solidFill>
              <a:srgbClr val="FFFFFF"/>
            </a:solidFill>
            <a:ln w="5950" cap="flat" cmpd="sng">
              <a:solidFill>
                <a:srgbClr val="FFFFFF"/>
              </a:solidFill>
              <a:prstDash val="solid"/>
              <a:miter lim="95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5" name="Google Shape;3395;p38"/>
            <p:cNvSpPr/>
            <p:nvPr/>
          </p:nvSpPr>
          <p:spPr>
            <a:xfrm>
              <a:off x="2873400" y="4579775"/>
              <a:ext cx="11525" cy="9500"/>
            </a:xfrm>
            <a:custGeom>
              <a:avLst/>
              <a:gdLst/>
              <a:ahLst/>
              <a:cxnLst/>
              <a:rect l="l" t="t" r="r" b="b"/>
              <a:pathLst>
                <a:path w="461" h="380" extrusionOk="0">
                  <a:moveTo>
                    <a:pt x="210" y="1"/>
                  </a:moveTo>
                  <a:cubicBezTo>
                    <a:pt x="102" y="1"/>
                    <a:pt x="0" y="95"/>
                    <a:pt x="22" y="217"/>
                  </a:cubicBezTo>
                  <a:cubicBezTo>
                    <a:pt x="40" y="315"/>
                    <a:pt x="124" y="380"/>
                    <a:pt x="221" y="380"/>
                  </a:cubicBezTo>
                  <a:cubicBezTo>
                    <a:pt x="228" y="380"/>
                    <a:pt x="235" y="379"/>
                    <a:pt x="241" y="379"/>
                  </a:cubicBezTo>
                  <a:cubicBezTo>
                    <a:pt x="403" y="350"/>
                    <a:pt x="461" y="140"/>
                    <a:pt x="317" y="35"/>
                  </a:cubicBezTo>
                  <a:cubicBezTo>
                    <a:pt x="284" y="11"/>
                    <a:pt x="247" y="1"/>
                    <a:pt x="210" y="1"/>
                  </a:cubicBezTo>
                  <a:close/>
                </a:path>
              </a:pathLst>
            </a:custGeom>
            <a:solidFill>
              <a:srgbClr val="FFFFFF"/>
            </a:solidFill>
            <a:ln w="5950" cap="flat" cmpd="sng">
              <a:solidFill>
                <a:srgbClr val="FFFFFF"/>
              </a:solidFill>
              <a:prstDash val="solid"/>
              <a:miter lim="95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6" name="Google Shape;3396;p38"/>
            <p:cNvSpPr/>
            <p:nvPr/>
          </p:nvSpPr>
          <p:spPr>
            <a:xfrm>
              <a:off x="3022500" y="4749400"/>
              <a:ext cx="20200" cy="19475"/>
            </a:xfrm>
            <a:custGeom>
              <a:avLst/>
              <a:gdLst/>
              <a:ahLst/>
              <a:cxnLst/>
              <a:rect l="l" t="t" r="r" b="b"/>
              <a:pathLst>
                <a:path w="808" h="779" extrusionOk="0">
                  <a:moveTo>
                    <a:pt x="417" y="0"/>
                  </a:moveTo>
                  <a:cubicBezTo>
                    <a:pt x="399" y="0"/>
                    <a:pt x="381" y="2"/>
                    <a:pt x="363" y="4"/>
                  </a:cubicBezTo>
                  <a:cubicBezTo>
                    <a:pt x="153" y="42"/>
                    <a:pt x="1" y="243"/>
                    <a:pt x="39" y="452"/>
                  </a:cubicBezTo>
                  <a:cubicBezTo>
                    <a:pt x="39" y="472"/>
                    <a:pt x="48" y="491"/>
                    <a:pt x="48" y="510"/>
                  </a:cubicBezTo>
                  <a:cubicBezTo>
                    <a:pt x="107" y="693"/>
                    <a:pt x="260" y="778"/>
                    <a:pt x="414" y="778"/>
                  </a:cubicBezTo>
                  <a:cubicBezTo>
                    <a:pt x="611" y="778"/>
                    <a:pt x="807" y="638"/>
                    <a:pt x="802" y="386"/>
                  </a:cubicBezTo>
                  <a:cubicBezTo>
                    <a:pt x="802" y="367"/>
                    <a:pt x="802" y="348"/>
                    <a:pt x="802" y="328"/>
                  </a:cubicBezTo>
                  <a:cubicBezTo>
                    <a:pt x="776" y="137"/>
                    <a:pt x="606" y="0"/>
                    <a:pt x="417" y="0"/>
                  </a:cubicBezTo>
                  <a:close/>
                </a:path>
              </a:pathLst>
            </a:custGeom>
            <a:solidFill>
              <a:srgbClr val="FFFFFF"/>
            </a:solidFill>
            <a:ln w="5950" cap="flat" cmpd="sng">
              <a:solidFill>
                <a:srgbClr val="FFFFFF"/>
              </a:solidFill>
              <a:prstDash val="solid"/>
              <a:miter lim="95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7" name="Google Shape;3397;p38"/>
            <p:cNvSpPr/>
            <p:nvPr/>
          </p:nvSpPr>
          <p:spPr>
            <a:xfrm>
              <a:off x="2850525" y="4663425"/>
              <a:ext cx="29875" cy="25225"/>
            </a:xfrm>
            <a:custGeom>
              <a:avLst/>
              <a:gdLst/>
              <a:ahLst/>
              <a:cxnLst/>
              <a:rect l="l" t="t" r="r" b="b"/>
              <a:pathLst>
                <a:path w="1195" h="1009" extrusionOk="0">
                  <a:moveTo>
                    <a:pt x="649" y="1"/>
                  </a:moveTo>
                  <a:cubicBezTo>
                    <a:pt x="498" y="1"/>
                    <a:pt x="346" y="67"/>
                    <a:pt x="240" y="209"/>
                  </a:cubicBezTo>
                  <a:cubicBezTo>
                    <a:pt x="0" y="547"/>
                    <a:pt x="249" y="1009"/>
                    <a:pt x="639" y="1009"/>
                  </a:cubicBezTo>
                  <a:cubicBezTo>
                    <a:pt x="667" y="1009"/>
                    <a:pt x="697" y="1006"/>
                    <a:pt x="727" y="1001"/>
                  </a:cubicBezTo>
                  <a:cubicBezTo>
                    <a:pt x="1004" y="963"/>
                    <a:pt x="1194" y="705"/>
                    <a:pt x="1156" y="429"/>
                  </a:cubicBezTo>
                  <a:cubicBezTo>
                    <a:pt x="1110" y="157"/>
                    <a:pt x="881" y="1"/>
                    <a:pt x="649" y="1"/>
                  </a:cubicBezTo>
                  <a:close/>
                </a:path>
              </a:pathLst>
            </a:custGeom>
            <a:solidFill>
              <a:srgbClr val="FFFFFF"/>
            </a:solidFill>
            <a:ln w="5950" cap="flat" cmpd="sng">
              <a:solidFill>
                <a:srgbClr val="FFFFFF"/>
              </a:solidFill>
              <a:prstDash val="solid"/>
              <a:miter lim="95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8" name="Google Shape;3398;p38"/>
            <p:cNvSpPr/>
            <p:nvPr/>
          </p:nvSpPr>
          <p:spPr>
            <a:xfrm>
              <a:off x="3239525" y="4534750"/>
              <a:ext cx="19325" cy="16275"/>
            </a:xfrm>
            <a:custGeom>
              <a:avLst/>
              <a:gdLst/>
              <a:ahLst/>
              <a:cxnLst/>
              <a:rect l="l" t="t" r="r" b="b"/>
              <a:pathLst>
                <a:path w="773" h="651" extrusionOk="0">
                  <a:moveTo>
                    <a:pt x="425" y="1"/>
                  </a:moveTo>
                  <a:cubicBezTo>
                    <a:pt x="408" y="1"/>
                    <a:pt x="390" y="2"/>
                    <a:pt x="373" y="5"/>
                  </a:cubicBezTo>
                  <a:cubicBezTo>
                    <a:pt x="86" y="52"/>
                    <a:pt x="1" y="415"/>
                    <a:pt x="229" y="587"/>
                  </a:cubicBezTo>
                  <a:cubicBezTo>
                    <a:pt x="290" y="631"/>
                    <a:pt x="357" y="650"/>
                    <a:pt x="420" y="650"/>
                  </a:cubicBezTo>
                  <a:cubicBezTo>
                    <a:pt x="606" y="650"/>
                    <a:pt x="773" y="485"/>
                    <a:pt x="745" y="272"/>
                  </a:cubicBezTo>
                  <a:cubicBezTo>
                    <a:pt x="719" y="117"/>
                    <a:pt x="584" y="1"/>
                    <a:pt x="425" y="1"/>
                  </a:cubicBezTo>
                  <a:close/>
                </a:path>
              </a:pathLst>
            </a:custGeom>
            <a:solidFill>
              <a:srgbClr val="FFFFFF"/>
            </a:solidFill>
            <a:ln w="5950" cap="flat" cmpd="sng">
              <a:solidFill>
                <a:srgbClr val="FFFFFF"/>
              </a:solidFill>
              <a:prstDash val="solid"/>
              <a:miter lim="95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9" name="Google Shape;3399;p38"/>
            <p:cNvSpPr/>
            <p:nvPr/>
          </p:nvSpPr>
          <p:spPr>
            <a:xfrm>
              <a:off x="3382850" y="4452725"/>
              <a:ext cx="11050" cy="9100"/>
            </a:xfrm>
            <a:custGeom>
              <a:avLst/>
              <a:gdLst/>
              <a:ahLst/>
              <a:cxnLst/>
              <a:rect l="l" t="t" r="r" b="b"/>
              <a:pathLst>
                <a:path w="442" h="364" extrusionOk="0">
                  <a:moveTo>
                    <a:pt x="246" y="1"/>
                  </a:moveTo>
                  <a:cubicBezTo>
                    <a:pt x="234" y="1"/>
                    <a:pt x="223" y="2"/>
                    <a:pt x="210" y="4"/>
                  </a:cubicBezTo>
                  <a:cubicBezTo>
                    <a:pt x="58" y="33"/>
                    <a:pt x="1" y="233"/>
                    <a:pt x="134" y="329"/>
                  </a:cubicBezTo>
                  <a:cubicBezTo>
                    <a:pt x="168" y="353"/>
                    <a:pt x="205" y="363"/>
                    <a:pt x="241" y="363"/>
                  </a:cubicBezTo>
                  <a:cubicBezTo>
                    <a:pt x="346" y="363"/>
                    <a:pt x="442" y="271"/>
                    <a:pt x="420" y="157"/>
                  </a:cubicBezTo>
                  <a:cubicBezTo>
                    <a:pt x="403" y="64"/>
                    <a:pt x="334" y="1"/>
                    <a:pt x="246" y="1"/>
                  </a:cubicBezTo>
                  <a:close/>
                </a:path>
              </a:pathLst>
            </a:custGeom>
            <a:solidFill>
              <a:srgbClr val="FFFFFF"/>
            </a:solidFill>
            <a:ln w="5950" cap="flat" cmpd="sng">
              <a:solidFill>
                <a:srgbClr val="FFFFFF"/>
              </a:solidFill>
              <a:prstDash val="solid"/>
              <a:miter lim="95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0" name="Google Shape;3400;p38"/>
            <p:cNvSpPr/>
            <p:nvPr/>
          </p:nvSpPr>
          <p:spPr>
            <a:xfrm>
              <a:off x="3430550" y="4617775"/>
              <a:ext cx="12075" cy="10125"/>
            </a:xfrm>
            <a:custGeom>
              <a:avLst/>
              <a:gdLst/>
              <a:ahLst/>
              <a:cxnLst/>
              <a:rect l="l" t="t" r="r" b="b"/>
              <a:pathLst>
                <a:path w="483" h="405" extrusionOk="0">
                  <a:moveTo>
                    <a:pt x="262" y="0"/>
                  </a:moveTo>
                  <a:cubicBezTo>
                    <a:pt x="251" y="0"/>
                    <a:pt x="240" y="1"/>
                    <a:pt x="229" y="3"/>
                  </a:cubicBezTo>
                  <a:cubicBezTo>
                    <a:pt x="48" y="32"/>
                    <a:pt x="0" y="261"/>
                    <a:pt x="144" y="366"/>
                  </a:cubicBezTo>
                  <a:cubicBezTo>
                    <a:pt x="180" y="393"/>
                    <a:pt x="220" y="405"/>
                    <a:pt x="260" y="405"/>
                  </a:cubicBezTo>
                  <a:cubicBezTo>
                    <a:pt x="375" y="405"/>
                    <a:pt x="482" y="303"/>
                    <a:pt x="468" y="175"/>
                  </a:cubicBezTo>
                  <a:cubicBezTo>
                    <a:pt x="451" y="72"/>
                    <a:pt x="357" y="0"/>
                    <a:pt x="262" y="0"/>
                  </a:cubicBezTo>
                  <a:close/>
                </a:path>
              </a:pathLst>
            </a:custGeom>
            <a:solidFill>
              <a:srgbClr val="FFFFFF"/>
            </a:solidFill>
            <a:ln w="5950" cap="flat" cmpd="sng">
              <a:solidFill>
                <a:srgbClr val="FFFFFF"/>
              </a:solidFill>
              <a:prstDash val="solid"/>
              <a:miter lim="95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1" name="Google Shape;3401;p38"/>
            <p:cNvSpPr/>
            <p:nvPr/>
          </p:nvSpPr>
          <p:spPr>
            <a:xfrm>
              <a:off x="3568150" y="4579150"/>
              <a:ext cx="12000" cy="9925"/>
            </a:xfrm>
            <a:custGeom>
              <a:avLst/>
              <a:gdLst/>
              <a:ahLst/>
              <a:cxnLst/>
              <a:rect l="l" t="t" r="r" b="b"/>
              <a:pathLst>
                <a:path w="480" h="397" extrusionOk="0">
                  <a:moveTo>
                    <a:pt x="262" y="0"/>
                  </a:moveTo>
                  <a:cubicBezTo>
                    <a:pt x="251" y="0"/>
                    <a:pt x="240" y="1"/>
                    <a:pt x="230" y="3"/>
                  </a:cubicBezTo>
                  <a:cubicBezTo>
                    <a:pt x="58" y="32"/>
                    <a:pt x="1" y="251"/>
                    <a:pt x="144" y="356"/>
                  </a:cubicBezTo>
                  <a:cubicBezTo>
                    <a:pt x="181" y="384"/>
                    <a:pt x="223" y="396"/>
                    <a:pt x="263" y="396"/>
                  </a:cubicBezTo>
                  <a:cubicBezTo>
                    <a:pt x="376" y="396"/>
                    <a:pt x="480" y="299"/>
                    <a:pt x="459" y="165"/>
                  </a:cubicBezTo>
                  <a:cubicBezTo>
                    <a:pt x="441" y="71"/>
                    <a:pt x="355" y="0"/>
                    <a:pt x="262" y="0"/>
                  </a:cubicBezTo>
                  <a:close/>
                </a:path>
              </a:pathLst>
            </a:custGeom>
            <a:solidFill>
              <a:srgbClr val="FFFFFF"/>
            </a:solidFill>
            <a:ln w="5950" cap="flat" cmpd="sng">
              <a:solidFill>
                <a:srgbClr val="FFFFFF"/>
              </a:solidFill>
              <a:prstDash val="solid"/>
              <a:miter lim="95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2" name="Google Shape;3402;p38"/>
            <p:cNvSpPr/>
            <p:nvPr/>
          </p:nvSpPr>
          <p:spPr>
            <a:xfrm>
              <a:off x="3370225" y="4783625"/>
              <a:ext cx="143350" cy="66425"/>
            </a:xfrm>
            <a:custGeom>
              <a:avLst/>
              <a:gdLst/>
              <a:ahLst/>
              <a:cxnLst/>
              <a:rect l="l" t="t" r="r" b="b"/>
              <a:pathLst>
                <a:path w="5734" h="2657" extrusionOk="0">
                  <a:moveTo>
                    <a:pt x="4157" y="1"/>
                  </a:moveTo>
                  <a:cubicBezTo>
                    <a:pt x="3734" y="1"/>
                    <a:pt x="3311" y="79"/>
                    <a:pt x="2910" y="238"/>
                  </a:cubicBezTo>
                  <a:cubicBezTo>
                    <a:pt x="1326" y="829"/>
                    <a:pt x="0" y="2518"/>
                    <a:pt x="0" y="2518"/>
                  </a:cubicBezTo>
                  <a:cubicBezTo>
                    <a:pt x="0" y="2518"/>
                    <a:pt x="712" y="2656"/>
                    <a:pt x="1621" y="2656"/>
                  </a:cubicBezTo>
                  <a:cubicBezTo>
                    <a:pt x="2276" y="2656"/>
                    <a:pt x="3034" y="2584"/>
                    <a:pt x="3701" y="2336"/>
                  </a:cubicBezTo>
                  <a:cubicBezTo>
                    <a:pt x="4627" y="2002"/>
                    <a:pt x="5371" y="1297"/>
                    <a:pt x="5733" y="381"/>
                  </a:cubicBezTo>
                  <a:cubicBezTo>
                    <a:pt x="5240" y="129"/>
                    <a:pt x="4699" y="1"/>
                    <a:pt x="4157" y="1"/>
                  </a:cubicBezTo>
                  <a:close/>
                </a:path>
              </a:pathLst>
            </a:custGeom>
            <a:solidFill>
              <a:srgbClr val="FFFFFF"/>
            </a:solidFill>
            <a:ln w="5950" cap="flat" cmpd="sng">
              <a:solidFill>
                <a:srgbClr val="FFFFFF"/>
              </a:solidFill>
              <a:prstDash val="solid"/>
              <a:miter lim="95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3" name="Google Shape;3403;p38"/>
            <p:cNvSpPr/>
            <p:nvPr/>
          </p:nvSpPr>
          <p:spPr>
            <a:xfrm>
              <a:off x="2658350" y="4966000"/>
              <a:ext cx="134750" cy="77300"/>
            </a:xfrm>
            <a:custGeom>
              <a:avLst/>
              <a:gdLst/>
              <a:ahLst/>
              <a:cxnLst/>
              <a:rect l="l" t="t" r="r" b="b"/>
              <a:pathLst>
                <a:path w="5390" h="3092" extrusionOk="0">
                  <a:moveTo>
                    <a:pt x="1136" y="0"/>
                  </a:moveTo>
                  <a:cubicBezTo>
                    <a:pt x="753" y="0"/>
                    <a:pt x="370" y="65"/>
                    <a:pt x="0" y="193"/>
                  </a:cubicBezTo>
                  <a:cubicBezTo>
                    <a:pt x="248" y="1147"/>
                    <a:pt x="887" y="1957"/>
                    <a:pt x="1755" y="2415"/>
                  </a:cubicBezTo>
                  <a:cubicBezTo>
                    <a:pt x="2080" y="2577"/>
                    <a:pt x="2414" y="2711"/>
                    <a:pt x="2767" y="2806"/>
                  </a:cubicBezTo>
                  <a:cubicBezTo>
                    <a:pt x="3502" y="2994"/>
                    <a:pt x="4251" y="3091"/>
                    <a:pt x="5008" y="3091"/>
                  </a:cubicBezTo>
                  <a:cubicBezTo>
                    <a:pt x="5135" y="3091"/>
                    <a:pt x="5263" y="3088"/>
                    <a:pt x="5390" y="3083"/>
                  </a:cubicBezTo>
                  <a:cubicBezTo>
                    <a:pt x="5390" y="3083"/>
                    <a:pt x="4312" y="1232"/>
                    <a:pt x="2824" y="431"/>
                  </a:cubicBezTo>
                  <a:cubicBezTo>
                    <a:pt x="2671" y="355"/>
                    <a:pt x="2519" y="288"/>
                    <a:pt x="2366" y="231"/>
                  </a:cubicBezTo>
                  <a:cubicBezTo>
                    <a:pt x="1968" y="77"/>
                    <a:pt x="1552" y="0"/>
                    <a:pt x="1136" y="0"/>
                  </a:cubicBezTo>
                  <a:close/>
                </a:path>
              </a:pathLst>
            </a:custGeom>
            <a:solidFill>
              <a:srgbClr val="FFFFFF"/>
            </a:solidFill>
            <a:ln w="5950" cap="flat" cmpd="sng">
              <a:solidFill>
                <a:srgbClr val="FFFFFF"/>
              </a:solidFill>
              <a:prstDash val="solid"/>
              <a:miter lim="95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4" name="Google Shape;3404;p38"/>
            <p:cNvSpPr/>
            <p:nvPr/>
          </p:nvSpPr>
          <p:spPr>
            <a:xfrm>
              <a:off x="3042775" y="4935975"/>
              <a:ext cx="152175" cy="56975"/>
            </a:xfrm>
            <a:custGeom>
              <a:avLst/>
              <a:gdLst/>
              <a:ahLst/>
              <a:cxnLst/>
              <a:rect l="l" t="t" r="r" b="b"/>
              <a:pathLst>
                <a:path w="6087" h="2279" extrusionOk="0">
                  <a:moveTo>
                    <a:pt x="2317" y="1"/>
                  </a:moveTo>
                  <a:cubicBezTo>
                    <a:pt x="1461" y="1"/>
                    <a:pt x="636" y="321"/>
                    <a:pt x="1" y="898"/>
                  </a:cubicBezTo>
                  <a:cubicBezTo>
                    <a:pt x="563" y="1651"/>
                    <a:pt x="1412" y="2128"/>
                    <a:pt x="2338" y="2243"/>
                  </a:cubicBezTo>
                  <a:cubicBezTo>
                    <a:pt x="2385" y="2252"/>
                    <a:pt x="2433" y="2252"/>
                    <a:pt x="2481" y="2262"/>
                  </a:cubicBezTo>
                  <a:cubicBezTo>
                    <a:pt x="2606" y="2273"/>
                    <a:pt x="2732" y="2278"/>
                    <a:pt x="2858" y="2278"/>
                  </a:cubicBezTo>
                  <a:cubicBezTo>
                    <a:pt x="4231" y="2278"/>
                    <a:pt x="5652" y="1664"/>
                    <a:pt x="6010" y="1499"/>
                  </a:cubicBezTo>
                  <a:cubicBezTo>
                    <a:pt x="6058" y="1479"/>
                    <a:pt x="6087" y="1460"/>
                    <a:pt x="6087" y="1460"/>
                  </a:cubicBezTo>
                  <a:cubicBezTo>
                    <a:pt x="6087" y="1460"/>
                    <a:pt x="4360" y="173"/>
                    <a:pt x="2681" y="20"/>
                  </a:cubicBezTo>
                  <a:cubicBezTo>
                    <a:pt x="2559" y="7"/>
                    <a:pt x="2438" y="1"/>
                    <a:pt x="2317" y="1"/>
                  </a:cubicBezTo>
                  <a:close/>
                </a:path>
              </a:pathLst>
            </a:custGeom>
            <a:solidFill>
              <a:srgbClr val="FFFFFF"/>
            </a:solidFill>
            <a:ln w="5950" cap="flat" cmpd="sng">
              <a:solidFill>
                <a:srgbClr val="FFFFFF"/>
              </a:solidFill>
              <a:prstDash val="solid"/>
              <a:miter lim="95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5" name="Google Shape;3405;p38"/>
            <p:cNvSpPr/>
            <p:nvPr/>
          </p:nvSpPr>
          <p:spPr>
            <a:xfrm>
              <a:off x="3371875" y="4861925"/>
              <a:ext cx="16250" cy="13425"/>
            </a:xfrm>
            <a:custGeom>
              <a:avLst/>
              <a:gdLst/>
              <a:ahLst/>
              <a:cxnLst/>
              <a:rect l="l" t="t" r="r" b="b"/>
              <a:pathLst>
                <a:path w="650" h="537" extrusionOk="0">
                  <a:moveTo>
                    <a:pt x="363" y="1"/>
                  </a:moveTo>
                  <a:cubicBezTo>
                    <a:pt x="347" y="1"/>
                    <a:pt x="332" y="2"/>
                    <a:pt x="316" y="6"/>
                  </a:cubicBezTo>
                  <a:cubicBezTo>
                    <a:pt x="77" y="34"/>
                    <a:pt x="1" y="340"/>
                    <a:pt x="192" y="483"/>
                  </a:cubicBezTo>
                  <a:cubicBezTo>
                    <a:pt x="244" y="520"/>
                    <a:pt x="300" y="536"/>
                    <a:pt x="355" y="536"/>
                  </a:cubicBezTo>
                  <a:cubicBezTo>
                    <a:pt x="510" y="536"/>
                    <a:pt x="649" y="402"/>
                    <a:pt x="621" y="225"/>
                  </a:cubicBezTo>
                  <a:cubicBezTo>
                    <a:pt x="595" y="98"/>
                    <a:pt x="487" y="1"/>
                    <a:pt x="363" y="1"/>
                  </a:cubicBezTo>
                  <a:close/>
                </a:path>
              </a:pathLst>
            </a:custGeom>
            <a:solidFill>
              <a:srgbClr val="FFFFFF"/>
            </a:solidFill>
            <a:ln w="5950" cap="flat" cmpd="sng">
              <a:solidFill>
                <a:srgbClr val="FFFFFF"/>
              </a:solidFill>
              <a:prstDash val="solid"/>
              <a:miter lim="95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6" name="Google Shape;3406;p38"/>
            <p:cNvSpPr/>
            <p:nvPr/>
          </p:nvSpPr>
          <p:spPr>
            <a:xfrm>
              <a:off x="3399075" y="4881875"/>
              <a:ext cx="25775" cy="23600"/>
            </a:xfrm>
            <a:custGeom>
              <a:avLst/>
              <a:gdLst/>
              <a:ahLst/>
              <a:cxnLst/>
              <a:rect l="l" t="t" r="r" b="b"/>
              <a:pathLst>
                <a:path w="1031" h="944" extrusionOk="0">
                  <a:moveTo>
                    <a:pt x="521" y="0"/>
                  </a:moveTo>
                  <a:cubicBezTo>
                    <a:pt x="309" y="0"/>
                    <a:pt x="98" y="135"/>
                    <a:pt x="58" y="391"/>
                  </a:cubicBezTo>
                  <a:cubicBezTo>
                    <a:pt x="0" y="677"/>
                    <a:pt x="220" y="944"/>
                    <a:pt x="515" y="944"/>
                  </a:cubicBezTo>
                  <a:cubicBezTo>
                    <a:pt x="802" y="944"/>
                    <a:pt x="1031" y="686"/>
                    <a:pt x="983" y="400"/>
                  </a:cubicBezTo>
                  <a:cubicBezTo>
                    <a:pt x="973" y="371"/>
                    <a:pt x="973" y="343"/>
                    <a:pt x="964" y="314"/>
                  </a:cubicBezTo>
                  <a:cubicBezTo>
                    <a:pt x="888" y="102"/>
                    <a:pt x="704" y="0"/>
                    <a:pt x="521" y="0"/>
                  </a:cubicBezTo>
                  <a:close/>
                </a:path>
              </a:pathLst>
            </a:custGeom>
            <a:solidFill>
              <a:srgbClr val="FFFFFF"/>
            </a:solidFill>
            <a:ln w="5950" cap="flat" cmpd="sng">
              <a:solidFill>
                <a:srgbClr val="FFFFFF"/>
              </a:solidFill>
              <a:prstDash val="solid"/>
              <a:miter lim="95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7" name="Google Shape;3407;p38"/>
            <p:cNvSpPr/>
            <p:nvPr/>
          </p:nvSpPr>
          <p:spPr>
            <a:xfrm>
              <a:off x="2830050" y="4987125"/>
              <a:ext cx="26375" cy="21875"/>
            </a:xfrm>
            <a:custGeom>
              <a:avLst/>
              <a:gdLst/>
              <a:ahLst/>
              <a:cxnLst/>
              <a:rect l="l" t="t" r="r" b="b"/>
              <a:pathLst>
                <a:path w="1055" h="875" extrusionOk="0">
                  <a:moveTo>
                    <a:pt x="585" y="0"/>
                  </a:moveTo>
                  <a:cubicBezTo>
                    <a:pt x="562" y="0"/>
                    <a:pt x="539" y="2"/>
                    <a:pt x="516" y="6"/>
                  </a:cubicBezTo>
                  <a:cubicBezTo>
                    <a:pt x="125" y="63"/>
                    <a:pt x="1" y="559"/>
                    <a:pt x="315" y="788"/>
                  </a:cubicBezTo>
                  <a:cubicBezTo>
                    <a:pt x="397" y="848"/>
                    <a:pt x="487" y="874"/>
                    <a:pt x="575" y="874"/>
                  </a:cubicBezTo>
                  <a:cubicBezTo>
                    <a:pt x="825" y="874"/>
                    <a:pt x="1054" y="658"/>
                    <a:pt x="1012" y="368"/>
                  </a:cubicBezTo>
                  <a:cubicBezTo>
                    <a:pt x="977" y="153"/>
                    <a:pt x="795" y="0"/>
                    <a:pt x="585" y="0"/>
                  </a:cubicBezTo>
                  <a:close/>
                </a:path>
              </a:pathLst>
            </a:custGeom>
            <a:solidFill>
              <a:srgbClr val="FFFFFF"/>
            </a:solidFill>
            <a:ln w="5950" cap="flat" cmpd="sng">
              <a:solidFill>
                <a:srgbClr val="FFFFFF"/>
              </a:solidFill>
              <a:prstDash val="solid"/>
              <a:miter lim="95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8" name="Google Shape;3408;p38"/>
            <p:cNvSpPr/>
            <p:nvPr/>
          </p:nvSpPr>
          <p:spPr>
            <a:xfrm>
              <a:off x="1639300" y="1930525"/>
              <a:ext cx="152900" cy="56425"/>
            </a:xfrm>
            <a:custGeom>
              <a:avLst/>
              <a:gdLst/>
              <a:ahLst/>
              <a:cxnLst/>
              <a:rect l="l" t="t" r="r" b="b"/>
              <a:pathLst>
                <a:path w="6116" h="2257" extrusionOk="0">
                  <a:moveTo>
                    <a:pt x="3651" y="0"/>
                  </a:moveTo>
                  <a:cubicBezTo>
                    <a:pt x="3595" y="0"/>
                    <a:pt x="3539" y="2"/>
                    <a:pt x="3483" y="4"/>
                  </a:cubicBezTo>
                  <a:cubicBezTo>
                    <a:pt x="1794" y="71"/>
                    <a:pt x="1" y="1273"/>
                    <a:pt x="1" y="1273"/>
                  </a:cubicBezTo>
                  <a:cubicBezTo>
                    <a:pt x="516" y="1540"/>
                    <a:pt x="1041" y="1769"/>
                    <a:pt x="1594" y="1941"/>
                  </a:cubicBezTo>
                  <a:cubicBezTo>
                    <a:pt x="1641" y="1807"/>
                    <a:pt x="1758" y="1743"/>
                    <a:pt x="1875" y="1743"/>
                  </a:cubicBezTo>
                  <a:cubicBezTo>
                    <a:pt x="2016" y="1743"/>
                    <a:pt x="2159" y="1836"/>
                    <a:pt x="2185" y="2008"/>
                  </a:cubicBezTo>
                  <a:cubicBezTo>
                    <a:pt x="2185" y="2027"/>
                    <a:pt x="2185" y="2046"/>
                    <a:pt x="2185" y="2065"/>
                  </a:cubicBezTo>
                  <a:lnTo>
                    <a:pt x="2185" y="2103"/>
                  </a:lnTo>
                  <a:cubicBezTo>
                    <a:pt x="2597" y="2208"/>
                    <a:pt x="3024" y="2257"/>
                    <a:pt x="3452" y="2257"/>
                  </a:cubicBezTo>
                  <a:cubicBezTo>
                    <a:pt x="3491" y="2257"/>
                    <a:pt x="3530" y="2257"/>
                    <a:pt x="3569" y="2256"/>
                  </a:cubicBezTo>
                  <a:cubicBezTo>
                    <a:pt x="4294" y="2237"/>
                    <a:pt x="4999" y="1979"/>
                    <a:pt x="5581" y="1540"/>
                  </a:cubicBezTo>
                  <a:cubicBezTo>
                    <a:pt x="5782" y="1397"/>
                    <a:pt x="5963" y="1226"/>
                    <a:pt x="6116" y="1035"/>
                  </a:cubicBezTo>
                  <a:cubicBezTo>
                    <a:pt x="5459" y="369"/>
                    <a:pt x="4573" y="0"/>
                    <a:pt x="3651" y="0"/>
                  </a:cubicBezTo>
                  <a:close/>
                </a:path>
              </a:pathLst>
            </a:custGeom>
            <a:solidFill>
              <a:srgbClr val="FFFFFF"/>
            </a:solidFill>
            <a:ln w="5950" cap="flat" cmpd="sng">
              <a:solidFill>
                <a:srgbClr val="FFFFFF"/>
              </a:solidFill>
              <a:prstDash val="solid"/>
              <a:miter lim="95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9" name="Google Shape;3409;p38"/>
            <p:cNvSpPr/>
            <p:nvPr/>
          </p:nvSpPr>
          <p:spPr>
            <a:xfrm>
              <a:off x="1569900" y="1572500"/>
              <a:ext cx="113800" cy="102725"/>
            </a:xfrm>
            <a:custGeom>
              <a:avLst/>
              <a:gdLst/>
              <a:ahLst/>
              <a:cxnLst/>
              <a:rect l="l" t="t" r="r" b="b"/>
              <a:pathLst>
                <a:path w="4552" h="4109" extrusionOk="0">
                  <a:moveTo>
                    <a:pt x="4213" y="0"/>
                  </a:moveTo>
                  <a:cubicBezTo>
                    <a:pt x="3348" y="0"/>
                    <a:pt x="2512" y="322"/>
                    <a:pt x="1871" y="913"/>
                  </a:cubicBezTo>
                  <a:cubicBezTo>
                    <a:pt x="611" y="2039"/>
                    <a:pt x="1" y="4109"/>
                    <a:pt x="1" y="4109"/>
                  </a:cubicBezTo>
                  <a:cubicBezTo>
                    <a:pt x="1" y="4109"/>
                    <a:pt x="2119" y="3718"/>
                    <a:pt x="3378" y="2592"/>
                  </a:cubicBezTo>
                  <a:cubicBezTo>
                    <a:pt x="4112" y="1943"/>
                    <a:pt x="4542" y="1009"/>
                    <a:pt x="4551" y="17"/>
                  </a:cubicBezTo>
                  <a:cubicBezTo>
                    <a:pt x="4438" y="6"/>
                    <a:pt x="4326" y="0"/>
                    <a:pt x="4213" y="0"/>
                  </a:cubicBezTo>
                  <a:close/>
                </a:path>
              </a:pathLst>
            </a:custGeom>
            <a:solidFill>
              <a:srgbClr val="FFFFFF"/>
            </a:solidFill>
            <a:ln w="5950" cap="flat" cmpd="sng">
              <a:solidFill>
                <a:srgbClr val="FFFFFF"/>
              </a:solidFill>
              <a:prstDash val="solid"/>
              <a:miter lim="95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0" name="Google Shape;3410;p38"/>
            <p:cNvSpPr/>
            <p:nvPr/>
          </p:nvSpPr>
          <p:spPr>
            <a:xfrm>
              <a:off x="1775950" y="1239750"/>
              <a:ext cx="83025" cy="136425"/>
            </a:xfrm>
            <a:custGeom>
              <a:avLst/>
              <a:gdLst/>
              <a:ahLst/>
              <a:cxnLst/>
              <a:rect l="l" t="t" r="r" b="b"/>
              <a:pathLst>
                <a:path w="3321" h="5457" extrusionOk="0">
                  <a:moveTo>
                    <a:pt x="373" y="0"/>
                  </a:moveTo>
                  <a:cubicBezTo>
                    <a:pt x="306" y="172"/>
                    <a:pt x="249" y="353"/>
                    <a:pt x="220" y="534"/>
                  </a:cubicBezTo>
                  <a:cubicBezTo>
                    <a:pt x="211" y="530"/>
                    <a:pt x="201" y="527"/>
                    <a:pt x="192" y="527"/>
                  </a:cubicBezTo>
                  <a:cubicBezTo>
                    <a:pt x="182" y="527"/>
                    <a:pt x="173" y="530"/>
                    <a:pt x="163" y="534"/>
                  </a:cubicBezTo>
                  <a:cubicBezTo>
                    <a:pt x="1" y="553"/>
                    <a:pt x="10" y="801"/>
                    <a:pt x="182" y="801"/>
                  </a:cubicBezTo>
                  <a:cubicBezTo>
                    <a:pt x="96" y="1507"/>
                    <a:pt x="230" y="2204"/>
                    <a:pt x="554" y="2833"/>
                  </a:cubicBezTo>
                  <a:cubicBezTo>
                    <a:pt x="1317" y="4340"/>
                    <a:pt x="3158" y="5457"/>
                    <a:pt x="3158" y="5457"/>
                  </a:cubicBezTo>
                  <a:cubicBezTo>
                    <a:pt x="3158" y="5457"/>
                    <a:pt x="3321" y="3310"/>
                    <a:pt x="2557" y="1813"/>
                  </a:cubicBezTo>
                  <a:cubicBezTo>
                    <a:pt x="2119" y="925"/>
                    <a:pt x="1327" y="267"/>
                    <a:pt x="373" y="0"/>
                  </a:cubicBezTo>
                  <a:close/>
                </a:path>
              </a:pathLst>
            </a:custGeom>
            <a:solidFill>
              <a:srgbClr val="FFFFFF"/>
            </a:solidFill>
            <a:ln w="5950" cap="flat" cmpd="sng">
              <a:solidFill>
                <a:srgbClr val="FFFFFF"/>
              </a:solidFill>
              <a:prstDash val="solid"/>
              <a:miter lim="95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1" name="Google Shape;3411;p38"/>
            <p:cNvSpPr/>
            <p:nvPr/>
          </p:nvSpPr>
          <p:spPr>
            <a:xfrm>
              <a:off x="2149650" y="1758625"/>
              <a:ext cx="150275" cy="58750"/>
            </a:xfrm>
            <a:custGeom>
              <a:avLst/>
              <a:gdLst/>
              <a:ahLst/>
              <a:cxnLst/>
              <a:rect l="l" t="t" r="r" b="b"/>
              <a:pathLst>
                <a:path w="6011" h="2350" extrusionOk="0">
                  <a:moveTo>
                    <a:pt x="2945" y="1"/>
                  </a:moveTo>
                  <a:cubicBezTo>
                    <a:pt x="2908" y="1"/>
                    <a:pt x="2871" y="1"/>
                    <a:pt x="2834" y="3"/>
                  </a:cubicBezTo>
                  <a:cubicBezTo>
                    <a:pt x="2821" y="3"/>
                    <a:pt x="2808" y="3"/>
                    <a:pt x="2795" y="3"/>
                  </a:cubicBezTo>
                  <a:cubicBezTo>
                    <a:pt x="1378" y="3"/>
                    <a:pt x="1" y="518"/>
                    <a:pt x="1" y="518"/>
                  </a:cubicBezTo>
                  <a:cubicBezTo>
                    <a:pt x="1" y="518"/>
                    <a:pt x="1546" y="1930"/>
                    <a:pt x="3187" y="2263"/>
                  </a:cubicBezTo>
                  <a:lnTo>
                    <a:pt x="3254" y="2283"/>
                  </a:lnTo>
                  <a:cubicBezTo>
                    <a:pt x="3480" y="2327"/>
                    <a:pt x="3709" y="2350"/>
                    <a:pt x="3937" y="2350"/>
                  </a:cubicBezTo>
                  <a:cubicBezTo>
                    <a:pt x="4677" y="2350"/>
                    <a:pt x="5405" y="2115"/>
                    <a:pt x="6011" y="1662"/>
                  </a:cubicBezTo>
                  <a:cubicBezTo>
                    <a:pt x="5496" y="823"/>
                    <a:pt x="4637" y="251"/>
                    <a:pt x="3674" y="69"/>
                  </a:cubicBezTo>
                  <a:cubicBezTo>
                    <a:pt x="3433" y="28"/>
                    <a:pt x="3192" y="1"/>
                    <a:pt x="2945" y="1"/>
                  </a:cubicBezTo>
                  <a:close/>
                </a:path>
              </a:pathLst>
            </a:custGeom>
            <a:solidFill>
              <a:srgbClr val="FFFFFF"/>
            </a:solidFill>
            <a:ln w="5950" cap="flat" cmpd="sng">
              <a:solidFill>
                <a:srgbClr val="FFFFFF"/>
              </a:solidFill>
              <a:prstDash val="solid"/>
              <a:miter lim="95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2" name="Google Shape;3412;p38"/>
            <p:cNvSpPr/>
            <p:nvPr/>
          </p:nvSpPr>
          <p:spPr>
            <a:xfrm>
              <a:off x="1917850" y="1553825"/>
              <a:ext cx="85175" cy="132625"/>
            </a:xfrm>
            <a:custGeom>
              <a:avLst/>
              <a:gdLst/>
              <a:ahLst/>
              <a:cxnLst/>
              <a:rect l="l" t="t" r="r" b="b"/>
              <a:pathLst>
                <a:path w="3407" h="5305" extrusionOk="0">
                  <a:moveTo>
                    <a:pt x="2667" y="3146"/>
                  </a:moveTo>
                  <a:cubicBezTo>
                    <a:pt x="2877" y="3146"/>
                    <a:pt x="2918" y="3484"/>
                    <a:pt x="2691" y="3520"/>
                  </a:cubicBezTo>
                  <a:cubicBezTo>
                    <a:pt x="2679" y="3522"/>
                    <a:pt x="2667" y="3523"/>
                    <a:pt x="2656" y="3523"/>
                  </a:cubicBezTo>
                  <a:cubicBezTo>
                    <a:pt x="2438" y="3523"/>
                    <a:pt x="2398" y="3185"/>
                    <a:pt x="2634" y="3148"/>
                  </a:cubicBezTo>
                  <a:cubicBezTo>
                    <a:pt x="2645" y="3146"/>
                    <a:pt x="2656" y="3146"/>
                    <a:pt x="2667" y="3146"/>
                  </a:cubicBezTo>
                  <a:close/>
                  <a:moveTo>
                    <a:pt x="2028" y="3652"/>
                  </a:moveTo>
                  <a:cubicBezTo>
                    <a:pt x="2061" y="3652"/>
                    <a:pt x="2091" y="3679"/>
                    <a:pt x="2099" y="3721"/>
                  </a:cubicBezTo>
                  <a:cubicBezTo>
                    <a:pt x="2099" y="3759"/>
                    <a:pt x="2071" y="3797"/>
                    <a:pt x="2033" y="3807"/>
                  </a:cubicBezTo>
                  <a:cubicBezTo>
                    <a:pt x="2028" y="3808"/>
                    <a:pt x="2023" y="3808"/>
                    <a:pt x="2017" y="3808"/>
                  </a:cubicBezTo>
                  <a:cubicBezTo>
                    <a:pt x="1983" y="3808"/>
                    <a:pt x="1947" y="3781"/>
                    <a:pt x="1947" y="3740"/>
                  </a:cubicBezTo>
                  <a:cubicBezTo>
                    <a:pt x="1937" y="3702"/>
                    <a:pt x="1966" y="3663"/>
                    <a:pt x="2014" y="3654"/>
                  </a:cubicBezTo>
                  <a:cubicBezTo>
                    <a:pt x="2018" y="3653"/>
                    <a:pt x="2023" y="3652"/>
                    <a:pt x="2028" y="3652"/>
                  </a:cubicBezTo>
                  <a:close/>
                  <a:moveTo>
                    <a:pt x="68" y="0"/>
                  </a:moveTo>
                  <a:cubicBezTo>
                    <a:pt x="68" y="0"/>
                    <a:pt x="1" y="2147"/>
                    <a:pt x="840" y="3616"/>
                  </a:cubicBezTo>
                  <a:cubicBezTo>
                    <a:pt x="1327" y="4474"/>
                    <a:pt x="2147" y="5085"/>
                    <a:pt x="3111" y="5304"/>
                  </a:cubicBezTo>
                  <a:cubicBezTo>
                    <a:pt x="3406" y="4360"/>
                    <a:pt x="3292" y="3339"/>
                    <a:pt x="2796" y="2490"/>
                  </a:cubicBezTo>
                  <a:cubicBezTo>
                    <a:pt x="1956" y="1031"/>
                    <a:pt x="68" y="0"/>
                    <a:pt x="68" y="0"/>
                  </a:cubicBezTo>
                  <a:close/>
                </a:path>
              </a:pathLst>
            </a:custGeom>
            <a:solidFill>
              <a:srgbClr val="FFFFFF"/>
            </a:solidFill>
            <a:ln w="5950" cap="flat" cmpd="sng">
              <a:solidFill>
                <a:srgbClr val="FFFFFF"/>
              </a:solidFill>
              <a:prstDash val="solid"/>
              <a:miter lim="95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3" name="Google Shape;3413;p38"/>
            <p:cNvSpPr/>
            <p:nvPr/>
          </p:nvSpPr>
          <p:spPr>
            <a:xfrm>
              <a:off x="2057600" y="1361850"/>
              <a:ext cx="122375" cy="92875"/>
            </a:xfrm>
            <a:custGeom>
              <a:avLst/>
              <a:gdLst/>
              <a:ahLst/>
              <a:cxnLst/>
              <a:rect l="l" t="t" r="r" b="b"/>
              <a:pathLst>
                <a:path w="4895" h="3715" extrusionOk="0">
                  <a:moveTo>
                    <a:pt x="4894" y="0"/>
                  </a:moveTo>
                  <a:cubicBezTo>
                    <a:pt x="4894" y="0"/>
                    <a:pt x="4561" y="29"/>
                    <a:pt x="4084" y="124"/>
                  </a:cubicBezTo>
                  <a:cubicBezTo>
                    <a:pt x="3340" y="277"/>
                    <a:pt x="2223" y="592"/>
                    <a:pt x="1403" y="1202"/>
                  </a:cubicBezTo>
                  <a:cubicBezTo>
                    <a:pt x="602" y="1784"/>
                    <a:pt x="96" y="2671"/>
                    <a:pt x="1" y="3654"/>
                  </a:cubicBezTo>
                  <a:cubicBezTo>
                    <a:pt x="216" y="3694"/>
                    <a:pt x="433" y="3714"/>
                    <a:pt x="649" y="3714"/>
                  </a:cubicBezTo>
                  <a:cubicBezTo>
                    <a:pt x="1401" y="3714"/>
                    <a:pt x="2140" y="3472"/>
                    <a:pt x="2748" y="3005"/>
                  </a:cubicBezTo>
                  <a:cubicBezTo>
                    <a:pt x="3378" y="2528"/>
                    <a:pt x="3893" y="1841"/>
                    <a:pt x="4255" y="1240"/>
                  </a:cubicBezTo>
                  <a:cubicBezTo>
                    <a:pt x="4503" y="840"/>
                    <a:pt x="4713" y="429"/>
                    <a:pt x="4894" y="0"/>
                  </a:cubicBezTo>
                  <a:close/>
                </a:path>
              </a:pathLst>
            </a:custGeom>
            <a:solidFill>
              <a:srgbClr val="FFFFFF"/>
            </a:solidFill>
            <a:ln w="5950" cap="flat" cmpd="sng">
              <a:solidFill>
                <a:srgbClr val="FFFFFF"/>
              </a:solidFill>
              <a:prstDash val="solid"/>
              <a:miter lim="95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4" name="Google Shape;3414;p38"/>
            <p:cNvSpPr/>
            <p:nvPr/>
          </p:nvSpPr>
          <p:spPr>
            <a:xfrm>
              <a:off x="1534375" y="1239750"/>
              <a:ext cx="77525" cy="15925"/>
            </a:xfrm>
            <a:custGeom>
              <a:avLst/>
              <a:gdLst/>
              <a:ahLst/>
              <a:cxnLst/>
              <a:rect l="l" t="t" r="r" b="b"/>
              <a:pathLst>
                <a:path w="3101" h="637" extrusionOk="0">
                  <a:moveTo>
                    <a:pt x="3101" y="0"/>
                  </a:moveTo>
                  <a:lnTo>
                    <a:pt x="1" y="620"/>
                  </a:lnTo>
                  <a:lnTo>
                    <a:pt x="10" y="620"/>
                  </a:lnTo>
                  <a:lnTo>
                    <a:pt x="115" y="630"/>
                  </a:lnTo>
                  <a:cubicBezTo>
                    <a:pt x="167" y="634"/>
                    <a:pt x="222" y="637"/>
                    <a:pt x="277" y="637"/>
                  </a:cubicBezTo>
                  <a:cubicBezTo>
                    <a:pt x="332" y="637"/>
                    <a:pt x="387" y="634"/>
                    <a:pt x="439" y="630"/>
                  </a:cubicBezTo>
                  <a:lnTo>
                    <a:pt x="535" y="630"/>
                  </a:lnTo>
                  <a:cubicBezTo>
                    <a:pt x="697" y="620"/>
                    <a:pt x="859" y="611"/>
                    <a:pt x="1012" y="582"/>
                  </a:cubicBezTo>
                  <a:lnTo>
                    <a:pt x="1164" y="563"/>
                  </a:lnTo>
                  <a:cubicBezTo>
                    <a:pt x="1307" y="544"/>
                    <a:pt x="1451" y="515"/>
                    <a:pt x="1584" y="477"/>
                  </a:cubicBezTo>
                  <a:cubicBezTo>
                    <a:pt x="1679" y="458"/>
                    <a:pt x="1775" y="439"/>
                    <a:pt x="1861" y="410"/>
                  </a:cubicBezTo>
                  <a:cubicBezTo>
                    <a:pt x="2128" y="344"/>
                    <a:pt x="2376" y="267"/>
                    <a:pt x="2595" y="191"/>
                  </a:cubicBezTo>
                  <a:cubicBezTo>
                    <a:pt x="2662" y="172"/>
                    <a:pt x="2729" y="143"/>
                    <a:pt x="2796" y="115"/>
                  </a:cubicBezTo>
                  <a:cubicBezTo>
                    <a:pt x="2910" y="76"/>
                    <a:pt x="3015" y="38"/>
                    <a:pt x="3101" y="0"/>
                  </a:cubicBezTo>
                  <a:close/>
                </a:path>
              </a:pathLst>
            </a:custGeom>
            <a:solidFill>
              <a:srgbClr val="FFFFFF"/>
            </a:solidFill>
            <a:ln w="5950" cap="flat" cmpd="sng">
              <a:solidFill>
                <a:srgbClr val="FFFFFF"/>
              </a:solidFill>
              <a:prstDash val="solid"/>
              <a:miter lim="95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5" name="Google Shape;3415;p38"/>
            <p:cNvSpPr/>
            <p:nvPr/>
          </p:nvSpPr>
          <p:spPr>
            <a:xfrm>
              <a:off x="2104100" y="1126700"/>
              <a:ext cx="87800" cy="29000"/>
            </a:xfrm>
            <a:custGeom>
              <a:avLst/>
              <a:gdLst/>
              <a:ahLst/>
              <a:cxnLst/>
              <a:rect l="l" t="t" r="r" b="b"/>
              <a:pathLst>
                <a:path w="3512" h="1160" extrusionOk="0">
                  <a:moveTo>
                    <a:pt x="2681" y="0"/>
                  </a:moveTo>
                  <a:lnTo>
                    <a:pt x="812" y="382"/>
                  </a:lnTo>
                  <a:lnTo>
                    <a:pt x="1" y="544"/>
                  </a:lnTo>
                  <a:cubicBezTo>
                    <a:pt x="68" y="573"/>
                    <a:pt x="134" y="611"/>
                    <a:pt x="211" y="640"/>
                  </a:cubicBezTo>
                  <a:lnTo>
                    <a:pt x="239" y="649"/>
                  </a:lnTo>
                  <a:cubicBezTo>
                    <a:pt x="306" y="678"/>
                    <a:pt x="373" y="706"/>
                    <a:pt x="430" y="725"/>
                  </a:cubicBezTo>
                  <a:lnTo>
                    <a:pt x="621" y="792"/>
                  </a:lnTo>
                  <a:cubicBezTo>
                    <a:pt x="707" y="821"/>
                    <a:pt x="802" y="849"/>
                    <a:pt x="888" y="869"/>
                  </a:cubicBezTo>
                  <a:cubicBezTo>
                    <a:pt x="1648" y="1063"/>
                    <a:pt x="2429" y="1160"/>
                    <a:pt x="3207" y="1160"/>
                  </a:cubicBezTo>
                  <a:cubicBezTo>
                    <a:pt x="3309" y="1160"/>
                    <a:pt x="3410" y="1158"/>
                    <a:pt x="3511" y="1155"/>
                  </a:cubicBezTo>
                  <a:cubicBezTo>
                    <a:pt x="3511" y="1155"/>
                    <a:pt x="3473" y="1078"/>
                    <a:pt x="3387" y="954"/>
                  </a:cubicBezTo>
                  <a:cubicBezTo>
                    <a:pt x="3378" y="935"/>
                    <a:pt x="3359" y="907"/>
                    <a:pt x="3340" y="888"/>
                  </a:cubicBezTo>
                  <a:cubicBezTo>
                    <a:pt x="3139" y="573"/>
                    <a:pt x="2920" y="277"/>
                    <a:pt x="2681" y="0"/>
                  </a:cubicBezTo>
                  <a:close/>
                </a:path>
              </a:pathLst>
            </a:custGeom>
            <a:solidFill>
              <a:srgbClr val="FFFFFF"/>
            </a:solidFill>
            <a:ln w="5950" cap="flat" cmpd="sng">
              <a:solidFill>
                <a:srgbClr val="FFFFFF"/>
              </a:solidFill>
              <a:prstDash val="solid"/>
              <a:miter lim="95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6" name="Google Shape;3416;p38"/>
            <p:cNvSpPr/>
            <p:nvPr/>
          </p:nvSpPr>
          <p:spPr>
            <a:xfrm>
              <a:off x="1480950" y="1557125"/>
              <a:ext cx="16975" cy="15875"/>
            </a:xfrm>
            <a:custGeom>
              <a:avLst/>
              <a:gdLst/>
              <a:ahLst/>
              <a:cxnLst/>
              <a:rect l="l" t="t" r="r" b="b"/>
              <a:pathLst>
                <a:path w="679" h="635" extrusionOk="0">
                  <a:moveTo>
                    <a:pt x="321" y="0"/>
                  </a:moveTo>
                  <a:cubicBezTo>
                    <a:pt x="310" y="0"/>
                    <a:pt x="298" y="1"/>
                    <a:pt x="287" y="2"/>
                  </a:cubicBezTo>
                  <a:cubicBezTo>
                    <a:pt x="115" y="31"/>
                    <a:pt x="1" y="193"/>
                    <a:pt x="20" y="374"/>
                  </a:cubicBezTo>
                  <a:cubicBezTo>
                    <a:pt x="29" y="393"/>
                    <a:pt x="39" y="412"/>
                    <a:pt x="48" y="431"/>
                  </a:cubicBezTo>
                  <a:cubicBezTo>
                    <a:pt x="100" y="552"/>
                    <a:pt x="215" y="634"/>
                    <a:pt x="350" y="634"/>
                  </a:cubicBezTo>
                  <a:cubicBezTo>
                    <a:pt x="364" y="634"/>
                    <a:pt x="378" y="633"/>
                    <a:pt x="392" y="632"/>
                  </a:cubicBezTo>
                  <a:cubicBezTo>
                    <a:pt x="554" y="603"/>
                    <a:pt x="678" y="441"/>
                    <a:pt x="649" y="269"/>
                  </a:cubicBezTo>
                  <a:cubicBezTo>
                    <a:pt x="640" y="212"/>
                    <a:pt x="621" y="164"/>
                    <a:pt x="583" y="126"/>
                  </a:cubicBezTo>
                  <a:cubicBezTo>
                    <a:pt x="522" y="40"/>
                    <a:pt x="424" y="0"/>
                    <a:pt x="321" y="0"/>
                  </a:cubicBezTo>
                  <a:close/>
                </a:path>
              </a:pathLst>
            </a:custGeom>
            <a:solidFill>
              <a:srgbClr val="FFFFFF"/>
            </a:solidFill>
            <a:ln w="5950" cap="flat" cmpd="sng">
              <a:solidFill>
                <a:srgbClr val="FFFFFF"/>
              </a:solidFill>
              <a:prstDash val="solid"/>
              <a:miter lim="95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7" name="Google Shape;3417;p38"/>
            <p:cNvSpPr/>
            <p:nvPr/>
          </p:nvSpPr>
          <p:spPr>
            <a:xfrm>
              <a:off x="1731750" y="1610975"/>
              <a:ext cx="16800" cy="13725"/>
            </a:xfrm>
            <a:custGeom>
              <a:avLst/>
              <a:gdLst/>
              <a:ahLst/>
              <a:cxnLst/>
              <a:rect l="l" t="t" r="r" b="b"/>
              <a:pathLst>
                <a:path w="672" h="549" extrusionOk="0">
                  <a:moveTo>
                    <a:pt x="376" y="0"/>
                  </a:moveTo>
                  <a:cubicBezTo>
                    <a:pt x="364" y="0"/>
                    <a:pt x="351" y="1"/>
                    <a:pt x="338" y="4"/>
                  </a:cubicBezTo>
                  <a:cubicBezTo>
                    <a:pt x="1" y="51"/>
                    <a:pt x="50" y="548"/>
                    <a:pt x="377" y="548"/>
                  </a:cubicBezTo>
                  <a:cubicBezTo>
                    <a:pt x="383" y="548"/>
                    <a:pt x="389" y="548"/>
                    <a:pt x="395" y="548"/>
                  </a:cubicBezTo>
                  <a:lnTo>
                    <a:pt x="424" y="548"/>
                  </a:lnTo>
                  <a:cubicBezTo>
                    <a:pt x="462" y="538"/>
                    <a:pt x="500" y="528"/>
                    <a:pt x="538" y="500"/>
                  </a:cubicBezTo>
                  <a:cubicBezTo>
                    <a:pt x="624" y="443"/>
                    <a:pt x="672" y="338"/>
                    <a:pt x="653" y="233"/>
                  </a:cubicBezTo>
                  <a:cubicBezTo>
                    <a:pt x="634" y="137"/>
                    <a:pt x="576" y="52"/>
                    <a:pt x="481" y="23"/>
                  </a:cubicBezTo>
                  <a:cubicBezTo>
                    <a:pt x="446" y="9"/>
                    <a:pt x="411" y="0"/>
                    <a:pt x="376" y="0"/>
                  </a:cubicBezTo>
                  <a:close/>
                </a:path>
              </a:pathLst>
            </a:custGeom>
            <a:solidFill>
              <a:srgbClr val="FFFFFF"/>
            </a:solidFill>
            <a:ln w="5950" cap="flat" cmpd="sng">
              <a:solidFill>
                <a:srgbClr val="FFFFFF"/>
              </a:solidFill>
              <a:prstDash val="solid"/>
              <a:miter lim="95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8" name="Google Shape;3418;p38"/>
            <p:cNvSpPr/>
            <p:nvPr/>
          </p:nvSpPr>
          <p:spPr>
            <a:xfrm>
              <a:off x="1911475" y="1357725"/>
              <a:ext cx="18800" cy="15700"/>
            </a:xfrm>
            <a:custGeom>
              <a:avLst/>
              <a:gdLst/>
              <a:ahLst/>
              <a:cxnLst/>
              <a:rect l="l" t="t" r="r" b="b"/>
              <a:pathLst>
                <a:path w="752" h="628" extrusionOk="0">
                  <a:moveTo>
                    <a:pt x="345" y="1"/>
                  </a:moveTo>
                  <a:cubicBezTo>
                    <a:pt x="167" y="1"/>
                    <a:pt x="1" y="159"/>
                    <a:pt x="36" y="366"/>
                  </a:cubicBezTo>
                  <a:cubicBezTo>
                    <a:pt x="53" y="520"/>
                    <a:pt x="186" y="627"/>
                    <a:pt x="337" y="627"/>
                  </a:cubicBezTo>
                  <a:cubicBezTo>
                    <a:pt x="354" y="627"/>
                    <a:pt x="372" y="626"/>
                    <a:pt x="389" y="623"/>
                  </a:cubicBezTo>
                  <a:cubicBezTo>
                    <a:pt x="666" y="585"/>
                    <a:pt x="752" y="232"/>
                    <a:pt x="523" y="60"/>
                  </a:cubicBezTo>
                  <a:cubicBezTo>
                    <a:pt x="467" y="19"/>
                    <a:pt x="405" y="1"/>
                    <a:pt x="345" y="1"/>
                  </a:cubicBezTo>
                  <a:close/>
                </a:path>
              </a:pathLst>
            </a:custGeom>
            <a:solidFill>
              <a:srgbClr val="FFFFFF"/>
            </a:solidFill>
            <a:ln w="5950" cap="flat" cmpd="sng">
              <a:solidFill>
                <a:srgbClr val="FFFFFF"/>
              </a:solidFill>
              <a:prstDash val="solid"/>
              <a:miter lim="95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9" name="Google Shape;3419;p38"/>
            <p:cNvSpPr/>
            <p:nvPr/>
          </p:nvSpPr>
          <p:spPr>
            <a:xfrm>
              <a:off x="2036100" y="1567350"/>
              <a:ext cx="27975" cy="23125"/>
            </a:xfrm>
            <a:custGeom>
              <a:avLst/>
              <a:gdLst/>
              <a:ahLst/>
              <a:cxnLst/>
              <a:rect l="l" t="t" r="r" b="b"/>
              <a:pathLst>
                <a:path w="1119" h="925" extrusionOk="0">
                  <a:moveTo>
                    <a:pt x="513" y="1"/>
                  </a:moveTo>
                  <a:cubicBezTo>
                    <a:pt x="246" y="1"/>
                    <a:pt x="0" y="232"/>
                    <a:pt x="50" y="537"/>
                  </a:cubicBezTo>
                  <a:cubicBezTo>
                    <a:pt x="85" y="762"/>
                    <a:pt x="284" y="924"/>
                    <a:pt x="505" y="924"/>
                  </a:cubicBezTo>
                  <a:cubicBezTo>
                    <a:pt x="528" y="924"/>
                    <a:pt x="551" y="922"/>
                    <a:pt x="575" y="919"/>
                  </a:cubicBezTo>
                  <a:cubicBezTo>
                    <a:pt x="985" y="862"/>
                    <a:pt x="1118" y="337"/>
                    <a:pt x="784" y="89"/>
                  </a:cubicBezTo>
                  <a:cubicBezTo>
                    <a:pt x="699" y="28"/>
                    <a:pt x="605" y="1"/>
                    <a:pt x="513" y="1"/>
                  </a:cubicBezTo>
                  <a:close/>
                </a:path>
              </a:pathLst>
            </a:custGeom>
            <a:solidFill>
              <a:srgbClr val="FFFFFF"/>
            </a:solidFill>
            <a:ln w="5950" cap="flat" cmpd="sng">
              <a:solidFill>
                <a:srgbClr val="FFFFFF"/>
              </a:solidFill>
              <a:prstDash val="solid"/>
              <a:miter lim="95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0" name="Google Shape;3420;p38"/>
            <p:cNvSpPr/>
            <p:nvPr/>
          </p:nvSpPr>
          <p:spPr>
            <a:xfrm>
              <a:off x="1862525" y="1399925"/>
              <a:ext cx="35550" cy="25375"/>
            </a:xfrm>
            <a:custGeom>
              <a:avLst/>
              <a:gdLst/>
              <a:ahLst/>
              <a:cxnLst/>
              <a:rect l="l" t="t" r="r" b="b"/>
              <a:pathLst>
                <a:path w="1422" h="1015" extrusionOk="0">
                  <a:moveTo>
                    <a:pt x="702" y="0"/>
                  </a:moveTo>
                  <a:cubicBezTo>
                    <a:pt x="664" y="0"/>
                    <a:pt x="624" y="4"/>
                    <a:pt x="583" y="13"/>
                  </a:cubicBezTo>
                  <a:cubicBezTo>
                    <a:pt x="1" y="147"/>
                    <a:pt x="77" y="1005"/>
                    <a:pt x="678" y="1015"/>
                  </a:cubicBezTo>
                  <a:lnTo>
                    <a:pt x="773" y="1015"/>
                  </a:lnTo>
                  <a:cubicBezTo>
                    <a:pt x="821" y="1005"/>
                    <a:pt x="869" y="986"/>
                    <a:pt x="916" y="967"/>
                  </a:cubicBezTo>
                  <a:cubicBezTo>
                    <a:pt x="1422" y="719"/>
                    <a:pt x="1210" y="0"/>
                    <a:pt x="702" y="0"/>
                  </a:cubicBezTo>
                  <a:close/>
                </a:path>
              </a:pathLst>
            </a:custGeom>
            <a:solidFill>
              <a:srgbClr val="FFFFFF"/>
            </a:solidFill>
            <a:ln w="5950" cap="flat" cmpd="sng">
              <a:solidFill>
                <a:srgbClr val="FFFFFF"/>
              </a:solidFill>
              <a:prstDash val="solid"/>
              <a:miter lim="95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1" name="Google Shape;3421;p38"/>
            <p:cNvSpPr/>
            <p:nvPr/>
          </p:nvSpPr>
          <p:spPr>
            <a:xfrm>
              <a:off x="2112225" y="1242775"/>
              <a:ext cx="14850" cy="12550"/>
            </a:xfrm>
            <a:custGeom>
              <a:avLst/>
              <a:gdLst/>
              <a:ahLst/>
              <a:cxnLst/>
              <a:rect l="l" t="t" r="r" b="b"/>
              <a:pathLst>
                <a:path w="594" h="502" extrusionOk="0">
                  <a:moveTo>
                    <a:pt x="321" y="1"/>
                  </a:moveTo>
                  <a:cubicBezTo>
                    <a:pt x="309" y="1"/>
                    <a:pt x="298" y="1"/>
                    <a:pt x="286" y="3"/>
                  </a:cubicBezTo>
                  <a:cubicBezTo>
                    <a:pt x="67" y="41"/>
                    <a:pt x="0" y="318"/>
                    <a:pt x="182" y="451"/>
                  </a:cubicBezTo>
                  <a:cubicBezTo>
                    <a:pt x="228" y="486"/>
                    <a:pt x="279" y="501"/>
                    <a:pt x="328" y="501"/>
                  </a:cubicBezTo>
                  <a:cubicBezTo>
                    <a:pt x="468" y="501"/>
                    <a:pt x="594" y="376"/>
                    <a:pt x="573" y="213"/>
                  </a:cubicBezTo>
                  <a:cubicBezTo>
                    <a:pt x="555" y="91"/>
                    <a:pt x="442" y="1"/>
                    <a:pt x="321" y="1"/>
                  </a:cubicBezTo>
                  <a:close/>
                </a:path>
              </a:pathLst>
            </a:custGeom>
            <a:solidFill>
              <a:srgbClr val="FFFFFF"/>
            </a:solidFill>
            <a:ln w="5950" cap="flat" cmpd="sng">
              <a:solidFill>
                <a:srgbClr val="FFFFFF"/>
              </a:solidFill>
              <a:prstDash val="solid"/>
              <a:miter lim="95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2" name="Google Shape;3422;p38"/>
            <p:cNvSpPr/>
            <p:nvPr/>
          </p:nvSpPr>
          <p:spPr>
            <a:xfrm>
              <a:off x="2171850" y="1483950"/>
              <a:ext cx="8125" cy="12425"/>
            </a:xfrm>
            <a:custGeom>
              <a:avLst/>
              <a:gdLst/>
              <a:ahLst/>
              <a:cxnLst/>
              <a:rect l="l" t="t" r="r" b="b"/>
              <a:pathLst>
                <a:path w="325" h="497" extrusionOk="0">
                  <a:moveTo>
                    <a:pt x="248" y="0"/>
                  </a:moveTo>
                  <a:lnTo>
                    <a:pt x="248" y="0"/>
                  </a:lnTo>
                  <a:cubicBezTo>
                    <a:pt x="0" y="105"/>
                    <a:pt x="57" y="477"/>
                    <a:pt x="324" y="496"/>
                  </a:cubicBezTo>
                  <a:lnTo>
                    <a:pt x="248" y="0"/>
                  </a:lnTo>
                  <a:close/>
                </a:path>
              </a:pathLst>
            </a:custGeom>
            <a:solidFill>
              <a:srgbClr val="FFFFFF"/>
            </a:solidFill>
            <a:ln w="5950" cap="flat" cmpd="sng">
              <a:solidFill>
                <a:srgbClr val="FFFFFF"/>
              </a:solidFill>
              <a:prstDash val="solid"/>
              <a:miter lim="95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3" name="Google Shape;3423;p38"/>
            <p:cNvSpPr/>
            <p:nvPr/>
          </p:nvSpPr>
          <p:spPr>
            <a:xfrm>
              <a:off x="1992025" y="1235125"/>
              <a:ext cx="7425" cy="6075"/>
            </a:xfrm>
            <a:custGeom>
              <a:avLst/>
              <a:gdLst/>
              <a:ahLst/>
              <a:cxnLst/>
              <a:rect l="l" t="t" r="r" b="b"/>
              <a:pathLst>
                <a:path w="297" h="243" extrusionOk="0">
                  <a:moveTo>
                    <a:pt x="157" y="0"/>
                  </a:moveTo>
                  <a:cubicBezTo>
                    <a:pt x="150" y="0"/>
                    <a:pt x="142" y="1"/>
                    <a:pt x="134" y="4"/>
                  </a:cubicBezTo>
                  <a:cubicBezTo>
                    <a:pt x="0" y="52"/>
                    <a:pt x="29" y="242"/>
                    <a:pt x="163" y="242"/>
                  </a:cubicBezTo>
                  <a:cubicBezTo>
                    <a:pt x="296" y="242"/>
                    <a:pt x="263" y="0"/>
                    <a:pt x="157" y="0"/>
                  </a:cubicBezTo>
                  <a:close/>
                </a:path>
              </a:pathLst>
            </a:custGeom>
            <a:solidFill>
              <a:srgbClr val="FFFFFF"/>
            </a:solidFill>
            <a:ln w="5950" cap="flat" cmpd="sng">
              <a:solidFill>
                <a:srgbClr val="FFFFFF"/>
              </a:solidFill>
              <a:prstDash val="solid"/>
              <a:miter lim="95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4" name="Google Shape;3424;p38"/>
            <p:cNvSpPr/>
            <p:nvPr/>
          </p:nvSpPr>
          <p:spPr>
            <a:xfrm>
              <a:off x="1919050" y="1208150"/>
              <a:ext cx="13625" cy="11400"/>
            </a:xfrm>
            <a:custGeom>
              <a:avLst/>
              <a:gdLst/>
              <a:ahLst/>
              <a:cxnLst/>
              <a:rect l="l" t="t" r="r" b="b"/>
              <a:pathLst>
                <a:path w="545" h="456" extrusionOk="0">
                  <a:moveTo>
                    <a:pt x="251" y="1"/>
                  </a:moveTo>
                  <a:cubicBezTo>
                    <a:pt x="121" y="1"/>
                    <a:pt x="1" y="113"/>
                    <a:pt x="29" y="262"/>
                  </a:cubicBezTo>
                  <a:cubicBezTo>
                    <a:pt x="38" y="375"/>
                    <a:pt x="133" y="456"/>
                    <a:pt x="243" y="456"/>
                  </a:cubicBezTo>
                  <a:cubicBezTo>
                    <a:pt x="254" y="456"/>
                    <a:pt x="265" y="455"/>
                    <a:pt x="277" y="453"/>
                  </a:cubicBezTo>
                  <a:cubicBezTo>
                    <a:pt x="477" y="415"/>
                    <a:pt x="544" y="167"/>
                    <a:pt x="382" y="43"/>
                  </a:cubicBezTo>
                  <a:cubicBezTo>
                    <a:pt x="341" y="14"/>
                    <a:pt x="295" y="1"/>
                    <a:pt x="251" y="1"/>
                  </a:cubicBezTo>
                  <a:close/>
                </a:path>
              </a:pathLst>
            </a:custGeom>
            <a:solidFill>
              <a:srgbClr val="FFFFFF"/>
            </a:solidFill>
            <a:ln w="5950" cap="flat" cmpd="sng">
              <a:solidFill>
                <a:srgbClr val="FFFFFF"/>
              </a:solidFill>
              <a:prstDash val="solid"/>
              <a:miter lim="95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5" name="Google Shape;3425;p38"/>
            <p:cNvSpPr/>
            <p:nvPr/>
          </p:nvSpPr>
          <p:spPr>
            <a:xfrm>
              <a:off x="1569675" y="1327250"/>
              <a:ext cx="16950" cy="14175"/>
            </a:xfrm>
            <a:custGeom>
              <a:avLst/>
              <a:gdLst/>
              <a:ahLst/>
              <a:cxnLst/>
              <a:rect l="l" t="t" r="r" b="b"/>
              <a:pathLst>
                <a:path w="678" h="567" extrusionOk="0">
                  <a:moveTo>
                    <a:pt x="310" y="1"/>
                  </a:moveTo>
                  <a:cubicBezTo>
                    <a:pt x="150" y="1"/>
                    <a:pt x="1" y="142"/>
                    <a:pt x="29" y="325"/>
                  </a:cubicBezTo>
                  <a:cubicBezTo>
                    <a:pt x="47" y="466"/>
                    <a:pt x="169" y="566"/>
                    <a:pt x="315" y="566"/>
                  </a:cubicBezTo>
                  <a:cubicBezTo>
                    <a:pt x="328" y="566"/>
                    <a:pt x="341" y="565"/>
                    <a:pt x="353" y="564"/>
                  </a:cubicBezTo>
                  <a:cubicBezTo>
                    <a:pt x="601" y="526"/>
                    <a:pt x="678" y="211"/>
                    <a:pt x="477" y="58"/>
                  </a:cubicBezTo>
                  <a:cubicBezTo>
                    <a:pt x="425" y="18"/>
                    <a:pt x="367" y="1"/>
                    <a:pt x="310" y="1"/>
                  </a:cubicBezTo>
                  <a:close/>
                </a:path>
              </a:pathLst>
            </a:custGeom>
            <a:solidFill>
              <a:srgbClr val="FFFFFF"/>
            </a:solidFill>
            <a:ln w="5950" cap="flat" cmpd="sng">
              <a:solidFill>
                <a:srgbClr val="FFFFFF"/>
              </a:solidFill>
              <a:prstDash val="solid"/>
              <a:miter lim="95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6" name="Google Shape;3426;p38"/>
            <p:cNvSpPr/>
            <p:nvPr/>
          </p:nvSpPr>
          <p:spPr>
            <a:xfrm>
              <a:off x="1650875" y="1480850"/>
              <a:ext cx="8725" cy="7200"/>
            </a:xfrm>
            <a:custGeom>
              <a:avLst/>
              <a:gdLst/>
              <a:ahLst/>
              <a:cxnLst/>
              <a:rect l="l" t="t" r="r" b="b"/>
              <a:pathLst>
                <a:path w="349" h="288" extrusionOk="0">
                  <a:moveTo>
                    <a:pt x="157" y="0"/>
                  </a:moveTo>
                  <a:cubicBezTo>
                    <a:pt x="75" y="0"/>
                    <a:pt x="1" y="71"/>
                    <a:pt x="15" y="163"/>
                  </a:cubicBezTo>
                  <a:cubicBezTo>
                    <a:pt x="24" y="241"/>
                    <a:pt x="88" y="288"/>
                    <a:pt x="165" y="288"/>
                  </a:cubicBezTo>
                  <a:cubicBezTo>
                    <a:pt x="172" y="288"/>
                    <a:pt x="179" y="287"/>
                    <a:pt x="187" y="287"/>
                  </a:cubicBezTo>
                  <a:cubicBezTo>
                    <a:pt x="311" y="267"/>
                    <a:pt x="349" y="96"/>
                    <a:pt x="244" y="29"/>
                  </a:cubicBezTo>
                  <a:cubicBezTo>
                    <a:pt x="216" y="9"/>
                    <a:pt x="186" y="0"/>
                    <a:pt x="157" y="0"/>
                  </a:cubicBezTo>
                  <a:close/>
                </a:path>
              </a:pathLst>
            </a:custGeom>
            <a:solidFill>
              <a:srgbClr val="FFFFFF"/>
            </a:solidFill>
            <a:ln w="5950" cap="flat" cmpd="sng">
              <a:solidFill>
                <a:srgbClr val="FFFFFF"/>
              </a:solidFill>
              <a:prstDash val="solid"/>
              <a:miter lim="95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7" name="Google Shape;3427;p38"/>
            <p:cNvSpPr/>
            <p:nvPr/>
          </p:nvSpPr>
          <p:spPr>
            <a:xfrm>
              <a:off x="1312300" y="1413175"/>
              <a:ext cx="31325" cy="26325"/>
            </a:xfrm>
            <a:custGeom>
              <a:avLst/>
              <a:gdLst/>
              <a:ahLst/>
              <a:cxnLst/>
              <a:rect l="l" t="t" r="r" b="b"/>
              <a:pathLst>
                <a:path w="1253" h="1053" extrusionOk="0">
                  <a:moveTo>
                    <a:pt x="573" y="1"/>
                  </a:moveTo>
                  <a:cubicBezTo>
                    <a:pt x="273" y="1"/>
                    <a:pt x="0" y="268"/>
                    <a:pt x="50" y="609"/>
                  </a:cubicBezTo>
                  <a:cubicBezTo>
                    <a:pt x="94" y="870"/>
                    <a:pt x="321" y="1052"/>
                    <a:pt x="578" y="1052"/>
                  </a:cubicBezTo>
                  <a:cubicBezTo>
                    <a:pt x="602" y="1052"/>
                    <a:pt x="627" y="1051"/>
                    <a:pt x="651" y="1048"/>
                  </a:cubicBezTo>
                  <a:cubicBezTo>
                    <a:pt x="1109" y="971"/>
                    <a:pt x="1252" y="380"/>
                    <a:pt x="880" y="103"/>
                  </a:cubicBezTo>
                  <a:cubicBezTo>
                    <a:pt x="783" y="32"/>
                    <a:pt x="676" y="1"/>
                    <a:pt x="573" y="1"/>
                  </a:cubicBezTo>
                  <a:close/>
                </a:path>
              </a:pathLst>
            </a:custGeom>
            <a:solidFill>
              <a:srgbClr val="FFFFFF"/>
            </a:solidFill>
            <a:ln w="5950" cap="flat" cmpd="sng">
              <a:solidFill>
                <a:srgbClr val="FFFFFF"/>
              </a:solidFill>
              <a:prstDash val="solid"/>
              <a:miter lim="95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8" name="Google Shape;3428;p38"/>
            <p:cNvSpPr/>
            <p:nvPr/>
          </p:nvSpPr>
          <p:spPr>
            <a:xfrm>
              <a:off x="1317000" y="1323100"/>
              <a:ext cx="5150" cy="4425"/>
            </a:xfrm>
            <a:custGeom>
              <a:avLst/>
              <a:gdLst/>
              <a:ahLst/>
              <a:cxnLst/>
              <a:rect l="l" t="t" r="r" b="b"/>
              <a:pathLst>
                <a:path w="206" h="177" extrusionOk="0">
                  <a:moveTo>
                    <a:pt x="98" y="1"/>
                  </a:moveTo>
                  <a:cubicBezTo>
                    <a:pt x="46" y="1"/>
                    <a:pt x="0" y="42"/>
                    <a:pt x="15" y="100"/>
                  </a:cubicBezTo>
                  <a:cubicBezTo>
                    <a:pt x="15" y="148"/>
                    <a:pt x="62" y="177"/>
                    <a:pt x="110" y="177"/>
                  </a:cubicBezTo>
                  <a:cubicBezTo>
                    <a:pt x="186" y="157"/>
                    <a:pt x="206" y="62"/>
                    <a:pt x="148" y="14"/>
                  </a:cubicBezTo>
                  <a:cubicBezTo>
                    <a:pt x="132" y="5"/>
                    <a:pt x="115" y="1"/>
                    <a:pt x="98" y="1"/>
                  </a:cubicBezTo>
                  <a:close/>
                </a:path>
              </a:pathLst>
            </a:custGeom>
            <a:solidFill>
              <a:srgbClr val="FFFFFF"/>
            </a:solidFill>
            <a:ln w="5950" cap="flat" cmpd="sng">
              <a:solidFill>
                <a:srgbClr val="FFFFFF"/>
              </a:solidFill>
              <a:prstDash val="solid"/>
              <a:miter lim="95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9" name="Google Shape;3429;p38"/>
            <p:cNvSpPr/>
            <p:nvPr/>
          </p:nvSpPr>
          <p:spPr>
            <a:xfrm>
              <a:off x="1316350" y="1364075"/>
              <a:ext cx="11275" cy="9500"/>
            </a:xfrm>
            <a:custGeom>
              <a:avLst/>
              <a:gdLst/>
              <a:ahLst/>
              <a:cxnLst/>
              <a:rect l="l" t="t" r="r" b="b"/>
              <a:pathLst>
                <a:path w="451" h="380" extrusionOk="0">
                  <a:moveTo>
                    <a:pt x="210" y="1"/>
                  </a:moveTo>
                  <a:cubicBezTo>
                    <a:pt x="102" y="1"/>
                    <a:pt x="0" y="95"/>
                    <a:pt x="22" y="216"/>
                  </a:cubicBezTo>
                  <a:cubicBezTo>
                    <a:pt x="31" y="315"/>
                    <a:pt x="115" y="380"/>
                    <a:pt x="212" y="380"/>
                  </a:cubicBezTo>
                  <a:cubicBezTo>
                    <a:pt x="218" y="380"/>
                    <a:pt x="225" y="379"/>
                    <a:pt x="232" y="379"/>
                  </a:cubicBezTo>
                  <a:cubicBezTo>
                    <a:pt x="403" y="350"/>
                    <a:pt x="451" y="131"/>
                    <a:pt x="317" y="35"/>
                  </a:cubicBezTo>
                  <a:cubicBezTo>
                    <a:pt x="284" y="11"/>
                    <a:pt x="247" y="1"/>
                    <a:pt x="210" y="1"/>
                  </a:cubicBezTo>
                  <a:close/>
                </a:path>
              </a:pathLst>
            </a:custGeom>
            <a:solidFill>
              <a:srgbClr val="FFFFFF"/>
            </a:solidFill>
            <a:ln w="5950" cap="flat" cmpd="sng">
              <a:solidFill>
                <a:srgbClr val="FFFFFF"/>
              </a:solidFill>
              <a:prstDash val="solid"/>
              <a:miter lim="95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0" name="Google Shape;3430;p38"/>
            <p:cNvSpPr/>
            <p:nvPr/>
          </p:nvSpPr>
          <p:spPr>
            <a:xfrm>
              <a:off x="1215725" y="1605875"/>
              <a:ext cx="27975" cy="23225"/>
            </a:xfrm>
            <a:custGeom>
              <a:avLst/>
              <a:gdLst/>
              <a:ahLst/>
              <a:cxnLst/>
              <a:rect l="l" t="t" r="r" b="b"/>
              <a:pathLst>
                <a:path w="1119" h="929" extrusionOk="0">
                  <a:moveTo>
                    <a:pt x="507" y="1"/>
                  </a:moveTo>
                  <a:cubicBezTo>
                    <a:pt x="240" y="1"/>
                    <a:pt x="0" y="237"/>
                    <a:pt x="50" y="542"/>
                  </a:cubicBezTo>
                  <a:cubicBezTo>
                    <a:pt x="84" y="766"/>
                    <a:pt x="276" y="929"/>
                    <a:pt x="503" y="929"/>
                  </a:cubicBezTo>
                  <a:cubicBezTo>
                    <a:pt x="526" y="929"/>
                    <a:pt x="550" y="927"/>
                    <a:pt x="574" y="923"/>
                  </a:cubicBezTo>
                  <a:cubicBezTo>
                    <a:pt x="985" y="866"/>
                    <a:pt x="1118" y="341"/>
                    <a:pt x="784" y="93"/>
                  </a:cubicBezTo>
                  <a:cubicBezTo>
                    <a:pt x="696" y="29"/>
                    <a:pt x="600" y="1"/>
                    <a:pt x="507" y="1"/>
                  </a:cubicBezTo>
                  <a:close/>
                </a:path>
              </a:pathLst>
            </a:custGeom>
            <a:solidFill>
              <a:srgbClr val="FFFFFF"/>
            </a:solidFill>
            <a:ln w="5950" cap="flat" cmpd="sng">
              <a:solidFill>
                <a:srgbClr val="FFFFFF"/>
              </a:solidFill>
              <a:prstDash val="solid"/>
              <a:miter lim="95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1" name="Google Shape;3431;p38"/>
            <p:cNvSpPr/>
            <p:nvPr/>
          </p:nvSpPr>
          <p:spPr>
            <a:xfrm>
              <a:off x="1271225" y="1626875"/>
              <a:ext cx="28500" cy="23925"/>
            </a:xfrm>
            <a:custGeom>
              <a:avLst/>
              <a:gdLst/>
              <a:ahLst/>
              <a:cxnLst/>
              <a:rect l="l" t="t" r="r" b="b"/>
              <a:pathLst>
                <a:path w="1140" h="957" extrusionOk="0">
                  <a:moveTo>
                    <a:pt x="518" y="1"/>
                  </a:moveTo>
                  <a:cubicBezTo>
                    <a:pt x="248" y="1"/>
                    <a:pt x="0" y="239"/>
                    <a:pt x="43" y="551"/>
                  </a:cubicBezTo>
                  <a:cubicBezTo>
                    <a:pt x="86" y="785"/>
                    <a:pt x="288" y="956"/>
                    <a:pt x="518" y="956"/>
                  </a:cubicBezTo>
                  <a:cubicBezTo>
                    <a:pt x="541" y="956"/>
                    <a:pt x="564" y="955"/>
                    <a:pt x="587" y="951"/>
                  </a:cubicBezTo>
                  <a:cubicBezTo>
                    <a:pt x="1006" y="885"/>
                    <a:pt x="1140" y="341"/>
                    <a:pt x="796" y="93"/>
                  </a:cubicBezTo>
                  <a:cubicBezTo>
                    <a:pt x="708" y="29"/>
                    <a:pt x="612" y="1"/>
                    <a:pt x="518" y="1"/>
                  </a:cubicBezTo>
                  <a:close/>
                </a:path>
              </a:pathLst>
            </a:custGeom>
            <a:solidFill>
              <a:srgbClr val="FFFFFF"/>
            </a:solidFill>
            <a:ln w="5950" cap="flat" cmpd="sng">
              <a:solidFill>
                <a:srgbClr val="FFFFFF"/>
              </a:solidFill>
              <a:prstDash val="solid"/>
              <a:miter lim="95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2" name="Google Shape;3432;p38"/>
            <p:cNvSpPr/>
            <p:nvPr/>
          </p:nvSpPr>
          <p:spPr>
            <a:xfrm>
              <a:off x="1396725" y="1823925"/>
              <a:ext cx="13425" cy="11400"/>
            </a:xfrm>
            <a:custGeom>
              <a:avLst/>
              <a:gdLst/>
              <a:ahLst/>
              <a:cxnLst/>
              <a:rect l="l" t="t" r="r" b="b"/>
              <a:pathLst>
                <a:path w="537" h="456" extrusionOk="0">
                  <a:moveTo>
                    <a:pt x="245" y="0"/>
                  </a:moveTo>
                  <a:cubicBezTo>
                    <a:pt x="117" y="0"/>
                    <a:pt x="0" y="113"/>
                    <a:pt x="21" y="262"/>
                  </a:cubicBezTo>
                  <a:cubicBezTo>
                    <a:pt x="39" y="374"/>
                    <a:pt x="134" y="455"/>
                    <a:pt x="244" y="455"/>
                  </a:cubicBezTo>
                  <a:cubicBezTo>
                    <a:pt x="256" y="455"/>
                    <a:pt x="267" y="455"/>
                    <a:pt x="279" y="453"/>
                  </a:cubicBezTo>
                  <a:cubicBezTo>
                    <a:pt x="479" y="415"/>
                    <a:pt x="537" y="167"/>
                    <a:pt x="374" y="43"/>
                  </a:cubicBezTo>
                  <a:cubicBezTo>
                    <a:pt x="333" y="13"/>
                    <a:pt x="288" y="0"/>
                    <a:pt x="245" y="0"/>
                  </a:cubicBezTo>
                  <a:close/>
                </a:path>
              </a:pathLst>
            </a:custGeom>
            <a:solidFill>
              <a:srgbClr val="FFFFFF"/>
            </a:solidFill>
            <a:ln w="5950" cap="flat" cmpd="sng">
              <a:solidFill>
                <a:srgbClr val="FFFFFF"/>
              </a:solidFill>
              <a:prstDash val="solid"/>
              <a:miter lim="95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3" name="Google Shape;3433;p38"/>
            <p:cNvSpPr/>
            <p:nvPr/>
          </p:nvSpPr>
          <p:spPr>
            <a:xfrm>
              <a:off x="1455925" y="1943925"/>
              <a:ext cx="13425" cy="11500"/>
            </a:xfrm>
            <a:custGeom>
              <a:avLst/>
              <a:gdLst/>
              <a:ahLst/>
              <a:cxnLst/>
              <a:rect l="l" t="t" r="r" b="b"/>
              <a:pathLst>
                <a:path w="537" h="460" extrusionOk="0">
                  <a:moveTo>
                    <a:pt x="244" y="0"/>
                  </a:moveTo>
                  <a:cubicBezTo>
                    <a:pt x="233" y="0"/>
                    <a:pt x="222" y="1"/>
                    <a:pt x="210" y="3"/>
                  </a:cubicBezTo>
                  <a:cubicBezTo>
                    <a:pt x="86" y="22"/>
                    <a:pt x="0" y="146"/>
                    <a:pt x="19" y="270"/>
                  </a:cubicBezTo>
                  <a:cubicBezTo>
                    <a:pt x="36" y="391"/>
                    <a:pt x="137" y="459"/>
                    <a:pt x="239" y="459"/>
                  </a:cubicBezTo>
                  <a:cubicBezTo>
                    <a:pt x="306" y="459"/>
                    <a:pt x="374" y="430"/>
                    <a:pt x="420" y="365"/>
                  </a:cubicBezTo>
                  <a:cubicBezTo>
                    <a:pt x="537" y="212"/>
                    <a:pt x="425" y="0"/>
                    <a:pt x="244" y="0"/>
                  </a:cubicBezTo>
                  <a:close/>
                </a:path>
              </a:pathLst>
            </a:custGeom>
            <a:solidFill>
              <a:srgbClr val="FFFFFF"/>
            </a:solidFill>
            <a:ln w="5950" cap="flat" cmpd="sng">
              <a:solidFill>
                <a:srgbClr val="FFFFFF"/>
              </a:solidFill>
              <a:prstDash val="solid"/>
              <a:miter lim="95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4" name="Google Shape;3434;p38"/>
            <p:cNvSpPr/>
            <p:nvPr/>
          </p:nvSpPr>
          <p:spPr>
            <a:xfrm>
              <a:off x="1450625" y="1814425"/>
              <a:ext cx="11275" cy="9450"/>
            </a:xfrm>
            <a:custGeom>
              <a:avLst/>
              <a:gdLst/>
              <a:ahLst/>
              <a:cxnLst/>
              <a:rect l="l" t="t" r="r" b="b"/>
              <a:pathLst>
                <a:path w="451" h="378" extrusionOk="0">
                  <a:moveTo>
                    <a:pt x="203" y="1"/>
                  </a:moveTo>
                  <a:cubicBezTo>
                    <a:pt x="97" y="1"/>
                    <a:pt x="0" y="94"/>
                    <a:pt x="21" y="213"/>
                  </a:cubicBezTo>
                  <a:cubicBezTo>
                    <a:pt x="30" y="307"/>
                    <a:pt x="115" y="378"/>
                    <a:pt x="201" y="378"/>
                  </a:cubicBezTo>
                  <a:cubicBezTo>
                    <a:pt x="211" y="378"/>
                    <a:pt x="221" y="377"/>
                    <a:pt x="231" y="375"/>
                  </a:cubicBezTo>
                  <a:cubicBezTo>
                    <a:pt x="403" y="346"/>
                    <a:pt x="451" y="136"/>
                    <a:pt x="317" y="41"/>
                  </a:cubicBezTo>
                  <a:cubicBezTo>
                    <a:pt x="281" y="13"/>
                    <a:pt x="242" y="1"/>
                    <a:pt x="203" y="1"/>
                  </a:cubicBezTo>
                  <a:close/>
                </a:path>
              </a:pathLst>
            </a:custGeom>
            <a:solidFill>
              <a:srgbClr val="FFFFFF"/>
            </a:solidFill>
            <a:ln w="5950" cap="flat" cmpd="sng">
              <a:solidFill>
                <a:srgbClr val="FFFFFF"/>
              </a:solidFill>
              <a:prstDash val="solid"/>
              <a:miter lim="95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5" name="Google Shape;3435;p38"/>
            <p:cNvSpPr/>
            <p:nvPr/>
          </p:nvSpPr>
          <p:spPr>
            <a:xfrm>
              <a:off x="1599725" y="1984125"/>
              <a:ext cx="20175" cy="19400"/>
            </a:xfrm>
            <a:custGeom>
              <a:avLst/>
              <a:gdLst/>
              <a:ahLst/>
              <a:cxnLst/>
              <a:rect l="l" t="t" r="r" b="b"/>
              <a:pathLst>
                <a:path w="807" h="776" extrusionOk="0">
                  <a:moveTo>
                    <a:pt x="431" y="1"/>
                  </a:moveTo>
                  <a:cubicBezTo>
                    <a:pt x="408" y="1"/>
                    <a:pt x="386" y="3"/>
                    <a:pt x="363" y="7"/>
                  </a:cubicBezTo>
                  <a:cubicBezTo>
                    <a:pt x="143" y="35"/>
                    <a:pt x="0" y="236"/>
                    <a:pt x="38" y="446"/>
                  </a:cubicBezTo>
                  <a:cubicBezTo>
                    <a:pt x="38" y="465"/>
                    <a:pt x="38" y="484"/>
                    <a:pt x="48" y="503"/>
                  </a:cubicBezTo>
                  <a:cubicBezTo>
                    <a:pt x="106" y="690"/>
                    <a:pt x="259" y="776"/>
                    <a:pt x="411" y="776"/>
                  </a:cubicBezTo>
                  <a:cubicBezTo>
                    <a:pt x="609" y="776"/>
                    <a:pt x="807" y="632"/>
                    <a:pt x="802" y="379"/>
                  </a:cubicBezTo>
                  <a:cubicBezTo>
                    <a:pt x="802" y="360"/>
                    <a:pt x="802" y="341"/>
                    <a:pt x="802" y="322"/>
                  </a:cubicBezTo>
                  <a:cubicBezTo>
                    <a:pt x="776" y="135"/>
                    <a:pt x="614" y="1"/>
                    <a:pt x="431" y="1"/>
                  </a:cubicBezTo>
                  <a:close/>
                </a:path>
              </a:pathLst>
            </a:custGeom>
            <a:solidFill>
              <a:srgbClr val="FFFFFF"/>
            </a:solidFill>
            <a:ln w="5950" cap="flat" cmpd="sng">
              <a:solidFill>
                <a:srgbClr val="FFFFFF"/>
              </a:solidFill>
              <a:prstDash val="solid"/>
              <a:miter lim="95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6" name="Google Shape;3436;p38"/>
            <p:cNvSpPr/>
            <p:nvPr/>
          </p:nvSpPr>
          <p:spPr>
            <a:xfrm>
              <a:off x="1430350" y="1898075"/>
              <a:ext cx="30125" cy="25300"/>
            </a:xfrm>
            <a:custGeom>
              <a:avLst/>
              <a:gdLst/>
              <a:ahLst/>
              <a:cxnLst/>
              <a:rect l="l" t="t" r="r" b="b"/>
              <a:pathLst>
                <a:path w="1205" h="1012" extrusionOk="0">
                  <a:moveTo>
                    <a:pt x="546" y="1"/>
                  </a:moveTo>
                  <a:cubicBezTo>
                    <a:pt x="261" y="1"/>
                    <a:pt x="1" y="255"/>
                    <a:pt x="50" y="587"/>
                  </a:cubicBezTo>
                  <a:cubicBezTo>
                    <a:pt x="85" y="831"/>
                    <a:pt x="303" y="1012"/>
                    <a:pt x="552" y="1012"/>
                  </a:cubicBezTo>
                  <a:cubicBezTo>
                    <a:pt x="575" y="1012"/>
                    <a:pt x="599" y="1010"/>
                    <a:pt x="622" y="1007"/>
                  </a:cubicBezTo>
                  <a:cubicBezTo>
                    <a:pt x="1071" y="940"/>
                    <a:pt x="1204" y="368"/>
                    <a:pt x="842" y="101"/>
                  </a:cubicBezTo>
                  <a:cubicBezTo>
                    <a:pt x="748" y="32"/>
                    <a:pt x="646" y="1"/>
                    <a:pt x="546" y="1"/>
                  </a:cubicBezTo>
                  <a:close/>
                </a:path>
              </a:pathLst>
            </a:custGeom>
            <a:solidFill>
              <a:srgbClr val="FFFFFF"/>
            </a:solidFill>
            <a:ln w="5950" cap="flat" cmpd="sng">
              <a:solidFill>
                <a:srgbClr val="FFFFFF"/>
              </a:solidFill>
              <a:prstDash val="solid"/>
              <a:miter lim="95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7" name="Google Shape;3437;p38"/>
            <p:cNvSpPr/>
            <p:nvPr/>
          </p:nvSpPr>
          <p:spPr>
            <a:xfrm>
              <a:off x="1818400" y="1769350"/>
              <a:ext cx="19350" cy="16175"/>
            </a:xfrm>
            <a:custGeom>
              <a:avLst/>
              <a:gdLst/>
              <a:ahLst/>
              <a:cxnLst/>
              <a:rect l="l" t="t" r="r" b="b"/>
              <a:pathLst>
                <a:path w="774" h="647" extrusionOk="0">
                  <a:moveTo>
                    <a:pt x="360" y="1"/>
                  </a:moveTo>
                  <a:cubicBezTo>
                    <a:pt x="175" y="1"/>
                    <a:pt x="1" y="161"/>
                    <a:pt x="29" y="375"/>
                  </a:cubicBezTo>
                  <a:cubicBezTo>
                    <a:pt x="55" y="530"/>
                    <a:pt x="198" y="646"/>
                    <a:pt x="352" y="646"/>
                  </a:cubicBezTo>
                  <a:cubicBezTo>
                    <a:pt x="368" y="646"/>
                    <a:pt x="385" y="645"/>
                    <a:pt x="402" y="642"/>
                  </a:cubicBezTo>
                  <a:cubicBezTo>
                    <a:pt x="688" y="604"/>
                    <a:pt x="774" y="232"/>
                    <a:pt x="545" y="60"/>
                  </a:cubicBezTo>
                  <a:cubicBezTo>
                    <a:pt x="487" y="19"/>
                    <a:pt x="423" y="1"/>
                    <a:pt x="360" y="1"/>
                  </a:cubicBezTo>
                  <a:close/>
                </a:path>
              </a:pathLst>
            </a:custGeom>
            <a:solidFill>
              <a:srgbClr val="FFFFFF"/>
            </a:solidFill>
            <a:ln w="5950" cap="flat" cmpd="sng">
              <a:solidFill>
                <a:srgbClr val="FFFFFF"/>
              </a:solidFill>
              <a:prstDash val="solid"/>
              <a:miter lim="95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8" name="Google Shape;3438;p38"/>
            <p:cNvSpPr/>
            <p:nvPr/>
          </p:nvSpPr>
          <p:spPr>
            <a:xfrm>
              <a:off x="1961150" y="1687325"/>
              <a:ext cx="10875" cy="9150"/>
            </a:xfrm>
            <a:custGeom>
              <a:avLst/>
              <a:gdLst/>
              <a:ahLst/>
              <a:cxnLst/>
              <a:rect l="l" t="t" r="r" b="b"/>
              <a:pathLst>
                <a:path w="435" h="366" extrusionOk="0">
                  <a:moveTo>
                    <a:pt x="194" y="0"/>
                  </a:moveTo>
                  <a:cubicBezTo>
                    <a:pt x="94" y="0"/>
                    <a:pt x="0" y="93"/>
                    <a:pt x="14" y="212"/>
                  </a:cubicBezTo>
                  <a:cubicBezTo>
                    <a:pt x="32" y="302"/>
                    <a:pt x="117" y="366"/>
                    <a:pt x="206" y="366"/>
                  </a:cubicBezTo>
                  <a:cubicBezTo>
                    <a:pt x="212" y="366"/>
                    <a:pt x="218" y="365"/>
                    <a:pt x="224" y="365"/>
                  </a:cubicBezTo>
                  <a:cubicBezTo>
                    <a:pt x="386" y="336"/>
                    <a:pt x="434" y="136"/>
                    <a:pt x="301" y="41"/>
                  </a:cubicBezTo>
                  <a:cubicBezTo>
                    <a:pt x="267" y="13"/>
                    <a:pt x="230" y="0"/>
                    <a:pt x="194" y="0"/>
                  </a:cubicBezTo>
                  <a:close/>
                </a:path>
              </a:pathLst>
            </a:custGeom>
            <a:solidFill>
              <a:srgbClr val="FFFFFF"/>
            </a:solidFill>
            <a:ln w="5950" cap="flat" cmpd="sng">
              <a:solidFill>
                <a:srgbClr val="FFFFFF"/>
              </a:solidFill>
              <a:prstDash val="solid"/>
              <a:miter lim="95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9" name="Google Shape;3439;p38"/>
            <p:cNvSpPr/>
            <p:nvPr/>
          </p:nvSpPr>
          <p:spPr>
            <a:xfrm>
              <a:off x="2008425" y="1852400"/>
              <a:ext cx="12250" cy="10125"/>
            </a:xfrm>
            <a:custGeom>
              <a:avLst/>
              <a:gdLst/>
              <a:ahLst/>
              <a:cxnLst/>
              <a:rect l="l" t="t" r="r" b="b"/>
              <a:pathLst>
                <a:path w="490" h="405" extrusionOk="0">
                  <a:moveTo>
                    <a:pt x="221" y="0"/>
                  </a:moveTo>
                  <a:cubicBezTo>
                    <a:pt x="106" y="0"/>
                    <a:pt x="0" y="102"/>
                    <a:pt x="22" y="230"/>
                  </a:cubicBezTo>
                  <a:cubicBezTo>
                    <a:pt x="39" y="332"/>
                    <a:pt x="125" y="404"/>
                    <a:pt x="225" y="404"/>
                  </a:cubicBezTo>
                  <a:cubicBezTo>
                    <a:pt x="237" y="404"/>
                    <a:pt x="248" y="403"/>
                    <a:pt x="260" y="401"/>
                  </a:cubicBezTo>
                  <a:cubicBezTo>
                    <a:pt x="432" y="373"/>
                    <a:pt x="489" y="144"/>
                    <a:pt x="337" y="39"/>
                  </a:cubicBezTo>
                  <a:cubicBezTo>
                    <a:pt x="300" y="12"/>
                    <a:pt x="260" y="0"/>
                    <a:pt x="221" y="0"/>
                  </a:cubicBezTo>
                  <a:close/>
                </a:path>
              </a:pathLst>
            </a:custGeom>
            <a:solidFill>
              <a:srgbClr val="FFFFFF"/>
            </a:solidFill>
            <a:ln w="5950" cap="flat" cmpd="sng">
              <a:solidFill>
                <a:srgbClr val="FFFFFF"/>
              </a:solidFill>
              <a:prstDash val="solid"/>
              <a:miter lim="95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0" name="Google Shape;3440;p38"/>
            <p:cNvSpPr/>
            <p:nvPr/>
          </p:nvSpPr>
          <p:spPr>
            <a:xfrm>
              <a:off x="2146500" y="1813750"/>
              <a:ext cx="11775" cy="9900"/>
            </a:xfrm>
            <a:custGeom>
              <a:avLst/>
              <a:gdLst/>
              <a:ahLst/>
              <a:cxnLst/>
              <a:rect l="l" t="t" r="r" b="b"/>
              <a:pathLst>
                <a:path w="471" h="396" extrusionOk="0">
                  <a:moveTo>
                    <a:pt x="217" y="1"/>
                  </a:moveTo>
                  <a:cubicBezTo>
                    <a:pt x="106" y="1"/>
                    <a:pt x="1" y="102"/>
                    <a:pt x="22" y="230"/>
                  </a:cubicBezTo>
                  <a:cubicBezTo>
                    <a:pt x="31" y="324"/>
                    <a:pt x="116" y="395"/>
                    <a:pt x="209" y="395"/>
                  </a:cubicBezTo>
                  <a:cubicBezTo>
                    <a:pt x="220" y="395"/>
                    <a:pt x="231" y="394"/>
                    <a:pt x="241" y="392"/>
                  </a:cubicBezTo>
                  <a:cubicBezTo>
                    <a:pt x="423" y="364"/>
                    <a:pt x="470" y="144"/>
                    <a:pt x="327" y="39"/>
                  </a:cubicBezTo>
                  <a:cubicBezTo>
                    <a:pt x="293" y="13"/>
                    <a:pt x="255" y="1"/>
                    <a:pt x="217" y="1"/>
                  </a:cubicBezTo>
                  <a:close/>
                </a:path>
              </a:pathLst>
            </a:custGeom>
            <a:solidFill>
              <a:srgbClr val="FFFFFF"/>
            </a:solidFill>
            <a:ln w="5950" cap="flat" cmpd="sng">
              <a:solidFill>
                <a:srgbClr val="FFFFFF"/>
              </a:solidFill>
              <a:prstDash val="solid"/>
              <a:miter lim="95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1" name="Google Shape;3441;p38"/>
            <p:cNvSpPr/>
            <p:nvPr/>
          </p:nvSpPr>
          <p:spPr>
            <a:xfrm>
              <a:off x="1720150" y="2544550"/>
              <a:ext cx="113775" cy="102500"/>
            </a:xfrm>
            <a:custGeom>
              <a:avLst/>
              <a:gdLst/>
              <a:ahLst/>
              <a:cxnLst/>
              <a:rect l="l" t="t" r="r" b="b"/>
              <a:pathLst>
                <a:path w="4551" h="4100" extrusionOk="0">
                  <a:moveTo>
                    <a:pt x="4213" y="0"/>
                  </a:moveTo>
                  <a:cubicBezTo>
                    <a:pt x="3348" y="0"/>
                    <a:pt x="2512" y="322"/>
                    <a:pt x="1870" y="913"/>
                  </a:cubicBezTo>
                  <a:cubicBezTo>
                    <a:pt x="611" y="2039"/>
                    <a:pt x="1" y="4100"/>
                    <a:pt x="1" y="4100"/>
                  </a:cubicBezTo>
                  <a:cubicBezTo>
                    <a:pt x="1" y="4100"/>
                    <a:pt x="2118" y="3708"/>
                    <a:pt x="3368" y="2583"/>
                  </a:cubicBezTo>
                  <a:cubicBezTo>
                    <a:pt x="4112" y="1934"/>
                    <a:pt x="4541" y="999"/>
                    <a:pt x="4551" y="17"/>
                  </a:cubicBezTo>
                  <a:cubicBezTo>
                    <a:pt x="4438" y="6"/>
                    <a:pt x="4325" y="0"/>
                    <a:pt x="4213" y="0"/>
                  </a:cubicBezTo>
                  <a:close/>
                </a:path>
              </a:pathLst>
            </a:custGeom>
            <a:solidFill>
              <a:srgbClr val="FFFFFF"/>
            </a:solidFill>
            <a:ln w="5950" cap="flat" cmpd="sng">
              <a:solidFill>
                <a:srgbClr val="FFFFFF"/>
              </a:solidFill>
              <a:prstDash val="solid"/>
              <a:miter lim="95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2" name="Google Shape;3442;p38"/>
            <p:cNvSpPr/>
            <p:nvPr/>
          </p:nvSpPr>
          <p:spPr>
            <a:xfrm>
              <a:off x="1926200" y="2211800"/>
              <a:ext cx="83250" cy="136425"/>
            </a:xfrm>
            <a:custGeom>
              <a:avLst/>
              <a:gdLst/>
              <a:ahLst/>
              <a:cxnLst/>
              <a:rect l="l" t="t" r="r" b="b"/>
              <a:pathLst>
                <a:path w="3330" h="5457" extrusionOk="0">
                  <a:moveTo>
                    <a:pt x="373" y="0"/>
                  </a:moveTo>
                  <a:cubicBezTo>
                    <a:pt x="306" y="172"/>
                    <a:pt x="258" y="353"/>
                    <a:pt x="220" y="525"/>
                  </a:cubicBezTo>
                  <a:lnTo>
                    <a:pt x="172" y="525"/>
                  </a:lnTo>
                  <a:cubicBezTo>
                    <a:pt x="1" y="554"/>
                    <a:pt x="10" y="792"/>
                    <a:pt x="182" y="802"/>
                  </a:cubicBezTo>
                  <a:cubicBezTo>
                    <a:pt x="96" y="1498"/>
                    <a:pt x="230" y="2204"/>
                    <a:pt x="554" y="2833"/>
                  </a:cubicBezTo>
                  <a:cubicBezTo>
                    <a:pt x="1327" y="4331"/>
                    <a:pt x="3158" y="5457"/>
                    <a:pt x="3158" y="5457"/>
                  </a:cubicBezTo>
                  <a:cubicBezTo>
                    <a:pt x="3158" y="5457"/>
                    <a:pt x="3330" y="3310"/>
                    <a:pt x="2557" y="1803"/>
                  </a:cubicBezTo>
                  <a:cubicBezTo>
                    <a:pt x="2118" y="926"/>
                    <a:pt x="1327" y="267"/>
                    <a:pt x="373" y="0"/>
                  </a:cubicBezTo>
                  <a:close/>
                </a:path>
              </a:pathLst>
            </a:custGeom>
            <a:solidFill>
              <a:srgbClr val="FFFFFF"/>
            </a:solidFill>
            <a:ln w="5950" cap="flat" cmpd="sng">
              <a:solidFill>
                <a:srgbClr val="FFFFFF"/>
              </a:solidFill>
              <a:prstDash val="solid"/>
              <a:miter lim="95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3" name="Google Shape;3443;p38"/>
            <p:cNvSpPr/>
            <p:nvPr/>
          </p:nvSpPr>
          <p:spPr>
            <a:xfrm>
              <a:off x="1947425" y="2018275"/>
              <a:ext cx="143350" cy="66375"/>
            </a:xfrm>
            <a:custGeom>
              <a:avLst/>
              <a:gdLst/>
              <a:ahLst/>
              <a:cxnLst/>
              <a:rect l="l" t="t" r="r" b="b"/>
              <a:pathLst>
                <a:path w="5734" h="2655" extrusionOk="0">
                  <a:moveTo>
                    <a:pt x="4164" y="1"/>
                  </a:moveTo>
                  <a:cubicBezTo>
                    <a:pt x="3739" y="1"/>
                    <a:pt x="3313" y="78"/>
                    <a:pt x="2910" y="234"/>
                  </a:cubicBezTo>
                  <a:cubicBezTo>
                    <a:pt x="1327" y="816"/>
                    <a:pt x="1" y="2514"/>
                    <a:pt x="1" y="2514"/>
                  </a:cubicBezTo>
                  <a:cubicBezTo>
                    <a:pt x="1" y="2514"/>
                    <a:pt x="722" y="2654"/>
                    <a:pt x="1638" y="2654"/>
                  </a:cubicBezTo>
                  <a:cubicBezTo>
                    <a:pt x="2288" y="2654"/>
                    <a:pt x="3035" y="2584"/>
                    <a:pt x="3692" y="2342"/>
                  </a:cubicBezTo>
                  <a:cubicBezTo>
                    <a:pt x="4627" y="2008"/>
                    <a:pt x="5362" y="1293"/>
                    <a:pt x="5734" y="377"/>
                  </a:cubicBezTo>
                  <a:cubicBezTo>
                    <a:pt x="5243" y="126"/>
                    <a:pt x="4704" y="1"/>
                    <a:pt x="4164" y="1"/>
                  </a:cubicBezTo>
                  <a:close/>
                </a:path>
              </a:pathLst>
            </a:custGeom>
            <a:solidFill>
              <a:srgbClr val="FFFFFF"/>
            </a:solidFill>
            <a:ln w="5950" cap="flat" cmpd="sng">
              <a:solidFill>
                <a:srgbClr val="FFFFFF"/>
              </a:solidFill>
              <a:prstDash val="solid"/>
              <a:miter lim="95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4" name="Google Shape;3444;p38"/>
            <p:cNvSpPr/>
            <p:nvPr/>
          </p:nvSpPr>
          <p:spPr>
            <a:xfrm>
              <a:off x="1328100" y="2880725"/>
              <a:ext cx="150250" cy="58800"/>
            </a:xfrm>
            <a:custGeom>
              <a:avLst/>
              <a:gdLst/>
              <a:ahLst/>
              <a:cxnLst/>
              <a:rect l="l" t="t" r="r" b="b"/>
              <a:pathLst>
                <a:path w="6010" h="2352" extrusionOk="0">
                  <a:moveTo>
                    <a:pt x="2795" y="1"/>
                  </a:moveTo>
                  <a:cubicBezTo>
                    <a:pt x="1377" y="1"/>
                    <a:pt x="0" y="516"/>
                    <a:pt x="0" y="516"/>
                  </a:cubicBezTo>
                  <a:cubicBezTo>
                    <a:pt x="0" y="516"/>
                    <a:pt x="1545" y="1928"/>
                    <a:pt x="3186" y="2271"/>
                  </a:cubicBezTo>
                  <a:cubicBezTo>
                    <a:pt x="3205" y="2271"/>
                    <a:pt x="3224" y="2281"/>
                    <a:pt x="3253" y="2281"/>
                  </a:cubicBezTo>
                  <a:cubicBezTo>
                    <a:pt x="3482" y="2329"/>
                    <a:pt x="3713" y="2352"/>
                    <a:pt x="3943" y="2352"/>
                  </a:cubicBezTo>
                  <a:cubicBezTo>
                    <a:pt x="4681" y="2352"/>
                    <a:pt x="5406" y="2112"/>
                    <a:pt x="6010" y="1661"/>
                  </a:cubicBezTo>
                  <a:cubicBezTo>
                    <a:pt x="5485" y="831"/>
                    <a:pt x="4636" y="249"/>
                    <a:pt x="3673" y="77"/>
                  </a:cubicBezTo>
                  <a:cubicBezTo>
                    <a:pt x="3396" y="20"/>
                    <a:pt x="3110" y="1"/>
                    <a:pt x="2833" y="1"/>
                  </a:cubicBezTo>
                  <a:cubicBezTo>
                    <a:pt x="2820" y="1"/>
                    <a:pt x="2807" y="1"/>
                    <a:pt x="2795" y="1"/>
                  </a:cubicBezTo>
                  <a:close/>
                </a:path>
              </a:pathLst>
            </a:custGeom>
            <a:solidFill>
              <a:srgbClr val="FFFFFF"/>
            </a:solidFill>
            <a:ln w="5950" cap="flat" cmpd="sng">
              <a:solidFill>
                <a:srgbClr val="FFFFFF"/>
              </a:solidFill>
              <a:prstDash val="solid"/>
              <a:miter lim="95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5" name="Google Shape;3445;p38"/>
            <p:cNvSpPr/>
            <p:nvPr/>
          </p:nvSpPr>
          <p:spPr>
            <a:xfrm>
              <a:off x="2068100" y="2525650"/>
              <a:ext cx="85175" cy="132600"/>
            </a:xfrm>
            <a:custGeom>
              <a:avLst/>
              <a:gdLst/>
              <a:ahLst/>
              <a:cxnLst/>
              <a:rect l="l" t="t" r="r" b="b"/>
              <a:pathLst>
                <a:path w="3407" h="5304" extrusionOk="0">
                  <a:moveTo>
                    <a:pt x="2666" y="3154"/>
                  </a:moveTo>
                  <a:cubicBezTo>
                    <a:pt x="2750" y="3154"/>
                    <a:pt x="2826" y="3217"/>
                    <a:pt x="2843" y="3310"/>
                  </a:cubicBezTo>
                  <a:cubicBezTo>
                    <a:pt x="2865" y="3432"/>
                    <a:pt x="2763" y="3526"/>
                    <a:pt x="2655" y="3526"/>
                  </a:cubicBezTo>
                  <a:cubicBezTo>
                    <a:pt x="2618" y="3526"/>
                    <a:pt x="2581" y="3515"/>
                    <a:pt x="2547" y="3491"/>
                  </a:cubicBezTo>
                  <a:cubicBezTo>
                    <a:pt x="2414" y="3387"/>
                    <a:pt x="2471" y="3177"/>
                    <a:pt x="2633" y="3158"/>
                  </a:cubicBezTo>
                  <a:cubicBezTo>
                    <a:pt x="2644" y="3155"/>
                    <a:pt x="2655" y="3154"/>
                    <a:pt x="2666" y="3154"/>
                  </a:cubicBezTo>
                  <a:close/>
                  <a:moveTo>
                    <a:pt x="2028" y="3661"/>
                  </a:moveTo>
                  <a:cubicBezTo>
                    <a:pt x="2063" y="3661"/>
                    <a:pt x="2099" y="3688"/>
                    <a:pt x="2099" y="3730"/>
                  </a:cubicBezTo>
                  <a:cubicBezTo>
                    <a:pt x="2109" y="3768"/>
                    <a:pt x="2080" y="3806"/>
                    <a:pt x="2042" y="3816"/>
                  </a:cubicBezTo>
                  <a:cubicBezTo>
                    <a:pt x="2037" y="3817"/>
                    <a:pt x="2032" y="3817"/>
                    <a:pt x="2027" y="3817"/>
                  </a:cubicBezTo>
                  <a:cubicBezTo>
                    <a:pt x="1986" y="3817"/>
                    <a:pt x="1955" y="3783"/>
                    <a:pt x="1947" y="3749"/>
                  </a:cubicBezTo>
                  <a:cubicBezTo>
                    <a:pt x="1937" y="3711"/>
                    <a:pt x="1975" y="3663"/>
                    <a:pt x="2013" y="3663"/>
                  </a:cubicBezTo>
                  <a:cubicBezTo>
                    <a:pt x="2018" y="3662"/>
                    <a:pt x="2023" y="3661"/>
                    <a:pt x="2028" y="3661"/>
                  </a:cubicBezTo>
                  <a:close/>
                  <a:moveTo>
                    <a:pt x="67" y="0"/>
                  </a:moveTo>
                  <a:cubicBezTo>
                    <a:pt x="67" y="0"/>
                    <a:pt x="1" y="2146"/>
                    <a:pt x="840" y="3615"/>
                  </a:cubicBezTo>
                  <a:cubicBezTo>
                    <a:pt x="1326" y="4474"/>
                    <a:pt x="2147" y="5085"/>
                    <a:pt x="3110" y="5304"/>
                  </a:cubicBezTo>
                  <a:cubicBezTo>
                    <a:pt x="3406" y="4369"/>
                    <a:pt x="3292" y="3348"/>
                    <a:pt x="2796" y="2499"/>
                  </a:cubicBezTo>
                  <a:cubicBezTo>
                    <a:pt x="1966" y="1030"/>
                    <a:pt x="67" y="0"/>
                    <a:pt x="67" y="0"/>
                  </a:cubicBezTo>
                  <a:close/>
                </a:path>
              </a:pathLst>
            </a:custGeom>
            <a:solidFill>
              <a:srgbClr val="FFFFFF"/>
            </a:solidFill>
            <a:ln w="5950" cap="flat" cmpd="sng">
              <a:solidFill>
                <a:srgbClr val="FFFFFF"/>
              </a:solidFill>
              <a:prstDash val="solid"/>
              <a:miter lim="95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6" name="Google Shape;3446;p38"/>
            <p:cNvSpPr/>
            <p:nvPr/>
          </p:nvSpPr>
          <p:spPr>
            <a:xfrm>
              <a:off x="2207850" y="2333900"/>
              <a:ext cx="122600" cy="92850"/>
            </a:xfrm>
            <a:custGeom>
              <a:avLst/>
              <a:gdLst/>
              <a:ahLst/>
              <a:cxnLst/>
              <a:rect l="l" t="t" r="r" b="b"/>
              <a:pathLst>
                <a:path w="4904" h="3714" extrusionOk="0">
                  <a:moveTo>
                    <a:pt x="4904" y="0"/>
                  </a:moveTo>
                  <a:cubicBezTo>
                    <a:pt x="4904" y="0"/>
                    <a:pt x="4570" y="29"/>
                    <a:pt x="4083" y="124"/>
                  </a:cubicBezTo>
                  <a:cubicBezTo>
                    <a:pt x="3339" y="277"/>
                    <a:pt x="2223" y="592"/>
                    <a:pt x="1403" y="1202"/>
                  </a:cubicBezTo>
                  <a:cubicBezTo>
                    <a:pt x="611" y="1775"/>
                    <a:pt x="96" y="2671"/>
                    <a:pt x="1" y="3654"/>
                  </a:cubicBezTo>
                  <a:cubicBezTo>
                    <a:pt x="212" y="3694"/>
                    <a:pt x="425" y="3713"/>
                    <a:pt x="637" y="3713"/>
                  </a:cubicBezTo>
                  <a:cubicBezTo>
                    <a:pt x="1393" y="3713"/>
                    <a:pt x="2137" y="3465"/>
                    <a:pt x="2748" y="2996"/>
                  </a:cubicBezTo>
                  <a:cubicBezTo>
                    <a:pt x="3387" y="2519"/>
                    <a:pt x="3893" y="1832"/>
                    <a:pt x="4255" y="1231"/>
                  </a:cubicBezTo>
                  <a:cubicBezTo>
                    <a:pt x="4503" y="840"/>
                    <a:pt x="4713" y="420"/>
                    <a:pt x="4904" y="0"/>
                  </a:cubicBezTo>
                  <a:close/>
                </a:path>
              </a:pathLst>
            </a:custGeom>
            <a:solidFill>
              <a:srgbClr val="FFFFFF"/>
            </a:solidFill>
            <a:ln w="5950" cap="flat" cmpd="sng">
              <a:solidFill>
                <a:srgbClr val="FFFFFF"/>
              </a:solidFill>
              <a:prstDash val="solid"/>
              <a:miter lim="95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7" name="Google Shape;3447;p38"/>
            <p:cNvSpPr/>
            <p:nvPr/>
          </p:nvSpPr>
          <p:spPr>
            <a:xfrm>
              <a:off x="1235550" y="2200550"/>
              <a:ext cx="134775" cy="77450"/>
            </a:xfrm>
            <a:custGeom>
              <a:avLst/>
              <a:gdLst/>
              <a:ahLst/>
              <a:cxnLst/>
              <a:rect l="l" t="t" r="r" b="b"/>
              <a:pathLst>
                <a:path w="5391" h="3098" extrusionOk="0">
                  <a:moveTo>
                    <a:pt x="1133" y="0"/>
                  </a:moveTo>
                  <a:cubicBezTo>
                    <a:pt x="749" y="0"/>
                    <a:pt x="366" y="65"/>
                    <a:pt x="1" y="193"/>
                  </a:cubicBezTo>
                  <a:cubicBezTo>
                    <a:pt x="249" y="1147"/>
                    <a:pt x="878" y="1958"/>
                    <a:pt x="1756" y="2415"/>
                  </a:cubicBezTo>
                  <a:cubicBezTo>
                    <a:pt x="2080" y="2578"/>
                    <a:pt x="2414" y="2711"/>
                    <a:pt x="2758" y="2807"/>
                  </a:cubicBezTo>
                  <a:cubicBezTo>
                    <a:pt x="3517" y="3001"/>
                    <a:pt x="4299" y="3098"/>
                    <a:pt x="5083" y="3098"/>
                  </a:cubicBezTo>
                  <a:cubicBezTo>
                    <a:pt x="5186" y="3098"/>
                    <a:pt x="5288" y="3096"/>
                    <a:pt x="5391" y="3093"/>
                  </a:cubicBezTo>
                  <a:cubicBezTo>
                    <a:pt x="5391" y="3093"/>
                    <a:pt x="4313" y="1233"/>
                    <a:pt x="2824" y="431"/>
                  </a:cubicBezTo>
                  <a:cubicBezTo>
                    <a:pt x="2672" y="355"/>
                    <a:pt x="2519" y="288"/>
                    <a:pt x="2367" y="231"/>
                  </a:cubicBezTo>
                  <a:cubicBezTo>
                    <a:pt x="1969" y="77"/>
                    <a:pt x="1550" y="0"/>
                    <a:pt x="1133" y="0"/>
                  </a:cubicBezTo>
                  <a:close/>
                </a:path>
              </a:pathLst>
            </a:custGeom>
            <a:solidFill>
              <a:srgbClr val="FFFFFF"/>
            </a:solidFill>
            <a:ln w="5950" cap="flat" cmpd="sng">
              <a:solidFill>
                <a:srgbClr val="FFFFFF"/>
              </a:solidFill>
              <a:prstDash val="solid"/>
              <a:miter lim="95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8" name="Google Shape;3448;p38"/>
            <p:cNvSpPr/>
            <p:nvPr/>
          </p:nvSpPr>
          <p:spPr>
            <a:xfrm>
              <a:off x="1619750" y="2170600"/>
              <a:ext cx="152425" cy="56900"/>
            </a:xfrm>
            <a:custGeom>
              <a:avLst/>
              <a:gdLst/>
              <a:ahLst/>
              <a:cxnLst/>
              <a:rect l="l" t="t" r="r" b="b"/>
              <a:pathLst>
                <a:path w="6097" h="2276" extrusionOk="0">
                  <a:moveTo>
                    <a:pt x="2346" y="0"/>
                  </a:moveTo>
                  <a:cubicBezTo>
                    <a:pt x="1483" y="0"/>
                    <a:pt x="649" y="315"/>
                    <a:pt x="1" y="904"/>
                  </a:cubicBezTo>
                  <a:cubicBezTo>
                    <a:pt x="602" y="1686"/>
                    <a:pt x="1508" y="2173"/>
                    <a:pt x="2490" y="2259"/>
                  </a:cubicBezTo>
                  <a:cubicBezTo>
                    <a:pt x="2615" y="2270"/>
                    <a:pt x="2740" y="2275"/>
                    <a:pt x="2867" y="2275"/>
                  </a:cubicBezTo>
                  <a:cubicBezTo>
                    <a:pt x="4444" y="2275"/>
                    <a:pt x="6096" y="1458"/>
                    <a:pt x="6096" y="1458"/>
                  </a:cubicBezTo>
                  <a:cubicBezTo>
                    <a:pt x="6096" y="1458"/>
                    <a:pt x="4379" y="170"/>
                    <a:pt x="2691" y="17"/>
                  </a:cubicBezTo>
                  <a:cubicBezTo>
                    <a:pt x="2576" y="6"/>
                    <a:pt x="2460" y="0"/>
                    <a:pt x="2346" y="0"/>
                  </a:cubicBezTo>
                  <a:close/>
                </a:path>
              </a:pathLst>
            </a:custGeom>
            <a:solidFill>
              <a:srgbClr val="FFFFFF"/>
            </a:solidFill>
            <a:ln w="5950" cap="flat" cmpd="sng">
              <a:solidFill>
                <a:srgbClr val="FFFFFF"/>
              </a:solidFill>
              <a:prstDash val="solid"/>
              <a:miter lim="95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9" name="Google Shape;3449;p38"/>
            <p:cNvSpPr/>
            <p:nvPr/>
          </p:nvSpPr>
          <p:spPr>
            <a:xfrm>
              <a:off x="1630975" y="2528850"/>
              <a:ext cx="17175" cy="15800"/>
            </a:xfrm>
            <a:custGeom>
              <a:avLst/>
              <a:gdLst/>
              <a:ahLst/>
              <a:cxnLst/>
              <a:rect l="l" t="t" r="r" b="b"/>
              <a:pathLst>
                <a:path w="687" h="632" extrusionOk="0">
                  <a:moveTo>
                    <a:pt x="351" y="1"/>
                  </a:moveTo>
                  <a:cubicBezTo>
                    <a:pt x="172" y="1"/>
                    <a:pt x="0" y="153"/>
                    <a:pt x="38" y="368"/>
                  </a:cubicBezTo>
                  <a:cubicBezTo>
                    <a:pt x="38" y="387"/>
                    <a:pt x="48" y="416"/>
                    <a:pt x="57" y="435"/>
                  </a:cubicBezTo>
                  <a:cubicBezTo>
                    <a:pt x="107" y="551"/>
                    <a:pt x="222" y="631"/>
                    <a:pt x="345" y="631"/>
                  </a:cubicBezTo>
                  <a:cubicBezTo>
                    <a:pt x="363" y="631"/>
                    <a:pt x="382" y="629"/>
                    <a:pt x="401" y="626"/>
                  </a:cubicBezTo>
                  <a:cubicBezTo>
                    <a:pt x="572" y="607"/>
                    <a:pt x="687" y="444"/>
                    <a:pt x="668" y="273"/>
                  </a:cubicBezTo>
                  <a:cubicBezTo>
                    <a:pt x="658" y="215"/>
                    <a:pt x="630" y="168"/>
                    <a:pt x="601" y="130"/>
                  </a:cubicBezTo>
                  <a:cubicBezTo>
                    <a:pt x="534" y="40"/>
                    <a:pt x="441" y="1"/>
                    <a:pt x="351" y="1"/>
                  </a:cubicBezTo>
                  <a:close/>
                </a:path>
              </a:pathLst>
            </a:custGeom>
            <a:solidFill>
              <a:srgbClr val="FFFFFF"/>
            </a:solidFill>
            <a:ln w="5950" cap="flat" cmpd="sng">
              <a:solidFill>
                <a:srgbClr val="FFFFFF"/>
              </a:solidFill>
              <a:prstDash val="solid"/>
              <a:miter lim="95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0" name="Google Shape;3450;p38"/>
            <p:cNvSpPr/>
            <p:nvPr/>
          </p:nvSpPr>
          <p:spPr>
            <a:xfrm>
              <a:off x="1882325" y="2582875"/>
              <a:ext cx="17675" cy="13650"/>
            </a:xfrm>
            <a:custGeom>
              <a:avLst/>
              <a:gdLst/>
              <a:ahLst/>
              <a:cxnLst/>
              <a:rect l="l" t="t" r="r" b="b"/>
              <a:pathLst>
                <a:path w="707" h="546" extrusionOk="0">
                  <a:moveTo>
                    <a:pt x="334" y="0"/>
                  </a:moveTo>
                  <a:cubicBezTo>
                    <a:pt x="0" y="56"/>
                    <a:pt x="45" y="545"/>
                    <a:pt x="364" y="545"/>
                  </a:cubicBezTo>
                  <a:cubicBezTo>
                    <a:pt x="373" y="545"/>
                    <a:pt x="382" y="545"/>
                    <a:pt x="391" y="544"/>
                  </a:cubicBezTo>
                  <a:lnTo>
                    <a:pt x="420" y="544"/>
                  </a:lnTo>
                  <a:cubicBezTo>
                    <a:pt x="458" y="535"/>
                    <a:pt x="487" y="525"/>
                    <a:pt x="525" y="506"/>
                  </a:cubicBezTo>
                  <a:cubicBezTo>
                    <a:pt x="706" y="382"/>
                    <a:pt x="678" y="105"/>
                    <a:pt x="477" y="29"/>
                  </a:cubicBezTo>
                  <a:cubicBezTo>
                    <a:pt x="430" y="10"/>
                    <a:pt x="382" y="0"/>
                    <a:pt x="334" y="0"/>
                  </a:cubicBezTo>
                  <a:close/>
                </a:path>
              </a:pathLst>
            </a:custGeom>
            <a:solidFill>
              <a:srgbClr val="FFFFFF"/>
            </a:solidFill>
            <a:ln w="5950" cap="flat" cmpd="sng">
              <a:solidFill>
                <a:srgbClr val="FFFFFF"/>
              </a:solidFill>
              <a:prstDash val="solid"/>
              <a:miter lim="95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1" name="Google Shape;3451;p38"/>
            <p:cNvSpPr/>
            <p:nvPr/>
          </p:nvSpPr>
          <p:spPr>
            <a:xfrm>
              <a:off x="2061900" y="2329725"/>
              <a:ext cx="18575" cy="15650"/>
            </a:xfrm>
            <a:custGeom>
              <a:avLst/>
              <a:gdLst/>
              <a:ahLst/>
              <a:cxnLst/>
              <a:rect l="l" t="t" r="r" b="b"/>
              <a:pathLst>
                <a:path w="743" h="626" extrusionOk="0">
                  <a:moveTo>
                    <a:pt x="342" y="0"/>
                  </a:moveTo>
                  <a:cubicBezTo>
                    <a:pt x="324" y="0"/>
                    <a:pt x="306" y="2"/>
                    <a:pt x="287" y="5"/>
                  </a:cubicBezTo>
                  <a:cubicBezTo>
                    <a:pt x="115" y="34"/>
                    <a:pt x="0" y="187"/>
                    <a:pt x="29" y="358"/>
                  </a:cubicBezTo>
                  <a:cubicBezTo>
                    <a:pt x="52" y="528"/>
                    <a:pt x="194" y="626"/>
                    <a:pt x="339" y="626"/>
                  </a:cubicBezTo>
                  <a:cubicBezTo>
                    <a:pt x="432" y="626"/>
                    <a:pt x="525" y="586"/>
                    <a:pt x="592" y="501"/>
                  </a:cubicBezTo>
                  <a:cubicBezTo>
                    <a:pt x="743" y="288"/>
                    <a:pt x="588" y="0"/>
                    <a:pt x="342" y="0"/>
                  </a:cubicBezTo>
                  <a:close/>
                </a:path>
              </a:pathLst>
            </a:custGeom>
            <a:solidFill>
              <a:srgbClr val="FFFFFF"/>
            </a:solidFill>
            <a:ln w="5950" cap="flat" cmpd="sng">
              <a:solidFill>
                <a:srgbClr val="FFFFFF"/>
              </a:solidFill>
              <a:prstDash val="solid"/>
              <a:miter lim="95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2" name="Google Shape;3452;p38"/>
            <p:cNvSpPr/>
            <p:nvPr/>
          </p:nvSpPr>
          <p:spPr>
            <a:xfrm>
              <a:off x="2184000" y="2539350"/>
              <a:ext cx="27750" cy="23100"/>
            </a:xfrm>
            <a:custGeom>
              <a:avLst/>
              <a:gdLst/>
              <a:ahLst/>
              <a:cxnLst/>
              <a:rect l="l" t="t" r="r" b="b"/>
              <a:pathLst>
                <a:path w="1110" h="924" extrusionOk="0">
                  <a:moveTo>
                    <a:pt x="604" y="0"/>
                  </a:moveTo>
                  <a:cubicBezTo>
                    <a:pt x="581" y="0"/>
                    <a:pt x="558" y="2"/>
                    <a:pt x="535" y="5"/>
                  </a:cubicBezTo>
                  <a:cubicBezTo>
                    <a:pt x="125" y="72"/>
                    <a:pt x="1" y="587"/>
                    <a:pt x="334" y="835"/>
                  </a:cubicBezTo>
                  <a:cubicBezTo>
                    <a:pt x="418" y="896"/>
                    <a:pt x="510" y="924"/>
                    <a:pt x="601" y="924"/>
                  </a:cubicBezTo>
                  <a:cubicBezTo>
                    <a:pt x="863" y="924"/>
                    <a:pt x="1109" y="694"/>
                    <a:pt x="1059" y="396"/>
                  </a:cubicBezTo>
                  <a:cubicBezTo>
                    <a:pt x="1025" y="163"/>
                    <a:pt x="826" y="0"/>
                    <a:pt x="604" y="0"/>
                  </a:cubicBezTo>
                  <a:close/>
                </a:path>
              </a:pathLst>
            </a:custGeom>
            <a:solidFill>
              <a:srgbClr val="FFFFFF"/>
            </a:solidFill>
            <a:ln w="5950" cap="flat" cmpd="sng">
              <a:solidFill>
                <a:srgbClr val="FFFFFF"/>
              </a:solidFill>
              <a:prstDash val="solid"/>
              <a:miter lim="95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3" name="Google Shape;3453;p38"/>
            <p:cNvSpPr/>
            <p:nvPr/>
          </p:nvSpPr>
          <p:spPr>
            <a:xfrm>
              <a:off x="2013000" y="2371825"/>
              <a:ext cx="34825" cy="25300"/>
            </a:xfrm>
            <a:custGeom>
              <a:avLst/>
              <a:gdLst/>
              <a:ahLst/>
              <a:cxnLst/>
              <a:rect l="l" t="t" r="r" b="b"/>
              <a:pathLst>
                <a:path w="1393" h="1012" extrusionOk="0">
                  <a:moveTo>
                    <a:pt x="611" y="0"/>
                  </a:moveTo>
                  <a:cubicBezTo>
                    <a:pt x="1" y="96"/>
                    <a:pt x="58" y="1002"/>
                    <a:pt x="678" y="1011"/>
                  </a:cubicBezTo>
                  <a:lnTo>
                    <a:pt x="764" y="1011"/>
                  </a:lnTo>
                  <a:cubicBezTo>
                    <a:pt x="821" y="1002"/>
                    <a:pt x="869" y="983"/>
                    <a:pt x="917" y="964"/>
                  </a:cubicBezTo>
                  <a:cubicBezTo>
                    <a:pt x="1392" y="717"/>
                    <a:pt x="1193" y="6"/>
                    <a:pt x="680" y="6"/>
                  </a:cubicBezTo>
                  <a:cubicBezTo>
                    <a:pt x="658" y="6"/>
                    <a:pt x="635" y="7"/>
                    <a:pt x="611" y="10"/>
                  </a:cubicBezTo>
                  <a:lnTo>
                    <a:pt x="611" y="0"/>
                  </a:lnTo>
                  <a:close/>
                </a:path>
              </a:pathLst>
            </a:custGeom>
            <a:solidFill>
              <a:srgbClr val="FFFFFF"/>
            </a:solidFill>
            <a:ln w="5950" cap="flat" cmpd="sng">
              <a:solidFill>
                <a:srgbClr val="FFFFFF"/>
              </a:solidFill>
              <a:prstDash val="solid"/>
              <a:miter lim="95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4" name="Google Shape;3454;p38"/>
            <p:cNvSpPr/>
            <p:nvPr/>
          </p:nvSpPr>
          <p:spPr>
            <a:xfrm>
              <a:off x="2263900" y="2214600"/>
              <a:ext cx="15050" cy="12550"/>
            </a:xfrm>
            <a:custGeom>
              <a:avLst/>
              <a:gdLst/>
              <a:ahLst/>
              <a:cxnLst/>
              <a:rect l="l" t="t" r="r" b="b"/>
              <a:pathLst>
                <a:path w="602" h="502" extrusionOk="0">
                  <a:moveTo>
                    <a:pt x="272" y="1"/>
                  </a:moveTo>
                  <a:cubicBezTo>
                    <a:pt x="129" y="1"/>
                    <a:pt x="1" y="126"/>
                    <a:pt x="29" y="289"/>
                  </a:cubicBezTo>
                  <a:cubicBezTo>
                    <a:pt x="46" y="419"/>
                    <a:pt x="150" y="501"/>
                    <a:pt x="269" y="501"/>
                  </a:cubicBezTo>
                  <a:cubicBezTo>
                    <a:pt x="281" y="501"/>
                    <a:pt x="293" y="501"/>
                    <a:pt x="306" y="499"/>
                  </a:cubicBezTo>
                  <a:cubicBezTo>
                    <a:pt x="525" y="470"/>
                    <a:pt x="601" y="184"/>
                    <a:pt x="420" y="50"/>
                  </a:cubicBezTo>
                  <a:cubicBezTo>
                    <a:pt x="373" y="16"/>
                    <a:pt x="322" y="1"/>
                    <a:pt x="272" y="1"/>
                  </a:cubicBezTo>
                  <a:close/>
                </a:path>
              </a:pathLst>
            </a:custGeom>
            <a:solidFill>
              <a:srgbClr val="FFFFFF"/>
            </a:solidFill>
            <a:ln w="5950" cap="flat" cmpd="sng">
              <a:solidFill>
                <a:srgbClr val="FFFFFF"/>
              </a:solidFill>
              <a:prstDash val="solid"/>
              <a:miter lim="95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5" name="Google Shape;3455;p38"/>
            <p:cNvSpPr/>
            <p:nvPr/>
          </p:nvSpPr>
          <p:spPr>
            <a:xfrm>
              <a:off x="2324225" y="2456000"/>
              <a:ext cx="6225" cy="12425"/>
            </a:xfrm>
            <a:custGeom>
              <a:avLst/>
              <a:gdLst/>
              <a:ahLst/>
              <a:cxnLst/>
              <a:rect l="l" t="t" r="r" b="b"/>
              <a:pathLst>
                <a:path w="249" h="497" extrusionOk="0">
                  <a:moveTo>
                    <a:pt x="172" y="1"/>
                  </a:moveTo>
                  <a:cubicBezTo>
                    <a:pt x="58" y="48"/>
                    <a:pt x="1" y="163"/>
                    <a:pt x="10" y="277"/>
                  </a:cubicBezTo>
                  <a:cubicBezTo>
                    <a:pt x="29" y="392"/>
                    <a:pt x="125" y="478"/>
                    <a:pt x="249" y="49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rgbClr val="FFFFFF"/>
            </a:solidFill>
            <a:ln w="5950" cap="flat" cmpd="sng">
              <a:solidFill>
                <a:srgbClr val="FFFFFF"/>
              </a:solidFill>
              <a:prstDash val="solid"/>
              <a:miter lim="95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6" name="Google Shape;3456;p38"/>
            <p:cNvSpPr/>
            <p:nvPr/>
          </p:nvSpPr>
          <p:spPr>
            <a:xfrm>
              <a:off x="2142975" y="2207200"/>
              <a:ext cx="7075" cy="5975"/>
            </a:xfrm>
            <a:custGeom>
              <a:avLst/>
              <a:gdLst/>
              <a:ahLst/>
              <a:cxnLst/>
              <a:rect l="l" t="t" r="r" b="b"/>
              <a:pathLst>
                <a:path w="283" h="239" extrusionOk="0">
                  <a:moveTo>
                    <a:pt x="129" y="1"/>
                  </a:moveTo>
                  <a:cubicBezTo>
                    <a:pt x="121" y="1"/>
                    <a:pt x="114" y="2"/>
                    <a:pt x="106" y="3"/>
                  </a:cubicBezTo>
                  <a:cubicBezTo>
                    <a:pt x="39" y="13"/>
                    <a:pt x="1" y="70"/>
                    <a:pt x="10" y="137"/>
                  </a:cubicBezTo>
                  <a:cubicBezTo>
                    <a:pt x="16" y="200"/>
                    <a:pt x="67" y="239"/>
                    <a:pt x="121" y="239"/>
                  </a:cubicBezTo>
                  <a:cubicBezTo>
                    <a:pt x="157" y="239"/>
                    <a:pt x="194" y="222"/>
                    <a:pt x="220" y="184"/>
                  </a:cubicBezTo>
                  <a:cubicBezTo>
                    <a:pt x="282" y="105"/>
                    <a:pt x="221" y="1"/>
                    <a:pt x="129" y="1"/>
                  </a:cubicBezTo>
                  <a:close/>
                </a:path>
              </a:pathLst>
            </a:custGeom>
            <a:solidFill>
              <a:srgbClr val="FFFFFF"/>
            </a:solidFill>
            <a:ln w="5950" cap="flat" cmpd="sng">
              <a:solidFill>
                <a:srgbClr val="FFFFFF"/>
              </a:solidFill>
              <a:prstDash val="solid"/>
              <a:miter lim="95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7" name="Google Shape;3457;p38"/>
            <p:cNvSpPr/>
            <p:nvPr/>
          </p:nvSpPr>
          <p:spPr>
            <a:xfrm>
              <a:off x="2068100" y="2180175"/>
              <a:ext cx="13425" cy="11150"/>
            </a:xfrm>
            <a:custGeom>
              <a:avLst/>
              <a:gdLst/>
              <a:ahLst/>
              <a:cxnLst/>
              <a:rect l="l" t="t" r="r" b="b"/>
              <a:pathLst>
                <a:path w="537" h="446" extrusionOk="0">
                  <a:moveTo>
                    <a:pt x="306" y="1"/>
                  </a:moveTo>
                  <a:cubicBezTo>
                    <a:pt x="290" y="1"/>
                    <a:pt x="274" y="2"/>
                    <a:pt x="258" y="6"/>
                  </a:cubicBezTo>
                  <a:cubicBezTo>
                    <a:pt x="67" y="35"/>
                    <a:pt x="0" y="283"/>
                    <a:pt x="163" y="397"/>
                  </a:cubicBezTo>
                  <a:cubicBezTo>
                    <a:pt x="206" y="430"/>
                    <a:pt x="253" y="445"/>
                    <a:pt x="299" y="445"/>
                  </a:cubicBezTo>
                  <a:cubicBezTo>
                    <a:pt x="424" y="445"/>
                    <a:pt x="537" y="334"/>
                    <a:pt x="516" y="187"/>
                  </a:cubicBezTo>
                  <a:cubicBezTo>
                    <a:pt x="499" y="80"/>
                    <a:pt x="410" y="1"/>
                    <a:pt x="306" y="1"/>
                  </a:cubicBezTo>
                  <a:close/>
                </a:path>
              </a:pathLst>
            </a:custGeom>
            <a:solidFill>
              <a:srgbClr val="FFFFFF"/>
            </a:solidFill>
            <a:ln w="5950" cap="flat" cmpd="sng">
              <a:solidFill>
                <a:srgbClr val="FFFFFF"/>
              </a:solidFill>
              <a:prstDash val="solid"/>
              <a:miter lim="95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8" name="Google Shape;3458;p38"/>
            <p:cNvSpPr/>
            <p:nvPr/>
          </p:nvSpPr>
          <p:spPr>
            <a:xfrm>
              <a:off x="1950525" y="2096450"/>
              <a:ext cx="16000" cy="13425"/>
            </a:xfrm>
            <a:custGeom>
              <a:avLst/>
              <a:gdLst/>
              <a:ahLst/>
              <a:cxnLst/>
              <a:rect l="l" t="t" r="r" b="b"/>
              <a:pathLst>
                <a:path w="640" h="537" extrusionOk="0">
                  <a:moveTo>
                    <a:pt x="292" y="1"/>
                  </a:moveTo>
                  <a:cubicBezTo>
                    <a:pt x="140" y="1"/>
                    <a:pt x="1" y="136"/>
                    <a:pt x="29" y="312"/>
                  </a:cubicBezTo>
                  <a:cubicBezTo>
                    <a:pt x="46" y="439"/>
                    <a:pt x="161" y="536"/>
                    <a:pt x="287" y="536"/>
                  </a:cubicBezTo>
                  <a:cubicBezTo>
                    <a:pt x="303" y="536"/>
                    <a:pt x="319" y="535"/>
                    <a:pt x="334" y="532"/>
                  </a:cubicBezTo>
                  <a:cubicBezTo>
                    <a:pt x="573" y="493"/>
                    <a:pt x="640" y="198"/>
                    <a:pt x="449" y="55"/>
                  </a:cubicBezTo>
                  <a:cubicBezTo>
                    <a:pt x="399" y="17"/>
                    <a:pt x="345" y="1"/>
                    <a:pt x="292" y="1"/>
                  </a:cubicBezTo>
                  <a:close/>
                </a:path>
              </a:pathLst>
            </a:custGeom>
            <a:solidFill>
              <a:srgbClr val="FFFFFF"/>
            </a:solidFill>
            <a:ln w="5950" cap="flat" cmpd="sng">
              <a:solidFill>
                <a:srgbClr val="FFFFFF"/>
              </a:solidFill>
              <a:prstDash val="solid"/>
              <a:miter lim="95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9" name="Google Shape;3459;p38"/>
            <p:cNvSpPr/>
            <p:nvPr/>
          </p:nvSpPr>
          <p:spPr>
            <a:xfrm>
              <a:off x="1977475" y="2116650"/>
              <a:ext cx="24350" cy="23525"/>
            </a:xfrm>
            <a:custGeom>
              <a:avLst/>
              <a:gdLst/>
              <a:ahLst/>
              <a:cxnLst/>
              <a:rect l="l" t="t" r="r" b="b"/>
              <a:pathLst>
                <a:path w="974" h="941" extrusionOk="0">
                  <a:moveTo>
                    <a:pt x="467" y="1"/>
                  </a:moveTo>
                  <a:cubicBezTo>
                    <a:pt x="257" y="1"/>
                    <a:pt x="47" y="136"/>
                    <a:pt x="1" y="391"/>
                  </a:cubicBezTo>
                  <a:cubicBezTo>
                    <a:pt x="1" y="439"/>
                    <a:pt x="1" y="487"/>
                    <a:pt x="1" y="544"/>
                  </a:cubicBezTo>
                  <a:cubicBezTo>
                    <a:pt x="44" y="770"/>
                    <a:pt x="245" y="940"/>
                    <a:pt x="468" y="940"/>
                  </a:cubicBezTo>
                  <a:cubicBezTo>
                    <a:pt x="490" y="940"/>
                    <a:pt x="512" y="938"/>
                    <a:pt x="535" y="935"/>
                  </a:cubicBezTo>
                  <a:cubicBezTo>
                    <a:pt x="792" y="897"/>
                    <a:pt x="974" y="658"/>
                    <a:pt x="935" y="401"/>
                  </a:cubicBezTo>
                  <a:cubicBezTo>
                    <a:pt x="926" y="372"/>
                    <a:pt x="916" y="344"/>
                    <a:pt x="907" y="315"/>
                  </a:cubicBezTo>
                  <a:cubicBezTo>
                    <a:pt x="831" y="102"/>
                    <a:pt x="649" y="1"/>
                    <a:pt x="467" y="1"/>
                  </a:cubicBezTo>
                  <a:close/>
                </a:path>
              </a:pathLst>
            </a:custGeom>
            <a:solidFill>
              <a:srgbClr val="FFFFFF"/>
            </a:solidFill>
            <a:ln w="5950" cap="flat" cmpd="sng">
              <a:solidFill>
                <a:srgbClr val="FFFFFF"/>
              </a:solidFill>
              <a:prstDash val="solid"/>
              <a:miter lim="95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0" name="Google Shape;3460;p38"/>
            <p:cNvSpPr/>
            <p:nvPr/>
          </p:nvSpPr>
          <p:spPr>
            <a:xfrm>
              <a:off x="1718475" y="2299200"/>
              <a:ext cx="16775" cy="14125"/>
            </a:xfrm>
            <a:custGeom>
              <a:avLst/>
              <a:gdLst/>
              <a:ahLst/>
              <a:cxnLst/>
              <a:rect l="l" t="t" r="r" b="b"/>
              <a:pathLst>
                <a:path w="671" h="565" extrusionOk="0">
                  <a:moveTo>
                    <a:pt x="376" y="1"/>
                  </a:moveTo>
                  <a:cubicBezTo>
                    <a:pt x="359" y="1"/>
                    <a:pt x="342" y="2"/>
                    <a:pt x="325" y="5"/>
                  </a:cubicBezTo>
                  <a:cubicBezTo>
                    <a:pt x="77" y="43"/>
                    <a:pt x="1" y="358"/>
                    <a:pt x="201" y="511"/>
                  </a:cubicBezTo>
                  <a:cubicBezTo>
                    <a:pt x="253" y="548"/>
                    <a:pt x="310" y="564"/>
                    <a:pt x="365" y="564"/>
                  </a:cubicBezTo>
                  <a:cubicBezTo>
                    <a:pt x="524" y="564"/>
                    <a:pt x="671" y="428"/>
                    <a:pt x="650" y="244"/>
                  </a:cubicBezTo>
                  <a:cubicBezTo>
                    <a:pt x="633" y="100"/>
                    <a:pt x="510" y="1"/>
                    <a:pt x="376" y="1"/>
                  </a:cubicBezTo>
                  <a:close/>
                </a:path>
              </a:pathLst>
            </a:custGeom>
            <a:solidFill>
              <a:srgbClr val="FFFFFF"/>
            </a:solidFill>
            <a:ln w="5950" cap="flat" cmpd="sng">
              <a:solidFill>
                <a:srgbClr val="FFFFFF"/>
              </a:solidFill>
              <a:prstDash val="solid"/>
              <a:miter lim="95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1" name="Google Shape;3461;p38"/>
            <p:cNvSpPr/>
            <p:nvPr/>
          </p:nvSpPr>
          <p:spPr>
            <a:xfrm>
              <a:off x="1801250" y="2452625"/>
              <a:ext cx="7875" cy="7300"/>
            </a:xfrm>
            <a:custGeom>
              <a:avLst/>
              <a:gdLst/>
              <a:ahLst/>
              <a:cxnLst/>
              <a:rect l="l" t="t" r="r" b="b"/>
              <a:pathLst>
                <a:path w="315" h="292" extrusionOk="0">
                  <a:moveTo>
                    <a:pt x="150" y="1"/>
                  </a:moveTo>
                  <a:cubicBezTo>
                    <a:pt x="145" y="1"/>
                    <a:pt x="139" y="1"/>
                    <a:pt x="134" y="2"/>
                  </a:cubicBezTo>
                  <a:cubicBezTo>
                    <a:pt x="57" y="21"/>
                    <a:pt x="0" y="97"/>
                    <a:pt x="19" y="174"/>
                  </a:cubicBezTo>
                  <a:cubicBezTo>
                    <a:pt x="27" y="240"/>
                    <a:pt x="86" y="292"/>
                    <a:pt x="151" y="292"/>
                  </a:cubicBezTo>
                  <a:cubicBezTo>
                    <a:pt x="161" y="292"/>
                    <a:pt x="171" y="291"/>
                    <a:pt x="181" y="288"/>
                  </a:cubicBezTo>
                  <a:cubicBezTo>
                    <a:pt x="258" y="279"/>
                    <a:pt x="315" y="202"/>
                    <a:pt x="296" y="126"/>
                  </a:cubicBezTo>
                  <a:cubicBezTo>
                    <a:pt x="287" y="55"/>
                    <a:pt x="221" y="1"/>
                    <a:pt x="150" y="1"/>
                  </a:cubicBezTo>
                  <a:close/>
                </a:path>
              </a:pathLst>
            </a:custGeom>
            <a:solidFill>
              <a:srgbClr val="FFFFFF"/>
            </a:solidFill>
            <a:ln w="5950" cap="flat" cmpd="sng">
              <a:solidFill>
                <a:srgbClr val="FFFFFF"/>
              </a:solidFill>
              <a:prstDash val="solid"/>
              <a:miter lim="95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2" name="Google Shape;3462;p38"/>
            <p:cNvSpPr/>
            <p:nvPr/>
          </p:nvSpPr>
          <p:spPr>
            <a:xfrm>
              <a:off x="1462825" y="2385225"/>
              <a:ext cx="31050" cy="26200"/>
            </a:xfrm>
            <a:custGeom>
              <a:avLst/>
              <a:gdLst/>
              <a:ahLst/>
              <a:cxnLst/>
              <a:rect l="l" t="t" r="r" b="b"/>
              <a:pathLst>
                <a:path w="1242" h="1048" extrusionOk="0">
                  <a:moveTo>
                    <a:pt x="567" y="0"/>
                  </a:moveTo>
                  <a:cubicBezTo>
                    <a:pt x="538" y="0"/>
                    <a:pt x="508" y="3"/>
                    <a:pt x="478" y="8"/>
                  </a:cubicBezTo>
                  <a:cubicBezTo>
                    <a:pt x="192" y="46"/>
                    <a:pt x="1" y="313"/>
                    <a:pt x="39" y="599"/>
                  </a:cubicBezTo>
                  <a:cubicBezTo>
                    <a:pt x="85" y="883"/>
                    <a:pt x="321" y="1047"/>
                    <a:pt x="561" y="1047"/>
                  </a:cubicBezTo>
                  <a:cubicBezTo>
                    <a:pt x="717" y="1047"/>
                    <a:pt x="875" y="978"/>
                    <a:pt x="983" y="828"/>
                  </a:cubicBezTo>
                  <a:cubicBezTo>
                    <a:pt x="1242" y="481"/>
                    <a:pt x="976" y="0"/>
                    <a:pt x="567" y="0"/>
                  </a:cubicBezTo>
                  <a:close/>
                </a:path>
              </a:pathLst>
            </a:custGeom>
            <a:solidFill>
              <a:srgbClr val="FFFFFF"/>
            </a:solidFill>
            <a:ln w="5950" cap="flat" cmpd="sng">
              <a:solidFill>
                <a:srgbClr val="FFFFFF"/>
              </a:solidFill>
              <a:prstDash val="solid"/>
              <a:miter lim="95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3" name="Google Shape;3463;p38"/>
            <p:cNvSpPr/>
            <p:nvPr/>
          </p:nvSpPr>
          <p:spPr>
            <a:xfrm>
              <a:off x="1409775" y="2221600"/>
              <a:ext cx="26375" cy="22075"/>
            </a:xfrm>
            <a:custGeom>
              <a:avLst/>
              <a:gdLst/>
              <a:ahLst/>
              <a:cxnLst/>
              <a:rect l="l" t="t" r="r" b="b"/>
              <a:pathLst>
                <a:path w="1055" h="883" extrusionOk="0">
                  <a:moveTo>
                    <a:pt x="484" y="1"/>
                  </a:moveTo>
                  <a:cubicBezTo>
                    <a:pt x="233" y="1"/>
                    <a:pt x="1" y="221"/>
                    <a:pt x="43" y="505"/>
                  </a:cubicBezTo>
                  <a:cubicBezTo>
                    <a:pt x="78" y="721"/>
                    <a:pt x="261" y="882"/>
                    <a:pt x="473" y="882"/>
                  </a:cubicBezTo>
                  <a:cubicBezTo>
                    <a:pt x="495" y="882"/>
                    <a:pt x="517" y="881"/>
                    <a:pt x="539" y="877"/>
                  </a:cubicBezTo>
                  <a:cubicBezTo>
                    <a:pt x="930" y="820"/>
                    <a:pt x="1054" y="324"/>
                    <a:pt x="740" y="85"/>
                  </a:cubicBezTo>
                  <a:cubicBezTo>
                    <a:pt x="659" y="27"/>
                    <a:pt x="570" y="1"/>
                    <a:pt x="484" y="1"/>
                  </a:cubicBezTo>
                  <a:close/>
                </a:path>
              </a:pathLst>
            </a:custGeom>
            <a:solidFill>
              <a:srgbClr val="FFFFFF"/>
            </a:solidFill>
            <a:ln w="5950" cap="flat" cmpd="sng">
              <a:solidFill>
                <a:srgbClr val="FFFFFF"/>
              </a:solidFill>
              <a:prstDash val="solid"/>
              <a:miter lim="95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4" name="Google Shape;3464;p38"/>
            <p:cNvSpPr/>
            <p:nvPr/>
          </p:nvSpPr>
          <p:spPr>
            <a:xfrm>
              <a:off x="1466725" y="2294950"/>
              <a:ext cx="6175" cy="4400"/>
            </a:xfrm>
            <a:custGeom>
              <a:avLst/>
              <a:gdLst/>
              <a:ahLst/>
              <a:cxnLst/>
              <a:rect l="l" t="t" r="r" b="b"/>
              <a:pathLst>
                <a:path w="247" h="176" extrusionOk="0">
                  <a:moveTo>
                    <a:pt x="127" y="1"/>
                  </a:moveTo>
                  <a:cubicBezTo>
                    <a:pt x="119" y="1"/>
                    <a:pt x="111" y="2"/>
                    <a:pt x="102" y="4"/>
                  </a:cubicBezTo>
                  <a:cubicBezTo>
                    <a:pt x="1" y="31"/>
                    <a:pt x="24" y="176"/>
                    <a:pt x="122" y="176"/>
                  </a:cubicBezTo>
                  <a:cubicBezTo>
                    <a:pt x="125" y="176"/>
                    <a:pt x="128" y="176"/>
                    <a:pt x="131" y="175"/>
                  </a:cubicBezTo>
                  <a:cubicBezTo>
                    <a:pt x="246" y="166"/>
                    <a:pt x="230" y="1"/>
                    <a:pt x="127" y="1"/>
                  </a:cubicBezTo>
                  <a:close/>
                </a:path>
              </a:pathLst>
            </a:custGeom>
            <a:solidFill>
              <a:srgbClr val="FFFFFF"/>
            </a:solidFill>
            <a:ln w="5950" cap="flat" cmpd="sng">
              <a:solidFill>
                <a:srgbClr val="FFFFFF"/>
              </a:solidFill>
              <a:prstDash val="solid"/>
              <a:miter lim="95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5" name="Google Shape;3465;p38"/>
            <p:cNvSpPr/>
            <p:nvPr/>
          </p:nvSpPr>
          <p:spPr>
            <a:xfrm>
              <a:off x="1466875" y="2335975"/>
              <a:ext cx="11075" cy="9400"/>
            </a:xfrm>
            <a:custGeom>
              <a:avLst/>
              <a:gdLst/>
              <a:ahLst/>
              <a:cxnLst/>
              <a:rect l="l" t="t" r="r" b="b"/>
              <a:pathLst>
                <a:path w="443" h="376" extrusionOk="0">
                  <a:moveTo>
                    <a:pt x="205" y="0"/>
                  </a:moveTo>
                  <a:cubicBezTo>
                    <a:pt x="195" y="0"/>
                    <a:pt x="184" y="1"/>
                    <a:pt x="173" y="3"/>
                  </a:cubicBezTo>
                  <a:cubicBezTo>
                    <a:pt x="68" y="13"/>
                    <a:pt x="1" y="118"/>
                    <a:pt x="20" y="213"/>
                  </a:cubicBezTo>
                  <a:cubicBezTo>
                    <a:pt x="32" y="317"/>
                    <a:pt x="117" y="376"/>
                    <a:pt x="204" y="376"/>
                  </a:cubicBezTo>
                  <a:cubicBezTo>
                    <a:pt x="260" y="376"/>
                    <a:pt x="316" y="351"/>
                    <a:pt x="354" y="299"/>
                  </a:cubicBezTo>
                  <a:cubicBezTo>
                    <a:pt x="443" y="175"/>
                    <a:pt x="349" y="0"/>
                    <a:pt x="205" y="0"/>
                  </a:cubicBezTo>
                  <a:close/>
                </a:path>
              </a:pathLst>
            </a:custGeom>
            <a:solidFill>
              <a:srgbClr val="FFFFFF"/>
            </a:solidFill>
            <a:ln w="5950" cap="flat" cmpd="sng">
              <a:solidFill>
                <a:srgbClr val="FFFFFF"/>
              </a:solidFill>
              <a:prstDash val="solid"/>
              <a:miter lim="95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6" name="Google Shape;3466;p38"/>
            <p:cNvSpPr/>
            <p:nvPr/>
          </p:nvSpPr>
          <p:spPr>
            <a:xfrm>
              <a:off x="1366250" y="2577950"/>
              <a:ext cx="27500" cy="23200"/>
            </a:xfrm>
            <a:custGeom>
              <a:avLst/>
              <a:gdLst/>
              <a:ahLst/>
              <a:cxnLst/>
              <a:rect l="l" t="t" r="r" b="b"/>
              <a:pathLst>
                <a:path w="1100" h="928" extrusionOk="0">
                  <a:moveTo>
                    <a:pt x="500" y="0"/>
                  </a:moveTo>
                  <a:cubicBezTo>
                    <a:pt x="474" y="0"/>
                    <a:pt x="447" y="2"/>
                    <a:pt x="420" y="7"/>
                  </a:cubicBezTo>
                  <a:cubicBezTo>
                    <a:pt x="172" y="45"/>
                    <a:pt x="0" y="274"/>
                    <a:pt x="39" y="531"/>
                  </a:cubicBezTo>
                  <a:cubicBezTo>
                    <a:pt x="73" y="781"/>
                    <a:pt x="284" y="928"/>
                    <a:pt x="498" y="928"/>
                  </a:cubicBezTo>
                  <a:cubicBezTo>
                    <a:pt x="636" y="928"/>
                    <a:pt x="775" y="866"/>
                    <a:pt x="868" y="732"/>
                  </a:cubicBezTo>
                  <a:cubicBezTo>
                    <a:pt x="1100" y="420"/>
                    <a:pt x="866" y="0"/>
                    <a:pt x="500" y="0"/>
                  </a:cubicBezTo>
                  <a:close/>
                </a:path>
              </a:pathLst>
            </a:custGeom>
            <a:solidFill>
              <a:srgbClr val="FFFFFF"/>
            </a:solidFill>
            <a:ln w="5950" cap="flat" cmpd="sng">
              <a:solidFill>
                <a:srgbClr val="FFFFFF"/>
              </a:solidFill>
              <a:prstDash val="solid"/>
              <a:miter lim="95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7" name="Google Shape;3467;p38"/>
            <p:cNvSpPr/>
            <p:nvPr/>
          </p:nvSpPr>
          <p:spPr>
            <a:xfrm>
              <a:off x="1421525" y="2598700"/>
              <a:ext cx="28700" cy="23925"/>
            </a:xfrm>
            <a:custGeom>
              <a:avLst/>
              <a:gdLst/>
              <a:ahLst/>
              <a:cxnLst/>
              <a:rect l="l" t="t" r="r" b="b"/>
              <a:pathLst>
                <a:path w="1148" h="957" extrusionOk="0">
                  <a:moveTo>
                    <a:pt x="520" y="0"/>
                  </a:moveTo>
                  <a:cubicBezTo>
                    <a:pt x="246" y="0"/>
                    <a:pt x="1" y="238"/>
                    <a:pt x="50" y="550"/>
                  </a:cubicBezTo>
                  <a:cubicBezTo>
                    <a:pt x="85" y="793"/>
                    <a:pt x="284" y="956"/>
                    <a:pt x="520" y="956"/>
                  </a:cubicBezTo>
                  <a:cubicBezTo>
                    <a:pt x="544" y="956"/>
                    <a:pt x="569" y="955"/>
                    <a:pt x="594" y="951"/>
                  </a:cubicBezTo>
                  <a:cubicBezTo>
                    <a:pt x="1014" y="884"/>
                    <a:pt x="1147" y="350"/>
                    <a:pt x="804" y="92"/>
                  </a:cubicBezTo>
                  <a:cubicBezTo>
                    <a:pt x="713" y="29"/>
                    <a:pt x="615" y="0"/>
                    <a:pt x="520" y="0"/>
                  </a:cubicBezTo>
                  <a:close/>
                </a:path>
              </a:pathLst>
            </a:custGeom>
            <a:solidFill>
              <a:srgbClr val="FFFFFF"/>
            </a:solidFill>
            <a:ln w="5950" cap="flat" cmpd="sng">
              <a:solidFill>
                <a:srgbClr val="FFFFFF"/>
              </a:solidFill>
              <a:prstDash val="solid"/>
              <a:miter lim="95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8" name="Google Shape;3468;p38"/>
            <p:cNvSpPr/>
            <p:nvPr/>
          </p:nvSpPr>
          <p:spPr>
            <a:xfrm>
              <a:off x="1546975" y="2795825"/>
              <a:ext cx="13425" cy="11325"/>
            </a:xfrm>
            <a:custGeom>
              <a:avLst/>
              <a:gdLst/>
              <a:ahLst/>
              <a:cxnLst/>
              <a:rect l="l" t="t" r="r" b="b"/>
              <a:pathLst>
                <a:path w="537" h="453" extrusionOk="0">
                  <a:moveTo>
                    <a:pt x="238" y="1"/>
                  </a:moveTo>
                  <a:cubicBezTo>
                    <a:pt x="112" y="1"/>
                    <a:pt x="0" y="112"/>
                    <a:pt x="21" y="259"/>
                  </a:cubicBezTo>
                  <a:cubicBezTo>
                    <a:pt x="39" y="371"/>
                    <a:pt x="134" y="452"/>
                    <a:pt x="244" y="452"/>
                  </a:cubicBezTo>
                  <a:cubicBezTo>
                    <a:pt x="256" y="452"/>
                    <a:pt x="267" y="451"/>
                    <a:pt x="279" y="449"/>
                  </a:cubicBezTo>
                  <a:cubicBezTo>
                    <a:pt x="479" y="421"/>
                    <a:pt x="536" y="163"/>
                    <a:pt x="374" y="49"/>
                  </a:cubicBezTo>
                  <a:cubicBezTo>
                    <a:pt x="331" y="16"/>
                    <a:pt x="283" y="1"/>
                    <a:pt x="238" y="1"/>
                  </a:cubicBezTo>
                  <a:close/>
                </a:path>
              </a:pathLst>
            </a:custGeom>
            <a:solidFill>
              <a:srgbClr val="FFFFFF"/>
            </a:solidFill>
            <a:ln w="5950" cap="flat" cmpd="sng">
              <a:solidFill>
                <a:srgbClr val="FFFFFF"/>
              </a:solidFill>
              <a:prstDash val="solid"/>
              <a:miter lim="95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9" name="Google Shape;3469;p38"/>
            <p:cNvSpPr/>
            <p:nvPr/>
          </p:nvSpPr>
          <p:spPr>
            <a:xfrm>
              <a:off x="1606150" y="2915975"/>
              <a:ext cx="13450" cy="11275"/>
            </a:xfrm>
            <a:custGeom>
              <a:avLst/>
              <a:gdLst/>
              <a:ahLst/>
              <a:cxnLst/>
              <a:rect l="l" t="t" r="r" b="b"/>
              <a:pathLst>
                <a:path w="538" h="451" extrusionOk="0">
                  <a:moveTo>
                    <a:pt x="246" y="0"/>
                  </a:moveTo>
                  <a:cubicBezTo>
                    <a:pt x="234" y="0"/>
                    <a:pt x="223" y="1"/>
                    <a:pt x="211" y="3"/>
                  </a:cubicBezTo>
                  <a:cubicBezTo>
                    <a:pt x="87" y="22"/>
                    <a:pt x="1" y="136"/>
                    <a:pt x="20" y="260"/>
                  </a:cubicBezTo>
                  <a:cubicBezTo>
                    <a:pt x="37" y="381"/>
                    <a:pt x="138" y="450"/>
                    <a:pt x="242" y="450"/>
                  </a:cubicBezTo>
                  <a:cubicBezTo>
                    <a:pt x="311" y="450"/>
                    <a:pt x="381" y="420"/>
                    <a:pt x="430" y="356"/>
                  </a:cubicBezTo>
                  <a:cubicBezTo>
                    <a:pt x="538" y="203"/>
                    <a:pt x="426" y="0"/>
                    <a:pt x="246" y="0"/>
                  </a:cubicBezTo>
                  <a:close/>
                </a:path>
              </a:pathLst>
            </a:custGeom>
            <a:solidFill>
              <a:srgbClr val="FFFFFF"/>
            </a:solidFill>
            <a:ln w="5950" cap="flat" cmpd="sng">
              <a:solidFill>
                <a:srgbClr val="FFFFFF"/>
              </a:solidFill>
              <a:prstDash val="solid"/>
              <a:miter lim="95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0" name="Google Shape;3470;p38"/>
            <p:cNvSpPr/>
            <p:nvPr/>
          </p:nvSpPr>
          <p:spPr>
            <a:xfrm>
              <a:off x="1599900" y="2786275"/>
              <a:ext cx="11300" cy="9425"/>
            </a:xfrm>
            <a:custGeom>
              <a:avLst/>
              <a:gdLst/>
              <a:ahLst/>
              <a:cxnLst/>
              <a:rect l="l" t="t" r="r" b="b"/>
              <a:pathLst>
                <a:path w="452" h="377" extrusionOk="0">
                  <a:moveTo>
                    <a:pt x="248" y="1"/>
                  </a:moveTo>
                  <a:cubicBezTo>
                    <a:pt x="192" y="1"/>
                    <a:pt x="136" y="25"/>
                    <a:pt x="98" y="78"/>
                  </a:cubicBezTo>
                  <a:cubicBezTo>
                    <a:pt x="0" y="202"/>
                    <a:pt x="93" y="376"/>
                    <a:pt x="245" y="376"/>
                  </a:cubicBezTo>
                  <a:cubicBezTo>
                    <a:pt x="256" y="376"/>
                    <a:pt x="268" y="376"/>
                    <a:pt x="279" y="374"/>
                  </a:cubicBezTo>
                  <a:cubicBezTo>
                    <a:pt x="375" y="364"/>
                    <a:pt x="451" y="269"/>
                    <a:pt x="432" y="164"/>
                  </a:cubicBezTo>
                  <a:cubicBezTo>
                    <a:pt x="421" y="59"/>
                    <a:pt x="335" y="1"/>
                    <a:pt x="248" y="1"/>
                  </a:cubicBezTo>
                  <a:close/>
                </a:path>
              </a:pathLst>
            </a:custGeom>
            <a:solidFill>
              <a:srgbClr val="FFFFFF"/>
            </a:solidFill>
            <a:ln w="5950" cap="flat" cmpd="sng">
              <a:solidFill>
                <a:srgbClr val="FFFFFF"/>
              </a:solidFill>
              <a:prstDash val="solid"/>
              <a:miter lim="95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1" name="Google Shape;3471;p38"/>
            <p:cNvSpPr/>
            <p:nvPr/>
          </p:nvSpPr>
          <p:spPr>
            <a:xfrm>
              <a:off x="1749975" y="2955950"/>
              <a:ext cx="20175" cy="19400"/>
            </a:xfrm>
            <a:custGeom>
              <a:avLst/>
              <a:gdLst/>
              <a:ahLst/>
              <a:cxnLst/>
              <a:rect l="l" t="t" r="r" b="b"/>
              <a:pathLst>
                <a:path w="807" h="776" extrusionOk="0">
                  <a:moveTo>
                    <a:pt x="430" y="0"/>
                  </a:moveTo>
                  <a:cubicBezTo>
                    <a:pt x="408" y="0"/>
                    <a:pt x="385" y="2"/>
                    <a:pt x="363" y="7"/>
                  </a:cubicBezTo>
                  <a:cubicBezTo>
                    <a:pt x="153" y="35"/>
                    <a:pt x="0" y="235"/>
                    <a:pt x="38" y="445"/>
                  </a:cubicBezTo>
                  <a:cubicBezTo>
                    <a:pt x="38" y="464"/>
                    <a:pt x="48" y="483"/>
                    <a:pt x="48" y="503"/>
                  </a:cubicBezTo>
                  <a:cubicBezTo>
                    <a:pt x="106" y="690"/>
                    <a:pt x="260" y="776"/>
                    <a:pt x="413" y="776"/>
                  </a:cubicBezTo>
                  <a:cubicBezTo>
                    <a:pt x="610" y="776"/>
                    <a:pt x="807" y="635"/>
                    <a:pt x="801" y="388"/>
                  </a:cubicBezTo>
                  <a:cubicBezTo>
                    <a:pt x="801" y="369"/>
                    <a:pt x="801" y="350"/>
                    <a:pt x="801" y="331"/>
                  </a:cubicBezTo>
                  <a:cubicBezTo>
                    <a:pt x="776" y="135"/>
                    <a:pt x="614" y="0"/>
                    <a:pt x="430" y="0"/>
                  </a:cubicBezTo>
                  <a:close/>
                </a:path>
              </a:pathLst>
            </a:custGeom>
            <a:solidFill>
              <a:srgbClr val="FFFFFF"/>
            </a:solidFill>
            <a:ln w="5950" cap="flat" cmpd="sng">
              <a:solidFill>
                <a:srgbClr val="FFFFFF"/>
              </a:solidFill>
              <a:prstDash val="solid"/>
              <a:miter lim="95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2" name="Google Shape;3472;p38"/>
            <p:cNvSpPr/>
            <p:nvPr/>
          </p:nvSpPr>
          <p:spPr>
            <a:xfrm>
              <a:off x="1577775" y="2870075"/>
              <a:ext cx="30375" cy="25300"/>
            </a:xfrm>
            <a:custGeom>
              <a:avLst/>
              <a:gdLst/>
              <a:ahLst/>
              <a:cxnLst/>
              <a:rect l="l" t="t" r="r" b="b"/>
              <a:pathLst>
                <a:path w="1215" h="1012" extrusionOk="0">
                  <a:moveTo>
                    <a:pt x="674" y="0"/>
                  </a:moveTo>
                  <a:cubicBezTo>
                    <a:pt x="647" y="0"/>
                    <a:pt x="620" y="2"/>
                    <a:pt x="592" y="7"/>
                  </a:cubicBezTo>
                  <a:cubicBezTo>
                    <a:pt x="144" y="74"/>
                    <a:pt x="1" y="646"/>
                    <a:pt x="363" y="914"/>
                  </a:cubicBezTo>
                  <a:cubicBezTo>
                    <a:pt x="456" y="982"/>
                    <a:pt x="557" y="1012"/>
                    <a:pt x="657" y="1012"/>
                  </a:cubicBezTo>
                  <a:cubicBezTo>
                    <a:pt x="946" y="1012"/>
                    <a:pt x="1214" y="754"/>
                    <a:pt x="1164" y="427"/>
                  </a:cubicBezTo>
                  <a:cubicBezTo>
                    <a:pt x="1122" y="179"/>
                    <a:pt x="910" y="0"/>
                    <a:pt x="674" y="0"/>
                  </a:cubicBezTo>
                  <a:close/>
                </a:path>
              </a:pathLst>
            </a:custGeom>
            <a:solidFill>
              <a:srgbClr val="FFFFFF"/>
            </a:solidFill>
            <a:ln w="5950" cap="flat" cmpd="sng">
              <a:solidFill>
                <a:srgbClr val="FFFFFF"/>
              </a:solidFill>
              <a:prstDash val="solid"/>
              <a:miter lim="95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3" name="Google Shape;3473;p38"/>
            <p:cNvSpPr/>
            <p:nvPr/>
          </p:nvSpPr>
          <p:spPr>
            <a:xfrm>
              <a:off x="1966975" y="2741350"/>
              <a:ext cx="19525" cy="16175"/>
            </a:xfrm>
            <a:custGeom>
              <a:avLst/>
              <a:gdLst/>
              <a:ahLst/>
              <a:cxnLst/>
              <a:rect l="l" t="t" r="r" b="b"/>
              <a:pathLst>
                <a:path w="781" h="647" extrusionOk="0">
                  <a:moveTo>
                    <a:pt x="428" y="1"/>
                  </a:moveTo>
                  <a:cubicBezTo>
                    <a:pt x="410" y="1"/>
                    <a:pt x="391" y="2"/>
                    <a:pt x="373" y="5"/>
                  </a:cubicBezTo>
                  <a:cubicBezTo>
                    <a:pt x="87" y="43"/>
                    <a:pt x="1" y="415"/>
                    <a:pt x="230" y="587"/>
                  </a:cubicBezTo>
                  <a:cubicBezTo>
                    <a:pt x="290" y="628"/>
                    <a:pt x="356" y="647"/>
                    <a:pt x="420" y="647"/>
                  </a:cubicBezTo>
                  <a:cubicBezTo>
                    <a:pt x="609" y="647"/>
                    <a:pt x="781" y="486"/>
                    <a:pt x="745" y="272"/>
                  </a:cubicBezTo>
                  <a:cubicBezTo>
                    <a:pt x="719" y="110"/>
                    <a:pt x="586" y="1"/>
                    <a:pt x="428" y="1"/>
                  </a:cubicBezTo>
                  <a:close/>
                </a:path>
              </a:pathLst>
            </a:custGeom>
            <a:solidFill>
              <a:srgbClr val="FFFFFF"/>
            </a:solidFill>
            <a:ln w="5950" cap="flat" cmpd="sng">
              <a:solidFill>
                <a:srgbClr val="FFFFFF"/>
              </a:solidFill>
              <a:prstDash val="solid"/>
              <a:miter lim="95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4" name="Google Shape;3474;p38"/>
            <p:cNvSpPr/>
            <p:nvPr/>
          </p:nvSpPr>
          <p:spPr>
            <a:xfrm>
              <a:off x="2110300" y="2659175"/>
              <a:ext cx="11050" cy="9050"/>
            </a:xfrm>
            <a:custGeom>
              <a:avLst/>
              <a:gdLst/>
              <a:ahLst/>
              <a:cxnLst/>
              <a:rect l="l" t="t" r="r" b="b"/>
              <a:pathLst>
                <a:path w="442" h="362" extrusionOk="0">
                  <a:moveTo>
                    <a:pt x="231" y="0"/>
                  </a:moveTo>
                  <a:cubicBezTo>
                    <a:pt x="224" y="0"/>
                    <a:pt x="218" y="0"/>
                    <a:pt x="211" y="1"/>
                  </a:cubicBezTo>
                  <a:cubicBezTo>
                    <a:pt x="58" y="30"/>
                    <a:pt x="1" y="240"/>
                    <a:pt x="134" y="325"/>
                  </a:cubicBezTo>
                  <a:cubicBezTo>
                    <a:pt x="170" y="350"/>
                    <a:pt x="208" y="362"/>
                    <a:pt x="245" y="362"/>
                  </a:cubicBezTo>
                  <a:cubicBezTo>
                    <a:pt x="349" y="362"/>
                    <a:pt x="442" y="273"/>
                    <a:pt x="421" y="154"/>
                  </a:cubicBezTo>
                  <a:cubicBezTo>
                    <a:pt x="412" y="64"/>
                    <a:pt x="328" y="0"/>
                    <a:pt x="231" y="0"/>
                  </a:cubicBezTo>
                  <a:close/>
                </a:path>
              </a:pathLst>
            </a:custGeom>
            <a:solidFill>
              <a:srgbClr val="FFFFFF"/>
            </a:solidFill>
            <a:ln w="5950" cap="flat" cmpd="sng">
              <a:solidFill>
                <a:srgbClr val="FFFFFF"/>
              </a:solidFill>
              <a:prstDash val="solid"/>
              <a:miter lim="95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5" name="Google Shape;3475;p38"/>
            <p:cNvSpPr/>
            <p:nvPr/>
          </p:nvSpPr>
          <p:spPr>
            <a:xfrm>
              <a:off x="2158675" y="2824200"/>
              <a:ext cx="12225" cy="10375"/>
            </a:xfrm>
            <a:custGeom>
              <a:avLst/>
              <a:gdLst/>
              <a:ahLst/>
              <a:cxnLst/>
              <a:rect l="l" t="t" r="r" b="b"/>
              <a:pathLst>
                <a:path w="489" h="415" extrusionOk="0">
                  <a:moveTo>
                    <a:pt x="225" y="1"/>
                  </a:moveTo>
                  <a:cubicBezTo>
                    <a:pt x="106" y="1"/>
                    <a:pt x="0" y="104"/>
                    <a:pt x="22" y="240"/>
                  </a:cubicBezTo>
                  <a:cubicBezTo>
                    <a:pt x="39" y="342"/>
                    <a:pt x="125" y="414"/>
                    <a:pt x="225" y="414"/>
                  </a:cubicBezTo>
                  <a:cubicBezTo>
                    <a:pt x="236" y="414"/>
                    <a:pt x="248" y="413"/>
                    <a:pt x="260" y="411"/>
                  </a:cubicBezTo>
                  <a:cubicBezTo>
                    <a:pt x="441" y="373"/>
                    <a:pt x="489" y="144"/>
                    <a:pt x="346" y="39"/>
                  </a:cubicBezTo>
                  <a:cubicBezTo>
                    <a:pt x="307" y="13"/>
                    <a:pt x="265" y="1"/>
                    <a:pt x="225" y="1"/>
                  </a:cubicBezTo>
                  <a:close/>
                </a:path>
              </a:pathLst>
            </a:custGeom>
            <a:solidFill>
              <a:srgbClr val="FFFFFF"/>
            </a:solidFill>
            <a:ln w="5950" cap="flat" cmpd="sng">
              <a:solidFill>
                <a:srgbClr val="FFFFFF"/>
              </a:solidFill>
              <a:prstDash val="solid"/>
              <a:miter lim="95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6" name="Google Shape;3476;p38"/>
            <p:cNvSpPr/>
            <p:nvPr/>
          </p:nvSpPr>
          <p:spPr>
            <a:xfrm>
              <a:off x="2296750" y="2785575"/>
              <a:ext cx="12000" cy="10075"/>
            </a:xfrm>
            <a:custGeom>
              <a:avLst/>
              <a:gdLst/>
              <a:ahLst/>
              <a:cxnLst/>
              <a:rect l="l" t="t" r="r" b="b"/>
              <a:pathLst>
                <a:path w="480" h="403" extrusionOk="0">
                  <a:moveTo>
                    <a:pt x="221" y="0"/>
                  </a:moveTo>
                  <a:cubicBezTo>
                    <a:pt x="106" y="0"/>
                    <a:pt x="0" y="102"/>
                    <a:pt x="22" y="230"/>
                  </a:cubicBezTo>
                  <a:cubicBezTo>
                    <a:pt x="40" y="337"/>
                    <a:pt x="124" y="402"/>
                    <a:pt x="229" y="402"/>
                  </a:cubicBezTo>
                  <a:cubicBezTo>
                    <a:pt x="236" y="402"/>
                    <a:pt x="243" y="402"/>
                    <a:pt x="251" y="402"/>
                  </a:cubicBezTo>
                  <a:cubicBezTo>
                    <a:pt x="422" y="373"/>
                    <a:pt x="480" y="144"/>
                    <a:pt x="337" y="39"/>
                  </a:cubicBezTo>
                  <a:cubicBezTo>
                    <a:pt x="300" y="12"/>
                    <a:pt x="260" y="0"/>
                    <a:pt x="221" y="0"/>
                  </a:cubicBezTo>
                  <a:close/>
                </a:path>
              </a:pathLst>
            </a:custGeom>
            <a:solidFill>
              <a:srgbClr val="FFFFFF"/>
            </a:solidFill>
            <a:ln w="5950" cap="flat" cmpd="sng">
              <a:solidFill>
                <a:srgbClr val="FFFFFF"/>
              </a:solidFill>
              <a:prstDash val="solid"/>
              <a:miter lim="95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7" name="Google Shape;3477;p38"/>
            <p:cNvSpPr/>
            <p:nvPr/>
          </p:nvSpPr>
          <p:spPr>
            <a:xfrm>
              <a:off x="1789550" y="2902575"/>
              <a:ext cx="152900" cy="56450"/>
            </a:xfrm>
            <a:custGeom>
              <a:avLst/>
              <a:gdLst/>
              <a:ahLst/>
              <a:cxnLst/>
              <a:rect l="l" t="t" r="r" b="b"/>
              <a:pathLst>
                <a:path w="6116" h="2258" extrusionOk="0">
                  <a:moveTo>
                    <a:pt x="3641" y="1"/>
                  </a:moveTo>
                  <a:cubicBezTo>
                    <a:pt x="3585" y="1"/>
                    <a:pt x="3529" y="2"/>
                    <a:pt x="3473" y="5"/>
                  </a:cubicBezTo>
                  <a:cubicBezTo>
                    <a:pt x="1784" y="71"/>
                    <a:pt x="1" y="1264"/>
                    <a:pt x="1" y="1264"/>
                  </a:cubicBezTo>
                  <a:cubicBezTo>
                    <a:pt x="506" y="1541"/>
                    <a:pt x="1040" y="1760"/>
                    <a:pt x="1594" y="1941"/>
                  </a:cubicBezTo>
                  <a:cubicBezTo>
                    <a:pt x="1622" y="1836"/>
                    <a:pt x="1718" y="1760"/>
                    <a:pt x="1832" y="1741"/>
                  </a:cubicBezTo>
                  <a:cubicBezTo>
                    <a:pt x="1849" y="1738"/>
                    <a:pt x="1866" y="1736"/>
                    <a:pt x="1882" y="1736"/>
                  </a:cubicBezTo>
                  <a:cubicBezTo>
                    <a:pt x="2026" y="1736"/>
                    <a:pt x="2159" y="1844"/>
                    <a:pt x="2185" y="1998"/>
                  </a:cubicBezTo>
                  <a:cubicBezTo>
                    <a:pt x="2185" y="2017"/>
                    <a:pt x="2185" y="2046"/>
                    <a:pt x="2185" y="2065"/>
                  </a:cubicBezTo>
                  <a:cubicBezTo>
                    <a:pt x="2185" y="2075"/>
                    <a:pt x="2185" y="2094"/>
                    <a:pt x="2185" y="2103"/>
                  </a:cubicBezTo>
                  <a:cubicBezTo>
                    <a:pt x="2601" y="2201"/>
                    <a:pt x="3033" y="2257"/>
                    <a:pt x="3467" y="2257"/>
                  </a:cubicBezTo>
                  <a:cubicBezTo>
                    <a:pt x="3501" y="2257"/>
                    <a:pt x="3535" y="2257"/>
                    <a:pt x="3568" y="2256"/>
                  </a:cubicBezTo>
                  <a:cubicBezTo>
                    <a:pt x="4293" y="2227"/>
                    <a:pt x="4990" y="1979"/>
                    <a:pt x="5572" y="1541"/>
                  </a:cubicBezTo>
                  <a:cubicBezTo>
                    <a:pt x="5772" y="1388"/>
                    <a:pt x="5953" y="1216"/>
                    <a:pt x="6115" y="1025"/>
                  </a:cubicBezTo>
                  <a:cubicBezTo>
                    <a:pt x="5459" y="369"/>
                    <a:pt x="4565" y="1"/>
                    <a:pt x="3641" y="1"/>
                  </a:cubicBezTo>
                  <a:close/>
                </a:path>
              </a:pathLst>
            </a:custGeom>
            <a:solidFill>
              <a:srgbClr val="FFFFFF"/>
            </a:solidFill>
            <a:ln w="5950" cap="flat" cmpd="sng">
              <a:solidFill>
                <a:srgbClr val="FFFFFF"/>
              </a:solidFill>
              <a:prstDash val="solid"/>
              <a:miter lim="95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8" name="Google Shape;3478;p38"/>
            <p:cNvSpPr/>
            <p:nvPr/>
          </p:nvSpPr>
          <p:spPr>
            <a:xfrm>
              <a:off x="1870625" y="3516375"/>
              <a:ext cx="113800" cy="102500"/>
            </a:xfrm>
            <a:custGeom>
              <a:avLst/>
              <a:gdLst/>
              <a:ahLst/>
              <a:cxnLst/>
              <a:rect l="l" t="t" r="r" b="b"/>
              <a:pathLst>
                <a:path w="4552" h="4100" extrusionOk="0">
                  <a:moveTo>
                    <a:pt x="4213" y="0"/>
                  </a:moveTo>
                  <a:cubicBezTo>
                    <a:pt x="3348" y="0"/>
                    <a:pt x="2512" y="322"/>
                    <a:pt x="1871" y="913"/>
                  </a:cubicBezTo>
                  <a:cubicBezTo>
                    <a:pt x="611" y="2039"/>
                    <a:pt x="1" y="4099"/>
                    <a:pt x="1" y="4099"/>
                  </a:cubicBezTo>
                  <a:cubicBezTo>
                    <a:pt x="1" y="4099"/>
                    <a:pt x="2109" y="3718"/>
                    <a:pt x="3368" y="2583"/>
                  </a:cubicBezTo>
                  <a:cubicBezTo>
                    <a:pt x="4112" y="1934"/>
                    <a:pt x="4542" y="999"/>
                    <a:pt x="4551" y="16"/>
                  </a:cubicBezTo>
                  <a:cubicBezTo>
                    <a:pt x="4438" y="5"/>
                    <a:pt x="4326" y="0"/>
                    <a:pt x="4213" y="0"/>
                  </a:cubicBezTo>
                  <a:close/>
                </a:path>
              </a:pathLst>
            </a:custGeom>
            <a:solidFill>
              <a:srgbClr val="FFFFFF"/>
            </a:solidFill>
            <a:ln w="5950" cap="flat" cmpd="sng">
              <a:solidFill>
                <a:srgbClr val="FFFFFF"/>
              </a:solidFill>
              <a:prstDash val="solid"/>
              <a:miter lim="95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9" name="Google Shape;3479;p38"/>
            <p:cNvSpPr/>
            <p:nvPr/>
          </p:nvSpPr>
          <p:spPr>
            <a:xfrm>
              <a:off x="2076675" y="3183625"/>
              <a:ext cx="83025" cy="136425"/>
            </a:xfrm>
            <a:custGeom>
              <a:avLst/>
              <a:gdLst/>
              <a:ahLst/>
              <a:cxnLst/>
              <a:rect l="l" t="t" r="r" b="b"/>
              <a:pathLst>
                <a:path w="3321" h="5457" extrusionOk="0">
                  <a:moveTo>
                    <a:pt x="363" y="0"/>
                  </a:moveTo>
                  <a:cubicBezTo>
                    <a:pt x="297" y="172"/>
                    <a:pt x="249" y="353"/>
                    <a:pt x="220" y="534"/>
                  </a:cubicBezTo>
                  <a:cubicBezTo>
                    <a:pt x="211" y="529"/>
                    <a:pt x="201" y="527"/>
                    <a:pt x="192" y="527"/>
                  </a:cubicBezTo>
                  <a:cubicBezTo>
                    <a:pt x="182" y="527"/>
                    <a:pt x="173" y="529"/>
                    <a:pt x="163" y="534"/>
                  </a:cubicBezTo>
                  <a:cubicBezTo>
                    <a:pt x="1" y="553"/>
                    <a:pt x="10" y="801"/>
                    <a:pt x="173" y="801"/>
                  </a:cubicBezTo>
                  <a:cubicBezTo>
                    <a:pt x="96" y="1507"/>
                    <a:pt x="220" y="2213"/>
                    <a:pt x="545" y="2833"/>
                  </a:cubicBezTo>
                  <a:cubicBezTo>
                    <a:pt x="1317" y="4340"/>
                    <a:pt x="3149" y="5456"/>
                    <a:pt x="3149" y="5456"/>
                  </a:cubicBezTo>
                  <a:cubicBezTo>
                    <a:pt x="3149" y="5456"/>
                    <a:pt x="3321" y="3301"/>
                    <a:pt x="2548" y="1803"/>
                  </a:cubicBezTo>
                  <a:cubicBezTo>
                    <a:pt x="2109" y="916"/>
                    <a:pt x="1317" y="267"/>
                    <a:pt x="363" y="0"/>
                  </a:cubicBezTo>
                  <a:close/>
                </a:path>
              </a:pathLst>
            </a:custGeom>
            <a:solidFill>
              <a:srgbClr val="FFFFFF"/>
            </a:solidFill>
            <a:ln w="5950" cap="flat" cmpd="sng">
              <a:solidFill>
                <a:srgbClr val="FFFFFF"/>
              </a:solidFill>
              <a:prstDash val="solid"/>
              <a:miter lim="95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0" name="Google Shape;3480;p38"/>
            <p:cNvSpPr/>
            <p:nvPr/>
          </p:nvSpPr>
          <p:spPr>
            <a:xfrm>
              <a:off x="2097675" y="2990200"/>
              <a:ext cx="143350" cy="66450"/>
            </a:xfrm>
            <a:custGeom>
              <a:avLst/>
              <a:gdLst/>
              <a:ahLst/>
              <a:cxnLst/>
              <a:rect l="l" t="t" r="r" b="b"/>
              <a:pathLst>
                <a:path w="5734" h="2658" extrusionOk="0">
                  <a:moveTo>
                    <a:pt x="4147" y="0"/>
                  </a:moveTo>
                  <a:cubicBezTo>
                    <a:pt x="3728" y="0"/>
                    <a:pt x="3308" y="76"/>
                    <a:pt x="2910" y="230"/>
                  </a:cubicBezTo>
                  <a:cubicBezTo>
                    <a:pt x="1326" y="831"/>
                    <a:pt x="0" y="2519"/>
                    <a:pt x="0" y="2519"/>
                  </a:cubicBezTo>
                  <a:cubicBezTo>
                    <a:pt x="0" y="2519"/>
                    <a:pt x="712" y="2658"/>
                    <a:pt x="1621" y="2658"/>
                  </a:cubicBezTo>
                  <a:cubicBezTo>
                    <a:pt x="2276" y="2658"/>
                    <a:pt x="3034" y="2586"/>
                    <a:pt x="3702" y="2338"/>
                  </a:cubicBezTo>
                  <a:cubicBezTo>
                    <a:pt x="4627" y="2004"/>
                    <a:pt x="5361" y="1288"/>
                    <a:pt x="5733" y="382"/>
                  </a:cubicBezTo>
                  <a:cubicBezTo>
                    <a:pt x="5237" y="129"/>
                    <a:pt x="4692" y="0"/>
                    <a:pt x="4147" y="0"/>
                  </a:cubicBezTo>
                  <a:close/>
                </a:path>
              </a:pathLst>
            </a:custGeom>
            <a:solidFill>
              <a:srgbClr val="FFFFFF"/>
            </a:solidFill>
            <a:ln w="5950" cap="flat" cmpd="sng">
              <a:solidFill>
                <a:srgbClr val="FFFFFF"/>
              </a:solidFill>
              <a:prstDash val="solid"/>
              <a:miter lim="95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1" name="Google Shape;3481;p38"/>
            <p:cNvSpPr/>
            <p:nvPr/>
          </p:nvSpPr>
          <p:spPr>
            <a:xfrm>
              <a:off x="1478325" y="3852550"/>
              <a:ext cx="150275" cy="58925"/>
            </a:xfrm>
            <a:custGeom>
              <a:avLst/>
              <a:gdLst/>
              <a:ahLst/>
              <a:cxnLst/>
              <a:rect l="l" t="t" r="r" b="b"/>
              <a:pathLst>
                <a:path w="6011" h="2357" extrusionOk="0">
                  <a:moveTo>
                    <a:pt x="2806" y="1"/>
                  </a:moveTo>
                  <a:cubicBezTo>
                    <a:pt x="1388" y="1"/>
                    <a:pt x="1" y="525"/>
                    <a:pt x="1" y="525"/>
                  </a:cubicBezTo>
                  <a:cubicBezTo>
                    <a:pt x="1" y="525"/>
                    <a:pt x="1556" y="1937"/>
                    <a:pt x="3187" y="2271"/>
                  </a:cubicBezTo>
                  <a:cubicBezTo>
                    <a:pt x="3216" y="2281"/>
                    <a:pt x="3235" y="2281"/>
                    <a:pt x="3254" y="2290"/>
                  </a:cubicBezTo>
                  <a:cubicBezTo>
                    <a:pt x="3477" y="2334"/>
                    <a:pt x="3702" y="2356"/>
                    <a:pt x="3926" y="2356"/>
                  </a:cubicBezTo>
                  <a:cubicBezTo>
                    <a:pt x="4670" y="2356"/>
                    <a:pt x="5402" y="2117"/>
                    <a:pt x="6011" y="1670"/>
                  </a:cubicBezTo>
                  <a:cubicBezTo>
                    <a:pt x="5495" y="831"/>
                    <a:pt x="4646" y="249"/>
                    <a:pt x="3673" y="77"/>
                  </a:cubicBezTo>
                  <a:cubicBezTo>
                    <a:pt x="3397" y="29"/>
                    <a:pt x="3120" y="1"/>
                    <a:pt x="2844" y="1"/>
                  </a:cubicBezTo>
                  <a:cubicBezTo>
                    <a:pt x="2831" y="1"/>
                    <a:pt x="2818" y="1"/>
                    <a:pt x="2806" y="1"/>
                  </a:cubicBezTo>
                  <a:close/>
                </a:path>
              </a:pathLst>
            </a:custGeom>
            <a:solidFill>
              <a:srgbClr val="FFFFFF"/>
            </a:solidFill>
            <a:ln w="5950" cap="flat" cmpd="sng">
              <a:solidFill>
                <a:srgbClr val="FFFFFF"/>
              </a:solidFill>
              <a:prstDash val="solid"/>
              <a:miter lim="95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2" name="Google Shape;3482;p38"/>
            <p:cNvSpPr/>
            <p:nvPr/>
          </p:nvSpPr>
          <p:spPr>
            <a:xfrm>
              <a:off x="2218575" y="3497450"/>
              <a:ext cx="85175" cy="132875"/>
            </a:xfrm>
            <a:custGeom>
              <a:avLst/>
              <a:gdLst/>
              <a:ahLst/>
              <a:cxnLst/>
              <a:rect l="l" t="t" r="r" b="b"/>
              <a:pathLst>
                <a:path w="3407" h="5315" extrusionOk="0">
                  <a:moveTo>
                    <a:pt x="2658" y="3155"/>
                  </a:moveTo>
                  <a:cubicBezTo>
                    <a:pt x="2802" y="3155"/>
                    <a:pt x="2894" y="3320"/>
                    <a:pt x="2805" y="3444"/>
                  </a:cubicBezTo>
                  <a:cubicBezTo>
                    <a:pt x="2768" y="3501"/>
                    <a:pt x="2712" y="3526"/>
                    <a:pt x="2657" y="3526"/>
                  </a:cubicBezTo>
                  <a:cubicBezTo>
                    <a:pt x="2573" y="3526"/>
                    <a:pt x="2489" y="3466"/>
                    <a:pt x="2471" y="3368"/>
                  </a:cubicBezTo>
                  <a:cubicBezTo>
                    <a:pt x="2452" y="3273"/>
                    <a:pt x="2519" y="3177"/>
                    <a:pt x="2624" y="3158"/>
                  </a:cubicBezTo>
                  <a:cubicBezTo>
                    <a:pt x="2636" y="3156"/>
                    <a:pt x="2647" y="3155"/>
                    <a:pt x="2658" y="3155"/>
                  </a:cubicBezTo>
                  <a:close/>
                  <a:moveTo>
                    <a:pt x="2028" y="3662"/>
                  </a:moveTo>
                  <a:cubicBezTo>
                    <a:pt x="2061" y="3662"/>
                    <a:pt x="2091" y="3689"/>
                    <a:pt x="2099" y="3731"/>
                  </a:cubicBezTo>
                  <a:cubicBezTo>
                    <a:pt x="2109" y="3769"/>
                    <a:pt x="2080" y="3807"/>
                    <a:pt x="2033" y="3816"/>
                  </a:cubicBezTo>
                  <a:cubicBezTo>
                    <a:pt x="2028" y="3818"/>
                    <a:pt x="2023" y="3818"/>
                    <a:pt x="2018" y="3818"/>
                  </a:cubicBezTo>
                  <a:cubicBezTo>
                    <a:pt x="1985" y="3818"/>
                    <a:pt x="1955" y="3791"/>
                    <a:pt x="1947" y="3750"/>
                  </a:cubicBezTo>
                  <a:cubicBezTo>
                    <a:pt x="1937" y="3712"/>
                    <a:pt x="1966" y="3673"/>
                    <a:pt x="2004" y="3664"/>
                  </a:cubicBezTo>
                  <a:lnTo>
                    <a:pt x="2014" y="3664"/>
                  </a:lnTo>
                  <a:cubicBezTo>
                    <a:pt x="2019" y="3663"/>
                    <a:pt x="2023" y="3662"/>
                    <a:pt x="2028" y="3662"/>
                  </a:cubicBezTo>
                  <a:close/>
                  <a:moveTo>
                    <a:pt x="58" y="1"/>
                  </a:moveTo>
                  <a:lnTo>
                    <a:pt x="58" y="1"/>
                  </a:lnTo>
                  <a:cubicBezTo>
                    <a:pt x="58" y="1"/>
                    <a:pt x="1" y="2147"/>
                    <a:pt x="840" y="3616"/>
                  </a:cubicBezTo>
                  <a:cubicBezTo>
                    <a:pt x="1317" y="4475"/>
                    <a:pt x="2138" y="5095"/>
                    <a:pt x="3101" y="5314"/>
                  </a:cubicBezTo>
                  <a:cubicBezTo>
                    <a:pt x="3406" y="4370"/>
                    <a:pt x="3282" y="3349"/>
                    <a:pt x="2786" y="2500"/>
                  </a:cubicBezTo>
                  <a:cubicBezTo>
                    <a:pt x="1956" y="1031"/>
                    <a:pt x="58" y="1"/>
                    <a:pt x="58" y="1"/>
                  </a:cubicBezTo>
                  <a:close/>
                </a:path>
              </a:pathLst>
            </a:custGeom>
            <a:solidFill>
              <a:srgbClr val="FFFFFF"/>
            </a:solidFill>
            <a:ln w="5950" cap="flat" cmpd="sng">
              <a:solidFill>
                <a:srgbClr val="FFFFFF"/>
              </a:solidFill>
              <a:prstDash val="solid"/>
              <a:miter lim="95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3" name="Google Shape;3483;p38"/>
            <p:cNvSpPr/>
            <p:nvPr/>
          </p:nvSpPr>
          <p:spPr>
            <a:xfrm>
              <a:off x="2358100" y="3305475"/>
              <a:ext cx="122600" cy="92975"/>
            </a:xfrm>
            <a:custGeom>
              <a:avLst/>
              <a:gdLst/>
              <a:ahLst/>
              <a:cxnLst/>
              <a:rect l="l" t="t" r="r" b="b"/>
              <a:pathLst>
                <a:path w="4904" h="3719" extrusionOk="0">
                  <a:moveTo>
                    <a:pt x="4903" y="1"/>
                  </a:moveTo>
                  <a:cubicBezTo>
                    <a:pt x="4903" y="1"/>
                    <a:pt x="4570" y="39"/>
                    <a:pt x="4093" y="134"/>
                  </a:cubicBezTo>
                  <a:cubicBezTo>
                    <a:pt x="3339" y="287"/>
                    <a:pt x="2232" y="592"/>
                    <a:pt x="1403" y="1203"/>
                  </a:cubicBezTo>
                  <a:cubicBezTo>
                    <a:pt x="611" y="1784"/>
                    <a:pt x="96" y="2681"/>
                    <a:pt x="0" y="3654"/>
                  </a:cubicBezTo>
                  <a:cubicBezTo>
                    <a:pt x="218" y="3697"/>
                    <a:pt x="438" y="3719"/>
                    <a:pt x="657" y="3719"/>
                  </a:cubicBezTo>
                  <a:cubicBezTo>
                    <a:pt x="1406" y="3719"/>
                    <a:pt x="2142" y="3471"/>
                    <a:pt x="2748" y="3005"/>
                  </a:cubicBezTo>
                  <a:cubicBezTo>
                    <a:pt x="3387" y="2538"/>
                    <a:pt x="3892" y="1851"/>
                    <a:pt x="4264" y="1250"/>
                  </a:cubicBezTo>
                  <a:cubicBezTo>
                    <a:pt x="4503" y="850"/>
                    <a:pt x="4722" y="430"/>
                    <a:pt x="4903" y="1"/>
                  </a:cubicBezTo>
                  <a:close/>
                </a:path>
              </a:pathLst>
            </a:custGeom>
            <a:solidFill>
              <a:srgbClr val="FFFFFF"/>
            </a:solidFill>
            <a:ln w="5950" cap="flat" cmpd="sng">
              <a:solidFill>
                <a:srgbClr val="FFFFFF"/>
              </a:solidFill>
              <a:prstDash val="solid"/>
              <a:miter lim="95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4" name="Google Shape;3484;p38"/>
            <p:cNvSpPr/>
            <p:nvPr/>
          </p:nvSpPr>
          <p:spPr>
            <a:xfrm>
              <a:off x="1385800" y="3172600"/>
              <a:ext cx="135000" cy="77300"/>
            </a:xfrm>
            <a:custGeom>
              <a:avLst/>
              <a:gdLst/>
              <a:ahLst/>
              <a:cxnLst/>
              <a:rect l="l" t="t" r="r" b="b"/>
              <a:pathLst>
                <a:path w="5400" h="3092" extrusionOk="0">
                  <a:moveTo>
                    <a:pt x="1136" y="1"/>
                  </a:moveTo>
                  <a:cubicBezTo>
                    <a:pt x="754" y="1"/>
                    <a:pt x="371" y="65"/>
                    <a:pt x="1" y="193"/>
                  </a:cubicBezTo>
                  <a:cubicBezTo>
                    <a:pt x="249" y="1147"/>
                    <a:pt x="888" y="1958"/>
                    <a:pt x="1756" y="2416"/>
                  </a:cubicBezTo>
                  <a:cubicBezTo>
                    <a:pt x="2080" y="2578"/>
                    <a:pt x="2414" y="2711"/>
                    <a:pt x="2767" y="2807"/>
                  </a:cubicBezTo>
                  <a:cubicBezTo>
                    <a:pt x="3502" y="2995"/>
                    <a:pt x="4258" y="3092"/>
                    <a:pt x="5018" y="3092"/>
                  </a:cubicBezTo>
                  <a:cubicBezTo>
                    <a:pt x="5145" y="3092"/>
                    <a:pt x="5272" y="3089"/>
                    <a:pt x="5400" y="3083"/>
                  </a:cubicBezTo>
                  <a:cubicBezTo>
                    <a:pt x="5400" y="3083"/>
                    <a:pt x="4312" y="1223"/>
                    <a:pt x="2824" y="431"/>
                  </a:cubicBezTo>
                  <a:cubicBezTo>
                    <a:pt x="2672" y="355"/>
                    <a:pt x="2519" y="288"/>
                    <a:pt x="2366" y="231"/>
                  </a:cubicBezTo>
                  <a:cubicBezTo>
                    <a:pt x="1969" y="77"/>
                    <a:pt x="1553" y="1"/>
                    <a:pt x="1136" y="1"/>
                  </a:cubicBezTo>
                  <a:close/>
                </a:path>
              </a:pathLst>
            </a:custGeom>
            <a:solidFill>
              <a:srgbClr val="FFFFFF"/>
            </a:solidFill>
            <a:ln w="5950" cap="flat" cmpd="sng">
              <a:solidFill>
                <a:srgbClr val="FFFFFF"/>
              </a:solidFill>
              <a:prstDash val="solid"/>
              <a:miter lim="95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5" name="Google Shape;3485;p38"/>
            <p:cNvSpPr/>
            <p:nvPr/>
          </p:nvSpPr>
          <p:spPr>
            <a:xfrm>
              <a:off x="1770225" y="3142575"/>
              <a:ext cx="152175" cy="56800"/>
            </a:xfrm>
            <a:custGeom>
              <a:avLst/>
              <a:gdLst/>
              <a:ahLst/>
              <a:cxnLst/>
              <a:rect l="l" t="t" r="r" b="b"/>
              <a:pathLst>
                <a:path w="6087" h="2272" extrusionOk="0">
                  <a:moveTo>
                    <a:pt x="2320" y="1"/>
                  </a:moveTo>
                  <a:cubicBezTo>
                    <a:pt x="1469" y="1"/>
                    <a:pt x="636" y="321"/>
                    <a:pt x="1" y="898"/>
                  </a:cubicBezTo>
                  <a:cubicBezTo>
                    <a:pt x="592" y="1680"/>
                    <a:pt x="1499" y="2176"/>
                    <a:pt x="2481" y="2253"/>
                  </a:cubicBezTo>
                  <a:cubicBezTo>
                    <a:pt x="2613" y="2265"/>
                    <a:pt x="2746" y="2271"/>
                    <a:pt x="2879" y="2271"/>
                  </a:cubicBezTo>
                  <a:cubicBezTo>
                    <a:pt x="4450" y="2271"/>
                    <a:pt x="6087" y="1461"/>
                    <a:pt x="6087" y="1461"/>
                  </a:cubicBezTo>
                  <a:cubicBezTo>
                    <a:pt x="6087" y="1461"/>
                    <a:pt x="4370" y="173"/>
                    <a:pt x="2681" y="20"/>
                  </a:cubicBezTo>
                  <a:cubicBezTo>
                    <a:pt x="2561" y="7"/>
                    <a:pt x="2440" y="1"/>
                    <a:pt x="2320" y="1"/>
                  </a:cubicBezTo>
                  <a:close/>
                </a:path>
              </a:pathLst>
            </a:custGeom>
            <a:solidFill>
              <a:srgbClr val="FFFFFF"/>
            </a:solidFill>
            <a:ln w="5950" cap="flat" cmpd="sng">
              <a:solidFill>
                <a:srgbClr val="FFFFFF"/>
              </a:solidFill>
              <a:prstDash val="solid"/>
              <a:miter lim="95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6" name="Google Shape;3486;p38"/>
            <p:cNvSpPr/>
            <p:nvPr/>
          </p:nvSpPr>
          <p:spPr>
            <a:xfrm>
              <a:off x="1781675" y="3500925"/>
              <a:ext cx="16725" cy="15775"/>
            </a:xfrm>
            <a:custGeom>
              <a:avLst/>
              <a:gdLst/>
              <a:ahLst/>
              <a:cxnLst/>
              <a:rect l="l" t="t" r="r" b="b"/>
              <a:pathLst>
                <a:path w="669" h="631" extrusionOk="0">
                  <a:moveTo>
                    <a:pt x="337" y="1"/>
                  </a:moveTo>
                  <a:cubicBezTo>
                    <a:pt x="320" y="1"/>
                    <a:pt x="304" y="2"/>
                    <a:pt x="287" y="5"/>
                  </a:cubicBezTo>
                  <a:cubicBezTo>
                    <a:pt x="115" y="33"/>
                    <a:pt x="1" y="196"/>
                    <a:pt x="20" y="367"/>
                  </a:cubicBezTo>
                  <a:cubicBezTo>
                    <a:pt x="29" y="386"/>
                    <a:pt x="39" y="405"/>
                    <a:pt x="48" y="434"/>
                  </a:cubicBezTo>
                  <a:cubicBezTo>
                    <a:pt x="90" y="550"/>
                    <a:pt x="204" y="630"/>
                    <a:pt x="327" y="630"/>
                  </a:cubicBezTo>
                  <a:cubicBezTo>
                    <a:pt x="345" y="630"/>
                    <a:pt x="364" y="629"/>
                    <a:pt x="382" y="625"/>
                  </a:cubicBezTo>
                  <a:cubicBezTo>
                    <a:pt x="554" y="596"/>
                    <a:pt x="669" y="444"/>
                    <a:pt x="649" y="272"/>
                  </a:cubicBezTo>
                  <a:cubicBezTo>
                    <a:pt x="640" y="215"/>
                    <a:pt x="621" y="167"/>
                    <a:pt x="583" y="129"/>
                  </a:cubicBezTo>
                  <a:cubicBezTo>
                    <a:pt x="526" y="47"/>
                    <a:pt x="434" y="1"/>
                    <a:pt x="337" y="1"/>
                  </a:cubicBezTo>
                  <a:close/>
                </a:path>
              </a:pathLst>
            </a:custGeom>
            <a:solidFill>
              <a:srgbClr val="FFFFFF"/>
            </a:solidFill>
            <a:ln w="5950" cap="flat" cmpd="sng">
              <a:solidFill>
                <a:srgbClr val="FFFFFF"/>
              </a:solidFill>
              <a:prstDash val="solid"/>
              <a:miter lim="95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7" name="Google Shape;3487;p38"/>
            <p:cNvSpPr/>
            <p:nvPr/>
          </p:nvSpPr>
          <p:spPr>
            <a:xfrm>
              <a:off x="2034700" y="3554825"/>
              <a:ext cx="14575" cy="13725"/>
            </a:xfrm>
            <a:custGeom>
              <a:avLst/>
              <a:gdLst/>
              <a:ahLst/>
              <a:cxnLst/>
              <a:rect l="l" t="t" r="r" b="b"/>
              <a:pathLst>
                <a:path w="583" h="549" extrusionOk="0">
                  <a:moveTo>
                    <a:pt x="287" y="1"/>
                  </a:moveTo>
                  <a:cubicBezTo>
                    <a:pt x="275" y="1"/>
                    <a:pt x="262" y="2"/>
                    <a:pt x="249" y="5"/>
                  </a:cubicBezTo>
                  <a:cubicBezTo>
                    <a:pt x="96" y="24"/>
                    <a:pt x="1" y="167"/>
                    <a:pt x="20" y="320"/>
                  </a:cubicBezTo>
                  <a:cubicBezTo>
                    <a:pt x="49" y="453"/>
                    <a:pt x="173" y="548"/>
                    <a:pt x="306" y="548"/>
                  </a:cubicBezTo>
                  <a:lnTo>
                    <a:pt x="335" y="548"/>
                  </a:lnTo>
                  <a:cubicBezTo>
                    <a:pt x="373" y="539"/>
                    <a:pt x="411" y="520"/>
                    <a:pt x="440" y="501"/>
                  </a:cubicBezTo>
                  <a:cubicBezTo>
                    <a:pt x="535" y="444"/>
                    <a:pt x="583" y="339"/>
                    <a:pt x="564" y="234"/>
                  </a:cubicBezTo>
                  <a:cubicBezTo>
                    <a:pt x="545" y="138"/>
                    <a:pt x="478" y="52"/>
                    <a:pt x="392" y="24"/>
                  </a:cubicBezTo>
                  <a:cubicBezTo>
                    <a:pt x="357" y="10"/>
                    <a:pt x="322" y="1"/>
                    <a:pt x="287" y="1"/>
                  </a:cubicBezTo>
                  <a:close/>
                </a:path>
              </a:pathLst>
            </a:custGeom>
            <a:solidFill>
              <a:srgbClr val="FFFFFF"/>
            </a:solidFill>
            <a:ln w="5950" cap="flat" cmpd="sng">
              <a:solidFill>
                <a:srgbClr val="FFFFFF"/>
              </a:solidFill>
              <a:prstDash val="solid"/>
              <a:miter lim="95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8" name="Google Shape;3488;p38"/>
            <p:cNvSpPr/>
            <p:nvPr/>
          </p:nvSpPr>
          <p:spPr>
            <a:xfrm>
              <a:off x="2212150" y="3301600"/>
              <a:ext cx="18850" cy="15700"/>
            </a:xfrm>
            <a:custGeom>
              <a:avLst/>
              <a:gdLst/>
              <a:ahLst/>
              <a:cxnLst/>
              <a:rect l="l" t="t" r="r" b="b"/>
              <a:pathLst>
                <a:path w="754" h="628" extrusionOk="0">
                  <a:moveTo>
                    <a:pt x="342" y="1"/>
                  </a:moveTo>
                  <a:cubicBezTo>
                    <a:pt x="163" y="1"/>
                    <a:pt x="0" y="159"/>
                    <a:pt x="29" y="365"/>
                  </a:cubicBezTo>
                  <a:cubicBezTo>
                    <a:pt x="55" y="519"/>
                    <a:pt x="188" y="627"/>
                    <a:pt x="339" y="627"/>
                  </a:cubicBezTo>
                  <a:cubicBezTo>
                    <a:pt x="356" y="627"/>
                    <a:pt x="374" y="626"/>
                    <a:pt x="391" y="623"/>
                  </a:cubicBezTo>
                  <a:cubicBezTo>
                    <a:pt x="658" y="585"/>
                    <a:pt x="754" y="222"/>
                    <a:pt x="525" y="60"/>
                  </a:cubicBezTo>
                  <a:cubicBezTo>
                    <a:pt x="467" y="19"/>
                    <a:pt x="404" y="1"/>
                    <a:pt x="342" y="1"/>
                  </a:cubicBezTo>
                  <a:close/>
                </a:path>
              </a:pathLst>
            </a:custGeom>
            <a:solidFill>
              <a:srgbClr val="FFFFFF"/>
            </a:solidFill>
            <a:ln w="5950" cap="flat" cmpd="sng">
              <a:solidFill>
                <a:srgbClr val="FFFFFF"/>
              </a:solidFill>
              <a:prstDash val="solid"/>
              <a:miter lim="95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9" name="Google Shape;3489;p38"/>
            <p:cNvSpPr/>
            <p:nvPr/>
          </p:nvSpPr>
          <p:spPr>
            <a:xfrm>
              <a:off x="2334250" y="3511150"/>
              <a:ext cx="27725" cy="23125"/>
            </a:xfrm>
            <a:custGeom>
              <a:avLst/>
              <a:gdLst/>
              <a:ahLst/>
              <a:cxnLst/>
              <a:rect l="l" t="t" r="r" b="b"/>
              <a:pathLst>
                <a:path w="1109" h="925" extrusionOk="0">
                  <a:moveTo>
                    <a:pt x="606" y="1"/>
                  </a:moveTo>
                  <a:cubicBezTo>
                    <a:pt x="583" y="1"/>
                    <a:pt x="559" y="2"/>
                    <a:pt x="535" y="6"/>
                  </a:cubicBezTo>
                  <a:cubicBezTo>
                    <a:pt x="134" y="73"/>
                    <a:pt x="0" y="588"/>
                    <a:pt x="334" y="836"/>
                  </a:cubicBezTo>
                  <a:cubicBezTo>
                    <a:pt x="420" y="897"/>
                    <a:pt x="513" y="924"/>
                    <a:pt x="604" y="924"/>
                  </a:cubicBezTo>
                  <a:cubicBezTo>
                    <a:pt x="868" y="924"/>
                    <a:pt x="1109" y="693"/>
                    <a:pt x="1059" y="388"/>
                  </a:cubicBezTo>
                  <a:cubicBezTo>
                    <a:pt x="1025" y="163"/>
                    <a:pt x="833" y="1"/>
                    <a:pt x="606" y="1"/>
                  </a:cubicBezTo>
                  <a:close/>
                </a:path>
              </a:pathLst>
            </a:custGeom>
            <a:solidFill>
              <a:srgbClr val="FFFFFF"/>
            </a:solidFill>
            <a:ln w="5950" cap="flat" cmpd="sng">
              <a:solidFill>
                <a:srgbClr val="FFFFFF"/>
              </a:solidFill>
              <a:prstDash val="solid"/>
              <a:miter lim="95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0" name="Google Shape;3490;p38"/>
            <p:cNvSpPr/>
            <p:nvPr/>
          </p:nvSpPr>
          <p:spPr>
            <a:xfrm>
              <a:off x="2163725" y="3343575"/>
              <a:ext cx="30325" cy="25600"/>
            </a:xfrm>
            <a:custGeom>
              <a:avLst/>
              <a:gdLst/>
              <a:ahLst/>
              <a:cxnLst/>
              <a:rect l="l" t="t" r="r" b="b"/>
              <a:pathLst>
                <a:path w="1213" h="1024" extrusionOk="0">
                  <a:moveTo>
                    <a:pt x="669" y="0"/>
                  </a:moveTo>
                  <a:cubicBezTo>
                    <a:pt x="532" y="0"/>
                    <a:pt x="392" y="55"/>
                    <a:pt x="287" y="175"/>
                  </a:cubicBezTo>
                  <a:cubicBezTo>
                    <a:pt x="1" y="499"/>
                    <a:pt x="230" y="1005"/>
                    <a:pt x="659" y="1024"/>
                  </a:cubicBezTo>
                  <a:lnTo>
                    <a:pt x="754" y="1024"/>
                  </a:lnTo>
                  <a:cubicBezTo>
                    <a:pt x="802" y="1014"/>
                    <a:pt x="850" y="995"/>
                    <a:pt x="897" y="966"/>
                  </a:cubicBezTo>
                  <a:cubicBezTo>
                    <a:pt x="1098" y="871"/>
                    <a:pt x="1212" y="652"/>
                    <a:pt x="1174" y="432"/>
                  </a:cubicBezTo>
                  <a:cubicBezTo>
                    <a:pt x="1132" y="161"/>
                    <a:pt x="903" y="0"/>
                    <a:pt x="669" y="0"/>
                  </a:cubicBezTo>
                  <a:close/>
                </a:path>
              </a:pathLst>
            </a:custGeom>
            <a:solidFill>
              <a:srgbClr val="FFFFFF"/>
            </a:solidFill>
            <a:ln w="5950" cap="flat" cmpd="sng">
              <a:solidFill>
                <a:srgbClr val="FFFFFF"/>
              </a:solidFill>
              <a:prstDash val="solid"/>
              <a:miter lim="95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1" name="Google Shape;3491;p38"/>
            <p:cNvSpPr/>
            <p:nvPr/>
          </p:nvSpPr>
          <p:spPr>
            <a:xfrm>
              <a:off x="2412700" y="3186650"/>
              <a:ext cx="15050" cy="12450"/>
            </a:xfrm>
            <a:custGeom>
              <a:avLst/>
              <a:gdLst/>
              <a:ahLst/>
              <a:cxnLst/>
              <a:rect l="l" t="t" r="r" b="b"/>
              <a:pathLst>
                <a:path w="602" h="498" extrusionOk="0">
                  <a:moveTo>
                    <a:pt x="333" y="0"/>
                  </a:moveTo>
                  <a:cubicBezTo>
                    <a:pt x="321" y="0"/>
                    <a:pt x="309" y="1"/>
                    <a:pt x="296" y="3"/>
                  </a:cubicBezTo>
                  <a:cubicBezTo>
                    <a:pt x="77" y="32"/>
                    <a:pt x="1" y="318"/>
                    <a:pt x="182" y="451"/>
                  </a:cubicBezTo>
                  <a:cubicBezTo>
                    <a:pt x="228" y="483"/>
                    <a:pt x="279" y="497"/>
                    <a:pt x="328" y="497"/>
                  </a:cubicBezTo>
                  <a:cubicBezTo>
                    <a:pt x="471" y="497"/>
                    <a:pt x="602" y="376"/>
                    <a:pt x="573" y="213"/>
                  </a:cubicBezTo>
                  <a:cubicBezTo>
                    <a:pt x="556" y="83"/>
                    <a:pt x="452" y="0"/>
                    <a:pt x="333" y="0"/>
                  </a:cubicBezTo>
                  <a:close/>
                </a:path>
              </a:pathLst>
            </a:custGeom>
            <a:solidFill>
              <a:srgbClr val="FFFFFF"/>
            </a:solidFill>
            <a:ln w="5950" cap="flat" cmpd="sng">
              <a:solidFill>
                <a:srgbClr val="FFFFFF"/>
              </a:solidFill>
              <a:prstDash val="solid"/>
              <a:miter lim="95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2" name="Google Shape;3492;p38"/>
            <p:cNvSpPr/>
            <p:nvPr/>
          </p:nvSpPr>
          <p:spPr>
            <a:xfrm>
              <a:off x="2474475" y="3427825"/>
              <a:ext cx="6225" cy="12425"/>
            </a:xfrm>
            <a:custGeom>
              <a:avLst/>
              <a:gdLst/>
              <a:ahLst/>
              <a:cxnLst/>
              <a:rect l="l" t="t" r="r" b="b"/>
              <a:pathLst>
                <a:path w="249" h="497" extrusionOk="0">
                  <a:moveTo>
                    <a:pt x="172" y="0"/>
                  </a:moveTo>
                  <a:cubicBezTo>
                    <a:pt x="58" y="48"/>
                    <a:pt x="0" y="162"/>
                    <a:pt x="20" y="277"/>
                  </a:cubicBezTo>
                  <a:cubicBezTo>
                    <a:pt x="39" y="391"/>
                    <a:pt x="124" y="487"/>
                    <a:pt x="248" y="496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rgbClr val="FFFFFF"/>
            </a:solidFill>
            <a:ln w="5950" cap="flat" cmpd="sng">
              <a:solidFill>
                <a:srgbClr val="FFFFFF"/>
              </a:solidFill>
              <a:prstDash val="solid"/>
              <a:miter lim="95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3" name="Google Shape;3493;p38"/>
            <p:cNvSpPr/>
            <p:nvPr/>
          </p:nvSpPr>
          <p:spPr>
            <a:xfrm>
              <a:off x="2292750" y="3179075"/>
              <a:ext cx="7425" cy="6000"/>
            </a:xfrm>
            <a:custGeom>
              <a:avLst/>
              <a:gdLst/>
              <a:ahLst/>
              <a:cxnLst/>
              <a:rect l="l" t="t" r="r" b="b"/>
              <a:pathLst>
                <a:path w="297" h="240" extrusionOk="0">
                  <a:moveTo>
                    <a:pt x="134" y="1"/>
                  </a:moveTo>
                  <a:cubicBezTo>
                    <a:pt x="1" y="48"/>
                    <a:pt x="29" y="230"/>
                    <a:pt x="163" y="239"/>
                  </a:cubicBezTo>
                  <a:cubicBezTo>
                    <a:pt x="296" y="192"/>
                    <a:pt x="268" y="1"/>
                    <a:pt x="134" y="1"/>
                  </a:cubicBezTo>
                  <a:close/>
                </a:path>
              </a:pathLst>
            </a:custGeom>
            <a:solidFill>
              <a:srgbClr val="FFFFFF"/>
            </a:solidFill>
            <a:ln w="5950" cap="flat" cmpd="sng">
              <a:solidFill>
                <a:srgbClr val="FFFFFF"/>
              </a:solidFill>
              <a:prstDash val="solid"/>
              <a:miter lim="95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4" name="Google Shape;3494;p38"/>
            <p:cNvSpPr/>
            <p:nvPr/>
          </p:nvSpPr>
          <p:spPr>
            <a:xfrm>
              <a:off x="2218575" y="3152075"/>
              <a:ext cx="13375" cy="11150"/>
            </a:xfrm>
            <a:custGeom>
              <a:avLst/>
              <a:gdLst/>
              <a:ahLst/>
              <a:cxnLst/>
              <a:rect l="l" t="t" r="r" b="b"/>
              <a:pathLst>
                <a:path w="535" h="446" extrusionOk="0">
                  <a:moveTo>
                    <a:pt x="291" y="0"/>
                  </a:moveTo>
                  <a:cubicBezTo>
                    <a:pt x="280" y="0"/>
                    <a:pt x="269" y="1"/>
                    <a:pt x="258" y="3"/>
                  </a:cubicBezTo>
                  <a:cubicBezTo>
                    <a:pt x="58" y="31"/>
                    <a:pt x="1" y="289"/>
                    <a:pt x="153" y="403"/>
                  </a:cubicBezTo>
                  <a:cubicBezTo>
                    <a:pt x="195" y="433"/>
                    <a:pt x="240" y="446"/>
                    <a:pt x="285" y="446"/>
                  </a:cubicBezTo>
                  <a:cubicBezTo>
                    <a:pt x="415" y="446"/>
                    <a:pt x="535" y="333"/>
                    <a:pt x="506" y="184"/>
                  </a:cubicBezTo>
                  <a:cubicBezTo>
                    <a:pt x="489" y="80"/>
                    <a:pt x="394" y="0"/>
                    <a:pt x="291" y="0"/>
                  </a:cubicBezTo>
                  <a:close/>
                </a:path>
              </a:pathLst>
            </a:custGeom>
            <a:solidFill>
              <a:srgbClr val="FFFFFF"/>
            </a:solidFill>
            <a:ln w="5950" cap="flat" cmpd="sng">
              <a:solidFill>
                <a:srgbClr val="FFFFFF"/>
              </a:solidFill>
              <a:prstDash val="solid"/>
              <a:miter lim="95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5" name="Google Shape;3495;p38"/>
            <p:cNvSpPr/>
            <p:nvPr/>
          </p:nvSpPr>
          <p:spPr>
            <a:xfrm>
              <a:off x="2100775" y="3068275"/>
              <a:ext cx="16250" cy="13575"/>
            </a:xfrm>
            <a:custGeom>
              <a:avLst/>
              <a:gdLst/>
              <a:ahLst/>
              <a:cxnLst/>
              <a:rect l="l" t="t" r="r" b="b"/>
              <a:pathLst>
                <a:path w="650" h="543" extrusionOk="0">
                  <a:moveTo>
                    <a:pt x="295" y="0"/>
                  </a:moveTo>
                  <a:cubicBezTo>
                    <a:pt x="140" y="0"/>
                    <a:pt x="1" y="135"/>
                    <a:pt x="29" y="312"/>
                  </a:cubicBezTo>
                  <a:cubicBezTo>
                    <a:pt x="55" y="444"/>
                    <a:pt x="171" y="543"/>
                    <a:pt x="301" y="543"/>
                  </a:cubicBezTo>
                  <a:cubicBezTo>
                    <a:pt x="312" y="543"/>
                    <a:pt x="323" y="542"/>
                    <a:pt x="334" y="541"/>
                  </a:cubicBezTo>
                  <a:cubicBezTo>
                    <a:pt x="573" y="503"/>
                    <a:pt x="649" y="197"/>
                    <a:pt x="458" y="54"/>
                  </a:cubicBezTo>
                  <a:cubicBezTo>
                    <a:pt x="406" y="17"/>
                    <a:pt x="350" y="0"/>
                    <a:pt x="295" y="0"/>
                  </a:cubicBezTo>
                  <a:close/>
                </a:path>
              </a:pathLst>
            </a:custGeom>
            <a:solidFill>
              <a:srgbClr val="FFFFFF"/>
            </a:solidFill>
            <a:ln w="5950" cap="flat" cmpd="sng">
              <a:solidFill>
                <a:srgbClr val="FFFFFF"/>
              </a:solidFill>
              <a:prstDash val="solid"/>
              <a:miter lim="95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6" name="Google Shape;3496;p38"/>
            <p:cNvSpPr/>
            <p:nvPr/>
          </p:nvSpPr>
          <p:spPr>
            <a:xfrm>
              <a:off x="2127725" y="3088475"/>
              <a:ext cx="24350" cy="23500"/>
            </a:xfrm>
            <a:custGeom>
              <a:avLst/>
              <a:gdLst/>
              <a:ahLst/>
              <a:cxnLst/>
              <a:rect l="l" t="t" r="r" b="b"/>
              <a:pathLst>
                <a:path w="974" h="940" extrusionOk="0">
                  <a:moveTo>
                    <a:pt x="473" y="0"/>
                  </a:moveTo>
                  <a:cubicBezTo>
                    <a:pt x="261" y="0"/>
                    <a:pt x="51" y="135"/>
                    <a:pt x="10" y="391"/>
                  </a:cubicBezTo>
                  <a:cubicBezTo>
                    <a:pt x="0" y="439"/>
                    <a:pt x="0" y="486"/>
                    <a:pt x="10" y="544"/>
                  </a:cubicBezTo>
                  <a:cubicBezTo>
                    <a:pt x="45" y="769"/>
                    <a:pt x="245" y="940"/>
                    <a:pt x="475" y="940"/>
                  </a:cubicBezTo>
                  <a:cubicBezTo>
                    <a:pt x="498" y="940"/>
                    <a:pt x="521" y="938"/>
                    <a:pt x="544" y="935"/>
                  </a:cubicBezTo>
                  <a:cubicBezTo>
                    <a:pt x="792" y="897"/>
                    <a:pt x="973" y="658"/>
                    <a:pt x="935" y="400"/>
                  </a:cubicBezTo>
                  <a:cubicBezTo>
                    <a:pt x="926" y="372"/>
                    <a:pt x="926" y="343"/>
                    <a:pt x="916" y="315"/>
                  </a:cubicBezTo>
                  <a:cubicBezTo>
                    <a:pt x="841" y="102"/>
                    <a:pt x="656" y="0"/>
                    <a:pt x="473" y="0"/>
                  </a:cubicBezTo>
                  <a:close/>
                </a:path>
              </a:pathLst>
            </a:custGeom>
            <a:solidFill>
              <a:srgbClr val="FFFFFF"/>
            </a:solidFill>
            <a:ln w="5950" cap="flat" cmpd="sng">
              <a:solidFill>
                <a:srgbClr val="FFFFFF"/>
              </a:solidFill>
              <a:prstDash val="solid"/>
              <a:miter lim="95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7" name="Google Shape;3497;p38"/>
            <p:cNvSpPr/>
            <p:nvPr/>
          </p:nvSpPr>
          <p:spPr>
            <a:xfrm>
              <a:off x="1870350" y="3271075"/>
              <a:ext cx="16775" cy="14025"/>
            </a:xfrm>
            <a:custGeom>
              <a:avLst/>
              <a:gdLst/>
              <a:ahLst/>
              <a:cxnLst/>
              <a:rect l="l" t="t" r="r" b="b"/>
              <a:pathLst>
                <a:path w="671" h="561" extrusionOk="0">
                  <a:moveTo>
                    <a:pt x="299" y="1"/>
                  </a:moveTo>
                  <a:cubicBezTo>
                    <a:pt x="143" y="1"/>
                    <a:pt x="1" y="136"/>
                    <a:pt x="21" y="318"/>
                  </a:cubicBezTo>
                  <a:cubicBezTo>
                    <a:pt x="47" y="462"/>
                    <a:pt x="163" y="561"/>
                    <a:pt x="296" y="561"/>
                  </a:cubicBezTo>
                  <a:cubicBezTo>
                    <a:pt x="312" y="561"/>
                    <a:pt x="329" y="559"/>
                    <a:pt x="346" y="556"/>
                  </a:cubicBezTo>
                  <a:cubicBezTo>
                    <a:pt x="594" y="518"/>
                    <a:pt x="670" y="203"/>
                    <a:pt x="470" y="60"/>
                  </a:cubicBezTo>
                  <a:cubicBezTo>
                    <a:pt x="416" y="19"/>
                    <a:pt x="357" y="1"/>
                    <a:pt x="299" y="1"/>
                  </a:cubicBezTo>
                  <a:close/>
                </a:path>
              </a:pathLst>
            </a:custGeom>
            <a:solidFill>
              <a:srgbClr val="FFFFFF"/>
            </a:solidFill>
            <a:ln w="5950" cap="flat" cmpd="sng">
              <a:solidFill>
                <a:srgbClr val="FFFFFF"/>
              </a:solidFill>
              <a:prstDash val="solid"/>
              <a:miter lim="95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8" name="Google Shape;3498;p38"/>
            <p:cNvSpPr/>
            <p:nvPr/>
          </p:nvSpPr>
          <p:spPr>
            <a:xfrm>
              <a:off x="1951425" y="3424475"/>
              <a:ext cx="8900" cy="7275"/>
            </a:xfrm>
            <a:custGeom>
              <a:avLst/>
              <a:gdLst/>
              <a:ahLst/>
              <a:cxnLst/>
              <a:rect l="l" t="t" r="r" b="b"/>
              <a:pathLst>
                <a:path w="356" h="291" extrusionOk="0">
                  <a:moveTo>
                    <a:pt x="164" y="1"/>
                  </a:moveTo>
                  <a:cubicBezTo>
                    <a:pt x="79" y="1"/>
                    <a:pt x="1" y="73"/>
                    <a:pt x="22" y="172"/>
                  </a:cubicBezTo>
                  <a:cubicBezTo>
                    <a:pt x="30" y="239"/>
                    <a:pt x="89" y="291"/>
                    <a:pt x="154" y="291"/>
                  </a:cubicBezTo>
                  <a:cubicBezTo>
                    <a:pt x="164" y="291"/>
                    <a:pt x="174" y="289"/>
                    <a:pt x="184" y="287"/>
                  </a:cubicBezTo>
                  <a:cubicBezTo>
                    <a:pt x="318" y="268"/>
                    <a:pt x="356" y="106"/>
                    <a:pt x="251" y="29"/>
                  </a:cubicBezTo>
                  <a:cubicBezTo>
                    <a:pt x="224" y="10"/>
                    <a:pt x="193" y="1"/>
                    <a:pt x="164" y="1"/>
                  </a:cubicBezTo>
                  <a:close/>
                </a:path>
              </a:pathLst>
            </a:custGeom>
            <a:solidFill>
              <a:srgbClr val="FFFFFF"/>
            </a:solidFill>
            <a:ln w="5950" cap="flat" cmpd="sng">
              <a:solidFill>
                <a:srgbClr val="FFFFFF"/>
              </a:solidFill>
              <a:prstDash val="solid"/>
              <a:miter lim="95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9" name="Google Shape;3499;p38"/>
            <p:cNvSpPr/>
            <p:nvPr/>
          </p:nvSpPr>
          <p:spPr>
            <a:xfrm>
              <a:off x="1612850" y="3357025"/>
              <a:ext cx="31500" cy="26350"/>
            </a:xfrm>
            <a:custGeom>
              <a:avLst/>
              <a:gdLst/>
              <a:ahLst/>
              <a:cxnLst/>
              <a:rect l="l" t="t" r="r" b="b"/>
              <a:pathLst>
                <a:path w="1260" h="1054" extrusionOk="0">
                  <a:moveTo>
                    <a:pt x="571" y="0"/>
                  </a:moveTo>
                  <a:cubicBezTo>
                    <a:pt x="274" y="0"/>
                    <a:pt x="1" y="263"/>
                    <a:pt x="57" y="610"/>
                  </a:cubicBezTo>
                  <a:cubicBezTo>
                    <a:pt x="92" y="871"/>
                    <a:pt x="318" y="1053"/>
                    <a:pt x="576" y="1053"/>
                  </a:cubicBezTo>
                  <a:cubicBezTo>
                    <a:pt x="600" y="1053"/>
                    <a:pt x="624" y="1052"/>
                    <a:pt x="649" y="1048"/>
                  </a:cubicBezTo>
                  <a:cubicBezTo>
                    <a:pt x="1107" y="972"/>
                    <a:pt x="1259" y="381"/>
                    <a:pt x="878" y="104"/>
                  </a:cubicBezTo>
                  <a:cubicBezTo>
                    <a:pt x="781" y="32"/>
                    <a:pt x="675" y="0"/>
                    <a:pt x="571" y="0"/>
                  </a:cubicBezTo>
                  <a:close/>
                </a:path>
              </a:pathLst>
            </a:custGeom>
            <a:solidFill>
              <a:srgbClr val="FFFFFF"/>
            </a:solidFill>
            <a:ln w="5950" cap="flat" cmpd="sng">
              <a:solidFill>
                <a:srgbClr val="FFFFFF"/>
              </a:solidFill>
              <a:prstDash val="solid"/>
              <a:miter lim="95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0" name="Google Shape;3500;p38"/>
            <p:cNvSpPr/>
            <p:nvPr/>
          </p:nvSpPr>
          <p:spPr>
            <a:xfrm>
              <a:off x="1557500" y="3193500"/>
              <a:ext cx="26375" cy="22075"/>
            </a:xfrm>
            <a:custGeom>
              <a:avLst/>
              <a:gdLst/>
              <a:ahLst/>
              <a:cxnLst/>
              <a:rect l="l" t="t" r="r" b="b"/>
              <a:pathLst>
                <a:path w="1055" h="883" extrusionOk="0">
                  <a:moveTo>
                    <a:pt x="583" y="0"/>
                  </a:moveTo>
                  <a:cubicBezTo>
                    <a:pt x="561" y="0"/>
                    <a:pt x="538" y="2"/>
                    <a:pt x="516" y="6"/>
                  </a:cubicBezTo>
                  <a:cubicBezTo>
                    <a:pt x="125" y="72"/>
                    <a:pt x="1" y="568"/>
                    <a:pt x="325" y="797"/>
                  </a:cubicBezTo>
                  <a:cubicBezTo>
                    <a:pt x="406" y="856"/>
                    <a:pt x="494" y="882"/>
                    <a:pt x="579" y="882"/>
                  </a:cubicBezTo>
                  <a:cubicBezTo>
                    <a:pt x="828" y="882"/>
                    <a:pt x="1055" y="662"/>
                    <a:pt x="1012" y="378"/>
                  </a:cubicBezTo>
                  <a:cubicBezTo>
                    <a:pt x="977" y="162"/>
                    <a:pt x="794" y="0"/>
                    <a:pt x="583" y="0"/>
                  </a:cubicBezTo>
                  <a:close/>
                </a:path>
              </a:pathLst>
            </a:custGeom>
            <a:solidFill>
              <a:srgbClr val="FFFFFF"/>
            </a:solidFill>
            <a:ln w="5950" cap="flat" cmpd="sng">
              <a:solidFill>
                <a:srgbClr val="FFFFFF"/>
              </a:solidFill>
              <a:prstDash val="solid"/>
              <a:miter lim="95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1" name="Google Shape;3501;p38"/>
            <p:cNvSpPr/>
            <p:nvPr/>
          </p:nvSpPr>
          <p:spPr>
            <a:xfrm>
              <a:off x="1617600" y="3267025"/>
              <a:ext cx="5175" cy="4175"/>
            </a:xfrm>
            <a:custGeom>
              <a:avLst/>
              <a:gdLst/>
              <a:ahLst/>
              <a:cxnLst/>
              <a:rect l="l" t="t" r="r" b="b"/>
              <a:pathLst>
                <a:path w="207" h="167" extrusionOk="0">
                  <a:moveTo>
                    <a:pt x="106" y="0"/>
                  </a:moveTo>
                  <a:cubicBezTo>
                    <a:pt x="99" y="0"/>
                    <a:pt x="93" y="1"/>
                    <a:pt x="87" y="3"/>
                  </a:cubicBezTo>
                  <a:cubicBezTo>
                    <a:pt x="39" y="3"/>
                    <a:pt x="1" y="50"/>
                    <a:pt x="10" y="98"/>
                  </a:cubicBezTo>
                  <a:cubicBezTo>
                    <a:pt x="16" y="140"/>
                    <a:pt x="56" y="167"/>
                    <a:pt x="97" y="167"/>
                  </a:cubicBezTo>
                  <a:cubicBezTo>
                    <a:pt x="121" y="167"/>
                    <a:pt x="145" y="158"/>
                    <a:pt x="163" y="136"/>
                  </a:cubicBezTo>
                  <a:cubicBezTo>
                    <a:pt x="206" y="76"/>
                    <a:pt x="163" y="0"/>
                    <a:pt x="106" y="0"/>
                  </a:cubicBezTo>
                  <a:close/>
                </a:path>
              </a:pathLst>
            </a:custGeom>
            <a:solidFill>
              <a:srgbClr val="FFFFFF"/>
            </a:solidFill>
            <a:ln w="5950" cap="flat" cmpd="sng">
              <a:solidFill>
                <a:srgbClr val="FFFFFF"/>
              </a:solidFill>
              <a:prstDash val="solid"/>
              <a:miter lim="95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2" name="Google Shape;3502;p38"/>
            <p:cNvSpPr/>
            <p:nvPr/>
          </p:nvSpPr>
          <p:spPr>
            <a:xfrm>
              <a:off x="1616850" y="3307800"/>
              <a:ext cx="11275" cy="9475"/>
            </a:xfrm>
            <a:custGeom>
              <a:avLst/>
              <a:gdLst/>
              <a:ahLst/>
              <a:cxnLst/>
              <a:rect l="l" t="t" r="r" b="b"/>
              <a:pathLst>
                <a:path w="451" h="379" extrusionOk="0">
                  <a:moveTo>
                    <a:pt x="204" y="1"/>
                  </a:moveTo>
                  <a:cubicBezTo>
                    <a:pt x="98" y="1"/>
                    <a:pt x="0" y="96"/>
                    <a:pt x="21" y="222"/>
                  </a:cubicBezTo>
                  <a:cubicBezTo>
                    <a:pt x="38" y="315"/>
                    <a:pt x="115" y="378"/>
                    <a:pt x="205" y="378"/>
                  </a:cubicBezTo>
                  <a:cubicBezTo>
                    <a:pt x="217" y="378"/>
                    <a:pt x="229" y="377"/>
                    <a:pt x="241" y="375"/>
                  </a:cubicBezTo>
                  <a:cubicBezTo>
                    <a:pt x="403" y="346"/>
                    <a:pt x="450" y="137"/>
                    <a:pt x="317" y="41"/>
                  </a:cubicBezTo>
                  <a:cubicBezTo>
                    <a:pt x="282" y="13"/>
                    <a:pt x="242" y="1"/>
                    <a:pt x="204" y="1"/>
                  </a:cubicBezTo>
                  <a:close/>
                </a:path>
              </a:pathLst>
            </a:custGeom>
            <a:solidFill>
              <a:srgbClr val="FFFFFF"/>
            </a:solidFill>
            <a:ln w="5950" cap="flat" cmpd="sng">
              <a:solidFill>
                <a:srgbClr val="FFFFFF"/>
              </a:solidFill>
              <a:prstDash val="solid"/>
              <a:miter lim="95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3" name="Google Shape;3503;p38"/>
            <p:cNvSpPr/>
            <p:nvPr/>
          </p:nvSpPr>
          <p:spPr>
            <a:xfrm>
              <a:off x="1516500" y="3549750"/>
              <a:ext cx="27525" cy="23275"/>
            </a:xfrm>
            <a:custGeom>
              <a:avLst/>
              <a:gdLst/>
              <a:ahLst/>
              <a:cxnLst/>
              <a:rect l="l" t="t" r="r" b="b"/>
              <a:pathLst>
                <a:path w="1101" h="931" extrusionOk="0">
                  <a:moveTo>
                    <a:pt x="508" y="1"/>
                  </a:moveTo>
                  <a:cubicBezTo>
                    <a:pt x="482" y="1"/>
                    <a:pt x="456" y="3"/>
                    <a:pt x="429" y="7"/>
                  </a:cubicBezTo>
                  <a:cubicBezTo>
                    <a:pt x="172" y="46"/>
                    <a:pt x="0" y="284"/>
                    <a:pt x="38" y="532"/>
                  </a:cubicBezTo>
                  <a:cubicBezTo>
                    <a:pt x="79" y="783"/>
                    <a:pt x="292" y="931"/>
                    <a:pt x="505" y="931"/>
                  </a:cubicBezTo>
                  <a:cubicBezTo>
                    <a:pt x="640" y="931"/>
                    <a:pt x="776" y="871"/>
                    <a:pt x="868" y="742"/>
                  </a:cubicBezTo>
                  <a:cubicBezTo>
                    <a:pt x="1100" y="430"/>
                    <a:pt x="873" y="1"/>
                    <a:pt x="508" y="1"/>
                  </a:cubicBezTo>
                  <a:close/>
                </a:path>
              </a:pathLst>
            </a:custGeom>
            <a:solidFill>
              <a:srgbClr val="FFFFFF"/>
            </a:solidFill>
            <a:ln w="5950" cap="flat" cmpd="sng">
              <a:solidFill>
                <a:srgbClr val="FFFFFF"/>
              </a:solidFill>
              <a:prstDash val="solid"/>
              <a:miter lim="95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4" name="Google Shape;3504;p38"/>
            <p:cNvSpPr/>
            <p:nvPr/>
          </p:nvSpPr>
          <p:spPr>
            <a:xfrm>
              <a:off x="1569200" y="3570775"/>
              <a:ext cx="28675" cy="23925"/>
            </a:xfrm>
            <a:custGeom>
              <a:avLst/>
              <a:gdLst/>
              <a:ahLst/>
              <a:cxnLst/>
              <a:rect l="l" t="t" r="r" b="b"/>
              <a:pathLst>
                <a:path w="1147" h="957" extrusionOk="0">
                  <a:moveTo>
                    <a:pt x="625" y="1"/>
                  </a:moveTo>
                  <a:cubicBezTo>
                    <a:pt x="601" y="1"/>
                    <a:pt x="578" y="2"/>
                    <a:pt x="554" y="6"/>
                  </a:cubicBezTo>
                  <a:cubicBezTo>
                    <a:pt x="134" y="73"/>
                    <a:pt x="0" y="607"/>
                    <a:pt x="344" y="864"/>
                  </a:cubicBezTo>
                  <a:cubicBezTo>
                    <a:pt x="432" y="928"/>
                    <a:pt x="529" y="957"/>
                    <a:pt x="623" y="957"/>
                  </a:cubicBezTo>
                  <a:cubicBezTo>
                    <a:pt x="896" y="957"/>
                    <a:pt x="1147" y="718"/>
                    <a:pt x="1097" y="407"/>
                  </a:cubicBezTo>
                  <a:cubicBezTo>
                    <a:pt x="1054" y="164"/>
                    <a:pt x="854" y="1"/>
                    <a:pt x="625" y="1"/>
                  </a:cubicBezTo>
                  <a:close/>
                </a:path>
              </a:pathLst>
            </a:custGeom>
            <a:solidFill>
              <a:srgbClr val="FFFFFF"/>
            </a:solidFill>
            <a:ln w="5950" cap="flat" cmpd="sng">
              <a:solidFill>
                <a:srgbClr val="FFFFFF"/>
              </a:solidFill>
              <a:prstDash val="solid"/>
              <a:miter lim="95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5" name="Google Shape;3505;p38"/>
            <p:cNvSpPr/>
            <p:nvPr/>
          </p:nvSpPr>
          <p:spPr>
            <a:xfrm>
              <a:off x="1696075" y="3767825"/>
              <a:ext cx="13425" cy="11175"/>
            </a:xfrm>
            <a:custGeom>
              <a:avLst/>
              <a:gdLst/>
              <a:ahLst/>
              <a:cxnLst/>
              <a:rect l="l" t="t" r="r" b="b"/>
              <a:pathLst>
                <a:path w="537" h="447" extrusionOk="0">
                  <a:moveTo>
                    <a:pt x="296" y="0"/>
                  </a:moveTo>
                  <a:cubicBezTo>
                    <a:pt x="283" y="0"/>
                    <a:pt x="270" y="1"/>
                    <a:pt x="258" y="3"/>
                  </a:cubicBezTo>
                  <a:cubicBezTo>
                    <a:pt x="57" y="32"/>
                    <a:pt x="0" y="289"/>
                    <a:pt x="162" y="404"/>
                  </a:cubicBezTo>
                  <a:cubicBezTo>
                    <a:pt x="204" y="433"/>
                    <a:pt x="249" y="446"/>
                    <a:pt x="292" y="446"/>
                  </a:cubicBezTo>
                  <a:cubicBezTo>
                    <a:pt x="420" y="446"/>
                    <a:pt x="537" y="334"/>
                    <a:pt x="515" y="185"/>
                  </a:cubicBezTo>
                  <a:cubicBezTo>
                    <a:pt x="498" y="73"/>
                    <a:pt x="404" y="0"/>
                    <a:pt x="296" y="0"/>
                  </a:cubicBezTo>
                  <a:close/>
                </a:path>
              </a:pathLst>
            </a:custGeom>
            <a:solidFill>
              <a:srgbClr val="FFFFFF"/>
            </a:solidFill>
            <a:ln w="5950" cap="flat" cmpd="sng">
              <a:solidFill>
                <a:srgbClr val="FFFFFF"/>
              </a:solidFill>
              <a:prstDash val="solid"/>
              <a:miter lim="95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6" name="Google Shape;3506;p38"/>
            <p:cNvSpPr/>
            <p:nvPr/>
          </p:nvSpPr>
          <p:spPr>
            <a:xfrm>
              <a:off x="1756400" y="3887800"/>
              <a:ext cx="13675" cy="11425"/>
            </a:xfrm>
            <a:custGeom>
              <a:avLst/>
              <a:gdLst/>
              <a:ahLst/>
              <a:cxnLst/>
              <a:rect l="l" t="t" r="r" b="b"/>
              <a:pathLst>
                <a:path w="547" h="457" extrusionOk="0">
                  <a:moveTo>
                    <a:pt x="245" y="0"/>
                  </a:moveTo>
                  <a:cubicBezTo>
                    <a:pt x="233" y="0"/>
                    <a:pt x="222" y="1"/>
                    <a:pt x="210" y="3"/>
                  </a:cubicBezTo>
                  <a:cubicBezTo>
                    <a:pt x="86" y="22"/>
                    <a:pt x="1" y="136"/>
                    <a:pt x="20" y="260"/>
                  </a:cubicBezTo>
                  <a:cubicBezTo>
                    <a:pt x="37" y="383"/>
                    <a:pt x="145" y="456"/>
                    <a:pt x="252" y="456"/>
                  </a:cubicBezTo>
                  <a:cubicBezTo>
                    <a:pt x="319" y="456"/>
                    <a:pt x="386" y="428"/>
                    <a:pt x="430" y="365"/>
                  </a:cubicBezTo>
                  <a:cubicBezTo>
                    <a:pt x="547" y="212"/>
                    <a:pt x="426" y="0"/>
                    <a:pt x="245" y="0"/>
                  </a:cubicBezTo>
                  <a:close/>
                </a:path>
              </a:pathLst>
            </a:custGeom>
            <a:solidFill>
              <a:srgbClr val="FFFFFF"/>
            </a:solidFill>
            <a:ln w="5950" cap="flat" cmpd="sng">
              <a:solidFill>
                <a:srgbClr val="FFFFFF"/>
              </a:solidFill>
              <a:prstDash val="solid"/>
              <a:miter lim="95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7" name="Google Shape;3507;p38"/>
            <p:cNvSpPr/>
            <p:nvPr/>
          </p:nvSpPr>
          <p:spPr>
            <a:xfrm>
              <a:off x="1750200" y="3758100"/>
              <a:ext cx="11350" cy="9625"/>
            </a:xfrm>
            <a:custGeom>
              <a:avLst/>
              <a:gdLst/>
              <a:ahLst/>
              <a:cxnLst/>
              <a:rect l="l" t="t" r="r" b="b"/>
              <a:pathLst>
                <a:path w="454" h="385" extrusionOk="0">
                  <a:moveTo>
                    <a:pt x="240" y="0"/>
                  </a:moveTo>
                  <a:cubicBezTo>
                    <a:pt x="233" y="0"/>
                    <a:pt x="227" y="1"/>
                    <a:pt x="220" y="1"/>
                  </a:cubicBezTo>
                  <a:cubicBezTo>
                    <a:pt x="48" y="30"/>
                    <a:pt x="1" y="249"/>
                    <a:pt x="134" y="345"/>
                  </a:cubicBezTo>
                  <a:cubicBezTo>
                    <a:pt x="170" y="372"/>
                    <a:pt x="209" y="385"/>
                    <a:pt x="247" y="385"/>
                  </a:cubicBezTo>
                  <a:cubicBezTo>
                    <a:pt x="354" y="385"/>
                    <a:pt x="453" y="290"/>
                    <a:pt x="439" y="163"/>
                  </a:cubicBezTo>
                  <a:cubicBezTo>
                    <a:pt x="422" y="65"/>
                    <a:pt x="337" y="0"/>
                    <a:pt x="240" y="0"/>
                  </a:cubicBezTo>
                  <a:close/>
                </a:path>
              </a:pathLst>
            </a:custGeom>
            <a:solidFill>
              <a:srgbClr val="FFFFFF"/>
            </a:solidFill>
            <a:ln w="5950" cap="flat" cmpd="sng">
              <a:solidFill>
                <a:srgbClr val="FFFFFF"/>
              </a:solidFill>
              <a:prstDash val="solid"/>
              <a:miter lim="95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8" name="Google Shape;3508;p38"/>
            <p:cNvSpPr/>
            <p:nvPr/>
          </p:nvSpPr>
          <p:spPr>
            <a:xfrm>
              <a:off x="1728025" y="3842125"/>
              <a:ext cx="30350" cy="25325"/>
            </a:xfrm>
            <a:custGeom>
              <a:avLst/>
              <a:gdLst/>
              <a:ahLst/>
              <a:cxnLst/>
              <a:rect l="l" t="t" r="r" b="b"/>
              <a:pathLst>
                <a:path w="1214" h="1013" extrusionOk="0">
                  <a:moveTo>
                    <a:pt x="674" y="0"/>
                  </a:moveTo>
                  <a:cubicBezTo>
                    <a:pt x="647" y="0"/>
                    <a:pt x="620" y="3"/>
                    <a:pt x="592" y="8"/>
                  </a:cubicBezTo>
                  <a:cubicBezTo>
                    <a:pt x="144" y="74"/>
                    <a:pt x="0" y="647"/>
                    <a:pt x="363" y="914"/>
                  </a:cubicBezTo>
                  <a:cubicBezTo>
                    <a:pt x="455" y="982"/>
                    <a:pt x="557" y="1012"/>
                    <a:pt x="656" y="1012"/>
                  </a:cubicBezTo>
                  <a:cubicBezTo>
                    <a:pt x="946" y="1012"/>
                    <a:pt x="1214" y="754"/>
                    <a:pt x="1164" y="427"/>
                  </a:cubicBezTo>
                  <a:cubicBezTo>
                    <a:pt x="1121" y="179"/>
                    <a:pt x="910" y="0"/>
                    <a:pt x="674" y="0"/>
                  </a:cubicBezTo>
                  <a:close/>
                </a:path>
              </a:pathLst>
            </a:custGeom>
            <a:solidFill>
              <a:srgbClr val="FFFFFF"/>
            </a:solidFill>
            <a:ln w="5950" cap="flat" cmpd="sng">
              <a:solidFill>
                <a:srgbClr val="FFFFFF"/>
              </a:solidFill>
              <a:prstDash val="solid"/>
              <a:miter lim="95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9" name="Google Shape;3509;p38"/>
            <p:cNvSpPr/>
            <p:nvPr/>
          </p:nvSpPr>
          <p:spPr>
            <a:xfrm>
              <a:off x="2117225" y="3713175"/>
              <a:ext cx="19525" cy="16275"/>
            </a:xfrm>
            <a:custGeom>
              <a:avLst/>
              <a:gdLst/>
              <a:ahLst/>
              <a:cxnLst/>
              <a:rect l="l" t="t" r="r" b="b"/>
              <a:pathLst>
                <a:path w="781" h="651" extrusionOk="0">
                  <a:moveTo>
                    <a:pt x="425" y="1"/>
                  </a:moveTo>
                  <a:cubicBezTo>
                    <a:pt x="408" y="1"/>
                    <a:pt x="390" y="2"/>
                    <a:pt x="373" y="5"/>
                  </a:cubicBezTo>
                  <a:cubicBezTo>
                    <a:pt x="86" y="43"/>
                    <a:pt x="1" y="415"/>
                    <a:pt x="230" y="587"/>
                  </a:cubicBezTo>
                  <a:cubicBezTo>
                    <a:pt x="291" y="631"/>
                    <a:pt x="357" y="650"/>
                    <a:pt x="422" y="650"/>
                  </a:cubicBezTo>
                  <a:cubicBezTo>
                    <a:pt x="610" y="650"/>
                    <a:pt x="780" y="485"/>
                    <a:pt x="745" y="272"/>
                  </a:cubicBezTo>
                  <a:cubicBezTo>
                    <a:pt x="719" y="117"/>
                    <a:pt x="584" y="1"/>
                    <a:pt x="425" y="1"/>
                  </a:cubicBezTo>
                  <a:close/>
                </a:path>
              </a:pathLst>
            </a:custGeom>
            <a:solidFill>
              <a:srgbClr val="FFFFFF"/>
            </a:solidFill>
            <a:ln w="5950" cap="flat" cmpd="sng">
              <a:solidFill>
                <a:srgbClr val="FFFFFF"/>
              </a:solidFill>
              <a:prstDash val="solid"/>
              <a:miter lim="95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10" name="Google Shape;3510;p38"/>
            <p:cNvSpPr/>
            <p:nvPr/>
          </p:nvSpPr>
          <p:spPr>
            <a:xfrm>
              <a:off x="2260800" y="3631175"/>
              <a:ext cx="10800" cy="9075"/>
            </a:xfrm>
            <a:custGeom>
              <a:avLst/>
              <a:gdLst/>
              <a:ahLst/>
              <a:cxnLst/>
              <a:rect l="l" t="t" r="r" b="b"/>
              <a:pathLst>
                <a:path w="432" h="363" extrusionOk="0">
                  <a:moveTo>
                    <a:pt x="243" y="0"/>
                  </a:moveTo>
                  <a:cubicBezTo>
                    <a:pt x="232" y="0"/>
                    <a:pt x="221" y="1"/>
                    <a:pt x="210" y="3"/>
                  </a:cubicBezTo>
                  <a:cubicBezTo>
                    <a:pt x="48" y="22"/>
                    <a:pt x="0" y="232"/>
                    <a:pt x="124" y="328"/>
                  </a:cubicBezTo>
                  <a:cubicBezTo>
                    <a:pt x="158" y="352"/>
                    <a:pt x="195" y="363"/>
                    <a:pt x="231" y="363"/>
                  </a:cubicBezTo>
                  <a:cubicBezTo>
                    <a:pt x="336" y="363"/>
                    <a:pt x="432" y="270"/>
                    <a:pt x="410" y="156"/>
                  </a:cubicBezTo>
                  <a:cubicBezTo>
                    <a:pt x="402" y="63"/>
                    <a:pt x="326" y="0"/>
                    <a:pt x="243" y="0"/>
                  </a:cubicBezTo>
                  <a:close/>
                </a:path>
              </a:pathLst>
            </a:custGeom>
            <a:solidFill>
              <a:srgbClr val="FFFFFF"/>
            </a:solidFill>
            <a:ln w="5950" cap="flat" cmpd="sng">
              <a:solidFill>
                <a:srgbClr val="FFFFFF"/>
              </a:solidFill>
              <a:prstDash val="solid"/>
              <a:miter lim="95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11" name="Google Shape;3511;p38"/>
            <p:cNvSpPr/>
            <p:nvPr/>
          </p:nvSpPr>
          <p:spPr>
            <a:xfrm>
              <a:off x="2308250" y="3796125"/>
              <a:ext cx="12075" cy="10200"/>
            </a:xfrm>
            <a:custGeom>
              <a:avLst/>
              <a:gdLst/>
              <a:ahLst/>
              <a:cxnLst/>
              <a:rect l="l" t="t" r="r" b="b"/>
              <a:pathLst>
                <a:path w="483" h="408" extrusionOk="0">
                  <a:moveTo>
                    <a:pt x="271" y="1"/>
                  </a:moveTo>
                  <a:cubicBezTo>
                    <a:pt x="257" y="1"/>
                    <a:pt x="243" y="3"/>
                    <a:pt x="230" y="6"/>
                  </a:cubicBezTo>
                  <a:cubicBezTo>
                    <a:pt x="48" y="35"/>
                    <a:pt x="1" y="264"/>
                    <a:pt x="144" y="369"/>
                  </a:cubicBezTo>
                  <a:cubicBezTo>
                    <a:pt x="180" y="396"/>
                    <a:pt x="220" y="408"/>
                    <a:pt x="260" y="408"/>
                  </a:cubicBezTo>
                  <a:cubicBezTo>
                    <a:pt x="375" y="408"/>
                    <a:pt x="482" y="306"/>
                    <a:pt x="468" y="178"/>
                  </a:cubicBezTo>
                  <a:cubicBezTo>
                    <a:pt x="451" y="79"/>
                    <a:pt x="363" y="1"/>
                    <a:pt x="271" y="1"/>
                  </a:cubicBezTo>
                  <a:close/>
                </a:path>
              </a:pathLst>
            </a:custGeom>
            <a:solidFill>
              <a:srgbClr val="FFFFFF"/>
            </a:solidFill>
            <a:ln w="5950" cap="flat" cmpd="sng">
              <a:solidFill>
                <a:srgbClr val="FFFFFF"/>
              </a:solidFill>
              <a:prstDash val="solid"/>
              <a:miter lim="95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12" name="Google Shape;3512;p38"/>
            <p:cNvSpPr/>
            <p:nvPr/>
          </p:nvSpPr>
          <p:spPr>
            <a:xfrm>
              <a:off x="2447000" y="3757600"/>
              <a:ext cx="12000" cy="9925"/>
            </a:xfrm>
            <a:custGeom>
              <a:avLst/>
              <a:gdLst/>
              <a:ahLst/>
              <a:cxnLst/>
              <a:rect l="l" t="t" r="r" b="b"/>
              <a:pathLst>
                <a:path w="480" h="397" extrusionOk="0">
                  <a:moveTo>
                    <a:pt x="217" y="0"/>
                  </a:moveTo>
                  <a:cubicBezTo>
                    <a:pt x="104" y="0"/>
                    <a:pt x="0" y="98"/>
                    <a:pt x="22" y="231"/>
                  </a:cubicBezTo>
                  <a:cubicBezTo>
                    <a:pt x="39" y="325"/>
                    <a:pt x="125" y="396"/>
                    <a:pt x="218" y="396"/>
                  </a:cubicBezTo>
                  <a:cubicBezTo>
                    <a:pt x="229" y="396"/>
                    <a:pt x="240" y="395"/>
                    <a:pt x="250" y="393"/>
                  </a:cubicBezTo>
                  <a:cubicBezTo>
                    <a:pt x="422" y="365"/>
                    <a:pt x="479" y="145"/>
                    <a:pt x="336" y="40"/>
                  </a:cubicBezTo>
                  <a:cubicBezTo>
                    <a:pt x="299" y="13"/>
                    <a:pt x="257" y="0"/>
                    <a:pt x="217" y="0"/>
                  </a:cubicBezTo>
                  <a:close/>
                </a:path>
              </a:pathLst>
            </a:custGeom>
            <a:solidFill>
              <a:srgbClr val="FFFFFF"/>
            </a:solidFill>
            <a:ln w="5950" cap="flat" cmpd="sng">
              <a:solidFill>
                <a:srgbClr val="FFFFFF"/>
              </a:solidFill>
              <a:prstDash val="solid"/>
              <a:miter lim="95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13" name="Google Shape;3513;p38"/>
            <p:cNvSpPr/>
            <p:nvPr/>
          </p:nvSpPr>
          <p:spPr>
            <a:xfrm>
              <a:off x="1940025" y="3874400"/>
              <a:ext cx="152900" cy="56425"/>
            </a:xfrm>
            <a:custGeom>
              <a:avLst/>
              <a:gdLst/>
              <a:ahLst/>
              <a:cxnLst/>
              <a:rect l="l" t="t" r="r" b="b"/>
              <a:pathLst>
                <a:path w="6116" h="2257" extrusionOk="0">
                  <a:moveTo>
                    <a:pt x="3641" y="0"/>
                  </a:moveTo>
                  <a:cubicBezTo>
                    <a:pt x="3585" y="0"/>
                    <a:pt x="3529" y="2"/>
                    <a:pt x="3473" y="4"/>
                  </a:cubicBezTo>
                  <a:cubicBezTo>
                    <a:pt x="1785" y="71"/>
                    <a:pt x="1" y="1273"/>
                    <a:pt x="1" y="1273"/>
                  </a:cubicBezTo>
                  <a:cubicBezTo>
                    <a:pt x="506" y="1540"/>
                    <a:pt x="1041" y="1760"/>
                    <a:pt x="1584" y="1941"/>
                  </a:cubicBezTo>
                  <a:cubicBezTo>
                    <a:pt x="1623" y="1836"/>
                    <a:pt x="1718" y="1760"/>
                    <a:pt x="1823" y="1741"/>
                  </a:cubicBezTo>
                  <a:cubicBezTo>
                    <a:pt x="1840" y="1738"/>
                    <a:pt x="1856" y="1736"/>
                    <a:pt x="1873" y="1736"/>
                  </a:cubicBezTo>
                  <a:cubicBezTo>
                    <a:pt x="2025" y="1736"/>
                    <a:pt x="2160" y="1852"/>
                    <a:pt x="2185" y="1998"/>
                  </a:cubicBezTo>
                  <a:cubicBezTo>
                    <a:pt x="2185" y="2027"/>
                    <a:pt x="2185" y="2046"/>
                    <a:pt x="2185" y="2065"/>
                  </a:cubicBezTo>
                  <a:cubicBezTo>
                    <a:pt x="2185" y="2074"/>
                    <a:pt x="2185" y="2093"/>
                    <a:pt x="2185" y="2103"/>
                  </a:cubicBezTo>
                  <a:cubicBezTo>
                    <a:pt x="2597" y="2208"/>
                    <a:pt x="3024" y="2257"/>
                    <a:pt x="3445" y="2257"/>
                  </a:cubicBezTo>
                  <a:cubicBezTo>
                    <a:pt x="3483" y="2257"/>
                    <a:pt x="3521" y="2256"/>
                    <a:pt x="3559" y="2256"/>
                  </a:cubicBezTo>
                  <a:cubicBezTo>
                    <a:pt x="4294" y="2227"/>
                    <a:pt x="4990" y="1979"/>
                    <a:pt x="5572" y="1540"/>
                  </a:cubicBezTo>
                  <a:cubicBezTo>
                    <a:pt x="5772" y="1397"/>
                    <a:pt x="5953" y="1225"/>
                    <a:pt x="6116" y="1035"/>
                  </a:cubicBezTo>
                  <a:cubicBezTo>
                    <a:pt x="5459" y="369"/>
                    <a:pt x="4565" y="0"/>
                    <a:pt x="3641" y="0"/>
                  </a:cubicBezTo>
                  <a:close/>
                </a:path>
              </a:pathLst>
            </a:custGeom>
            <a:solidFill>
              <a:srgbClr val="FFFFFF"/>
            </a:solidFill>
            <a:ln w="5950" cap="flat" cmpd="sng">
              <a:solidFill>
                <a:srgbClr val="FFFFFF"/>
              </a:solidFill>
              <a:prstDash val="solid"/>
              <a:miter lim="95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14" name="Google Shape;3514;p38"/>
            <p:cNvSpPr/>
            <p:nvPr/>
          </p:nvSpPr>
          <p:spPr>
            <a:xfrm>
              <a:off x="2090275" y="4846450"/>
              <a:ext cx="152900" cy="56250"/>
            </a:xfrm>
            <a:custGeom>
              <a:avLst/>
              <a:gdLst/>
              <a:ahLst/>
              <a:cxnLst/>
              <a:rect l="l" t="t" r="r" b="b"/>
              <a:pathLst>
                <a:path w="6116" h="2250" extrusionOk="0">
                  <a:moveTo>
                    <a:pt x="3641" y="1"/>
                  </a:moveTo>
                  <a:cubicBezTo>
                    <a:pt x="3585" y="1"/>
                    <a:pt x="3529" y="2"/>
                    <a:pt x="3473" y="5"/>
                  </a:cubicBezTo>
                  <a:cubicBezTo>
                    <a:pt x="1784" y="71"/>
                    <a:pt x="1" y="1264"/>
                    <a:pt x="1" y="1264"/>
                  </a:cubicBezTo>
                  <a:cubicBezTo>
                    <a:pt x="506" y="1531"/>
                    <a:pt x="1040" y="1760"/>
                    <a:pt x="1594" y="1932"/>
                  </a:cubicBezTo>
                  <a:cubicBezTo>
                    <a:pt x="1646" y="1801"/>
                    <a:pt x="1764" y="1738"/>
                    <a:pt x="1881" y="1738"/>
                  </a:cubicBezTo>
                  <a:cubicBezTo>
                    <a:pt x="2021" y="1738"/>
                    <a:pt x="2159" y="1827"/>
                    <a:pt x="2185" y="1998"/>
                  </a:cubicBezTo>
                  <a:cubicBezTo>
                    <a:pt x="2185" y="2017"/>
                    <a:pt x="2185" y="2036"/>
                    <a:pt x="2185" y="2065"/>
                  </a:cubicBezTo>
                  <a:cubicBezTo>
                    <a:pt x="2185" y="2075"/>
                    <a:pt x="2185" y="2084"/>
                    <a:pt x="2185" y="2094"/>
                  </a:cubicBezTo>
                  <a:cubicBezTo>
                    <a:pt x="2577" y="2194"/>
                    <a:pt x="2982" y="2250"/>
                    <a:pt x="3390" y="2250"/>
                  </a:cubicBezTo>
                  <a:cubicBezTo>
                    <a:pt x="3450" y="2250"/>
                    <a:pt x="3509" y="2249"/>
                    <a:pt x="3568" y="2246"/>
                  </a:cubicBezTo>
                  <a:cubicBezTo>
                    <a:pt x="4293" y="2227"/>
                    <a:pt x="4999" y="1979"/>
                    <a:pt x="5581" y="1531"/>
                  </a:cubicBezTo>
                  <a:cubicBezTo>
                    <a:pt x="5781" y="1388"/>
                    <a:pt x="5963" y="1216"/>
                    <a:pt x="6115" y="1025"/>
                  </a:cubicBezTo>
                  <a:cubicBezTo>
                    <a:pt x="5459" y="369"/>
                    <a:pt x="4565" y="1"/>
                    <a:pt x="3641" y="1"/>
                  </a:cubicBezTo>
                  <a:close/>
                </a:path>
              </a:pathLst>
            </a:custGeom>
            <a:solidFill>
              <a:srgbClr val="FFFFFF"/>
            </a:solidFill>
            <a:ln w="5950" cap="flat" cmpd="sng">
              <a:solidFill>
                <a:srgbClr val="FFFFFF"/>
              </a:solidFill>
              <a:prstDash val="solid"/>
              <a:miter lim="95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15" name="Google Shape;3515;p38"/>
            <p:cNvSpPr/>
            <p:nvPr/>
          </p:nvSpPr>
          <p:spPr>
            <a:xfrm>
              <a:off x="2020875" y="4488200"/>
              <a:ext cx="113775" cy="102725"/>
            </a:xfrm>
            <a:custGeom>
              <a:avLst/>
              <a:gdLst/>
              <a:ahLst/>
              <a:cxnLst/>
              <a:rect l="l" t="t" r="r" b="b"/>
              <a:pathLst>
                <a:path w="4551" h="4109" extrusionOk="0">
                  <a:moveTo>
                    <a:pt x="4220" y="0"/>
                  </a:moveTo>
                  <a:cubicBezTo>
                    <a:pt x="3352" y="0"/>
                    <a:pt x="2514" y="329"/>
                    <a:pt x="1870" y="913"/>
                  </a:cubicBezTo>
                  <a:cubicBezTo>
                    <a:pt x="611" y="2048"/>
                    <a:pt x="1" y="4108"/>
                    <a:pt x="1" y="4108"/>
                  </a:cubicBezTo>
                  <a:cubicBezTo>
                    <a:pt x="1" y="4108"/>
                    <a:pt x="2118" y="3717"/>
                    <a:pt x="3368" y="2592"/>
                  </a:cubicBezTo>
                  <a:cubicBezTo>
                    <a:pt x="4112" y="1943"/>
                    <a:pt x="4541" y="1008"/>
                    <a:pt x="4551" y="16"/>
                  </a:cubicBezTo>
                  <a:cubicBezTo>
                    <a:pt x="4440" y="5"/>
                    <a:pt x="4330" y="0"/>
                    <a:pt x="4220" y="0"/>
                  </a:cubicBezTo>
                  <a:close/>
                </a:path>
              </a:pathLst>
            </a:custGeom>
            <a:solidFill>
              <a:srgbClr val="FFFFFF"/>
            </a:solidFill>
            <a:ln w="5950" cap="flat" cmpd="sng">
              <a:solidFill>
                <a:srgbClr val="FFFFFF"/>
              </a:solidFill>
              <a:prstDash val="solid"/>
              <a:miter lim="95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16" name="Google Shape;3516;p38"/>
            <p:cNvSpPr/>
            <p:nvPr/>
          </p:nvSpPr>
          <p:spPr>
            <a:xfrm>
              <a:off x="2227650" y="4155675"/>
              <a:ext cx="82300" cy="136425"/>
            </a:xfrm>
            <a:custGeom>
              <a:avLst/>
              <a:gdLst/>
              <a:ahLst/>
              <a:cxnLst/>
              <a:rect l="l" t="t" r="r" b="b"/>
              <a:pathLst>
                <a:path w="3292" h="5457" extrusionOk="0">
                  <a:moveTo>
                    <a:pt x="344" y="0"/>
                  </a:moveTo>
                  <a:cubicBezTo>
                    <a:pt x="267" y="162"/>
                    <a:pt x="220" y="344"/>
                    <a:pt x="191" y="525"/>
                  </a:cubicBezTo>
                  <a:lnTo>
                    <a:pt x="134" y="525"/>
                  </a:lnTo>
                  <a:cubicBezTo>
                    <a:pt x="58" y="534"/>
                    <a:pt x="0" y="611"/>
                    <a:pt x="19" y="687"/>
                  </a:cubicBezTo>
                  <a:cubicBezTo>
                    <a:pt x="29" y="754"/>
                    <a:pt x="77" y="802"/>
                    <a:pt x="143" y="802"/>
                  </a:cubicBezTo>
                  <a:cubicBezTo>
                    <a:pt x="67" y="1498"/>
                    <a:pt x="191" y="2204"/>
                    <a:pt x="515" y="2833"/>
                  </a:cubicBezTo>
                  <a:cubicBezTo>
                    <a:pt x="1288" y="4331"/>
                    <a:pt x="3120" y="5457"/>
                    <a:pt x="3120" y="5457"/>
                  </a:cubicBezTo>
                  <a:cubicBezTo>
                    <a:pt x="3120" y="5457"/>
                    <a:pt x="3291" y="3310"/>
                    <a:pt x="2528" y="1803"/>
                  </a:cubicBezTo>
                  <a:cubicBezTo>
                    <a:pt x="2089" y="916"/>
                    <a:pt x="1288" y="258"/>
                    <a:pt x="344" y="0"/>
                  </a:cubicBezTo>
                  <a:close/>
                </a:path>
              </a:pathLst>
            </a:custGeom>
            <a:solidFill>
              <a:srgbClr val="FFFFFF"/>
            </a:solidFill>
            <a:ln w="5950" cap="flat" cmpd="sng">
              <a:solidFill>
                <a:srgbClr val="FFFFFF"/>
              </a:solidFill>
              <a:prstDash val="solid"/>
              <a:miter lim="95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17" name="Google Shape;3517;p38"/>
            <p:cNvSpPr/>
            <p:nvPr/>
          </p:nvSpPr>
          <p:spPr>
            <a:xfrm>
              <a:off x="2248150" y="3962000"/>
              <a:ext cx="143350" cy="66475"/>
            </a:xfrm>
            <a:custGeom>
              <a:avLst/>
              <a:gdLst/>
              <a:ahLst/>
              <a:cxnLst/>
              <a:rect l="l" t="t" r="r" b="b"/>
              <a:pathLst>
                <a:path w="5734" h="2659" extrusionOk="0">
                  <a:moveTo>
                    <a:pt x="4145" y="1"/>
                  </a:moveTo>
                  <a:cubicBezTo>
                    <a:pt x="3725" y="1"/>
                    <a:pt x="3303" y="77"/>
                    <a:pt x="2901" y="230"/>
                  </a:cubicBezTo>
                  <a:cubicBezTo>
                    <a:pt x="1317" y="822"/>
                    <a:pt x="1" y="2520"/>
                    <a:pt x="1" y="2520"/>
                  </a:cubicBezTo>
                  <a:cubicBezTo>
                    <a:pt x="1" y="2520"/>
                    <a:pt x="712" y="2658"/>
                    <a:pt x="1620" y="2658"/>
                  </a:cubicBezTo>
                  <a:cubicBezTo>
                    <a:pt x="2274" y="2658"/>
                    <a:pt x="3029" y="2586"/>
                    <a:pt x="3692" y="2338"/>
                  </a:cubicBezTo>
                  <a:cubicBezTo>
                    <a:pt x="4618" y="2005"/>
                    <a:pt x="5362" y="1299"/>
                    <a:pt x="5734" y="383"/>
                  </a:cubicBezTo>
                  <a:cubicBezTo>
                    <a:pt x="5238" y="129"/>
                    <a:pt x="4693" y="1"/>
                    <a:pt x="4145" y="1"/>
                  </a:cubicBezTo>
                  <a:close/>
                </a:path>
              </a:pathLst>
            </a:custGeom>
            <a:solidFill>
              <a:srgbClr val="FFFFFF"/>
            </a:solidFill>
            <a:ln w="5950" cap="flat" cmpd="sng">
              <a:solidFill>
                <a:srgbClr val="FFFFFF"/>
              </a:solidFill>
              <a:prstDash val="solid"/>
              <a:miter lim="95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18" name="Google Shape;3518;p38"/>
            <p:cNvSpPr/>
            <p:nvPr/>
          </p:nvSpPr>
          <p:spPr>
            <a:xfrm>
              <a:off x="2600625" y="4674125"/>
              <a:ext cx="150275" cy="58950"/>
            </a:xfrm>
            <a:custGeom>
              <a:avLst/>
              <a:gdLst/>
              <a:ahLst/>
              <a:cxnLst/>
              <a:rect l="l" t="t" r="r" b="b"/>
              <a:pathLst>
                <a:path w="6011" h="2358" extrusionOk="0">
                  <a:moveTo>
                    <a:pt x="2805" y="1"/>
                  </a:moveTo>
                  <a:cubicBezTo>
                    <a:pt x="1388" y="1"/>
                    <a:pt x="1" y="525"/>
                    <a:pt x="1" y="525"/>
                  </a:cubicBezTo>
                  <a:cubicBezTo>
                    <a:pt x="1" y="525"/>
                    <a:pt x="1546" y="1937"/>
                    <a:pt x="3187" y="2271"/>
                  </a:cubicBezTo>
                  <a:cubicBezTo>
                    <a:pt x="3206" y="2271"/>
                    <a:pt x="3225" y="2281"/>
                    <a:pt x="3254" y="2290"/>
                  </a:cubicBezTo>
                  <a:cubicBezTo>
                    <a:pt x="3480" y="2335"/>
                    <a:pt x="3709" y="2357"/>
                    <a:pt x="3936" y="2357"/>
                  </a:cubicBezTo>
                  <a:cubicBezTo>
                    <a:pt x="4677" y="2357"/>
                    <a:pt x="5405" y="2122"/>
                    <a:pt x="6010" y="1670"/>
                  </a:cubicBezTo>
                  <a:cubicBezTo>
                    <a:pt x="5486" y="831"/>
                    <a:pt x="4646" y="258"/>
                    <a:pt x="3673" y="77"/>
                  </a:cubicBezTo>
                  <a:cubicBezTo>
                    <a:pt x="3397" y="29"/>
                    <a:pt x="3120" y="1"/>
                    <a:pt x="2843" y="1"/>
                  </a:cubicBezTo>
                  <a:cubicBezTo>
                    <a:pt x="2831" y="1"/>
                    <a:pt x="2818" y="1"/>
                    <a:pt x="2805" y="1"/>
                  </a:cubicBezTo>
                  <a:close/>
                </a:path>
              </a:pathLst>
            </a:custGeom>
            <a:solidFill>
              <a:srgbClr val="FFFFFF"/>
            </a:solidFill>
            <a:ln w="5950" cap="flat" cmpd="sng">
              <a:solidFill>
                <a:srgbClr val="FFFFFF"/>
              </a:solidFill>
              <a:prstDash val="solid"/>
              <a:miter lim="95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19" name="Google Shape;3519;p38"/>
            <p:cNvSpPr/>
            <p:nvPr/>
          </p:nvSpPr>
          <p:spPr>
            <a:xfrm>
              <a:off x="2368825" y="4469500"/>
              <a:ext cx="85175" cy="132625"/>
            </a:xfrm>
            <a:custGeom>
              <a:avLst/>
              <a:gdLst/>
              <a:ahLst/>
              <a:cxnLst/>
              <a:rect l="l" t="t" r="r" b="b"/>
              <a:pathLst>
                <a:path w="3407" h="5305" extrusionOk="0">
                  <a:moveTo>
                    <a:pt x="2657" y="3148"/>
                  </a:moveTo>
                  <a:cubicBezTo>
                    <a:pt x="2805" y="3148"/>
                    <a:pt x="2896" y="3318"/>
                    <a:pt x="2805" y="3445"/>
                  </a:cubicBezTo>
                  <a:cubicBezTo>
                    <a:pt x="2768" y="3497"/>
                    <a:pt x="2712" y="3522"/>
                    <a:pt x="2658" y="3522"/>
                  </a:cubicBezTo>
                  <a:cubicBezTo>
                    <a:pt x="2573" y="3522"/>
                    <a:pt x="2489" y="3463"/>
                    <a:pt x="2471" y="3359"/>
                  </a:cubicBezTo>
                  <a:cubicBezTo>
                    <a:pt x="2452" y="3263"/>
                    <a:pt x="2528" y="3168"/>
                    <a:pt x="2624" y="3149"/>
                  </a:cubicBezTo>
                  <a:lnTo>
                    <a:pt x="2633" y="3149"/>
                  </a:lnTo>
                  <a:cubicBezTo>
                    <a:pt x="2641" y="3148"/>
                    <a:pt x="2649" y="3148"/>
                    <a:pt x="2657" y="3148"/>
                  </a:cubicBezTo>
                  <a:close/>
                  <a:moveTo>
                    <a:pt x="2025" y="3653"/>
                  </a:moveTo>
                  <a:cubicBezTo>
                    <a:pt x="2059" y="3653"/>
                    <a:pt x="2091" y="3687"/>
                    <a:pt x="2099" y="3721"/>
                  </a:cubicBezTo>
                  <a:cubicBezTo>
                    <a:pt x="2109" y="3759"/>
                    <a:pt x="2080" y="3807"/>
                    <a:pt x="2032" y="3807"/>
                  </a:cubicBezTo>
                  <a:cubicBezTo>
                    <a:pt x="2027" y="3808"/>
                    <a:pt x="2022" y="3809"/>
                    <a:pt x="2017" y="3809"/>
                  </a:cubicBezTo>
                  <a:cubicBezTo>
                    <a:pt x="1985" y="3809"/>
                    <a:pt x="1955" y="3783"/>
                    <a:pt x="1947" y="3750"/>
                  </a:cubicBezTo>
                  <a:cubicBezTo>
                    <a:pt x="1937" y="3702"/>
                    <a:pt x="1966" y="3664"/>
                    <a:pt x="2013" y="3655"/>
                  </a:cubicBezTo>
                  <a:cubicBezTo>
                    <a:pt x="2017" y="3654"/>
                    <a:pt x="2021" y="3653"/>
                    <a:pt x="2025" y="3653"/>
                  </a:cubicBezTo>
                  <a:close/>
                  <a:moveTo>
                    <a:pt x="67" y="1"/>
                  </a:moveTo>
                  <a:lnTo>
                    <a:pt x="67" y="1"/>
                  </a:lnTo>
                  <a:cubicBezTo>
                    <a:pt x="67" y="1"/>
                    <a:pt x="1" y="2147"/>
                    <a:pt x="840" y="3616"/>
                  </a:cubicBezTo>
                  <a:cubicBezTo>
                    <a:pt x="1317" y="4475"/>
                    <a:pt x="2147" y="5085"/>
                    <a:pt x="3110" y="5305"/>
                  </a:cubicBezTo>
                  <a:cubicBezTo>
                    <a:pt x="3406" y="4370"/>
                    <a:pt x="3292" y="3340"/>
                    <a:pt x="2796" y="2491"/>
                  </a:cubicBezTo>
                  <a:cubicBezTo>
                    <a:pt x="1947" y="1031"/>
                    <a:pt x="67" y="1"/>
                    <a:pt x="67" y="1"/>
                  </a:cubicBezTo>
                  <a:close/>
                </a:path>
              </a:pathLst>
            </a:custGeom>
            <a:solidFill>
              <a:srgbClr val="FFFFFF"/>
            </a:solidFill>
            <a:ln w="5950" cap="flat" cmpd="sng">
              <a:solidFill>
                <a:srgbClr val="FFFFFF"/>
              </a:solidFill>
              <a:prstDash val="solid"/>
              <a:miter lim="95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0" name="Google Shape;3520;p38"/>
            <p:cNvSpPr/>
            <p:nvPr/>
          </p:nvSpPr>
          <p:spPr>
            <a:xfrm>
              <a:off x="1536525" y="4427775"/>
              <a:ext cx="122600" cy="92875"/>
            </a:xfrm>
            <a:custGeom>
              <a:avLst/>
              <a:gdLst/>
              <a:ahLst/>
              <a:cxnLst/>
              <a:rect l="l" t="t" r="r" b="b"/>
              <a:pathLst>
                <a:path w="4904" h="3715" extrusionOk="0">
                  <a:moveTo>
                    <a:pt x="4904" y="1"/>
                  </a:moveTo>
                  <a:cubicBezTo>
                    <a:pt x="4904" y="1"/>
                    <a:pt x="4570" y="29"/>
                    <a:pt x="4093" y="134"/>
                  </a:cubicBezTo>
                  <a:cubicBezTo>
                    <a:pt x="3339" y="277"/>
                    <a:pt x="2233" y="592"/>
                    <a:pt x="1403" y="1203"/>
                  </a:cubicBezTo>
                  <a:cubicBezTo>
                    <a:pt x="611" y="1784"/>
                    <a:pt x="96" y="2672"/>
                    <a:pt x="0" y="3654"/>
                  </a:cubicBezTo>
                  <a:cubicBezTo>
                    <a:pt x="215" y="3695"/>
                    <a:pt x="432" y="3715"/>
                    <a:pt x="649" y="3715"/>
                  </a:cubicBezTo>
                  <a:cubicBezTo>
                    <a:pt x="1400" y="3715"/>
                    <a:pt x="2140" y="3472"/>
                    <a:pt x="2748" y="3005"/>
                  </a:cubicBezTo>
                  <a:cubicBezTo>
                    <a:pt x="3387" y="2529"/>
                    <a:pt x="3892" y="1842"/>
                    <a:pt x="4264" y="1241"/>
                  </a:cubicBezTo>
                  <a:cubicBezTo>
                    <a:pt x="4503" y="840"/>
                    <a:pt x="4722" y="430"/>
                    <a:pt x="4904" y="1"/>
                  </a:cubicBezTo>
                  <a:close/>
                </a:path>
              </a:pathLst>
            </a:custGeom>
            <a:solidFill>
              <a:srgbClr val="FFFFFF"/>
            </a:solidFill>
            <a:ln w="5950" cap="flat" cmpd="sng">
              <a:solidFill>
                <a:srgbClr val="FFFFFF"/>
              </a:solidFill>
              <a:prstDash val="solid"/>
              <a:miter lim="95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1" name="Google Shape;3521;p38"/>
            <p:cNvSpPr/>
            <p:nvPr/>
          </p:nvSpPr>
          <p:spPr>
            <a:xfrm>
              <a:off x="1536275" y="4144425"/>
              <a:ext cx="134775" cy="77300"/>
            </a:xfrm>
            <a:custGeom>
              <a:avLst/>
              <a:gdLst/>
              <a:ahLst/>
              <a:cxnLst/>
              <a:rect l="l" t="t" r="r" b="b"/>
              <a:pathLst>
                <a:path w="5391" h="3092" extrusionOk="0">
                  <a:moveTo>
                    <a:pt x="1132" y="0"/>
                  </a:moveTo>
                  <a:cubicBezTo>
                    <a:pt x="749" y="0"/>
                    <a:pt x="366" y="65"/>
                    <a:pt x="1" y="193"/>
                  </a:cubicBezTo>
                  <a:cubicBezTo>
                    <a:pt x="239" y="1147"/>
                    <a:pt x="878" y="1957"/>
                    <a:pt x="1756" y="2415"/>
                  </a:cubicBezTo>
                  <a:cubicBezTo>
                    <a:pt x="2071" y="2578"/>
                    <a:pt x="2414" y="2711"/>
                    <a:pt x="2758" y="2806"/>
                  </a:cubicBezTo>
                  <a:cubicBezTo>
                    <a:pt x="3493" y="2994"/>
                    <a:pt x="4249" y="3091"/>
                    <a:pt x="5008" y="3091"/>
                  </a:cubicBezTo>
                  <a:cubicBezTo>
                    <a:pt x="5136" y="3091"/>
                    <a:pt x="5263" y="3089"/>
                    <a:pt x="5391" y="3083"/>
                  </a:cubicBezTo>
                  <a:cubicBezTo>
                    <a:pt x="5391" y="3083"/>
                    <a:pt x="4303" y="1232"/>
                    <a:pt x="2815" y="431"/>
                  </a:cubicBezTo>
                  <a:cubicBezTo>
                    <a:pt x="2672" y="355"/>
                    <a:pt x="2519" y="288"/>
                    <a:pt x="2357" y="231"/>
                  </a:cubicBezTo>
                  <a:cubicBezTo>
                    <a:pt x="1964" y="77"/>
                    <a:pt x="1548" y="0"/>
                    <a:pt x="1132" y="0"/>
                  </a:cubicBezTo>
                  <a:close/>
                </a:path>
              </a:pathLst>
            </a:custGeom>
            <a:solidFill>
              <a:srgbClr val="FFFFFF"/>
            </a:solidFill>
            <a:ln w="5950" cap="flat" cmpd="sng">
              <a:solidFill>
                <a:srgbClr val="FFFFFF"/>
              </a:solidFill>
              <a:prstDash val="solid"/>
              <a:miter lim="95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2" name="Google Shape;3522;p38"/>
            <p:cNvSpPr/>
            <p:nvPr/>
          </p:nvSpPr>
          <p:spPr>
            <a:xfrm>
              <a:off x="1920475" y="4114400"/>
              <a:ext cx="152425" cy="56975"/>
            </a:xfrm>
            <a:custGeom>
              <a:avLst/>
              <a:gdLst/>
              <a:ahLst/>
              <a:cxnLst/>
              <a:rect l="l" t="t" r="r" b="b"/>
              <a:pathLst>
                <a:path w="6097" h="2279" extrusionOk="0">
                  <a:moveTo>
                    <a:pt x="2326" y="1"/>
                  </a:moveTo>
                  <a:cubicBezTo>
                    <a:pt x="1471" y="1"/>
                    <a:pt x="644" y="321"/>
                    <a:pt x="1" y="898"/>
                  </a:cubicBezTo>
                  <a:cubicBezTo>
                    <a:pt x="602" y="1680"/>
                    <a:pt x="1498" y="2176"/>
                    <a:pt x="2481" y="2262"/>
                  </a:cubicBezTo>
                  <a:cubicBezTo>
                    <a:pt x="2605" y="2273"/>
                    <a:pt x="2731" y="2278"/>
                    <a:pt x="2857" y="2278"/>
                  </a:cubicBezTo>
                  <a:cubicBezTo>
                    <a:pt x="4436" y="2278"/>
                    <a:pt x="6096" y="1460"/>
                    <a:pt x="6096" y="1460"/>
                  </a:cubicBezTo>
                  <a:cubicBezTo>
                    <a:pt x="6096" y="1460"/>
                    <a:pt x="4370" y="173"/>
                    <a:pt x="2691" y="20"/>
                  </a:cubicBezTo>
                  <a:cubicBezTo>
                    <a:pt x="2569" y="7"/>
                    <a:pt x="2447" y="1"/>
                    <a:pt x="2326" y="1"/>
                  </a:cubicBezTo>
                  <a:close/>
                </a:path>
              </a:pathLst>
            </a:custGeom>
            <a:solidFill>
              <a:srgbClr val="FFFFFF"/>
            </a:solidFill>
            <a:ln w="5950" cap="flat" cmpd="sng">
              <a:solidFill>
                <a:srgbClr val="FFFFFF"/>
              </a:solidFill>
              <a:prstDash val="solid"/>
              <a:miter lim="95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3" name="Google Shape;3523;p38"/>
            <p:cNvSpPr/>
            <p:nvPr/>
          </p:nvSpPr>
          <p:spPr>
            <a:xfrm>
              <a:off x="1931925" y="4472750"/>
              <a:ext cx="16950" cy="15775"/>
            </a:xfrm>
            <a:custGeom>
              <a:avLst/>
              <a:gdLst/>
              <a:ahLst/>
              <a:cxnLst/>
              <a:rect l="l" t="t" r="r" b="b"/>
              <a:pathLst>
                <a:path w="678" h="631" extrusionOk="0">
                  <a:moveTo>
                    <a:pt x="337" y="0"/>
                  </a:moveTo>
                  <a:cubicBezTo>
                    <a:pt x="320" y="0"/>
                    <a:pt x="303" y="2"/>
                    <a:pt x="287" y="5"/>
                  </a:cubicBezTo>
                  <a:cubicBezTo>
                    <a:pt x="115" y="33"/>
                    <a:pt x="1" y="186"/>
                    <a:pt x="20" y="367"/>
                  </a:cubicBezTo>
                  <a:cubicBezTo>
                    <a:pt x="29" y="386"/>
                    <a:pt x="39" y="405"/>
                    <a:pt x="48" y="434"/>
                  </a:cubicBezTo>
                  <a:cubicBezTo>
                    <a:pt x="90" y="550"/>
                    <a:pt x="203" y="630"/>
                    <a:pt x="327" y="630"/>
                  </a:cubicBezTo>
                  <a:cubicBezTo>
                    <a:pt x="345" y="630"/>
                    <a:pt x="364" y="628"/>
                    <a:pt x="382" y="625"/>
                  </a:cubicBezTo>
                  <a:cubicBezTo>
                    <a:pt x="554" y="605"/>
                    <a:pt x="678" y="443"/>
                    <a:pt x="649" y="272"/>
                  </a:cubicBezTo>
                  <a:cubicBezTo>
                    <a:pt x="640" y="214"/>
                    <a:pt x="621" y="167"/>
                    <a:pt x="582" y="129"/>
                  </a:cubicBezTo>
                  <a:cubicBezTo>
                    <a:pt x="525" y="47"/>
                    <a:pt x="434" y="0"/>
                    <a:pt x="337" y="0"/>
                  </a:cubicBezTo>
                  <a:close/>
                </a:path>
              </a:pathLst>
            </a:custGeom>
            <a:solidFill>
              <a:srgbClr val="FFFFFF"/>
            </a:solidFill>
            <a:ln w="5950" cap="flat" cmpd="sng">
              <a:solidFill>
                <a:srgbClr val="FFFFFF"/>
              </a:solidFill>
              <a:prstDash val="solid"/>
              <a:miter lim="95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4" name="Google Shape;3524;p38"/>
            <p:cNvSpPr/>
            <p:nvPr/>
          </p:nvSpPr>
          <p:spPr>
            <a:xfrm>
              <a:off x="2182725" y="4526650"/>
              <a:ext cx="16800" cy="13725"/>
            </a:xfrm>
            <a:custGeom>
              <a:avLst/>
              <a:gdLst/>
              <a:ahLst/>
              <a:cxnLst/>
              <a:rect l="l" t="t" r="r" b="b"/>
              <a:pathLst>
                <a:path w="672" h="549" extrusionOk="0">
                  <a:moveTo>
                    <a:pt x="385" y="1"/>
                  </a:moveTo>
                  <a:cubicBezTo>
                    <a:pt x="373" y="1"/>
                    <a:pt x="360" y="2"/>
                    <a:pt x="347" y="4"/>
                  </a:cubicBezTo>
                  <a:cubicBezTo>
                    <a:pt x="1" y="51"/>
                    <a:pt x="50" y="549"/>
                    <a:pt x="386" y="549"/>
                  </a:cubicBezTo>
                  <a:cubicBezTo>
                    <a:pt x="392" y="549"/>
                    <a:pt x="398" y="548"/>
                    <a:pt x="405" y="548"/>
                  </a:cubicBezTo>
                  <a:lnTo>
                    <a:pt x="433" y="548"/>
                  </a:lnTo>
                  <a:cubicBezTo>
                    <a:pt x="471" y="539"/>
                    <a:pt x="500" y="529"/>
                    <a:pt x="538" y="500"/>
                  </a:cubicBezTo>
                  <a:cubicBezTo>
                    <a:pt x="624" y="443"/>
                    <a:pt x="672" y="338"/>
                    <a:pt x="653" y="233"/>
                  </a:cubicBezTo>
                  <a:cubicBezTo>
                    <a:pt x="643" y="138"/>
                    <a:pt x="576" y="52"/>
                    <a:pt x="481" y="23"/>
                  </a:cubicBezTo>
                  <a:cubicBezTo>
                    <a:pt x="453" y="10"/>
                    <a:pt x="420" y="1"/>
                    <a:pt x="385" y="1"/>
                  </a:cubicBezTo>
                  <a:close/>
                </a:path>
              </a:pathLst>
            </a:custGeom>
            <a:solidFill>
              <a:srgbClr val="FFFFFF"/>
            </a:solidFill>
            <a:ln w="5950" cap="flat" cmpd="sng">
              <a:solidFill>
                <a:srgbClr val="FFFFFF"/>
              </a:solidFill>
              <a:prstDash val="solid"/>
              <a:miter lim="95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5" name="Google Shape;3525;p38"/>
            <p:cNvSpPr/>
            <p:nvPr/>
          </p:nvSpPr>
          <p:spPr>
            <a:xfrm>
              <a:off x="2362400" y="4273425"/>
              <a:ext cx="18850" cy="15875"/>
            </a:xfrm>
            <a:custGeom>
              <a:avLst/>
              <a:gdLst/>
              <a:ahLst/>
              <a:cxnLst/>
              <a:rect l="l" t="t" r="r" b="b"/>
              <a:pathLst>
                <a:path w="754" h="635" extrusionOk="0">
                  <a:moveTo>
                    <a:pt x="346" y="0"/>
                  </a:moveTo>
                  <a:cubicBezTo>
                    <a:pt x="168" y="0"/>
                    <a:pt x="0" y="159"/>
                    <a:pt x="29" y="365"/>
                  </a:cubicBezTo>
                  <a:cubicBezTo>
                    <a:pt x="55" y="524"/>
                    <a:pt x="196" y="634"/>
                    <a:pt x="354" y="634"/>
                  </a:cubicBezTo>
                  <a:cubicBezTo>
                    <a:pt x="366" y="634"/>
                    <a:pt x="379" y="634"/>
                    <a:pt x="391" y="632"/>
                  </a:cubicBezTo>
                  <a:cubicBezTo>
                    <a:pt x="668" y="585"/>
                    <a:pt x="754" y="232"/>
                    <a:pt x="525" y="60"/>
                  </a:cubicBezTo>
                  <a:cubicBezTo>
                    <a:pt x="469" y="19"/>
                    <a:pt x="407" y="0"/>
                    <a:pt x="346" y="0"/>
                  </a:cubicBezTo>
                  <a:close/>
                </a:path>
              </a:pathLst>
            </a:custGeom>
            <a:solidFill>
              <a:srgbClr val="FFFFFF"/>
            </a:solidFill>
            <a:ln w="5950" cap="flat" cmpd="sng">
              <a:solidFill>
                <a:srgbClr val="FFFFFF"/>
              </a:solidFill>
              <a:prstDash val="solid"/>
              <a:miter lim="95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6" name="Google Shape;3526;p38"/>
            <p:cNvSpPr/>
            <p:nvPr/>
          </p:nvSpPr>
          <p:spPr>
            <a:xfrm>
              <a:off x="2487075" y="4483050"/>
              <a:ext cx="27725" cy="23100"/>
            </a:xfrm>
            <a:custGeom>
              <a:avLst/>
              <a:gdLst/>
              <a:ahLst/>
              <a:cxnLst/>
              <a:rect l="l" t="t" r="r" b="b"/>
              <a:pathLst>
                <a:path w="1109" h="924" extrusionOk="0">
                  <a:moveTo>
                    <a:pt x="505" y="0"/>
                  </a:moveTo>
                  <a:cubicBezTo>
                    <a:pt x="241" y="0"/>
                    <a:pt x="0" y="232"/>
                    <a:pt x="50" y="537"/>
                  </a:cubicBezTo>
                  <a:cubicBezTo>
                    <a:pt x="84" y="762"/>
                    <a:pt x="283" y="924"/>
                    <a:pt x="505" y="924"/>
                  </a:cubicBezTo>
                  <a:cubicBezTo>
                    <a:pt x="528" y="924"/>
                    <a:pt x="551" y="922"/>
                    <a:pt x="574" y="918"/>
                  </a:cubicBezTo>
                  <a:cubicBezTo>
                    <a:pt x="985" y="861"/>
                    <a:pt x="1109" y="337"/>
                    <a:pt x="775" y="89"/>
                  </a:cubicBezTo>
                  <a:cubicBezTo>
                    <a:pt x="689" y="28"/>
                    <a:pt x="596" y="0"/>
                    <a:pt x="505" y="0"/>
                  </a:cubicBezTo>
                  <a:close/>
                </a:path>
              </a:pathLst>
            </a:custGeom>
            <a:solidFill>
              <a:srgbClr val="FFFFFF"/>
            </a:solidFill>
            <a:ln w="5950" cap="flat" cmpd="sng">
              <a:solidFill>
                <a:srgbClr val="FFFFFF"/>
              </a:solidFill>
              <a:prstDash val="solid"/>
              <a:miter lim="95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7" name="Google Shape;3527;p38"/>
            <p:cNvSpPr/>
            <p:nvPr/>
          </p:nvSpPr>
          <p:spPr>
            <a:xfrm>
              <a:off x="2313500" y="4315700"/>
              <a:ext cx="34725" cy="25300"/>
            </a:xfrm>
            <a:custGeom>
              <a:avLst/>
              <a:gdLst/>
              <a:ahLst/>
              <a:cxnLst/>
              <a:rect l="l" t="t" r="r" b="b"/>
              <a:pathLst>
                <a:path w="1389" h="1012" extrusionOk="0">
                  <a:moveTo>
                    <a:pt x="611" y="0"/>
                  </a:moveTo>
                  <a:lnTo>
                    <a:pt x="611" y="0"/>
                  </a:lnTo>
                  <a:cubicBezTo>
                    <a:pt x="0" y="96"/>
                    <a:pt x="58" y="992"/>
                    <a:pt x="678" y="1011"/>
                  </a:cubicBezTo>
                  <a:lnTo>
                    <a:pt x="764" y="1011"/>
                  </a:lnTo>
                  <a:cubicBezTo>
                    <a:pt x="821" y="1002"/>
                    <a:pt x="869" y="983"/>
                    <a:pt x="916" y="964"/>
                  </a:cubicBezTo>
                  <a:cubicBezTo>
                    <a:pt x="1389" y="709"/>
                    <a:pt x="1195" y="4"/>
                    <a:pt x="688" y="4"/>
                  </a:cubicBezTo>
                  <a:cubicBezTo>
                    <a:pt x="663" y="4"/>
                    <a:pt x="638" y="6"/>
                    <a:pt x="611" y="10"/>
                  </a:cubicBezTo>
                  <a:lnTo>
                    <a:pt x="611" y="0"/>
                  </a:lnTo>
                  <a:close/>
                </a:path>
              </a:pathLst>
            </a:custGeom>
            <a:solidFill>
              <a:srgbClr val="FFFFFF"/>
            </a:solidFill>
            <a:ln w="5950" cap="flat" cmpd="sng">
              <a:solidFill>
                <a:srgbClr val="FFFFFF"/>
              </a:solidFill>
              <a:prstDash val="solid"/>
              <a:miter lim="95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8" name="Google Shape;3528;p38"/>
            <p:cNvSpPr/>
            <p:nvPr/>
          </p:nvSpPr>
          <p:spPr>
            <a:xfrm>
              <a:off x="2562950" y="4158475"/>
              <a:ext cx="15050" cy="12550"/>
            </a:xfrm>
            <a:custGeom>
              <a:avLst/>
              <a:gdLst/>
              <a:ahLst/>
              <a:cxnLst/>
              <a:rect l="l" t="t" r="r" b="b"/>
              <a:pathLst>
                <a:path w="602" h="502" extrusionOk="0">
                  <a:moveTo>
                    <a:pt x="330" y="0"/>
                  </a:moveTo>
                  <a:cubicBezTo>
                    <a:pt x="319" y="0"/>
                    <a:pt x="308" y="1"/>
                    <a:pt x="296" y="3"/>
                  </a:cubicBezTo>
                  <a:cubicBezTo>
                    <a:pt x="77" y="41"/>
                    <a:pt x="1" y="318"/>
                    <a:pt x="182" y="451"/>
                  </a:cubicBezTo>
                  <a:cubicBezTo>
                    <a:pt x="229" y="486"/>
                    <a:pt x="280" y="501"/>
                    <a:pt x="330" y="501"/>
                  </a:cubicBezTo>
                  <a:cubicBezTo>
                    <a:pt x="472" y="501"/>
                    <a:pt x="601" y="375"/>
                    <a:pt x="573" y="213"/>
                  </a:cubicBezTo>
                  <a:cubicBezTo>
                    <a:pt x="555" y="90"/>
                    <a:pt x="450" y="0"/>
                    <a:pt x="330" y="0"/>
                  </a:cubicBezTo>
                  <a:close/>
                </a:path>
              </a:pathLst>
            </a:custGeom>
            <a:solidFill>
              <a:srgbClr val="FFFFFF"/>
            </a:solidFill>
            <a:ln w="5950" cap="flat" cmpd="sng">
              <a:solidFill>
                <a:srgbClr val="FFFFFF"/>
              </a:solidFill>
              <a:prstDash val="solid"/>
              <a:miter lim="95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9" name="Google Shape;3529;p38"/>
            <p:cNvSpPr/>
            <p:nvPr/>
          </p:nvSpPr>
          <p:spPr>
            <a:xfrm>
              <a:off x="2622800" y="4399875"/>
              <a:ext cx="8150" cy="12175"/>
            </a:xfrm>
            <a:custGeom>
              <a:avLst/>
              <a:gdLst/>
              <a:ahLst/>
              <a:cxnLst/>
              <a:rect l="l" t="t" r="r" b="b"/>
              <a:pathLst>
                <a:path w="326" h="487" extrusionOk="0">
                  <a:moveTo>
                    <a:pt x="249" y="0"/>
                  </a:moveTo>
                  <a:cubicBezTo>
                    <a:pt x="1" y="96"/>
                    <a:pt x="58" y="468"/>
                    <a:pt x="325" y="487"/>
                  </a:cubicBezTo>
                  <a:lnTo>
                    <a:pt x="249" y="0"/>
                  </a:lnTo>
                  <a:close/>
                </a:path>
              </a:pathLst>
            </a:custGeom>
            <a:solidFill>
              <a:srgbClr val="FFFFFF"/>
            </a:solidFill>
            <a:ln w="5950" cap="flat" cmpd="sng">
              <a:solidFill>
                <a:srgbClr val="FFFFFF"/>
              </a:solidFill>
              <a:prstDash val="solid"/>
              <a:miter lim="95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0" name="Google Shape;3530;p38"/>
            <p:cNvSpPr/>
            <p:nvPr/>
          </p:nvSpPr>
          <p:spPr>
            <a:xfrm>
              <a:off x="2443350" y="4150850"/>
              <a:ext cx="7300" cy="6075"/>
            </a:xfrm>
            <a:custGeom>
              <a:avLst/>
              <a:gdLst/>
              <a:ahLst/>
              <a:cxnLst/>
              <a:rect l="l" t="t" r="r" b="b"/>
              <a:pathLst>
                <a:path w="292" h="243" extrusionOk="0">
                  <a:moveTo>
                    <a:pt x="137" y="1"/>
                  </a:moveTo>
                  <a:cubicBezTo>
                    <a:pt x="67" y="1"/>
                    <a:pt x="1" y="60"/>
                    <a:pt x="15" y="146"/>
                  </a:cubicBezTo>
                  <a:cubicBezTo>
                    <a:pt x="24" y="198"/>
                    <a:pt x="72" y="242"/>
                    <a:pt x="131" y="242"/>
                  </a:cubicBezTo>
                  <a:cubicBezTo>
                    <a:pt x="137" y="242"/>
                    <a:pt x="143" y="242"/>
                    <a:pt x="148" y="241"/>
                  </a:cubicBezTo>
                  <a:cubicBezTo>
                    <a:pt x="253" y="222"/>
                    <a:pt x="292" y="88"/>
                    <a:pt x="206" y="22"/>
                  </a:cubicBezTo>
                  <a:cubicBezTo>
                    <a:pt x="184" y="7"/>
                    <a:pt x="160" y="1"/>
                    <a:pt x="137" y="1"/>
                  </a:cubicBezTo>
                  <a:close/>
                </a:path>
              </a:pathLst>
            </a:custGeom>
            <a:solidFill>
              <a:srgbClr val="FFFFFF"/>
            </a:solidFill>
            <a:ln w="5950" cap="flat" cmpd="sng">
              <a:solidFill>
                <a:srgbClr val="FFFFFF"/>
              </a:solidFill>
              <a:prstDash val="solid"/>
              <a:miter lim="95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1" name="Google Shape;3531;p38"/>
            <p:cNvSpPr/>
            <p:nvPr/>
          </p:nvSpPr>
          <p:spPr>
            <a:xfrm>
              <a:off x="2368825" y="4123875"/>
              <a:ext cx="13425" cy="11175"/>
            </a:xfrm>
            <a:custGeom>
              <a:avLst/>
              <a:gdLst/>
              <a:ahLst/>
              <a:cxnLst/>
              <a:rect l="l" t="t" r="r" b="b"/>
              <a:pathLst>
                <a:path w="537" h="447" extrusionOk="0">
                  <a:moveTo>
                    <a:pt x="293" y="1"/>
                  </a:moveTo>
                  <a:cubicBezTo>
                    <a:pt x="281" y="1"/>
                    <a:pt x="270" y="2"/>
                    <a:pt x="258" y="4"/>
                  </a:cubicBezTo>
                  <a:cubicBezTo>
                    <a:pt x="58" y="42"/>
                    <a:pt x="1" y="290"/>
                    <a:pt x="163" y="404"/>
                  </a:cubicBezTo>
                  <a:cubicBezTo>
                    <a:pt x="204" y="433"/>
                    <a:pt x="249" y="447"/>
                    <a:pt x="293" y="447"/>
                  </a:cubicBezTo>
                  <a:cubicBezTo>
                    <a:pt x="421" y="447"/>
                    <a:pt x="537" y="336"/>
                    <a:pt x="516" y="194"/>
                  </a:cubicBezTo>
                  <a:cubicBezTo>
                    <a:pt x="498" y="82"/>
                    <a:pt x="403" y="1"/>
                    <a:pt x="293" y="1"/>
                  </a:cubicBezTo>
                  <a:close/>
                </a:path>
              </a:pathLst>
            </a:custGeom>
            <a:solidFill>
              <a:srgbClr val="FFFFFF"/>
            </a:solidFill>
            <a:ln w="5950" cap="flat" cmpd="sng">
              <a:solidFill>
                <a:srgbClr val="FFFFFF"/>
              </a:solidFill>
              <a:prstDash val="solid"/>
              <a:miter lim="95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2" name="Google Shape;3532;p38"/>
            <p:cNvSpPr/>
            <p:nvPr/>
          </p:nvSpPr>
          <p:spPr>
            <a:xfrm>
              <a:off x="2249825" y="4040175"/>
              <a:ext cx="16000" cy="13600"/>
            </a:xfrm>
            <a:custGeom>
              <a:avLst/>
              <a:gdLst/>
              <a:ahLst/>
              <a:cxnLst/>
              <a:rect l="l" t="t" r="r" b="b"/>
              <a:pathLst>
                <a:path w="640" h="544" extrusionOk="0">
                  <a:moveTo>
                    <a:pt x="340" y="1"/>
                  </a:moveTo>
                  <a:cubicBezTo>
                    <a:pt x="328" y="1"/>
                    <a:pt x="317" y="2"/>
                    <a:pt x="306" y="3"/>
                  </a:cubicBezTo>
                  <a:cubicBezTo>
                    <a:pt x="67" y="41"/>
                    <a:pt x="0" y="347"/>
                    <a:pt x="191" y="490"/>
                  </a:cubicBezTo>
                  <a:cubicBezTo>
                    <a:pt x="241" y="527"/>
                    <a:pt x="295" y="543"/>
                    <a:pt x="349" y="543"/>
                  </a:cubicBezTo>
                  <a:cubicBezTo>
                    <a:pt x="500" y="543"/>
                    <a:pt x="639" y="409"/>
                    <a:pt x="611" y="232"/>
                  </a:cubicBezTo>
                  <a:cubicBezTo>
                    <a:pt x="593" y="100"/>
                    <a:pt x="471" y="1"/>
                    <a:pt x="340" y="1"/>
                  </a:cubicBezTo>
                  <a:close/>
                </a:path>
              </a:pathLst>
            </a:custGeom>
            <a:solidFill>
              <a:srgbClr val="FFFFFF"/>
            </a:solidFill>
            <a:ln w="5950" cap="flat" cmpd="sng">
              <a:solidFill>
                <a:srgbClr val="FFFFFF"/>
              </a:solidFill>
              <a:prstDash val="solid"/>
              <a:miter lim="95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3" name="Google Shape;3533;p38"/>
            <p:cNvSpPr/>
            <p:nvPr/>
          </p:nvSpPr>
          <p:spPr>
            <a:xfrm>
              <a:off x="2277975" y="4060350"/>
              <a:ext cx="24425" cy="23075"/>
            </a:xfrm>
            <a:custGeom>
              <a:avLst/>
              <a:gdLst/>
              <a:ahLst/>
              <a:cxnLst/>
              <a:rect l="l" t="t" r="r" b="b"/>
              <a:pathLst>
                <a:path w="977" h="923" extrusionOk="0">
                  <a:moveTo>
                    <a:pt x="480" y="0"/>
                  </a:moveTo>
                  <a:cubicBezTo>
                    <a:pt x="454" y="0"/>
                    <a:pt x="427" y="2"/>
                    <a:pt x="401" y="7"/>
                  </a:cubicBezTo>
                  <a:cubicBezTo>
                    <a:pt x="200" y="36"/>
                    <a:pt x="48" y="188"/>
                    <a:pt x="10" y="389"/>
                  </a:cubicBezTo>
                  <a:cubicBezTo>
                    <a:pt x="0" y="436"/>
                    <a:pt x="0" y="494"/>
                    <a:pt x="10" y="541"/>
                  </a:cubicBezTo>
                  <a:cubicBezTo>
                    <a:pt x="65" y="803"/>
                    <a:pt x="265" y="923"/>
                    <a:pt x="467" y="923"/>
                  </a:cubicBezTo>
                  <a:cubicBezTo>
                    <a:pt x="721" y="923"/>
                    <a:pt x="976" y="733"/>
                    <a:pt x="944" y="398"/>
                  </a:cubicBezTo>
                  <a:cubicBezTo>
                    <a:pt x="935" y="370"/>
                    <a:pt x="925" y="341"/>
                    <a:pt x="916" y="312"/>
                  </a:cubicBezTo>
                  <a:cubicBezTo>
                    <a:pt x="849" y="119"/>
                    <a:pt x="671" y="0"/>
                    <a:pt x="480" y="0"/>
                  </a:cubicBezTo>
                  <a:close/>
                </a:path>
              </a:pathLst>
            </a:custGeom>
            <a:solidFill>
              <a:srgbClr val="FFFFFF"/>
            </a:solidFill>
            <a:ln w="5950" cap="flat" cmpd="sng">
              <a:solidFill>
                <a:srgbClr val="FFFFFF"/>
              </a:solidFill>
              <a:prstDash val="solid"/>
              <a:miter lim="95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4" name="Google Shape;3534;p38"/>
            <p:cNvSpPr/>
            <p:nvPr/>
          </p:nvSpPr>
          <p:spPr>
            <a:xfrm>
              <a:off x="2018975" y="4243075"/>
              <a:ext cx="16950" cy="13975"/>
            </a:xfrm>
            <a:custGeom>
              <a:avLst/>
              <a:gdLst/>
              <a:ahLst/>
              <a:cxnLst/>
              <a:rect l="l" t="t" r="r" b="b"/>
              <a:pathLst>
                <a:path w="678" h="559" extrusionOk="0">
                  <a:moveTo>
                    <a:pt x="378" y="0"/>
                  </a:moveTo>
                  <a:cubicBezTo>
                    <a:pt x="360" y="0"/>
                    <a:pt x="343" y="2"/>
                    <a:pt x="325" y="5"/>
                  </a:cubicBezTo>
                  <a:cubicBezTo>
                    <a:pt x="86" y="43"/>
                    <a:pt x="0" y="358"/>
                    <a:pt x="201" y="501"/>
                  </a:cubicBezTo>
                  <a:cubicBezTo>
                    <a:pt x="253" y="541"/>
                    <a:pt x="312" y="559"/>
                    <a:pt x="369" y="559"/>
                  </a:cubicBezTo>
                  <a:cubicBezTo>
                    <a:pt x="529" y="559"/>
                    <a:pt x="677" y="419"/>
                    <a:pt x="649" y="244"/>
                  </a:cubicBezTo>
                  <a:cubicBezTo>
                    <a:pt x="632" y="99"/>
                    <a:pt x="517" y="0"/>
                    <a:pt x="378" y="0"/>
                  </a:cubicBezTo>
                  <a:close/>
                </a:path>
              </a:pathLst>
            </a:custGeom>
            <a:solidFill>
              <a:srgbClr val="FFFFFF"/>
            </a:solidFill>
            <a:ln w="5950" cap="flat" cmpd="sng">
              <a:solidFill>
                <a:srgbClr val="FFFFFF"/>
              </a:solidFill>
              <a:prstDash val="solid"/>
              <a:miter lim="95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5" name="Google Shape;3535;p38"/>
            <p:cNvSpPr/>
            <p:nvPr/>
          </p:nvSpPr>
          <p:spPr>
            <a:xfrm>
              <a:off x="2101675" y="4396325"/>
              <a:ext cx="7975" cy="7250"/>
            </a:xfrm>
            <a:custGeom>
              <a:avLst/>
              <a:gdLst/>
              <a:ahLst/>
              <a:cxnLst/>
              <a:rect l="l" t="t" r="r" b="b"/>
              <a:pathLst>
                <a:path w="319" h="290" extrusionOk="0">
                  <a:moveTo>
                    <a:pt x="164" y="0"/>
                  </a:moveTo>
                  <a:cubicBezTo>
                    <a:pt x="83" y="0"/>
                    <a:pt x="1" y="61"/>
                    <a:pt x="22" y="171"/>
                  </a:cubicBezTo>
                  <a:cubicBezTo>
                    <a:pt x="39" y="252"/>
                    <a:pt x="102" y="289"/>
                    <a:pt x="164" y="289"/>
                  </a:cubicBezTo>
                  <a:cubicBezTo>
                    <a:pt x="242" y="289"/>
                    <a:pt x="318" y="233"/>
                    <a:pt x="308" y="133"/>
                  </a:cubicBezTo>
                  <a:cubicBezTo>
                    <a:pt x="299" y="42"/>
                    <a:pt x="232" y="0"/>
                    <a:pt x="164" y="0"/>
                  </a:cubicBezTo>
                  <a:close/>
                </a:path>
              </a:pathLst>
            </a:custGeom>
            <a:solidFill>
              <a:srgbClr val="FFFFFF"/>
            </a:solidFill>
            <a:ln w="5950" cap="flat" cmpd="sng">
              <a:solidFill>
                <a:srgbClr val="FFFFFF"/>
              </a:solidFill>
              <a:prstDash val="solid"/>
              <a:miter lim="95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6" name="Google Shape;3536;p38"/>
            <p:cNvSpPr/>
            <p:nvPr/>
          </p:nvSpPr>
          <p:spPr>
            <a:xfrm>
              <a:off x="1760225" y="4328925"/>
              <a:ext cx="31475" cy="26350"/>
            </a:xfrm>
            <a:custGeom>
              <a:avLst/>
              <a:gdLst/>
              <a:ahLst/>
              <a:cxnLst/>
              <a:rect l="l" t="t" r="r" b="b"/>
              <a:pathLst>
                <a:path w="1259" h="1054" extrusionOk="0">
                  <a:moveTo>
                    <a:pt x="684" y="0"/>
                  </a:moveTo>
                  <a:cubicBezTo>
                    <a:pt x="660" y="0"/>
                    <a:pt x="635" y="2"/>
                    <a:pt x="611" y="5"/>
                  </a:cubicBezTo>
                  <a:cubicBezTo>
                    <a:pt x="143" y="82"/>
                    <a:pt x="0" y="673"/>
                    <a:pt x="372" y="950"/>
                  </a:cubicBezTo>
                  <a:cubicBezTo>
                    <a:pt x="471" y="1021"/>
                    <a:pt x="579" y="1053"/>
                    <a:pt x="684" y="1053"/>
                  </a:cubicBezTo>
                  <a:cubicBezTo>
                    <a:pt x="985" y="1053"/>
                    <a:pt x="1259" y="791"/>
                    <a:pt x="1202" y="444"/>
                  </a:cubicBezTo>
                  <a:cubicBezTo>
                    <a:pt x="1167" y="182"/>
                    <a:pt x="941" y="0"/>
                    <a:pt x="684" y="0"/>
                  </a:cubicBezTo>
                  <a:close/>
                </a:path>
              </a:pathLst>
            </a:custGeom>
            <a:solidFill>
              <a:srgbClr val="FFFFFF"/>
            </a:solidFill>
            <a:ln w="5950" cap="flat" cmpd="sng">
              <a:solidFill>
                <a:srgbClr val="FFFFFF"/>
              </a:solidFill>
              <a:prstDash val="solid"/>
              <a:miter lim="95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7" name="Google Shape;3537;p38"/>
            <p:cNvSpPr/>
            <p:nvPr/>
          </p:nvSpPr>
          <p:spPr>
            <a:xfrm>
              <a:off x="1708000" y="4165550"/>
              <a:ext cx="26350" cy="21875"/>
            </a:xfrm>
            <a:custGeom>
              <a:avLst/>
              <a:gdLst/>
              <a:ahLst/>
              <a:cxnLst/>
              <a:rect l="l" t="t" r="r" b="b"/>
              <a:pathLst>
                <a:path w="1054" h="875" extrusionOk="0">
                  <a:moveTo>
                    <a:pt x="576" y="0"/>
                  </a:moveTo>
                  <a:cubicBezTo>
                    <a:pt x="552" y="0"/>
                    <a:pt x="529" y="2"/>
                    <a:pt x="506" y="6"/>
                  </a:cubicBezTo>
                  <a:cubicBezTo>
                    <a:pt x="115" y="63"/>
                    <a:pt x="0" y="559"/>
                    <a:pt x="315" y="788"/>
                  </a:cubicBezTo>
                  <a:cubicBezTo>
                    <a:pt x="397" y="848"/>
                    <a:pt x="487" y="874"/>
                    <a:pt x="575" y="874"/>
                  </a:cubicBezTo>
                  <a:cubicBezTo>
                    <a:pt x="824" y="874"/>
                    <a:pt x="1054" y="658"/>
                    <a:pt x="1011" y="368"/>
                  </a:cubicBezTo>
                  <a:cubicBezTo>
                    <a:pt x="977" y="153"/>
                    <a:pt x="787" y="0"/>
                    <a:pt x="576" y="0"/>
                  </a:cubicBezTo>
                  <a:close/>
                </a:path>
              </a:pathLst>
            </a:custGeom>
            <a:solidFill>
              <a:srgbClr val="FFFFFF"/>
            </a:solidFill>
            <a:ln w="5950" cap="flat" cmpd="sng">
              <a:solidFill>
                <a:srgbClr val="FFFFFF"/>
              </a:solidFill>
              <a:prstDash val="solid"/>
              <a:miter lim="95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8" name="Google Shape;3538;p38"/>
            <p:cNvSpPr/>
            <p:nvPr/>
          </p:nvSpPr>
          <p:spPr>
            <a:xfrm>
              <a:off x="1767375" y="4238850"/>
              <a:ext cx="5200" cy="4325"/>
            </a:xfrm>
            <a:custGeom>
              <a:avLst/>
              <a:gdLst/>
              <a:ahLst/>
              <a:cxnLst/>
              <a:rect l="l" t="t" r="r" b="b"/>
              <a:pathLst>
                <a:path w="208" h="173" extrusionOk="0">
                  <a:moveTo>
                    <a:pt x="123" y="1"/>
                  </a:moveTo>
                  <a:cubicBezTo>
                    <a:pt x="118" y="1"/>
                    <a:pt x="112" y="1"/>
                    <a:pt x="105" y="2"/>
                  </a:cubicBezTo>
                  <a:cubicBezTo>
                    <a:pt x="29" y="12"/>
                    <a:pt x="0" y="107"/>
                    <a:pt x="67" y="155"/>
                  </a:cubicBezTo>
                  <a:cubicBezTo>
                    <a:pt x="82" y="167"/>
                    <a:pt x="98" y="173"/>
                    <a:pt x="114" y="173"/>
                  </a:cubicBezTo>
                  <a:cubicBezTo>
                    <a:pt x="162" y="173"/>
                    <a:pt x="208" y="126"/>
                    <a:pt x="201" y="69"/>
                  </a:cubicBezTo>
                  <a:cubicBezTo>
                    <a:pt x="192" y="28"/>
                    <a:pt x="162" y="1"/>
                    <a:pt x="123" y="1"/>
                  </a:cubicBezTo>
                  <a:close/>
                </a:path>
              </a:pathLst>
            </a:custGeom>
            <a:solidFill>
              <a:srgbClr val="FFFFFF"/>
            </a:solidFill>
            <a:ln w="5950" cap="flat" cmpd="sng">
              <a:solidFill>
                <a:srgbClr val="FFFFFF"/>
              </a:solidFill>
              <a:prstDash val="solid"/>
              <a:miter lim="95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9" name="Google Shape;3539;p38"/>
            <p:cNvSpPr/>
            <p:nvPr/>
          </p:nvSpPr>
          <p:spPr>
            <a:xfrm>
              <a:off x="1766175" y="4279825"/>
              <a:ext cx="11350" cy="9325"/>
            </a:xfrm>
            <a:custGeom>
              <a:avLst/>
              <a:gdLst/>
              <a:ahLst/>
              <a:cxnLst/>
              <a:rect l="l" t="t" r="r" b="b"/>
              <a:pathLst>
                <a:path w="454" h="373" extrusionOk="0">
                  <a:moveTo>
                    <a:pt x="256" y="1"/>
                  </a:moveTo>
                  <a:cubicBezTo>
                    <a:pt x="244" y="1"/>
                    <a:pt x="232" y="2"/>
                    <a:pt x="220" y="4"/>
                  </a:cubicBezTo>
                  <a:cubicBezTo>
                    <a:pt x="58" y="23"/>
                    <a:pt x="1" y="243"/>
                    <a:pt x="134" y="338"/>
                  </a:cubicBezTo>
                  <a:cubicBezTo>
                    <a:pt x="170" y="362"/>
                    <a:pt x="209" y="373"/>
                    <a:pt x="246" y="373"/>
                  </a:cubicBezTo>
                  <a:cubicBezTo>
                    <a:pt x="356" y="373"/>
                    <a:pt x="454" y="278"/>
                    <a:pt x="440" y="157"/>
                  </a:cubicBezTo>
                  <a:cubicBezTo>
                    <a:pt x="423" y="64"/>
                    <a:pt x="346" y="1"/>
                    <a:pt x="256" y="1"/>
                  </a:cubicBezTo>
                  <a:close/>
                </a:path>
              </a:pathLst>
            </a:custGeom>
            <a:solidFill>
              <a:srgbClr val="FFFFFF"/>
            </a:solidFill>
            <a:ln w="5950" cap="flat" cmpd="sng">
              <a:solidFill>
                <a:srgbClr val="FFFFFF"/>
              </a:solidFill>
              <a:prstDash val="solid"/>
              <a:miter lim="95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0" name="Google Shape;3540;p38"/>
            <p:cNvSpPr/>
            <p:nvPr/>
          </p:nvSpPr>
          <p:spPr>
            <a:xfrm>
              <a:off x="1663875" y="4521775"/>
              <a:ext cx="28025" cy="23275"/>
            </a:xfrm>
            <a:custGeom>
              <a:avLst/>
              <a:gdLst/>
              <a:ahLst/>
              <a:cxnLst/>
              <a:rect l="l" t="t" r="r" b="b"/>
              <a:pathLst>
                <a:path w="1121" h="931" extrusionOk="0">
                  <a:moveTo>
                    <a:pt x="627" y="1"/>
                  </a:moveTo>
                  <a:cubicBezTo>
                    <a:pt x="600" y="1"/>
                    <a:pt x="572" y="3"/>
                    <a:pt x="544" y="9"/>
                  </a:cubicBezTo>
                  <a:cubicBezTo>
                    <a:pt x="134" y="66"/>
                    <a:pt x="0" y="591"/>
                    <a:pt x="334" y="839"/>
                  </a:cubicBezTo>
                  <a:cubicBezTo>
                    <a:pt x="423" y="902"/>
                    <a:pt x="519" y="931"/>
                    <a:pt x="612" y="931"/>
                  </a:cubicBezTo>
                  <a:cubicBezTo>
                    <a:pt x="879" y="931"/>
                    <a:pt x="1121" y="695"/>
                    <a:pt x="1078" y="390"/>
                  </a:cubicBezTo>
                  <a:cubicBezTo>
                    <a:pt x="1036" y="169"/>
                    <a:pt x="849" y="1"/>
                    <a:pt x="627" y="1"/>
                  </a:cubicBezTo>
                  <a:close/>
                </a:path>
              </a:pathLst>
            </a:custGeom>
            <a:solidFill>
              <a:srgbClr val="FFFFFF"/>
            </a:solidFill>
            <a:ln w="5950" cap="flat" cmpd="sng">
              <a:solidFill>
                <a:srgbClr val="FFFFFF"/>
              </a:solidFill>
              <a:prstDash val="solid"/>
              <a:miter lim="95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1" name="Google Shape;3541;p38"/>
            <p:cNvSpPr/>
            <p:nvPr/>
          </p:nvSpPr>
          <p:spPr>
            <a:xfrm>
              <a:off x="1719450" y="4542600"/>
              <a:ext cx="28675" cy="23925"/>
            </a:xfrm>
            <a:custGeom>
              <a:avLst/>
              <a:gdLst/>
              <a:ahLst/>
              <a:cxnLst/>
              <a:rect l="l" t="t" r="r" b="b"/>
              <a:pathLst>
                <a:path w="1147" h="957" extrusionOk="0">
                  <a:moveTo>
                    <a:pt x="625" y="0"/>
                  </a:moveTo>
                  <a:cubicBezTo>
                    <a:pt x="601" y="0"/>
                    <a:pt x="577" y="2"/>
                    <a:pt x="553" y="6"/>
                  </a:cubicBezTo>
                  <a:cubicBezTo>
                    <a:pt x="134" y="72"/>
                    <a:pt x="0" y="607"/>
                    <a:pt x="343" y="864"/>
                  </a:cubicBezTo>
                  <a:cubicBezTo>
                    <a:pt x="432" y="928"/>
                    <a:pt x="529" y="956"/>
                    <a:pt x="623" y="956"/>
                  </a:cubicBezTo>
                  <a:cubicBezTo>
                    <a:pt x="896" y="956"/>
                    <a:pt x="1147" y="718"/>
                    <a:pt x="1097" y="406"/>
                  </a:cubicBezTo>
                  <a:cubicBezTo>
                    <a:pt x="1062" y="164"/>
                    <a:pt x="855" y="0"/>
                    <a:pt x="625" y="0"/>
                  </a:cubicBezTo>
                  <a:close/>
                </a:path>
              </a:pathLst>
            </a:custGeom>
            <a:solidFill>
              <a:srgbClr val="FFFFFF"/>
            </a:solidFill>
            <a:ln w="5950" cap="flat" cmpd="sng">
              <a:solidFill>
                <a:srgbClr val="FFFFFF"/>
              </a:solidFill>
              <a:prstDash val="solid"/>
              <a:miter lim="95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2" name="Google Shape;3542;p38"/>
            <p:cNvSpPr/>
            <p:nvPr/>
          </p:nvSpPr>
          <p:spPr>
            <a:xfrm>
              <a:off x="1846300" y="4739650"/>
              <a:ext cx="13675" cy="11300"/>
            </a:xfrm>
            <a:custGeom>
              <a:avLst/>
              <a:gdLst/>
              <a:ahLst/>
              <a:cxnLst/>
              <a:rect l="l" t="t" r="r" b="b"/>
              <a:pathLst>
                <a:path w="547" h="452" extrusionOk="0">
                  <a:moveTo>
                    <a:pt x="300" y="0"/>
                  </a:moveTo>
                  <a:cubicBezTo>
                    <a:pt x="290" y="0"/>
                    <a:pt x="279" y="1"/>
                    <a:pt x="268" y="3"/>
                  </a:cubicBezTo>
                  <a:cubicBezTo>
                    <a:pt x="68" y="32"/>
                    <a:pt x="1" y="289"/>
                    <a:pt x="163" y="404"/>
                  </a:cubicBezTo>
                  <a:cubicBezTo>
                    <a:pt x="206" y="437"/>
                    <a:pt x="255" y="452"/>
                    <a:pt x="301" y="452"/>
                  </a:cubicBezTo>
                  <a:cubicBezTo>
                    <a:pt x="429" y="452"/>
                    <a:pt x="547" y="341"/>
                    <a:pt x="526" y="194"/>
                  </a:cubicBezTo>
                  <a:cubicBezTo>
                    <a:pt x="508" y="81"/>
                    <a:pt x="405" y="0"/>
                    <a:pt x="300" y="0"/>
                  </a:cubicBezTo>
                  <a:close/>
                </a:path>
              </a:pathLst>
            </a:custGeom>
            <a:solidFill>
              <a:srgbClr val="FFFFFF"/>
            </a:solidFill>
            <a:ln w="5950" cap="flat" cmpd="sng">
              <a:solidFill>
                <a:srgbClr val="FFFFFF"/>
              </a:solidFill>
              <a:prstDash val="solid"/>
              <a:miter lim="95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3" name="Google Shape;3543;p38"/>
            <p:cNvSpPr/>
            <p:nvPr/>
          </p:nvSpPr>
          <p:spPr>
            <a:xfrm>
              <a:off x="1905450" y="4859825"/>
              <a:ext cx="13625" cy="11425"/>
            </a:xfrm>
            <a:custGeom>
              <a:avLst/>
              <a:gdLst/>
              <a:ahLst/>
              <a:cxnLst/>
              <a:rect l="l" t="t" r="r" b="b"/>
              <a:pathLst>
                <a:path w="545" h="457" extrusionOk="0">
                  <a:moveTo>
                    <a:pt x="295" y="1"/>
                  </a:moveTo>
                  <a:cubicBezTo>
                    <a:pt x="228" y="1"/>
                    <a:pt x="160" y="32"/>
                    <a:pt x="115" y="99"/>
                  </a:cubicBezTo>
                  <a:cubicBezTo>
                    <a:pt x="0" y="249"/>
                    <a:pt x="114" y="456"/>
                    <a:pt x="291" y="456"/>
                  </a:cubicBezTo>
                  <a:cubicBezTo>
                    <a:pt x="305" y="456"/>
                    <a:pt x="320" y="455"/>
                    <a:pt x="335" y="452"/>
                  </a:cubicBezTo>
                  <a:cubicBezTo>
                    <a:pt x="459" y="433"/>
                    <a:pt x="544" y="319"/>
                    <a:pt x="525" y="195"/>
                  </a:cubicBezTo>
                  <a:cubicBezTo>
                    <a:pt x="502" y="73"/>
                    <a:pt x="399" y="1"/>
                    <a:pt x="295" y="1"/>
                  </a:cubicBezTo>
                  <a:close/>
                </a:path>
              </a:pathLst>
            </a:custGeom>
            <a:solidFill>
              <a:srgbClr val="FFFFFF"/>
            </a:solidFill>
            <a:ln w="5950" cap="flat" cmpd="sng">
              <a:solidFill>
                <a:srgbClr val="FFFFFF"/>
              </a:solidFill>
              <a:prstDash val="solid"/>
              <a:miter lim="95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4" name="Google Shape;3544;p38"/>
            <p:cNvSpPr/>
            <p:nvPr/>
          </p:nvSpPr>
          <p:spPr>
            <a:xfrm>
              <a:off x="1900450" y="4730100"/>
              <a:ext cx="11350" cy="9550"/>
            </a:xfrm>
            <a:custGeom>
              <a:avLst/>
              <a:gdLst/>
              <a:ahLst/>
              <a:cxnLst/>
              <a:rect l="l" t="t" r="r" b="b"/>
              <a:pathLst>
                <a:path w="454" h="382" extrusionOk="0">
                  <a:moveTo>
                    <a:pt x="252" y="0"/>
                  </a:moveTo>
                  <a:cubicBezTo>
                    <a:pt x="242" y="0"/>
                    <a:pt x="231" y="1"/>
                    <a:pt x="220" y="3"/>
                  </a:cubicBezTo>
                  <a:cubicBezTo>
                    <a:pt x="58" y="32"/>
                    <a:pt x="0" y="242"/>
                    <a:pt x="134" y="347"/>
                  </a:cubicBezTo>
                  <a:cubicBezTo>
                    <a:pt x="170" y="371"/>
                    <a:pt x="208" y="381"/>
                    <a:pt x="245" y="381"/>
                  </a:cubicBezTo>
                  <a:cubicBezTo>
                    <a:pt x="355" y="381"/>
                    <a:pt x="453" y="285"/>
                    <a:pt x="439" y="156"/>
                  </a:cubicBezTo>
                  <a:cubicBezTo>
                    <a:pt x="422" y="71"/>
                    <a:pt x="344" y="0"/>
                    <a:pt x="252" y="0"/>
                  </a:cubicBezTo>
                  <a:close/>
                </a:path>
              </a:pathLst>
            </a:custGeom>
            <a:solidFill>
              <a:srgbClr val="FFFFFF"/>
            </a:solidFill>
            <a:ln w="5950" cap="flat" cmpd="sng">
              <a:solidFill>
                <a:srgbClr val="FFFFFF"/>
              </a:solidFill>
              <a:prstDash val="solid"/>
              <a:miter lim="95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5" name="Google Shape;3545;p38"/>
            <p:cNvSpPr/>
            <p:nvPr/>
          </p:nvSpPr>
          <p:spPr>
            <a:xfrm>
              <a:off x="2050700" y="4899825"/>
              <a:ext cx="20050" cy="19300"/>
            </a:xfrm>
            <a:custGeom>
              <a:avLst/>
              <a:gdLst/>
              <a:ahLst/>
              <a:cxnLst/>
              <a:rect l="l" t="t" r="r" b="b"/>
              <a:pathLst>
                <a:path w="802" h="772" extrusionOk="0">
                  <a:moveTo>
                    <a:pt x="421" y="0"/>
                  </a:moveTo>
                  <a:cubicBezTo>
                    <a:pt x="399" y="0"/>
                    <a:pt x="376" y="2"/>
                    <a:pt x="353" y="6"/>
                  </a:cubicBezTo>
                  <a:cubicBezTo>
                    <a:pt x="143" y="35"/>
                    <a:pt x="0" y="235"/>
                    <a:pt x="29" y="445"/>
                  </a:cubicBezTo>
                  <a:cubicBezTo>
                    <a:pt x="29" y="464"/>
                    <a:pt x="38" y="483"/>
                    <a:pt x="48" y="502"/>
                  </a:cubicBezTo>
                  <a:cubicBezTo>
                    <a:pt x="106" y="686"/>
                    <a:pt x="258" y="771"/>
                    <a:pt x="410" y="771"/>
                  </a:cubicBezTo>
                  <a:cubicBezTo>
                    <a:pt x="605" y="771"/>
                    <a:pt x="801" y="631"/>
                    <a:pt x="801" y="378"/>
                  </a:cubicBezTo>
                  <a:cubicBezTo>
                    <a:pt x="801" y="359"/>
                    <a:pt x="801" y="340"/>
                    <a:pt x="801" y="321"/>
                  </a:cubicBezTo>
                  <a:cubicBezTo>
                    <a:pt x="767" y="134"/>
                    <a:pt x="605" y="0"/>
                    <a:pt x="421" y="0"/>
                  </a:cubicBezTo>
                  <a:close/>
                </a:path>
              </a:pathLst>
            </a:custGeom>
            <a:solidFill>
              <a:srgbClr val="FFFFFF"/>
            </a:solidFill>
            <a:ln w="5950" cap="flat" cmpd="sng">
              <a:solidFill>
                <a:srgbClr val="FFFFFF"/>
              </a:solidFill>
              <a:prstDash val="solid"/>
              <a:miter lim="95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6" name="Google Shape;3546;p38"/>
            <p:cNvSpPr/>
            <p:nvPr/>
          </p:nvSpPr>
          <p:spPr>
            <a:xfrm>
              <a:off x="1900375" y="3928275"/>
              <a:ext cx="20275" cy="19125"/>
            </a:xfrm>
            <a:custGeom>
              <a:avLst/>
              <a:gdLst/>
              <a:ahLst/>
              <a:cxnLst/>
              <a:rect l="l" t="t" r="r" b="b"/>
              <a:pathLst>
                <a:path w="811" h="765" extrusionOk="0">
                  <a:moveTo>
                    <a:pt x="426" y="0"/>
                  </a:moveTo>
                  <a:cubicBezTo>
                    <a:pt x="214" y="0"/>
                    <a:pt x="0" y="158"/>
                    <a:pt x="32" y="435"/>
                  </a:cubicBezTo>
                  <a:cubicBezTo>
                    <a:pt x="42" y="454"/>
                    <a:pt x="42" y="473"/>
                    <a:pt x="51" y="492"/>
                  </a:cubicBezTo>
                  <a:cubicBezTo>
                    <a:pt x="105" y="679"/>
                    <a:pt x="257" y="764"/>
                    <a:pt x="410" y="764"/>
                  </a:cubicBezTo>
                  <a:cubicBezTo>
                    <a:pt x="609" y="764"/>
                    <a:pt x="810" y="621"/>
                    <a:pt x="805" y="368"/>
                  </a:cubicBezTo>
                  <a:lnTo>
                    <a:pt x="805" y="368"/>
                  </a:lnTo>
                  <a:cubicBezTo>
                    <a:pt x="805" y="350"/>
                    <a:pt x="805" y="328"/>
                    <a:pt x="805" y="320"/>
                  </a:cubicBezTo>
                  <a:cubicBezTo>
                    <a:pt x="762" y="100"/>
                    <a:pt x="595" y="0"/>
                    <a:pt x="426" y="0"/>
                  </a:cubicBezTo>
                  <a:close/>
                </a:path>
              </a:pathLst>
            </a:custGeom>
            <a:solidFill>
              <a:srgbClr val="FFFFFF"/>
            </a:solidFill>
            <a:ln w="5950" cap="flat" cmpd="sng">
              <a:solidFill>
                <a:srgbClr val="FFFFFF"/>
              </a:solidFill>
              <a:prstDash val="solid"/>
              <a:miter lim="95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7" name="Google Shape;3547;p38"/>
            <p:cNvSpPr/>
            <p:nvPr/>
          </p:nvSpPr>
          <p:spPr>
            <a:xfrm>
              <a:off x="1878425" y="4813750"/>
              <a:ext cx="30150" cy="25350"/>
            </a:xfrm>
            <a:custGeom>
              <a:avLst/>
              <a:gdLst/>
              <a:ahLst/>
              <a:cxnLst/>
              <a:rect l="l" t="t" r="r" b="b"/>
              <a:pathLst>
                <a:path w="1206" h="1014" extrusionOk="0">
                  <a:moveTo>
                    <a:pt x="656" y="0"/>
                  </a:moveTo>
                  <a:cubicBezTo>
                    <a:pt x="507" y="0"/>
                    <a:pt x="356" y="65"/>
                    <a:pt x="252" y="206"/>
                  </a:cubicBezTo>
                  <a:cubicBezTo>
                    <a:pt x="1" y="547"/>
                    <a:pt x="255" y="1013"/>
                    <a:pt x="658" y="1013"/>
                  </a:cubicBezTo>
                  <a:cubicBezTo>
                    <a:pt x="684" y="1013"/>
                    <a:pt x="711" y="1011"/>
                    <a:pt x="738" y="1007"/>
                  </a:cubicBezTo>
                  <a:cubicBezTo>
                    <a:pt x="1015" y="960"/>
                    <a:pt x="1206" y="702"/>
                    <a:pt x="1158" y="425"/>
                  </a:cubicBezTo>
                  <a:cubicBezTo>
                    <a:pt x="1117" y="158"/>
                    <a:pt x="888" y="0"/>
                    <a:pt x="656" y="0"/>
                  </a:cubicBezTo>
                  <a:close/>
                </a:path>
              </a:pathLst>
            </a:custGeom>
            <a:solidFill>
              <a:srgbClr val="FFFFFF"/>
            </a:solidFill>
            <a:ln w="5950" cap="flat" cmpd="sng">
              <a:solidFill>
                <a:srgbClr val="FFFFFF"/>
              </a:solidFill>
              <a:prstDash val="solid"/>
              <a:miter lim="95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8" name="Google Shape;3548;p38"/>
            <p:cNvSpPr/>
            <p:nvPr/>
          </p:nvSpPr>
          <p:spPr>
            <a:xfrm>
              <a:off x="2267475" y="4685000"/>
              <a:ext cx="19500" cy="16300"/>
            </a:xfrm>
            <a:custGeom>
              <a:avLst/>
              <a:gdLst/>
              <a:ahLst/>
              <a:cxnLst/>
              <a:rect l="l" t="t" r="r" b="b"/>
              <a:pathLst>
                <a:path w="780" h="652" extrusionOk="0">
                  <a:moveTo>
                    <a:pt x="432" y="0"/>
                  </a:moveTo>
                  <a:cubicBezTo>
                    <a:pt x="415" y="0"/>
                    <a:pt x="399" y="2"/>
                    <a:pt x="382" y="5"/>
                  </a:cubicBezTo>
                  <a:cubicBezTo>
                    <a:pt x="96" y="52"/>
                    <a:pt x="0" y="415"/>
                    <a:pt x="239" y="586"/>
                  </a:cubicBezTo>
                  <a:cubicBezTo>
                    <a:pt x="299" y="631"/>
                    <a:pt x="365" y="652"/>
                    <a:pt x="430" y="652"/>
                  </a:cubicBezTo>
                  <a:cubicBezTo>
                    <a:pt x="612" y="652"/>
                    <a:pt x="780" y="492"/>
                    <a:pt x="744" y="281"/>
                  </a:cubicBezTo>
                  <a:cubicBezTo>
                    <a:pt x="727" y="117"/>
                    <a:pt x="585" y="0"/>
                    <a:pt x="432" y="0"/>
                  </a:cubicBezTo>
                  <a:close/>
                </a:path>
              </a:pathLst>
            </a:custGeom>
            <a:solidFill>
              <a:srgbClr val="FFFFFF"/>
            </a:solidFill>
            <a:ln w="5950" cap="flat" cmpd="sng">
              <a:solidFill>
                <a:srgbClr val="FFFFFF"/>
              </a:solidFill>
              <a:prstDash val="solid"/>
              <a:miter lim="95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9" name="Google Shape;3549;p38"/>
            <p:cNvSpPr/>
            <p:nvPr/>
          </p:nvSpPr>
          <p:spPr>
            <a:xfrm>
              <a:off x="2411025" y="4603000"/>
              <a:ext cx="10875" cy="9100"/>
            </a:xfrm>
            <a:custGeom>
              <a:avLst/>
              <a:gdLst/>
              <a:ahLst/>
              <a:cxnLst/>
              <a:rect l="l" t="t" r="r" b="b"/>
              <a:pathLst>
                <a:path w="435" h="364" extrusionOk="0">
                  <a:moveTo>
                    <a:pt x="241" y="0"/>
                  </a:moveTo>
                  <a:cubicBezTo>
                    <a:pt x="231" y="0"/>
                    <a:pt x="221" y="1"/>
                    <a:pt x="211" y="3"/>
                  </a:cubicBezTo>
                  <a:cubicBezTo>
                    <a:pt x="49" y="32"/>
                    <a:pt x="1" y="232"/>
                    <a:pt x="135" y="327"/>
                  </a:cubicBezTo>
                  <a:cubicBezTo>
                    <a:pt x="167" y="352"/>
                    <a:pt x="204" y="364"/>
                    <a:pt x="239" y="364"/>
                  </a:cubicBezTo>
                  <a:cubicBezTo>
                    <a:pt x="340" y="364"/>
                    <a:pt x="435" y="275"/>
                    <a:pt x="421" y="156"/>
                  </a:cubicBezTo>
                  <a:cubicBezTo>
                    <a:pt x="404" y="70"/>
                    <a:pt x="325" y="0"/>
                    <a:pt x="241" y="0"/>
                  </a:cubicBezTo>
                  <a:close/>
                </a:path>
              </a:pathLst>
            </a:custGeom>
            <a:solidFill>
              <a:srgbClr val="FFFFFF"/>
            </a:solidFill>
            <a:ln w="5950" cap="flat" cmpd="sng">
              <a:solidFill>
                <a:srgbClr val="FFFFFF"/>
              </a:solidFill>
              <a:prstDash val="solid"/>
              <a:miter lim="95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50" name="Google Shape;3550;p38"/>
            <p:cNvSpPr/>
            <p:nvPr/>
          </p:nvSpPr>
          <p:spPr>
            <a:xfrm>
              <a:off x="2457850" y="4768025"/>
              <a:ext cx="14675" cy="10400"/>
            </a:xfrm>
            <a:custGeom>
              <a:avLst/>
              <a:gdLst/>
              <a:ahLst/>
              <a:cxnLst/>
              <a:rect l="l" t="t" r="r" b="b"/>
              <a:pathLst>
                <a:path w="587" h="416" extrusionOk="0">
                  <a:moveTo>
                    <a:pt x="300" y="1"/>
                  </a:moveTo>
                  <a:cubicBezTo>
                    <a:pt x="289" y="1"/>
                    <a:pt x="277" y="1"/>
                    <a:pt x="265" y="3"/>
                  </a:cubicBezTo>
                  <a:lnTo>
                    <a:pt x="255" y="3"/>
                  </a:lnTo>
                  <a:cubicBezTo>
                    <a:pt x="0" y="49"/>
                    <a:pt x="50" y="416"/>
                    <a:pt x="287" y="416"/>
                  </a:cubicBezTo>
                  <a:cubicBezTo>
                    <a:pt x="298" y="416"/>
                    <a:pt x="310" y="415"/>
                    <a:pt x="322" y="413"/>
                  </a:cubicBezTo>
                  <a:cubicBezTo>
                    <a:pt x="586" y="368"/>
                    <a:pt x="537" y="1"/>
                    <a:pt x="300" y="1"/>
                  </a:cubicBezTo>
                  <a:close/>
                </a:path>
              </a:pathLst>
            </a:custGeom>
            <a:solidFill>
              <a:srgbClr val="FFFFFF"/>
            </a:solidFill>
            <a:ln w="5950" cap="flat" cmpd="sng">
              <a:solidFill>
                <a:srgbClr val="FFFFFF"/>
              </a:solidFill>
              <a:prstDash val="solid"/>
              <a:miter lim="95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51" name="Google Shape;3551;p38"/>
            <p:cNvSpPr/>
            <p:nvPr/>
          </p:nvSpPr>
          <p:spPr>
            <a:xfrm>
              <a:off x="2596350" y="4729375"/>
              <a:ext cx="11800" cy="9925"/>
            </a:xfrm>
            <a:custGeom>
              <a:avLst/>
              <a:gdLst/>
              <a:ahLst/>
              <a:cxnLst/>
              <a:rect l="l" t="t" r="r" b="b"/>
              <a:pathLst>
                <a:path w="472" h="397" extrusionOk="0">
                  <a:moveTo>
                    <a:pt x="261" y="1"/>
                  </a:moveTo>
                  <a:cubicBezTo>
                    <a:pt x="251" y="1"/>
                    <a:pt x="240" y="2"/>
                    <a:pt x="229" y="4"/>
                  </a:cubicBezTo>
                  <a:cubicBezTo>
                    <a:pt x="57" y="32"/>
                    <a:pt x="0" y="261"/>
                    <a:pt x="143" y="357"/>
                  </a:cubicBezTo>
                  <a:cubicBezTo>
                    <a:pt x="181" y="385"/>
                    <a:pt x="222" y="397"/>
                    <a:pt x="262" y="397"/>
                  </a:cubicBezTo>
                  <a:cubicBezTo>
                    <a:pt x="373" y="397"/>
                    <a:pt x="472" y="302"/>
                    <a:pt x="458" y="176"/>
                  </a:cubicBezTo>
                  <a:cubicBezTo>
                    <a:pt x="441" y="73"/>
                    <a:pt x="355" y="1"/>
                    <a:pt x="261" y="1"/>
                  </a:cubicBezTo>
                  <a:close/>
                </a:path>
              </a:pathLst>
            </a:custGeom>
            <a:solidFill>
              <a:srgbClr val="FFFFFF"/>
            </a:solidFill>
            <a:ln w="5950" cap="flat" cmpd="sng">
              <a:solidFill>
                <a:srgbClr val="FFFFFF"/>
              </a:solidFill>
              <a:prstDash val="solid"/>
              <a:miter lim="95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52" name="Google Shape;3552;p38"/>
            <p:cNvSpPr/>
            <p:nvPr/>
          </p:nvSpPr>
          <p:spPr>
            <a:xfrm>
              <a:off x="2383375" y="5127475"/>
              <a:ext cx="18375" cy="9575"/>
            </a:xfrm>
            <a:custGeom>
              <a:avLst/>
              <a:gdLst/>
              <a:ahLst/>
              <a:cxnLst/>
              <a:rect l="l" t="t" r="r" b="b"/>
              <a:pathLst>
                <a:path w="735" h="383" extrusionOk="0">
                  <a:moveTo>
                    <a:pt x="124" y="1"/>
                  </a:moveTo>
                  <a:cubicBezTo>
                    <a:pt x="77" y="125"/>
                    <a:pt x="29" y="249"/>
                    <a:pt x="0" y="382"/>
                  </a:cubicBezTo>
                  <a:lnTo>
                    <a:pt x="735" y="239"/>
                  </a:lnTo>
                  <a:cubicBezTo>
                    <a:pt x="544" y="134"/>
                    <a:pt x="334" y="49"/>
                    <a:pt x="124" y="1"/>
                  </a:cubicBezTo>
                  <a:close/>
                </a:path>
              </a:pathLst>
            </a:custGeom>
            <a:solidFill>
              <a:srgbClr val="FFFFFF"/>
            </a:solidFill>
            <a:ln w="5950" cap="flat" cmpd="sng">
              <a:solidFill>
                <a:srgbClr val="FFFFFF"/>
              </a:solidFill>
              <a:prstDash val="solid"/>
              <a:miter lim="95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53" name="Google Shape;3553;p38"/>
            <p:cNvSpPr/>
            <p:nvPr/>
          </p:nvSpPr>
          <p:spPr>
            <a:xfrm>
              <a:off x="2398400" y="4933975"/>
              <a:ext cx="143350" cy="66450"/>
            </a:xfrm>
            <a:custGeom>
              <a:avLst/>
              <a:gdLst/>
              <a:ahLst/>
              <a:cxnLst/>
              <a:rect l="l" t="t" r="r" b="b"/>
              <a:pathLst>
                <a:path w="5734" h="2658" extrusionOk="0">
                  <a:moveTo>
                    <a:pt x="4164" y="0"/>
                  </a:moveTo>
                  <a:cubicBezTo>
                    <a:pt x="3739" y="0"/>
                    <a:pt x="3313" y="78"/>
                    <a:pt x="2910" y="233"/>
                  </a:cubicBezTo>
                  <a:cubicBezTo>
                    <a:pt x="1326" y="825"/>
                    <a:pt x="0" y="2513"/>
                    <a:pt x="0" y="2513"/>
                  </a:cubicBezTo>
                  <a:cubicBezTo>
                    <a:pt x="0" y="2513"/>
                    <a:pt x="726" y="2658"/>
                    <a:pt x="1646" y="2658"/>
                  </a:cubicBezTo>
                  <a:cubicBezTo>
                    <a:pt x="2293" y="2658"/>
                    <a:pt x="3038" y="2586"/>
                    <a:pt x="3692" y="2342"/>
                  </a:cubicBezTo>
                  <a:cubicBezTo>
                    <a:pt x="4617" y="2008"/>
                    <a:pt x="5361" y="1292"/>
                    <a:pt x="5734" y="377"/>
                  </a:cubicBezTo>
                  <a:cubicBezTo>
                    <a:pt x="5242" y="126"/>
                    <a:pt x="4704" y="0"/>
                    <a:pt x="4164" y="0"/>
                  </a:cubicBezTo>
                  <a:close/>
                </a:path>
              </a:pathLst>
            </a:custGeom>
            <a:solidFill>
              <a:srgbClr val="FFFFFF"/>
            </a:solidFill>
            <a:ln w="5950" cap="flat" cmpd="sng">
              <a:solidFill>
                <a:srgbClr val="FFFFFF"/>
              </a:solidFill>
              <a:prstDash val="solid"/>
              <a:miter lim="95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54" name="Google Shape;3554;p38"/>
            <p:cNvSpPr/>
            <p:nvPr/>
          </p:nvSpPr>
          <p:spPr>
            <a:xfrm>
              <a:off x="1686525" y="5116250"/>
              <a:ext cx="134775" cy="77275"/>
            </a:xfrm>
            <a:custGeom>
              <a:avLst/>
              <a:gdLst/>
              <a:ahLst/>
              <a:cxnLst/>
              <a:rect l="l" t="t" r="r" b="b"/>
              <a:pathLst>
                <a:path w="5391" h="3091" extrusionOk="0">
                  <a:moveTo>
                    <a:pt x="1133" y="0"/>
                  </a:moveTo>
                  <a:cubicBezTo>
                    <a:pt x="749" y="0"/>
                    <a:pt x="366" y="64"/>
                    <a:pt x="1" y="192"/>
                  </a:cubicBezTo>
                  <a:cubicBezTo>
                    <a:pt x="239" y="1146"/>
                    <a:pt x="878" y="1957"/>
                    <a:pt x="1756" y="2415"/>
                  </a:cubicBezTo>
                  <a:cubicBezTo>
                    <a:pt x="2071" y="2577"/>
                    <a:pt x="2414" y="2711"/>
                    <a:pt x="2757" y="2806"/>
                  </a:cubicBezTo>
                  <a:cubicBezTo>
                    <a:pt x="3493" y="2994"/>
                    <a:pt x="4249" y="3091"/>
                    <a:pt x="5008" y="3091"/>
                  </a:cubicBezTo>
                  <a:cubicBezTo>
                    <a:pt x="5136" y="3091"/>
                    <a:pt x="5263" y="3088"/>
                    <a:pt x="5390" y="3083"/>
                  </a:cubicBezTo>
                  <a:cubicBezTo>
                    <a:pt x="5390" y="3083"/>
                    <a:pt x="4303" y="1232"/>
                    <a:pt x="2815" y="431"/>
                  </a:cubicBezTo>
                  <a:cubicBezTo>
                    <a:pt x="2672" y="355"/>
                    <a:pt x="2519" y="288"/>
                    <a:pt x="2366" y="231"/>
                  </a:cubicBezTo>
                  <a:cubicBezTo>
                    <a:pt x="1969" y="76"/>
                    <a:pt x="1550" y="0"/>
                    <a:pt x="1133" y="0"/>
                  </a:cubicBezTo>
                  <a:close/>
                </a:path>
              </a:pathLst>
            </a:custGeom>
            <a:solidFill>
              <a:srgbClr val="FFFFFF"/>
            </a:solidFill>
            <a:ln w="5950" cap="flat" cmpd="sng">
              <a:solidFill>
                <a:srgbClr val="FFFFFF"/>
              </a:solidFill>
              <a:prstDash val="solid"/>
              <a:miter lim="95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55" name="Google Shape;3555;p38"/>
            <p:cNvSpPr/>
            <p:nvPr/>
          </p:nvSpPr>
          <p:spPr>
            <a:xfrm>
              <a:off x="2070725" y="5086275"/>
              <a:ext cx="152425" cy="56925"/>
            </a:xfrm>
            <a:custGeom>
              <a:avLst/>
              <a:gdLst/>
              <a:ahLst/>
              <a:cxnLst/>
              <a:rect l="l" t="t" r="r" b="b"/>
              <a:pathLst>
                <a:path w="6097" h="2277" extrusionOk="0">
                  <a:moveTo>
                    <a:pt x="2346" y="1"/>
                  </a:moveTo>
                  <a:cubicBezTo>
                    <a:pt x="1483" y="1"/>
                    <a:pt x="649" y="315"/>
                    <a:pt x="0" y="905"/>
                  </a:cubicBezTo>
                  <a:cubicBezTo>
                    <a:pt x="601" y="1687"/>
                    <a:pt x="1498" y="2183"/>
                    <a:pt x="2481" y="2259"/>
                  </a:cubicBezTo>
                  <a:cubicBezTo>
                    <a:pt x="2607" y="2271"/>
                    <a:pt x="2734" y="2276"/>
                    <a:pt x="2862" y="2276"/>
                  </a:cubicBezTo>
                  <a:cubicBezTo>
                    <a:pt x="4446" y="2276"/>
                    <a:pt x="6096" y="1468"/>
                    <a:pt x="6096" y="1468"/>
                  </a:cubicBezTo>
                  <a:cubicBezTo>
                    <a:pt x="6096" y="1468"/>
                    <a:pt x="4369" y="180"/>
                    <a:pt x="2691" y="18"/>
                  </a:cubicBezTo>
                  <a:cubicBezTo>
                    <a:pt x="2575" y="7"/>
                    <a:pt x="2460" y="1"/>
                    <a:pt x="2346" y="1"/>
                  </a:cubicBezTo>
                  <a:close/>
                </a:path>
              </a:pathLst>
            </a:custGeom>
            <a:solidFill>
              <a:srgbClr val="FFFFFF"/>
            </a:solidFill>
            <a:ln w="5950" cap="flat" cmpd="sng">
              <a:solidFill>
                <a:srgbClr val="FFFFFF"/>
              </a:solidFill>
              <a:prstDash val="solid"/>
              <a:miter lim="95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56" name="Google Shape;3556;p38"/>
            <p:cNvSpPr/>
            <p:nvPr/>
          </p:nvSpPr>
          <p:spPr>
            <a:xfrm>
              <a:off x="2519075" y="5095925"/>
              <a:ext cx="13425" cy="11175"/>
            </a:xfrm>
            <a:custGeom>
              <a:avLst/>
              <a:gdLst/>
              <a:ahLst/>
              <a:cxnLst/>
              <a:rect l="l" t="t" r="r" b="b"/>
              <a:pathLst>
                <a:path w="537" h="447" extrusionOk="0">
                  <a:moveTo>
                    <a:pt x="296" y="1"/>
                  </a:moveTo>
                  <a:cubicBezTo>
                    <a:pt x="283" y="1"/>
                    <a:pt x="271" y="2"/>
                    <a:pt x="258" y="4"/>
                  </a:cubicBezTo>
                  <a:cubicBezTo>
                    <a:pt x="58" y="32"/>
                    <a:pt x="0" y="280"/>
                    <a:pt x="162" y="404"/>
                  </a:cubicBezTo>
                  <a:cubicBezTo>
                    <a:pt x="204" y="434"/>
                    <a:pt x="249" y="447"/>
                    <a:pt x="292" y="447"/>
                  </a:cubicBezTo>
                  <a:cubicBezTo>
                    <a:pt x="420" y="447"/>
                    <a:pt x="537" y="334"/>
                    <a:pt x="515" y="185"/>
                  </a:cubicBezTo>
                  <a:cubicBezTo>
                    <a:pt x="498" y="74"/>
                    <a:pt x="404" y="1"/>
                    <a:pt x="296" y="1"/>
                  </a:cubicBezTo>
                  <a:close/>
                </a:path>
              </a:pathLst>
            </a:custGeom>
            <a:solidFill>
              <a:srgbClr val="FFFFFF"/>
            </a:solidFill>
            <a:ln w="5950" cap="flat" cmpd="sng">
              <a:solidFill>
                <a:srgbClr val="FFFFFF"/>
              </a:solidFill>
              <a:prstDash val="solid"/>
              <a:miter lim="95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57" name="Google Shape;3557;p38"/>
            <p:cNvSpPr/>
            <p:nvPr/>
          </p:nvSpPr>
          <p:spPr>
            <a:xfrm>
              <a:off x="2400075" y="5012175"/>
              <a:ext cx="15975" cy="13425"/>
            </a:xfrm>
            <a:custGeom>
              <a:avLst/>
              <a:gdLst/>
              <a:ahLst/>
              <a:cxnLst/>
              <a:rect l="l" t="t" r="r" b="b"/>
              <a:pathLst>
                <a:path w="639" h="537" extrusionOk="0">
                  <a:moveTo>
                    <a:pt x="356" y="1"/>
                  </a:moveTo>
                  <a:cubicBezTo>
                    <a:pt x="339" y="1"/>
                    <a:pt x="322" y="2"/>
                    <a:pt x="305" y="5"/>
                  </a:cubicBezTo>
                  <a:cubicBezTo>
                    <a:pt x="67" y="44"/>
                    <a:pt x="0" y="339"/>
                    <a:pt x="191" y="482"/>
                  </a:cubicBezTo>
                  <a:cubicBezTo>
                    <a:pt x="241" y="520"/>
                    <a:pt x="295" y="536"/>
                    <a:pt x="348" y="536"/>
                  </a:cubicBezTo>
                  <a:cubicBezTo>
                    <a:pt x="500" y="536"/>
                    <a:pt x="639" y="401"/>
                    <a:pt x="611" y="225"/>
                  </a:cubicBezTo>
                  <a:cubicBezTo>
                    <a:pt x="594" y="98"/>
                    <a:pt x="486" y="1"/>
                    <a:pt x="356" y="1"/>
                  </a:cubicBezTo>
                  <a:close/>
                </a:path>
              </a:pathLst>
            </a:custGeom>
            <a:solidFill>
              <a:srgbClr val="FFFFFF"/>
            </a:solidFill>
            <a:ln w="5950" cap="flat" cmpd="sng">
              <a:solidFill>
                <a:srgbClr val="FFFFFF"/>
              </a:solidFill>
              <a:prstDash val="solid"/>
              <a:miter lim="95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58" name="Google Shape;3558;p38"/>
            <p:cNvSpPr/>
            <p:nvPr/>
          </p:nvSpPr>
          <p:spPr>
            <a:xfrm>
              <a:off x="2427125" y="5032100"/>
              <a:ext cx="25675" cy="23750"/>
            </a:xfrm>
            <a:custGeom>
              <a:avLst/>
              <a:gdLst/>
              <a:ahLst/>
              <a:cxnLst/>
              <a:rect l="l" t="t" r="r" b="b"/>
              <a:pathLst>
                <a:path w="1027" h="950" extrusionOk="0">
                  <a:moveTo>
                    <a:pt x="520" y="1"/>
                  </a:moveTo>
                  <a:cubicBezTo>
                    <a:pt x="310" y="1"/>
                    <a:pt x="99" y="136"/>
                    <a:pt x="53" y="391"/>
                  </a:cubicBezTo>
                  <a:cubicBezTo>
                    <a:pt x="0" y="691"/>
                    <a:pt x="233" y="950"/>
                    <a:pt x="517" y="950"/>
                  </a:cubicBezTo>
                  <a:cubicBezTo>
                    <a:pt x="540" y="950"/>
                    <a:pt x="564" y="948"/>
                    <a:pt x="588" y="945"/>
                  </a:cubicBezTo>
                  <a:cubicBezTo>
                    <a:pt x="845" y="906"/>
                    <a:pt x="1026" y="658"/>
                    <a:pt x="979" y="401"/>
                  </a:cubicBezTo>
                  <a:cubicBezTo>
                    <a:pt x="979" y="372"/>
                    <a:pt x="969" y="344"/>
                    <a:pt x="960" y="315"/>
                  </a:cubicBezTo>
                  <a:cubicBezTo>
                    <a:pt x="884" y="102"/>
                    <a:pt x="702" y="1"/>
                    <a:pt x="520" y="1"/>
                  </a:cubicBezTo>
                  <a:close/>
                </a:path>
              </a:pathLst>
            </a:custGeom>
            <a:solidFill>
              <a:srgbClr val="FFFFFF"/>
            </a:solidFill>
            <a:ln w="5950" cap="flat" cmpd="sng">
              <a:solidFill>
                <a:srgbClr val="FFFFFF"/>
              </a:solidFill>
              <a:prstDash val="solid"/>
              <a:miter lim="95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59" name="Google Shape;3559;p38"/>
            <p:cNvSpPr/>
            <p:nvPr/>
          </p:nvSpPr>
          <p:spPr>
            <a:xfrm>
              <a:off x="1858225" y="5137375"/>
              <a:ext cx="26375" cy="22050"/>
            </a:xfrm>
            <a:custGeom>
              <a:avLst/>
              <a:gdLst/>
              <a:ahLst/>
              <a:cxnLst/>
              <a:rect l="l" t="t" r="r" b="b"/>
              <a:pathLst>
                <a:path w="1055" h="882" extrusionOk="0">
                  <a:moveTo>
                    <a:pt x="576" y="0"/>
                  </a:moveTo>
                  <a:cubicBezTo>
                    <a:pt x="553" y="0"/>
                    <a:pt x="530" y="2"/>
                    <a:pt x="506" y="6"/>
                  </a:cubicBezTo>
                  <a:cubicBezTo>
                    <a:pt x="125" y="63"/>
                    <a:pt x="1" y="559"/>
                    <a:pt x="316" y="797"/>
                  </a:cubicBezTo>
                  <a:cubicBezTo>
                    <a:pt x="396" y="856"/>
                    <a:pt x="484" y="882"/>
                    <a:pt x="571" y="882"/>
                  </a:cubicBezTo>
                  <a:cubicBezTo>
                    <a:pt x="822" y="882"/>
                    <a:pt x="1055" y="659"/>
                    <a:pt x="1012" y="368"/>
                  </a:cubicBezTo>
                  <a:cubicBezTo>
                    <a:pt x="978" y="153"/>
                    <a:pt x="788" y="0"/>
                    <a:pt x="576" y="0"/>
                  </a:cubicBezTo>
                  <a:close/>
                </a:path>
              </a:pathLst>
            </a:custGeom>
            <a:solidFill>
              <a:srgbClr val="FFFFFF"/>
            </a:solidFill>
            <a:ln w="5950" cap="flat" cmpd="sng">
              <a:solidFill>
                <a:srgbClr val="FFFFFF"/>
              </a:solidFill>
              <a:prstDash val="solid"/>
              <a:miter lim="95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60" name="Google Shape;3560;p38"/>
            <p:cNvSpPr/>
            <p:nvPr/>
          </p:nvSpPr>
          <p:spPr>
            <a:xfrm>
              <a:off x="1917850" y="5210725"/>
              <a:ext cx="5200" cy="4300"/>
            </a:xfrm>
            <a:custGeom>
              <a:avLst/>
              <a:gdLst/>
              <a:ahLst/>
              <a:cxnLst/>
              <a:rect l="l" t="t" r="r" b="b"/>
              <a:pathLst>
                <a:path w="208" h="172" extrusionOk="0">
                  <a:moveTo>
                    <a:pt x="106" y="0"/>
                  </a:moveTo>
                  <a:cubicBezTo>
                    <a:pt x="29" y="10"/>
                    <a:pt x="1" y="115"/>
                    <a:pt x="68" y="153"/>
                  </a:cubicBezTo>
                  <a:cubicBezTo>
                    <a:pt x="83" y="166"/>
                    <a:pt x="101" y="172"/>
                    <a:pt x="119" y="172"/>
                  </a:cubicBezTo>
                  <a:cubicBezTo>
                    <a:pt x="165" y="172"/>
                    <a:pt x="208" y="132"/>
                    <a:pt x="201" y="76"/>
                  </a:cubicBezTo>
                  <a:cubicBezTo>
                    <a:pt x="192" y="29"/>
                    <a:pt x="144" y="0"/>
                    <a:pt x="106" y="0"/>
                  </a:cubicBezTo>
                  <a:close/>
                </a:path>
              </a:pathLst>
            </a:custGeom>
            <a:solidFill>
              <a:srgbClr val="FFFFFF"/>
            </a:solidFill>
            <a:ln w="5950" cap="flat" cmpd="sng">
              <a:solidFill>
                <a:srgbClr val="FFFFFF"/>
              </a:solidFill>
              <a:prstDash val="solid"/>
              <a:miter lim="95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61" name="Google Shape;3561;p38"/>
            <p:cNvSpPr/>
            <p:nvPr/>
          </p:nvSpPr>
          <p:spPr>
            <a:xfrm>
              <a:off x="667500" y="2081000"/>
              <a:ext cx="152650" cy="56450"/>
            </a:xfrm>
            <a:custGeom>
              <a:avLst/>
              <a:gdLst/>
              <a:ahLst/>
              <a:cxnLst/>
              <a:rect l="l" t="t" r="r" b="b"/>
              <a:pathLst>
                <a:path w="6106" h="2258" extrusionOk="0">
                  <a:moveTo>
                    <a:pt x="3641" y="1"/>
                  </a:moveTo>
                  <a:cubicBezTo>
                    <a:pt x="3585" y="1"/>
                    <a:pt x="3529" y="2"/>
                    <a:pt x="3473" y="5"/>
                  </a:cubicBezTo>
                  <a:cubicBezTo>
                    <a:pt x="1784" y="72"/>
                    <a:pt x="0" y="1264"/>
                    <a:pt x="0" y="1264"/>
                  </a:cubicBezTo>
                  <a:cubicBezTo>
                    <a:pt x="506" y="1541"/>
                    <a:pt x="1040" y="1760"/>
                    <a:pt x="1584" y="1941"/>
                  </a:cubicBezTo>
                  <a:cubicBezTo>
                    <a:pt x="1636" y="1801"/>
                    <a:pt x="1755" y="1736"/>
                    <a:pt x="1873" y="1736"/>
                  </a:cubicBezTo>
                  <a:cubicBezTo>
                    <a:pt x="2013" y="1736"/>
                    <a:pt x="2154" y="1828"/>
                    <a:pt x="2185" y="1998"/>
                  </a:cubicBezTo>
                  <a:cubicBezTo>
                    <a:pt x="2185" y="2018"/>
                    <a:pt x="2185" y="2046"/>
                    <a:pt x="2185" y="2065"/>
                  </a:cubicBezTo>
                  <a:lnTo>
                    <a:pt x="2185" y="2103"/>
                  </a:lnTo>
                  <a:cubicBezTo>
                    <a:pt x="2601" y="2201"/>
                    <a:pt x="3025" y="2257"/>
                    <a:pt x="3457" y="2257"/>
                  </a:cubicBezTo>
                  <a:cubicBezTo>
                    <a:pt x="3491" y="2257"/>
                    <a:pt x="3525" y="2257"/>
                    <a:pt x="3558" y="2256"/>
                  </a:cubicBezTo>
                  <a:cubicBezTo>
                    <a:pt x="4293" y="2227"/>
                    <a:pt x="4989" y="1979"/>
                    <a:pt x="5571" y="1541"/>
                  </a:cubicBezTo>
                  <a:cubicBezTo>
                    <a:pt x="5771" y="1388"/>
                    <a:pt x="5953" y="1216"/>
                    <a:pt x="6105" y="1025"/>
                  </a:cubicBezTo>
                  <a:cubicBezTo>
                    <a:pt x="5458" y="369"/>
                    <a:pt x="4564" y="1"/>
                    <a:pt x="3641" y="1"/>
                  </a:cubicBezTo>
                  <a:close/>
                </a:path>
              </a:pathLst>
            </a:custGeom>
            <a:solidFill>
              <a:srgbClr val="FFFFFF"/>
            </a:solidFill>
            <a:ln w="5950" cap="flat" cmpd="sng">
              <a:solidFill>
                <a:srgbClr val="FFFFFF"/>
              </a:solidFill>
              <a:prstDash val="solid"/>
              <a:miter lim="95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62" name="Google Shape;3562;p38"/>
            <p:cNvSpPr/>
            <p:nvPr/>
          </p:nvSpPr>
          <p:spPr>
            <a:xfrm>
              <a:off x="598100" y="1722975"/>
              <a:ext cx="113775" cy="102500"/>
            </a:xfrm>
            <a:custGeom>
              <a:avLst/>
              <a:gdLst/>
              <a:ahLst/>
              <a:cxnLst/>
              <a:rect l="l" t="t" r="r" b="b"/>
              <a:pathLst>
                <a:path w="4551" h="4100" extrusionOk="0">
                  <a:moveTo>
                    <a:pt x="4213" y="0"/>
                  </a:moveTo>
                  <a:cubicBezTo>
                    <a:pt x="3348" y="0"/>
                    <a:pt x="2512" y="322"/>
                    <a:pt x="1870" y="914"/>
                  </a:cubicBezTo>
                  <a:cubicBezTo>
                    <a:pt x="611" y="2039"/>
                    <a:pt x="0" y="4100"/>
                    <a:pt x="0" y="4100"/>
                  </a:cubicBezTo>
                  <a:cubicBezTo>
                    <a:pt x="0" y="4100"/>
                    <a:pt x="2108" y="3709"/>
                    <a:pt x="3368" y="2583"/>
                  </a:cubicBezTo>
                  <a:cubicBezTo>
                    <a:pt x="4112" y="1934"/>
                    <a:pt x="4541" y="999"/>
                    <a:pt x="4551" y="17"/>
                  </a:cubicBezTo>
                  <a:cubicBezTo>
                    <a:pt x="4438" y="6"/>
                    <a:pt x="4325" y="0"/>
                    <a:pt x="4213" y="0"/>
                  </a:cubicBezTo>
                  <a:close/>
                </a:path>
              </a:pathLst>
            </a:custGeom>
            <a:solidFill>
              <a:srgbClr val="FFFFFF"/>
            </a:solidFill>
            <a:ln w="5950" cap="flat" cmpd="sng">
              <a:solidFill>
                <a:srgbClr val="FFFFFF"/>
              </a:solidFill>
              <a:prstDash val="solid"/>
              <a:miter lim="95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63" name="Google Shape;3563;p38"/>
            <p:cNvSpPr/>
            <p:nvPr/>
          </p:nvSpPr>
          <p:spPr>
            <a:xfrm>
              <a:off x="804850" y="1397375"/>
              <a:ext cx="82300" cy="129050"/>
            </a:xfrm>
            <a:custGeom>
              <a:avLst/>
              <a:gdLst/>
              <a:ahLst/>
              <a:cxnLst/>
              <a:rect l="l" t="t" r="r" b="b"/>
              <a:pathLst>
                <a:path w="3292" h="5162" extrusionOk="0">
                  <a:moveTo>
                    <a:pt x="1060" y="1"/>
                  </a:moveTo>
                  <a:lnTo>
                    <a:pt x="201" y="182"/>
                  </a:lnTo>
                  <a:cubicBezTo>
                    <a:pt x="192" y="201"/>
                    <a:pt x="192" y="220"/>
                    <a:pt x="182" y="249"/>
                  </a:cubicBezTo>
                  <a:cubicBezTo>
                    <a:pt x="177" y="244"/>
                    <a:pt x="170" y="241"/>
                    <a:pt x="162" y="241"/>
                  </a:cubicBezTo>
                  <a:cubicBezTo>
                    <a:pt x="153" y="241"/>
                    <a:pt x="144" y="244"/>
                    <a:pt x="134" y="249"/>
                  </a:cubicBezTo>
                  <a:cubicBezTo>
                    <a:pt x="58" y="258"/>
                    <a:pt x="1" y="325"/>
                    <a:pt x="10" y="401"/>
                  </a:cubicBezTo>
                  <a:cubicBezTo>
                    <a:pt x="29" y="468"/>
                    <a:pt x="77" y="516"/>
                    <a:pt x="144" y="516"/>
                  </a:cubicBezTo>
                  <a:cubicBezTo>
                    <a:pt x="68" y="1212"/>
                    <a:pt x="192" y="1918"/>
                    <a:pt x="516" y="2538"/>
                  </a:cubicBezTo>
                  <a:cubicBezTo>
                    <a:pt x="1289" y="4045"/>
                    <a:pt x="3120" y="5161"/>
                    <a:pt x="3120" y="5161"/>
                  </a:cubicBezTo>
                  <a:cubicBezTo>
                    <a:pt x="3120" y="5161"/>
                    <a:pt x="3292" y="3015"/>
                    <a:pt x="2519" y="1517"/>
                  </a:cubicBezTo>
                  <a:cubicBezTo>
                    <a:pt x="2472" y="1422"/>
                    <a:pt x="2424" y="1327"/>
                    <a:pt x="2367" y="1250"/>
                  </a:cubicBezTo>
                  <a:cubicBezTo>
                    <a:pt x="2348" y="1212"/>
                    <a:pt x="2328" y="1183"/>
                    <a:pt x="2309" y="1155"/>
                  </a:cubicBezTo>
                  <a:cubicBezTo>
                    <a:pt x="2223" y="1021"/>
                    <a:pt x="2128" y="897"/>
                    <a:pt x="2023" y="783"/>
                  </a:cubicBezTo>
                  <a:cubicBezTo>
                    <a:pt x="2004" y="754"/>
                    <a:pt x="1975" y="726"/>
                    <a:pt x="1956" y="706"/>
                  </a:cubicBezTo>
                  <a:lnTo>
                    <a:pt x="1899" y="649"/>
                  </a:lnTo>
                  <a:cubicBezTo>
                    <a:pt x="1871" y="611"/>
                    <a:pt x="1842" y="582"/>
                    <a:pt x="1804" y="554"/>
                  </a:cubicBezTo>
                  <a:cubicBezTo>
                    <a:pt x="1775" y="525"/>
                    <a:pt x="1747" y="497"/>
                    <a:pt x="1708" y="468"/>
                  </a:cubicBezTo>
                  <a:cubicBezTo>
                    <a:pt x="1642" y="411"/>
                    <a:pt x="1584" y="354"/>
                    <a:pt x="1518" y="306"/>
                  </a:cubicBezTo>
                  <a:cubicBezTo>
                    <a:pt x="1489" y="287"/>
                    <a:pt x="1451" y="258"/>
                    <a:pt x="1422" y="239"/>
                  </a:cubicBezTo>
                  <a:cubicBezTo>
                    <a:pt x="1394" y="210"/>
                    <a:pt x="1355" y="191"/>
                    <a:pt x="1327" y="172"/>
                  </a:cubicBezTo>
                  <a:lnTo>
                    <a:pt x="1231" y="106"/>
                  </a:lnTo>
                  <a:cubicBezTo>
                    <a:pt x="1174" y="67"/>
                    <a:pt x="1117" y="39"/>
                    <a:pt x="1060" y="1"/>
                  </a:cubicBezTo>
                  <a:close/>
                </a:path>
              </a:pathLst>
            </a:custGeom>
            <a:solidFill>
              <a:srgbClr val="FFFFFF"/>
            </a:solidFill>
            <a:ln w="5950" cap="flat" cmpd="sng">
              <a:solidFill>
                <a:srgbClr val="FFFFFF"/>
              </a:solidFill>
              <a:prstDash val="solid"/>
              <a:miter lim="95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64" name="Google Shape;3564;p38"/>
            <p:cNvSpPr/>
            <p:nvPr/>
          </p:nvSpPr>
          <p:spPr>
            <a:xfrm>
              <a:off x="1177850" y="1908675"/>
              <a:ext cx="150275" cy="58950"/>
            </a:xfrm>
            <a:custGeom>
              <a:avLst/>
              <a:gdLst/>
              <a:ahLst/>
              <a:cxnLst/>
              <a:rect l="l" t="t" r="r" b="b"/>
              <a:pathLst>
                <a:path w="6011" h="2358" extrusionOk="0">
                  <a:moveTo>
                    <a:pt x="2795" y="1"/>
                  </a:moveTo>
                  <a:cubicBezTo>
                    <a:pt x="1378" y="1"/>
                    <a:pt x="0" y="526"/>
                    <a:pt x="0" y="526"/>
                  </a:cubicBezTo>
                  <a:cubicBezTo>
                    <a:pt x="0" y="526"/>
                    <a:pt x="1546" y="1937"/>
                    <a:pt x="3186" y="2271"/>
                  </a:cubicBezTo>
                  <a:lnTo>
                    <a:pt x="3244" y="2290"/>
                  </a:lnTo>
                  <a:cubicBezTo>
                    <a:pt x="3472" y="2335"/>
                    <a:pt x="3703" y="2357"/>
                    <a:pt x="3932" y="2357"/>
                  </a:cubicBezTo>
                  <a:cubicBezTo>
                    <a:pt x="4676" y="2357"/>
                    <a:pt x="5404" y="2123"/>
                    <a:pt x="6010" y="1670"/>
                  </a:cubicBezTo>
                  <a:cubicBezTo>
                    <a:pt x="5485" y="831"/>
                    <a:pt x="4636" y="258"/>
                    <a:pt x="3663" y="77"/>
                  </a:cubicBezTo>
                  <a:cubicBezTo>
                    <a:pt x="3396" y="29"/>
                    <a:pt x="3110" y="1"/>
                    <a:pt x="2833" y="1"/>
                  </a:cubicBezTo>
                  <a:cubicBezTo>
                    <a:pt x="2821" y="1"/>
                    <a:pt x="2808" y="1"/>
                    <a:pt x="2795" y="1"/>
                  </a:cubicBezTo>
                  <a:close/>
                </a:path>
              </a:pathLst>
            </a:custGeom>
            <a:solidFill>
              <a:srgbClr val="FFFFFF"/>
            </a:solidFill>
            <a:ln w="5950" cap="flat" cmpd="sng">
              <a:solidFill>
                <a:srgbClr val="FFFFFF"/>
              </a:solidFill>
              <a:prstDash val="solid"/>
              <a:miter lim="95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65" name="Google Shape;3565;p38"/>
            <p:cNvSpPr/>
            <p:nvPr/>
          </p:nvSpPr>
          <p:spPr>
            <a:xfrm>
              <a:off x="946050" y="1704075"/>
              <a:ext cx="85150" cy="132600"/>
            </a:xfrm>
            <a:custGeom>
              <a:avLst/>
              <a:gdLst/>
              <a:ahLst/>
              <a:cxnLst/>
              <a:rect l="l" t="t" r="r" b="b"/>
              <a:pathLst>
                <a:path w="3406" h="5304" extrusionOk="0">
                  <a:moveTo>
                    <a:pt x="2658" y="3145"/>
                  </a:moveTo>
                  <a:cubicBezTo>
                    <a:pt x="2876" y="3145"/>
                    <a:pt x="2917" y="3484"/>
                    <a:pt x="2681" y="3520"/>
                  </a:cubicBezTo>
                  <a:cubicBezTo>
                    <a:pt x="2669" y="3522"/>
                    <a:pt x="2658" y="3523"/>
                    <a:pt x="2647" y="3523"/>
                  </a:cubicBezTo>
                  <a:cubicBezTo>
                    <a:pt x="2437" y="3523"/>
                    <a:pt x="2397" y="3184"/>
                    <a:pt x="2623" y="3148"/>
                  </a:cubicBezTo>
                  <a:cubicBezTo>
                    <a:pt x="2635" y="3146"/>
                    <a:pt x="2647" y="3145"/>
                    <a:pt x="2658" y="3145"/>
                  </a:cubicBezTo>
                  <a:close/>
                  <a:moveTo>
                    <a:pt x="2013" y="3654"/>
                  </a:moveTo>
                  <a:cubicBezTo>
                    <a:pt x="2051" y="3654"/>
                    <a:pt x="2089" y="3682"/>
                    <a:pt x="2099" y="3720"/>
                  </a:cubicBezTo>
                  <a:cubicBezTo>
                    <a:pt x="2099" y="3768"/>
                    <a:pt x="2070" y="3806"/>
                    <a:pt x="2032" y="3806"/>
                  </a:cubicBezTo>
                  <a:cubicBezTo>
                    <a:pt x="2027" y="3808"/>
                    <a:pt x="2022" y="3808"/>
                    <a:pt x="2017" y="3808"/>
                  </a:cubicBezTo>
                  <a:cubicBezTo>
                    <a:pt x="1982" y="3808"/>
                    <a:pt x="1946" y="3782"/>
                    <a:pt x="1946" y="3749"/>
                  </a:cubicBezTo>
                  <a:cubicBezTo>
                    <a:pt x="1937" y="3701"/>
                    <a:pt x="1965" y="3663"/>
                    <a:pt x="2013" y="3654"/>
                  </a:cubicBezTo>
                  <a:close/>
                  <a:moveTo>
                    <a:pt x="57" y="0"/>
                  </a:moveTo>
                  <a:cubicBezTo>
                    <a:pt x="57" y="0"/>
                    <a:pt x="0" y="2147"/>
                    <a:pt x="840" y="3616"/>
                  </a:cubicBezTo>
                  <a:cubicBezTo>
                    <a:pt x="1317" y="4474"/>
                    <a:pt x="2146" y="5085"/>
                    <a:pt x="3100" y="5304"/>
                  </a:cubicBezTo>
                  <a:cubicBezTo>
                    <a:pt x="3406" y="4369"/>
                    <a:pt x="3282" y="3348"/>
                    <a:pt x="2786" y="2490"/>
                  </a:cubicBezTo>
                  <a:cubicBezTo>
                    <a:pt x="1956" y="1030"/>
                    <a:pt x="57" y="0"/>
                    <a:pt x="57" y="0"/>
                  </a:cubicBezTo>
                  <a:close/>
                </a:path>
              </a:pathLst>
            </a:custGeom>
            <a:solidFill>
              <a:srgbClr val="FFFFFF"/>
            </a:solidFill>
            <a:ln w="5950" cap="flat" cmpd="sng">
              <a:solidFill>
                <a:srgbClr val="FFFFFF"/>
              </a:solidFill>
              <a:prstDash val="solid"/>
              <a:miter lim="95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66" name="Google Shape;3566;p38"/>
            <p:cNvSpPr/>
            <p:nvPr/>
          </p:nvSpPr>
          <p:spPr>
            <a:xfrm>
              <a:off x="1085800" y="1512075"/>
              <a:ext cx="122350" cy="92850"/>
            </a:xfrm>
            <a:custGeom>
              <a:avLst/>
              <a:gdLst/>
              <a:ahLst/>
              <a:cxnLst/>
              <a:rect l="l" t="t" r="r" b="b"/>
              <a:pathLst>
                <a:path w="4894" h="3714" extrusionOk="0">
                  <a:moveTo>
                    <a:pt x="4894" y="1"/>
                  </a:moveTo>
                  <a:cubicBezTo>
                    <a:pt x="4894" y="1"/>
                    <a:pt x="4560" y="30"/>
                    <a:pt x="4073" y="125"/>
                  </a:cubicBezTo>
                  <a:cubicBezTo>
                    <a:pt x="3329" y="278"/>
                    <a:pt x="2213" y="592"/>
                    <a:pt x="1393" y="1203"/>
                  </a:cubicBezTo>
                  <a:cubicBezTo>
                    <a:pt x="601" y="1785"/>
                    <a:pt x="96" y="2672"/>
                    <a:pt x="0" y="3655"/>
                  </a:cubicBezTo>
                  <a:cubicBezTo>
                    <a:pt x="212" y="3694"/>
                    <a:pt x="425" y="3714"/>
                    <a:pt x="637" y="3714"/>
                  </a:cubicBezTo>
                  <a:cubicBezTo>
                    <a:pt x="1389" y="3714"/>
                    <a:pt x="2128" y="3467"/>
                    <a:pt x="2738" y="3006"/>
                  </a:cubicBezTo>
                  <a:cubicBezTo>
                    <a:pt x="3377" y="2529"/>
                    <a:pt x="3883" y="1842"/>
                    <a:pt x="4245" y="1241"/>
                  </a:cubicBezTo>
                  <a:cubicBezTo>
                    <a:pt x="4493" y="850"/>
                    <a:pt x="4703" y="430"/>
                    <a:pt x="4894" y="1"/>
                  </a:cubicBezTo>
                  <a:close/>
                </a:path>
              </a:pathLst>
            </a:custGeom>
            <a:solidFill>
              <a:srgbClr val="FFFFFF"/>
            </a:solidFill>
            <a:ln w="5950" cap="flat" cmpd="sng">
              <a:solidFill>
                <a:srgbClr val="FFFFFF"/>
              </a:solidFill>
              <a:prstDash val="solid"/>
              <a:miter lim="95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67" name="Google Shape;3567;p38"/>
            <p:cNvSpPr/>
            <p:nvPr/>
          </p:nvSpPr>
          <p:spPr>
            <a:xfrm>
              <a:off x="509150" y="1707300"/>
              <a:ext cx="16950" cy="15925"/>
            </a:xfrm>
            <a:custGeom>
              <a:avLst/>
              <a:gdLst/>
              <a:ahLst/>
              <a:cxnLst/>
              <a:rect l="l" t="t" r="r" b="b"/>
              <a:pathLst>
                <a:path w="678" h="637" extrusionOk="0">
                  <a:moveTo>
                    <a:pt x="336" y="1"/>
                  </a:moveTo>
                  <a:cubicBezTo>
                    <a:pt x="320" y="1"/>
                    <a:pt x="303" y="2"/>
                    <a:pt x="286" y="5"/>
                  </a:cubicBezTo>
                  <a:cubicBezTo>
                    <a:pt x="115" y="33"/>
                    <a:pt x="0" y="195"/>
                    <a:pt x="19" y="367"/>
                  </a:cubicBezTo>
                  <a:cubicBezTo>
                    <a:pt x="29" y="386"/>
                    <a:pt x="38" y="405"/>
                    <a:pt x="48" y="434"/>
                  </a:cubicBezTo>
                  <a:cubicBezTo>
                    <a:pt x="91" y="555"/>
                    <a:pt x="213" y="637"/>
                    <a:pt x="342" y="637"/>
                  </a:cubicBezTo>
                  <a:cubicBezTo>
                    <a:pt x="355" y="637"/>
                    <a:pt x="368" y="636"/>
                    <a:pt x="382" y="634"/>
                  </a:cubicBezTo>
                  <a:cubicBezTo>
                    <a:pt x="553" y="606"/>
                    <a:pt x="677" y="443"/>
                    <a:pt x="649" y="272"/>
                  </a:cubicBezTo>
                  <a:cubicBezTo>
                    <a:pt x="639" y="215"/>
                    <a:pt x="620" y="167"/>
                    <a:pt x="582" y="129"/>
                  </a:cubicBezTo>
                  <a:cubicBezTo>
                    <a:pt x="525" y="47"/>
                    <a:pt x="433" y="1"/>
                    <a:pt x="336" y="1"/>
                  </a:cubicBezTo>
                  <a:close/>
                </a:path>
              </a:pathLst>
            </a:custGeom>
            <a:solidFill>
              <a:srgbClr val="FFFFFF"/>
            </a:solidFill>
            <a:ln w="5950" cap="flat" cmpd="sng">
              <a:solidFill>
                <a:srgbClr val="FFFFFF"/>
              </a:solidFill>
              <a:prstDash val="solid"/>
              <a:miter lim="95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68" name="Google Shape;3568;p38"/>
            <p:cNvSpPr/>
            <p:nvPr/>
          </p:nvSpPr>
          <p:spPr>
            <a:xfrm>
              <a:off x="759950" y="1761225"/>
              <a:ext cx="18900" cy="13700"/>
            </a:xfrm>
            <a:custGeom>
              <a:avLst/>
              <a:gdLst/>
              <a:ahLst/>
              <a:cxnLst/>
              <a:rect l="l" t="t" r="r" b="b"/>
              <a:pathLst>
                <a:path w="756" h="548" extrusionOk="0">
                  <a:moveTo>
                    <a:pt x="378" y="1"/>
                  </a:moveTo>
                  <a:cubicBezTo>
                    <a:pt x="365" y="1"/>
                    <a:pt x="351" y="2"/>
                    <a:pt x="337" y="4"/>
                  </a:cubicBezTo>
                  <a:cubicBezTo>
                    <a:pt x="0" y="50"/>
                    <a:pt x="49" y="548"/>
                    <a:pt x="376" y="548"/>
                  </a:cubicBezTo>
                  <a:cubicBezTo>
                    <a:pt x="382" y="548"/>
                    <a:pt x="388" y="548"/>
                    <a:pt x="395" y="547"/>
                  </a:cubicBezTo>
                  <a:lnTo>
                    <a:pt x="423" y="547"/>
                  </a:lnTo>
                  <a:cubicBezTo>
                    <a:pt x="461" y="538"/>
                    <a:pt x="499" y="528"/>
                    <a:pt x="528" y="509"/>
                  </a:cubicBezTo>
                  <a:cubicBezTo>
                    <a:pt x="755" y="346"/>
                    <a:pt x="636" y="1"/>
                    <a:pt x="378" y="1"/>
                  </a:cubicBezTo>
                  <a:close/>
                </a:path>
              </a:pathLst>
            </a:custGeom>
            <a:solidFill>
              <a:srgbClr val="FFFFFF"/>
            </a:solidFill>
            <a:ln w="5950" cap="flat" cmpd="sng">
              <a:solidFill>
                <a:srgbClr val="FFFFFF"/>
              </a:solidFill>
              <a:prstDash val="solid"/>
              <a:miter lim="95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69" name="Google Shape;3569;p38"/>
            <p:cNvSpPr/>
            <p:nvPr/>
          </p:nvSpPr>
          <p:spPr>
            <a:xfrm>
              <a:off x="939625" y="1508075"/>
              <a:ext cx="18850" cy="15775"/>
            </a:xfrm>
            <a:custGeom>
              <a:avLst/>
              <a:gdLst/>
              <a:ahLst/>
              <a:cxnLst/>
              <a:rect l="l" t="t" r="r" b="b"/>
              <a:pathLst>
                <a:path w="754" h="631" extrusionOk="0">
                  <a:moveTo>
                    <a:pt x="335" y="0"/>
                  </a:moveTo>
                  <a:cubicBezTo>
                    <a:pt x="158" y="0"/>
                    <a:pt x="0" y="158"/>
                    <a:pt x="28" y="361"/>
                  </a:cubicBezTo>
                  <a:cubicBezTo>
                    <a:pt x="55" y="520"/>
                    <a:pt x="196" y="630"/>
                    <a:pt x="353" y="630"/>
                  </a:cubicBezTo>
                  <a:cubicBezTo>
                    <a:pt x="366" y="630"/>
                    <a:pt x="378" y="630"/>
                    <a:pt x="391" y="628"/>
                  </a:cubicBezTo>
                  <a:cubicBezTo>
                    <a:pt x="667" y="581"/>
                    <a:pt x="753" y="228"/>
                    <a:pt x="524" y="66"/>
                  </a:cubicBezTo>
                  <a:cubicBezTo>
                    <a:pt x="464" y="20"/>
                    <a:pt x="398" y="0"/>
                    <a:pt x="335" y="0"/>
                  </a:cubicBezTo>
                  <a:close/>
                </a:path>
              </a:pathLst>
            </a:custGeom>
            <a:solidFill>
              <a:srgbClr val="FFFFFF"/>
            </a:solidFill>
            <a:ln w="5950" cap="flat" cmpd="sng">
              <a:solidFill>
                <a:srgbClr val="FFFFFF"/>
              </a:solidFill>
              <a:prstDash val="solid"/>
              <a:miter lim="95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70" name="Google Shape;3570;p38"/>
            <p:cNvSpPr/>
            <p:nvPr/>
          </p:nvSpPr>
          <p:spPr>
            <a:xfrm>
              <a:off x="1064275" y="1717500"/>
              <a:ext cx="27750" cy="23200"/>
            </a:xfrm>
            <a:custGeom>
              <a:avLst/>
              <a:gdLst/>
              <a:ahLst/>
              <a:cxnLst/>
              <a:rect l="l" t="t" r="r" b="b"/>
              <a:pathLst>
                <a:path w="1110" h="928" extrusionOk="0">
                  <a:moveTo>
                    <a:pt x="504" y="0"/>
                  </a:moveTo>
                  <a:cubicBezTo>
                    <a:pt x="240" y="0"/>
                    <a:pt x="1" y="237"/>
                    <a:pt x="50" y="541"/>
                  </a:cubicBezTo>
                  <a:cubicBezTo>
                    <a:pt x="85" y="766"/>
                    <a:pt x="284" y="928"/>
                    <a:pt x="506" y="928"/>
                  </a:cubicBezTo>
                  <a:cubicBezTo>
                    <a:pt x="529" y="928"/>
                    <a:pt x="552" y="926"/>
                    <a:pt x="575" y="923"/>
                  </a:cubicBezTo>
                  <a:cubicBezTo>
                    <a:pt x="985" y="856"/>
                    <a:pt x="1109" y="341"/>
                    <a:pt x="775" y="93"/>
                  </a:cubicBezTo>
                  <a:cubicBezTo>
                    <a:pt x="689" y="29"/>
                    <a:pt x="595" y="0"/>
                    <a:pt x="504" y="0"/>
                  </a:cubicBezTo>
                  <a:close/>
                </a:path>
              </a:pathLst>
            </a:custGeom>
            <a:solidFill>
              <a:srgbClr val="FFFFFF"/>
            </a:solidFill>
            <a:ln w="5950" cap="flat" cmpd="sng">
              <a:solidFill>
                <a:srgbClr val="FFFFFF"/>
              </a:solidFill>
              <a:prstDash val="solid"/>
              <a:miter lim="95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71" name="Google Shape;3571;p38"/>
            <p:cNvSpPr/>
            <p:nvPr/>
          </p:nvSpPr>
          <p:spPr>
            <a:xfrm>
              <a:off x="890700" y="1550350"/>
              <a:ext cx="35275" cy="25425"/>
            </a:xfrm>
            <a:custGeom>
              <a:avLst/>
              <a:gdLst/>
              <a:ahLst/>
              <a:cxnLst/>
              <a:rect l="l" t="t" r="r" b="b"/>
              <a:pathLst>
                <a:path w="1411" h="1017" extrusionOk="0">
                  <a:moveTo>
                    <a:pt x="709" y="1"/>
                  </a:moveTo>
                  <a:cubicBezTo>
                    <a:pt x="669" y="1"/>
                    <a:pt x="627" y="5"/>
                    <a:pt x="583" y="15"/>
                  </a:cubicBezTo>
                  <a:cubicBezTo>
                    <a:pt x="1" y="139"/>
                    <a:pt x="77" y="998"/>
                    <a:pt x="678" y="1017"/>
                  </a:cubicBezTo>
                  <a:lnTo>
                    <a:pt x="678" y="1007"/>
                  </a:lnTo>
                  <a:lnTo>
                    <a:pt x="774" y="1007"/>
                  </a:lnTo>
                  <a:cubicBezTo>
                    <a:pt x="821" y="998"/>
                    <a:pt x="869" y="979"/>
                    <a:pt x="917" y="960"/>
                  </a:cubicBezTo>
                  <a:cubicBezTo>
                    <a:pt x="1411" y="713"/>
                    <a:pt x="1203" y="1"/>
                    <a:pt x="709" y="1"/>
                  </a:cubicBezTo>
                  <a:close/>
                </a:path>
              </a:pathLst>
            </a:custGeom>
            <a:solidFill>
              <a:srgbClr val="FFFFFF"/>
            </a:solidFill>
            <a:ln w="5950" cap="flat" cmpd="sng">
              <a:solidFill>
                <a:srgbClr val="FFFFFF"/>
              </a:solidFill>
              <a:prstDash val="solid"/>
              <a:miter lim="95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72" name="Google Shape;3572;p38"/>
            <p:cNvSpPr/>
            <p:nvPr/>
          </p:nvSpPr>
          <p:spPr>
            <a:xfrm>
              <a:off x="1141600" y="1393025"/>
              <a:ext cx="15050" cy="12550"/>
            </a:xfrm>
            <a:custGeom>
              <a:avLst/>
              <a:gdLst/>
              <a:ahLst/>
              <a:cxnLst/>
              <a:rect l="l" t="t" r="r" b="b"/>
              <a:pathLst>
                <a:path w="602" h="502" extrusionOk="0">
                  <a:moveTo>
                    <a:pt x="272" y="1"/>
                  </a:moveTo>
                  <a:cubicBezTo>
                    <a:pt x="130" y="1"/>
                    <a:pt x="1" y="126"/>
                    <a:pt x="29" y="289"/>
                  </a:cubicBezTo>
                  <a:cubicBezTo>
                    <a:pt x="46" y="411"/>
                    <a:pt x="152" y="501"/>
                    <a:pt x="279" y="501"/>
                  </a:cubicBezTo>
                  <a:cubicBezTo>
                    <a:pt x="291" y="501"/>
                    <a:pt x="303" y="501"/>
                    <a:pt x="315" y="499"/>
                  </a:cubicBezTo>
                  <a:cubicBezTo>
                    <a:pt x="535" y="461"/>
                    <a:pt x="601" y="184"/>
                    <a:pt x="420" y="51"/>
                  </a:cubicBezTo>
                  <a:cubicBezTo>
                    <a:pt x="373" y="16"/>
                    <a:pt x="322" y="1"/>
                    <a:pt x="272" y="1"/>
                  </a:cubicBezTo>
                  <a:close/>
                </a:path>
              </a:pathLst>
            </a:custGeom>
            <a:solidFill>
              <a:srgbClr val="FFFFFF"/>
            </a:solidFill>
            <a:ln w="5950" cap="flat" cmpd="sng">
              <a:solidFill>
                <a:srgbClr val="FFFFFF"/>
              </a:solidFill>
              <a:prstDash val="solid"/>
              <a:miter lim="95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73" name="Google Shape;3573;p38"/>
            <p:cNvSpPr/>
            <p:nvPr/>
          </p:nvSpPr>
          <p:spPr>
            <a:xfrm>
              <a:off x="1201925" y="1634425"/>
              <a:ext cx="6225" cy="12425"/>
            </a:xfrm>
            <a:custGeom>
              <a:avLst/>
              <a:gdLst/>
              <a:ahLst/>
              <a:cxnLst/>
              <a:rect l="l" t="t" r="r" b="b"/>
              <a:pathLst>
                <a:path w="249" h="497" extrusionOk="0">
                  <a:moveTo>
                    <a:pt x="172" y="1"/>
                  </a:moveTo>
                  <a:cubicBezTo>
                    <a:pt x="68" y="48"/>
                    <a:pt x="1" y="153"/>
                    <a:pt x="20" y="277"/>
                  </a:cubicBezTo>
                  <a:cubicBezTo>
                    <a:pt x="39" y="392"/>
                    <a:pt x="134" y="478"/>
                    <a:pt x="249" y="49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rgbClr val="FFFFFF"/>
            </a:solidFill>
            <a:ln w="5950" cap="flat" cmpd="sng">
              <a:solidFill>
                <a:srgbClr val="FFFFFF"/>
              </a:solidFill>
              <a:prstDash val="solid"/>
              <a:miter lim="95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74" name="Google Shape;3574;p38"/>
            <p:cNvSpPr/>
            <p:nvPr/>
          </p:nvSpPr>
          <p:spPr>
            <a:xfrm>
              <a:off x="1020575" y="1385550"/>
              <a:ext cx="7300" cy="5925"/>
            </a:xfrm>
            <a:custGeom>
              <a:avLst/>
              <a:gdLst/>
              <a:ahLst/>
              <a:cxnLst/>
              <a:rect l="l" t="t" r="r" b="b"/>
              <a:pathLst>
                <a:path w="292" h="237" extrusionOk="0">
                  <a:moveTo>
                    <a:pt x="130" y="0"/>
                  </a:moveTo>
                  <a:cubicBezTo>
                    <a:pt x="59" y="0"/>
                    <a:pt x="0" y="62"/>
                    <a:pt x="14" y="140"/>
                  </a:cubicBezTo>
                  <a:cubicBezTo>
                    <a:pt x="23" y="192"/>
                    <a:pt x="72" y="236"/>
                    <a:pt x="131" y="236"/>
                  </a:cubicBezTo>
                  <a:cubicBezTo>
                    <a:pt x="137" y="236"/>
                    <a:pt x="142" y="236"/>
                    <a:pt x="148" y="235"/>
                  </a:cubicBezTo>
                  <a:cubicBezTo>
                    <a:pt x="253" y="216"/>
                    <a:pt x="291" y="82"/>
                    <a:pt x="205" y="25"/>
                  </a:cubicBezTo>
                  <a:cubicBezTo>
                    <a:pt x="180" y="8"/>
                    <a:pt x="154" y="0"/>
                    <a:pt x="130" y="0"/>
                  </a:cubicBezTo>
                  <a:close/>
                </a:path>
              </a:pathLst>
            </a:custGeom>
            <a:solidFill>
              <a:srgbClr val="FFFFFF"/>
            </a:solidFill>
            <a:ln w="5950" cap="flat" cmpd="sng">
              <a:solidFill>
                <a:srgbClr val="FFFFFF"/>
              </a:solidFill>
              <a:prstDash val="solid"/>
              <a:miter lim="95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75" name="Google Shape;3575;p38"/>
            <p:cNvSpPr/>
            <p:nvPr/>
          </p:nvSpPr>
          <p:spPr>
            <a:xfrm>
              <a:off x="597875" y="1477600"/>
              <a:ext cx="16700" cy="14050"/>
            </a:xfrm>
            <a:custGeom>
              <a:avLst/>
              <a:gdLst/>
              <a:ahLst/>
              <a:cxnLst/>
              <a:rect l="l" t="t" r="r" b="b"/>
              <a:pathLst>
                <a:path w="668" h="562" extrusionOk="0">
                  <a:moveTo>
                    <a:pt x="303" y="0"/>
                  </a:moveTo>
                  <a:cubicBezTo>
                    <a:pt x="145" y="0"/>
                    <a:pt x="0" y="137"/>
                    <a:pt x="28" y="321"/>
                  </a:cubicBezTo>
                  <a:cubicBezTo>
                    <a:pt x="46" y="462"/>
                    <a:pt x="169" y="562"/>
                    <a:pt x="307" y="562"/>
                  </a:cubicBezTo>
                  <a:cubicBezTo>
                    <a:pt x="319" y="562"/>
                    <a:pt x="331" y="561"/>
                    <a:pt x="343" y="560"/>
                  </a:cubicBezTo>
                  <a:cubicBezTo>
                    <a:pt x="591" y="521"/>
                    <a:pt x="667" y="207"/>
                    <a:pt x="467" y="54"/>
                  </a:cubicBezTo>
                  <a:cubicBezTo>
                    <a:pt x="415" y="17"/>
                    <a:pt x="359" y="0"/>
                    <a:pt x="303" y="0"/>
                  </a:cubicBezTo>
                  <a:close/>
                </a:path>
              </a:pathLst>
            </a:custGeom>
            <a:solidFill>
              <a:srgbClr val="FFFFFF"/>
            </a:solidFill>
            <a:ln w="5950" cap="flat" cmpd="sng">
              <a:solidFill>
                <a:srgbClr val="FFFFFF"/>
              </a:solidFill>
              <a:prstDash val="solid"/>
              <a:miter lim="95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76" name="Google Shape;3576;p38"/>
            <p:cNvSpPr/>
            <p:nvPr/>
          </p:nvSpPr>
          <p:spPr>
            <a:xfrm>
              <a:off x="678875" y="1631100"/>
              <a:ext cx="8925" cy="7200"/>
            </a:xfrm>
            <a:custGeom>
              <a:avLst/>
              <a:gdLst/>
              <a:ahLst/>
              <a:cxnLst/>
              <a:rect l="l" t="t" r="r" b="b"/>
              <a:pathLst>
                <a:path w="357" h="288" extrusionOk="0">
                  <a:moveTo>
                    <a:pt x="164" y="0"/>
                  </a:moveTo>
                  <a:cubicBezTo>
                    <a:pt x="79" y="0"/>
                    <a:pt x="1" y="73"/>
                    <a:pt x="22" y="172"/>
                  </a:cubicBezTo>
                  <a:cubicBezTo>
                    <a:pt x="31" y="242"/>
                    <a:pt x="96" y="287"/>
                    <a:pt x="165" y="287"/>
                  </a:cubicBezTo>
                  <a:cubicBezTo>
                    <a:pt x="171" y="287"/>
                    <a:pt x="178" y="287"/>
                    <a:pt x="184" y="286"/>
                  </a:cubicBezTo>
                  <a:cubicBezTo>
                    <a:pt x="318" y="267"/>
                    <a:pt x="356" y="105"/>
                    <a:pt x="251" y="29"/>
                  </a:cubicBezTo>
                  <a:cubicBezTo>
                    <a:pt x="224" y="9"/>
                    <a:pt x="194" y="0"/>
                    <a:pt x="164" y="0"/>
                  </a:cubicBezTo>
                  <a:close/>
                </a:path>
              </a:pathLst>
            </a:custGeom>
            <a:solidFill>
              <a:srgbClr val="FFFFFF"/>
            </a:solidFill>
            <a:ln w="5950" cap="flat" cmpd="sng">
              <a:solidFill>
                <a:srgbClr val="FFFFFF"/>
              </a:solidFill>
              <a:prstDash val="solid"/>
              <a:miter lim="95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77" name="Google Shape;3577;p38"/>
            <p:cNvSpPr/>
            <p:nvPr/>
          </p:nvSpPr>
          <p:spPr>
            <a:xfrm>
              <a:off x="360575" y="1565025"/>
              <a:ext cx="2400" cy="1700"/>
            </a:xfrm>
            <a:custGeom>
              <a:avLst/>
              <a:gdLst/>
              <a:ahLst/>
              <a:cxnLst/>
              <a:rect l="l" t="t" r="r" b="b"/>
              <a:pathLst>
                <a:path w="96" h="68" extrusionOk="0">
                  <a:moveTo>
                    <a:pt x="96" y="67"/>
                  </a:moveTo>
                  <a:cubicBezTo>
                    <a:pt x="67" y="39"/>
                    <a:pt x="38" y="20"/>
                    <a:pt x="0" y="1"/>
                  </a:cubicBezTo>
                  <a:cubicBezTo>
                    <a:pt x="38" y="20"/>
                    <a:pt x="67" y="39"/>
                    <a:pt x="96" y="67"/>
                  </a:cubicBezTo>
                  <a:close/>
                </a:path>
              </a:pathLst>
            </a:custGeom>
            <a:solidFill>
              <a:srgbClr val="FFFFFF"/>
            </a:solidFill>
            <a:ln w="5950" cap="flat" cmpd="sng">
              <a:solidFill>
                <a:srgbClr val="FFFFFF"/>
              </a:solidFill>
              <a:prstDash val="solid"/>
              <a:miter lim="95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78" name="Google Shape;3578;p38"/>
            <p:cNvSpPr/>
            <p:nvPr/>
          </p:nvSpPr>
          <p:spPr>
            <a:xfrm>
              <a:off x="477425" y="1964625"/>
              <a:ext cx="13250" cy="9475"/>
            </a:xfrm>
            <a:custGeom>
              <a:avLst/>
              <a:gdLst/>
              <a:ahLst/>
              <a:cxnLst/>
              <a:rect l="l" t="t" r="r" b="b"/>
              <a:pathLst>
                <a:path w="530" h="379" extrusionOk="0">
                  <a:moveTo>
                    <a:pt x="272" y="1"/>
                  </a:moveTo>
                  <a:cubicBezTo>
                    <a:pt x="258" y="1"/>
                    <a:pt x="244" y="2"/>
                    <a:pt x="229" y="5"/>
                  </a:cubicBezTo>
                  <a:cubicBezTo>
                    <a:pt x="0" y="50"/>
                    <a:pt x="44" y="378"/>
                    <a:pt x="260" y="378"/>
                  </a:cubicBezTo>
                  <a:cubicBezTo>
                    <a:pt x="268" y="378"/>
                    <a:pt x="277" y="378"/>
                    <a:pt x="287" y="377"/>
                  </a:cubicBezTo>
                  <a:cubicBezTo>
                    <a:pt x="529" y="350"/>
                    <a:pt x="492" y="1"/>
                    <a:pt x="272" y="1"/>
                  </a:cubicBezTo>
                  <a:close/>
                </a:path>
              </a:pathLst>
            </a:custGeom>
            <a:solidFill>
              <a:srgbClr val="FFFFFF"/>
            </a:solidFill>
            <a:ln w="5950" cap="flat" cmpd="sng">
              <a:solidFill>
                <a:srgbClr val="FFFFFF"/>
              </a:solidFill>
              <a:prstDash val="solid"/>
              <a:miter lim="95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79" name="Google Shape;3579;p38"/>
            <p:cNvSpPr/>
            <p:nvPr/>
          </p:nvSpPr>
          <p:spPr>
            <a:xfrm>
              <a:off x="627900" y="2134375"/>
              <a:ext cx="20200" cy="19425"/>
            </a:xfrm>
            <a:custGeom>
              <a:avLst/>
              <a:gdLst/>
              <a:ahLst/>
              <a:cxnLst/>
              <a:rect l="l" t="t" r="r" b="b"/>
              <a:pathLst>
                <a:path w="808" h="777" extrusionOk="0">
                  <a:moveTo>
                    <a:pt x="422" y="0"/>
                  </a:moveTo>
                  <a:cubicBezTo>
                    <a:pt x="399" y="0"/>
                    <a:pt x="376" y="2"/>
                    <a:pt x="354" y="7"/>
                  </a:cubicBezTo>
                  <a:cubicBezTo>
                    <a:pt x="144" y="35"/>
                    <a:pt x="1" y="236"/>
                    <a:pt x="29" y="445"/>
                  </a:cubicBezTo>
                  <a:cubicBezTo>
                    <a:pt x="39" y="464"/>
                    <a:pt x="39" y="484"/>
                    <a:pt x="48" y="503"/>
                  </a:cubicBezTo>
                  <a:cubicBezTo>
                    <a:pt x="103" y="691"/>
                    <a:pt x="256" y="776"/>
                    <a:pt x="410" y="776"/>
                  </a:cubicBezTo>
                  <a:cubicBezTo>
                    <a:pt x="608" y="776"/>
                    <a:pt x="807" y="635"/>
                    <a:pt x="802" y="388"/>
                  </a:cubicBezTo>
                  <a:cubicBezTo>
                    <a:pt x="802" y="369"/>
                    <a:pt x="802" y="350"/>
                    <a:pt x="802" y="331"/>
                  </a:cubicBezTo>
                  <a:cubicBezTo>
                    <a:pt x="768" y="135"/>
                    <a:pt x="605" y="0"/>
                    <a:pt x="422" y="0"/>
                  </a:cubicBezTo>
                  <a:close/>
                </a:path>
              </a:pathLst>
            </a:custGeom>
            <a:solidFill>
              <a:srgbClr val="FFFFFF"/>
            </a:solidFill>
            <a:ln w="5950" cap="flat" cmpd="sng">
              <a:solidFill>
                <a:srgbClr val="FFFFFF"/>
              </a:solidFill>
              <a:prstDash val="solid"/>
              <a:miter lim="95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80" name="Google Shape;3580;p38"/>
            <p:cNvSpPr/>
            <p:nvPr/>
          </p:nvSpPr>
          <p:spPr>
            <a:xfrm>
              <a:off x="844675" y="1919775"/>
              <a:ext cx="19525" cy="16075"/>
            </a:xfrm>
            <a:custGeom>
              <a:avLst/>
              <a:gdLst/>
              <a:ahLst/>
              <a:cxnLst/>
              <a:rect l="l" t="t" r="r" b="b"/>
              <a:pathLst>
                <a:path w="781" h="643" extrusionOk="0">
                  <a:moveTo>
                    <a:pt x="435" y="1"/>
                  </a:moveTo>
                  <a:cubicBezTo>
                    <a:pt x="418" y="1"/>
                    <a:pt x="400" y="2"/>
                    <a:pt x="382" y="5"/>
                  </a:cubicBezTo>
                  <a:cubicBezTo>
                    <a:pt x="96" y="43"/>
                    <a:pt x="1" y="406"/>
                    <a:pt x="239" y="578"/>
                  </a:cubicBezTo>
                  <a:cubicBezTo>
                    <a:pt x="299" y="623"/>
                    <a:pt x="366" y="643"/>
                    <a:pt x="431" y="643"/>
                  </a:cubicBezTo>
                  <a:cubicBezTo>
                    <a:pt x="613" y="643"/>
                    <a:pt x="780" y="483"/>
                    <a:pt x="745" y="272"/>
                  </a:cubicBezTo>
                  <a:cubicBezTo>
                    <a:pt x="719" y="110"/>
                    <a:pt x="586" y="1"/>
                    <a:pt x="435" y="1"/>
                  </a:cubicBezTo>
                  <a:close/>
                </a:path>
              </a:pathLst>
            </a:custGeom>
            <a:solidFill>
              <a:srgbClr val="FFFFFF"/>
            </a:solidFill>
            <a:ln w="5950" cap="flat" cmpd="sng">
              <a:solidFill>
                <a:srgbClr val="FFFFFF"/>
              </a:solidFill>
              <a:prstDash val="solid"/>
              <a:miter lim="95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81" name="Google Shape;3581;p38"/>
            <p:cNvSpPr/>
            <p:nvPr/>
          </p:nvSpPr>
          <p:spPr>
            <a:xfrm>
              <a:off x="989150" y="1837675"/>
              <a:ext cx="11050" cy="9100"/>
            </a:xfrm>
            <a:custGeom>
              <a:avLst/>
              <a:gdLst/>
              <a:ahLst/>
              <a:cxnLst/>
              <a:rect l="l" t="t" r="r" b="b"/>
              <a:pathLst>
                <a:path w="442" h="364" extrusionOk="0">
                  <a:moveTo>
                    <a:pt x="197" y="0"/>
                  </a:moveTo>
                  <a:cubicBezTo>
                    <a:pt x="94" y="0"/>
                    <a:pt x="1" y="88"/>
                    <a:pt x="22" y="208"/>
                  </a:cubicBezTo>
                  <a:cubicBezTo>
                    <a:pt x="30" y="293"/>
                    <a:pt x="108" y="364"/>
                    <a:pt x="199" y="364"/>
                  </a:cubicBezTo>
                  <a:cubicBezTo>
                    <a:pt x="210" y="364"/>
                    <a:pt x="221" y="363"/>
                    <a:pt x="232" y="361"/>
                  </a:cubicBezTo>
                  <a:cubicBezTo>
                    <a:pt x="384" y="332"/>
                    <a:pt x="442" y="132"/>
                    <a:pt x="308" y="36"/>
                  </a:cubicBezTo>
                  <a:cubicBezTo>
                    <a:pt x="273" y="11"/>
                    <a:pt x="235" y="0"/>
                    <a:pt x="197" y="0"/>
                  </a:cubicBezTo>
                  <a:close/>
                </a:path>
              </a:pathLst>
            </a:custGeom>
            <a:solidFill>
              <a:srgbClr val="FFFFFF"/>
            </a:solidFill>
            <a:ln w="5950" cap="flat" cmpd="sng">
              <a:solidFill>
                <a:srgbClr val="FFFFFF"/>
              </a:solidFill>
              <a:prstDash val="solid"/>
              <a:miter lim="95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82" name="Google Shape;3582;p38"/>
            <p:cNvSpPr/>
            <p:nvPr/>
          </p:nvSpPr>
          <p:spPr>
            <a:xfrm>
              <a:off x="1035000" y="2002575"/>
              <a:ext cx="14275" cy="10400"/>
            </a:xfrm>
            <a:custGeom>
              <a:avLst/>
              <a:gdLst/>
              <a:ahLst/>
              <a:cxnLst/>
              <a:rect l="l" t="t" r="r" b="b"/>
              <a:pathLst>
                <a:path w="571" h="416" extrusionOk="0">
                  <a:moveTo>
                    <a:pt x="293" y="1"/>
                  </a:moveTo>
                  <a:cubicBezTo>
                    <a:pt x="282" y="1"/>
                    <a:pt x="270" y="2"/>
                    <a:pt x="258" y="3"/>
                  </a:cubicBezTo>
                  <a:cubicBezTo>
                    <a:pt x="0" y="49"/>
                    <a:pt x="44" y="415"/>
                    <a:pt x="288" y="415"/>
                  </a:cubicBezTo>
                  <a:cubicBezTo>
                    <a:pt x="297" y="415"/>
                    <a:pt x="306" y="415"/>
                    <a:pt x="315" y="414"/>
                  </a:cubicBezTo>
                  <a:cubicBezTo>
                    <a:pt x="570" y="368"/>
                    <a:pt x="529" y="1"/>
                    <a:pt x="293" y="1"/>
                  </a:cubicBezTo>
                  <a:close/>
                </a:path>
              </a:pathLst>
            </a:custGeom>
            <a:solidFill>
              <a:srgbClr val="FFFFFF"/>
            </a:solidFill>
            <a:ln w="5950" cap="flat" cmpd="sng">
              <a:solidFill>
                <a:srgbClr val="FFFFFF"/>
              </a:solidFill>
              <a:prstDash val="solid"/>
              <a:miter lim="95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83" name="Google Shape;3583;p38"/>
            <p:cNvSpPr/>
            <p:nvPr/>
          </p:nvSpPr>
          <p:spPr>
            <a:xfrm>
              <a:off x="1174450" y="1964000"/>
              <a:ext cx="12000" cy="10075"/>
            </a:xfrm>
            <a:custGeom>
              <a:avLst/>
              <a:gdLst/>
              <a:ahLst/>
              <a:cxnLst/>
              <a:rect l="l" t="t" r="r" b="b"/>
              <a:pathLst>
                <a:path w="480" h="403" extrusionOk="0">
                  <a:moveTo>
                    <a:pt x="221" y="1"/>
                  </a:moveTo>
                  <a:cubicBezTo>
                    <a:pt x="106" y="1"/>
                    <a:pt x="1" y="102"/>
                    <a:pt x="22" y="230"/>
                  </a:cubicBezTo>
                  <a:cubicBezTo>
                    <a:pt x="40" y="329"/>
                    <a:pt x="134" y="402"/>
                    <a:pt x="233" y="402"/>
                  </a:cubicBezTo>
                  <a:cubicBezTo>
                    <a:pt x="239" y="402"/>
                    <a:pt x="245" y="402"/>
                    <a:pt x="251" y="402"/>
                  </a:cubicBezTo>
                  <a:cubicBezTo>
                    <a:pt x="422" y="373"/>
                    <a:pt x="480" y="144"/>
                    <a:pt x="337" y="39"/>
                  </a:cubicBezTo>
                  <a:cubicBezTo>
                    <a:pt x="300" y="12"/>
                    <a:pt x="260" y="1"/>
                    <a:pt x="221" y="1"/>
                  </a:cubicBezTo>
                  <a:close/>
                </a:path>
              </a:pathLst>
            </a:custGeom>
            <a:solidFill>
              <a:srgbClr val="FFFFFF"/>
            </a:solidFill>
            <a:ln w="5950" cap="flat" cmpd="sng">
              <a:solidFill>
                <a:srgbClr val="FFFFFF"/>
              </a:solidFill>
              <a:prstDash val="solid"/>
              <a:miter lim="95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84" name="Google Shape;3584;p38"/>
            <p:cNvSpPr/>
            <p:nvPr/>
          </p:nvSpPr>
          <p:spPr>
            <a:xfrm>
              <a:off x="748350" y="2694800"/>
              <a:ext cx="113775" cy="102500"/>
            </a:xfrm>
            <a:custGeom>
              <a:avLst/>
              <a:gdLst/>
              <a:ahLst/>
              <a:cxnLst/>
              <a:rect l="l" t="t" r="r" b="b"/>
              <a:pathLst>
                <a:path w="4551" h="4100" extrusionOk="0">
                  <a:moveTo>
                    <a:pt x="4213" y="0"/>
                  </a:moveTo>
                  <a:cubicBezTo>
                    <a:pt x="3348" y="0"/>
                    <a:pt x="2511" y="322"/>
                    <a:pt x="1870" y="913"/>
                  </a:cubicBezTo>
                  <a:cubicBezTo>
                    <a:pt x="611" y="2039"/>
                    <a:pt x="0" y="4099"/>
                    <a:pt x="0" y="4099"/>
                  </a:cubicBezTo>
                  <a:cubicBezTo>
                    <a:pt x="0" y="4099"/>
                    <a:pt x="2118" y="3718"/>
                    <a:pt x="3367" y="2583"/>
                  </a:cubicBezTo>
                  <a:cubicBezTo>
                    <a:pt x="4111" y="1934"/>
                    <a:pt x="4541" y="999"/>
                    <a:pt x="4550" y="17"/>
                  </a:cubicBezTo>
                  <a:cubicBezTo>
                    <a:pt x="4437" y="6"/>
                    <a:pt x="4325" y="0"/>
                    <a:pt x="4213" y="0"/>
                  </a:cubicBezTo>
                  <a:close/>
                </a:path>
              </a:pathLst>
            </a:custGeom>
            <a:solidFill>
              <a:srgbClr val="FFFFFF"/>
            </a:solidFill>
            <a:ln w="5950" cap="flat" cmpd="sng">
              <a:solidFill>
                <a:srgbClr val="FFFFFF"/>
              </a:solidFill>
              <a:prstDash val="solid"/>
              <a:miter lim="95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85" name="Google Shape;3585;p38"/>
            <p:cNvSpPr/>
            <p:nvPr/>
          </p:nvSpPr>
          <p:spPr>
            <a:xfrm>
              <a:off x="955350" y="2362050"/>
              <a:ext cx="82050" cy="136200"/>
            </a:xfrm>
            <a:custGeom>
              <a:avLst/>
              <a:gdLst/>
              <a:ahLst/>
              <a:cxnLst/>
              <a:rect l="l" t="t" r="r" b="b"/>
              <a:pathLst>
                <a:path w="3282" h="5448" extrusionOk="0">
                  <a:moveTo>
                    <a:pt x="334" y="0"/>
                  </a:moveTo>
                  <a:cubicBezTo>
                    <a:pt x="267" y="172"/>
                    <a:pt x="210" y="353"/>
                    <a:pt x="181" y="534"/>
                  </a:cubicBezTo>
                  <a:cubicBezTo>
                    <a:pt x="172" y="530"/>
                    <a:pt x="162" y="527"/>
                    <a:pt x="153" y="527"/>
                  </a:cubicBezTo>
                  <a:cubicBezTo>
                    <a:pt x="143" y="527"/>
                    <a:pt x="134" y="530"/>
                    <a:pt x="124" y="534"/>
                  </a:cubicBezTo>
                  <a:cubicBezTo>
                    <a:pt x="48" y="544"/>
                    <a:pt x="0" y="611"/>
                    <a:pt x="10" y="687"/>
                  </a:cubicBezTo>
                  <a:cubicBezTo>
                    <a:pt x="19" y="754"/>
                    <a:pt x="67" y="801"/>
                    <a:pt x="134" y="811"/>
                  </a:cubicBezTo>
                  <a:cubicBezTo>
                    <a:pt x="57" y="1507"/>
                    <a:pt x="191" y="2213"/>
                    <a:pt x="506" y="2833"/>
                  </a:cubicBezTo>
                  <a:cubicBezTo>
                    <a:pt x="1278" y="4331"/>
                    <a:pt x="3119" y="5447"/>
                    <a:pt x="3119" y="5447"/>
                  </a:cubicBezTo>
                  <a:cubicBezTo>
                    <a:pt x="3119" y="5447"/>
                    <a:pt x="3282" y="3301"/>
                    <a:pt x="2519" y="1803"/>
                  </a:cubicBezTo>
                  <a:cubicBezTo>
                    <a:pt x="2070" y="916"/>
                    <a:pt x="1278" y="267"/>
                    <a:pt x="334" y="0"/>
                  </a:cubicBezTo>
                  <a:close/>
                </a:path>
              </a:pathLst>
            </a:custGeom>
            <a:solidFill>
              <a:srgbClr val="FFFFFF"/>
            </a:solidFill>
            <a:ln w="5950" cap="flat" cmpd="sng">
              <a:solidFill>
                <a:srgbClr val="FFFFFF"/>
              </a:solidFill>
              <a:prstDash val="solid"/>
              <a:miter lim="95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86" name="Google Shape;3586;p38"/>
            <p:cNvSpPr/>
            <p:nvPr/>
          </p:nvSpPr>
          <p:spPr>
            <a:xfrm>
              <a:off x="975375" y="2168525"/>
              <a:ext cx="143350" cy="66475"/>
            </a:xfrm>
            <a:custGeom>
              <a:avLst/>
              <a:gdLst/>
              <a:ahLst/>
              <a:cxnLst/>
              <a:rect l="l" t="t" r="r" b="b"/>
              <a:pathLst>
                <a:path w="5734" h="2659" extrusionOk="0">
                  <a:moveTo>
                    <a:pt x="4168" y="0"/>
                  </a:moveTo>
                  <a:cubicBezTo>
                    <a:pt x="3744" y="0"/>
                    <a:pt x="3318" y="78"/>
                    <a:pt x="2910" y="234"/>
                  </a:cubicBezTo>
                  <a:cubicBezTo>
                    <a:pt x="1336" y="825"/>
                    <a:pt x="0" y="2514"/>
                    <a:pt x="0" y="2514"/>
                  </a:cubicBezTo>
                  <a:cubicBezTo>
                    <a:pt x="0" y="2514"/>
                    <a:pt x="726" y="2658"/>
                    <a:pt x="1648" y="2658"/>
                  </a:cubicBezTo>
                  <a:cubicBezTo>
                    <a:pt x="2297" y="2658"/>
                    <a:pt x="3043" y="2586"/>
                    <a:pt x="3702" y="2342"/>
                  </a:cubicBezTo>
                  <a:cubicBezTo>
                    <a:pt x="4627" y="2008"/>
                    <a:pt x="5362" y="1293"/>
                    <a:pt x="5734" y="377"/>
                  </a:cubicBezTo>
                  <a:cubicBezTo>
                    <a:pt x="5243" y="126"/>
                    <a:pt x="4707" y="0"/>
                    <a:pt x="4168" y="0"/>
                  </a:cubicBezTo>
                  <a:close/>
                </a:path>
              </a:pathLst>
            </a:custGeom>
            <a:solidFill>
              <a:srgbClr val="FFFFFF"/>
            </a:solidFill>
            <a:ln w="5950" cap="flat" cmpd="sng">
              <a:solidFill>
                <a:srgbClr val="FFFFFF"/>
              </a:solidFill>
              <a:prstDash val="solid"/>
              <a:miter lim="95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87" name="Google Shape;3587;p38"/>
            <p:cNvSpPr/>
            <p:nvPr/>
          </p:nvSpPr>
          <p:spPr>
            <a:xfrm>
              <a:off x="1096275" y="2675875"/>
              <a:ext cx="85175" cy="132875"/>
            </a:xfrm>
            <a:custGeom>
              <a:avLst/>
              <a:gdLst/>
              <a:ahLst/>
              <a:cxnLst/>
              <a:rect l="l" t="t" r="r" b="b"/>
              <a:pathLst>
                <a:path w="3407" h="5315" extrusionOk="0">
                  <a:moveTo>
                    <a:pt x="2660" y="3155"/>
                  </a:moveTo>
                  <a:cubicBezTo>
                    <a:pt x="2750" y="3155"/>
                    <a:pt x="2827" y="3218"/>
                    <a:pt x="2844" y="3311"/>
                  </a:cubicBezTo>
                  <a:cubicBezTo>
                    <a:pt x="2858" y="3432"/>
                    <a:pt x="2760" y="3527"/>
                    <a:pt x="2654" y="3527"/>
                  </a:cubicBezTo>
                  <a:cubicBezTo>
                    <a:pt x="2618" y="3527"/>
                    <a:pt x="2581" y="3516"/>
                    <a:pt x="2548" y="3492"/>
                  </a:cubicBezTo>
                  <a:cubicBezTo>
                    <a:pt x="2414" y="3397"/>
                    <a:pt x="2462" y="3187"/>
                    <a:pt x="2624" y="3158"/>
                  </a:cubicBezTo>
                  <a:cubicBezTo>
                    <a:pt x="2636" y="3156"/>
                    <a:pt x="2648" y="3155"/>
                    <a:pt x="2660" y="3155"/>
                  </a:cubicBezTo>
                  <a:close/>
                  <a:moveTo>
                    <a:pt x="2028" y="3662"/>
                  </a:moveTo>
                  <a:cubicBezTo>
                    <a:pt x="2061" y="3662"/>
                    <a:pt x="2091" y="3689"/>
                    <a:pt x="2100" y="3731"/>
                  </a:cubicBezTo>
                  <a:cubicBezTo>
                    <a:pt x="2100" y="3769"/>
                    <a:pt x="2071" y="3807"/>
                    <a:pt x="2033" y="3817"/>
                  </a:cubicBezTo>
                  <a:cubicBezTo>
                    <a:pt x="2027" y="3818"/>
                    <a:pt x="2021" y="3818"/>
                    <a:pt x="2015" y="3818"/>
                  </a:cubicBezTo>
                  <a:cubicBezTo>
                    <a:pt x="1926" y="3818"/>
                    <a:pt x="1915" y="3682"/>
                    <a:pt x="2014" y="3664"/>
                  </a:cubicBezTo>
                  <a:cubicBezTo>
                    <a:pt x="2019" y="3663"/>
                    <a:pt x="2024" y="3662"/>
                    <a:pt x="2028" y="3662"/>
                  </a:cubicBezTo>
                  <a:close/>
                  <a:moveTo>
                    <a:pt x="68" y="1"/>
                  </a:moveTo>
                  <a:cubicBezTo>
                    <a:pt x="68" y="1"/>
                    <a:pt x="1" y="2147"/>
                    <a:pt x="840" y="3616"/>
                  </a:cubicBezTo>
                  <a:cubicBezTo>
                    <a:pt x="1317" y="4475"/>
                    <a:pt x="2147" y="5095"/>
                    <a:pt x="3101" y="5314"/>
                  </a:cubicBezTo>
                  <a:cubicBezTo>
                    <a:pt x="3406" y="4370"/>
                    <a:pt x="3292" y="3349"/>
                    <a:pt x="2796" y="2500"/>
                  </a:cubicBezTo>
                  <a:cubicBezTo>
                    <a:pt x="1956" y="1031"/>
                    <a:pt x="68" y="1"/>
                    <a:pt x="68" y="1"/>
                  </a:cubicBezTo>
                  <a:close/>
                </a:path>
              </a:pathLst>
            </a:custGeom>
            <a:solidFill>
              <a:srgbClr val="FFFFFF"/>
            </a:solidFill>
            <a:ln w="5950" cap="flat" cmpd="sng">
              <a:solidFill>
                <a:srgbClr val="FFFFFF"/>
              </a:solidFill>
              <a:prstDash val="solid"/>
              <a:miter lim="95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88" name="Google Shape;3588;p38"/>
            <p:cNvSpPr/>
            <p:nvPr/>
          </p:nvSpPr>
          <p:spPr>
            <a:xfrm>
              <a:off x="1235800" y="2483900"/>
              <a:ext cx="122600" cy="93100"/>
            </a:xfrm>
            <a:custGeom>
              <a:avLst/>
              <a:gdLst/>
              <a:ahLst/>
              <a:cxnLst/>
              <a:rect l="l" t="t" r="r" b="b"/>
              <a:pathLst>
                <a:path w="4904" h="3724" extrusionOk="0">
                  <a:moveTo>
                    <a:pt x="4904" y="1"/>
                  </a:moveTo>
                  <a:lnTo>
                    <a:pt x="4904" y="1"/>
                  </a:lnTo>
                  <a:cubicBezTo>
                    <a:pt x="4903" y="1"/>
                    <a:pt x="4570" y="39"/>
                    <a:pt x="4093" y="134"/>
                  </a:cubicBezTo>
                  <a:cubicBezTo>
                    <a:pt x="3349" y="287"/>
                    <a:pt x="2233" y="592"/>
                    <a:pt x="1412" y="1203"/>
                  </a:cubicBezTo>
                  <a:cubicBezTo>
                    <a:pt x="611" y="1785"/>
                    <a:pt x="105" y="2681"/>
                    <a:pt x="0" y="3664"/>
                  </a:cubicBezTo>
                  <a:cubicBezTo>
                    <a:pt x="214" y="3704"/>
                    <a:pt x="429" y="3723"/>
                    <a:pt x="643" y="3723"/>
                  </a:cubicBezTo>
                  <a:cubicBezTo>
                    <a:pt x="1403" y="3723"/>
                    <a:pt x="2147" y="3477"/>
                    <a:pt x="2757" y="3015"/>
                  </a:cubicBezTo>
                  <a:cubicBezTo>
                    <a:pt x="3387" y="2538"/>
                    <a:pt x="3902" y="1851"/>
                    <a:pt x="4264" y="1250"/>
                  </a:cubicBezTo>
                  <a:cubicBezTo>
                    <a:pt x="4512" y="850"/>
                    <a:pt x="4722" y="430"/>
                    <a:pt x="4904" y="1"/>
                  </a:cubicBezTo>
                  <a:close/>
                </a:path>
              </a:pathLst>
            </a:custGeom>
            <a:solidFill>
              <a:srgbClr val="FFFFFF"/>
            </a:solidFill>
            <a:ln w="5950" cap="flat" cmpd="sng">
              <a:solidFill>
                <a:srgbClr val="FFFFFF"/>
              </a:solidFill>
              <a:prstDash val="solid"/>
              <a:miter lim="95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89" name="Google Shape;3589;p38"/>
            <p:cNvSpPr/>
            <p:nvPr/>
          </p:nvSpPr>
          <p:spPr>
            <a:xfrm>
              <a:off x="647925" y="2320850"/>
              <a:ext cx="152425" cy="56950"/>
            </a:xfrm>
            <a:custGeom>
              <a:avLst/>
              <a:gdLst/>
              <a:ahLst/>
              <a:cxnLst/>
              <a:rect l="l" t="t" r="r" b="b"/>
              <a:pathLst>
                <a:path w="6097" h="2278" extrusionOk="0">
                  <a:moveTo>
                    <a:pt x="2346" y="0"/>
                  </a:moveTo>
                  <a:cubicBezTo>
                    <a:pt x="1484" y="0"/>
                    <a:pt x="649" y="315"/>
                    <a:pt x="1" y="904"/>
                  </a:cubicBezTo>
                  <a:cubicBezTo>
                    <a:pt x="602" y="1686"/>
                    <a:pt x="1499" y="2182"/>
                    <a:pt x="2491" y="2259"/>
                  </a:cubicBezTo>
                  <a:cubicBezTo>
                    <a:pt x="2622" y="2271"/>
                    <a:pt x="2755" y="2277"/>
                    <a:pt x="2889" y="2277"/>
                  </a:cubicBezTo>
                  <a:cubicBezTo>
                    <a:pt x="4460" y="2277"/>
                    <a:pt x="6097" y="1467"/>
                    <a:pt x="6097" y="1467"/>
                  </a:cubicBezTo>
                  <a:cubicBezTo>
                    <a:pt x="6097" y="1467"/>
                    <a:pt x="4370" y="179"/>
                    <a:pt x="2691" y="17"/>
                  </a:cubicBezTo>
                  <a:cubicBezTo>
                    <a:pt x="2576" y="6"/>
                    <a:pt x="2461" y="0"/>
                    <a:pt x="2346" y="0"/>
                  </a:cubicBezTo>
                  <a:close/>
                </a:path>
              </a:pathLst>
            </a:custGeom>
            <a:solidFill>
              <a:srgbClr val="FFFFFF"/>
            </a:solidFill>
            <a:ln w="5950" cap="flat" cmpd="sng">
              <a:solidFill>
                <a:srgbClr val="FFFFFF"/>
              </a:solidFill>
              <a:prstDash val="solid"/>
              <a:miter lim="95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90" name="Google Shape;3590;p38"/>
            <p:cNvSpPr/>
            <p:nvPr/>
          </p:nvSpPr>
          <p:spPr>
            <a:xfrm>
              <a:off x="659150" y="2679200"/>
              <a:ext cx="17200" cy="15850"/>
            </a:xfrm>
            <a:custGeom>
              <a:avLst/>
              <a:gdLst/>
              <a:ahLst/>
              <a:cxnLst/>
              <a:rect l="l" t="t" r="r" b="b"/>
              <a:pathLst>
                <a:path w="688" h="634" extrusionOk="0">
                  <a:moveTo>
                    <a:pt x="348" y="1"/>
                  </a:moveTo>
                  <a:cubicBezTo>
                    <a:pt x="173" y="1"/>
                    <a:pt x="1" y="149"/>
                    <a:pt x="38" y="364"/>
                  </a:cubicBezTo>
                  <a:cubicBezTo>
                    <a:pt x="38" y="383"/>
                    <a:pt x="48" y="412"/>
                    <a:pt x="58" y="431"/>
                  </a:cubicBezTo>
                  <a:cubicBezTo>
                    <a:pt x="101" y="552"/>
                    <a:pt x="222" y="634"/>
                    <a:pt x="359" y="634"/>
                  </a:cubicBezTo>
                  <a:cubicBezTo>
                    <a:pt x="373" y="634"/>
                    <a:pt x="387" y="633"/>
                    <a:pt x="401" y="631"/>
                  </a:cubicBezTo>
                  <a:cubicBezTo>
                    <a:pt x="563" y="602"/>
                    <a:pt x="687" y="440"/>
                    <a:pt x="659" y="268"/>
                  </a:cubicBezTo>
                  <a:cubicBezTo>
                    <a:pt x="649" y="221"/>
                    <a:pt x="630" y="164"/>
                    <a:pt x="592" y="125"/>
                  </a:cubicBezTo>
                  <a:cubicBezTo>
                    <a:pt x="528" y="39"/>
                    <a:pt x="437" y="1"/>
                    <a:pt x="348" y="1"/>
                  </a:cubicBezTo>
                  <a:close/>
                </a:path>
              </a:pathLst>
            </a:custGeom>
            <a:solidFill>
              <a:srgbClr val="FFFFFF"/>
            </a:solidFill>
            <a:ln w="5950" cap="flat" cmpd="sng">
              <a:solidFill>
                <a:srgbClr val="FFFFFF"/>
              </a:solidFill>
              <a:prstDash val="solid"/>
              <a:miter lim="95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91" name="Google Shape;3591;p38"/>
            <p:cNvSpPr/>
            <p:nvPr/>
          </p:nvSpPr>
          <p:spPr>
            <a:xfrm>
              <a:off x="910275" y="2733275"/>
              <a:ext cx="17900" cy="13500"/>
            </a:xfrm>
            <a:custGeom>
              <a:avLst/>
              <a:gdLst/>
              <a:ahLst/>
              <a:cxnLst/>
              <a:rect l="l" t="t" r="r" b="b"/>
              <a:pathLst>
                <a:path w="716" h="540" extrusionOk="0">
                  <a:moveTo>
                    <a:pt x="382" y="0"/>
                  </a:moveTo>
                  <a:cubicBezTo>
                    <a:pt x="369" y="0"/>
                    <a:pt x="356" y="1"/>
                    <a:pt x="344" y="4"/>
                  </a:cubicBezTo>
                  <a:cubicBezTo>
                    <a:pt x="0" y="50"/>
                    <a:pt x="45" y="539"/>
                    <a:pt x="373" y="539"/>
                  </a:cubicBezTo>
                  <a:cubicBezTo>
                    <a:pt x="382" y="539"/>
                    <a:pt x="391" y="539"/>
                    <a:pt x="401" y="538"/>
                  </a:cubicBezTo>
                  <a:lnTo>
                    <a:pt x="420" y="538"/>
                  </a:lnTo>
                  <a:cubicBezTo>
                    <a:pt x="458" y="538"/>
                    <a:pt x="496" y="519"/>
                    <a:pt x="534" y="500"/>
                  </a:cubicBezTo>
                  <a:cubicBezTo>
                    <a:pt x="716" y="376"/>
                    <a:pt x="687" y="99"/>
                    <a:pt x="477" y="23"/>
                  </a:cubicBezTo>
                  <a:cubicBezTo>
                    <a:pt x="449" y="9"/>
                    <a:pt x="416" y="0"/>
                    <a:pt x="382" y="0"/>
                  </a:cubicBezTo>
                  <a:close/>
                </a:path>
              </a:pathLst>
            </a:custGeom>
            <a:solidFill>
              <a:srgbClr val="FFFFFF"/>
            </a:solidFill>
            <a:ln w="5950" cap="flat" cmpd="sng">
              <a:solidFill>
                <a:srgbClr val="FFFFFF"/>
              </a:solidFill>
              <a:prstDash val="solid"/>
              <a:miter lim="95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92" name="Google Shape;3592;p38"/>
            <p:cNvSpPr/>
            <p:nvPr/>
          </p:nvSpPr>
          <p:spPr>
            <a:xfrm>
              <a:off x="1090075" y="2480000"/>
              <a:ext cx="18625" cy="15750"/>
            </a:xfrm>
            <a:custGeom>
              <a:avLst/>
              <a:gdLst/>
              <a:ahLst/>
              <a:cxnLst/>
              <a:rect l="l" t="t" r="r" b="b"/>
              <a:pathLst>
                <a:path w="745" h="630" extrusionOk="0">
                  <a:moveTo>
                    <a:pt x="334" y="1"/>
                  </a:moveTo>
                  <a:cubicBezTo>
                    <a:pt x="319" y="1"/>
                    <a:pt x="303" y="2"/>
                    <a:pt x="287" y="4"/>
                  </a:cubicBezTo>
                  <a:cubicBezTo>
                    <a:pt x="115" y="33"/>
                    <a:pt x="1" y="195"/>
                    <a:pt x="20" y="367"/>
                  </a:cubicBezTo>
                  <a:cubicBezTo>
                    <a:pt x="49" y="530"/>
                    <a:pt x="192" y="629"/>
                    <a:pt x="336" y="629"/>
                  </a:cubicBezTo>
                  <a:cubicBezTo>
                    <a:pt x="428" y="629"/>
                    <a:pt x="520" y="589"/>
                    <a:pt x="583" y="500"/>
                  </a:cubicBezTo>
                  <a:cubicBezTo>
                    <a:pt x="745" y="284"/>
                    <a:pt x="584" y="1"/>
                    <a:pt x="334" y="1"/>
                  </a:cubicBezTo>
                  <a:close/>
                </a:path>
              </a:pathLst>
            </a:custGeom>
            <a:solidFill>
              <a:srgbClr val="FFFFFF"/>
            </a:solidFill>
            <a:ln w="5950" cap="flat" cmpd="sng">
              <a:solidFill>
                <a:srgbClr val="FFFFFF"/>
              </a:solidFill>
              <a:prstDash val="solid"/>
              <a:miter lim="95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93" name="Google Shape;3593;p38"/>
            <p:cNvSpPr/>
            <p:nvPr/>
          </p:nvSpPr>
          <p:spPr>
            <a:xfrm>
              <a:off x="1211950" y="2689575"/>
              <a:ext cx="27800" cy="23225"/>
            </a:xfrm>
            <a:custGeom>
              <a:avLst/>
              <a:gdLst/>
              <a:ahLst/>
              <a:cxnLst/>
              <a:rect l="l" t="t" r="r" b="b"/>
              <a:pathLst>
                <a:path w="1112" h="929" extrusionOk="0">
                  <a:moveTo>
                    <a:pt x="613" y="1"/>
                  </a:moveTo>
                  <a:cubicBezTo>
                    <a:pt x="590" y="1"/>
                    <a:pt x="567" y="3"/>
                    <a:pt x="544" y="6"/>
                  </a:cubicBezTo>
                  <a:cubicBezTo>
                    <a:pt x="134" y="73"/>
                    <a:pt x="0" y="598"/>
                    <a:pt x="334" y="836"/>
                  </a:cubicBezTo>
                  <a:cubicBezTo>
                    <a:pt x="421" y="900"/>
                    <a:pt x="515" y="929"/>
                    <a:pt x="607" y="929"/>
                  </a:cubicBezTo>
                  <a:cubicBezTo>
                    <a:pt x="870" y="929"/>
                    <a:pt x="1111" y="694"/>
                    <a:pt x="1069" y="397"/>
                  </a:cubicBezTo>
                  <a:cubicBezTo>
                    <a:pt x="1034" y="164"/>
                    <a:pt x="835" y="1"/>
                    <a:pt x="613" y="1"/>
                  </a:cubicBezTo>
                  <a:close/>
                </a:path>
              </a:pathLst>
            </a:custGeom>
            <a:solidFill>
              <a:srgbClr val="FFFFFF"/>
            </a:solidFill>
            <a:ln w="5950" cap="flat" cmpd="sng">
              <a:solidFill>
                <a:srgbClr val="FFFFFF"/>
              </a:solidFill>
              <a:prstDash val="solid"/>
              <a:miter lim="95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94" name="Google Shape;3594;p38"/>
            <p:cNvSpPr/>
            <p:nvPr/>
          </p:nvSpPr>
          <p:spPr>
            <a:xfrm>
              <a:off x="1040950" y="2522050"/>
              <a:ext cx="34725" cy="25500"/>
            </a:xfrm>
            <a:custGeom>
              <a:avLst/>
              <a:gdLst/>
              <a:ahLst/>
              <a:cxnLst/>
              <a:rect l="l" t="t" r="r" b="b"/>
              <a:pathLst>
                <a:path w="1389" h="1020" extrusionOk="0">
                  <a:moveTo>
                    <a:pt x="621" y="1"/>
                  </a:moveTo>
                  <a:cubicBezTo>
                    <a:pt x="1" y="96"/>
                    <a:pt x="58" y="1003"/>
                    <a:pt x="678" y="1012"/>
                  </a:cubicBezTo>
                  <a:cubicBezTo>
                    <a:pt x="697" y="1017"/>
                    <a:pt x="714" y="1019"/>
                    <a:pt x="729" y="1019"/>
                  </a:cubicBezTo>
                  <a:cubicBezTo>
                    <a:pt x="745" y="1019"/>
                    <a:pt x="759" y="1017"/>
                    <a:pt x="773" y="1012"/>
                  </a:cubicBezTo>
                  <a:cubicBezTo>
                    <a:pt x="1388" y="893"/>
                    <a:pt x="1270" y="6"/>
                    <a:pt x="692" y="6"/>
                  </a:cubicBezTo>
                  <a:cubicBezTo>
                    <a:pt x="669" y="6"/>
                    <a:pt x="645" y="8"/>
                    <a:pt x="621" y="11"/>
                  </a:cubicBezTo>
                  <a:lnTo>
                    <a:pt x="621" y="1"/>
                  </a:lnTo>
                  <a:close/>
                </a:path>
              </a:pathLst>
            </a:custGeom>
            <a:solidFill>
              <a:srgbClr val="FFFFFF"/>
            </a:solidFill>
            <a:ln w="5950" cap="flat" cmpd="sng">
              <a:solidFill>
                <a:srgbClr val="FFFFFF"/>
              </a:solidFill>
              <a:prstDash val="solid"/>
              <a:miter lim="95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95" name="Google Shape;3595;p38"/>
            <p:cNvSpPr/>
            <p:nvPr/>
          </p:nvSpPr>
          <p:spPr>
            <a:xfrm>
              <a:off x="1292025" y="2364975"/>
              <a:ext cx="14875" cy="12475"/>
            </a:xfrm>
            <a:custGeom>
              <a:avLst/>
              <a:gdLst/>
              <a:ahLst/>
              <a:cxnLst/>
              <a:rect l="l" t="t" r="r" b="b"/>
              <a:pathLst>
                <a:path w="595" h="499" extrusionOk="0">
                  <a:moveTo>
                    <a:pt x="277" y="1"/>
                  </a:moveTo>
                  <a:cubicBezTo>
                    <a:pt x="135" y="1"/>
                    <a:pt x="0" y="128"/>
                    <a:pt x="22" y="293"/>
                  </a:cubicBezTo>
                  <a:cubicBezTo>
                    <a:pt x="38" y="411"/>
                    <a:pt x="144" y="499"/>
                    <a:pt x="260" y="499"/>
                  </a:cubicBezTo>
                  <a:cubicBezTo>
                    <a:pt x="276" y="499"/>
                    <a:pt x="292" y="497"/>
                    <a:pt x="308" y="494"/>
                  </a:cubicBezTo>
                  <a:cubicBezTo>
                    <a:pt x="527" y="465"/>
                    <a:pt x="594" y="179"/>
                    <a:pt x="413" y="45"/>
                  </a:cubicBezTo>
                  <a:cubicBezTo>
                    <a:pt x="370" y="15"/>
                    <a:pt x="323" y="1"/>
                    <a:pt x="277" y="1"/>
                  </a:cubicBezTo>
                  <a:close/>
                </a:path>
              </a:pathLst>
            </a:custGeom>
            <a:solidFill>
              <a:srgbClr val="FFFFFF"/>
            </a:solidFill>
            <a:ln w="5950" cap="flat" cmpd="sng">
              <a:solidFill>
                <a:srgbClr val="FFFFFF"/>
              </a:solidFill>
              <a:prstDash val="solid"/>
              <a:miter lim="95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96" name="Google Shape;3596;p38"/>
            <p:cNvSpPr/>
            <p:nvPr/>
          </p:nvSpPr>
          <p:spPr>
            <a:xfrm>
              <a:off x="1352175" y="2606250"/>
              <a:ext cx="6225" cy="12425"/>
            </a:xfrm>
            <a:custGeom>
              <a:avLst/>
              <a:gdLst/>
              <a:ahLst/>
              <a:cxnLst/>
              <a:rect l="l" t="t" r="r" b="b"/>
              <a:pathLst>
                <a:path w="249" h="497" extrusionOk="0">
                  <a:moveTo>
                    <a:pt x="172" y="0"/>
                  </a:moveTo>
                  <a:cubicBezTo>
                    <a:pt x="67" y="48"/>
                    <a:pt x="1" y="163"/>
                    <a:pt x="20" y="277"/>
                  </a:cubicBezTo>
                  <a:cubicBezTo>
                    <a:pt x="39" y="391"/>
                    <a:pt x="134" y="487"/>
                    <a:pt x="249" y="496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rgbClr val="FFFFFF"/>
            </a:solidFill>
            <a:ln w="5950" cap="flat" cmpd="sng">
              <a:solidFill>
                <a:srgbClr val="FFFFFF"/>
              </a:solidFill>
              <a:prstDash val="solid"/>
              <a:miter lim="95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97" name="Google Shape;3597;p38"/>
            <p:cNvSpPr/>
            <p:nvPr/>
          </p:nvSpPr>
          <p:spPr>
            <a:xfrm>
              <a:off x="1170925" y="2357450"/>
              <a:ext cx="7075" cy="6025"/>
            </a:xfrm>
            <a:custGeom>
              <a:avLst/>
              <a:gdLst/>
              <a:ahLst/>
              <a:cxnLst/>
              <a:rect l="l" t="t" r="r" b="b"/>
              <a:pathLst>
                <a:path w="283" h="241" extrusionOk="0">
                  <a:moveTo>
                    <a:pt x="137" y="1"/>
                  </a:moveTo>
                  <a:cubicBezTo>
                    <a:pt x="130" y="1"/>
                    <a:pt x="122" y="2"/>
                    <a:pt x="115" y="3"/>
                  </a:cubicBezTo>
                  <a:cubicBezTo>
                    <a:pt x="48" y="12"/>
                    <a:pt x="1" y="70"/>
                    <a:pt x="10" y="136"/>
                  </a:cubicBezTo>
                  <a:cubicBezTo>
                    <a:pt x="22" y="202"/>
                    <a:pt x="78" y="241"/>
                    <a:pt x="135" y="241"/>
                  </a:cubicBezTo>
                  <a:cubicBezTo>
                    <a:pt x="169" y="241"/>
                    <a:pt x="204" y="226"/>
                    <a:pt x="230" y="194"/>
                  </a:cubicBezTo>
                  <a:cubicBezTo>
                    <a:pt x="283" y="114"/>
                    <a:pt x="229" y="1"/>
                    <a:pt x="137" y="1"/>
                  </a:cubicBezTo>
                  <a:close/>
                </a:path>
              </a:pathLst>
            </a:custGeom>
            <a:solidFill>
              <a:srgbClr val="FFFFFF"/>
            </a:solidFill>
            <a:ln w="5950" cap="flat" cmpd="sng">
              <a:solidFill>
                <a:srgbClr val="FFFFFF"/>
              </a:solidFill>
              <a:prstDash val="solid"/>
              <a:miter lim="95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98" name="Google Shape;3598;p38"/>
            <p:cNvSpPr/>
            <p:nvPr/>
          </p:nvSpPr>
          <p:spPr>
            <a:xfrm>
              <a:off x="1096275" y="2330500"/>
              <a:ext cx="13450" cy="11150"/>
            </a:xfrm>
            <a:custGeom>
              <a:avLst/>
              <a:gdLst/>
              <a:ahLst/>
              <a:cxnLst/>
              <a:rect l="l" t="t" r="r" b="b"/>
              <a:pathLst>
                <a:path w="538" h="446" extrusionOk="0">
                  <a:moveTo>
                    <a:pt x="293" y="0"/>
                  </a:moveTo>
                  <a:cubicBezTo>
                    <a:pt x="282" y="0"/>
                    <a:pt x="270" y="1"/>
                    <a:pt x="258" y="3"/>
                  </a:cubicBezTo>
                  <a:cubicBezTo>
                    <a:pt x="58" y="32"/>
                    <a:pt x="1" y="289"/>
                    <a:pt x="163" y="404"/>
                  </a:cubicBezTo>
                  <a:cubicBezTo>
                    <a:pt x="204" y="433"/>
                    <a:pt x="249" y="446"/>
                    <a:pt x="293" y="446"/>
                  </a:cubicBezTo>
                  <a:cubicBezTo>
                    <a:pt x="421" y="446"/>
                    <a:pt x="537" y="334"/>
                    <a:pt x="516" y="184"/>
                  </a:cubicBezTo>
                  <a:cubicBezTo>
                    <a:pt x="499" y="80"/>
                    <a:pt x="403" y="0"/>
                    <a:pt x="293" y="0"/>
                  </a:cubicBezTo>
                  <a:close/>
                </a:path>
              </a:pathLst>
            </a:custGeom>
            <a:solidFill>
              <a:srgbClr val="FFFFFF"/>
            </a:solidFill>
            <a:ln w="5950" cap="flat" cmpd="sng">
              <a:solidFill>
                <a:srgbClr val="FFFFFF"/>
              </a:solidFill>
              <a:prstDash val="solid"/>
              <a:miter lim="95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99" name="Google Shape;3599;p38"/>
            <p:cNvSpPr/>
            <p:nvPr/>
          </p:nvSpPr>
          <p:spPr>
            <a:xfrm>
              <a:off x="978725" y="2246700"/>
              <a:ext cx="16000" cy="13600"/>
            </a:xfrm>
            <a:custGeom>
              <a:avLst/>
              <a:gdLst/>
              <a:ahLst/>
              <a:cxnLst/>
              <a:rect l="l" t="t" r="r" b="b"/>
              <a:pathLst>
                <a:path w="640" h="544" extrusionOk="0">
                  <a:moveTo>
                    <a:pt x="291" y="1"/>
                  </a:moveTo>
                  <a:cubicBezTo>
                    <a:pt x="139" y="1"/>
                    <a:pt x="0" y="135"/>
                    <a:pt x="29" y="312"/>
                  </a:cubicBezTo>
                  <a:cubicBezTo>
                    <a:pt x="46" y="444"/>
                    <a:pt x="161" y="543"/>
                    <a:pt x="298" y="543"/>
                  </a:cubicBezTo>
                  <a:cubicBezTo>
                    <a:pt x="310" y="543"/>
                    <a:pt x="322" y="542"/>
                    <a:pt x="334" y="541"/>
                  </a:cubicBezTo>
                  <a:cubicBezTo>
                    <a:pt x="563" y="503"/>
                    <a:pt x="639" y="197"/>
                    <a:pt x="448" y="54"/>
                  </a:cubicBezTo>
                  <a:cubicBezTo>
                    <a:pt x="399" y="17"/>
                    <a:pt x="344" y="1"/>
                    <a:pt x="291" y="1"/>
                  </a:cubicBezTo>
                  <a:close/>
                </a:path>
              </a:pathLst>
            </a:custGeom>
            <a:solidFill>
              <a:srgbClr val="FFFFFF"/>
            </a:solidFill>
            <a:ln w="5950" cap="flat" cmpd="sng">
              <a:solidFill>
                <a:srgbClr val="FFFFFF"/>
              </a:solidFill>
              <a:prstDash val="solid"/>
              <a:miter lim="95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00" name="Google Shape;3600;p38"/>
            <p:cNvSpPr/>
            <p:nvPr/>
          </p:nvSpPr>
          <p:spPr>
            <a:xfrm>
              <a:off x="1002400" y="2266825"/>
              <a:ext cx="27375" cy="23600"/>
            </a:xfrm>
            <a:custGeom>
              <a:avLst/>
              <a:gdLst/>
              <a:ahLst/>
              <a:cxnLst/>
              <a:rect l="l" t="t" r="r" b="b"/>
              <a:pathLst>
                <a:path w="1095" h="944" extrusionOk="0">
                  <a:moveTo>
                    <a:pt x="591" y="1"/>
                  </a:moveTo>
                  <a:cubicBezTo>
                    <a:pt x="435" y="1"/>
                    <a:pt x="279" y="76"/>
                    <a:pt x="188" y="232"/>
                  </a:cubicBezTo>
                  <a:cubicBezTo>
                    <a:pt x="0" y="554"/>
                    <a:pt x="240" y="943"/>
                    <a:pt x="593" y="943"/>
                  </a:cubicBezTo>
                  <a:cubicBezTo>
                    <a:pt x="617" y="943"/>
                    <a:pt x="641" y="941"/>
                    <a:pt x="665" y="938"/>
                  </a:cubicBezTo>
                  <a:cubicBezTo>
                    <a:pt x="923" y="890"/>
                    <a:pt x="1094" y="652"/>
                    <a:pt x="1056" y="404"/>
                  </a:cubicBezTo>
                  <a:cubicBezTo>
                    <a:pt x="1056" y="365"/>
                    <a:pt x="1047" y="337"/>
                    <a:pt x="1037" y="318"/>
                  </a:cubicBezTo>
                  <a:cubicBezTo>
                    <a:pt x="964" y="109"/>
                    <a:pt x="778" y="1"/>
                    <a:pt x="591" y="1"/>
                  </a:cubicBezTo>
                  <a:close/>
                </a:path>
              </a:pathLst>
            </a:custGeom>
            <a:solidFill>
              <a:srgbClr val="FFFFFF"/>
            </a:solidFill>
            <a:ln w="5950" cap="flat" cmpd="sng">
              <a:solidFill>
                <a:srgbClr val="FFFFFF"/>
              </a:solidFill>
              <a:prstDash val="solid"/>
              <a:miter lim="95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01" name="Google Shape;3601;p38"/>
            <p:cNvSpPr/>
            <p:nvPr/>
          </p:nvSpPr>
          <p:spPr>
            <a:xfrm>
              <a:off x="746675" y="2449450"/>
              <a:ext cx="16775" cy="14125"/>
            </a:xfrm>
            <a:custGeom>
              <a:avLst/>
              <a:gdLst/>
              <a:ahLst/>
              <a:cxnLst/>
              <a:rect l="l" t="t" r="r" b="b"/>
              <a:pathLst>
                <a:path w="671" h="565" extrusionOk="0">
                  <a:moveTo>
                    <a:pt x="372" y="1"/>
                  </a:moveTo>
                  <a:cubicBezTo>
                    <a:pt x="356" y="1"/>
                    <a:pt x="340" y="2"/>
                    <a:pt x="325" y="5"/>
                  </a:cubicBezTo>
                  <a:cubicBezTo>
                    <a:pt x="77" y="43"/>
                    <a:pt x="0" y="358"/>
                    <a:pt x="201" y="511"/>
                  </a:cubicBezTo>
                  <a:cubicBezTo>
                    <a:pt x="252" y="548"/>
                    <a:pt x="309" y="564"/>
                    <a:pt x="365" y="564"/>
                  </a:cubicBezTo>
                  <a:cubicBezTo>
                    <a:pt x="523" y="564"/>
                    <a:pt x="670" y="427"/>
                    <a:pt x="649" y="243"/>
                  </a:cubicBezTo>
                  <a:cubicBezTo>
                    <a:pt x="623" y="107"/>
                    <a:pt x="506" y="1"/>
                    <a:pt x="372" y="1"/>
                  </a:cubicBezTo>
                  <a:close/>
                </a:path>
              </a:pathLst>
            </a:custGeom>
            <a:solidFill>
              <a:srgbClr val="FFFFFF"/>
            </a:solidFill>
            <a:ln w="5950" cap="flat" cmpd="sng">
              <a:solidFill>
                <a:srgbClr val="FFFFFF"/>
              </a:solidFill>
              <a:prstDash val="solid"/>
              <a:miter lim="95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02" name="Google Shape;3602;p38"/>
            <p:cNvSpPr/>
            <p:nvPr/>
          </p:nvSpPr>
          <p:spPr>
            <a:xfrm>
              <a:off x="829250" y="2602975"/>
              <a:ext cx="8000" cy="7275"/>
            </a:xfrm>
            <a:custGeom>
              <a:avLst/>
              <a:gdLst/>
              <a:ahLst/>
              <a:cxnLst/>
              <a:rect l="l" t="t" r="r" b="b"/>
              <a:pathLst>
                <a:path w="320" h="291" extrusionOk="0">
                  <a:moveTo>
                    <a:pt x="165" y="0"/>
                  </a:moveTo>
                  <a:cubicBezTo>
                    <a:pt x="84" y="0"/>
                    <a:pt x="1" y="62"/>
                    <a:pt x="17" y="169"/>
                  </a:cubicBezTo>
                  <a:cubicBezTo>
                    <a:pt x="29" y="253"/>
                    <a:pt x="92" y="291"/>
                    <a:pt x="155" y="291"/>
                  </a:cubicBezTo>
                  <a:cubicBezTo>
                    <a:pt x="236" y="291"/>
                    <a:pt x="319" y="229"/>
                    <a:pt x="303" y="122"/>
                  </a:cubicBezTo>
                  <a:cubicBezTo>
                    <a:pt x="291" y="38"/>
                    <a:pt x="229" y="0"/>
                    <a:pt x="165" y="0"/>
                  </a:cubicBezTo>
                  <a:close/>
                </a:path>
              </a:pathLst>
            </a:custGeom>
            <a:solidFill>
              <a:srgbClr val="FFFFFF"/>
            </a:solidFill>
            <a:ln w="5950" cap="flat" cmpd="sng">
              <a:solidFill>
                <a:srgbClr val="FFFFFF"/>
              </a:solidFill>
              <a:prstDash val="solid"/>
              <a:miter lim="95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03" name="Google Shape;3603;p38"/>
            <p:cNvSpPr/>
            <p:nvPr/>
          </p:nvSpPr>
          <p:spPr>
            <a:xfrm>
              <a:off x="778150" y="3106250"/>
              <a:ext cx="20200" cy="19475"/>
            </a:xfrm>
            <a:custGeom>
              <a:avLst/>
              <a:gdLst/>
              <a:ahLst/>
              <a:cxnLst/>
              <a:rect l="l" t="t" r="r" b="b"/>
              <a:pathLst>
                <a:path w="808" h="779" extrusionOk="0">
                  <a:moveTo>
                    <a:pt x="409" y="1"/>
                  </a:moveTo>
                  <a:cubicBezTo>
                    <a:pt x="391" y="1"/>
                    <a:pt x="372" y="2"/>
                    <a:pt x="353" y="4"/>
                  </a:cubicBezTo>
                  <a:cubicBezTo>
                    <a:pt x="144" y="42"/>
                    <a:pt x="0" y="233"/>
                    <a:pt x="39" y="453"/>
                  </a:cubicBezTo>
                  <a:cubicBezTo>
                    <a:pt x="39" y="472"/>
                    <a:pt x="39" y="491"/>
                    <a:pt x="48" y="510"/>
                  </a:cubicBezTo>
                  <a:cubicBezTo>
                    <a:pt x="107" y="694"/>
                    <a:pt x="260" y="779"/>
                    <a:pt x="413" y="779"/>
                  </a:cubicBezTo>
                  <a:cubicBezTo>
                    <a:pt x="610" y="779"/>
                    <a:pt x="807" y="638"/>
                    <a:pt x="802" y="386"/>
                  </a:cubicBezTo>
                  <a:cubicBezTo>
                    <a:pt x="802" y="367"/>
                    <a:pt x="802" y="348"/>
                    <a:pt x="802" y="329"/>
                  </a:cubicBezTo>
                  <a:cubicBezTo>
                    <a:pt x="767" y="137"/>
                    <a:pt x="604" y="1"/>
                    <a:pt x="409" y="1"/>
                  </a:cubicBezTo>
                  <a:close/>
                </a:path>
              </a:pathLst>
            </a:custGeom>
            <a:solidFill>
              <a:srgbClr val="FFFFFF"/>
            </a:solidFill>
            <a:ln w="5950" cap="flat" cmpd="sng">
              <a:solidFill>
                <a:srgbClr val="FFFFFF"/>
              </a:solidFill>
              <a:prstDash val="solid"/>
              <a:miter lim="95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04" name="Google Shape;3604;p38"/>
            <p:cNvSpPr/>
            <p:nvPr/>
          </p:nvSpPr>
          <p:spPr>
            <a:xfrm>
              <a:off x="996850" y="2891550"/>
              <a:ext cx="19325" cy="16275"/>
            </a:xfrm>
            <a:custGeom>
              <a:avLst/>
              <a:gdLst/>
              <a:ahLst/>
              <a:cxnLst/>
              <a:rect l="l" t="t" r="r" b="b"/>
              <a:pathLst>
                <a:path w="773" h="651" extrusionOk="0">
                  <a:moveTo>
                    <a:pt x="357" y="1"/>
                  </a:moveTo>
                  <a:cubicBezTo>
                    <a:pt x="172" y="1"/>
                    <a:pt x="0" y="166"/>
                    <a:pt x="29" y="379"/>
                  </a:cubicBezTo>
                  <a:cubicBezTo>
                    <a:pt x="54" y="534"/>
                    <a:pt x="197" y="650"/>
                    <a:pt x="351" y="650"/>
                  </a:cubicBezTo>
                  <a:cubicBezTo>
                    <a:pt x="367" y="650"/>
                    <a:pt x="384" y="649"/>
                    <a:pt x="401" y="646"/>
                  </a:cubicBezTo>
                  <a:cubicBezTo>
                    <a:pt x="687" y="598"/>
                    <a:pt x="773" y="236"/>
                    <a:pt x="544" y="64"/>
                  </a:cubicBezTo>
                  <a:cubicBezTo>
                    <a:pt x="485" y="20"/>
                    <a:pt x="420" y="1"/>
                    <a:pt x="357" y="1"/>
                  </a:cubicBezTo>
                  <a:close/>
                </a:path>
              </a:pathLst>
            </a:custGeom>
            <a:solidFill>
              <a:srgbClr val="FFFFFF"/>
            </a:solidFill>
            <a:ln w="5950" cap="flat" cmpd="sng">
              <a:solidFill>
                <a:srgbClr val="FFFFFF"/>
              </a:solidFill>
              <a:prstDash val="solid"/>
              <a:miter lim="95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05" name="Google Shape;3605;p38"/>
            <p:cNvSpPr/>
            <p:nvPr/>
          </p:nvSpPr>
          <p:spPr>
            <a:xfrm>
              <a:off x="1138500" y="2809600"/>
              <a:ext cx="10875" cy="9075"/>
            </a:xfrm>
            <a:custGeom>
              <a:avLst/>
              <a:gdLst/>
              <a:ahLst/>
              <a:cxnLst/>
              <a:rect l="l" t="t" r="r" b="b"/>
              <a:pathLst>
                <a:path w="435" h="363" extrusionOk="0">
                  <a:moveTo>
                    <a:pt x="243" y="0"/>
                  </a:moveTo>
                  <a:cubicBezTo>
                    <a:pt x="232" y="0"/>
                    <a:pt x="221" y="1"/>
                    <a:pt x="210" y="3"/>
                  </a:cubicBezTo>
                  <a:cubicBezTo>
                    <a:pt x="48" y="22"/>
                    <a:pt x="0" y="232"/>
                    <a:pt x="134" y="328"/>
                  </a:cubicBezTo>
                  <a:cubicBezTo>
                    <a:pt x="165" y="352"/>
                    <a:pt x="200" y="363"/>
                    <a:pt x="235" y="363"/>
                  </a:cubicBezTo>
                  <a:cubicBezTo>
                    <a:pt x="337" y="363"/>
                    <a:pt x="434" y="270"/>
                    <a:pt x="420" y="156"/>
                  </a:cubicBezTo>
                  <a:cubicBezTo>
                    <a:pt x="403" y="63"/>
                    <a:pt x="326" y="0"/>
                    <a:pt x="243" y="0"/>
                  </a:cubicBezTo>
                  <a:close/>
                </a:path>
              </a:pathLst>
            </a:custGeom>
            <a:solidFill>
              <a:srgbClr val="FFFFFF"/>
            </a:solidFill>
            <a:ln w="5950" cap="flat" cmpd="sng">
              <a:solidFill>
                <a:srgbClr val="FFFFFF"/>
              </a:solidFill>
              <a:prstDash val="solid"/>
              <a:miter lim="95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06" name="Google Shape;3606;p38"/>
            <p:cNvSpPr/>
            <p:nvPr/>
          </p:nvSpPr>
          <p:spPr>
            <a:xfrm>
              <a:off x="1185300" y="2974600"/>
              <a:ext cx="14375" cy="10200"/>
            </a:xfrm>
            <a:custGeom>
              <a:avLst/>
              <a:gdLst/>
              <a:ahLst/>
              <a:cxnLst/>
              <a:rect l="l" t="t" r="r" b="b"/>
              <a:pathLst>
                <a:path w="575" h="408" extrusionOk="0">
                  <a:moveTo>
                    <a:pt x="299" y="1"/>
                  </a:moveTo>
                  <a:cubicBezTo>
                    <a:pt x="285" y="1"/>
                    <a:pt x="271" y="2"/>
                    <a:pt x="256" y="5"/>
                  </a:cubicBezTo>
                  <a:cubicBezTo>
                    <a:pt x="1" y="41"/>
                    <a:pt x="50" y="408"/>
                    <a:pt x="287" y="408"/>
                  </a:cubicBezTo>
                  <a:cubicBezTo>
                    <a:pt x="299" y="408"/>
                    <a:pt x="310" y="407"/>
                    <a:pt x="322" y="405"/>
                  </a:cubicBezTo>
                  <a:cubicBezTo>
                    <a:pt x="575" y="360"/>
                    <a:pt x="529" y="1"/>
                    <a:pt x="299" y="1"/>
                  </a:cubicBezTo>
                  <a:close/>
                </a:path>
              </a:pathLst>
            </a:custGeom>
            <a:solidFill>
              <a:srgbClr val="FFFFFF"/>
            </a:solidFill>
            <a:ln w="5950" cap="flat" cmpd="sng">
              <a:solidFill>
                <a:srgbClr val="FFFFFF"/>
              </a:solidFill>
              <a:prstDash val="solid"/>
              <a:miter lim="95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07" name="Google Shape;3607;p38"/>
            <p:cNvSpPr/>
            <p:nvPr/>
          </p:nvSpPr>
          <p:spPr>
            <a:xfrm>
              <a:off x="1324950" y="2936025"/>
              <a:ext cx="11750" cy="9925"/>
            </a:xfrm>
            <a:custGeom>
              <a:avLst/>
              <a:gdLst/>
              <a:ahLst/>
              <a:cxnLst/>
              <a:rect l="l" t="t" r="r" b="b"/>
              <a:pathLst>
                <a:path w="470" h="397" extrusionOk="0">
                  <a:moveTo>
                    <a:pt x="208" y="0"/>
                  </a:moveTo>
                  <a:cubicBezTo>
                    <a:pt x="98" y="0"/>
                    <a:pt x="0" y="98"/>
                    <a:pt x="21" y="231"/>
                  </a:cubicBezTo>
                  <a:cubicBezTo>
                    <a:pt x="30" y="325"/>
                    <a:pt x="115" y="396"/>
                    <a:pt x="208" y="396"/>
                  </a:cubicBezTo>
                  <a:cubicBezTo>
                    <a:pt x="219" y="396"/>
                    <a:pt x="230" y="395"/>
                    <a:pt x="241" y="393"/>
                  </a:cubicBezTo>
                  <a:cubicBezTo>
                    <a:pt x="412" y="365"/>
                    <a:pt x="469" y="145"/>
                    <a:pt x="326" y="40"/>
                  </a:cubicBezTo>
                  <a:cubicBezTo>
                    <a:pt x="289" y="13"/>
                    <a:pt x="248" y="0"/>
                    <a:pt x="208" y="0"/>
                  </a:cubicBezTo>
                  <a:close/>
                </a:path>
              </a:pathLst>
            </a:custGeom>
            <a:solidFill>
              <a:srgbClr val="FFFFFF"/>
            </a:solidFill>
            <a:ln w="5950" cap="flat" cmpd="sng">
              <a:solidFill>
                <a:srgbClr val="FFFFFF"/>
              </a:solidFill>
              <a:prstDash val="solid"/>
              <a:miter lim="95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08" name="Google Shape;3608;p38"/>
            <p:cNvSpPr/>
            <p:nvPr/>
          </p:nvSpPr>
          <p:spPr>
            <a:xfrm>
              <a:off x="817725" y="3053025"/>
              <a:ext cx="152900" cy="56225"/>
            </a:xfrm>
            <a:custGeom>
              <a:avLst/>
              <a:gdLst/>
              <a:ahLst/>
              <a:cxnLst/>
              <a:rect l="l" t="t" r="r" b="b"/>
              <a:pathLst>
                <a:path w="6116" h="2249" extrusionOk="0">
                  <a:moveTo>
                    <a:pt x="3671" y="0"/>
                  </a:moveTo>
                  <a:cubicBezTo>
                    <a:pt x="3605" y="0"/>
                    <a:pt x="3539" y="2"/>
                    <a:pt x="3473" y="6"/>
                  </a:cubicBezTo>
                  <a:cubicBezTo>
                    <a:pt x="1785" y="63"/>
                    <a:pt x="1" y="1265"/>
                    <a:pt x="1" y="1265"/>
                  </a:cubicBezTo>
                  <a:cubicBezTo>
                    <a:pt x="507" y="1532"/>
                    <a:pt x="1041" y="1761"/>
                    <a:pt x="1594" y="1933"/>
                  </a:cubicBezTo>
                  <a:cubicBezTo>
                    <a:pt x="1623" y="1828"/>
                    <a:pt x="1718" y="1752"/>
                    <a:pt x="1833" y="1733"/>
                  </a:cubicBezTo>
                  <a:cubicBezTo>
                    <a:pt x="1848" y="1730"/>
                    <a:pt x="1864" y="1729"/>
                    <a:pt x="1880" y="1729"/>
                  </a:cubicBezTo>
                  <a:cubicBezTo>
                    <a:pt x="2025" y="1729"/>
                    <a:pt x="2160" y="1845"/>
                    <a:pt x="2185" y="2000"/>
                  </a:cubicBezTo>
                  <a:cubicBezTo>
                    <a:pt x="2185" y="2019"/>
                    <a:pt x="2185" y="2038"/>
                    <a:pt x="2185" y="2057"/>
                  </a:cubicBezTo>
                  <a:cubicBezTo>
                    <a:pt x="2185" y="2066"/>
                    <a:pt x="2185" y="2086"/>
                    <a:pt x="2185" y="2095"/>
                  </a:cubicBezTo>
                  <a:cubicBezTo>
                    <a:pt x="2597" y="2200"/>
                    <a:pt x="3024" y="2249"/>
                    <a:pt x="3453" y="2249"/>
                  </a:cubicBezTo>
                  <a:cubicBezTo>
                    <a:pt x="3491" y="2249"/>
                    <a:pt x="3530" y="2249"/>
                    <a:pt x="3569" y="2248"/>
                  </a:cubicBezTo>
                  <a:cubicBezTo>
                    <a:pt x="4294" y="2219"/>
                    <a:pt x="4990" y="1971"/>
                    <a:pt x="5572" y="1532"/>
                  </a:cubicBezTo>
                  <a:cubicBezTo>
                    <a:pt x="5772" y="1389"/>
                    <a:pt x="5953" y="1217"/>
                    <a:pt x="6116" y="1027"/>
                  </a:cubicBezTo>
                  <a:cubicBezTo>
                    <a:pt x="5466" y="368"/>
                    <a:pt x="4584" y="0"/>
                    <a:pt x="3671" y="0"/>
                  </a:cubicBezTo>
                  <a:close/>
                </a:path>
              </a:pathLst>
            </a:custGeom>
            <a:solidFill>
              <a:srgbClr val="FFFFFF"/>
            </a:solidFill>
            <a:ln w="5950" cap="flat" cmpd="sng">
              <a:solidFill>
                <a:srgbClr val="FFFFFF"/>
              </a:solidFill>
              <a:prstDash val="solid"/>
              <a:miter lim="95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09" name="Google Shape;3609;p38"/>
            <p:cNvSpPr/>
            <p:nvPr/>
          </p:nvSpPr>
          <p:spPr>
            <a:xfrm>
              <a:off x="898575" y="3666600"/>
              <a:ext cx="113800" cy="102750"/>
            </a:xfrm>
            <a:custGeom>
              <a:avLst/>
              <a:gdLst/>
              <a:ahLst/>
              <a:cxnLst/>
              <a:rect l="l" t="t" r="r" b="b"/>
              <a:pathLst>
                <a:path w="4552" h="4110" extrusionOk="0">
                  <a:moveTo>
                    <a:pt x="4216" y="1"/>
                  </a:moveTo>
                  <a:cubicBezTo>
                    <a:pt x="3356" y="1"/>
                    <a:pt x="2512" y="323"/>
                    <a:pt x="1870" y="914"/>
                  </a:cubicBezTo>
                  <a:cubicBezTo>
                    <a:pt x="621" y="2049"/>
                    <a:pt x="1" y="4110"/>
                    <a:pt x="1" y="4110"/>
                  </a:cubicBezTo>
                  <a:cubicBezTo>
                    <a:pt x="1" y="4110"/>
                    <a:pt x="2119" y="3718"/>
                    <a:pt x="3378" y="2593"/>
                  </a:cubicBezTo>
                  <a:cubicBezTo>
                    <a:pt x="4112" y="1944"/>
                    <a:pt x="4541" y="1009"/>
                    <a:pt x="4551" y="17"/>
                  </a:cubicBezTo>
                  <a:cubicBezTo>
                    <a:pt x="4439" y="6"/>
                    <a:pt x="4327" y="1"/>
                    <a:pt x="4216" y="1"/>
                  </a:cubicBezTo>
                  <a:close/>
                </a:path>
              </a:pathLst>
            </a:custGeom>
            <a:solidFill>
              <a:srgbClr val="FFFFFF"/>
            </a:solidFill>
            <a:ln w="5950" cap="flat" cmpd="sng">
              <a:solidFill>
                <a:srgbClr val="FFFFFF"/>
              </a:solidFill>
              <a:prstDash val="solid"/>
              <a:miter lim="95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10" name="Google Shape;3610;p38"/>
            <p:cNvSpPr/>
            <p:nvPr/>
          </p:nvSpPr>
          <p:spPr>
            <a:xfrm>
              <a:off x="1104625" y="3333850"/>
              <a:ext cx="83025" cy="136450"/>
            </a:xfrm>
            <a:custGeom>
              <a:avLst/>
              <a:gdLst/>
              <a:ahLst/>
              <a:cxnLst/>
              <a:rect l="l" t="t" r="r" b="b"/>
              <a:pathLst>
                <a:path w="3321" h="5458" extrusionOk="0">
                  <a:moveTo>
                    <a:pt x="373" y="1"/>
                  </a:moveTo>
                  <a:cubicBezTo>
                    <a:pt x="306" y="172"/>
                    <a:pt x="258" y="354"/>
                    <a:pt x="220" y="535"/>
                  </a:cubicBezTo>
                  <a:lnTo>
                    <a:pt x="172" y="535"/>
                  </a:lnTo>
                  <a:cubicBezTo>
                    <a:pt x="1" y="554"/>
                    <a:pt x="10" y="802"/>
                    <a:pt x="182" y="812"/>
                  </a:cubicBezTo>
                  <a:cubicBezTo>
                    <a:pt x="96" y="1508"/>
                    <a:pt x="230" y="2214"/>
                    <a:pt x="554" y="2834"/>
                  </a:cubicBezTo>
                  <a:cubicBezTo>
                    <a:pt x="1327" y="4341"/>
                    <a:pt x="3158" y="5457"/>
                    <a:pt x="3158" y="5457"/>
                  </a:cubicBezTo>
                  <a:cubicBezTo>
                    <a:pt x="3158" y="5457"/>
                    <a:pt x="3320" y="3311"/>
                    <a:pt x="2557" y="1804"/>
                  </a:cubicBezTo>
                  <a:cubicBezTo>
                    <a:pt x="2118" y="926"/>
                    <a:pt x="1327" y="268"/>
                    <a:pt x="373" y="1"/>
                  </a:cubicBezTo>
                  <a:close/>
                </a:path>
              </a:pathLst>
            </a:custGeom>
            <a:solidFill>
              <a:srgbClr val="FFFFFF"/>
            </a:solidFill>
            <a:ln w="5950" cap="flat" cmpd="sng">
              <a:solidFill>
                <a:srgbClr val="FFFFFF"/>
              </a:solidFill>
              <a:prstDash val="solid"/>
              <a:miter lim="95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11" name="Google Shape;3611;p38"/>
            <p:cNvSpPr/>
            <p:nvPr/>
          </p:nvSpPr>
          <p:spPr>
            <a:xfrm>
              <a:off x="1125850" y="3140450"/>
              <a:ext cx="143350" cy="66450"/>
            </a:xfrm>
            <a:custGeom>
              <a:avLst/>
              <a:gdLst/>
              <a:ahLst/>
              <a:cxnLst/>
              <a:rect l="l" t="t" r="r" b="b"/>
              <a:pathLst>
                <a:path w="5734" h="2658" extrusionOk="0">
                  <a:moveTo>
                    <a:pt x="4147" y="0"/>
                  </a:moveTo>
                  <a:cubicBezTo>
                    <a:pt x="3728" y="0"/>
                    <a:pt x="3308" y="76"/>
                    <a:pt x="2910" y="229"/>
                  </a:cubicBezTo>
                  <a:cubicBezTo>
                    <a:pt x="1327" y="830"/>
                    <a:pt x="1" y="2519"/>
                    <a:pt x="1" y="2519"/>
                  </a:cubicBezTo>
                  <a:cubicBezTo>
                    <a:pt x="1" y="2519"/>
                    <a:pt x="713" y="2657"/>
                    <a:pt x="1620" y="2657"/>
                  </a:cubicBezTo>
                  <a:cubicBezTo>
                    <a:pt x="2274" y="2657"/>
                    <a:pt x="3029" y="2585"/>
                    <a:pt x="3692" y="2338"/>
                  </a:cubicBezTo>
                  <a:cubicBezTo>
                    <a:pt x="4618" y="2004"/>
                    <a:pt x="5362" y="1288"/>
                    <a:pt x="5734" y="382"/>
                  </a:cubicBezTo>
                  <a:cubicBezTo>
                    <a:pt x="5238" y="128"/>
                    <a:pt x="4693" y="0"/>
                    <a:pt x="4147" y="0"/>
                  </a:cubicBezTo>
                  <a:close/>
                </a:path>
              </a:pathLst>
            </a:custGeom>
            <a:solidFill>
              <a:srgbClr val="FFFFFF"/>
            </a:solidFill>
            <a:ln w="5950" cap="flat" cmpd="sng">
              <a:solidFill>
                <a:srgbClr val="FFFFFF"/>
              </a:solidFill>
              <a:prstDash val="solid"/>
              <a:miter lim="95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12" name="Google Shape;3612;p38"/>
            <p:cNvSpPr/>
            <p:nvPr/>
          </p:nvSpPr>
          <p:spPr>
            <a:xfrm>
              <a:off x="1246525" y="3647950"/>
              <a:ext cx="85175" cy="132600"/>
            </a:xfrm>
            <a:custGeom>
              <a:avLst/>
              <a:gdLst/>
              <a:ahLst/>
              <a:cxnLst/>
              <a:rect l="l" t="t" r="r" b="b"/>
              <a:pathLst>
                <a:path w="3407" h="5304" extrusionOk="0">
                  <a:moveTo>
                    <a:pt x="2666" y="3145"/>
                  </a:moveTo>
                  <a:cubicBezTo>
                    <a:pt x="2809" y="3145"/>
                    <a:pt x="2894" y="3319"/>
                    <a:pt x="2805" y="3444"/>
                  </a:cubicBezTo>
                  <a:cubicBezTo>
                    <a:pt x="2769" y="3495"/>
                    <a:pt x="2715" y="3518"/>
                    <a:pt x="2662" y="3518"/>
                  </a:cubicBezTo>
                  <a:cubicBezTo>
                    <a:pt x="2576" y="3518"/>
                    <a:pt x="2489" y="3458"/>
                    <a:pt x="2471" y="3358"/>
                  </a:cubicBezTo>
                  <a:cubicBezTo>
                    <a:pt x="2452" y="3262"/>
                    <a:pt x="2529" y="3167"/>
                    <a:pt x="2633" y="3148"/>
                  </a:cubicBezTo>
                  <a:cubicBezTo>
                    <a:pt x="2645" y="3146"/>
                    <a:pt x="2655" y="3145"/>
                    <a:pt x="2666" y="3145"/>
                  </a:cubicBezTo>
                  <a:close/>
                  <a:moveTo>
                    <a:pt x="2028" y="3652"/>
                  </a:moveTo>
                  <a:cubicBezTo>
                    <a:pt x="2061" y="3652"/>
                    <a:pt x="2091" y="3679"/>
                    <a:pt x="2099" y="3720"/>
                  </a:cubicBezTo>
                  <a:cubicBezTo>
                    <a:pt x="2109" y="3759"/>
                    <a:pt x="2080" y="3806"/>
                    <a:pt x="2032" y="3806"/>
                  </a:cubicBezTo>
                  <a:cubicBezTo>
                    <a:pt x="2027" y="3807"/>
                    <a:pt x="2022" y="3808"/>
                    <a:pt x="2016" y="3808"/>
                  </a:cubicBezTo>
                  <a:cubicBezTo>
                    <a:pt x="1934" y="3808"/>
                    <a:pt x="1915" y="3672"/>
                    <a:pt x="2013" y="3654"/>
                  </a:cubicBezTo>
                  <a:cubicBezTo>
                    <a:pt x="2018" y="3652"/>
                    <a:pt x="2023" y="3652"/>
                    <a:pt x="2028" y="3652"/>
                  </a:cubicBezTo>
                  <a:close/>
                  <a:moveTo>
                    <a:pt x="67" y="0"/>
                  </a:moveTo>
                  <a:cubicBezTo>
                    <a:pt x="67" y="0"/>
                    <a:pt x="1" y="2146"/>
                    <a:pt x="840" y="3606"/>
                  </a:cubicBezTo>
                  <a:cubicBezTo>
                    <a:pt x="1317" y="4474"/>
                    <a:pt x="2147" y="5084"/>
                    <a:pt x="3110" y="5304"/>
                  </a:cubicBezTo>
                  <a:cubicBezTo>
                    <a:pt x="3406" y="4360"/>
                    <a:pt x="3292" y="3339"/>
                    <a:pt x="2796" y="2490"/>
                  </a:cubicBezTo>
                  <a:cubicBezTo>
                    <a:pt x="1947" y="1030"/>
                    <a:pt x="68" y="0"/>
                    <a:pt x="67" y="0"/>
                  </a:cubicBezTo>
                  <a:close/>
                </a:path>
              </a:pathLst>
            </a:custGeom>
            <a:solidFill>
              <a:srgbClr val="FFFFFF"/>
            </a:solidFill>
            <a:ln w="5950" cap="flat" cmpd="sng">
              <a:solidFill>
                <a:srgbClr val="FFFFFF"/>
              </a:solidFill>
              <a:prstDash val="solid"/>
              <a:miter lim="95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13" name="Google Shape;3613;p38"/>
            <p:cNvSpPr/>
            <p:nvPr/>
          </p:nvSpPr>
          <p:spPr>
            <a:xfrm>
              <a:off x="1386275" y="3455950"/>
              <a:ext cx="122375" cy="92850"/>
            </a:xfrm>
            <a:custGeom>
              <a:avLst/>
              <a:gdLst/>
              <a:ahLst/>
              <a:cxnLst/>
              <a:rect l="l" t="t" r="r" b="b"/>
              <a:pathLst>
                <a:path w="4895" h="3714" extrusionOk="0">
                  <a:moveTo>
                    <a:pt x="4894" y="1"/>
                  </a:moveTo>
                  <a:cubicBezTo>
                    <a:pt x="4894" y="1"/>
                    <a:pt x="4570" y="30"/>
                    <a:pt x="4083" y="125"/>
                  </a:cubicBezTo>
                  <a:cubicBezTo>
                    <a:pt x="3339" y="278"/>
                    <a:pt x="2223" y="592"/>
                    <a:pt x="1403" y="1203"/>
                  </a:cubicBezTo>
                  <a:cubicBezTo>
                    <a:pt x="611" y="1775"/>
                    <a:pt x="96" y="2672"/>
                    <a:pt x="1" y="3654"/>
                  </a:cubicBezTo>
                  <a:cubicBezTo>
                    <a:pt x="212" y="3694"/>
                    <a:pt x="426" y="3714"/>
                    <a:pt x="639" y="3714"/>
                  </a:cubicBezTo>
                  <a:cubicBezTo>
                    <a:pt x="1394" y="3714"/>
                    <a:pt x="2138" y="3467"/>
                    <a:pt x="2748" y="3006"/>
                  </a:cubicBezTo>
                  <a:cubicBezTo>
                    <a:pt x="3387" y="2529"/>
                    <a:pt x="3893" y="1842"/>
                    <a:pt x="4255" y="1241"/>
                  </a:cubicBezTo>
                  <a:cubicBezTo>
                    <a:pt x="4503" y="840"/>
                    <a:pt x="4713" y="430"/>
                    <a:pt x="4894" y="1"/>
                  </a:cubicBezTo>
                  <a:close/>
                </a:path>
              </a:pathLst>
            </a:custGeom>
            <a:solidFill>
              <a:srgbClr val="FFFFFF"/>
            </a:solidFill>
            <a:ln w="5950" cap="flat" cmpd="sng">
              <a:solidFill>
                <a:srgbClr val="FFFFFF"/>
              </a:solidFill>
              <a:prstDash val="solid"/>
              <a:miter lim="95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14" name="Google Shape;3614;p38"/>
            <p:cNvSpPr/>
            <p:nvPr/>
          </p:nvSpPr>
          <p:spPr>
            <a:xfrm>
              <a:off x="798175" y="3292825"/>
              <a:ext cx="152425" cy="56975"/>
            </a:xfrm>
            <a:custGeom>
              <a:avLst/>
              <a:gdLst/>
              <a:ahLst/>
              <a:cxnLst/>
              <a:rect l="l" t="t" r="r" b="b"/>
              <a:pathLst>
                <a:path w="6097" h="2279" extrusionOk="0">
                  <a:moveTo>
                    <a:pt x="2326" y="1"/>
                  </a:moveTo>
                  <a:cubicBezTo>
                    <a:pt x="1471" y="1"/>
                    <a:pt x="644" y="321"/>
                    <a:pt x="1" y="898"/>
                  </a:cubicBezTo>
                  <a:cubicBezTo>
                    <a:pt x="602" y="1680"/>
                    <a:pt x="1498" y="2176"/>
                    <a:pt x="2481" y="2262"/>
                  </a:cubicBezTo>
                  <a:cubicBezTo>
                    <a:pt x="2606" y="2273"/>
                    <a:pt x="2732" y="2278"/>
                    <a:pt x="2859" y="2278"/>
                  </a:cubicBezTo>
                  <a:cubicBezTo>
                    <a:pt x="4444" y="2278"/>
                    <a:pt x="6096" y="1461"/>
                    <a:pt x="6096" y="1461"/>
                  </a:cubicBezTo>
                  <a:cubicBezTo>
                    <a:pt x="6096" y="1461"/>
                    <a:pt x="4370" y="173"/>
                    <a:pt x="2691" y="20"/>
                  </a:cubicBezTo>
                  <a:cubicBezTo>
                    <a:pt x="2569" y="7"/>
                    <a:pt x="2447" y="1"/>
                    <a:pt x="2326" y="1"/>
                  </a:cubicBezTo>
                  <a:close/>
                </a:path>
              </a:pathLst>
            </a:custGeom>
            <a:solidFill>
              <a:srgbClr val="FFFFFF"/>
            </a:solidFill>
            <a:ln w="5950" cap="flat" cmpd="sng">
              <a:solidFill>
                <a:srgbClr val="FFFFFF"/>
              </a:solidFill>
              <a:prstDash val="solid"/>
              <a:miter lim="95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15" name="Google Shape;3615;p38"/>
            <p:cNvSpPr/>
            <p:nvPr/>
          </p:nvSpPr>
          <p:spPr>
            <a:xfrm>
              <a:off x="809625" y="3651400"/>
              <a:ext cx="16950" cy="15700"/>
            </a:xfrm>
            <a:custGeom>
              <a:avLst/>
              <a:gdLst/>
              <a:ahLst/>
              <a:cxnLst/>
              <a:rect l="l" t="t" r="r" b="b"/>
              <a:pathLst>
                <a:path w="678" h="628" extrusionOk="0">
                  <a:moveTo>
                    <a:pt x="343" y="1"/>
                  </a:moveTo>
                  <a:cubicBezTo>
                    <a:pt x="328" y="1"/>
                    <a:pt x="312" y="2"/>
                    <a:pt x="296" y="5"/>
                  </a:cubicBezTo>
                  <a:cubicBezTo>
                    <a:pt x="125" y="24"/>
                    <a:pt x="1" y="186"/>
                    <a:pt x="29" y="358"/>
                  </a:cubicBezTo>
                  <a:cubicBezTo>
                    <a:pt x="29" y="377"/>
                    <a:pt x="39" y="406"/>
                    <a:pt x="48" y="425"/>
                  </a:cubicBezTo>
                  <a:cubicBezTo>
                    <a:pt x="100" y="546"/>
                    <a:pt x="223" y="628"/>
                    <a:pt x="352" y="628"/>
                  </a:cubicBezTo>
                  <a:cubicBezTo>
                    <a:pt x="365" y="628"/>
                    <a:pt x="378" y="627"/>
                    <a:pt x="392" y="625"/>
                  </a:cubicBezTo>
                  <a:cubicBezTo>
                    <a:pt x="563" y="597"/>
                    <a:pt x="678" y="434"/>
                    <a:pt x="659" y="263"/>
                  </a:cubicBezTo>
                  <a:cubicBezTo>
                    <a:pt x="649" y="215"/>
                    <a:pt x="621" y="158"/>
                    <a:pt x="592" y="120"/>
                  </a:cubicBezTo>
                  <a:cubicBezTo>
                    <a:pt x="527" y="46"/>
                    <a:pt x="434" y="1"/>
                    <a:pt x="343" y="1"/>
                  </a:cubicBezTo>
                  <a:close/>
                </a:path>
              </a:pathLst>
            </a:custGeom>
            <a:solidFill>
              <a:srgbClr val="FFFFFF"/>
            </a:solidFill>
            <a:ln w="5950" cap="flat" cmpd="sng">
              <a:solidFill>
                <a:srgbClr val="FFFFFF"/>
              </a:solidFill>
              <a:prstDash val="solid"/>
              <a:miter lim="95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16" name="Google Shape;3616;p38"/>
            <p:cNvSpPr/>
            <p:nvPr/>
          </p:nvSpPr>
          <p:spPr>
            <a:xfrm>
              <a:off x="1062650" y="3705075"/>
              <a:ext cx="14575" cy="13725"/>
            </a:xfrm>
            <a:custGeom>
              <a:avLst/>
              <a:gdLst/>
              <a:ahLst/>
              <a:cxnLst/>
              <a:rect l="l" t="t" r="r" b="b"/>
              <a:pathLst>
                <a:path w="583" h="549" extrusionOk="0">
                  <a:moveTo>
                    <a:pt x="297" y="1"/>
                  </a:moveTo>
                  <a:cubicBezTo>
                    <a:pt x="284" y="1"/>
                    <a:pt x="271" y="2"/>
                    <a:pt x="258" y="4"/>
                  </a:cubicBezTo>
                  <a:cubicBezTo>
                    <a:pt x="106" y="24"/>
                    <a:pt x="1" y="167"/>
                    <a:pt x="29" y="319"/>
                  </a:cubicBezTo>
                  <a:cubicBezTo>
                    <a:pt x="48" y="447"/>
                    <a:pt x="162" y="549"/>
                    <a:pt x="298" y="549"/>
                  </a:cubicBezTo>
                  <a:cubicBezTo>
                    <a:pt x="304" y="549"/>
                    <a:pt x="310" y="549"/>
                    <a:pt x="316" y="548"/>
                  </a:cubicBezTo>
                  <a:lnTo>
                    <a:pt x="344" y="548"/>
                  </a:lnTo>
                  <a:cubicBezTo>
                    <a:pt x="382" y="539"/>
                    <a:pt x="421" y="529"/>
                    <a:pt x="449" y="501"/>
                  </a:cubicBezTo>
                  <a:cubicBezTo>
                    <a:pt x="535" y="443"/>
                    <a:pt x="583" y="338"/>
                    <a:pt x="573" y="233"/>
                  </a:cubicBezTo>
                  <a:cubicBezTo>
                    <a:pt x="554" y="138"/>
                    <a:pt x="487" y="52"/>
                    <a:pt x="392" y="24"/>
                  </a:cubicBezTo>
                  <a:cubicBezTo>
                    <a:pt x="364" y="10"/>
                    <a:pt x="331" y="1"/>
                    <a:pt x="297" y="1"/>
                  </a:cubicBezTo>
                  <a:close/>
                </a:path>
              </a:pathLst>
            </a:custGeom>
            <a:solidFill>
              <a:srgbClr val="FFFFFF"/>
            </a:solidFill>
            <a:ln w="5950" cap="flat" cmpd="sng">
              <a:solidFill>
                <a:srgbClr val="FFFFFF"/>
              </a:solidFill>
              <a:prstDash val="solid"/>
              <a:miter lim="95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17" name="Google Shape;3617;p38"/>
            <p:cNvSpPr/>
            <p:nvPr/>
          </p:nvSpPr>
          <p:spPr>
            <a:xfrm>
              <a:off x="1240150" y="3451850"/>
              <a:ext cx="18800" cy="15700"/>
            </a:xfrm>
            <a:custGeom>
              <a:avLst/>
              <a:gdLst/>
              <a:ahLst/>
              <a:cxnLst/>
              <a:rect l="l" t="t" r="r" b="b"/>
              <a:pathLst>
                <a:path w="752" h="628" extrusionOk="0">
                  <a:moveTo>
                    <a:pt x="348" y="0"/>
                  </a:moveTo>
                  <a:cubicBezTo>
                    <a:pt x="167" y="0"/>
                    <a:pt x="1" y="159"/>
                    <a:pt x="36" y="365"/>
                  </a:cubicBezTo>
                  <a:cubicBezTo>
                    <a:pt x="53" y="519"/>
                    <a:pt x="186" y="627"/>
                    <a:pt x="336" y="627"/>
                  </a:cubicBezTo>
                  <a:cubicBezTo>
                    <a:pt x="354" y="627"/>
                    <a:pt x="371" y="626"/>
                    <a:pt x="389" y="623"/>
                  </a:cubicBezTo>
                  <a:cubicBezTo>
                    <a:pt x="666" y="585"/>
                    <a:pt x="752" y="232"/>
                    <a:pt x="532" y="60"/>
                  </a:cubicBezTo>
                  <a:cubicBezTo>
                    <a:pt x="474" y="19"/>
                    <a:pt x="410" y="0"/>
                    <a:pt x="348" y="0"/>
                  </a:cubicBezTo>
                  <a:close/>
                </a:path>
              </a:pathLst>
            </a:custGeom>
            <a:solidFill>
              <a:srgbClr val="FFFFFF"/>
            </a:solidFill>
            <a:ln w="5950" cap="flat" cmpd="sng">
              <a:solidFill>
                <a:srgbClr val="FFFFFF"/>
              </a:solidFill>
              <a:prstDash val="solid"/>
              <a:miter lim="95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18" name="Google Shape;3618;p38"/>
            <p:cNvSpPr/>
            <p:nvPr/>
          </p:nvSpPr>
          <p:spPr>
            <a:xfrm>
              <a:off x="1365050" y="3661400"/>
              <a:ext cx="27575" cy="23250"/>
            </a:xfrm>
            <a:custGeom>
              <a:avLst/>
              <a:gdLst/>
              <a:ahLst/>
              <a:cxnLst/>
              <a:rect l="l" t="t" r="r" b="b"/>
              <a:pathLst>
                <a:path w="1103" h="930" extrusionOk="0">
                  <a:moveTo>
                    <a:pt x="498" y="1"/>
                  </a:moveTo>
                  <a:cubicBezTo>
                    <a:pt x="476" y="1"/>
                    <a:pt x="453" y="2"/>
                    <a:pt x="430" y="6"/>
                  </a:cubicBezTo>
                  <a:cubicBezTo>
                    <a:pt x="172" y="53"/>
                    <a:pt x="1" y="282"/>
                    <a:pt x="39" y="540"/>
                  </a:cubicBezTo>
                  <a:cubicBezTo>
                    <a:pt x="80" y="785"/>
                    <a:pt x="291" y="930"/>
                    <a:pt x="504" y="930"/>
                  </a:cubicBezTo>
                  <a:cubicBezTo>
                    <a:pt x="639" y="930"/>
                    <a:pt x="776" y="870"/>
                    <a:pt x="869" y="740"/>
                  </a:cubicBezTo>
                  <a:cubicBezTo>
                    <a:pt x="1102" y="426"/>
                    <a:pt x="862" y="1"/>
                    <a:pt x="498" y="1"/>
                  </a:cubicBezTo>
                  <a:close/>
                </a:path>
              </a:pathLst>
            </a:custGeom>
            <a:solidFill>
              <a:srgbClr val="FFFFFF"/>
            </a:solidFill>
            <a:ln w="5950" cap="flat" cmpd="sng">
              <a:solidFill>
                <a:srgbClr val="FFFFFF"/>
              </a:solidFill>
              <a:prstDash val="solid"/>
              <a:miter lim="95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19" name="Google Shape;3619;p38"/>
            <p:cNvSpPr/>
            <p:nvPr/>
          </p:nvSpPr>
          <p:spPr>
            <a:xfrm>
              <a:off x="1191925" y="3493825"/>
              <a:ext cx="30300" cy="25600"/>
            </a:xfrm>
            <a:custGeom>
              <a:avLst/>
              <a:gdLst/>
              <a:ahLst/>
              <a:cxnLst/>
              <a:rect l="l" t="t" r="r" b="b"/>
              <a:pathLst>
                <a:path w="1212" h="1024" extrusionOk="0">
                  <a:moveTo>
                    <a:pt x="668" y="0"/>
                  </a:moveTo>
                  <a:cubicBezTo>
                    <a:pt x="531" y="0"/>
                    <a:pt x="392" y="55"/>
                    <a:pt x="286" y="174"/>
                  </a:cubicBezTo>
                  <a:cubicBezTo>
                    <a:pt x="0" y="499"/>
                    <a:pt x="220" y="1014"/>
                    <a:pt x="658" y="1023"/>
                  </a:cubicBezTo>
                  <a:lnTo>
                    <a:pt x="744" y="1023"/>
                  </a:lnTo>
                  <a:cubicBezTo>
                    <a:pt x="801" y="1014"/>
                    <a:pt x="849" y="995"/>
                    <a:pt x="897" y="976"/>
                  </a:cubicBezTo>
                  <a:cubicBezTo>
                    <a:pt x="1097" y="871"/>
                    <a:pt x="1212" y="661"/>
                    <a:pt x="1173" y="432"/>
                  </a:cubicBezTo>
                  <a:cubicBezTo>
                    <a:pt x="1131" y="161"/>
                    <a:pt x="903" y="0"/>
                    <a:pt x="668" y="0"/>
                  </a:cubicBezTo>
                  <a:close/>
                </a:path>
              </a:pathLst>
            </a:custGeom>
            <a:solidFill>
              <a:srgbClr val="FFFFFF"/>
            </a:solidFill>
            <a:ln w="5950" cap="flat" cmpd="sng">
              <a:solidFill>
                <a:srgbClr val="FFFFFF"/>
              </a:solidFill>
              <a:prstDash val="solid"/>
              <a:miter lim="95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20" name="Google Shape;3620;p38"/>
            <p:cNvSpPr/>
            <p:nvPr/>
          </p:nvSpPr>
          <p:spPr>
            <a:xfrm>
              <a:off x="1442275" y="3336900"/>
              <a:ext cx="14850" cy="12550"/>
            </a:xfrm>
            <a:custGeom>
              <a:avLst/>
              <a:gdLst/>
              <a:ahLst/>
              <a:cxnLst/>
              <a:rect l="l" t="t" r="r" b="b"/>
              <a:pathLst>
                <a:path w="594" h="502" extrusionOk="0">
                  <a:moveTo>
                    <a:pt x="274" y="0"/>
                  </a:moveTo>
                  <a:cubicBezTo>
                    <a:pt x="131" y="0"/>
                    <a:pt x="0" y="126"/>
                    <a:pt x="21" y="289"/>
                  </a:cubicBezTo>
                  <a:cubicBezTo>
                    <a:pt x="48" y="411"/>
                    <a:pt x="154" y="501"/>
                    <a:pt x="274" y="501"/>
                  </a:cubicBezTo>
                  <a:cubicBezTo>
                    <a:pt x="285" y="501"/>
                    <a:pt x="296" y="500"/>
                    <a:pt x="308" y="499"/>
                  </a:cubicBezTo>
                  <a:cubicBezTo>
                    <a:pt x="527" y="461"/>
                    <a:pt x="594" y="184"/>
                    <a:pt x="422" y="50"/>
                  </a:cubicBezTo>
                  <a:cubicBezTo>
                    <a:pt x="375" y="16"/>
                    <a:pt x="324" y="0"/>
                    <a:pt x="274" y="0"/>
                  </a:cubicBezTo>
                  <a:close/>
                </a:path>
              </a:pathLst>
            </a:custGeom>
            <a:solidFill>
              <a:srgbClr val="FFFFFF"/>
            </a:solidFill>
            <a:ln w="5950" cap="flat" cmpd="sng">
              <a:solidFill>
                <a:srgbClr val="FFFFFF"/>
              </a:solidFill>
              <a:prstDash val="solid"/>
              <a:miter lim="95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21" name="Google Shape;3621;p38"/>
            <p:cNvSpPr/>
            <p:nvPr/>
          </p:nvSpPr>
          <p:spPr>
            <a:xfrm>
              <a:off x="1502650" y="3578075"/>
              <a:ext cx="6225" cy="12425"/>
            </a:xfrm>
            <a:custGeom>
              <a:avLst/>
              <a:gdLst/>
              <a:ahLst/>
              <a:cxnLst/>
              <a:rect l="l" t="t" r="r" b="b"/>
              <a:pathLst>
                <a:path w="249" h="497" extrusionOk="0">
                  <a:moveTo>
                    <a:pt x="173" y="0"/>
                  </a:moveTo>
                  <a:cubicBezTo>
                    <a:pt x="58" y="48"/>
                    <a:pt x="1" y="162"/>
                    <a:pt x="20" y="277"/>
                  </a:cubicBezTo>
                  <a:cubicBezTo>
                    <a:pt x="29" y="401"/>
                    <a:pt x="125" y="487"/>
                    <a:pt x="249" y="496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rgbClr val="FFFFFF"/>
            </a:solidFill>
            <a:ln w="5950" cap="flat" cmpd="sng">
              <a:solidFill>
                <a:srgbClr val="FFFFFF"/>
              </a:solidFill>
              <a:prstDash val="solid"/>
              <a:miter lim="95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22" name="Google Shape;3622;p38"/>
            <p:cNvSpPr/>
            <p:nvPr/>
          </p:nvSpPr>
          <p:spPr>
            <a:xfrm>
              <a:off x="1320450" y="3329525"/>
              <a:ext cx="7300" cy="5925"/>
            </a:xfrm>
            <a:custGeom>
              <a:avLst/>
              <a:gdLst/>
              <a:ahLst/>
              <a:cxnLst/>
              <a:rect l="l" t="t" r="r" b="b"/>
              <a:pathLst>
                <a:path w="292" h="237" extrusionOk="0">
                  <a:moveTo>
                    <a:pt x="162" y="1"/>
                  </a:moveTo>
                  <a:cubicBezTo>
                    <a:pt x="156" y="1"/>
                    <a:pt x="150" y="1"/>
                    <a:pt x="144" y="2"/>
                  </a:cubicBezTo>
                  <a:cubicBezTo>
                    <a:pt x="39" y="12"/>
                    <a:pt x="1" y="145"/>
                    <a:pt x="87" y="212"/>
                  </a:cubicBezTo>
                  <a:cubicBezTo>
                    <a:pt x="109" y="229"/>
                    <a:pt x="134" y="237"/>
                    <a:pt x="158" y="237"/>
                  </a:cubicBezTo>
                  <a:cubicBezTo>
                    <a:pt x="227" y="237"/>
                    <a:pt x="292" y="175"/>
                    <a:pt x="277" y="97"/>
                  </a:cubicBezTo>
                  <a:cubicBezTo>
                    <a:pt x="269" y="38"/>
                    <a:pt x="214" y="1"/>
                    <a:pt x="162" y="1"/>
                  </a:cubicBezTo>
                  <a:close/>
                </a:path>
              </a:pathLst>
            </a:custGeom>
            <a:solidFill>
              <a:srgbClr val="FFFFFF"/>
            </a:solidFill>
            <a:ln w="5950" cap="flat" cmpd="sng">
              <a:solidFill>
                <a:srgbClr val="FFFFFF"/>
              </a:solidFill>
              <a:prstDash val="solid"/>
              <a:miter lim="95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23" name="Google Shape;3623;p38"/>
            <p:cNvSpPr/>
            <p:nvPr/>
          </p:nvSpPr>
          <p:spPr>
            <a:xfrm>
              <a:off x="1246525" y="3302300"/>
              <a:ext cx="13425" cy="11275"/>
            </a:xfrm>
            <a:custGeom>
              <a:avLst/>
              <a:gdLst/>
              <a:ahLst/>
              <a:cxnLst/>
              <a:rect l="l" t="t" r="r" b="b"/>
              <a:pathLst>
                <a:path w="537" h="451" extrusionOk="0">
                  <a:moveTo>
                    <a:pt x="293" y="1"/>
                  </a:moveTo>
                  <a:cubicBezTo>
                    <a:pt x="281" y="1"/>
                    <a:pt x="270" y="2"/>
                    <a:pt x="258" y="4"/>
                  </a:cubicBezTo>
                  <a:cubicBezTo>
                    <a:pt x="67" y="32"/>
                    <a:pt x="1" y="290"/>
                    <a:pt x="163" y="404"/>
                  </a:cubicBezTo>
                  <a:cubicBezTo>
                    <a:pt x="205" y="436"/>
                    <a:pt x="251" y="451"/>
                    <a:pt x="295" y="451"/>
                  </a:cubicBezTo>
                  <a:cubicBezTo>
                    <a:pt x="422" y="451"/>
                    <a:pt x="537" y="336"/>
                    <a:pt x="516" y="194"/>
                  </a:cubicBezTo>
                  <a:cubicBezTo>
                    <a:pt x="498" y="82"/>
                    <a:pt x="403" y="1"/>
                    <a:pt x="293" y="1"/>
                  </a:cubicBezTo>
                  <a:close/>
                </a:path>
              </a:pathLst>
            </a:custGeom>
            <a:solidFill>
              <a:srgbClr val="FFFFFF"/>
            </a:solidFill>
            <a:ln w="5950" cap="flat" cmpd="sng">
              <a:solidFill>
                <a:srgbClr val="FFFFFF"/>
              </a:solidFill>
              <a:prstDash val="solid"/>
              <a:miter lim="95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24" name="Google Shape;3624;p38"/>
            <p:cNvSpPr/>
            <p:nvPr/>
          </p:nvSpPr>
          <p:spPr>
            <a:xfrm>
              <a:off x="1128975" y="3218525"/>
              <a:ext cx="16225" cy="13575"/>
            </a:xfrm>
            <a:custGeom>
              <a:avLst/>
              <a:gdLst/>
              <a:ahLst/>
              <a:cxnLst/>
              <a:rect l="l" t="t" r="r" b="b"/>
              <a:pathLst>
                <a:path w="649" h="543" extrusionOk="0">
                  <a:moveTo>
                    <a:pt x="295" y="0"/>
                  </a:moveTo>
                  <a:cubicBezTo>
                    <a:pt x="139" y="0"/>
                    <a:pt x="0" y="135"/>
                    <a:pt x="28" y="312"/>
                  </a:cubicBezTo>
                  <a:cubicBezTo>
                    <a:pt x="46" y="451"/>
                    <a:pt x="167" y="543"/>
                    <a:pt x="297" y="543"/>
                  </a:cubicBezTo>
                  <a:cubicBezTo>
                    <a:pt x="309" y="543"/>
                    <a:pt x="321" y="542"/>
                    <a:pt x="334" y="540"/>
                  </a:cubicBezTo>
                  <a:cubicBezTo>
                    <a:pt x="572" y="502"/>
                    <a:pt x="648" y="197"/>
                    <a:pt x="458" y="54"/>
                  </a:cubicBezTo>
                  <a:cubicBezTo>
                    <a:pt x="406" y="17"/>
                    <a:pt x="349" y="0"/>
                    <a:pt x="295" y="0"/>
                  </a:cubicBezTo>
                  <a:close/>
                </a:path>
              </a:pathLst>
            </a:custGeom>
            <a:solidFill>
              <a:srgbClr val="FFFFFF"/>
            </a:solidFill>
            <a:ln w="5950" cap="flat" cmpd="sng">
              <a:solidFill>
                <a:srgbClr val="FFFFFF"/>
              </a:solidFill>
              <a:prstDash val="solid"/>
              <a:miter lim="95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25" name="Google Shape;3625;p38"/>
            <p:cNvSpPr/>
            <p:nvPr/>
          </p:nvSpPr>
          <p:spPr>
            <a:xfrm>
              <a:off x="1155900" y="3238725"/>
              <a:ext cx="24125" cy="23500"/>
            </a:xfrm>
            <a:custGeom>
              <a:avLst/>
              <a:gdLst/>
              <a:ahLst/>
              <a:cxnLst/>
              <a:rect l="l" t="t" r="r" b="b"/>
              <a:pathLst>
                <a:path w="965" h="940" extrusionOk="0">
                  <a:moveTo>
                    <a:pt x="468" y="0"/>
                  </a:moveTo>
                  <a:cubicBezTo>
                    <a:pt x="259" y="0"/>
                    <a:pt x="51" y="135"/>
                    <a:pt x="10" y="391"/>
                  </a:cubicBezTo>
                  <a:cubicBezTo>
                    <a:pt x="1" y="438"/>
                    <a:pt x="1" y="496"/>
                    <a:pt x="10" y="543"/>
                  </a:cubicBezTo>
                  <a:cubicBezTo>
                    <a:pt x="45" y="777"/>
                    <a:pt x="244" y="940"/>
                    <a:pt x="466" y="940"/>
                  </a:cubicBezTo>
                  <a:cubicBezTo>
                    <a:pt x="489" y="940"/>
                    <a:pt x="512" y="938"/>
                    <a:pt x="535" y="934"/>
                  </a:cubicBezTo>
                  <a:cubicBezTo>
                    <a:pt x="792" y="896"/>
                    <a:pt x="964" y="658"/>
                    <a:pt x="936" y="400"/>
                  </a:cubicBezTo>
                  <a:cubicBezTo>
                    <a:pt x="926" y="372"/>
                    <a:pt x="916" y="343"/>
                    <a:pt x="907" y="314"/>
                  </a:cubicBezTo>
                  <a:cubicBezTo>
                    <a:pt x="832" y="102"/>
                    <a:pt x="649" y="0"/>
                    <a:pt x="468" y="0"/>
                  </a:cubicBezTo>
                  <a:close/>
                </a:path>
              </a:pathLst>
            </a:custGeom>
            <a:solidFill>
              <a:srgbClr val="FFFFFF"/>
            </a:solidFill>
            <a:ln w="5950" cap="flat" cmpd="sng">
              <a:solidFill>
                <a:srgbClr val="FFFFFF"/>
              </a:solidFill>
              <a:prstDash val="solid"/>
              <a:miter lim="95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26" name="Google Shape;3626;p38"/>
            <p:cNvSpPr/>
            <p:nvPr/>
          </p:nvSpPr>
          <p:spPr>
            <a:xfrm>
              <a:off x="896925" y="3421325"/>
              <a:ext cx="16750" cy="14150"/>
            </a:xfrm>
            <a:custGeom>
              <a:avLst/>
              <a:gdLst/>
              <a:ahLst/>
              <a:cxnLst/>
              <a:rect l="l" t="t" r="r" b="b"/>
              <a:pathLst>
                <a:path w="670" h="566" extrusionOk="0">
                  <a:moveTo>
                    <a:pt x="360" y="0"/>
                  </a:moveTo>
                  <a:cubicBezTo>
                    <a:pt x="348" y="0"/>
                    <a:pt x="336" y="1"/>
                    <a:pt x="324" y="3"/>
                  </a:cubicBezTo>
                  <a:cubicBezTo>
                    <a:pt x="76" y="41"/>
                    <a:pt x="0" y="365"/>
                    <a:pt x="200" y="508"/>
                  </a:cubicBezTo>
                  <a:cubicBezTo>
                    <a:pt x="253" y="548"/>
                    <a:pt x="310" y="566"/>
                    <a:pt x="366" y="566"/>
                  </a:cubicBezTo>
                  <a:cubicBezTo>
                    <a:pt x="524" y="566"/>
                    <a:pt x="670" y="424"/>
                    <a:pt x="649" y="241"/>
                  </a:cubicBezTo>
                  <a:cubicBezTo>
                    <a:pt x="622" y="101"/>
                    <a:pt x="499" y="0"/>
                    <a:pt x="360" y="0"/>
                  </a:cubicBezTo>
                  <a:close/>
                </a:path>
              </a:pathLst>
            </a:custGeom>
            <a:solidFill>
              <a:srgbClr val="FFFFFF"/>
            </a:solidFill>
            <a:ln w="5950" cap="flat" cmpd="sng">
              <a:solidFill>
                <a:srgbClr val="FFFFFF"/>
              </a:solidFill>
              <a:prstDash val="solid"/>
              <a:miter lim="95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27" name="Google Shape;3627;p38"/>
            <p:cNvSpPr/>
            <p:nvPr/>
          </p:nvSpPr>
          <p:spPr>
            <a:xfrm>
              <a:off x="979550" y="3574850"/>
              <a:ext cx="8725" cy="7325"/>
            </a:xfrm>
            <a:custGeom>
              <a:avLst/>
              <a:gdLst/>
              <a:ahLst/>
              <a:cxnLst/>
              <a:rect l="l" t="t" r="r" b="b"/>
              <a:pathLst>
                <a:path w="349" h="293" extrusionOk="0">
                  <a:moveTo>
                    <a:pt x="164" y="1"/>
                  </a:moveTo>
                  <a:cubicBezTo>
                    <a:pt x="79" y="1"/>
                    <a:pt x="0" y="73"/>
                    <a:pt x="15" y="167"/>
                  </a:cubicBezTo>
                  <a:cubicBezTo>
                    <a:pt x="32" y="238"/>
                    <a:pt x="91" y="292"/>
                    <a:pt x="168" y="292"/>
                  </a:cubicBezTo>
                  <a:cubicBezTo>
                    <a:pt x="174" y="292"/>
                    <a:pt x="180" y="292"/>
                    <a:pt x="186" y="291"/>
                  </a:cubicBezTo>
                  <a:cubicBezTo>
                    <a:pt x="310" y="263"/>
                    <a:pt x="349" y="100"/>
                    <a:pt x="244" y="24"/>
                  </a:cubicBezTo>
                  <a:cubicBezTo>
                    <a:pt x="218" y="8"/>
                    <a:pt x="191" y="1"/>
                    <a:pt x="164" y="1"/>
                  </a:cubicBezTo>
                  <a:close/>
                </a:path>
              </a:pathLst>
            </a:custGeom>
            <a:solidFill>
              <a:srgbClr val="FFFFFF"/>
            </a:solidFill>
            <a:ln w="5950" cap="flat" cmpd="sng">
              <a:solidFill>
                <a:srgbClr val="FFFFFF"/>
              </a:solidFill>
              <a:prstDash val="solid"/>
              <a:miter lim="95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28" name="Google Shape;3628;p38"/>
            <p:cNvSpPr/>
            <p:nvPr/>
          </p:nvSpPr>
          <p:spPr>
            <a:xfrm>
              <a:off x="928400" y="4078250"/>
              <a:ext cx="20175" cy="19300"/>
            </a:xfrm>
            <a:custGeom>
              <a:avLst/>
              <a:gdLst/>
              <a:ahLst/>
              <a:cxnLst/>
              <a:rect l="l" t="t" r="r" b="b"/>
              <a:pathLst>
                <a:path w="807" h="772" extrusionOk="0">
                  <a:moveTo>
                    <a:pt x="431" y="0"/>
                  </a:moveTo>
                  <a:cubicBezTo>
                    <a:pt x="408" y="0"/>
                    <a:pt x="386" y="2"/>
                    <a:pt x="363" y="7"/>
                  </a:cubicBezTo>
                  <a:cubicBezTo>
                    <a:pt x="143" y="35"/>
                    <a:pt x="0" y="235"/>
                    <a:pt x="38" y="445"/>
                  </a:cubicBezTo>
                  <a:cubicBezTo>
                    <a:pt x="38" y="464"/>
                    <a:pt x="48" y="483"/>
                    <a:pt x="48" y="503"/>
                  </a:cubicBezTo>
                  <a:cubicBezTo>
                    <a:pt x="106" y="686"/>
                    <a:pt x="260" y="771"/>
                    <a:pt x="413" y="771"/>
                  </a:cubicBezTo>
                  <a:cubicBezTo>
                    <a:pt x="610" y="771"/>
                    <a:pt x="807" y="631"/>
                    <a:pt x="801" y="379"/>
                  </a:cubicBezTo>
                  <a:cubicBezTo>
                    <a:pt x="801" y="359"/>
                    <a:pt x="801" y="340"/>
                    <a:pt x="801" y="321"/>
                  </a:cubicBezTo>
                  <a:cubicBezTo>
                    <a:pt x="776" y="134"/>
                    <a:pt x="614" y="0"/>
                    <a:pt x="431" y="0"/>
                  </a:cubicBezTo>
                  <a:close/>
                </a:path>
              </a:pathLst>
            </a:custGeom>
            <a:solidFill>
              <a:srgbClr val="FFFFFF"/>
            </a:solidFill>
            <a:ln w="5950" cap="flat" cmpd="sng">
              <a:solidFill>
                <a:srgbClr val="FFFFFF"/>
              </a:solidFill>
              <a:prstDash val="solid"/>
              <a:miter lim="95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29" name="Google Shape;3629;p38"/>
            <p:cNvSpPr/>
            <p:nvPr/>
          </p:nvSpPr>
          <p:spPr>
            <a:xfrm>
              <a:off x="1145400" y="3863425"/>
              <a:ext cx="19350" cy="16275"/>
            </a:xfrm>
            <a:custGeom>
              <a:avLst/>
              <a:gdLst/>
              <a:ahLst/>
              <a:cxnLst/>
              <a:rect l="l" t="t" r="r" b="b"/>
              <a:pathLst>
                <a:path w="774" h="651" extrusionOk="0">
                  <a:moveTo>
                    <a:pt x="425" y="0"/>
                  </a:moveTo>
                  <a:cubicBezTo>
                    <a:pt x="408" y="0"/>
                    <a:pt x="391" y="2"/>
                    <a:pt x="373" y="5"/>
                  </a:cubicBezTo>
                  <a:cubicBezTo>
                    <a:pt x="87" y="52"/>
                    <a:pt x="1" y="415"/>
                    <a:pt x="230" y="586"/>
                  </a:cubicBezTo>
                  <a:cubicBezTo>
                    <a:pt x="291" y="631"/>
                    <a:pt x="358" y="650"/>
                    <a:pt x="422" y="650"/>
                  </a:cubicBezTo>
                  <a:cubicBezTo>
                    <a:pt x="607" y="650"/>
                    <a:pt x="773" y="487"/>
                    <a:pt x="745" y="281"/>
                  </a:cubicBezTo>
                  <a:cubicBezTo>
                    <a:pt x="719" y="117"/>
                    <a:pt x="584" y="0"/>
                    <a:pt x="425" y="0"/>
                  </a:cubicBezTo>
                  <a:close/>
                </a:path>
              </a:pathLst>
            </a:custGeom>
            <a:solidFill>
              <a:srgbClr val="FFFFFF"/>
            </a:solidFill>
            <a:ln w="5950" cap="flat" cmpd="sng">
              <a:solidFill>
                <a:srgbClr val="FFFFFF"/>
              </a:solidFill>
              <a:prstDash val="solid"/>
              <a:miter lim="95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30" name="Google Shape;3630;p38"/>
            <p:cNvSpPr/>
            <p:nvPr/>
          </p:nvSpPr>
          <p:spPr>
            <a:xfrm>
              <a:off x="1288750" y="3781400"/>
              <a:ext cx="11025" cy="9125"/>
            </a:xfrm>
            <a:custGeom>
              <a:avLst/>
              <a:gdLst/>
              <a:ahLst/>
              <a:cxnLst/>
              <a:rect l="l" t="t" r="r" b="b"/>
              <a:pathLst>
                <a:path w="441" h="365" extrusionOk="0">
                  <a:moveTo>
                    <a:pt x="245" y="1"/>
                  </a:moveTo>
                  <a:cubicBezTo>
                    <a:pt x="234" y="1"/>
                    <a:pt x="222" y="2"/>
                    <a:pt x="210" y="4"/>
                  </a:cubicBezTo>
                  <a:cubicBezTo>
                    <a:pt x="57" y="33"/>
                    <a:pt x="0" y="233"/>
                    <a:pt x="134" y="328"/>
                  </a:cubicBezTo>
                  <a:cubicBezTo>
                    <a:pt x="169" y="353"/>
                    <a:pt x="207" y="365"/>
                    <a:pt x="244" y="365"/>
                  </a:cubicBezTo>
                  <a:cubicBezTo>
                    <a:pt x="348" y="365"/>
                    <a:pt x="441" y="276"/>
                    <a:pt x="420" y="157"/>
                  </a:cubicBezTo>
                  <a:cubicBezTo>
                    <a:pt x="403" y="64"/>
                    <a:pt x="334" y="1"/>
                    <a:pt x="245" y="1"/>
                  </a:cubicBezTo>
                  <a:close/>
                </a:path>
              </a:pathLst>
            </a:custGeom>
            <a:solidFill>
              <a:srgbClr val="FFFFFF"/>
            </a:solidFill>
            <a:ln w="5950" cap="flat" cmpd="sng">
              <a:solidFill>
                <a:srgbClr val="FFFFFF"/>
              </a:solidFill>
              <a:prstDash val="solid"/>
              <a:miter lim="95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31" name="Google Shape;3631;p38"/>
            <p:cNvSpPr/>
            <p:nvPr/>
          </p:nvSpPr>
          <p:spPr>
            <a:xfrm>
              <a:off x="1336200" y="3946450"/>
              <a:ext cx="12225" cy="10250"/>
            </a:xfrm>
            <a:custGeom>
              <a:avLst/>
              <a:gdLst/>
              <a:ahLst/>
              <a:cxnLst/>
              <a:rect l="l" t="t" r="r" b="b"/>
              <a:pathLst>
                <a:path w="489" h="410" extrusionOk="0">
                  <a:moveTo>
                    <a:pt x="271" y="0"/>
                  </a:moveTo>
                  <a:cubicBezTo>
                    <a:pt x="261" y="0"/>
                    <a:pt x="250" y="1"/>
                    <a:pt x="239" y="3"/>
                  </a:cubicBezTo>
                  <a:cubicBezTo>
                    <a:pt x="58" y="32"/>
                    <a:pt x="0" y="261"/>
                    <a:pt x="143" y="366"/>
                  </a:cubicBezTo>
                  <a:cubicBezTo>
                    <a:pt x="182" y="396"/>
                    <a:pt x="225" y="410"/>
                    <a:pt x="267" y="410"/>
                  </a:cubicBezTo>
                  <a:cubicBezTo>
                    <a:pt x="382" y="410"/>
                    <a:pt x="489" y="308"/>
                    <a:pt x="468" y="175"/>
                  </a:cubicBezTo>
                  <a:cubicBezTo>
                    <a:pt x="451" y="72"/>
                    <a:pt x="365" y="0"/>
                    <a:pt x="271" y="0"/>
                  </a:cubicBezTo>
                  <a:close/>
                </a:path>
              </a:pathLst>
            </a:custGeom>
            <a:solidFill>
              <a:srgbClr val="FFFFFF"/>
            </a:solidFill>
            <a:ln w="5950" cap="flat" cmpd="sng">
              <a:solidFill>
                <a:srgbClr val="FFFFFF"/>
              </a:solidFill>
              <a:prstDash val="solid"/>
              <a:miter lim="95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32" name="Google Shape;3632;p38"/>
            <p:cNvSpPr/>
            <p:nvPr/>
          </p:nvSpPr>
          <p:spPr>
            <a:xfrm>
              <a:off x="1475175" y="3907875"/>
              <a:ext cx="11775" cy="9875"/>
            </a:xfrm>
            <a:custGeom>
              <a:avLst/>
              <a:gdLst/>
              <a:ahLst/>
              <a:cxnLst/>
              <a:rect l="l" t="t" r="r" b="b"/>
              <a:pathLst>
                <a:path w="471" h="395" extrusionOk="0">
                  <a:moveTo>
                    <a:pt x="221" y="0"/>
                  </a:moveTo>
                  <a:cubicBezTo>
                    <a:pt x="106" y="0"/>
                    <a:pt x="1" y="102"/>
                    <a:pt x="22" y="230"/>
                  </a:cubicBezTo>
                  <a:cubicBezTo>
                    <a:pt x="30" y="324"/>
                    <a:pt x="116" y="395"/>
                    <a:pt x="216" y="395"/>
                  </a:cubicBezTo>
                  <a:cubicBezTo>
                    <a:pt x="227" y="395"/>
                    <a:pt x="239" y="394"/>
                    <a:pt x="251" y="392"/>
                  </a:cubicBezTo>
                  <a:cubicBezTo>
                    <a:pt x="423" y="363"/>
                    <a:pt x="470" y="144"/>
                    <a:pt x="337" y="39"/>
                  </a:cubicBezTo>
                  <a:cubicBezTo>
                    <a:pt x="300" y="12"/>
                    <a:pt x="260" y="0"/>
                    <a:pt x="221" y="0"/>
                  </a:cubicBezTo>
                  <a:close/>
                </a:path>
              </a:pathLst>
            </a:custGeom>
            <a:solidFill>
              <a:srgbClr val="FFFFFF"/>
            </a:solidFill>
            <a:ln w="5950" cap="flat" cmpd="sng">
              <a:solidFill>
                <a:srgbClr val="FFFFFF"/>
              </a:solidFill>
              <a:prstDash val="solid"/>
              <a:miter lim="95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33" name="Google Shape;3633;p38"/>
            <p:cNvSpPr/>
            <p:nvPr/>
          </p:nvSpPr>
          <p:spPr>
            <a:xfrm>
              <a:off x="967975" y="4024875"/>
              <a:ext cx="152900" cy="56275"/>
            </a:xfrm>
            <a:custGeom>
              <a:avLst/>
              <a:gdLst/>
              <a:ahLst/>
              <a:cxnLst/>
              <a:rect l="l" t="t" r="r" b="b"/>
              <a:pathLst>
                <a:path w="6116" h="2251" extrusionOk="0">
                  <a:moveTo>
                    <a:pt x="3651" y="1"/>
                  </a:moveTo>
                  <a:cubicBezTo>
                    <a:pt x="3595" y="1"/>
                    <a:pt x="3539" y="2"/>
                    <a:pt x="3483" y="5"/>
                  </a:cubicBezTo>
                  <a:cubicBezTo>
                    <a:pt x="1794" y="71"/>
                    <a:pt x="1" y="1264"/>
                    <a:pt x="1" y="1264"/>
                  </a:cubicBezTo>
                  <a:cubicBezTo>
                    <a:pt x="516" y="1531"/>
                    <a:pt x="1041" y="1760"/>
                    <a:pt x="1594" y="1932"/>
                  </a:cubicBezTo>
                  <a:cubicBezTo>
                    <a:pt x="1632" y="1827"/>
                    <a:pt x="1718" y="1750"/>
                    <a:pt x="1832" y="1731"/>
                  </a:cubicBezTo>
                  <a:cubicBezTo>
                    <a:pt x="1845" y="1730"/>
                    <a:pt x="1857" y="1729"/>
                    <a:pt x="1870" y="1729"/>
                  </a:cubicBezTo>
                  <a:cubicBezTo>
                    <a:pt x="2027" y="1729"/>
                    <a:pt x="2168" y="1839"/>
                    <a:pt x="2185" y="1998"/>
                  </a:cubicBezTo>
                  <a:cubicBezTo>
                    <a:pt x="2195" y="2017"/>
                    <a:pt x="2195" y="2037"/>
                    <a:pt x="2185" y="2056"/>
                  </a:cubicBezTo>
                  <a:cubicBezTo>
                    <a:pt x="2185" y="2075"/>
                    <a:pt x="2185" y="2084"/>
                    <a:pt x="2185" y="2094"/>
                  </a:cubicBezTo>
                  <a:cubicBezTo>
                    <a:pt x="2577" y="2194"/>
                    <a:pt x="2983" y="2250"/>
                    <a:pt x="3390" y="2250"/>
                  </a:cubicBezTo>
                  <a:cubicBezTo>
                    <a:pt x="3450" y="2250"/>
                    <a:pt x="3509" y="2249"/>
                    <a:pt x="3568" y="2246"/>
                  </a:cubicBezTo>
                  <a:cubicBezTo>
                    <a:pt x="4293" y="2227"/>
                    <a:pt x="4999" y="1979"/>
                    <a:pt x="5581" y="1531"/>
                  </a:cubicBezTo>
                  <a:cubicBezTo>
                    <a:pt x="5782" y="1388"/>
                    <a:pt x="5963" y="1216"/>
                    <a:pt x="6115" y="1025"/>
                  </a:cubicBezTo>
                  <a:cubicBezTo>
                    <a:pt x="5459" y="369"/>
                    <a:pt x="4573" y="1"/>
                    <a:pt x="3651" y="1"/>
                  </a:cubicBezTo>
                  <a:close/>
                </a:path>
              </a:pathLst>
            </a:custGeom>
            <a:solidFill>
              <a:srgbClr val="FFFFFF"/>
            </a:solidFill>
            <a:ln w="5950" cap="flat" cmpd="sng">
              <a:solidFill>
                <a:srgbClr val="FFFFFF"/>
              </a:solidFill>
              <a:prstDash val="solid"/>
              <a:miter lim="95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34" name="Google Shape;3634;p38"/>
            <p:cNvSpPr/>
            <p:nvPr/>
          </p:nvSpPr>
          <p:spPr>
            <a:xfrm>
              <a:off x="1118475" y="4996700"/>
              <a:ext cx="152875" cy="56425"/>
            </a:xfrm>
            <a:custGeom>
              <a:avLst/>
              <a:gdLst/>
              <a:ahLst/>
              <a:cxnLst/>
              <a:rect l="l" t="t" r="r" b="b"/>
              <a:pathLst>
                <a:path w="6115" h="2257" extrusionOk="0">
                  <a:moveTo>
                    <a:pt x="3641" y="0"/>
                  </a:moveTo>
                  <a:cubicBezTo>
                    <a:pt x="3585" y="0"/>
                    <a:pt x="3529" y="2"/>
                    <a:pt x="3472" y="4"/>
                  </a:cubicBezTo>
                  <a:cubicBezTo>
                    <a:pt x="1784" y="71"/>
                    <a:pt x="0" y="1264"/>
                    <a:pt x="0" y="1264"/>
                  </a:cubicBezTo>
                  <a:cubicBezTo>
                    <a:pt x="506" y="1540"/>
                    <a:pt x="1040" y="1760"/>
                    <a:pt x="1584" y="1941"/>
                  </a:cubicBezTo>
                  <a:cubicBezTo>
                    <a:pt x="1622" y="1836"/>
                    <a:pt x="1717" y="1760"/>
                    <a:pt x="1822" y="1741"/>
                  </a:cubicBezTo>
                  <a:cubicBezTo>
                    <a:pt x="1840" y="1738"/>
                    <a:pt x="1857" y="1736"/>
                    <a:pt x="1875" y="1736"/>
                  </a:cubicBezTo>
                  <a:cubicBezTo>
                    <a:pt x="2026" y="1736"/>
                    <a:pt x="2159" y="1844"/>
                    <a:pt x="2185" y="1998"/>
                  </a:cubicBezTo>
                  <a:cubicBezTo>
                    <a:pt x="2185" y="2017"/>
                    <a:pt x="2185" y="2046"/>
                    <a:pt x="2185" y="2065"/>
                  </a:cubicBezTo>
                  <a:lnTo>
                    <a:pt x="2185" y="2103"/>
                  </a:lnTo>
                  <a:cubicBezTo>
                    <a:pt x="2601" y="2200"/>
                    <a:pt x="3033" y="2257"/>
                    <a:pt x="3459" y="2257"/>
                  </a:cubicBezTo>
                  <a:cubicBezTo>
                    <a:pt x="3492" y="2257"/>
                    <a:pt x="3525" y="2256"/>
                    <a:pt x="3558" y="2256"/>
                  </a:cubicBezTo>
                  <a:cubicBezTo>
                    <a:pt x="4293" y="2227"/>
                    <a:pt x="4989" y="1979"/>
                    <a:pt x="5571" y="1540"/>
                  </a:cubicBezTo>
                  <a:cubicBezTo>
                    <a:pt x="5771" y="1388"/>
                    <a:pt x="5953" y="1216"/>
                    <a:pt x="6115" y="1025"/>
                  </a:cubicBezTo>
                  <a:cubicBezTo>
                    <a:pt x="5458" y="369"/>
                    <a:pt x="4564" y="0"/>
                    <a:pt x="3641" y="0"/>
                  </a:cubicBezTo>
                  <a:close/>
                </a:path>
              </a:pathLst>
            </a:custGeom>
            <a:solidFill>
              <a:srgbClr val="FFFFFF"/>
            </a:solidFill>
            <a:ln w="5950" cap="flat" cmpd="sng">
              <a:solidFill>
                <a:srgbClr val="FFFFFF"/>
              </a:solidFill>
              <a:prstDash val="solid"/>
              <a:miter lim="95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35" name="Google Shape;3635;p38"/>
            <p:cNvSpPr/>
            <p:nvPr/>
          </p:nvSpPr>
          <p:spPr>
            <a:xfrm>
              <a:off x="1049075" y="4638675"/>
              <a:ext cx="113775" cy="102500"/>
            </a:xfrm>
            <a:custGeom>
              <a:avLst/>
              <a:gdLst/>
              <a:ahLst/>
              <a:cxnLst/>
              <a:rect l="l" t="t" r="r" b="b"/>
              <a:pathLst>
                <a:path w="4551" h="4100" extrusionOk="0">
                  <a:moveTo>
                    <a:pt x="4213" y="0"/>
                  </a:moveTo>
                  <a:cubicBezTo>
                    <a:pt x="3348" y="0"/>
                    <a:pt x="2512" y="322"/>
                    <a:pt x="1870" y="913"/>
                  </a:cubicBezTo>
                  <a:cubicBezTo>
                    <a:pt x="611" y="2039"/>
                    <a:pt x="0" y="4099"/>
                    <a:pt x="0" y="4099"/>
                  </a:cubicBezTo>
                  <a:cubicBezTo>
                    <a:pt x="0" y="4099"/>
                    <a:pt x="2108" y="3708"/>
                    <a:pt x="3367" y="2582"/>
                  </a:cubicBezTo>
                  <a:cubicBezTo>
                    <a:pt x="4112" y="1934"/>
                    <a:pt x="4541" y="999"/>
                    <a:pt x="4550" y="16"/>
                  </a:cubicBezTo>
                  <a:cubicBezTo>
                    <a:pt x="4437" y="5"/>
                    <a:pt x="4325" y="0"/>
                    <a:pt x="4213" y="0"/>
                  </a:cubicBezTo>
                  <a:close/>
                </a:path>
              </a:pathLst>
            </a:custGeom>
            <a:solidFill>
              <a:srgbClr val="FFFFFF"/>
            </a:solidFill>
            <a:ln w="5950" cap="flat" cmpd="sng">
              <a:solidFill>
                <a:srgbClr val="FFFFFF"/>
              </a:solidFill>
              <a:prstDash val="solid"/>
              <a:miter lim="95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36" name="Google Shape;3636;p38"/>
            <p:cNvSpPr/>
            <p:nvPr/>
          </p:nvSpPr>
          <p:spPr>
            <a:xfrm>
              <a:off x="1254875" y="4305925"/>
              <a:ext cx="83250" cy="136425"/>
            </a:xfrm>
            <a:custGeom>
              <a:avLst/>
              <a:gdLst/>
              <a:ahLst/>
              <a:cxnLst/>
              <a:rect l="l" t="t" r="r" b="b"/>
              <a:pathLst>
                <a:path w="3330" h="5457" extrusionOk="0">
                  <a:moveTo>
                    <a:pt x="373" y="0"/>
                  </a:moveTo>
                  <a:cubicBezTo>
                    <a:pt x="306" y="172"/>
                    <a:pt x="258" y="343"/>
                    <a:pt x="220" y="525"/>
                  </a:cubicBezTo>
                  <a:lnTo>
                    <a:pt x="172" y="525"/>
                  </a:lnTo>
                  <a:cubicBezTo>
                    <a:pt x="0" y="553"/>
                    <a:pt x="10" y="792"/>
                    <a:pt x="182" y="801"/>
                  </a:cubicBezTo>
                  <a:cubicBezTo>
                    <a:pt x="105" y="1498"/>
                    <a:pt x="229" y="2204"/>
                    <a:pt x="554" y="2833"/>
                  </a:cubicBezTo>
                  <a:cubicBezTo>
                    <a:pt x="1326" y="4331"/>
                    <a:pt x="3158" y="5456"/>
                    <a:pt x="3158" y="5456"/>
                  </a:cubicBezTo>
                  <a:cubicBezTo>
                    <a:pt x="3158" y="5456"/>
                    <a:pt x="3330" y="3310"/>
                    <a:pt x="2557" y="1803"/>
                  </a:cubicBezTo>
                  <a:cubicBezTo>
                    <a:pt x="2118" y="916"/>
                    <a:pt x="1326" y="258"/>
                    <a:pt x="373" y="0"/>
                  </a:cubicBezTo>
                  <a:close/>
                </a:path>
              </a:pathLst>
            </a:custGeom>
            <a:solidFill>
              <a:srgbClr val="FFFFFF"/>
            </a:solidFill>
            <a:ln w="5950" cap="flat" cmpd="sng">
              <a:solidFill>
                <a:srgbClr val="FFFFFF"/>
              </a:solidFill>
              <a:prstDash val="solid"/>
              <a:miter lim="95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37" name="Google Shape;3637;p38"/>
            <p:cNvSpPr/>
            <p:nvPr/>
          </p:nvSpPr>
          <p:spPr>
            <a:xfrm>
              <a:off x="1276100" y="4112300"/>
              <a:ext cx="143350" cy="66450"/>
            </a:xfrm>
            <a:custGeom>
              <a:avLst/>
              <a:gdLst/>
              <a:ahLst/>
              <a:cxnLst/>
              <a:rect l="l" t="t" r="r" b="b"/>
              <a:pathLst>
                <a:path w="5734" h="2658" extrusionOk="0">
                  <a:moveTo>
                    <a:pt x="4158" y="0"/>
                  </a:moveTo>
                  <a:cubicBezTo>
                    <a:pt x="3735" y="0"/>
                    <a:pt x="3311" y="79"/>
                    <a:pt x="2910" y="238"/>
                  </a:cubicBezTo>
                  <a:cubicBezTo>
                    <a:pt x="1326" y="829"/>
                    <a:pt x="0" y="2517"/>
                    <a:pt x="0" y="2517"/>
                  </a:cubicBezTo>
                  <a:cubicBezTo>
                    <a:pt x="0" y="2517"/>
                    <a:pt x="722" y="2658"/>
                    <a:pt x="1640" y="2658"/>
                  </a:cubicBezTo>
                  <a:cubicBezTo>
                    <a:pt x="2291" y="2658"/>
                    <a:pt x="3041" y="2587"/>
                    <a:pt x="3702" y="2346"/>
                  </a:cubicBezTo>
                  <a:cubicBezTo>
                    <a:pt x="4627" y="2012"/>
                    <a:pt x="5371" y="1296"/>
                    <a:pt x="5734" y="381"/>
                  </a:cubicBezTo>
                  <a:cubicBezTo>
                    <a:pt x="5241" y="129"/>
                    <a:pt x="4700" y="0"/>
                    <a:pt x="4158" y="0"/>
                  </a:cubicBezTo>
                  <a:close/>
                </a:path>
              </a:pathLst>
            </a:custGeom>
            <a:solidFill>
              <a:srgbClr val="FFFFFF"/>
            </a:solidFill>
            <a:ln w="5950" cap="flat" cmpd="sng">
              <a:solidFill>
                <a:srgbClr val="FFFFFF"/>
              </a:solidFill>
              <a:prstDash val="solid"/>
              <a:miter lim="95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38" name="Google Shape;3638;p38"/>
            <p:cNvSpPr/>
            <p:nvPr/>
          </p:nvSpPr>
          <p:spPr>
            <a:xfrm>
              <a:off x="1628825" y="4824600"/>
              <a:ext cx="150025" cy="58700"/>
            </a:xfrm>
            <a:custGeom>
              <a:avLst/>
              <a:gdLst/>
              <a:ahLst/>
              <a:cxnLst/>
              <a:rect l="l" t="t" r="r" b="b"/>
              <a:pathLst>
                <a:path w="6001" h="2348" extrusionOk="0">
                  <a:moveTo>
                    <a:pt x="2795" y="1"/>
                  </a:moveTo>
                  <a:cubicBezTo>
                    <a:pt x="1377" y="1"/>
                    <a:pt x="0" y="516"/>
                    <a:pt x="0" y="516"/>
                  </a:cubicBezTo>
                  <a:cubicBezTo>
                    <a:pt x="0" y="516"/>
                    <a:pt x="1545" y="1928"/>
                    <a:pt x="3186" y="2271"/>
                  </a:cubicBezTo>
                  <a:cubicBezTo>
                    <a:pt x="3205" y="2271"/>
                    <a:pt x="3224" y="2281"/>
                    <a:pt x="3243" y="2281"/>
                  </a:cubicBezTo>
                  <a:cubicBezTo>
                    <a:pt x="3470" y="2326"/>
                    <a:pt x="3699" y="2348"/>
                    <a:pt x="3927" y="2348"/>
                  </a:cubicBezTo>
                  <a:cubicBezTo>
                    <a:pt x="4670" y="2348"/>
                    <a:pt x="5402" y="2113"/>
                    <a:pt x="6000" y="1661"/>
                  </a:cubicBezTo>
                  <a:cubicBezTo>
                    <a:pt x="5485" y="821"/>
                    <a:pt x="4636" y="249"/>
                    <a:pt x="3663" y="68"/>
                  </a:cubicBezTo>
                  <a:cubicBezTo>
                    <a:pt x="3387" y="20"/>
                    <a:pt x="3110" y="1"/>
                    <a:pt x="2833" y="1"/>
                  </a:cubicBezTo>
                  <a:cubicBezTo>
                    <a:pt x="2820" y="1"/>
                    <a:pt x="2808" y="1"/>
                    <a:pt x="2795" y="1"/>
                  </a:cubicBezTo>
                  <a:close/>
                </a:path>
              </a:pathLst>
            </a:custGeom>
            <a:solidFill>
              <a:srgbClr val="FFFFFF"/>
            </a:solidFill>
            <a:ln w="5950" cap="flat" cmpd="sng">
              <a:solidFill>
                <a:srgbClr val="FFFFFF"/>
              </a:solidFill>
              <a:prstDash val="solid"/>
              <a:miter lim="95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39" name="Google Shape;3639;p38"/>
            <p:cNvSpPr/>
            <p:nvPr/>
          </p:nvSpPr>
          <p:spPr>
            <a:xfrm>
              <a:off x="1397000" y="4619750"/>
              <a:ext cx="84925" cy="132625"/>
            </a:xfrm>
            <a:custGeom>
              <a:avLst/>
              <a:gdLst/>
              <a:ahLst/>
              <a:cxnLst/>
              <a:rect l="l" t="t" r="r" b="b"/>
              <a:pathLst>
                <a:path w="3397" h="5305" extrusionOk="0">
                  <a:moveTo>
                    <a:pt x="2648" y="3147"/>
                  </a:moveTo>
                  <a:cubicBezTo>
                    <a:pt x="2797" y="3147"/>
                    <a:pt x="2896" y="3317"/>
                    <a:pt x="2805" y="3444"/>
                  </a:cubicBezTo>
                  <a:cubicBezTo>
                    <a:pt x="2768" y="3498"/>
                    <a:pt x="2710" y="3522"/>
                    <a:pt x="2653" y="3522"/>
                  </a:cubicBezTo>
                  <a:cubicBezTo>
                    <a:pt x="2567" y="3522"/>
                    <a:pt x="2483" y="3466"/>
                    <a:pt x="2472" y="3368"/>
                  </a:cubicBezTo>
                  <a:cubicBezTo>
                    <a:pt x="2453" y="3263"/>
                    <a:pt x="2519" y="3168"/>
                    <a:pt x="2624" y="3149"/>
                  </a:cubicBezTo>
                  <a:cubicBezTo>
                    <a:pt x="2632" y="3148"/>
                    <a:pt x="2640" y="3147"/>
                    <a:pt x="2648" y="3147"/>
                  </a:cubicBezTo>
                  <a:close/>
                  <a:moveTo>
                    <a:pt x="2022" y="3662"/>
                  </a:moveTo>
                  <a:cubicBezTo>
                    <a:pt x="2061" y="3662"/>
                    <a:pt x="2091" y="3688"/>
                    <a:pt x="2100" y="3721"/>
                  </a:cubicBezTo>
                  <a:cubicBezTo>
                    <a:pt x="2100" y="3769"/>
                    <a:pt x="2071" y="3807"/>
                    <a:pt x="2033" y="3816"/>
                  </a:cubicBezTo>
                  <a:cubicBezTo>
                    <a:pt x="1985" y="3816"/>
                    <a:pt x="1947" y="3788"/>
                    <a:pt x="1947" y="3750"/>
                  </a:cubicBezTo>
                  <a:cubicBezTo>
                    <a:pt x="1937" y="3702"/>
                    <a:pt x="1966" y="3664"/>
                    <a:pt x="2004" y="3664"/>
                  </a:cubicBezTo>
                  <a:cubicBezTo>
                    <a:pt x="2010" y="3663"/>
                    <a:pt x="2017" y="3662"/>
                    <a:pt x="2022" y="3662"/>
                  </a:cubicBezTo>
                  <a:close/>
                  <a:moveTo>
                    <a:pt x="58" y="1"/>
                  </a:moveTo>
                  <a:cubicBezTo>
                    <a:pt x="58" y="1"/>
                    <a:pt x="1" y="2147"/>
                    <a:pt x="840" y="3616"/>
                  </a:cubicBezTo>
                  <a:cubicBezTo>
                    <a:pt x="1317" y="4475"/>
                    <a:pt x="2138" y="5085"/>
                    <a:pt x="3101" y="5305"/>
                  </a:cubicBezTo>
                  <a:cubicBezTo>
                    <a:pt x="3397" y="4370"/>
                    <a:pt x="3282" y="3349"/>
                    <a:pt x="2786" y="2500"/>
                  </a:cubicBezTo>
                  <a:cubicBezTo>
                    <a:pt x="1947" y="1031"/>
                    <a:pt x="58" y="1"/>
                    <a:pt x="58" y="1"/>
                  </a:cubicBezTo>
                  <a:close/>
                </a:path>
              </a:pathLst>
            </a:custGeom>
            <a:solidFill>
              <a:srgbClr val="FFFFFF"/>
            </a:solidFill>
            <a:ln w="5950" cap="flat" cmpd="sng">
              <a:solidFill>
                <a:srgbClr val="FFFFFF"/>
              </a:solidFill>
              <a:prstDash val="solid"/>
              <a:miter lim="95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40" name="Google Shape;3640;p38"/>
            <p:cNvSpPr/>
            <p:nvPr/>
          </p:nvSpPr>
          <p:spPr>
            <a:xfrm>
              <a:off x="948675" y="4264725"/>
              <a:ext cx="152175" cy="56900"/>
            </a:xfrm>
            <a:custGeom>
              <a:avLst/>
              <a:gdLst/>
              <a:ahLst/>
              <a:cxnLst/>
              <a:rect l="l" t="t" r="r" b="b"/>
              <a:pathLst>
                <a:path w="6087" h="2276" extrusionOk="0">
                  <a:moveTo>
                    <a:pt x="2338" y="0"/>
                  </a:moveTo>
                  <a:cubicBezTo>
                    <a:pt x="1481" y="0"/>
                    <a:pt x="640" y="314"/>
                    <a:pt x="0" y="904"/>
                  </a:cubicBezTo>
                  <a:cubicBezTo>
                    <a:pt x="591" y="1686"/>
                    <a:pt x="1498" y="2173"/>
                    <a:pt x="2480" y="2259"/>
                  </a:cubicBezTo>
                  <a:cubicBezTo>
                    <a:pt x="2605" y="2270"/>
                    <a:pt x="2730" y="2275"/>
                    <a:pt x="2857" y="2275"/>
                  </a:cubicBezTo>
                  <a:cubicBezTo>
                    <a:pt x="4434" y="2275"/>
                    <a:pt x="6086" y="1457"/>
                    <a:pt x="6086" y="1457"/>
                  </a:cubicBezTo>
                  <a:cubicBezTo>
                    <a:pt x="6086" y="1457"/>
                    <a:pt x="4369" y="169"/>
                    <a:pt x="2681" y="17"/>
                  </a:cubicBezTo>
                  <a:cubicBezTo>
                    <a:pt x="2567" y="6"/>
                    <a:pt x="2452" y="0"/>
                    <a:pt x="2338" y="0"/>
                  </a:cubicBezTo>
                  <a:close/>
                </a:path>
              </a:pathLst>
            </a:custGeom>
            <a:solidFill>
              <a:srgbClr val="FFFFFF"/>
            </a:solidFill>
            <a:ln w="5950" cap="flat" cmpd="sng">
              <a:solidFill>
                <a:srgbClr val="FFFFFF"/>
              </a:solidFill>
              <a:prstDash val="solid"/>
              <a:miter lim="95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41" name="Google Shape;3641;p38"/>
            <p:cNvSpPr/>
            <p:nvPr/>
          </p:nvSpPr>
          <p:spPr>
            <a:xfrm>
              <a:off x="1210925" y="4676900"/>
              <a:ext cx="16550" cy="13725"/>
            </a:xfrm>
            <a:custGeom>
              <a:avLst/>
              <a:gdLst/>
              <a:ahLst/>
              <a:cxnLst/>
              <a:rect l="l" t="t" r="r" b="b"/>
              <a:pathLst>
                <a:path w="662" h="549" extrusionOk="0">
                  <a:moveTo>
                    <a:pt x="375" y="0"/>
                  </a:moveTo>
                  <a:cubicBezTo>
                    <a:pt x="363" y="0"/>
                    <a:pt x="350" y="2"/>
                    <a:pt x="337" y="4"/>
                  </a:cubicBezTo>
                  <a:cubicBezTo>
                    <a:pt x="0" y="60"/>
                    <a:pt x="40" y="548"/>
                    <a:pt x="375" y="548"/>
                  </a:cubicBezTo>
                  <a:cubicBezTo>
                    <a:pt x="381" y="548"/>
                    <a:pt x="388" y="548"/>
                    <a:pt x="394" y="548"/>
                  </a:cubicBezTo>
                  <a:lnTo>
                    <a:pt x="423" y="548"/>
                  </a:lnTo>
                  <a:cubicBezTo>
                    <a:pt x="461" y="538"/>
                    <a:pt x="499" y="529"/>
                    <a:pt x="528" y="510"/>
                  </a:cubicBezTo>
                  <a:cubicBezTo>
                    <a:pt x="623" y="443"/>
                    <a:pt x="661" y="338"/>
                    <a:pt x="652" y="233"/>
                  </a:cubicBezTo>
                  <a:cubicBezTo>
                    <a:pt x="633" y="138"/>
                    <a:pt x="566" y="61"/>
                    <a:pt x="480" y="23"/>
                  </a:cubicBezTo>
                  <a:cubicBezTo>
                    <a:pt x="445" y="9"/>
                    <a:pt x="410" y="0"/>
                    <a:pt x="375" y="0"/>
                  </a:cubicBezTo>
                  <a:close/>
                </a:path>
              </a:pathLst>
            </a:custGeom>
            <a:solidFill>
              <a:srgbClr val="FFFFFF"/>
            </a:solidFill>
            <a:ln w="5950" cap="flat" cmpd="sng">
              <a:solidFill>
                <a:srgbClr val="FFFFFF"/>
              </a:solidFill>
              <a:prstDash val="solid"/>
              <a:miter lim="95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42" name="Google Shape;3642;p38"/>
            <p:cNvSpPr/>
            <p:nvPr/>
          </p:nvSpPr>
          <p:spPr>
            <a:xfrm>
              <a:off x="1390575" y="4423750"/>
              <a:ext cx="18850" cy="15800"/>
            </a:xfrm>
            <a:custGeom>
              <a:avLst/>
              <a:gdLst/>
              <a:ahLst/>
              <a:cxnLst/>
              <a:rect l="l" t="t" r="r" b="b"/>
              <a:pathLst>
                <a:path w="754" h="632" extrusionOk="0">
                  <a:moveTo>
                    <a:pt x="336" y="1"/>
                  </a:moveTo>
                  <a:cubicBezTo>
                    <a:pt x="159" y="1"/>
                    <a:pt x="1" y="158"/>
                    <a:pt x="29" y="362"/>
                  </a:cubicBezTo>
                  <a:cubicBezTo>
                    <a:pt x="56" y="521"/>
                    <a:pt x="197" y="631"/>
                    <a:pt x="354" y="631"/>
                  </a:cubicBezTo>
                  <a:cubicBezTo>
                    <a:pt x="366" y="631"/>
                    <a:pt x="379" y="630"/>
                    <a:pt x="391" y="629"/>
                  </a:cubicBezTo>
                  <a:cubicBezTo>
                    <a:pt x="659" y="581"/>
                    <a:pt x="754" y="228"/>
                    <a:pt x="525" y="66"/>
                  </a:cubicBezTo>
                  <a:cubicBezTo>
                    <a:pt x="465" y="21"/>
                    <a:pt x="399" y="1"/>
                    <a:pt x="336" y="1"/>
                  </a:cubicBezTo>
                  <a:close/>
                </a:path>
              </a:pathLst>
            </a:custGeom>
            <a:solidFill>
              <a:srgbClr val="FFFFFF"/>
            </a:solidFill>
            <a:ln w="5950" cap="flat" cmpd="sng">
              <a:solidFill>
                <a:srgbClr val="FFFFFF"/>
              </a:solidFill>
              <a:prstDash val="solid"/>
              <a:miter lim="95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43" name="Google Shape;3643;p38"/>
            <p:cNvSpPr/>
            <p:nvPr/>
          </p:nvSpPr>
          <p:spPr>
            <a:xfrm>
              <a:off x="1515250" y="4633425"/>
              <a:ext cx="27725" cy="23225"/>
            </a:xfrm>
            <a:custGeom>
              <a:avLst/>
              <a:gdLst/>
              <a:ahLst/>
              <a:cxnLst/>
              <a:rect l="l" t="t" r="r" b="b"/>
              <a:pathLst>
                <a:path w="1109" h="929" extrusionOk="0">
                  <a:moveTo>
                    <a:pt x="503" y="0"/>
                  </a:moveTo>
                  <a:cubicBezTo>
                    <a:pt x="240" y="0"/>
                    <a:pt x="1" y="235"/>
                    <a:pt x="50" y="532"/>
                  </a:cubicBezTo>
                  <a:cubicBezTo>
                    <a:pt x="85" y="765"/>
                    <a:pt x="276" y="928"/>
                    <a:pt x="503" y="928"/>
                  </a:cubicBezTo>
                  <a:cubicBezTo>
                    <a:pt x="527" y="928"/>
                    <a:pt x="551" y="926"/>
                    <a:pt x="575" y="923"/>
                  </a:cubicBezTo>
                  <a:cubicBezTo>
                    <a:pt x="975" y="856"/>
                    <a:pt x="1109" y="331"/>
                    <a:pt x="775" y="93"/>
                  </a:cubicBezTo>
                  <a:cubicBezTo>
                    <a:pt x="689" y="29"/>
                    <a:pt x="594" y="0"/>
                    <a:pt x="503" y="0"/>
                  </a:cubicBezTo>
                  <a:close/>
                </a:path>
              </a:pathLst>
            </a:custGeom>
            <a:solidFill>
              <a:srgbClr val="FFFFFF"/>
            </a:solidFill>
            <a:ln w="5950" cap="flat" cmpd="sng">
              <a:solidFill>
                <a:srgbClr val="FFFFFF"/>
              </a:solidFill>
              <a:prstDash val="solid"/>
              <a:miter lim="95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44" name="Google Shape;3644;p38"/>
            <p:cNvSpPr/>
            <p:nvPr/>
          </p:nvSpPr>
          <p:spPr>
            <a:xfrm>
              <a:off x="1341675" y="4465925"/>
              <a:ext cx="34800" cy="25325"/>
            </a:xfrm>
            <a:custGeom>
              <a:avLst/>
              <a:gdLst/>
              <a:ahLst/>
              <a:cxnLst/>
              <a:rect l="l" t="t" r="r" b="b"/>
              <a:pathLst>
                <a:path w="1392" h="1013" extrusionOk="0">
                  <a:moveTo>
                    <a:pt x="611" y="1"/>
                  </a:moveTo>
                  <a:cubicBezTo>
                    <a:pt x="1" y="96"/>
                    <a:pt x="58" y="1003"/>
                    <a:pt x="678" y="1012"/>
                  </a:cubicBezTo>
                  <a:lnTo>
                    <a:pt x="764" y="1012"/>
                  </a:lnTo>
                  <a:cubicBezTo>
                    <a:pt x="821" y="1003"/>
                    <a:pt x="869" y="993"/>
                    <a:pt x="917" y="964"/>
                  </a:cubicBezTo>
                  <a:cubicBezTo>
                    <a:pt x="1392" y="708"/>
                    <a:pt x="1193" y="6"/>
                    <a:pt x="681" y="6"/>
                  </a:cubicBezTo>
                  <a:cubicBezTo>
                    <a:pt x="658" y="6"/>
                    <a:pt x="635" y="8"/>
                    <a:pt x="611" y="10"/>
                  </a:cubicBezTo>
                  <a:lnTo>
                    <a:pt x="611" y="1"/>
                  </a:lnTo>
                  <a:close/>
                </a:path>
              </a:pathLst>
            </a:custGeom>
            <a:solidFill>
              <a:srgbClr val="FFFFFF"/>
            </a:solidFill>
            <a:ln w="5950" cap="flat" cmpd="sng">
              <a:solidFill>
                <a:srgbClr val="FFFFFF"/>
              </a:solidFill>
              <a:prstDash val="solid"/>
              <a:miter lim="95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45" name="Google Shape;3645;p38"/>
            <p:cNvSpPr/>
            <p:nvPr/>
          </p:nvSpPr>
          <p:spPr>
            <a:xfrm>
              <a:off x="1591125" y="4308725"/>
              <a:ext cx="15050" cy="12525"/>
            </a:xfrm>
            <a:custGeom>
              <a:avLst/>
              <a:gdLst/>
              <a:ahLst/>
              <a:cxnLst/>
              <a:rect l="l" t="t" r="r" b="b"/>
              <a:pathLst>
                <a:path w="602" h="501" extrusionOk="0">
                  <a:moveTo>
                    <a:pt x="331" y="0"/>
                  </a:moveTo>
                  <a:cubicBezTo>
                    <a:pt x="319" y="0"/>
                    <a:pt x="308" y="1"/>
                    <a:pt x="297" y="2"/>
                  </a:cubicBezTo>
                  <a:cubicBezTo>
                    <a:pt x="77" y="41"/>
                    <a:pt x="1" y="327"/>
                    <a:pt x="182" y="451"/>
                  </a:cubicBezTo>
                  <a:cubicBezTo>
                    <a:pt x="229" y="485"/>
                    <a:pt x="281" y="501"/>
                    <a:pt x="330" y="501"/>
                  </a:cubicBezTo>
                  <a:cubicBezTo>
                    <a:pt x="473" y="501"/>
                    <a:pt x="602" y="375"/>
                    <a:pt x="573" y="212"/>
                  </a:cubicBezTo>
                  <a:cubicBezTo>
                    <a:pt x="556" y="90"/>
                    <a:pt x="451" y="0"/>
                    <a:pt x="331" y="0"/>
                  </a:cubicBezTo>
                  <a:close/>
                </a:path>
              </a:pathLst>
            </a:custGeom>
            <a:solidFill>
              <a:srgbClr val="FFFFFF"/>
            </a:solidFill>
            <a:ln w="5950" cap="flat" cmpd="sng">
              <a:solidFill>
                <a:srgbClr val="FFFFFF"/>
              </a:solidFill>
              <a:prstDash val="solid"/>
              <a:miter lim="95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46" name="Google Shape;3646;p38"/>
            <p:cNvSpPr/>
            <p:nvPr/>
          </p:nvSpPr>
          <p:spPr>
            <a:xfrm>
              <a:off x="1651000" y="4550125"/>
              <a:ext cx="8125" cy="12425"/>
            </a:xfrm>
            <a:custGeom>
              <a:avLst/>
              <a:gdLst/>
              <a:ahLst/>
              <a:cxnLst/>
              <a:rect l="l" t="t" r="r" b="b"/>
              <a:pathLst>
                <a:path w="325" h="497" extrusionOk="0">
                  <a:moveTo>
                    <a:pt x="248" y="0"/>
                  </a:moveTo>
                  <a:lnTo>
                    <a:pt x="248" y="0"/>
                  </a:lnTo>
                  <a:cubicBezTo>
                    <a:pt x="0" y="105"/>
                    <a:pt x="58" y="468"/>
                    <a:pt x="325" y="496"/>
                  </a:cubicBezTo>
                  <a:lnTo>
                    <a:pt x="248" y="0"/>
                  </a:lnTo>
                  <a:close/>
                </a:path>
              </a:pathLst>
            </a:custGeom>
            <a:solidFill>
              <a:srgbClr val="FFFFFF"/>
            </a:solidFill>
            <a:ln w="5950" cap="flat" cmpd="sng">
              <a:solidFill>
                <a:srgbClr val="FFFFFF"/>
              </a:solidFill>
              <a:prstDash val="solid"/>
              <a:miter lim="95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47" name="Google Shape;3647;p38"/>
            <p:cNvSpPr/>
            <p:nvPr/>
          </p:nvSpPr>
          <p:spPr>
            <a:xfrm>
              <a:off x="1471550" y="4301225"/>
              <a:ext cx="7275" cy="6150"/>
            </a:xfrm>
            <a:custGeom>
              <a:avLst/>
              <a:gdLst/>
              <a:ahLst/>
              <a:cxnLst/>
              <a:rect l="l" t="t" r="r" b="b"/>
              <a:pathLst>
                <a:path w="291" h="246" extrusionOk="0">
                  <a:moveTo>
                    <a:pt x="125" y="1"/>
                  </a:moveTo>
                  <a:cubicBezTo>
                    <a:pt x="59" y="1"/>
                    <a:pt x="0" y="63"/>
                    <a:pt x="14" y="140"/>
                  </a:cubicBezTo>
                  <a:cubicBezTo>
                    <a:pt x="24" y="207"/>
                    <a:pt x="81" y="245"/>
                    <a:pt x="148" y="245"/>
                  </a:cubicBezTo>
                  <a:cubicBezTo>
                    <a:pt x="253" y="226"/>
                    <a:pt x="291" y="93"/>
                    <a:pt x="195" y="26"/>
                  </a:cubicBezTo>
                  <a:cubicBezTo>
                    <a:pt x="173" y="8"/>
                    <a:pt x="149" y="1"/>
                    <a:pt x="125" y="1"/>
                  </a:cubicBezTo>
                  <a:close/>
                </a:path>
              </a:pathLst>
            </a:custGeom>
            <a:solidFill>
              <a:srgbClr val="FFFFFF"/>
            </a:solidFill>
            <a:ln w="5950" cap="flat" cmpd="sng">
              <a:solidFill>
                <a:srgbClr val="FFFFFF"/>
              </a:solidFill>
              <a:prstDash val="solid"/>
              <a:miter lim="95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48" name="Google Shape;3648;p38"/>
            <p:cNvSpPr/>
            <p:nvPr/>
          </p:nvSpPr>
          <p:spPr>
            <a:xfrm>
              <a:off x="1397000" y="4274375"/>
              <a:ext cx="13375" cy="11150"/>
            </a:xfrm>
            <a:custGeom>
              <a:avLst/>
              <a:gdLst/>
              <a:ahLst/>
              <a:cxnLst/>
              <a:rect l="l" t="t" r="r" b="b"/>
              <a:pathLst>
                <a:path w="535" h="446" extrusionOk="0">
                  <a:moveTo>
                    <a:pt x="291" y="0"/>
                  </a:moveTo>
                  <a:cubicBezTo>
                    <a:pt x="280" y="0"/>
                    <a:pt x="269" y="1"/>
                    <a:pt x="258" y="3"/>
                  </a:cubicBezTo>
                  <a:cubicBezTo>
                    <a:pt x="58" y="31"/>
                    <a:pt x="1" y="289"/>
                    <a:pt x="163" y="403"/>
                  </a:cubicBezTo>
                  <a:cubicBezTo>
                    <a:pt x="202" y="433"/>
                    <a:pt x="246" y="446"/>
                    <a:pt x="290" y="446"/>
                  </a:cubicBezTo>
                  <a:cubicBezTo>
                    <a:pt x="415" y="446"/>
                    <a:pt x="535" y="336"/>
                    <a:pt x="506" y="194"/>
                  </a:cubicBezTo>
                  <a:cubicBezTo>
                    <a:pt x="489" y="81"/>
                    <a:pt x="394" y="0"/>
                    <a:pt x="291" y="0"/>
                  </a:cubicBezTo>
                  <a:close/>
                </a:path>
              </a:pathLst>
            </a:custGeom>
            <a:solidFill>
              <a:srgbClr val="FFFFFF"/>
            </a:solidFill>
            <a:ln w="5950" cap="flat" cmpd="sng">
              <a:solidFill>
                <a:srgbClr val="FFFFFF"/>
              </a:solidFill>
              <a:prstDash val="solid"/>
              <a:miter lim="95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49" name="Google Shape;3649;p38"/>
            <p:cNvSpPr/>
            <p:nvPr/>
          </p:nvSpPr>
          <p:spPr>
            <a:xfrm>
              <a:off x="1277775" y="4190600"/>
              <a:ext cx="16225" cy="13425"/>
            </a:xfrm>
            <a:custGeom>
              <a:avLst/>
              <a:gdLst/>
              <a:ahLst/>
              <a:cxnLst/>
              <a:rect l="l" t="t" r="r" b="b"/>
              <a:pathLst>
                <a:path w="649" h="537" extrusionOk="0">
                  <a:moveTo>
                    <a:pt x="362" y="1"/>
                  </a:moveTo>
                  <a:cubicBezTo>
                    <a:pt x="347" y="1"/>
                    <a:pt x="331" y="2"/>
                    <a:pt x="315" y="6"/>
                  </a:cubicBezTo>
                  <a:cubicBezTo>
                    <a:pt x="77" y="34"/>
                    <a:pt x="0" y="339"/>
                    <a:pt x="191" y="482"/>
                  </a:cubicBezTo>
                  <a:cubicBezTo>
                    <a:pt x="243" y="520"/>
                    <a:pt x="300" y="536"/>
                    <a:pt x="354" y="536"/>
                  </a:cubicBezTo>
                  <a:cubicBezTo>
                    <a:pt x="510" y="536"/>
                    <a:pt x="649" y="401"/>
                    <a:pt x="620" y="225"/>
                  </a:cubicBezTo>
                  <a:cubicBezTo>
                    <a:pt x="595" y="98"/>
                    <a:pt x="487" y="1"/>
                    <a:pt x="362" y="1"/>
                  </a:cubicBezTo>
                  <a:close/>
                </a:path>
              </a:pathLst>
            </a:custGeom>
            <a:solidFill>
              <a:srgbClr val="FFFFFF"/>
            </a:solidFill>
            <a:ln w="5950" cap="flat" cmpd="sng">
              <a:solidFill>
                <a:srgbClr val="FFFFFF"/>
              </a:solidFill>
              <a:prstDash val="solid"/>
              <a:miter lim="95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50" name="Google Shape;3650;p38"/>
            <p:cNvSpPr/>
            <p:nvPr/>
          </p:nvSpPr>
          <p:spPr>
            <a:xfrm>
              <a:off x="1306150" y="4210600"/>
              <a:ext cx="24325" cy="23075"/>
            </a:xfrm>
            <a:custGeom>
              <a:avLst/>
              <a:gdLst/>
              <a:ahLst/>
              <a:cxnLst/>
              <a:rect l="l" t="t" r="r" b="b"/>
              <a:pathLst>
                <a:path w="973" h="923" extrusionOk="0">
                  <a:moveTo>
                    <a:pt x="476" y="0"/>
                  </a:moveTo>
                  <a:cubicBezTo>
                    <a:pt x="451" y="0"/>
                    <a:pt x="426" y="2"/>
                    <a:pt x="401" y="7"/>
                  </a:cubicBezTo>
                  <a:cubicBezTo>
                    <a:pt x="201" y="35"/>
                    <a:pt x="39" y="188"/>
                    <a:pt x="10" y="388"/>
                  </a:cubicBezTo>
                  <a:cubicBezTo>
                    <a:pt x="0" y="446"/>
                    <a:pt x="0" y="493"/>
                    <a:pt x="10" y="541"/>
                  </a:cubicBezTo>
                  <a:cubicBezTo>
                    <a:pt x="61" y="803"/>
                    <a:pt x="261" y="923"/>
                    <a:pt x="463" y="923"/>
                  </a:cubicBezTo>
                  <a:cubicBezTo>
                    <a:pt x="716" y="923"/>
                    <a:pt x="973" y="733"/>
                    <a:pt x="935" y="398"/>
                  </a:cubicBezTo>
                  <a:cubicBezTo>
                    <a:pt x="935" y="369"/>
                    <a:pt x="926" y="341"/>
                    <a:pt x="916" y="312"/>
                  </a:cubicBezTo>
                  <a:cubicBezTo>
                    <a:pt x="849" y="126"/>
                    <a:pt x="669" y="0"/>
                    <a:pt x="476" y="0"/>
                  </a:cubicBezTo>
                  <a:close/>
                </a:path>
              </a:pathLst>
            </a:custGeom>
            <a:solidFill>
              <a:srgbClr val="FFFFFF"/>
            </a:solidFill>
            <a:ln w="5950" cap="flat" cmpd="sng">
              <a:solidFill>
                <a:srgbClr val="FFFFFF"/>
              </a:solidFill>
              <a:prstDash val="solid"/>
              <a:miter lim="95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51" name="Google Shape;3651;p38"/>
            <p:cNvSpPr/>
            <p:nvPr/>
          </p:nvSpPr>
          <p:spPr>
            <a:xfrm>
              <a:off x="1047150" y="4393325"/>
              <a:ext cx="16775" cy="14125"/>
            </a:xfrm>
            <a:custGeom>
              <a:avLst/>
              <a:gdLst/>
              <a:ahLst/>
              <a:cxnLst/>
              <a:rect l="l" t="t" r="r" b="b"/>
              <a:pathLst>
                <a:path w="671" h="565" extrusionOk="0">
                  <a:moveTo>
                    <a:pt x="372" y="1"/>
                  </a:moveTo>
                  <a:cubicBezTo>
                    <a:pt x="357" y="1"/>
                    <a:pt x="341" y="2"/>
                    <a:pt x="325" y="5"/>
                  </a:cubicBezTo>
                  <a:cubicBezTo>
                    <a:pt x="77" y="43"/>
                    <a:pt x="1" y="358"/>
                    <a:pt x="201" y="511"/>
                  </a:cubicBezTo>
                  <a:cubicBezTo>
                    <a:pt x="253" y="547"/>
                    <a:pt x="310" y="564"/>
                    <a:pt x="365" y="564"/>
                  </a:cubicBezTo>
                  <a:cubicBezTo>
                    <a:pt x="524" y="564"/>
                    <a:pt x="671" y="427"/>
                    <a:pt x="649" y="243"/>
                  </a:cubicBezTo>
                  <a:cubicBezTo>
                    <a:pt x="624" y="107"/>
                    <a:pt x="506" y="1"/>
                    <a:pt x="372" y="1"/>
                  </a:cubicBezTo>
                  <a:close/>
                </a:path>
              </a:pathLst>
            </a:custGeom>
            <a:solidFill>
              <a:srgbClr val="FFFFFF"/>
            </a:solidFill>
            <a:ln w="5950" cap="flat" cmpd="sng">
              <a:solidFill>
                <a:srgbClr val="FFFFFF"/>
              </a:solidFill>
              <a:prstDash val="solid"/>
              <a:miter lim="95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52" name="Google Shape;3652;p38"/>
            <p:cNvSpPr/>
            <p:nvPr/>
          </p:nvSpPr>
          <p:spPr>
            <a:xfrm>
              <a:off x="1129975" y="4546675"/>
              <a:ext cx="8000" cy="7350"/>
            </a:xfrm>
            <a:custGeom>
              <a:avLst/>
              <a:gdLst/>
              <a:ahLst/>
              <a:cxnLst/>
              <a:rect l="l" t="t" r="r" b="b"/>
              <a:pathLst>
                <a:path w="320" h="294" extrusionOk="0">
                  <a:moveTo>
                    <a:pt x="164" y="0"/>
                  </a:moveTo>
                  <a:cubicBezTo>
                    <a:pt x="83" y="0"/>
                    <a:pt x="1" y="64"/>
                    <a:pt x="17" y="176"/>
                  </a:cubicBezTo>
                  <a:cubicBezTo>
                    <a:pt x="30" y="257"/>
                    <a:pt x="93" y="294"/>
                    <a:pt x="157" y="294"/>
                  </a:cubicBezTo>
                  <a:cubicBezTo>
                    <a:pt x="237" y="294"/>
                    <a:pt x="319" y="235"/>
                    <a:pt x="303" y="129"/>
                  </a:cubicBezTo>
                  <a:cubicBezTo>
                    <a:pt x="291" y="40"/>
                    <a:pt x="228" y="0"/>
                    <a:pt x="164" y="0"/>
                  </a:cubicBezTo>
                  <a:close/>
                </a:path>
              </a:pathLst>
            </a:custGeom>
            <a:solidFill>
              <a:srgbClr val="FFFFFF"/>
            </a:solidFill>
            <a:ln w="5950" cap="flat" cmpd="sng">
              <a:solidFill>
                <a:srgbClr val="FFFFFF"/>
              </a:solidFill>
              <a:prstDash val="solid"/>
              <a:miter lim="95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53" name="Google Shape;3653;p38"/>
            <p:cNvSpPr/>
            <p:nvPr/>
          </p:nvSpPr>
          <p:spPr>
            <a:xfrm>
              <a:off x="1078875" y="5050050"/>
              <a:ext cx="20050" cy="19375"/>
            </a:xfrm>
            <a:custGeom>
              <a:avLst/>
              <a:gdLst/>
              <a:ahLst/>
              <a:cxnLst/>
              <a:rect l="l" t="t" r="r" b="b"/>
              <a:pathLst>
                <a:path w="802" h="775" extrusionOk="0">
                  <a:moveTo>
                    <a:pt x="409" y="0"/>
                  </a:moveTo>
                  <a:cubicBezTo>
                    <a:pt x="392" y="0"/>
                    <a:pt x="373" y="2"/>
                    <a:pt x="353" y="7"/>
                  </a:cubicBezTo>
                  <a:cubicBezTo>
                    <a:pt x="144" y="36"/>
                    <a:pt x="0" y="236"/>
                    <a:pt x="29" y="446"/>
                  </a:cubicBezTo>
                  <a:cubicBezTo>
                    <a:pt x="29" y="465"/>
                    <a:pt x="39" y="484"/>
                    <a:pt x="48" y="503"/>
                  </a:cubicBezTo>
                  <a:cubicBezTo>
                    <a:pt x="91" y="666"/>
                    <a:pt x="249" y="775"/>
                    <a:pt x="412" y="775"/>
                  </a:cubicBezTo>
                  <a:cubicBezTo>
                    <a:pt x="431" y="775"/>
                    <a:pt x="449" y="773"/>
                    <a:pt x="468" y="770"/>
                  </a:cubicBezTo>
                  <a:cubicBezTo>
                    <a:pt x="516" y="761"/>
                    <a:pt x="563" y="751"/>
                    <a:pt x="601" y="723"/>
                  </a:cubicBezTo>
                  <a:cubicBezTo>
                    <a:pt x="725" y="656"/>
                    <a:pt x="802" y="522"/>
                    <a:pt x="802" y="389"/>
                  </a:cubicBezTo>
                  <a:cubicBezTo>
                    <a:pt x="802" y="370"/>
                    <a:pt x="802" y="351"/>
                    <a:pt x="802" y="332"/>
                  </a:cubicBezTo>
                  <a:cubicBezTo>
                    <a:pt x="773" y="160"/>
                    <a:pt x="630" y="26"/>
                    <a:pt x="458" y="7"/>
                  </a:cubicBezTo>
                  <a:cubicBezTo>
                    <a:pt x="444" y="2"/>
                    <a:pt x="427" y="0"/>
                    <a:pt x="409" y="0"/>
                  </a:cubicBezTo>
                  <a:close/>
                </a:path>
              </a:pathLst>
            </a:custGeom>
            <a:solidFill>
              <a:srgbClr val="FFFFFF"/>
            </a:solidFill>
            <a:ln w="5950" cap="flat" cmpd="sng">
              <a:solidFill>
                <a:srgbClr val="FFFFFF"/>
              </a:solidFill>
              <a:prstDash val="solid"/>
              <a:miter lim="95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54" name="Google Shape;3654;p38"/>
            <p:cNvSpPr/>
            <p:nvPr/>
          </p:nvSpPr>
          <p:spPr>
            <a:xfrm>
              <a:off x="1295650" y="4835475"/>
              <a:ext cx="19525" cy="16175"/>
            </a:xfrm>
            <a:custGeom>
              <a:avLst/>
              <a:gdLst/>
              <a:ahLst/>
              <a:cxnLst/>
              <a:rect l="l" t="t" r="r" b="b"/>
              <a:pathLst>
                <a:path w="781" h="647" extrusionOk="0">
                  <a:moveTo>
                    <a:pt x="428" y="0"/>
                  </a:moveTo>
                  <a:cubicBezTo>
                    <a:pt x="410" y="0"/>
                    <a:pt x="391" y="2"/>
                    <a:pt x="373" y="5"/>
                  </a:cubicBezTo>
                  <a:cubicBezTo>
                    <a:pt x="87" y="43"/>
                    <a:pt x="1" y="415"/>
                    <a:pt x="230" y="587"/>
                  </a:cubicBezTo>
                  <a:cubicBezTo>
                    <a:pt x="290" y="628"/>
                    <a:pt x="356" y="646"/>
                    <a:pt x="420" y="646"/>
                  </a:cubicBezTo>
                  <a:cubicBezTo>
                    <a:pt x="608" y="646"/>
                    <a:pt x="780" y="486"/>
                    <a:pt x="745" y="272"/>
                  </a:cubicBezTo>
                  <a:cubicBezTo>
                    <a:pt x="719" y="109"/>
                    <a:pt x="586" y="0"/>
                    <a:pt x="428" y="0"/>
                  </a:cubicBezTo>
                  <a:close/>
                </a:path>
              </a:pathLst>
            </a:custGeom>
            <a:solidFill>
              <a:srgbClr val="FFFFFF"/>
            </a:solidFill>
            <a:ln w="5950" cap="flat" cmpd="sng">
              <a:solidFill>
                <a:srgbClr val="FFFFFF"/>
              </a:solidFill>
              <a:prstDash val="solid"/>
              <a:miter lim="95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55" name="Google Shape;3655;p38"/>
            <p:cNvSpPr/>
            <p:nvPr/>
          </p:nvSpPr>
          <p:spPr>
            <a:xfrm>
              <a:off x="1439225" y="4753275"/>
              <a:ext cx="10800" cy="9175"/>
            </a:xfrm>
            <a:custGeom>
              <a:avLst/>
              <a:gdLst/>
              <a:ahLst/>
              <a:cxnLst/>
              <a:rect l="l" t="t" r="r" b="b"/>
              <a:pathLst>
                <a:path w="432" h="367" extrusionOk="0">
                  <a:moveTo>
                    <a:pt x="228" y="1"/>
                  </a:moveTo>
                  <a:cubicBezTo>
                    <a:pt x="222" y="1"/>
                    <a:pt x="216" y="1"/>
                    <a:pt x="210" y="2"/>
                  </a:cubicBezTo>
                  <a:cubicBezTo>
                    <a:pt x="48" y="30"/>
                    <a:pt x="0" y="231"/>
                    <a:pt x="124" y="326"/>
                  </a:cubicBezTo>
                  <a:cubicBezTo>
                    <a:pt x="160" y="354"/>
                    <a:pt x="199" y="366"/>
                    <a:pt x="237" y="366"/>
                  </a:cubicBezTo>
                  <a:cubicBezTo>
                    <a:pt x="340" y="366"/>
                    <a:pt x="432" y="273"/>
                    <a:pt x="411" y="154"/>
                  </a:cubicBezTo>
                  <a:cubicBezTo>
                    <a:pt x="402" y="65"/>
                    <a:pt x="317" y="1"/>
                    <a:pt x="228" y="1"/>
                  </a:cubicBezTo>
                  <a:close/>
                </a:path>
              </a:pathLst>
            </a:custGeom>
            <a:solidFill>
              <a:srgbClr val="FFFFFF"/>
            </a:solidFill>
            <a:ln w="5950" cap="flat" cmpd="sng">
              <a:solidFill>
                <a:srgbClr val="FFFFFF"/>
              </a:solidFill>
              <a:prstDash val="solid"/>
              <a:miter lim="95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56" name="Google Shape;3656;p38"/>
            <p:cNvSpPr/>
            <p:nvPr/>
          </p:nvSpPr>
          <p:spPr>
            <a:xfrm>
              <a:off x="1486450" y="4918275"/>
              <a:ext cx="12225" cy="10250"/>
            </a:xfrm>
            <a:custGeom>
              <a:avLst/>
              <a:gdLst/>
              <a:ahLst/>
              <a:cxnLst/>
              <a:rect l="l" t="t" r="r" b="b"/>
              <a:pathLst>
                <a:path w="489" h="410" extrusionOk="0">
                  <a:moveTo>
                    <a:pt x="271" y="0"/>
                  </a:moveTo>
                  <a:cubicBezTo>
                    <a:pt x="260" y="0"/>
                    <a:pt x="249" y="1"/>
                    <a:pt x="239" y="3"/>
                  </a:cubicBezTo>
                  <a:cubicBezTo>
                    <a:pt x="57" y="32"/>
                    <a:pt x="0" y="261"/>
                    <a:pt x="143" y="365"/>
                  </a:cubicBezTo>
                  <a:cubicBezTo>
                    <a:pt x="184" y="396"/>
                    <a:pt x="228" y="410"/>
                    <a:pt x="270" y="410"/>
                  </a:cubicBezTo>
                  <a:cubicBezTo>
                    <a:pt x="387" y="410"/>
                    <a:pt x="489" y="307"/>
                    <a:pt x="468" y="175"/>
                  </a:cubicBezTo>
                  <a:cubicBezTo>
                    <a:pt x="450" y="72"/>
                    <a:pt x="364" y="0"/>
                    <a:pt x="271" y="0"/>
                  </a:cubicBezTo>
                  <a:close/>
                </a:path>
              </a:pathLst>
            </a:custGeom>
            <a:solidFill>
              <a:srgbClr val="FFFFFF"/>
            </a:solidFill>
            <a:ln w="5950" cap="flat" cmpd="sng">
              <a:solidFill>
                <a:srgbClr val="FFFFFF"/>
              </a:solidFill>
              <a:prstDash val="solid"/>
              <a:miter lim="95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57" name="Google Shape;3657;p38"/>
            <p:cNvSpPr/>
            <p:nvPr/>
          </p:nvSpPr>
          <p:spPr>
            <a:xfrm>
              <a:off x="1624275" y="4879875"/>
              <a:ext cx="12025" cy="9875"/>
            </a:xfrm>
            <a:custGeom>
              <a:avLst/>
              <a:gdLst/>
              <a:ahLst/>
              <a:cxnLst/>
              <a:rect l="l" t="t" r="r" b="b"/>
              <a:pathLst>
                <a:path w="481" h="395" extrusionOk="0">
                  <a:moveTo>
                    <a:pt x="265" y="0"/>
                  </a:moveTo>
                  <a:cubicBezTo>
                    <a:pt x="253" y="0"/>
                    <a:pt x="242" y="1"/>
                    <a:pt x="230" y="3"/>
                  </a:cubicBezTo>
                  <a:cubicBezTo>
                    <a:pt x="58" y="22"/>
                    <a:pt x="1" y="251"/>
                    <a:pt x="144" y="356"/>
                  </a:cubicBezTo>
                  <a:cubicBezTo>
                    <a:pt x="180" y="383"/>
                    <a:pt x="221" y="395"/>
                    <a:pt x="260" y="395"/>
                  </a:cubicBezTo>
                  <a:cubicBezTo>
                    <a:pt x="374" y="395"/>
                    <a:pt x="480" y="293"/>
                    <a:pt x="459" y="165"/>
                  </a:cubicBezTo>
                  <a:cubicBezTo>
                    <a:pt x="442" y="71"/>
                    <a:pt x="363" y="0"/>
                    <a:pt x="265" y="0"/>
                  </a:cubicBezTo>
                  <a:close/>
                </a:path>
              </a:pathLst>
            </a:custGeom>
            <a:solidFill>
              <a:srgbClr val="FFFFFF"/>
            </a:solidFill>
            <a:ln w="5950" cap="flat" cmpd="sng">
              <a:solidFill>
                <a:srgbClr val="FFFFFF"/>
              </a:solidFill>
              <a:prstDash val="solid"/>
              <a:miter lim="95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58" name="Google Shape;3658;p38"/>
            <p:cNvSpPr/>
            <p:nvPr/>
          </p:nvSpPr>
          <p:spPr>
            <a:xfrm>
              <a:off x="1406075" y="5277725"/>
              <a:ext cx="62275" cy="55600"/>
            </a:xfrm>
            <a:custGeom>
              <a:avLst/>
              <a:gdLst/>
              <a:ahLst/>
              <a:cxnLst/>
              <a:rect l="l" t="t" r="r" b="b"/>
              <a:pathLst>
                <a:path w="2491" h="2224" extrusionOk="0">
                  <a:moveTo>
                    <a:pt x="344" y="1"/>
                  </a:moveTo>
                  <a:cubicBezTo>
                    <a:pt x="268" y="172"/>
                    <a:pt x="220" y="354"/>
                    <a:pt x="191" y="535"/>
                  </a:cubicBezTo>
                  <a:cubicBezTo>
                    <a:pt x="182" y="530"/>
                    <a:pt x="172" y="528"/>
                    <a:pt x="163" y="528"/>
                  </a:cubicBezTo>
                  <a:cubicBezTo>
                    <a:pt x="153" y="528"/>
                    <a:pt x="143" y="530"/>
                    <a:pt x="134" y="535"/>
                  </a:cubicBezTo>
                  <a:cubicBezTo>
                    <a:pt x="58" y="544"/>
                    <a:pt x="0" y="611"/>
                    <a:pt x="19" y="688"/>
                  </a:cubicBezTo>
                  <a:cubicBezTo>
                    <a:pt x="29" y="754"/>
                    <a:pt x="77" y="802"/>
                    <a:pt x="143" y="812"/>
                  </a:cubicBezTo>
                  <a:cubicBezTo>
                    <a:pt x="86" y="1288"/>
                    <a:pt x="124" y="1765"/>
                    <a:pt x="268" y="2223"/>
                  </a:cubicBezTo>
                  <a:lnTo>
                    <a:pt x="2490" y="1775"/>
                  </a:lnTo>
                  <a:cubicBezTo>
                    <a:pt x="2051" y="907"/>
                    <a:pt x="1269" y="268"/>
                    <a:pt x="344" y="1"/>
                  </a:cubicBezTo>
                  <a:close/>
                </a:path>
              </a:pathLst>
            </a:custGeom>
            <a:solidFill>
              <a:srgbClr val="FFFFFF"/>
            </a:solidFill>
            <a:ln w="5950" cap="flat" cmpd="sng">
              <a:solidFill>
                <a:srgbClr val="FFFFFF"/>
              </a:solidFill>
              <a:prstDash val="solid"/>
              <a:miter lim="95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59" name="Google Shape;3659;p38"/>
            <p:cNvSpPr/>
            <p:nvPr/>
          </p:nvSpPr>
          <p:spPr>
            <a:xfrm>
              <a:off x="1426350" y="5084225"/>
              <a:ext cx="143575" cy="66550"/>
            </a:xfrm>
            <a:custGeom>
              <a:avLst/>
              <a:gdLst/>
              <a:ahLst/>
              <a:cxnLst/>
              <a:rect l="l" t="t" r="r" b="b"/>
              <a:pathLst>
                <a:path w="5743" h="2662" extrusionOk="0">
                  <a:moveTo>
                    <a:pt x="4162" y="1"/>
                  </a:moveTo>
                  <a:cubicBezTo>
                    <a:pt x="3739" y="1"/>
                    <a:pt x="3315" y="79"/>
                    <a:pt x="2910" y="233"/>
                  </a:cubicBezTo>
                  <a:cubicBezTo>
                    <a:pt x="1326" y="834"/>
                    <a:pt x="0" y="2523"/>
                    <a:pt x="0" y="2523"/>
                  </a:cubicBezTo>
                  <a:cubicBezTo>
                    <a:pt x="0" y="2523"/>
                    <a:pt x="715" y="2661"/>
                    <a:pt x="1625" y="2661"/>
                  </a:cubicBezTo>
                  <a:cubicBezTo>
                    <a:pt x="2281" y="2661"/>
                    <a:pt x="3038" y="2589"/>
                    <a:pt x="3701" y="2341"/>
                  </a:cubicBezTo>
                  <a:cubicBezTo>
                    <a:pt x="4627" y="2008"/>
                    <a:pt x="5371" y="1292"/>
                    <a:pt x="5743" y="386"/>
                  </a:cubicBezTo>
                  <a:cubicBezTo>
                    <a:pt x="5244" y="129"/>
                    <a:pt x="4704" y="1"/>
                    <a:pt x="4162" y="1"/>
                  </a:cubicBezTo>
                  <a:close/>
                </a:path>
              </a:pathLst>
            </a:custGeom>
            <a:solidFill>
              <a:srgbClr val="FFFFFF"/>
            </a:solidFill>
            <a:ln w="5950" cap="flat" cmpd="sng">
              <a:solidFill>
                <a:srgbClr val="FFFFFF"/>
              </a:solidFill>
              <a:prstDash val="solid"/>
              <a:miter lim="95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60" name="Google Shape;3660;p38"/>
            <p:cNvSpPr/>
            <p:nvPr/>
          </p:nvSpPr>
          <p:spPr>
            <a:xfrm>
              <a:off x="1128950" y="5236675"/>
              <a:ext cx="121900" cy="56725"/>
            </a:xfrm>
            <a:custGeom>
              <a:avLst/>
              <a:gdLst/>
              <a:ahLst/>
              <a:cxnLst/>
              <a:rect l="l" t="t" r="r" b="b"/>
              <a:pathLst>
                <a:path w="4876" h="2269" extrusionOk="0">
                  <a:moveTo>
                    <a:pt x="1129" y="1"/>
                  </a:moveTo>
                  <a:cubicBezTo>
                    <a:pt x="745" y="1"/>
                    <a:pt x="365" y="69"/>
                    <a:pt x="1" y="193"/>
                  </a:cubicBezTo>
                  <a:lnTo>
                    <a:pt x="382" y="2053"/>
                  </a:lnTo>
                  <a:cubicBezTo>
                    <a:pt x="668" y="2158"/>
                    <a:pt x="974" y="2225"/>
                    <a:pt x="1279" y="2253"/>
                  </a:cubicBezTo>
                  <a:cubicBezTo>
                    <a:pt x="1413" y="2263"/>
                    <a:pt x="1547" y="2269"/>
                    <a:pt x="1682" y="2269"/>
                  </a:cubicBezTo>
                  <a:cubicBezTo>
                    <a:pt x="1924" y="2269"/>
                    <a:pt x="2166" y="2252"/>
                    <a:pt x="2405" y="2215"/>
                  </a:cubicBezTo>
                  <a:cubicBezTo>
                    <a:pt x="2452" y="2206"/>
                    <a:pt x="2500" y="2206"/>
                    <a:pt x="2548" y="2196"/>
                  </a:cubicBezTo>
                  <a:cubicBezTo>
                    <a:pt x="2624" y="2186"/>
                    <a:pt x="2700" y="2167"/>
                    <a:pt x="2777" y="2158"/>
                  </a:cubicBezTo>
                  <a:lnTo>
                    <a:pt x="2901" y="2129"/>
                  </a:lnTo>
                  <a:lnTo>
                    <a:pt x="2977" y="2110"/>
                  </a:lnTo>
                  <a:lnTo>
                    <a:pt x="3111" y="2081"/>
                  </a:lnTo>
                  <a:cubicBezTo>
                    <a:pt x="3187" y="2062"/>
                    <a:pt x="3254" y="2043"/>
                    <a:pt x="3330" y="2024"/>
                  </a:cubicBezTo>
                  <a:lnTo>
                    <a:pt x="3444" y="1996"/>
                  </a:lnTo>
                  <a:lnTo>
                    <a:pt x="3502" y="1977"/>
                  </a:lnTo>
                  <a:lnTo>
                    <a:pt x="3626" y="1938"/>
                  </a:lnTo>
                  <a:cubicBezTo>
                    <a:pt x="3692" y="1919"/>
                    <a:pt x="3759" y="1900"/>
                    <a:pt x="3816" y="1881"/>
                  </a:cubicBezTo>
                  <a:lnTo>
                    <a:pt x="3921" y="1843"/>
                  </a:lnTo>
                  <a:lnTo>
                    <a:pt x="3969" y="1824"/>
                  </a:lnTo>
                  <a:lnTo>
                    <a:pt x="4084" y="1786"/>
                  </a:lnTo>
                  <a:cubicBezTo>
                    <a:pt x="4169" y="1757"/>
                    <a:pt x="4246" y="1729"/>
                    <a:pt x="4322" y="1700"/>
                  </a:cubicBezTo>
                  <a:lnTo>
                    <a:pt x="4456" y="1643"/>
                  </a:lnTo>
                  <a:cubicBezTo>
                    <a:pt x="4694" y="1547"/>
                    <a:pt x="4847" y="1471"/>
                    <a:pt x="4875" y="1461"/>
                  </a:cubicBezTo>
                  <a:cubicBezTo>
                    <a:pt x="4875" y="1461"/>
                    <a:pt x="4723" y="1337"/>
                    <a:pt x="4465" y="1185"/>
                  </a:cubicBezTo>
                  <a:lnTo>
                    <a:pt x="4437" y="1156"/>
                  </a:lnTo>
                  <a:cubicBezTo>
                    <a:pt x="4408" y="1137"/>
                    <a:pt x="4379" y="1118"/>
                    <a:pt x="4351" y="1099"/>
                  </a:cubicBezTo>
                  <a:cubicBezTo>
                    <a:pt x="4246" y="1032"/>
                    <a:pt x="4122" y="965"/>
                    <a:pt x="3998" y="889"/>
                  </a:cubicBezTo>
                  <a:lnTo>
                    <a:pt x="3883" y="832"/>
                  </a:lnTo>
                  <a:cubicBezTo>
                    <a:pt x="3235" y="479"/>
                    <a:pt x="2357" y="97"/>
                    <a:pt x="1489" y="21"/>
                  </a:cubicBezTo>
                  <a:cubicBezTo>
                    <a:pt x="1369" y="7"/>
                    <a:pt x="1249" y="1"/>
                    <a:pt x="1129" y="1"/>
                  </a:cubicBezTo>
                  <a:close/>
                </a:path>
              </a:pathLst>
            </a:custGeom>
            <a:solidFill>
              <a:srgbClr val="FFFFFF"/>
            </a:solidFill>
            <a:ln w="5950" cap="flat" cmpd="sng">
              <a:solidFill>
                <a:srgbClr val="FFFFFF"/>
              </a:solidFill>
              <a:prstDash val="solid"/>
              <a:miter lim="95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61" name="Google Shape;3661;p38"/>
            <p:cNvSpPr/>
            <p:nvPr/>
          </p:nvSpPr>
          <p:spPr>
            <a:xfrm>
              <a:off x="1621175" y="5273175"/>
              <a:ext cx="7075" cy="6025"/>
            </a:xfrm>
            <a:custGeom>
              <a:avLst/>
              <a:gdLst/>
              <a:ahLst/>
              <a:cxnLst/>
              <a:rect l="l" t="t" r="r" b="b"/>
              <a:pathLst>
                <a:path w="283" h="241" extrusionOk="0">
                  <a:moveTo>
                    <a:pt x="151" y="0"/>
                  </a:moveTo>
                  <a:cubicBezTo>
                    <a:pt x="146" y="0"/>
                    <a:pt x="140" y="1"/>
                    <a:pt x="134" y="1"/>
                  </a:cubicBezTo>
                  <a:cubicBezTo>
                    <a:pt x="29" y="21"/>
                    <a:pt x="1" y="154"/>
                    <a:pt x="87" y="221"/>
                  </a:cubicBezTo>
                  <a:cubicBezTo>
                    <a:pt x="107" y="234"/>
                    <a:pt x="129" y="240"/>
                    <a:pt x="150" y="240"/>
                  </a:cubicBezTo>
                  <a:cubicBezTo>
                    <a:pt x="219" y="240"/>
                    <a:pt x="283" y="177"/>
                    <a:pt x="268" y="97"/>
                  </a:cubicBezTo>
                  <a:cubicBezTo>
                    <a:pt x="259" y="45"/>
                    <a:pt x="211" y="0"/>
                    <a:pt x="151" y="0"/>
                  </a:cubicBezTo>
                  <a:close/>
                </a:path>
              </a:pathLst>
            </a:custGeom>
            <a:solidFill>
              <a:srgbClr val="FFFFFF"/>
            </a:solidFill>
            <a:ln w="5950" cap="flat" cmpd="sng">
              <a:solidFill>
                <a:srgbClr val="FFFFFF"/>
              </a:solidFill>
              <a:prstDash val="solid"/>
              <a:miter lim="95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62" name="Google Shape;3662;p38"/>
            <p:cNvSpPr/>
            <p:nvPr/>
          </p:nvSpPr>
          <p:spPr>
            <a:xfrm>
              <a:off x="1547250" y="5246175"/>
              <a:ext cx="13450" cy="11175"/>
            </a:xfrm>
            <a:custGeom>
              <a:avLst/>
              <a:gdLst/>
              <a:ahLst/>
              <a:cxnLst/>
              <a:rect l="l" t="t" r="r" b="b"/>
              <a:pathLst>
                <a:path w="538" h="447" extrusionOk="0">
                  <a:moveTo>
                    <a:pt x="293" y="1"/>
                  </a:moveTo>
                  <a:cubicBezTo>
                    <a:pt x="281" y="1"/>
                    <a:pt x="270" y="2"/>
                    <a:pt x="258" y="3"/>
                  </a:cubicBezTo>
                  <a:cubicBezTo>
                    <a:pt x="58" y="32"/>
                    <a:pt x="1" y="290"/>
                    <a:pt x="163" y="404"/>
                  </a:cubicBezTo>
                  <a:cubicBezTo>
                    <a:pt x="204" y="433"/>
                    <a:pt x="250" y="446"/>
                    <a:pt x="293" y="446"/>
                  </a:cubicBezTo>
                  <a:cubicBezTo>
                    <a:pt x="421" y="446"/>
                    <a:pt x="537" y="336"/>
                    <a:pt x="516" y="194"/>
                  </a:cubicBezTo>
                  <a:cubicBezTo>
                    <a:pt x="499" y="82"/>
                    <a:pt x="403" y="1"/>
                    <a:pt x="293" y="1"/>
                  </a:cubicBezTo>
                  <a:close/>
                </a:path>
              </a:pathLst>
            </a:custGeom>
            <a:solidFill>
              <a:srgbClr val="FFFFFF"/>
            </a:solidFill>
            <a:ln w="5950" cap="flat" cmpd="sng">
              <a:solidFill>
                <a:srgbClr val="FFFFFF"/>
              </a:solidFill>
              <a:prstDash val="solid"/>
              <a:miter lim="95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63" name="Google Shape;3663;p38"/>
            <p:cNvSpPr/>
            <p:nvPr/>
          </p:nvSpPr>
          <p:spPr>
            <a:xfrm>
              <a:off x="1429625" y="5162400"/>
              <a:ext cx="16050" cy="13575"/>
            </a:xfrm>
            <a:custGeom>
              <a:avLst/>
              <a:gdLst/>
              <a:ahLst/>
              <a:cxnLst/>
              <a:rect l="l" t="t" r="r" b="b"/>
              <a:pathLst>
                <a:path w="642" h="543" extrusionOk="0">
                  <a:moveTo>
                    <a:pt x="294" y="0"/>
                  </a:moveTo>
                  <a:cubicBezTo>
                    <a:pt x="142" y="0"/>
                    <a:pt x="1" y="135"/>
                    <a:pt x="22" y="311"/>
                  </a:cubicBezTo>
                  <a:cubicBezTo>
                    <a:pt x="48" y="443"/>
                    <a:pt x="164" y="543"/>
                    <a:pt x="301" y="543"/>
                  </a:cubicBezTo>
                  <a:cubicBezTo>
                    <a:pt x="313" y="543"/>
                    <a:pt x="325" y="542"/>
                    <a:pt x="337" y="540"/>
                  </a:cubicBezTo>
                  <a:cubicBezTo>
                    <a:pt x="566" y="502"/>
                    <a:pt x="642" y="197"/>
                    <a:pt x="451" y="54"/>
                  </a:cubicBezTo>
                  <a:cubicBezTo>
                    <a:pt x="402" y="17"/>
                    <a:pt x="347" y="0"/>
                    <a:pt x="294" y="0"/>
                  </a:cubicBezTo>
                  <a:close/>
                </a:path>
              </a:pathLst>
            </a:custGeom>
            <a:solidFill>
              <a:srgbClr val="FFFFFF"/>
            </a:solidFill>
            <a:ln w="5950" cap="flat" cmpd="sng">
              <a:solidFill>
                <a:srgbClr val="FFFFFF"/>
              </a:solidFill>
              <a:prstDash val="solid"/>
              <a:miter lim="95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64" name="Google Shape;3664;p38"/>
            <p:cNvSpPr/>
            <p:nvPr/>
          </p:nvSpPr>
          <p:spPr>
            <a:xfrm>
              <a:off x="1456400" y="5182600"/>
              <a:ext cx="24325" cy="23050"/>
            </a:xfrm>
            <a:custGeom>
              <a:avLst/>
              <a:gdLst/>
              <a:ahLst/>
              <a:cxnLst/>
              <a:rect l="l" t="t" r="r" b="b"/>
              <a:pathLst>
                <a:path w="973" h="922" extrusionOk="0">
                  <a:moveTo>
                    <a:pt x="473" y="0"/>
                  </a:moveTo>
                  <a:cubicBezTo>
                    <a:pt x="261" y="0"/>
                    <a:pt x="51" y="135"/>
                    <a:pt x="10" y="391"/>
                  </a:cubicBezTo>
                  <a:cubicBezTo>
                    <a:pt x="0" y="438"/>
                    <a:pt x="0" y="486"/>
                    <a:pt x="10" y="543"/>
                  </a:cubicBezTo>
                  <a:cubicBezTo>
                    <a:pt x="60" y="804"/>
                    <a:pt x="259" y="922"/>
                    <a:pt x="459" y="922"/>
                  </a:cubicBezTo>
                  <a:cubicBezTo>
                    <a:pt x="714" y="922"/>
                    <a:pt x="972" y="731"/>
                    <a:pt x="935" y="400"/>
                  </a:cubicBezTo>
                  <a:cubicBezTo>
                    <a:pt x="935" y="362"/>
                    <a:pt x="926" y="333"/>
                    <a:pt x="916" y="314"/>
                  </a:cubicBezTo>
                  <a:cubicBezTo>
                    <a:pt x="841" y="102"/>
                    <a:pt x="656" y="0"/>
                    <a:pt x="473" y="0"/>
                  </a:cubicBezTo>
                  <a:close/>
                </a:path>
              </a:pathLst>
            </a:custGeom>
            <a:solidFill>
              <a:srgbClr val="FFFFFF"/>
            </a:solidFill>
            <a:ln w="5950" cap="flat" cmpd="sng">
              <a:solidFill>
                <a:srgbClr val="FFFFFF"/>
              </a:solidFill>
              <a:prstDash val="solid"/>
              <a:miter lim="95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65" name="Google Shape;3665;p38"/>
            <p:cNvSpPr/>
            <p:nvPr/>
          </p:nvSpPr>
          <p:spPr>
            <a:xfrm>
              <a:off x="1199075" y="5365200"/>
              <a:ext cx="14800" cy="14175"/>
            </a:xfrm>
            <a:custGeom>
              <a:avLst/>
              <a:gdLst/>
              <a:ahLst/>
              <a:cxnLst/>
              <a:rect l="l" t="t" r="r" b="b"/>
              <a:pathLst>
                <a:path w="592" h="567" extrusionOk="0">
                  <a:moveTo>
                    <a:pt x="294" y="0"/>
                  </a:moveTo>
                  <a:cubicBezTo>
                    <a:pt x="282" y="0"/>
                    <a:pt x="270" y="1"/>
                    <a:pt x="258" y="3"/>
                  </a:cubicBezTo>
                  <a:cubicBezTo>
                    <a:pt x="105" y="22"/>
                    <a:pt x="0" y="174"/>
                    <a:pt x="19" y="327"/>
                  </a:cubicBezTo>
                  <a:cubicBezTo>
                    <a:pt x="29" y="365"/>
                    <a:pt x="48" y="394"/>
                    <a:pt x="67" y="432"/>
                  </a:cubicBezTo>
                  <a:cubicBezTo>
                    <a:pt x="120" y="519"/>
                    <a:pt x="212" y="567"/>
                    <a:pt x="315" y="567"/>
                  </a:cubicBezTo>
                  <a:cubicBezTo>
                    <a:pt x="325" y="567"/>
                    <a:pt x="334" y="566"/>
                    <a:pt x="344" y="565"/>
                  </a:cubicBezTo>
                  <a:cubicBezTo>
                    <a:pt x="468" y="546"/>
                    <a:pt x="563" y="451"/>
                    <a:pt x="582" y="327"/>
                  </a:cubicBezTo>
                  <a:cubicBezTo>
                    <a:pt x="592" y="298"/>
                    <a:pt x="592" y="270"/>
                    <a:pt x="582" y="241"/>
                  </a:cubicBezTo>
                  <a:cubicBezTo>
                    <a:pt x="556" y="100"/>
                    <a:pt x="432" y="0"/>
                    <a:pt x="294" y="0"/>
                  </a:cubicBezTo>
                  <a:close/>
                </a:path>
              </a:pathLst>
            </a:custGeom>
            <a:solidFill>
              <a:srgbClr val="FFFFFF"/>
            </a:solidFill>
            <a:ln w="5950" cap="flat" cmpd="sng">
              <a:solidFill>
                <a:srgbClr val="FFFFFF"/>
              </a:solidFill>
              <a:prstDash val="solid"/>
              <a:miter lim="95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66" name="Google Shape;3666;p38"/>
            <p:cNvSpPr/>
            <p:nvPr/>
          </p:nvSpPr>
          <p:spPr>
            <a:xfrm>
              <a:off x="3583175" y="1657325"/>
              <a:ext cx="8850" cy="8850"/>
            </a:xfrm>
            <a:custGeom>
              <a:avLst/>
              <a:gdLst/>
              <a:ahLst/>
              <a:cxnLst/>
              <a:rect l="l" t="t" r="r" b="b"/>
              <a:pathLst>
                <a:path w="354" h="354" extrusionOk="0">
                  <a:moveTo>
                    <a:pt x="277" y="0"/>
                  </a:moveTo>
                  <a:cubicBezTo>
                    <a:pt x="96" y="115"/>
                    <a:pt x="1" y="182"/>
                    <a:pt x="1" y="182"/>
                  </a:cubicBezTo>
                  <a:cubicBezTo>
                    <a:pt x="1" y="182"/>
                    <a:pt x="125" y="248"/>
                    <a:pt x="354" y="353"/>
                  </a:cubicBezTo>
                  <a:lnTo>
                    <a:pt x="277" y="0"/>
                  </a:lnTo>
                  <a:close/>
                </a:path>
              </a:pathLst>
            </a:custGeom>
            <a:solidFill>
              <a:srgbClr val="FFFFFF"/>
            </a:solidFill>
            <a:ln w="5950" cap="flat" cmpd="sng">
              <a:solidFill>
                <a:srgbClr val="FFFFFF"/>
              </a:solidFill>
              <a:prstDash val="solid"/>
              <a:miter lim="95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67" name="Google Shape;3667;p38"/>
            <p:cNvSpPr/>
            <p:nvPr/>
          </p:nvSpPr>
          <p:spPr>
            <a:xfrm>
              <a:off x="3192550" y="1608200"/>
              <a:ext cx="79200" cy="58700"/>
            </a:xfrm>
            <a:custGeom>
              <a:avLst/>
              <a:gdLst/>
              <a:ahLst/>
              <a:cxnLst/>
              <a:rect l="l" t="t" r="r" b="b"/>
              <a:pathLst>
                <a:path w="3168" h="2348" extrusionOk="0">
                  <a:moveTo>
                    <a:pt x="0" y="0"/>
                  </a:moveTo>
                  <a:lnTo>
                    <a:pt x="344" y="2271"/>
                  </a:lnTo>
                  <a:cubicBezTo>
                    <a:pt x="372" y="2271"/>
                    <a:pt x="391" y="2280"/>
                    <a:pt x="410" y="2280"/>
                  </a:cubicBezTo>
                  <a:cubicBezTo>
                    <a:pt x="641" y="2325"/>
                    <a:pt x="875" y="2348"/>
                    <a:pt x="1107" y="2348"/>
                  </a:cubicBezTo>
                  <a:cubicBezTo>
                    <a:pt x="1471" y="2348"/>
                    <a:pt x="1832" y="2292"/>
                    <a:pt x="2175" y="2175"/>
                  </a:cubicBezTo>
                  <a:cubicBezTo>
                    <a:pt x="2538" y="2070"/>
                    <a:pt x="2872" y="1889"/>
                    <a:pt x="3167" y="1670"/>
                  </a:cubicBezTo>
                  <a:cubicBezTo>
                    <a:pt x="2652" y="830"/>
                    <a:pt x="1803" y="248"/>
                    <a:pt x="830" y="77"/>
                  </a:cubicBezTo>
                  <a:cubicBezTo>
                    <a:pt x="649" y="38"/>
                    <a:pt x="458" y="19"/>
                    <a:pt x="267" y="10"/>
                  </a:cubicBezTo>
                  <a:cubicBezTo>
                    <a:pt x="182" y="10"/>
                    <a:pt x="86" y="0"/>
                    <a:pt x="0" y="0"/>
                  </a:cubicBezTo>
                  <a:close/>
                </a:path>
              </a:pathLst>
            </a:custGeom>
            <a:solidFill>
              <a:srgbClr val="FFFFFF"/>
            </a:solidFill>
            <a:ln w="5950" cap="flat" cmpd="sng">
              <a:solidFill>
                <a:srgbClr val="FFFFFF"/>
              </a:solidFill>
              <a:prstDash val="solid"/>
              <a:miter lim="95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68" name="Google Shape;3668;p38"/>
            <p:cNvSpPr/>
            <p:nvPr/>
          </p:nvSpPr>
          <p:spPr>
            <a:xfrm>
              <a:off x="3131500" y="1211600"/>
              <a:ext cx="20525" cy="31025"/>
            </a:xfrm>
            <a:custGeom>
              <a:avLst/>
              <a:gdLst/>
              <a:ahLst/>
              <a:cxnLst/>
              <a:rect l="l" t="t" r="r" b="b"/>
              <a:pathLst>
                <a:path w="821" h="1241" extrusionOk="0">
                  <a:moveTo>
                    <a:pt x="821" y="0"/>
                  </a:moveTo>
                  <a:lnTo>
                    <a:pt x="821" y="0"/>
                  </a:lnTo>
                  <a:cubicBezTo>
                    <a:pt x="821" y="0"/>
                    <a:pt x="487" y="29"/>
                    <a:pt x="0" y="124"/>
                  </a:cubicBezTo>
                  <a:lnTo>
                    <a:pt x="181" y="1241"/>
                  </a:lnTo>
                  <a:cubicBezTo>
                    <a:pt x="410" y="859"/>
                    <a:pt x="611" y="458"/>
                    <a:pt x="792" y="58"/>
                  </a:cubicBezTo>
                  <a:lnTo>
                    <a:pt x="821" y="0"/>
                  </a:lnTo>
                  <a:close/>
                </a:path>
              </a:pathLst>
            </a:custGeom>
            <a:solidFill>
              <a:srgbClr val="FFFFFF"/>
            </a:solidFill>
            <a:ln w="5950" cap="flat" cmpd="sng">
              <a:solidFill>
                <a:srgbClr val="FFFFFF"/>
              </a:solidFill>
              <a:prstDash val="solid"/>
              <a:miter lim="95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69" name="Google Shape;3669;p38"/>
            <p:cNvSpPr/>
            <p:nvPr/>
          </p:nvSpPr>
          <p:spPr>
            <a:xfrm>
              <a:off x="3424825" y="1256375"/>
              <a:ext cx="16725" cy="15850"/>
            </a:xfrm>
            <a:custGeom>
              <a:avLst/>
              <a:gdLst/>
              <a:ahLst/>
              <a:cxnLst/>
              <a:rect l="l" t="t" r="r" b="b"/>
              <a:pathLst>
                <a:path w="669" h="634" extrusionOk="0">
                  <a:moveTo>
                    <a:pt x="328" y="1"/>
                  </a:moveTo>
                  <a:cubicBezTo>
                    <a:pt x="315" y="1"/>
                    <a:pt x="301" y="1"/>
                    <a:pt x="287" y="3"/>
                  </a:cubicBezTo>
                  <a:cubicBezTo>
                    <a:pt x="115" y="31"/>
                    <a:pt x="1" y="194"/>
                    <a:pt x="20" y="365"/>
                  </a:cubicBezTo>
                  <a:cubicBezTo>
                    <a:pt x="20" y="384"/>
                    <a:pt x="29" y="394"/>
                    <a:pt x="39" y="413"/>
                  </a:cubicBezTo>
                  <a:cubicBezTo>
                    <a:pt x="39" y="423"/>
                    <a:pt x="39" y="423"/>
                    <a:pt x="39" y="432"/>
                  </a:cubicBezTo>
                  <a:cubicBezTo>
                    <a:pt x="84" y="558"/>
                    <a:pt x="214" y="633"/>
                    <a:pt x="349" y="633"/>
                  </a:cubicBezTo>
                  <a:cubicBezTo>
                    <a:pt x="357" y="633"/>
                    <a:pt x="365" y="633"/>
                    <a:pt x="373" y="632"/>
                  </a:cubicBezTo>
                  <a:cubicBezTo>
                    <a:pt x="544" y="604"/>
                    <a:pt x="668" y="442"/>
                    <a:pt x="640" y="270"/>
                  </a:cubicBezTo>
                  <a:cubicBezTo>
                    <a:pt x="630" y="222"/>
                    <a:pt x="611" y="184"/>
                    <a:pt x="582" y="155"/>
                  </a:cubicBezTo>
                  <a:cubicBezTo>
                    <a:pt x="582" y="146"/>
                    <a:pt x="582" y="136"/>
                    <a:pt x="573" y="127"/>
                  </a:cubicBezTo>
                  <a:cubicBezTo>
                    <a:pt x="563" y="108"/>
                    <a:pt x="544" y="98"/>
                    <a:pt x="525" y="79"/>
                  </a:cubicBezTo>
                  <a:cubicBezTo>
                    <a:pt x="525" y="79"/>
                    <a:pt x="525" y="70"/>
                    <a:pt x="525" y="70"/>
                  </a:cubicBezTo>
                  <a:cubicBezTo>
                    <a:pt x="469" y="22"/>
                    <a:pt x="400" y="1"/>
                    <a:pt x="328" y="1"/>
                  </a:cubicBezTo>
                  <a:close/>
                </a:path>
              </a:pathLst>
            </a:custGeom>
            <a:solidFill>
              <a:srgbClr val="FFFFFF"/>
            </a:solidFill>
            <a:ln w="5950" cap="flat" cmpd="sng">
              <a:solidFill>
                <a:srgbClr val="FFFFFF"/>
              </a:solidFill>
              <a:prstDash val="solid"/>
              <a:miter lim="95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70" name="Google Shape;3670;p38"/>
            <p:cNvSpPr/>
            <p:nvPr/>
          </p:nvSpPr>
          <p:spPr>
            <a:xfrm>
              <a:off x="3156775" y="1305200"/>
              <a:ext cx="27975" cy="23250"/>
            </a:xfrm>
            <a:custGeom>
              <a:avLst/>
              <a:gdLst/>
              <a:ahLst/>
              <a:cxnLst/>
              <a:rect l="l" t="t" r="r" b="b"/>
              <a:pathLst>
                <a:path w="1119" h="930" extrusionOk="0">
                  <a:moveTo>
                    <a:pt x="613" y="0"/>
                  </a:moveTo>
                  <a:cubicBezTo>
                    <a:pt x="590" y="0"/>
                    <a:pt x="567" y="2"/>
                    <a:pt x="544" y="5"/>
                  </a:cubicBezTo>
                  <a:cubicBezTo>
                    <a:pt x="134" y="72"/>
                    <a:pt x="0" y="597"/>
                    <a:pt x="334" y="835"/>
                  </a:cubicBezTo>
                  <a:cubicBezTo>
                    <a:pt x="422" y="900"/>
                    <a:pt x="518" y="929"/>
                    <a:pt x="612" y="929"/>
                  </a:cubicBezTo>
                  <a:cubicBezTo>
                    <a:pt x="876" y="929"/>
                    <a:pt x="1118" y="699"/>
                    <a:pt x="1069" y="397"/>
                  </a:cubicBezTo>
                  <a:cubicBezTo>
                    <a:pt x="1034" y="163"/>
                    <a:pt x="835" y="0"/>
                    <a:pt x="613" y="0"/>
                  </a:cubicBezTo>
                  <a:close/>
                </a:path>
              </a:pathLst>
            </a:custGeom>
            <a:solidFill>
              <a:srgbClr val="FFFFFF"/>
            </a:solidFill>
            <a:ln w="5950" cap="flat" cmpd="sng">
              <a:solidFill>
                <a:srgbClr val="FFFFFF"/>
              </a:solidFill>
              <a:prstDash val="solid"/>
              <a:miter lim="95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71" name="Google Shape;3671;p38"/>
            <p:cNvSpPr/>
            <p:nvPr/>
          </p:nvSpPr>
          <p:spPr>
            <a:xfrm>
              <a:off x="3214925" y="1326300"/>
              <a:ext cx="28675" cy="24000"/>
            </a:xfrm>
            <a:custGeom>
              <a:avLst/>
              <a:gdLst/>
              <a:ahLst/>
              <a:cxnLst/>
              <a:rect l="l" t="t" r="r" b="b"/>
              <a:pathLst>
                <a:path w="1147" h="960" extrusionOk="0">
                  <a:moveTo>
                    <a:pt x="522" y="0"/>
                  </a:moveTo>
                  <a:cubicBezTo>
                    <a:pt x="249" y="0"/>
                    <a:pt x="0" y="243"/>
                    <a:pt x="50" y="554"/>
                  </a:cubicBezTo>
                  <a:cubicBezTo>
                    <a:pt x="84" y="789"/>
                    <a:pt x="293" y="960"/>
                    <a:pt x="525" y="960"/>
                  </a:cubicBezTo>
                  <a:cubicBezTo>
                    <a:pt x="547" y="960"/>
                    <a:pt x="570" y="958"/>
                    <a:pt x="593" y="955"/>
                  </a:cubicBezTo>
                  <a:cubicBezTo>
                    <a:pt x="1013" y="888"/>
                    <a:pt x="1147" y="344"/>
                    <a:pt x="803" y="96"/>
                  </a:cubicBezTo>
                  <a:cubicBezTo>
                    <a:pt x="714" y="30"/>
                    <a:pt x="617" y="0"/>
                    <a:pt x="522" y="0"/>
                  </a:cubicBezTo>
                  <a:close/>
                </a:path>
              </a:pathLst>
            </a:custGeom>
            <a:solidFill>
              <a:srgbClr val="FFFFFF"/>
            </a:solidFill>
            <a:ln w="5950" cap="flat" cmpd="sng">
              <a:solidFill>
                <a:srgbClr val="FFFFFF"/>
              </a:solidFill>
              <a:prstDash val="solid"/>
              <a:miter lim="95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72" name="Google Shape;3672;p38"/>
            <p:cNvSpPr/>
            <p:nvPr/>
          </p:nvSpPr>
          <p:spPr>
            <a:xfrm>
              <a:off x="3340425" y="1523325"/>
              <a:ext cx="13600" cy="11275"/>
            </a:xfrm>
            <a:custGeom>
              <a:avLst/>
              <a:gdLst/>
              <a:ahLst/>
              <a:cxnLst/>
              <a:rect l="l" t="t" r="r" b="b"/>
              <a:pathLst>
                <a:path w="544" h="451" extrusionOk="0">
                  <a:moveTo>
                    <a:pt x="247" y="1"/>
                  </a:moveTo>
                  <a:cubicBezTo>
                    <a:pt x="118" y="1"/>
                    <a:pt x="0" y="116"/>
                    <a:pt x="28" y="257"/>
                  </a:cubicBezTo>
                  <a:cubicBezTo>
                    <a:pt x="46" y="369"/>
                    <a:pt x="141" y="450"/>
                    <a:pt x="251" y="450"/>
                  </a:cubicBezTo>
                  <a:cubicBezTo>
                    <a:pt x="263" y="450"/>
                    <a:pt x="274" y="449"/>
                    <a:pt x="286" y="448"/>
                  </a:cubicBezTo>
                  <a:cubicBezTo>
                    <a:pt x="477" y="419"/>
                    <a:pt x="543" y="162"/>
                    <a:pt x="381" y="47"/>
                  </a:cubicBezTo>
                  <a:cubicBezTo>
                    <a:pt x="339" y="15"/>
                    <a:pt x="292" y="1"/>
                    <a:pt x="247" y="1"/>
                  </a:cubicBezTo>
                  <a:close/>
                </a:path>
              </a:pathLst>
            </a:custGeom>
            <a:solidFill>
              <a:srgbClr val="FFFFFF"/>
            </a:solidFill>
            <a:ln w="5950" cap="flat" cmpd="sng">
              <a:solidFill>
                <a:srgbClr val="FFFFFF"/>
              </a:solidFill>
              <a:prstDash val="solid"/>
              <a:miter lim="95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73" name="Google Shape;3673;p38"/>
            <p:cNvSpPr/>
            <p:nvPr/>
          </p:nvSpPr>
          <p:spPr>
            <a:xfrm>
              <a:off x="3400250" y="1643550"/>
              <a:ext cx="11000" cy="6400"/>
            </a:xfrm>
            <a:custGeom>
              <a:avLst/>
              <a:gdLst/>
              <a:ahLst/>
              <a:cxnLst/>
              <a:rect l="l" t="t" r="r" b="b"/>
              <a:pathLst>
                <a:path w="440" h="256" extrusionOk="0">
                  <a:moveTo>
                    <a:pt x="229" y="1"/>
                  </a:moveTo>
                  <a:cubicBezTo>
                    <a:pt x="218" y="1"/>
                    <a:pt x="206" y="3"/>
                    <a:pt x="192" y="8"/>
                  </a:cubicBezTo>
                  <a:lnTo>
                    <a:pt x="182" y="8"/>
                  </a:lnTo>
                  <a:cubicBezTo>
                    <a:pt x="163" y="8"/>
                    <a:pt x="135" y="17"/>
                    <a:pt x="115" y="27"/>
                  </a:cubicBezTo>
                  <a:cubicBezTo>
                    <a:pt x="106" y="27"/>
                    <a:pt x="96" y="36"/>
                    <a:pt x="96" y="46"/>
                  </a:cubicBezTo>
                  <a:cubicBezTo>
                    <a:pt x="77" y="55"/>
                    <a:pt x="58" y="74"/>
                    <a:pt x="39" y="94"/>
                  </a:cubicBezTo>
                  <a:lnTo>
                    <a:pt x="30" y="103"/>
                  </a:lnTo>
                  <a:cubicBezTo>
                    <a:pt x="20" y="122"/>
                    <a:pt x="11" y="141"/>
                    <a:pt x="1" y="170"/>
                  </a:cubicBezTo>
                  <a:lnTo>
                    <a:pt x="1" y="179"/>
                  </a:lnTo>
                  <a:cubicBezTo>
                    <a:pt x="1" y="198"/>
                    <a:pt x="1" y="227"/>
                    <a:pt x="1" y="246"/>
                  </a:cubicBezTo>
                  <a:lnTo>
                    <a:pt x="1" y="256"/>
                  </a:lnTo>
                  <a:lnTo>
                    <a:pt x="440" y="160"/>
                  </a:lnTo>
                  <a:cubicBezTo>
                    <a:pt x="430" y="141"/>
                    <a:pt x="421" y="132"/>
                    <a:pt x="421" y="113"/>
                  </a:cubicBezTo>
                  <a:cubicBezTo>
                    <a:pt x="411" y="103"/>
                    <a:pt x="411" y="103"/>
                    <a:pt x="411" y="94"/>
                  </a:cubicBezTo>
                  <a:cubicBezTo>
                    <a:pt x="392" y="74"/>
                    <a:pt x="383" y="65"/>
                    <a:pt x="363" y="46"/>
                  </a:cubicBezTo>
                  <a:cubicBezTo>
                    <a:pt x="363" y="46"/>
                    <a:pt x="354" y="46"/>
                    <a:pt x="354" y="36"/>
                  </a:cubicBezTo>
                  <a:cubicBezTo>
                    <a:pt x="354" y="36"/>
                    <a:pt x="344" y="36"/>
                    <a:pt x="344" y="27"/>
                  </a:cubicBezTo>
                  <a:cubicBezTo>
                    <a:pt x="325" y="17"/>
                    <a:pt x="306" y="8"/>
                    <a:pt x="287" y="8"/>
                  </a:cubicBezTo>
                  <a:lnTo>
                    <a:pt x="259" y="8"/>
                  </a:lnTo>
                  <a:cubicBezTo>
                    <a:pt x="249" y="3"/>
                    <a:pt x="239" y="1"/>
                    <a:pt x="229" y="1"/>
                  </a:cubicBezTo>
                  <a:close/>
                </a:path>
              </a:pathLst>
            </a:custGeom>
            <a:solidFill>
              <a:srgbClr val="FFFFFF"/>
            </a:solidFill>
            <a:ln w="5950" cap="flat" cmpd="sng">
              <a:solidFill>
                <a:srgbClr val="FFFFFF"/>
              </a:solidFill>
              <a:prstDash val="solid"/>
              <a:miter lim="95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74" name="Google Shape;3674;p38"/>
            <p:cNvSpPr/>
            <p:nvPr/>
          </p:nvSpPr>
          <p:spPr>
            <a:xfrm>
              <a:off x="3394425" y="1513700"/>
              <a:ext cx="11350" cy="9650"/>
            </a:xfrm>
            <a:custGeom>
              <a:avLst/>
              <a:gdLst/>
              <a:ahLst/>
              <a:cxnLst/>
              <a:rect l="l" t="t" r="r" b="b"/>
              <a:pathLst>
                <a:path w="454" h="386" extrusionOk="0">
                  <a:moveTo>
                    <a:pt x="202" y="1"/>
                  </a:moveTo>
                  <a:cubicBezTo>
                    <a:pt x="95" y="1"/>
                    <a:pt x="1" y="96"/>
                    <a:pt x="15" y="222"/>
                  </a:cubicBezTo>
                  <a:cubicBezTo>
                    <a:pt x="32" y="320"/>
                    <a:pt x="117" y="385"/>
                    <a:pt x="214" y="385"/>
                  </a:cubicBezTo>
                  <a:cubicBezTo>
                    <a:pt x="221" y="385"/>
                    <a:pt x="227" y="385"/>
                    <a:pt x="234" y="384"/>
                  </a:cubicBezTo>
                  <a:cubicBezTo>
                    <a:pt x="406" y="356"/>
                    <a:pt x="453" y="136"/>
                    <a:pt x="320" y="41"/>
                  </a:cubicBezTo>
                  <a:cubicBezTo>
                    <a:pt x="282" y="13"/>
                    <a:pt x="241" y="1"/>
                    <a:pt x="202" y="1"/>
                  </a:cubicBezTo>
                  <a:close/>
                </a:path>
              </a:pathLst>
            </a:custGeom>
            <a:solidFill>
              <a:srgbClr val="FFFFFF"/>
            </a:solidFill>
            <a:ln w="5950" cap="flat" cmpd="sng">
              <a:solidFill>
                <a:srgbClr val="FFFFFF"/>
              </a:solidFill>
              <a:prstDash val="solid"/>
              <a:miter lim="95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75" name="Google Shape;3675;p38"/>
            <p:cNvSpPr/>
            <p:nvPr/>
          </p:nvSpPr>
          <p:spPr>
            <a:xfrm>
              <a:off x="3543600" y="1683475"/>
              <a:ext cx="19800" cy="19375"/>
            </a:xfrm>
            <a:custGeom>
              <a:avLst/>
              <a:gdLst/>
              <a:ahLst/>
              <a:cxnLst/>
              <a:rect l="l" t="t" r="r" b="b"/>
              <a:pathLst>
                <a:path w="792" h="775" extrusionOk="0">
                  <a:moveTo>
                    <a:pt x="406" y="0"/>
                  </a:moveTo>
                  <a:cubicBezTo>
                    <a:pt x="389" y="0"/>
                    <a:pt x="371" y="1"/>
                    <a:pt x="353" y="4"/>
                  </a:cubicBezTo>
                  <a:cubicBezTo>
                    <a:pt x="143" y="32"/>
                    <a:pt x="0" y="233"/>
                    <a:pt x="29" y="443"/>
                  </a:cubicBezTo>
                  <a:cubicBezTo>
                    <a:pt x="29" y="462"/>
                    <a:pt x="38" y="481"/>
                    <a:pt x="48" y="500"/>
                  </a:cubicBezTo>
                  <a:cubicBezTo>
                    <a:pt x="67" y="567"/>
                    <a:pt x="105" y="624"/>
                    <a:pt x="153" y="672"/>
                  </a:cubicBezTo>
                  <a:cubicBezTo>
                    <a:pt x="181" y="700"/>
                    <a:pt x="210" y="719"/>
                    <a:pt x="248" y="738"/>
                  </a:cubicBezTo>
                  <a:cubicBezTo>
                    <a:pt x="296" y="759"/>
                    <a:pt x="349" y="775"/>
                    <a:pt x="407" y="775"/>
                  </a:cubicBezTo>
                  <a:cubicBezTo>
                    <a:pt x="430" y="775"/>
                    <a:pt x="453" y="772"/>
                    <a:pt x="477" y="767"/>
                  </a:cubicBezTo>
                  <a:lnTo>
                    <a:pt x="487" y="767"/>
                  </a:lnTo>
                  <a:cubicBezTo>
                    <a:pt x="515" y="767"/>
                    <a:pt x="544" y="757"/>
                    <a:pt x="572" y="748"/>
                  </a:cubicBezTo>
                  <a:cubicBezTo>
                    <a:pt x="601" y="729"/>
                    <a:pt x="620" y="719"/>
                    <a:pt x="649" y="700"/>
                  </a:cubicBezTo>
                  <a:cubicBezTo>
                    <a:pt x="677" y="672"/>
                    <a:pt x="696" y="652"/>
                    <a:pt x="716" y="624"/>
                  </a:cubicBezTo>
                  <a:cubicBezTo>
                    <a:pt x="735" y="605"/>
                    <a:pt x="754" y="576"/>
                    <a:pt x="763" y="538"/>
                  </a:cubicBezTo>
                  <a:cubicBezTo>
                    <a:pt x="782" y="490"/>
                    <a:pt x="792" y="443"/>
                    <a:pt x="792" y="395"/>
                  </a:cubicBezTo>
                  <a:cubicBezTo>
                    <a:pt x="792" y="376"/>
                    <a:pt x="792" y="357"/>
                    <a:pt x="792" y="338"/>
                  </a:cubicBezTo>
                  <a:cubicBezTo>
                    <a:pt x="766" y="145"/>
                    <a:pt x="602" y="0"/>
                    <a:pt x="406" y="0"/>
                  </a:cubicBezTo>
                  <a:close/>
                </a:path>
              </a:pathLst>
            </a:custGeom>
            <a:solidFill>
              <a:srgbClr val="FFFFFF"/>
            </a:solidFill>
            <a:ln w="5950" cap="flat" cmpd="sng">
              <a:solidFill>
                <a:srgbClr val="FFFFFF"/>
              </a:solidFill>
              <a:prstDash val="solid"/>
              <a:miter lim="95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76" name="Google Shape;3676;p38"/>
            <p:cNvSpPr/>
            <p:nvPr/>
          </p:nvSpPr>
          <p:spPr>
            <a:xfrm>
              <a:off x="3369925" y="1597350"/>
              <a:ext cx="31325" cy="25400"/>
            </a:xfrm>
            <a:custGeom>
              <a:avLst/>
              <a:gdLst/>
              <a:ahLst/>
              <a:cxnLst/>
              <a:rect l="l" t="t" r="r" b="b"/>
              <a:pathLst>
                <a:path w="1253" h="1016" extrusionOk="0">
                  <a:moveTo>
                    <a:pt x="711" y="1"/>
                  </a:moveTo>
                  <a:cubicBezTo>
                    <a:pt x="688" y="1"/>
                    <a:pt x="667" y="5"/>
                    <a:pt x="642" y="5"/>
                  </a:cubicBezTo>
                  <a:cubicBezTo>
                    <a:pt x="0" y="95"/>
                    <a:pt x="112" y="1016"/>
                    <a:pt x="692" y="1016"/>
                  </a:cubicBezTo>
                  <a:cubicBezTo>
                    <a:pt x="725" y="1016"/>
                    <a:pt x="759" y="1013"/>
                    <a:pt x="794" y="1007"/>
                  </a:cubicBezTo>
                  <a:cubicBezTo>
                    <a:pt x="804" y="1007"/>
                    <a:pt x="813" y="997"/>
                    <a:pt x="832" y="997"/>
                  </a:cubicBezTo>
                  <a:cubicBezTo>
                    <a:pt x="976" y="959"/>
                    <a:pt x="1109" y="864"/>
                    <a:pt x="1176" y="721"/>
                  </a:cubicBezTo>
                  <a:cubicBezTo>
                    <a:pt x="1252" y="558"/>
                    <a:pt x="1233" y="377"/>
                    <a:pt x="1138" y="234"/>
                  </a:cubicBezTo>
                  <a:cubicBezTo>
                    <a:pt x="1052" y="91"/>
                    <a:pt x="909" y="15"/>
                    <a:pt x="747" y="5"/>
                  </a:cubicBezTo>
                  <a:cubicBezTo>
                    <a:pt x="734" y="2"/>
                    <a:pt x="722" y="1"/>
                    <a:pt x="711" y="1"/>
                  </a:cubicBezTo>
                  <a:close/>
                </a:path>
              </a:pathLst>
            </a:custGeom>
            <a:solidFill>
              <a:srgbClr val="FFFFFF"/>
            </a:solidFill>
            <a:ln w="5950" cap="flat" cmpd="sng">
              <a:solidFill>
                <a:srgbClr val="FFFFFF"/>
              </a:solidFill>
              <a:prstDash val="solid"/>
              <a:miter lim="95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77" name="Google Shape;3677;p38"/>
            <p:cNvSpPr/>
            <p:nvPr/>
          </p:nvSpPr>
          <p:spPr>
            <a:xfrm>
              <a:off x="3733425" y="2609825"/>
              <a:ext cx="58450" cy="45575"/>
            </a:xfrm>
            <a:custGeom>
              <a:avLst/>
              <a:gdLst/>
              <a:ahLst/>
              <a:cxnLst/>
              <a:rect l="l" t="t" r="r" b="b"/>
              <a:pathLst>
                <a:path w="2338" h="1823" extrusionOk="0">
                  <a:moveTo>
                    <a:pt x="1965" y="0"/>
                  </a:moveTo>
                  <a:cubicBezTo>
                    <a:pt x="1403" y="201"/>
                    <a:pt x="859" y="449"/>
                    <a:pt x="334" y="744"/>
                  </a:cubicBezTo>
                  <a:lnTo>
                    <a:pt x="258" y="802"/>
                  </a:lnTo>
                  <a:lnTo>
                    <a:pt x="229" y="811"/>
                  </a:lnTo>
                  <a:lnTo>
                    <a:pt x="153" y="859"/>
                  </a:lnTo>
                  <a:cubicBezTo>
                    <a:pt x="58" y="916"/>
                    <a:pt x="0" y="954"/>
                    <a:pt x="0" y="954"/>
                  </a:cubicBezTo>
                  <a:cubicBezTo>
                    <a:pt x="516" y="1221"/>
                    <a:pt x="1040" y="1450"/>
                    <a:pt x="1593" y="1622"/>
                  </a:cubicBezTo>
                  <a:cubicBezTo>
                    <a:pt x="1613" y="1565"/>
                    <a:pt x="1651" y="1517"/>
                    <a:pt x="1698" y="1479"/>
                  </a:cubicBezTo>
                  <a:cubicBezTo>
                    <a:pt x="1737" y="1450"/>
                    <a:pt x="1784" y="1431"/>
                    <a:pt x="1832" y="1422"/>
                  </a:cubicBezTo>
                  <a:cubicBezTo>
                    <a:pt x="1845" y="1419"/>
                    <a:pt x="1858" y="1418"/>
                    <a:pt x="1872" y="1418"/>
                  </a:cubicBezTo>
                  <a:cubicBezTo>
                    <a:pt x="1910" y="1418"/>
                    <a:pt x="1950" y="1427"/>
                    <a:pt x="1985" y="1441"/>
                  </a:cubicBezTo>
                  <a:cubicBezTo>
                    <a:pt x="2061" y="1469"/>
                    <a:pt x="2128" y="1527"/>
                    <a:pt x="2166" y="1613"/>
                  </a:cubicBezTo>
                  <a:cubicBezTo>
                    <a:pt x="2175" y="1632"/>
                    <a:pt x="2185" y="1660"/>
                    <a:pt x="2194" y="1689"/>
                  </a:cubicBezTo>
                  <a:cubicBezTo>
                    <a:pt x="2194" y="1708"/>
                    <a:pt x="2194" y="1718"/>
                    <a:pt x="2194" y="1737"/>
                  </a:cubicBezTo>
                  <a:cubicBezTo>
                    <a:pt x="2185" y="1746"/>
                    <a:pt x="2185" y="1746"/>
                    <a:pt x="2194" y="1746"/>
                  </a:cubicBezTo>
                  <a:lnTo>
                    <a:pt x="2194" y="1784"/>
                  </a:lnTo>
                  <a:lnTo>
                    <a:pt x="2338" y="1822"/>
                  </a:lnTo>
                  <a:lnTo>
                    <a:pt x="2318" y="1727"/>
                  </a:lnTo>
                  <a:lnTo>
                    <a:pt x="1965" y="0"/>
                  </a:lnTo>
                  <a:close/>
                </a:path>
              </a:pathLst>
            </a:custGeom>
            <a:solidFill>
              <a:srgbClr val="FFFFFF"/>
            </a:solidFill>
            <a:ln w="5950" cap="flat" cmpd="sng">
              <a:solidFill>
                <a:srgbClr val="FFFFFF"/>
              </a:solidFill>
              <a:prstDash val="solid"/>
              <a:miter lim="95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78" name="Google Shape;3678;p38"/>
            <p:cNvSpPr/>
            <p:nvPr/>
          </p:nvSpPr>
          <p:spPr>
            <a:xfrm>
              <a:off x="3664025" y="2264750"/>
              <a:ext cx="60825" cy="81575"/>
            </a:xfrm>
            <a:custGeom>
              <a:avLst/>
              <a:gdLst/>
              <a:ahLst/>
              <a:cxnLst/>
              <a:rect l="l" t="t" r="r" b="b"/>
              <a:pathLst>
                <a:path w="2433" h="3263" extrusionOk="0">
                  <a:moveTo>
                    <a:pt x="1956" y="0"/>
                  </a:moveTo>
                  <a:cubicBezTo>
                    <a:pt x="1927" y="29"/>
                    <a:pt x="1899" y="48"/>
                    <a:pt x="1870" y="76"/>
                  </a:cubicBezTo>
                  <a:cubicBezTo>
                    <a:pt x="611" y="1202"/>
                    <a:pt x="0" y="3262"/>
                    <a:pt x="0" y="3262"/>
                  </a:cubicBezTo>
                  <a:cubicBezTo>
                    <a:pt x="0" y="3262"/>
                    <a:pt x="29" y="3262"/>
                    <a:pt x="96" y="3243"/>
                  </a:cubicBezTo>
                  <a:cubicBezTo>
                    <a:pt x="115" y="3243"/>
                    <a:pt x="124" y="3243"/>
                    <a:pt x="144" y="3234"/>
                  </a:cubicBezTo>
                  <a:cubicBezTo>
                    <a:pt x="468" y="3167"/>
                    <a:pt x="783" y="3081"/>
                    <a:pt x="1097" y="2967"/>
                  </a:cubicBezTo>
                  <a:lnTo>
                    <a:pt x="1221" y="2929"/>
                  </a:lnTo>
                  <a:cubicBezTo>
                    <a:pt x="1298" y="2900"/>
                    <a:pt x="1393" y="2871"/>
                    <a:pt x="1479" y="2833"/>
                  </a:cubicBezTo>
                  <a:cubicBezTo>
                    <a:pt x="1527" y="2824"/>
                    <a:pt x="1565" y="2805"/>
                    <a:pt x="1613" y="2786"/>
                  </a:cubicBezTo>
                  <a:cubicBezTo>
                    <a:pt x="1698" y="2747"/>
                    <a:pt x="1803" y="2709"/>
                    <a:pt x="1899" y="2671"/>
                  </a:cubicBezTo>
                  <a:lnTo>
                    <a:pt x="2032" y="2604"/>
                  </a:lnTo>
                  <a:lnTo>
                    <a:pt x="2061" y="2585"/>
                  </a:lnTo>
                  <a:cubicBezTo>
                    <a:pt x="2118" y="2566"/>
                    <a:pt x="2166" y="2538"/>
                    <a:pt x="2223" y="2509"/>
                  </a:cubicBezTo>
                  <a:cubicBezTo>
                    <a:pt x="2290" y="2480"/>
                    <a:pt x="2366" y="2442"/>
                    <a:pt x="2433" y="2394"/>
                  </a:cubicBezTo>
                  <a:lnTo>
                    <a:pt x="1956" y="0"/>
                  </a:lnTo>
                  <a:close/>
                </a:path>
              </a:pathLst>
            </a:custGeom>
            <a:solidFill>
              <a:srgbClr val="FFFFFF"/>
            </a:solidFill>
            <a:ln w="5950" cap="flat" cmpd="sng">
              <a:solidFill>
                <a:srgbClr val="FFFFFF"/>
              </a:solidFill>
              <a:prstDash val="solid"/>
              <a:miter lim="95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79" name="Google Shape;3679;p38"/>
            <p:cNvSpPr/>
            <p:nvPr/>
          </p:nvSpPr>
          <p:spPr>
            <a:xfrm>
              <a:off x="3179425" y="1900050"/>
              <a:ext cx="134525" cy="77225"/>
            </a:xfrm>
            <a:custGeom>
              <a:avLst/>
              <a:gdLst/>
              <a:ahLst/>
              <a:cxnLst/>
              <a:rect l="l" t="t" r="r" b="b"/>
              <a:pathLst>
                <a:path w="5381" h="3089" extrusionOk="0">
                  <a:moveTo>
                    <a:pt x="1133" y="1"/>
                  </a:moveTo>
                  <a:cubicBezTo>
                    <a:pt x="749" y="1"/>
                    <a:pt x="366" y="65"/>
                    <a:pt x="1" y="193"/>
                  </a:cubicBezTo>
                  <a:cubicBezTo>
                    <a:pt x="239" y="1147"/>
                    <a:pt x="878" y="1958"/>
                    <a:pt x="1756" y="2416"/>
                  </a:cubicBezTo>
                  <a:cubicBezTo>
                    <a:pt x="2071" y="2578"/>
                    <a:pt x="2414" y="2712"/>
                    <a:pt x="2757" y="2807"/>
                  </a:cubicBezTo>
                  <a:cubicBezTo>
                    <a:pt x="3516" y="2993"/>
                    <a:pt x="4298" y="3089"/>
                    <a:pt x="5075" y="3089"/>
                  </a:cubicBezTo>
                  <a:cubicBezTo>
                    <a:pt x="5177" y="3089"/>
                    <a:pt x="5279" y="3087"/>
                    <a:pt x="5381" y="3084"/>
                  </a:cubicBezTo>
                  <a:cubicBezTo>
                    <a:pt x="5114" y="2635"/>
                    <a:pt x="4799" y="2216"/>
                    <a:pt x="4455" y="1815"/>
                  </a:cubicBezTo>
                  <a:cubicBezTo>
                    <a:pt x="4131" y="1433"/>
                    <a:pt x="3759" y="1080"/>
                    <a:pt x="3358" y="775"/>
                  </a:cubicBezTo>
                  <a:cubicBezTo>
                    <a:pt x="3187" y="651"/>
                    <a:pt x="3005" y="537"/>
                    <a:pt x="2815" y="432"/>
                  </a:cubicBezTo>
                  <a:cubicBezTo>
                    <a:pt x="2719" y="384"/>
                    <a:pt x="2624" y="336"/>
                    <a:pt x="2529" y="298"/>
                  </a:cubicBezTo>
                  <a:cubicBezTo>
                    <a:pt x="2471" y="270"/>
                    <a:pt x="2414" y="250"/>
                    <a:pt x="2366" y="231"/>
                  </a:cubicBezTo>
                  <a:lnTo>
                    <a:pt x="2366" y="231"/>
                  </a:lnTo>
                  <a:lnTo>
                    <a:pt x="2366" y="231"/>
                  </a:lnTo>
                  <a:cubicBezTo>
                    <a:pt x="1969" y="77"/>
                    <a:pt x="1550" y="1"/>
                    <a:pt x="1133" y="1"/>
                  </a:cubicBezTo>
                  <a:close/>
                </a:path>
              </a:pathLst>
            </a:custGeom>
            <a:solidFill>
              <a:srgbClr val="FFFFFF"/>
            </a:solidFill>
            <a:ln w="5950" cap="flat" cmpd="sng">
              <a:solidFill>
                <a:srgbClr val="FFFFFF"/>
              </a:solidFill>
              <a:prstDash val="solid"/>
              <a:miter lim="95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80" name="Google Shape;3680;p38"/>
            <p:cNvSpPr/>
            <p:nvPr/>
          </p:nvSpPr>
          <p:spPr>
            <a:xfrm>
              <a:off x="3563625" y="1870050"/>
              <a:ext cx="80875" cy="56775"/>
            </a:xfrm>
            <a:custGeom>
              <a:avLst/>
              <a:gdLst/>
              <a:ahLst/>
              <a:cxnLst/>
              <a:rect l="l" t="t" r="r" b="b"/>
              <a:pathLst>
                <a:path w="3235" h="2271" extrusionOk="0">
                  <a:moveTo>
                    <a:pt x="2326" y="0"/>
                  </a:moveTo>
                  <a:cubicBezTo>
                    <a:pt x="1470" y="0"/>
                    <a:pt x="644" y="321"/>
                    <a:pt x="0" y="897"/>
                  </a:cubicBezTo>
                  <a:cubicBezTo>
                    <a:pt x="601" y="1679"/>
                    <a:pt x="1498" y="2175"/>
                    <a:pt x="2481" y="2252"/>
                  </a:cubicBezTo>
                  <a:cubicBezTo>
                    <a:pt x="2547" y="2252"/>
                    <a:pt x="2605" y="2271"/>
                    <a:pt x="2671" y="2271"/>
                  </a:cubicBezTo>
                  <a:lnTo>
                    <a:pt x="3043" y="2271"/>
                  </a:lnTo>
                  <a:cubicBezTo>
                    <a:pt x="3110" y="2271"/>
                    <a:pt x="3167" y="2261"/>
                    <a:pt x="3234" y="2261"/>
                  </a:cubicBezTo>
                  <a:lnTo>
                    <a:pt x="2786" y="29"/>
                  </a:lnTo>
                  <a:cubicBezTo>
                    <a:pt x="2757" y="29"/>
                    <a:pt x="2719" y="20"/>
                    <a:pt x="2690" y="20"/>
                  </a:cubicBezTo>
                  <a:cubicBezTo>
                    <a:pt x="2569" y="7"/>
                    <a:pt x="2447" y="0"/>
                    <a:pt x="2326" y="0"/>
                  </a:cubicBezTo>
                  <a:close/>
                </a:path>
              </a:pathLst>
            </a:custGeom>
            <a:solidFill>
              <a:srgbClr val="FFFFFF"/>
            </a:solidFill>
            <a:ln w="5950" cap="flat" cmpd="sng">
              <a:solidFill>
                <a:srgbClr val="FFFFFF"/>
              </a:solidFill>
              <a:prstDash val="solid"/>
              <a:miter lim="95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81" name="Google Shape;3681;p38"/>
            <p:cNvSpPr/>
            <p:nvPr/>
          </p:nvSpPr>
          <p:spPr>
            <a:xfrm>
              <a:off x="3575075" y="2228400"/>
              <a:ext cx="16950" cy="15750"/>
            </a:xfrm>
            <a:custGeom>
              <a:avLst/>
              <a:gdLst/>
              <a:ahLst/>
              <a:cxnLst/>
              <a:rect l="l" t="t" r="r" b="b"/>
              <a:pathLst>
                <a:path w="678" h="630" extrusionOk="0">
                  <a:moveTo>
                    <a:pt x="335" y="0"/>
                  </a:moveTo>
                  <a:cubicBezTo>
                    <a:pt x="319" y="0"/>
                    <a:pt x="303" y="2"/>
                    <a:pt x="286" y="4"/>
                  </a:cubicBezTo>
                  <a:cubicBezTo>
                    <a:pt x="115" y="33"/>
                    <a:pt x="0" y="185"/>
                    <a:pt x="19" y="367"/>
                  </a:cubicBezTo>
                  <a:cubicBezTo>
                    <a:pt x="29" y="367"/>
                    <a:pt x="29" y="376"/>
                    <a:pt x="29" y="386"/>
                  </a:cubicBezTo>
                  <a:cubicBezTo>
                    <a:pt x="38" y="405"/>
                    <a:pt x="38" y="414"/>
                    <a:pt x="48" y="433"/>
                  </a:cubicBezTo>
                  <a:cubicBezTo>
                    <a:pt x="98" y="550"/>
                    <a:pt x="205" y="630"/>
                    <a:pt x="333" y="630"/>
                  </a:cubicBezTo>
                  <a:cubicBezTo>
                    <a:pt x="352" y="630"/>
                    <a:pt x="372" y="628"/>
                    <a:pt x="391" y="624"/>
                  </a:cubicBezTo>
                  <a:cubicBezTo>
                    <a:pt x="563" y="605"/>
                    <a:pt x="678" y="443"/>
                    <a:pt x="649" y="271"/>
                  </a:cubicBezTo>
                  <a:cubicBezTo>
                    <a:pt x="639" y="214"/>
                    <a:pt x="620" y="166"/>
                    <a:pt x="582" y="128"/>
                  </a:cubicBezTo>
                  <a:cubicBezTo>
                    <a:pt x="554" y="80"/>
                    <a:pt x="515" y="52"/>
                    <a:pt x="468" y="33"/>
                  </a:cubicBezTo>
                  <a:cubicBezTo>
                    <a:pt x="425" y="11"/>
                    <a:pt x="382" y="0"/>
                    <a:pt x="335" y="0"/>
                  </a:cubicBezTo>
                  <a:close/>
                </a:path>
              </a:pathLst>
            </a:custGeom>
            <a:solidFill>
              <a:srgbClr val="FFFFFF"/>
            </a:solidFill>
            <a:ln w="5950" cap="flat" cmpd="sng">
              <a:solidFill>
                <a:srgbClr val="FFFFFF"/>
              </a:solidFill>
              <a:prstDash val="solid"/>
              <a:miter lim="95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82" name="Google Shape;3682;p38"/>
            <p:cNvSpPr/>
            <p:nvPr/>
          </p:nvSpPr>
          <p:spPr>
            <a:xfrm>
              <a:off x="3663800" y="1998575"/>
              <a:ext cx="16950" cy="14175"/>
            </a:xfrm>
            <a:custGeom>
              <a:avLst/>
              <a:gdLst/>
              <a:ahLst/>
              <a:cxnLst/>
              <a:rect l="l" t="t" r="r" b="b"/>
              <a:pathLst>
                <a:path w="678" h="567" extrusionOk="0">
                  <a:moveTo>
                    <a:pt x="310" y="1"/>
                  </a:moveTo>
                  <a:cubicBezTo>
                    <a:pt x="149" y="1"/>
                    <a:pt x="0" y="142"/>
                    <a:pt x="29" y="326"/>
                  </a:cubicBezTo>
                  <a:cubicBezTo>
                    <a:pt x="46" y="466"/>
                    <a:pt x="169" y="566"/>
                    <a:pt x="315" y="566"/>
                  </a:cubicBezTo>
                  <a:cubicBezTo>
                    <a:pt x="327" y="566"/>
                    <a:pt x="340" y="566"/>
                    <a:pt x="353" y="564"/>
                  </a:cubicBezTo>
                  <a:cubicBezTo>
                    <a:pt x="601" y="526"/>
                    <a:pt x="677" y="202"/>
                    <a:pt x="477" y="58"/>
                  </a:cubicBezTo>
                  <a:cubicBezTo>
                    <a:pt x="425" y="19"/>
                    <a:pt x="366" y="1"/>
                    <a:pt x="310" y="1"/>
                  </a:cubicBezTo>
                  <a:close/>
                </a:path>
              </a:pathLst>
            </a:custGeom>
            <a:solidFill>
              <a:srgbClr val="FFFFFF"/>
            </a:solidFill>
            <a:ln w="5950" cap="flat" cmpd="sng">
              <a:solidFill>
                <a:srgbClr val="FFFFFF"/>
              </a:solidFill>
              <a:prstDash val="solid"/>
              <a:miter lim="95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83" name="Google Shape;3683;p38"/>
            <p:cNvSpPr/>
            <p:nvPr/>
          </p:nvSpPr>
          <p:spPr>
            <a:xfrm>
              <a:off x="3353475" y="1920975"/>
              <a:ext cx="26300" cy="21975"/>
            </a:xfrm>
            <a:custGeom>
              <a:avLst/>
              <a:gdLst/>
              <a:ahLst/>
              <a:cxnLst/>
              <a:rect l="l" t="t" r="r" b="b"/>
              <a:pathLst>
                <a:path w="1052" h="879" extrusionOk="0">
                  <a:moveTo>
                    <a:pt x="475" y="1"/>
                  </a:moveTo>
                  <a:cubicBezTo>
                    <a:pt x="227" y="1"/>
                    <a:pt x="1" y="222"/>
                    <a:pt x="50" y="510"/>
                  </a:cubicBezTo>
                  <a:cubicBezTo>
                    <a:pt x="84" y="726"/>
                    <a:pt x="266" y="879"/>
                    <a:pt x="476" y="879"/>
                  </a:cubicBezTo>
                  <a:cubicBezTo>
                    <a:pt x="499" y="879"/>
                    <a:pt x="523" y="877"/>
                    <a:pt x="546" y="873"/>
                  </a:cubicBezTo>
                  <a:cubicBezTo>
                    <a:pt x="937" y="816"/>
                    <a:pt x="1052" y="320"/>
                    <a:pt x="737" y="91"/>
                  </a:cubicBezTo>
                  <a:cubicBezTo>
                    <a:pt x="654" y="28"/>
                    <a:pt x="564" y="1"/>
                    <a:pt x="475" y="1"/>
                  </a:cubicBezTo>
                  <a:close/>
                </a:path>
              </a:pathLst>
            </a:custGeom>
            <a:solidFill>
              <a:srgbClr val="FFFFFF"/>
            </a:solidFill>
            <a:ln w="5950" cap="flat" cmpd="sng">
              <a:solidFill>
                <a:srgbClr val="FFFFFF"/>
              </a:solidFill>
              <a:prstDash val="solid"/>
              <a:miter lim="95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84" name="Google Shape;3684;p38"/>
            <p:cNvSpPr/>
            <p:nvPr/>
          </p:nvSpPr>
          <p:spPr>
            <a:xfrm>
              <a:off x="3309875" y="2277225"/>
              <a:ext cx="27550" cy="23275"/>
            </a:xfrm>
            <a:custGeom>
              <a:avLst/>
              <a:gdLst/>
              <a:ahLst/>
              <a:cxnLst/>
              <a:rect l="l" t="t" r="r" b="b"/>
              <a:pathLst>
                <a:path w="1102" h="931" extrusionOk="0">
                  <a:moveTo>
                    <a:pt x="508" y="0"/>
                  </a:moveTo>
                  <a:cubicBezTo>
                    <a:pt x="483" y="0"/>
                    <a:pt x="457" y="2"/>
                    <a:pt x="430" y="7"/>
                  </a:cubicBezTo>
                  <a:cubicBezTo>
                    <a:pt x="182" y="45"/>
                    <a:pt x="1" y="283"/>
                    <a:pt x="48" y="541"/>
                  </a:cubicBezTo>
                  <a:cubicBezTo>
                    <a:pt x="83" y="785"/>
                    <a:pt x="292" y="930"/>
                    <a:pt x="506" y="930"/>
                  </a:cubicBezTo>
                  <a:cubicBezTo>
                    <a:pt x="643" y="930"/>
                    <a:pt x="782" y="871"/>
                    <a:pt x="878" y="741"/>
                  </a:cubicBezTo>
                  <a:cubicBezTo>
                    <a:pt x="1101" y="429"/>
                    <a:pt x="874" y="0"/>
                    <a:pt x="508" y="0"/>
                  </a:cubicBezTo>
                  <a:close/>
                </a:path>
              </a:pathLst>
            </a:custGeom>
            <a:solidFill>
              <a:srgbClr val="FFFFFF"/>
            </a:solidFill>
            <a:ln w="5950" cap="flat" cmpd="sng">
              <a:solidFill>
                <a:srgbClr val="FFFFFF"/>
              </a:solidFill>
              <a:prstDash val="solid"/>
              <a:miter lim="95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85" name="Google Shape;3685;p38"/>
            <p:cNvSpPr/>
            <p:nvPr/>
          </p:nvSpPr>
          <p:spPr>
            <a:xfrm>
              <a:off x="3365325" y="2298100"/>
              <a:ext cx="28525" cy="24025"/>
            </a:xfrm>
            <a:custGeom>
              <a:avLst/>
              <a:gdLst/>
              <a:ahLst/>
              <a:cxnLst/>
              <a:rect l="l" t="t" r="r" b="b"/>
              <a:pathLst>
                <a:path w="1141" h="961" extrusionOk="0">
                  <a:moveTo>
                    <a:pt x="517" y="1"/>
                  </a:moveTo>
                  <a:cubicBezTo>
                    <a:pt x="247" y="1"/>
                    <a:pt x="1" y="244"/>
                    <a:pt x="43" y="555"/>
                  </a:cubicBezTo>
                  <a:cubicBezTo>
                    <a:pt x="87" y="789"/>
                    <a:pt x="288" y="961"/>
                    <a:pt x="519" y="961"/>
                  </a:cubicBezTo>
                  <a:cubicBezTo>
                    <a:pt x="541" y="961"/>
                    <a:pt x="564" y="959"/>
                    <a:pt x="587" y="955"/>
                  </a:cubicBezTo>
                  <a:cubicBezTo>
                    <a:pt x="1007" y="889"/>
                    <a:pt x="1140" y="345"/>
                    <a:pt x="797" y="97"/>
                  </a:cubicBezTo>
                  <a:cubicBezTo>
                    <a:pt x="708" y="30"/>
                    <a:pt x="611" y="1"/>
                    <a:pt x="517" y="1"/>
                  </a:cubicBezTo>
                  <a:close/>
                </a:path>
              </a:pathLst>
            </a:custGeom>
            <a:solidFill>
              <a:srgbClr val="FFFFFF"/>
            </a:solidFill>
            <a:ln w="5950" cap="flat" cmpd="sng">
              <a:solidFill>
                <a:srgbClr val="FFFFFF"/>
              </a:solidFill>
              <a:prstDash val="solid"/>
              <a:miter lim="95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86" name="Google Shape;3686;p38"/>
            <p:cNvSpPr/>
            <p:nvPr/>
          </p:nvSpPr>
          <p:spPr>
            <a:xfrm>
              <a:off x="3490825" y="2495250"/>
              <a:ext cx="13450" cy="11400"/>
            </a:xfrm>
            <a:custGeom>
              <a:avLst/>
              <a:gdLst/>
              <a:ahLst/>
              <a:cxnLst/>
              <a:rect l="l" t="t" r="r" b="b"/>
              <a:pathLst>
                <a:path w="538" h="456" extrusionOk="0">
                  <a:moveTo>
                    <a:pt x="245" y="1"/>
                  </a:moveTo>
                  <a:cubicBezTo>
                    <a:pt x="117" y="1"/>
                    <a:pt x="1" y="113"/>
                    <a:pt x="22" y="262"/>
                  </a:cubicBezTo>
                  <a:cubicBezTo>
                    <a:pt x="39" y="375"/>
                    <a:pt x="135" y="456"/>
                    <a:pt x="245" y="456"/>
                  </a:cubicBezTo>
                  <a:cubicBezTo>
                    <a:pt x="256" y="456"/>
                    <a:pt x="268" y="455"/>
                    <a:pt x="280" y="453"/>
                  </a:cubicBezTo>
                  <a:cubicBezTo>
                    <a:pt x="480" y="415"/>
                    <a:pt x="537" y="167"/>
                    <a:pt x="375" y="43"/>
                  </a:cubicBezTo>
                  <a:cubicBezTo>
                    <a:pt x="334" y="14"/>
                    <a:pt x="289" y="1"/>
                    <a:pt x="245" y="1"/>
                  </a:cubicBezTo>
                  <a:close/>
                </a:path>
              </a:pathLst>
            </a:custGeom>
            <a:solidFill>
              <a:srgbClr val="FFFFFF"/>
            </a:solidFill>
            <a:ln w="5950" cap="flat" cmpd="sng">
              <a:solidFill>
                <a:srgbClr val="FFFFFF"/>
              </a:solidFill>
              <a:prstDash val="solid"/>
              <a:miter lim="95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87" name="Google Shape;3687;p38"/>
            <p:cNvSpPr/>
            <p:nvPr/>
          </p:nvSpPr>
          <p:spPr>
            <a:xfrm>
              <a:off x="3550500" y="2615375"/>
              <a:ext cx="11000" cy="5925"/>
            </a:xfrm>
            <a:custGeom>
              <a:avLst/>
              <a:gdLst/>
              <a:ahLst/>
              <a:cxnLst/>
              <a:rect l="l" t="t" r="r" b="b"/>
              <a:pathLst>
                <a:path w="440" h="237" extrusionOk="0">
                  <a:moveTo>
                    <a:pt x="236" y="0"/>
                  </a:moveTo>
                  <a:cubicBezTo>
                    <a:pt x="223" y="0"/>
                    <a:pt x="211" y="3"/>
                    <a:pt x="201" y="7"/>
                  </a:cubicBezTo>
                  <a:cubicBezTo>
                    <a:pt x="172" y="7"/>
                    <a:pt x="144" y="17"/>
                    <a:pt x="115" y="36"/>
                  </a:cubicBezTo>
                  <a:lnTo>
                    <a:pt x="96" y="46"/>
                  </a:lnTo>
                  <a:cubicBezTo>
                    <a:pt x="77" y="55"/>
                    <a:pt x="58" y="74"/>
                    <a:pt x="39" y="84"/>
                  </a:cubicBezTo>
                  <a:lnTo>
                    <a:pt x="39" y="93"/>
                  </a:lnTo>
                  <a:cubicBezTo>
                    <a:pt x="29" y="122"/>
                    <a:pt x="10" y="141"/>
                    <a:pt x="10" y="170"/>
                  </a:cubicBezTo>
                  <a:cubicBezTo>
                    <a:pt x="1" y="189"/>
                    <a:pt x="1" y="217"/>
                    <a:pt x="10" y="236"/>
                  </a:cubicBezTo>
                  <a:lnTo>
                    <a:pt x="440" y="150"/>
                  </a:lnTo>
                  <a:cubicBezTo>
                    <a:pt x="440" y="141"/>
                    <a:pt x="430" y="131"/>
                    <a:pt x="430" y="122"/>
                  </a:cubicBezTo>
                  <a:cubicBezTo>
                    <a:pt x="430" y="112"/>
                    <a:pt x="420" y="103"/>
                    <a:pt x="420" y="93"/>
                  </a:cubicBezTo>
                  <a:cubicBezTo>
                    <a:pt x="401" y="74"/>
                    <a:pt x="392" y="65"/>
                    <a:pt x="373" y="46"/>
                  </a:cubicBezTo>
                  <a:lnTo>
                    <a:pt x="363" y="36"/>
                  </a:lnTo>
                  <a:cubicBezTo>
                    <a:pt x="344" y="26"/>
                    <a:pt x="316" y="17"/>
                    <a:pt x="296" y="7"/>
                  </a:cubicBezTo>
                  <a:lnTo>
                    <a:pt x="277" y="7"/>
                  </a:lnTo>
                  <a:cubicBezTo>
                    <a:pt x="263" y="3"/>
                    <a:pt x="249" y="0"/>
                    <a:pt x="236" y="0"/>
                  </a:cubicBezTo>
                  <a:close/>
                </a:path>
              </a:pathLst>
            </a:custGeom>
            <a:solidFill>
              <a:srgbClr val="FFFFFF"/>
            </a:solidFill>
            <a:ln w="5950" cap="flat" cmpd="sng">
              <a:solidFill>
                <a:srgbClr val="FFFFFF"/>
              </a:solidFill>
              <a:prstDash val="solid"/>
              <a:miter lim="95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88" name="Google Shape;3688;p38"/>
            <p:cNvSpPr/>
            <p:nvPr/>
          </p:nvSpPr>
          <p:spPr>
            <a:xfrm>
              <a:off x="3543600" y="2485750"/>
              <a:ext cx="11525" cy="9550"/>
            </a:xfrm>
            <a:custGeom>
              <a:avLst/>
              <a:gdLst/>
              <a:ahLst/>
              <a:cxnLst/>
              <a:rect l="l" t="t" r="r" b="b"/>
              <a:pathLst>
                <a:path w="461" h="382" extrusionOk="0">
                  <a:moveTo>
                    <a:pt x="252" y="0"/>
                  </a:moveTo>
                  <a:cubicBezTo>
                    <a:pt x="241" y="0"/>
                    <a:pt x="230" y="1"/>
                    <a:pt x="220" y="3"/>
                  </a:cubicBezTo>
                  <a:cubicBezTo>
                    <a:pt x="57" y="32"/>
                    <a:pt x="0" y="241"/>
                    <a:pt x="134" y="346"/>
                  </a:cubicBezTo>
                  <a:cubicBezTo>
                    <a:pt x="170" y="370"/>
                    <a:pt x="209" y="381"/>
                    <a:pt x="247" y="381"/>
                  </a:cubicBezTo>
                  <a:cubicBezTo>
                    <a:pt x="359" y="381"/>
                    <a:pt x="460" y="286"/>
                    <a:pt x="439" y="165"/>
                  </a:cubicBezTo>
                  <a:cubicBezTo>
                    <a:pt x="422" y="71"/>
                    <a:pt x="343" y="0"/>
                    <a:pt x="252" y="0"/>
                  </a:cubicBezTo>
                  <a:close/>
                </a:path>
              </a:pathLst>
            </a:custGeom>
            <a:solidFill>
              <a:srgbClr val="FFFFFF"/>
            </a:solidFill>
            <a:ln w="5950" cap="flat" cmpd="sng">
              <a:solidFill>
                <a:srgbClr val="FFFFFF"/>
              </a:solidFill>
              <a:prstDash val="solid"/>
              <a:miter lim="95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89" name="Google Shape;3689;p38"/>
            <p:cNvSpPr/>
            <p:nvPr/>
          </p:nvSpPr>
          <p:spPr>
            <a:xfrm>
              <a:off x="3693825" y="2655275"/>
              <a:ext cx="20200" cy="19475"/>
            </a:xfrm>
            <a:custGeom>
              <a:avLst/>
              <a:gdLst/>
              <a:ahLst/>
              <a:cxnLst/>
              <a:rect l="l" t="t" r="r" b="b"/>
              <a:pathLst>
                <a:path w="808" h="779" extrusionOk="0">
                  <a:moveTo>
                    <a:pt x="417" y="1"/>
                  </a:moveTo>
                  <a:cubicBezTo>
                    <a:pt x="399" y="1"/>
                    <a:pt x="381" y="2"/>
                    <a:pt x="363" y="4"/>
                  </a:cubicBezTo>
                  <a:cubicBezTo>
                    <a:pt x="144" y="43"/>
                    <a:pt x="1" y="243"/>
                    <a:pt x="39" y="453"/>
                  </a:cubicBezTo>
                  <a:cubicBezTo>
                    <a:pt x="39" y="472"/>
                    <a:pt x="39" y="491"/>
                    <a:pt x="49" y="510"/>
                  </a:cubicBezTo>
                  <a:cubicBezTo>
                    <a:pt x="107" y="694"/>
                    <a:pt x="260" y="779"/>
                    <a:pt x="414" y="779"/>
                  </a:cubicBezTo>
                  <a:cubicBezTo>
                    <a:pt x="611" y="779"/>
                    <a:pt x="808" y="638"/>
                    <a:pt x="802" y="386"/>
                  </a:cubicBezTo>
                  <a:cubicBezTo>
                    <a:pt x="802" y="367"/>
                    <a:pt x="802" y="348"/>
                    <a:pt x="802" y="329"/>
                  </a:cubicBezTo>
                  <a:cubicBezTo>
                    <a:pt x="776" y="137"/>
                    <a:pt x="606" y="1"/>
                    <a:pt x="417" y="1"/>
                  </a:cubicBezTo>
                  <a:close/>
                </a:path>
              </a:pathLst>
            </a:custGeom>
            <a:solidFill>
              <a:srgbClr val="FFFFFF"/>
            </a:solidFill>
            <a:ln w="5950" cap="flat" cmpd="sng">
              <a:solidFill>
                <a:srgbClr val="FFFFFF"/>
              </a:solidFill>
              <a:prstDash val="solid"/>
              <a:miter lim="95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90" name="Google Shape;3690;p38"/>
            <p:cNvSpPr/>
            <p:nvPr/>
          </p:nvSpPr>
          <p:spPr>
            <a:xfrm>
              <a:off x="3525475" y="2569525"/>
              <a:ext cx="27200" cy="24950"/>
            </a:xfrm>
            <a:custGeom>
              <a:avLst/>
              <a:gdLst/>
              <a:ahLst/>
              <a:cxnLst/>
              <a:rect l="l" t="t" r="r" b="b"/>
              <a:pathLst>
                <a:path w="1088" h="998" extrusionOk="0">
                  <a:moveTo>
                    <a:pt x="410" y="0"/>
                  </a:moveTo>
                  <a:cubicBezTo>
                    <a:pt x="286" y="29"/>
                    <a:pt x="181" y="96"/>
                    <a:pt x="105" y="201"/>
                  </a:cubicBezTo>
                  <a:cubicBezTo>
                    <a:pt x="29" y="306"/>
                    <a:pt x="0" y="439"/>
                    <a:pt x="19" y="573"/>
                  </a:cubicBezTo>
                  <a:cubicBezTo>
                    <a:pt x="29" y="620"/>
                    <a:pt x="48" y="678"/>
                    <a:pt x="67" y="725"/>
                  </a:cubicBezTo>
                  <a:cubicBezTo>
                    <a:pt x="160" y="895"/>
                    <a:pt x="337" y="997"/>
                    <a:pt x="523" y="997"/>
                  </a:cubicBezTo>
                  <a:cubicBezTo>
                    <a:pt x="546" y="997"/>
                    <a:pt x="569" y="996"/>
                    <a:pt x="592" y="992"/>
                  </a:cubicBezTo>
                  <a:cubicBezTo>
                    <a:pt x="639" y="983"/>
                    <a:pt x="687" y="964"/>
                    <a:pt x="735" y="945"/>
                  </a:cubicBezTo>
                  <a:cubicBezTo>
                    <a:pt x="840" y="897"/>
                    <a:pt x="925" y="811"/>
                    <a:pt x="973" y="706"/>
                  </a:cubicBezTo>
                  <a:cubicBezTo>
                    <a:pt x="1088" y="458"/>
                    <a:pt x="983" y="153"/>
                    <a:pt x="735" y="38"/>
                  </a:cubicBezTo>
                  <a:cubicBezTo>
                    <a:pt x="696" y="19"/>
                    <a:pt x="668" y="19"/>
                    <a:pt x="639" y="10"/>
                  </a:cubicBezTo>
                  <a:cubicBezTo>
                    <a:pt x="611" y="10"/>
                    <a:pt x="592" y="0"/>
                    <a:pt x="563" y="0"/>
                  </a:cubicBezTo>
                  <a:close/>
                </a:path>
              </a:pathLst>
            </a:custGeom>
            <a:solidFill>
              <a:srgbClr val="FFFFFF"/>
            </a:solidFill>
            <a:ln w="5950" cap="flat" cmpd="sng">
              <a:solidFill>
                <a:srgbClr val="FFFFFF"/>
              </a:solidFill>
              <a:prstDash val="solid"/>
              <a:miter lim="95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91" name="Google Shape;3691;p38"/>
            <p:cNvSpPr/>
            <p:nvPr/>
          </p:nvSpPr>
          <p:spPr>
            <a:xfrm>
              <a:off x="3883675" y="3574000"/>
              <a:ext cx="104700" cy="56100"/>
            </a:xfrm>
            <a:custGeom>
              <a:avLst/>
              <a:gdLst/>
              <a:ahLst/>
              <a:cxnLst/>
              <a:rect l="l" t="t" r="r" b="b"/>
              <a:pathLst>
                <a:path w="4188" h="2244" extrusionOk="0">
                  <a:moveTo>
                    <a:pt x="3482" y="1"/>
                  </a:moveTo>
                  <a:cubicBezTo>
                    <a:pt x="1794" y="68"/>
                    <a:pt x="0" y="1260"/>
                    <a:pt x="0" y="1260"/>
                  </a:cubicBezTo>
                  <a:cubicBezTo>
                    <a:pt x="515" y="1537"/>
                    <a:pt x="1040" y="1756"/>
                    <a:pt x="1593" y="1928"/>
                  </a:cubicBezTo>
                  <a:cubicBezTo>
                    <a:pt x="1631" y="1823"/>
                    <a:pt x="1717" y="1756"/>
                    <a:pt x="1832" y="1737"/>
                  </a:cubicBezTo>
                  <a:cubicBezTo>
                    <a:pt x="1846" y="1732"/>
                    <a:pt x="1860" y="1730"/>
                    <a:pt x="1876" y="1730"/>
                  </a:cubicBezTo>
                  <a:cubicBezTo>
                    <a:pt x="1891" y="1730"/>
                    <a:pt x="1908" y="1732"/>
                    <a:pt x="1927" y="1737"/>
                  </a:cubicBezTo>
                  <a:cubicBezTo>
                    <a:pt x="2061" y="1756"/>
                    <a:pt x="2166" y="1861"/>
                    <a:pt x="2185" y="1995"/>
                  </a:cubicBezTo>
                  <a:cubicBezTo>
                    <a:pt x="2194" y="2014"/>
                    <a:pt x="2194" y="2033"/>
                    <a:pt x="2185" y="2052"/>
                  </a:cubicBezTo>
                  <a:lnTo>
                    <a:pt x="2185" y="2071"/>
                  </a:lnTo>
                  <a:cubicBezTo>
                    <a:pt x="2185" y="2080"/>
                    <a:pt x="2185" y="2090"/>
                    <a:pt x="2185" y="2090"/>
                  </a:cubicBezTo>
                  <a:cubicBezTo>
                    <a:pt x="2605" y="2195"/>
                    <a:pt x="3025" y="2244"/>
                    <a:pt x="3452" y="2244"/>
                  </a:cubicBezTo>
                  <a:cubicBezTo>
                    <a:pt x="3491" y="2244"/>
                    <a:pt x="3529" y="2243"/>
                    <a:pt x="3568" y="2243"/>
                  </a:cubicBezTo>
                  <a:cubicBezTo>
                    <a:pt x="3778" y="2233"/>
                    <a:pt x="3978" y="2214"/>
                    <a:pt x="4188" y="2166"/>
                  </a:cubicBezTo>
                  <a:lnTo>
                    <a:pt x="4102" y="1756"/>
                  </a:lnTo>
                  <a:lnTo>
                    <a:pt x="3749" y="1"/>
                  </a:lnTo>
                  <a:close/>
                </a:path>
              </a:pathLst>
            </a:custGeom>
            <a:solidFill>
              <a:srgbClr val="FFFFFF"/>
            </a:solidFill>
            <a:ln w="5950" cap="flat" cmpd="sng">
              <a:solidFill>
                <a:srgbClr val="FFFFFF"/>
              </a:solidFill>
              <a:prstDash val="solid"/>
              <a:miter lim="95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92" name="Google Shape;3692;p38"/>
            <p:cNvSpPr/>
            <p:nvPr/>
          </p:nvSpPr>
          <p:spPr>
            <a:xfrm>
              <a:off x="3814275" y="3217000"/>
              <a:ext cx="100175" cy="101375"/>
            </a:xfrm>
            <a:custGeom>
              <a:avLst/>
              <a:gdLst/>
              <a:ahLst/>
              <a:cxnLst/>
              <a:rect l="l" t="t" r="r" b="b"/>
              <a:pathLst>
                <a:path w="4007" h="4055" extrusionOk="0">
                  <a:moveTo>
                    <a:pt x="3635" y="1"/>
                  </a:moveTo>
                  <a:cubicBezTo>
                    <a:pt x="2976" y="115"/>
                    <a:pt x="2366" y="420"/>
                    <a:pt x="1870" y="869"/>
                  </a:cubicBezTo>
                  <a:cubicBezTo>
                    <a:pt x="620" y="1994"/>
                    <a:pt x="0" y="4055"/>
                    <a:pt x="0" y="4055"/>
                  </a:cubicBezTo>
                  <a:cubicBezTo>
                    <a:pt x="0" y="4055"/>
                    <a:pt x="2118" y="3664"/>
                    <a:pt x="3377" y="2538"/>
                  </a:cubicBezTo>
                  <a:cubicBezTo>
                    <a:pt x="3616" y="2319"/>
                    <a:pt x="3825" y="2071"/>
                    <a:pt x="4007" y="1803"/>
                  </a:cubicBezTo>
                  <a:lnTo>
                    <a:pt x="3635" y="1"/>
                  </a:lnTo>
                  <a:close/>
                </a:path>
              </a:pathLst>
            </a:custGeom>
            <a:solidFill>
              <a:srgbClr val="FFFFFF"/>
            </a:solidFill>
            <a:ln w="5950" cap="flat" cmpd="sng">
              <a:solidFill>
                <a:srgbClr val="FFFFFF"/>
              </a:solidFill>
              <a:prstDash val="solid"/>
              <a:miter lim="95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93" name="Google Shape;3693;p38"/>
            <p:cNvSpPr/>
            <p:nvPr/>
          </p:nvSpPr>
          <p:spPr>
            <a:xfrm>
              <a:off x="3329900" y="2871875"/>
              <a:ext cx="134775" cy="77225"/>
            </a:xfrm>
            <a:custGeom>
              <a:avLst/>
              <a:gdLst/>
              <a:ahLst/>
              <a:cxnLst/>
              <a:rect l="l" t="t" r="r" b="b"/>
              <a:pathLst>
                <a:path w="5391" h="3089" extrusionOk="0">
                  <a:moveTo>
                    <a:pt x="1132" y="1"/>
                  </a:moveTo>
                  <a:cubicBezTo>
                    <a:pt x="749" y="1"/>
                    <a:pt x="366" y="65"/>
                    <a:pt x="1" y="193"/>
                  </a:cubicBezTo>
                  <a:cubicBezTo>
                    <a:pt x="239" y="1147"/>
                    <a:pt x="879" y="1958"/>
                    <a:pt x="1756" y="2416"/>
                  </a:cubicBezTo>
                  <a:cubicBezTo>
                    <a:pt x="2071" y="2578"/>
                    <a:pt x="2405" y="2711"/>
                    <a:pt x="2758" y="2807"/>
                  </a:cubicBezTo>
                  <a:cubicBezTo>
                    <a:pt x="3053" y="2883"/>
                    <a:pt x="3359" y="2950"/>
                    <a:pt x="3654" y="2988"/>
                  </a:cubicBezTo>
                  <a:cubicBezTo>
                    <a:pt x="4115" y="3057"/>
                    <a:pt x="4581" y="3089"/>
                    <a:pt x="5048" y="3089"/>
                  </a:cubicBezTo>
                  <a:cubicBezTo>
                    <a:pt x="5162" y="3089"/>
                    <a:pt x="5276" y="3087"/>
                    <a:pt x="5391" y="3083"/>
                  </a:cubicBezTo>
                  <a:cubicBezTo>
                    <a:pt x="5391" y="3083"/>
                    <a:pt x="5314" y="2959"/>
                    <a:pt x="5181" y="2759"/>
                  </a:cubicBezTo>
                  <a:cubicBezTo>
                    <a:pt x="4799" y="2196"/>
                    <a:pt x="3922" y="1023"/>
                    <a:pt x="2815" y="431"/>
                  </a:cubicBezTo>
                  <a:lnTo>
                    <a:pt x="2777" y="412"/>
                  </a:lnTo>
                  <a:cubicBezTo>
                    <a:pt x="2720" y="384"/>
                    <a:pt x="2662" y="355"/>
                    <a:pt x="2605" y="326"/>
                  </a:cubicBezTo>
                  <a:lnTo>
                    <a:pt x="2567" y="307"/>
                  </a:lnTo>
                  <a:cubicBezTo>
                    <a:pt x="2500" y="279"/>
                    <a:pt x="2433" y="250"/>
                    <a:pt x="2357" y="231"/>
                  </a:cubicBezTo>
                  <a:lnTo>
                    <a:pt x="2357" y="231"/>
                  </a:lnTo>
                  <a:lnTo>
                    <a:pt x="2357" y="231"/>
                  </a:lnTo>
                  <a:cubicBezTo>
                    <a:pt x="1964" y="77"/>
                    <a:pt x="1548" y="1"/>
                    <a:pt x="1132" y="1"/>
                  </a:cubicBezTo>
                  <a:close/>
                </a:path>
              </a:pathLst>
            </a:custGeom>
            <a:solidFill>
              <a:srgbClr val="FFFFFF"/>
            </a:solidFill>
            <a:ln w="5950" cap="flat" cmpd="sng">
              <a:solidFill>
                <a:srgbClr val="FFFFFF"/>
              </a:solidFill>
              <a:prstDash val="solid"/>
              <a:miter lim="95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94" name="Google Shape;3694;p38"/>
            <p:cNvSpPr/>
            <p:nvPr/>
          </p:nvSpPr>
          <p:spPr>
            <a:xfrm>
              <a:off x="3714100" y="2841850"/>
              <a:ext cx="152175" cy="56950"/>
            </a:xfrm>
            <a:custGeom>
              <a:avLst/>
              <a:gdLst/>
              <a:ahLst/>
              <a:cxnLst/>
              <a:rect l="l" t="t" r="r" b="b"/>
              <a:pathLst>
                <a:path w="6087" h="2278" extrusionOk="0">
                  <a:moveTo>
                    <a:pt x="2317" y="1"/>
                  </a:moveTo>
                  <a:cubicBezTo>
                    <a:pt x="1461" y="1"/>
                    <a:pt x="636" y="321"/>
                    <a:pt x="1" y="898"/>
                  </a:cubicBezTo>
                  <a:cubicBezTo>
                    <a:pt x="592" y="1690"/>
                    <a:pt x="1498" y="2176"/>
                    <a:pt x="2481" y="2262"/>
                  </a:cubicBezTo>
                  <a:cubicBezTo>
                    <a:pt x="2601" y="2273"/>
                    <a:pt x="2722" y="2277"/>
                    <a:pt x="2845" y="2277"/>
                  </a:cubicBezTo>
                  <a:cubicBezTo>
                    <a:pt x="3606" y="2277"/>
                    <a:pt x="4391" y="2087"/>
                    <a:pt x="4999" y="1890"/>
                  </a:cubicBezTo>
                  <a:cubicBezTo>
                    <a:pt x="5371" y="1775"/>
                    <a:pt x="5734" y="1632"/>
                    <a:pt x="6087" y="1461"/>
                  </a:cubicBezTo>
                  <a:cubicBezTo>
                    <a:pt x="5667" y="1155"/>
                    <a:pt x="5219" y="888"/>
                    <a:pt x="4751" y="659"/>
                  </a:cubicBezTo>
                  <a:cubicBezTo>
                    <a:pt x="4150" y="364"/>
                    <a:pt x="3406" y="87"/>
                    <a:pt x="2681" y="20"/>
                  </a:cubicBezTo>
                  <a:cubicBezTo>
                    <a:pt x="2559" y="7"/>
                    <a:pt x="2438" y="1"/>
                    <a:pt x="2317" y="1"/>
                  </a:cubicBezTo>
                  <a:close/>
                </a:path>
              </a:pathLst>
            </a:custGeom>
            <a:solidFill>
              <a:srgbClr val="FFFFFF"/>
            </a:solidFill>
            <a:ln w="5950" cap="flat" cmpd="sng">
              <a:solidFill>
                <a:srgbClr val="FFFFFF"/>
              </a:solidFill>
              <a:prstDash val="solid"/>
              <a:miter lim="95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95" name="Google Shape;3695;p38"/>
            <p:cNvSpPr/>
            <p:nvPr/>
          </p:nvSpPr>
          <p:spPr>
            <a:xfrm>
              <a:off x="3726025" y="3200200"/>
              <a:ext cx="16475" cy="15925"/>
            </a:xfrm>
            <a:custGeom>
              <a:avLst/>
              <a:gdLst/>
              <a:ahLst/>
              <a:cxnLst/>
              <a:rect l="l" t="t" r="r" b="b"/>
              <a:pathLst>
                <a:path w="659" h="637" extrusionOk="0">
                  <a:moveTo>
                    <a:pt x="314" y="1"/>
                  </a:moveTo>
                  <a:cubicBezTo>
                    <a:pt x="299" y="1"/>
                    <a:pt x="283" y="2"/>
                    <a:pt x="268" y="5"/>
                  </a:cubicBezTo>
                  <a:cubicBezTo>
                    <a:pt x="134" y="24"/>
                    <a:pt x="39" y="119"/>
                    <a:pt x="1" y="243"/>
                  </a:cubicBezTo>
                  <a:cubicBezTo>
                    <a:pt x="1" y="281"/>
                    <a:pt x="1" y="329"/>
                    <a:pt x="1" y="367"/>
                  </a:cubicBezTo>
                  <a:lnTo>
                    <a:pt x="1" y="386"/>
                  </a:lnTo>
                  <a:cubicBezTo>
                    <a:pt x="10" y="396"/>
                    <a:pt x="20" y="415"/>
                    <a:pt x="20" y="434"/>
                  </a:cubicBezTo>
                  <a:cubicBezTo>
                    <a:pt x="72" y="555"/>
                    <a:pt x="194" y="637"/>
                    <a:pt x="323" y="637"/>
                  </a:cubicBezTo>
                  <a:cubicBezTo>
                    <a:pt x="336" y="637"/>
                    <a:pt x="350" y="636"/>
                    <a:pt x="363" y="634"/>
                  </a:cubicBezTo>
                  <a:cubicBezTo>
                    <a:pt x="535" y="606"/>
                    <a:pt x="659" y="444"/>
                    <a:pt x="630" y="272"/>
                  </a:cubicBezTo>
                  <a:cubicBezTo>
                    <a:pt x="621" y="215"/>
                    <a:pt x="592" y="167"/>
                    <a:pt x="563" y="129"/>
                  </a:cubicBezTo>
                  <a:cubicBezTo>
                    <a:pt x="498" y="47"/>
                    <a:pt x="405" y="1"/>
                    <a:pt x="314" y="1"/>
                  </a:cubicBezTo>
                  <a:close/>
                </a:path>
              </a:pathLst>
            </a:custGeom>
            <a:solidFill>
              <a:srgbClr val="FFFFFF"/>
            </a:solidFill>
            <a:ln w="5950" cap="flat" cmpd="sng">
              <a:solidFill>
                <a:srgbClr val="FFFFFF"/>
              </a:solidFill>
              <a:prstDash val="solid"/>
              <a:miter lim="95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96" name="Google Shape;3696;p38"/>
            <p:cNvSpPr/>
            <p:nvPr/>
          </p:nvSpPr>
          <p:spPr>
            <a:xfrm>
              <a:off x="3814275" y="2970375"/>
              <a:ext cx="15275" cy="14175"/>
            </a:xfrm>
            <a:custGeom>
              <a:avLst/>
              <a:gdLst/>
              <a:ahLst/>
              <a:cxnLst/>
              <a:rect l="l" t="t" r="r" b="b"/>
              <a:pathLst>
                <a:path w="611" h="567" extrusionOk="0">
                  <a:moveTo>
                    <a:pt x="297" y="0"/>
                  </a:moveTo>
                  <a:cubicBezTo>
                    <a:pt x="287" y="0"/>
                    <a:pt x="277" y="1"/>
                    <a:pt x="267" y="2"/>
                  </a:cubicBezTo>
                  <a:cubicBezTo>
                    <a:pt x="105" y="30"/>
                    <a:pt x="0" y="174"/>
                    <a:pt x="29" y="326"/>
                  </a:cubicBezTo>
                  <a:cubicBezTo>
                    <a:pt x="29" y="383"/>
                    <a:pt x="57" y="450"/>
                    <a:pt x="105" y="488"/>
                  </a:cubicBezTo>
                  <a:cubicBezTo>
                    <a:pt x="161" y="545"/>
                    <a:pt x="231" y="567"/>
                    <a:pt x="303" y="567"/>
                  </a:cubicBezTo>
                  <a:cubicBezTo>
                    <a:pt x="316" y="567"/>
                    <a:pt x="330" y="566"/>
                    <a:pt x="344" y="565"/>
                  </a:cubicBezTo>
                  <a:cubicBezTo>
                    <a:pt x="496" y="536"/>
                    <a:pt x="611" y="393"/>
                    <a:pt x="582" y="240"/>
                  </a:cubicBezTo>
                  <a:cubicBezTo>
                    <a:pt x="573" y="174"/>
                    <a:pt x="544" y="116"/>
                    <a:pt x="496" y="78"/>
                  </a:cubicBezTo>
                  <a:cubicBezTo>
                    <a:pt x="438" y="28"/>
                    <a:pt x="365" y="0"/>
                    <a:pt x="297" y="0"/>
                  </a:cubicBezTo>
                  <a:close/>
                </a:path>
              </a:pathLst>
            </a:custGeom>
            <a:solidFill>
              <a:srgbClr val="FFFFFF"/>
            </a:solidFill>
            <a:ln w="5950" cap="flat" cmpd="sng">
              <a:solidFill>
                <a:srgbClr val="FFFFFF"/>
              </a:solidFill>
              <a:prstDash val="solid"/>
              <a:miter lim="95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97" name="Google Shape;3697;p38"/>
            <p:cNvSpPr/>
            <p:nvPr/>
          </p:nvSpPr>
          <p:spPr>
            <a:xfrm>
              <a:off x="3895600" y="3123950"/>
              <a:ext cx="7650" cy="7250"/>
            </a:xfrm>
            <a:custGeom>
              <a:avLst/>
              <a:gdLst/>
              <a:ahLst/>
              <a:cxnLst/>
              <a:rect l="l" t="t" r="r" b="b"/>
              <a:pathLst>
                <a:path w="306" h="290" extrusionOk="0">
                  <a:moveTo>
                    <a:pt x="143" y="1"/>
                  </a:moveTo>
                  <a:cubicBezTo>
                    <a:pt x="137" y="1"/>
                    <a:pt x="131" y="1"/>
                    <a:pt x="124" y="2"/>
                  </a:cubicBezTo>
                  <a:cubicBezTo>
                    <a:pt x="48" y="12"/>
                    <a:pt x="0" y="88"/>
                    <a:pt x="10" y="164"/>
                  </a:cubicBezTo>
                  <a:cubicBezTo>
                    <a:pt x="18" y="243"/>
                    <a:pt x="83" y="290"/>
                    <a:pt x="153" y="290"/>
                  </a:cubicBezTo>
                  <a:cubicBezTo>
                    <a:pt x="159" y="290"/>
                    <a:pt x="165" y="289"/>
                    <a:pt x="172" y="288"/>
                  </a:cubicBezTo>
                  <a:cubicBezTo>
                    <a:pt x="248" y="269"/>
                    <a:pt x="305" y="203"/>
                    <a:pt x="296" y="126"/>
                  </a:cubicBezTo>
                  <a:cubicBezTo>
                    <a:pt x="278" y="48"/>
                    <a:pt x="213" y="1"/>
                    <a:pt x="143" y="1"/>
                  </a:cubicBezTo>
                  <a:close/>
                </a:path>
              </a:pathLst>
            </a:custGeom>
            <a:solidFill>
              <a:srgbClr val="FFFFFF"/>
            </a:solidFill>
            <a:ln w="5950" cap="flat" cmpd="sng">
              <a:solidFill>
                <a:srgbClr val="FFFFFF"/>
              </a:solidFill>
              <a:prstDash val="solid"/>
              <a:miter lim="95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98" name="Google Shape;3698;p38"/>
            <p:cNvSpPr/>
            <p:nvPr/>
          </p:nvSpPr>
          <p:spPr>
            <a:xfrm>
              <a:off x="3501375" y="2893000"/>
              <a:ext cx="26375" cy="21875"/>
            </a:xfrm>
            <a:custGeom>
              <a:avLst/>
              <a:gdLst/>
              <a:ahLst/>
              <a:cxnLst/>
              <a:rect l="l" t="t" r="r" b="b"/>
              <a:pathLst>
                <a:path w="1055" h="875" extrusionOk="0">
                  <a:moveTo>
                    <a:pt x="576" y="1"/>
                  </a:moveTo>
                  <a:cubicBezTo>
                    <a:pt x="553" y="1"/>
                    <a:pt x="530" y="2"/>
                    <a:pt x="506" y="6"/>
                  </a:cubicBezTo>
                  <a:cubicBezTo>
                    <a:pt x="125" y="63"/>
                    <a:pt x="1" y="559"/>
                    <a:pt x="315" y="788"/>
                  </a:cubicBezTo>
                  <a:cubicBezTo>
                    <a:pt x="397" y="848"/>
                    <a:pt x="487" y="874"/>
                    <a:pt x="575" y="874"/>
                  </a:cubicBezTo>
                  <a:cubicBezTo>
                    <a:pt x="825" y="874"/>
                    <a:pt x="1054" y="658"/>
                    <a:pt x="1012" y="369"/>
                  </a:cubicBezTo>
                  <a:cubicBezTo>
                    <a:pt x="977" y="154"/>
                    <a:pt x="788" y="1"/>
                    <a:pt x="576" y="1"/>
                  </a:cubicBezTo>
                  <a:close/>
                </a:path>
              </a:pathLst>
            </a:custGeom>
            <a:solidFill>
              <a:srgbClr val="FFFFFF"/>
            </a:solidFill>
            <a:ln w="5950" cap="flat" cmpd="sng">
              <a:solidFill>
                <a:srgbClr val="FFFFFF"/>
              </a:solidFill>
              <a:prstDash val="solid"/>
              <a:miter lim="95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99" name="Google Shape;3699;p38"/>
            <p:cNvSpPr/>
            <p:nvPr/>
          </p:nvSpPr>
          <p:spPr>
            <a:xfrm>
              <a:off x="3460075" y="3249025"/>
              <a:ext cx="27975" cy="23450"/>
            </a:xfrm>
            <a:custGeom>
              <a:avLst/>
              <a:gdLst/>
              <a:ahLst/>
              <a:cxnLst/>
              <a:rect l="l" t="t" r="r" b="b"/>
              <a:pathLst>
                <a:path w="1119" h="938" extrusionOk="0">
                  <a:moveTo>
                    <a:pt x="511" y="1"/>
                  </a:moveTo>
                  <a:cubicBezTo>
                    <a:pt x="245" y="1"/>
                    <a:pt x="0" y="237"/>
                    <a:pt x="50" y="542"/>
                  </a:cubicBezTo>
                  <a:cubicBezTo>
                    <a:pt x="85" y="767"/>
                    <a:pt x="286" y="938"/>
                    <a:pt x="508" y="938"/>
                  </a:cubicBezTo>
                  <a:cubicBezTo>
                    <a:pt x="530" y="938"/>
                    <a:pt x="552" y="936"/>
                    <a:pt x="575" y="933"/>
                  </a:cubicBezTo>
                  <a:cubicBezTo>
                    <a:pt x="985" y="866"/>
                    <a:pt x="1118" y="341"/>
                    <a:pt x="785" y="93"/>
                  </a:cubicBezTo>
                  <a:cubicBezTo>
                    <a:pt x="699" y="29"/>
                    <a:pt x="604" y="1"/>
                    <a:pt x="511" y="1"/>
                  </a:cubicBezTo>
                  <a:close/>
                </a:path>
              </a:pathLst>
            </a:custGeom>
            <a:solidFill>
              <a:srgbClr val="FFFFFF"/>
            </a:solidFill>
            <a:ln w="5950" cap="flat" cmpd="sng">
              <a:solidFill>
                <a:srgbClr val="FFFFFF"/>
              </a:solidFill>
              <a:prstDash val="solid"/>
              <a:miter lim="95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00" name="Google Shape;3700;p38"/>
            <p:cNvSpPr/>
            <p:nvPr/>
          </p:nvSpPr>
          <p:spPr>
            <a:xfrm>
              <a:off x="3512825" y="3270050"/>
              <a:ext cx="28700" cy="23925"/>
            </a:xfrm>
            <a:custGeom>
              <a:avLst/>
              <a:gdLst/>
              <a:ahLst/>
              <a:cxnLst/>
              <a:rect l="l" t="t" r="r" b="b"/>
              <a:pathLst>
                <a:path w="1148" h="957" extrusionOk="0">
                  <a:moveTo>
                    <a:pt x="625" y="1"/>
                  </a:moveTo>
                  <a:cubicBezTo>
                    <a:pt x="601" y="1"/>
                    <a:pt x="578" y="2"/>
                    <a:pt x="554" y="6"/>
                  </a:cubicBezTo>
                  <a:cubicBezTo>
                    <a:pt x="134" y="73"/>
                    <a:pt x="1" y="607"/>
                    <a:pt x="344" y="864"/>
                  </a:cubicBezTo>
                  <a:cubicBezTo>
                    <a:pt x="432" y="928"/>
                    <a:pt x="529" y="956"/>
                    <a:pt x="624" y="956"/>
                  </a:cubicBezTo>
                  <a:cubicBezTo>
                    <a:pt x="897" y="956"/>
                    <a:pt x="1147" y="718"/>
                    <a:pt x="1098" y="406"/>
                  </a:cubicBezTo>
                  <a:cubicBezTo>
                    <a:pt x="1063" y="172"/>
                    <a:pt x="862" y="1"/>
                    <a:pt x="625" y="1"/>
                  </a:cubicBezTo>
                  <a:close/>
                </a:path>
              </a:pathLst>
            </a:custGeom>
            <a:solidFill>
              <a:srgbClr val="FFFFFF"/>
            </a:solidFill>
            <a:ln w="5950" cap="flat" cmpd="sng">
              <a:solidFill>
                <a:srgbClr val="FFFFFF"/>
              </a:solidFill>
              <a:prstDash val="solid"/>
              <a:miter lim="95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01" name="Google Shape;3701;p38"/>
            <p:cNvSpPr/>
            <p:nvPr/>
          </p:nvSpPr>
          <p:spPr>
            <a:xfrm>
              <a:off x="3641075" y="3467200"/>
              <a:ext cx="13675" cy="11450"/>
            </a:xfrm>
            <a:custGeom>
              <a:avLst/>
              <a:gdLst/>
              <a:ahLst/>
              <a:cxnLst/>
              <a:rect l="l" t="t" r="r" b="b"/>
              <a:pathLst>
                <a:path w="547" h="458" extrusionOk="0">
                  <a:moveTo>
                    <a:pt x="251" y="1"/>
                  </a:moveTo>
                  <a:cubicBezTo>
                    <a:pt x="121" y="1"/>
                    <a:pt x="1" y="118"/>
                    <a:pt x="22" y="266"/>
                  </a:cubicBezTo>
                  <a:cubicBezTo>
                    <a:pt x="40" y="383"/>
                    <a:pt x="143" y="458"/>
                    <a:pt x="259" y="458"/>
                  </a:cubicBezTo>
                  <a:cubicBezTo>
                    <a:pt x="265" y="458"/>
                    <a:pt x="272" y="458"/>
                    <a:pt x="279" y="457"/>
                  </a:cubicBezTo>
                  <a:cubicBezTo>
                    <a:pt x="480" y="419"/>
                    <a:pt x="546" y="161"/>
                    <a:pt x="384" y="47"/>
                  </a:cubicBezTo>
                  <a:cubicBezTo>
                    <a:pt x="342" y="15"/>
                    <a:pt x="296" y="1"/>
                    <a:pt x="251" y="1"/>
                  </a:cubicBezTo>
                  <a:close/>
                </a:path>
              </a:pathLst>
            </a:custGeom>
            <a:solidFill>
              <a:srgbClr val="FFFFFF"/>
            </a:solidFill>
            <a:ln w="5950" cap="flat" cmpd="sng">
              <a:solidFill>
                <a:srgbClr val="FFFFFF"/>
              </a:solidFill>
              <a:prstDash val="solid"/>
              <a:miter lim="95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02" name="Google Shape;3702;p38"/>
            <p:cNvSpPr/>
            <p:nvPr/>
          </p:nvSpPr>
          <p:spPr>
            <a:xfrm>
              <a:off x="3700750" y="3587125"/>
              <a:ext cx="11475" cy="11425"/>
            </a:xfrm>
            <a:custGeom>
              <a:avLst/>
              <a:gdLst/>
              <a:ahLst/>
              <a:cxnLst/>
              <a:rect l="l" t="t" r="r" b="b"/>
              <a:pathLst>
                <a:path w="459" h="457" extrusionOk="0">
                  <a:moveTo>
                    <a:pt x="191" y="1"/>
                  </a:moveTo>
                  <a:cubicBezTo>
                    <a:pt x="105" y="20"/>
                    <a:pt x="29" y="86"/>
                    <a:pt x="1" y="172"/>
                  </a:cubicBezTo>
                  <a:cubicBezTo>
                    <a:pt x="1" y="201"/>
                    <a:pt x="1" y="239"/>
                    <a:pt x="1" y="268"/>
                  </a:cubicBezTo>
                  <a:cubicBezTo>
                    <a:pt x="20" y="363"/>
                    <a:pt x="86" y="430"/>
                    <a:pt x="182" y="449"/>
                  </a:cubicBezTo>
                  <a:cubicBezTo>
                    <a:pt x="196" y="454"/>
                    <a:pt x="210" y="456"/>
                    <a:pt x="225" y="456"/>
                  </a:cubicBezTo>
                  <a:cubicBezTo>
                    <a:pt x="239" y="456"/>
                    <a:pt x="253" y="454"/>
                    <a:pt x="268" y="449"/>
                  </a:cubicBezTo>
                  <a:cubicBezTo>
                    <a:pt x="287" y="449"/>
                    <a:pt x="315" y="439"/>
                    <a:pt x="334" y="430"/>
                  </a:cubicBezTo>
                  <a:cubicBezTo>
                    <a:pt x="353" y="411"/>
                    <a:pt x="382" y="392"/>
                    <a:pt x="401" y="373"/>
                  </a:cubicBezTo>
                  <a:cubicBezTo>
                    <a:pt x="439" y="325"/>
                    <a:pt x="458" y="258"/>
                    <a:pt x="449" y="191"/>
                  </a:cubicBezTo>
                  <a:cubicBezTo>
                    <a:pt x="439" y="86"/>
                    <a:pt x="344" y="10"/>
                    <a:pt x="239" y="1"/>
                  </a:cubicBezTo>
                  <a:close/>
                </a:path>
              </a:pathLst>
            </a:custGeom>
            <a:solidFill>
              <a:srgbClr val="FFFFFF"/>
            </a:solidFill>
            <a:ln w="5950" cap="flat" cmpd="sng">
              <a:solidFill>
                <a:srgbClr val="FFFFFF"/>
              </a:solidFill>
              <a:prstDash val="solid"/>
              <a:miter lim="95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03" name="Google Shape;3703;p38"/>
            <p:cNvSpPr/>
            <p:nvPr/>
          </p:nvSpPr>
          <p:spPr>
            <a:xfrm>
              <a:off x="3693600" y="3457525"/>
              <a:ext cx="13475" cy="9475"/>
            </a:xfrm>
            <a:custGeom>
              <a:avLst/>
              <a:gdLst/>
              <a:ahLst/>
              <a:cxnLst/>
              <a:rect l="l" t="t" r="r" b="b"/>
              <a:pathLst>
                <a:path w="539" h="379" extrusionOk="0">
                  <a:moveTo>
                    <a:pt x="280" y="1"/>
                  </a:moveTo>
                  <a:cubicBezTo>
                    <a:pt x="267" y="1"/>
                    <a:pt x="253" y="2"/>
                    <a:pt x="239" y="5"/>
                  </a:cubicBezTo>
                  <a:cubicBezTo>
                    <a:pt x="0" y="51"/>
                    <a:pt x="44" y="378"/>
                    <a:pt x="268" y="378"/>
                  </a:cubicBezTo>
                  <a:cubicBezTo>
                    <a:pt x="277" y="378"/>
                    <a:pt x="286" y="378"/>
                    <a:pt x="296" y="377"/>
                  </a:cubicBezTo>
                  <a:cubicBezTo>
                    <a:pt x="539" y="350"/>
                    <a:pt x="493" y="1"/>
                    <a:pt x="280" y="1"/>
                  </a:cubicBezTo>
                  <a:close/>
                </a:path>
              </a:pathLst>
            </a:custGeom>
            <a:solidFill>
              <a:srgbClr val="FFFFFF"/>
            </a:solidFill>
            <a:ln w="5950" cap="flat" cmpd="sng">
              <a:solidFill>
                <a:srgbClr val="FFFFFF"/>
              </a:solidFill>
              <a:prstDash val="solid"/>
              <a:miter lim="95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04" name="Google Shape;3704;p38"/>
            <p:cNvSpPr/>
            <p:nvPr/>
          </p:nvSpPr>
          <p:spPr>
            <a:xfrm>
              <a:off x="3851000" y="3627275"/>
              <a:ext cx="13125" cy="19250"/>
            </a:xfrm>
            <a:custGeom>
              <a:avLst/>
              <a:gdLst/>
              <a:ahLst/>
              <a:cxnLst/>
              <a:rect l="l" t="t" r="r" b="b"/>
              <a:pathLst>
                <a:path w="525" h="770" extrusionOk="0">
                  <a:moveTo>
                    <a:pt x="151" y="1"/>
                  </a:moveTo>
                  <a:cubicBezTo>
                    <a:pt x="130" y="1"/>
                    <a:pt x="108" y="3"/>
                    <a:pt x="86" y="7"/>
                  </a:cubicBezTo>
                  <a:cubicBezTo>
                    <a:pt x="58" y="7"/>
                    <a:pt x="29" y="16"/>
                    <a:pt x="0" y="26"/>
                  </a:cubicBezTo>
                  <a:lnTo>
                    <a:pt x="96" y="455"/>
                  </a:lnTo>
                  <a:lnTo>
                    <a:pt x="153" y="770"/>
                  </a:lnTo>
                  <a:lnTo>
                    <a:pt x="201" y="770"/>
                  </a:lnTo>
                  <a:cubicBezTo>
                    <a:pt x="391" y="741"/>
                    <a:pt x="525" y="579"/>
                    <a:pt x="525" y="388"/>
                  </a:cubicBezTo>
                  <a:cubicBezTo>
                    <a:pt x="525" y="369"/>
                    <a:pt x="525" y="350"/>
                    <a:pt x="525" y="331"/>
                  </a:cubicBezTo>
                  <a:cubicBezTo>
                    <a:pt x="499" y="143"/>
                    <a:pt x="336" y="1"/>
                    <a:pt x="151" y="1"/>
                  </a:cubicBezTo>
                  <a:close/>
                </a:path>
              </a:pathLst>
            </a:custGeom>
            <a:solidFill>
              <a:srgbClr val="FFFFFF"/>
            </a:solidFill>
            <a:ln w="5950" cap="flat" cmpd="sng">
              <a:solidFill>
                <a:srgbClr val="FFFFFF"/>
              </a:solidFill>
              <a:prstDash val="solid"/>
              <a:miter lim="95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05" name="Google Shape;3705;p38"/>
            <p:cNvSpPr/>
            <p:nvPr/>
          </p:nvSpPr>
          <p:spPr>
            <a:xfrm>
              <a:off x="3675225" y="3541200"/>
              <a:ext cx="26875" cy="25325"/>
            </a:xfrm>
            <a:custGeom>
              <a:avLst/>
              <a:gdLst/>
              <a:ahLst/>
              <a:cxnLst/>
              <a:rect l="l" t="t" r="r" b="b"/>
              <a:pathLst>
                <a:path w="1075" h="1013" extrusionOk="0">
                  <a:moveTo>
                    <a:pt x="524" y="0"/>
                  </a:moveTo>
                  <a:cubicBezTo>
                    <a:pt x="500" y="0"/>
                    <a:pt x="474" y="2"/>
                    <a:pt x="449" y="6"/>
                  </a:cubicBezTo>
                  <a:cubicBezTo>
                    <a:pt x="382" y="16"/>
                    <a:pt x="316" y="44"/>
                    <a:pt x="258" y="82"/>
                  </a:cubicBezTo>
                  <a:cubicBezTo>
                    <a:pt x="87" y="197"/>
                    <a:pt x="1" y="388"/>
                    <a:pt x="29" y="588"/>
                  </a:cubicBezTo>
                  <a:lnTo>
                    <a:pt x="29" y="607"/>
                  </a:lnTo>
                  <a:cubicBezTo>
                    <a:pt x="58" y="760"/>
                    <a:pt x="163" y="893"/>
                    <a:pt x="306" y="960"/>
                  </a:cubicBezTo>
                  <a:cubicBezTo>
                    <a:pt x="380" y="996"/>
                    <a:pt x="456" y="1012"/>
                    <a:pt x="529" y="1012"/>
                  </a:cubicBezTo>
                  <a:cubicBezTo>
                    <a:pt x="823" y="1012"/>
                    <a:pt x="1075" y="747"/>
                    <a:pt x="1022" y="426"/>
                  </a:cubicBezTo>
                  <a:cubicBezTo>
                    <a:pt x="1022" y="407"/>
                    <a:pt x="1022" y="388"/>
                    <a:pt x="1012" y="368"/>
                  </a:cubicBezTo>
                  <a:cubicBezTo>
                    <a:pt x="952" y="153"/>
                    <a:pt x="752" y="0"/>
                    <a:pt x="524" y="0"/>
                  </a:cubicBezTo>
                  <a:close/>
                </a:path>
              </a:pathLst>
            </a:custGeom>
            <a:solidFill>
              <a:srgbClr val="FFFFFF"/>
            </a:solidFill>
            <a:ln w="5950" cap="flat" cmpd="sng">
              <a:solidFill>
                <a:srgbClr val="FFFFFF"/>
              </a:solidFill>
              <a:prstDash val="solid"/>
              <a:miter lim="95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06" name="Google Shape;3706;p38"/>
            <p:cNvSpPr/>
            <p:nvPr/>
          </p:nvSpPr>
          <p:spPr>
            <a:xfrm>
              <a:off x="4042025" y="4545775"/>
              <a:ext cx="144775" cy="56625"/>
            </a:xfrm>
            <a:custGeom>
              <a:avLst/>
              <a:gdLst/>
              <a:ahLst/>
              <a:cxnLst/>
              <a:rect l="l" t="t" r="r" b="b"/>
              <a:pathLst>
                <a:path w="5791" h="2265" extrusionOk="0">
                  <a:moveTo>
                    <a:pt x="3287" y="0"/>
                  </a:moveTo>
                  <a:cubicBezTo>
                    <a:pt x="3244" y="0"/>
                    <a:pt x="3201" y="1"/>
                    <a:pt x="3158" y="3"/>
                  </a:cubicBezTo>
                  <a:cubicBezTo>
                    <a:pt x="1899" y="60"/>
                    <a:pt x="582" y="728"/>
                    <a:pt x="0" y="1080"/>
                  </a:cubicBezTo>
                  <a:lnTo>
                    <a:pt x="77" y="1472"/>
                  </a:lnTo>
                  <a:cubicBezTo>
                    <a:pt x="468" y="1653"/>
                    <a:pt x="859" y="1815"/>
                    <a:pt x="1269" y="1939"/>
                  </a:cubicBezTo>
                  <a:cubicBezTo>
                    <a:pt x="1307" y="1834"/>
                    <a:pt x="1403" y="1758"/>
                    <a:pt x="1507" y="1748"/>
                  </a:cubicBezTo>
                  <a:cubicBezTo>
                    <a:pt x="1528" y="1744"/>
                    <a:pt x="1548" y="1742"/>
                    <a:pt x="1567" y="1742"/>
                  </a:cubicBezTo>
                  <a:cubicBezTo>
                    <a:pt x="1687" y="1742"/>
                    <a:pt x="1792" y="1815"/>
                    <a:pt x="1841" y="1929"/>
                  </a:cubicBezTo>
                  <a:cubicBezTo>
                    <a:pt x="1851" y="1949"/>
                    <a:pt x="1860" y="1977"/>
                    <a:pt x="1860" y="2006"/>
                  </a:cubicBezTo>
                  <a:cubicBezTo>
                    <a:pt x="1860" y="2025"/>
                    <a:pt x="1860" y="2044"/>
                    <a:pt x="1860" y="2063"/>
                  </a:cubicBezTo>
                  <a:lnTo>
                    <a:pt x="1860" y="2073"/>
                  </a:lnTo>
                  <a:cubicBezTo>
                    <a:pt x="1860" y="2082"/>
                    <a:pt x="1860" y="2092"/>
                    <a:pt x="1860" y="2101"/>
                  </a:cubicBezTo>
                  <a:lnTo>
                    <a:pt x="1918" y="2120"/>
                  </a:lnTo>
                  <a:cubicBezTo>
                    <a:pt x="2320" y="2216"/>
                    <a:pt x="2722" y="2265"/>
                    <a:pt x="3132" y="2265"/>
                  </a:cubicBezTo>
                  <a:cubicBezTo>
                    <a:pt x="3169" y="2265"/>
                    <a:pt x="3206" y="2264"/>
                    <a:pt x="3244" y="2263"/>
                  </a:cubicBezTo>
                  <a:cubicBezTo>
                    <a:pt x="3969" y="2235"/>
                    <a:pt x="4674" y="1987"/>
                    <a:pt x="5256" y="1548"/>
                  </a:cubicBezTo>
                  <a:cubicBezTo>
                    <a:pt x="5352" y="1472"/>
                    <a:pt x="5438" y="1395"/>
                    <a:pt x="5523" y="1319"/>
                  </a:cubicBezTo>
                  <a:cubicBezTo>
                    <a:pt x="5619" y="1233"/>
                    <a:pt x="5714" y="1138"/>
                    <a:pt x="5791" y="1033"/>
                  </a:cubicBezTo>
                  <a:cubicBezTo>
                    <a:pt x="5676" y="909"/>
                    <a:pt x="5543" y="794"/>
                    <a:pt x="5409" y="689"/>
                  </a:cubicBezTo>
                  <a:cubicBezTo>
                    <a:pt x="4786" y="238"/>
                    <a:pt x="4044" y="0"/>
                    <a:pt x="3287" y="0"/>
                  </a:cubicBezTo>
                  <a:close/>
                </a:path>
              </a:pathLst>
            </a:custGeom>
            <a:solidFill>
              <a:srgbClr val="FFFFFF"/>
            </a:solidFill>
            <a:ln w="5950" cap="flat" cmpd="sng">
              <a:solidFill>
                <a:srgbClr val="FFFFFF"/>
              </a:solidFill>
              <a:prstDash val="solid"/>
              <a:miter lim="95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07" name="Google Shape;3707;p38"/>
            <p:cNvSpPr/>
            <p:nvPr/>
          </p:nvSpPr>
          <p:spPr>
            <a:xfrm>
              <a:off x="3978350" y="4187675"/>
              <a:ext cx="100175" cy="97750"/>
            </a:xfrm>
            <a:custGeom>
              <a:avLst/>
              <a:gdLst/>
              <a:ahLst/>
              <a:cxnLst/>
              <a:rect l="l" t="t" r="r" b="b"/>
              <a:pathLst>
                <a:path w="4007" h="3910" extrusionOk="0">
                  <a:moveTo>
                    <a:pt x="3663" y="1"/>
                  </a:moveTo>
                  <a:cubicBezTo>
                    <a:pt x="3095" y="1"/>
                    <a:pt x="2540" y="139"/>
                    <a:pt x="2032" y="409"/>
                  </a:cubicBezTo>
                  <a:cubicBezTo>
                    <a:pt x="2004" y="428"/>
                    <a:pt x="1975" y="447"/>
                    <a:pt x="1946" y="466"/>
                  </a:cubicBezTo>
                  <a:cubicBezTo>
                    <a:pt x="1899" y="495"/>
                    <a:pt x="1851" y="514"/>
                    <a:pt x="1794" y="552"/>
                  </a:cubicBezTo>
                  <a:cubicBezTo>
                    <a:pt x="1746" y="580"/>
                    <a:pt x="1708" y="609"/>
                    <a:pt x="1670" y="638"/>
                  </a:cubicBezTo>
                  <a:cubicBezTo>
                    <a:pt x="1622" y="666"/>
                    <a:pt x="1593" y="685"/>
                    <a:pt x="1555" y="714"/>
                  </a:cubicBezTo>
                  <a:cubicBezTo>
                    <a:pt x="1527" y="743"/>
                    <a:pt x="1479" y="781"/>
                    <a:pt x="1431" y="819"/>
                  </a:cubicBezTo>
                  <a:lnTo>
                    <a:pt x="1374" y="867"/>
                  </a:lnTo>
                  <a:cubicBezTo>
                    <a:pt x="1374" y="867"/>
                    <a:pt x="1374" y="867"/>
                    <a:pt x="1364" y="876"/>
                  </a:cubicBezTo>
                  <a:lnTo>
                    <a:pt x="1326" y="914"/>
                  </a:lnTo>
                  <a:lnTo>
                    <a:pt x="1240" y="991"/>
                  </a:lnTo>
                  <a:lnTo>
                    <a:pt x="1202" y="1019"/>
                  </a:lnTo>
                  <a:cubicBezTo>
                    <a:pt x="1174" y="1048"/>
                    <a:pt x="1135" y="1086"/>
                    <a:pt x="1107" y="1124"/>
                  </a:cubicBezTo>
                  <a:lnTo>
                    <a:pt x="1097" y="1134"/>
                  </a:lnTo>
                  <a:cubicBezTo>
                    <a:pt x="992" y="1239"/>
                    <a:pt x="897" y="1344"/>
                    <a:pt x="811" y="1458"/>
                  </a:cubicBezTo>
                  <a:cubicBezTo>
                    <a:pt x="802" y="1477"/>
                    <a:pt x="792" y="1487"/>
                    <a:pt x="782" y="1496"/>
                  </a:cubicBezTo>
                  <a:lnTo>
                    <a:pt x="725" y="1572"/>
                  </a:lnTo>
                  <a:lnTo>
                    <a:pt x="687" y="1620"/>
                  </a:lnTo>
                  <a:lnTo>
                    <a:pt x="658" y="1658"/>
                  </a:lnTo>
                  <a:cubicBezTo>
                    <a:pt x="410" y="2002"/>
                    <a:pt x="201" y="2364"/>
                    <a:pt x="10" y="2736"/>
                  </a:cubicBezTo>
                  <a:lnTo>
                    <a:pt x="0" y="2765"/>
                  </a:lnTo>
                  <a:lnTo>
                    <a:pt x="229" y="3910"/>
                  </a:lnTo>
                  <a:cubicBezTo>
                    <a:pt x="954" y="3690"/>
                    <a:pt x="2051" y="3280"/>
                    <a:pt x="2824" y="2584"/>
                  </a:cubicBezTo>
                  <a:cubicBezTo>
                    <a:pt x="3120" y="2326"/>
                    <a:pt x="3368" y="2011"/>
                    <a:pt x="3558" y="1668"/>
                  </a:cubicBezTo>
                  <a:cubicBezTo>
                    <a:pt x="3730" y="1363"/>
                    <a:pt x="3854" y="1038"/>
                    <a:pt x="3930" y="695"/>
                  </a:cubicBezTo>
                  <a:cubicBezTo>
                    <a:pt x="3988" y="475"/>
                    <a:pt x="4007" y="247"/>
                    <a:pt x="4007" y="18"/>
                  </a:cubicBezTo>
                  <a:cubicBezTo>
                    <a:pt x="3892" y="6"/>
                    <a:pt x="3777" y="1"/>
                    <a:pt x="3663" y="1"/>
                  </a:cubicBezTo>
                  <a:close/>
                </a:path>
              </a:pathLst>
            </a:custGeom>
            <a:solidFill>
              <a:srgbClr val="FFFFFF"/>
            </a:solidFill>
            <a:ln w="5950" cap="flat" cmpd="sng">
              <a:solidFill>
                <a:srgbClr val="FFFFFF"/>
              </a:solidFill>
              <a:prstDash val="solid"/>
              <a:miter lim="95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08" name="Google Shape;3708;p38"/>
            <p:cNvSpPr/>
            <p:nvPr/>
          </p:nvSpPr>
          <p:spPr>
            <a:xfrm>
              <a:off x="3572450" y="4523875"/>
              <a:ext cx="150275" cy="58925"/>
            </a:xfrm>
            <a:custGeom>
              <a:avLst/>
              <a:gdLst/>
              <a:ahLst/>
              <a:cxnLst/>
              <a:rect l="l" t="t" r="r" b="b"/>
              <a:pathLst>
                <a:path w="6011" h="2357" extrusionOk="0">
                  <a:moveTo>
                    <a:pt x="2891" y="306"/>
                  </a:moveTo>
                  <a:lnTo>
                    <a:pt x="3034" y="1251"/>
                  </a:lnTo>
                  <a:lnTo>
                    <a:pt x="3186" y="2271"/>
                  </a:lnTo>
                  <a:lnTo>
                    <a:pt x="2891" y="306"/>
                  </a:lnTo>
                  <a:close/>
                  <a:moveTo>
                    <a:pt x="2805" y="1"/>
                  </a:moveTo>
                  <a:cubicBezTo>
                    <a:pt x="1387" y="1"/>
                    <a:pt x="0" y="526"/>
                    <a:pt x="0" y="526"/>
                  </a:cubicBezTo>
                  <a:cubicBezTo>
                    <a:pt x="0" y="526"/>
                    <a:pt x="1555" y="1928"/>
                    <a:pt x="3186" y="2271"/>
                  </a:cubicBezTo>
                  <a:lnTo>
                    <a:pt x="3253" y="2290"/>
                  </a:lnTo>
                  <a:cubicBezTo>
                    <a:pt x="3476" y="2335"/>
                    <a:pt x="3701" y="2356"/>
                    <a:pt x="3926" y="2356"/>
                  </a:cubicBezTo>
                  <a:cubicBezTo>
                    <a:pt x="4669" y="2356"/>
                    <a:pt x="5402" y="2117"/>
                    <a:pt x="6010" y="1670"/>
                  </a:cubicBezTo>
                  <a:cubicBezTo>
                    <a:pt x="5495" y="831"/>
                    <a:pt x="4646" y="249"/>
                    <a:pt x="3673" y="77"/>
                  </a:cubicBezTo>
                  <a:cubicBezTo>
                    <a:pt x="3606" y="68"/>
                    <a:pt x="3549" y="58"/>
                    <a:pt x="3482" y="49"/>
                  </a:cubicBezTo>
                  <a:cubicBezTo>
                    <a:pt x="3387" y="30"/>
                    <a:pt x="3291" y="20"/>
                    <a:pt x="3196" y="20"/>
                  </a:cubicBezTo>
                  <a:cubicBezTo>
                    <a:pt x="3082" y="10"/>
                    <a:pt x="2958" y="1"/>
                    <a:pt x="2843" y="1"/>
                  </a:cubicBezTo>
                  <a:cubicBezTo>
                    <a:pt x="2830" y="1"/>
                    <a:pt x="2818" y="1"/>
                    <a:pt x="2805" y="1"/>
                  </a:cubicBezTo>
                  <a:close/>
                </a:path>
              </a:pathLst>
            </a:custGeom>
            <a:solidFill>
              <a:srgbClr val="FFFFFF"/>
            </a:solidFill>
            <a:ln w="5950" cap="flat" cmpd="sng">
              <a:solidFill>
                <a:srgbClr val="FFFFFF"/>
              </a:solidFill>
              <a:prstDash val="solid"/>
              <a:miter lim="95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09" name="Google Shape;3709;p38"/>
            <p:cNvSpPr/>
            <p:nvPr/>
          </p:nvSpPr>
          <p:spPr>
            <a:xfrm>
              <a:off x="3582475" y="4127300"/>
              <a:ext cx="20275" cy="31025"/>
            </a:xfrm>
            <a:custGeom>
              <a:avLst/>
              <a:gdLst/>
              <a:ahLst/>
              <a:cxnLst/>
              <a:rect l="l" t="t" r="r" b="b"/>
              <a:pathLst>
                <a:path w="811" h="1241" extrusionOk="0">
                  <a:moveTo>
                    <a:pt x="811" y="0"/>
                  </a:moveTo>
                  <a:cubicBezTo>
                    <a:pt x="811" y="0"/>
                    <a:pt x="477" y="29"/>
                    <a:pt x="0" y="124"/>
                  </a:cubicBezTo>
                  <a:lnTo>
                    <a:pt x="172" y="1240"/>
                  </a:lnTo>
                  <a:cubicBezTo>
                    <a:pt x="382" y="897"/>
                    <a:pt x="544" y="582"/>
                    <a:pt x="649" y="353"/>
                  </a:cubicBezTo>
                  <a:cubicBezTo>
                    <a:pt x="754" y="124"/>
                    <a:pt x="811" y="0"/>
                    <a:pt x="811" y="0"/>
                  </a:cubicBezTo>
                  <a:close/>
                </a:path>
              </a:pathLst>
            </a:custGeom>
            <a:solidFill>
              <a:srgbClr val="FFFFFF"/>
            </a:solidFill>
            <a:ln w="5950" cap="flat" cmpd="sng">
              <a:solidFill>
                <a:srgbClr val="FFFFFF"/>
              </a:solidFill>
              <a:prstDash val="solid"/>
              <a:miter lim="95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10" name="Google Shape;3710;p38"/>
            <p:cNvSpPr/>
            <p:nvPr/>
          </p:nvSpPr>
          <p:spPr>
            <a:xfrm>
              <a:off x="3479925" y="3843900"/>
              <a:ext cx="135000" cy="77250"/>
            </a:xfrm>
            <a:custGeom>
              <a:avLst/>
              <a:gdLst/>
              <a:ahLst/>
              <a:cxnLst/>
              <a:rect l="l" t="t" r="r" b="b"/>
              <a:pathLst>
                <a:path w="5400" h="3090" extrusionOk="0">
                  <a:moveTo>
                    <a:pt x="1145" y="1"/>
                  </a:moveTo>
                  <a:cubicBezTo>
                    <a:pt x="760" y="1"/>
                    <a:pt x="373" y="65"/>
                    <a:pt x="0" y="194"/>
                  </a:cubicBezTo>
                  <a:cubicBezTo>
                    <a:pt x="248" y="1148"/>
                    <a:pt x="887" y="1949"/>
                    <a:pt x="1755" y="2407"/>
                  </a:cubicBezTo>
                  <a:cubicBezTo>
                    <a:pt x="2080" y="2579"/>
                    <a:pt x="2414" y="2703"/>
                    <a:pt x="2767" y="2798"/>
                  </a:cubicBezTo>
                  <a:cubicBezTo>
                    <a:pt x="3526" y="2992"/>
                    <a:pt x="4308" y="3090"/>
                    <a:pt x="5092" y="3090"/>
                  </a:cubicBezTo>
                  <a:cubicBezTo>
                    <a:pt x="5195" y="3090"/>
                    <a:pt x="5297" y="3088"/>
                    <a:pt x="5399" y="3085"/>
                  </a:cubicBezTo>
                  <a:cubicBezTo>
                    <a:pt x="5399" y="3085"/>
                    <a:pt x="4646" y="1806"/>
                    <a:pt x="3549" y="919"/>
                  </a:cubicBezTo>
                  <a:cubicBezTo>
                    <a:pt x="3406" y="795"/>
                    <a:pt x="3253" y="690"/>
                    <a:pt x="3100" y="585"/>
                  </a:cubicBezTo>
                  <a:lnTo>
                    <a:pt x="3015" y="538"/>
                  </a:lnTo>
                  <a:lnTo>
                    <a:pt x="2957" y="499"/>
                  </a:lnTo>
                  <a:lnTo>
                    <a:pt x="2824" y="423"/>
                  </a:lnTo>
                  <a:cubicBezTo>
                    <a:pt x="2719" y="366"/>
                    <a:pt x="2604" y="318"/>
                    <a:pt x="2499" y="270"/>
                  </a:cubicBezTo>
                  <a:cubicBezTo>
                    <a:pt x="2452" y="251"/>
                    <a:pt x="2404" y="242"/>
                    <a:pt x="2366" y="223"/>
                  </a:cubicBezTo>
                  <a:lnTo>
                    <a:pt x="2366" y="223"/>
                  </a:lnTo>
                  <a:lnTo>
                    <a:pt x="2366" y="223"/>
                  </a:lnTo>
                  <a:cubicBezTo>
                    <a:pt x="1971" y="75"/>
                    <a:pt x="1559" y="1"/>
                    <a:pt x="1145" y="1"/>
                  </a:cubicBezTo>
                  <a:close/>
                </a:path>
              </a:pathLst>
            </a:custGeom>
            <a:solidFill>
              <a:srgbClr val="FFFFFF"/>
            </a:solidFill>
            <a:ln w="5950" cap="flat" cmpd="sng">
              <a:solidFill>
                <a:srgbClr val="FFFFFF"/>
              </a:solidFill>
              <a:prstDash val="solid"/>
              <a:miter lim="95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11" name="Google Shape;3711;p38"/>
            <p:cNvSpPr/>
            <p:nvPr/>
          </p:nvSpPr>
          <p:spPr>
            <a:xfrm>
              <a:off x="3864350" y="3813750"/>
              <a:ext cx="152425" cy="56900"/>
            </a:xfrm>
            <a:custGeom>
              <a:avLst/>
              <a:gdLst/>
              <a:ahLst/>
              <a:cxnLst/>
              <a:rect l="l" t="t" r="r" b="b"/>
              <a:pathLst>
                <a:path w="6097" h="2276" extrusionOk="0">
                  <a:moveTo>
                    <a:pt x="2349" y="0"/>
                  </a:moveTo>
                  <a:cubicBezTo>
                    <a:pt x="1785" y="0"/>
                    <a:pt x="1225" y="137"/>
                    <a:pt x="725" y="399"/>
                  </a:cubicBezTo>
                  <a:cubicBezTo>
                    <a:pt x="458" y="532"/>
                    <a:pt x="220" y="694"/>
                    <a:pt x="0" y="904"/>
                  </a:cubicBezTo>
                  <a:cubicBezTo>
                    <a:pt x="48" y="971"/>
                    <a:pt x="96" y="1028"/>
                    <a:pt x="153" y="1095"/>
                  </a:cubicBezTo>
                  <a:lnTo>
                    <a:pt x="163" y="1104"/>
                  </a:lnTo>
                  <a:cubicBezTo>
                    <a:pt x="764" y="1772"/>
                    <a:pt x="1594" y="2182"/>
                    <a:pt x="2481" y="2259"/>
                  </a:cubicBezTo>
                  <a:cubicBezTo>
                    <a:pt x="2607" y="2270"/>
                    <a:pt x="2734" y="2275"/>
                    <a:pt x="2862" y="2275"/>
                  </a:cubicBezTo>
                  <a:cubicBezTo>
                    <a:pt x="4447" y="2275"/>
                    <a:pt x="6096" y="1467"/>
                    <a:pt x="6096" y="1467"/>
                  </a:cubicBezTo>
                  <a:cubicBezTo>
                    <a:pt x="5695" y="1181"/>
                    <a:pt x="5276" y="923"/>
                    <a:pt x="4837" y="704"/>
                  </a:cubicBezTo>
                  <a:cubicBezTo>
                    <a:pt x="4217" y="399"/>
                    <a:pt x="3454" y="93"/>
                    <a:pt x="2691" y="17"/>
                  </a:cubicBezTo>
                  <a:cubicBezTo>
                    <a:pt x="2577" y="6"/>
                    <a:pt x="2463" y="0"/>
                    <a:pt x="2349" y="0"/>
                  </a:cubicBezTo>
                  <a:close/>
                </a:path>
              </a:pathLst>
            </a:custGeom>
            <a:solidFill>
              <a:srgbClr val="FFFFFF"/>
            </a:solidFill>
            <a:ln w="5950" cap="flat" cmpd="sng">
              <a:solidFill>
                <a:srgbClr val="FFFFFF"/>
              </a:solidFill>
              <a:prstDash val="solid"/>
              <a:miter lim="95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12" name="Google Shape;3712;p38"/>
            <p:cNvSpPr/>
            <p:nvPr/>
          </p:nvSpPr>
          <p:spPr>
            <a:xfrm>
              <a:off x="3875800" y="4172075"/>
              <a:ext cx="16725" cy="15875"/>
            </a:xfrm>
            <a:custGeom>
              <a:avLst/>
              <a:gdLst/>
              <a:ahLst/>
              <a:cxnLst/>
              <a:rect l="l" t="t" r="r" b="b"/>
              <a:pathLst>
                <a:path w="669" h="635" extrusionOk="0">
                  <a:moveTo>
                    <a:pt x="325" y="0"/>
                  </a:moveTo>
                  <a:cubicBezTo>
                    <a:pt x="312" y="0"/>
                    <a:pt x="299" y="1"/>
                    <a:pt x="287" y="2"/>
                  </a:cubicBezTo>
                  <a:cubicBezTo>
                    <a:pt x="115" y="31"/>
                    <a:pt x="0" y="193"/>
                    <a:pt x="19" y="365"/>
                  </a:cubicBezTo>
                  <a:cubicBezTo>
                    <a:pt x="29" y="384"/>
                    <a:pt x="39" y="413"/>
                    <a:pt x="48" y="432"/>
                  </a:cubicBezTo>
                  <a:cubicBezTo>
                    <a:pt x="91" y="553"/>
                    <a:pt x="213" y="635"/>
                    <a:pt x="342" y="635"/>
                  </a:cubicBezTo>
                  <a:cubicBezTo>
                    <a:pt x="355" y="635"/>
                    <a:pt x="369" y="634"/>
                    <a:pt x="382" y="632"/>
                  </a:cubicBezTo>
                  <a:cubicBezTo>
                    <a:pt x="554" y="603"/>
                    <a:pt x="668" y="441"/>
                    <a:pt x="649" y="270"/>
                  </a:cubicBezTo>
                  <a:cubicBezTo>
                    <a:pt x="639" y="212"/>
                    <a:pt x="620" y="165"/>
                    <a:pt x="582" y="126"/>
                  </a:cubicBezTo>
                  <a:cubicBezTo>
                    <a:pt x="563" y="98"/>
                    <a:pt x="535" y="79"/>
                    <a:pt x="506" y="60"/>
                  </a:cubicBezTo>
                  <a:cubicBezTo>
                    <a:pt x="450" y="20"/>
                    <a:pt x="388" y="0"/>
                    <a:pt x="325" y="0"/>
                  </a:cubicBezTo>
                  <a:close/>
                </a:path>
              </a:pathLst>
            </a:custGeom>
            <a:solidFill>
              <a:srgbClr val="FFFFFF"/>
            </a:solidFill>
            <a:ln w="5950" cap="flat" cmpd="sng">
              <a:solidFill>
                <a:srgbClr val="FFFFFF"/>
              </a:solidFill>
              <a:prstDash val="solid"/>
              <a:miter lim="95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13" name="Google Shape;3713;p38"/>
            <p:cNvSpPr/>
            <p:nvPr/>
          </p:nvSpPr>
          <p:spPr>
            <a:xfrm>
              <a:off x="4128825" y="4226025"/>
              <a:ext cx="14575" cy="13625"/>
            </a:xfrm>
            <a:custGeom>
              <a:avLst/>
              <a:gdLst/>
              <a:ahLst/>
              <a:cxnLst/>
              <a:rect l="l" t="t" r="r" b="b"/>
              <a:pathLst>
                <a:path w="583" h="545" extrusionOk="0">
                  <a:moveTo>
                    <a:pt x="249" y="0"/>
                  </a:moveTo>
                  <a:cubicBezTo>
                    <a:pt x="96" y="29"/>
                    <a:pt x="1" y="163"/>
                    <a:pt x="20" y="315"/>
                  </a:cubicBezTo>
                  <a:cubicBezTo>
                    <a:pt x="38" y="452"/>
                    <a:pt x="152" y="545"/>
                    <a:pt x="286" y="545"/>
                  </a:cubicBezTo>
                  <a:cubicBezTo>
                    <a:pt x="293" y="545"/>
                    <a:pt x="299" y="545"/>
                    <a:pt x="306" y="544"/>
                  </a:cubicBezTo>
                  <a:lnTo>
                    <a:pt x="334" y="544"/>
                  </a:lnTo>
                  <a:cubicBezTo>
                    <a:pt x="487" y="525"/>
                    <a:pt x="582" y="382"/>
                    <a:pt x="563" y="229"/>
                  </a:cubicBezTo>
                  <a:cubicBezTo>
                    <a:pt x="554" y="134"/>
                    <a:pt x="487" y="58"/>
                    <a:pt x="392" y="29"/>
                  </a:cubicBezTo>
                  <a:cubicBezTo>
                    <a:pt x="344" y="0"/>
                    <a:pt x="296" y="0"/>
                    <a:pt x="249" y="0"/>
                  </a:cubicBezTo>
                  <a:close/>
                </a:path>
              </a:pathLst>
            </a:custGeom>
            <a:solidFill>
              <a:srgbClr val="FFFFFF"/>
            </a:solidFill>
            <a:ln w="5950" cap="flat" cmpd="sng">
              <a:solidFill>
                <a:srgbClr val="FFFFFF"/>
              </a:solidFill>
              <a:prstDash val="solid"/>
              <a:miter lim="95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14" name="Google Shape;3714;p38"/>
            <p:cNvSpPr/>
            <p:nvPr/>
          </p:nvSpPr>
          <p:spPr>
            <a:xfrm>
              <a:off x="3962850" y="3942300"/>
              <a:ext cx="16700" cy="14100"/>
            </a:xfrm>
            <a:custGeom>
              <a:avLst/>
              <a:gdLst/>
              <a:ahLst/>
              <a:cxnLst/>
              <a:rect l="l" t="t" r="r" b="b"/>
              <a:pathLst>
                <a:path w="668" h="564" extrusionOk="0">
                  <a:moveTo>
                    <a:pt x="366" y="0"/>
                  </a:moveTo>
                  <a:cubicBezTo>
                    <a:pt x="285" y="0"/>
                    <a:pt x="202" y="35"/>
                    <a:pt x="143" y="112"/>
                  </a:cubicBezTo>
                  <a:cubicBezTo>
                    <a:pt x="0" y="309"/>
                    <a:pt x="142" y="564"/>
                    <a:pt x="364" y="564"/>
                  </a:cubicBezTo>
                  <a:cubicBezTo>
                    <a:pt x="379" y="564"/>
                    <a:pt x="395" y="563"/>
                    <a:pt x="410" y="560"/>
                  </a:cubicBezTo>
                  <a:cubicBezTo>
                    <a:pt x="563" y="541"/>
                    <a:pt x="668" y="398"/>
                    <a:pt x="649" y="236"/>
                  </a:cubicBezTo>
                  <a:cubicBezTo>
                    <a:pt x="625" y="89"/>
                    <a:pt x="497" y="0"/>
                    <a:pt x="366" y="0"/>
                  </a:cubicBezTo>
                  <a:close/>
                </a:path>
              </a:pathLst>
            </a:custGeom>
            <a:solidFill>
              <a:srgbClr val="FFFFFF"/>
            </a:solidFill>
            <a:ln w="5950" cap="flat" cmpd="sng">
              <a:solidFill>
                <a:srgbClr val="FFFFFF"/>
              </a:solidFill>
              <a:prstDash val="solid"/>
              <a:miter lim="95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15" name="Google Shape;3715;p38"/>
            <p:cNvSpPr/>
            <p:nvPr/>
          </p:nvSpPr>
          <p:spPr>
            <a:xfrm>
              <a:off x="4045600" y="4095750"/>
              <a:ext cx="7900" cy="7250"/>
            </a:xfrm>
            <a:custGeom>
              <a:avLst/>
              <a:gdLst/>
              <a:ahLst/>
              <a:cxnLst/>
              <a:rect l="l" t="t" r="r" b="b"/>
              <a:pathLst>
                <a:path w="316" h="290" extrusionOk="0">
                  <a:moveTo>
                    <a:pt x="161" y="1"/>
                  </a:moveTo>
                  <a:cubicBezTo>
                    <a:pt x="79" y="1"/>
                    <a:pt x="0" y="73"/>
                    <a:pt x="19" y="175"/>
                  </a:cubicBezTo>
                  <a:cubicBezTo>
                    <a:pt x="19" y="213"/>
                    <a:pt x="48" y="241"/>
                    <a:pt x="77" y="270"/>
                  </a:cubicBezTo>
                  <a:cubicBezTo>
                    <a:pt x="86" y="270"/>
                    <a:pt x="105" y="280"/>
                    <a:pt x="115" y="289"/>
                  </a:cubicBezTo>
                  <a:lnTo>
                    <a:pt x="182" y="289"/>
                  </a:lnTo>
                  <a:cubicBezTo>
                    <a:pt x="258" y="270"/>
                    <a:pt x="315" y="194"/>
                    <a:pt x="306" y="117"/>
                  </a:cubicBezTo>
                  <a:cubicBezTo>
                    <a:pt x="296" y="98"/>
                    <a:pt x="296" y="89"/>
                    <a:pt x="287" y="70"/>
                  </a:cubicBezTo>
                  <a:lnTo>
                    <a:pt x="277" y="60"/>
                  </a:lnTo>
                  <a:cubicBezTo>
                    <a:pt x="245" y="19"/>
                    <a:pt x="203" y="1"/>
                    <a:pt x="161" y="1"/>
                  </a:cubicBezTo>
                  <a:close/>
                </a:path>
              </a:pathLst>
            </a:custGeom>
            <a:solidFill>
              <a:srgbClr val="FFFFFF"/>
            </a:solidFill>
            <a:ln w="5950" cap="flat" cmpd="sng">
              <a:solidFill>
                <a:srgbClr val="FFFFFF"/>
              </a:solidFill>
              <a:prstDash val="solid"/>
              <a:miter lim="95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16" name="Google Shape;3716;p38"/>
            <p:cNvSpPr/>
            <p:nvPr/>
          </p:nvSpPr>
          <p:spPr>
            <a:xfrm>
              <a:off x="3702650" y="4028500"/>
              <a:ext cx="32700" cy="25900"/>
            </a:xfrm>
            <a:custGeom>
              <a:avLst/>
              <a:gdLst/>
              <a:ahLst/>
              <a:cxnLst/>
              <a:rect l="l" t="t" r="r" b="b"/>
              <a:pathLst>
                <a:path w="1308" h="1036" extrusionOk="0">
                  <a:moveTo>
                    <a:pt x="748" y="0"/>
                  </a:moveTo>
                  <a:cubicBezTo>
                    <a:pt x="731" y="0"/>
                    <a:pt x="714" y="1"/>
                    <a:pt x="697" y="3"/>
                  </a:cubicBezTo>
                  <a:lnTo>
                    <a:pt x="659" y="3"/>
                  </a:lnTo>
                  <a:cubicBezTo>
                    <a:pt x="640" y="3"/>
                    <a:pt x="611" y="12"/>
                    <a:pt x="592" y="22"/>
                  </a:cubicBezTo>
                  <a:cubicBezTo>
                    <a:pt x="0" y="179"/>
                    <a:pt x="144" y="1036"/>
                    <a:pt x="727" y="1036"/>
                  </a:cubicBezTo>
                  <a:cubicBezTo>
                    <a:pt x="745" y="1036"/>
                    <a:pt x="764" y="1035"/>
                    <a:pt x="783" y="1033"/>
                  </a:cubicBezTo>
                  <a:lnTo>
                    <a:pt x="821" y="1033"/>
                  </a:lnTo>
                  <a:cubicBezTo>
                    <a:pt x="1107" y="995"/>
                    <a:pt x="1308" y="728"/>
                    <a:pt x="1260" y="442"/>
                  </a:cubicBezTo>
                  <a:cubicBezTo>
                    <a:pt x="1250" y="356"/>
                    <a:pt x="1212" y="279"/>
                    <a:pt x="1165" y="213"/>
                  </a:cubicBezTo>
                  <a:cubicBezTo>
                    <a:pt x="1069" y="83"/>
                    <a:pt x="911" y="0"/>
                    <a:pt x="748" y="0"/>
                  </a:cubicBezTo>
                  <a:close/>
                </a:path>
              </a:pathLst>
            </a:custGeom>
            <a:solidFill>
              <a:srgbClr val="FFFFFF"/>
            </a:solidFill>
            <a:ln w="5950" cap="flat" cmpd="sng">
              <a:solidFill>
                <a:srgbClr val="FFFFFF"/>
              </a:solidFill>
              <a:prstDash val="solid"/>
              <a:miter lim="95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17" name="Google Shape;3717;p38"/>
            <p:cNvSpPr/>
            <p:nvPr/>
          </p:nvSpPr>
          <p:spPr>
            <a:xfrm>
              <a:off x="3651625" y="3864825"/>
              <a:ext cx="26375" cy="22075"/>
            </a:xfrm>
            <a:custGeom>
              <a:avLst/>
              <a:gdLst/>
              <a:ahLst/>
              <a:cxnLst/>
              <a:rect l="l" t="t" r="r" b="b"/>
              <a:pathLst>
                <a:path w="1055" h="883" extrusionOk="0">
                  <a:moveTo>
                    <a:pt x="585" y="0"/>
                  </a:moveTo>
                  <a:cubicBezTo>
                    <a:pt x="562" y="0"/>
                    <a:pt x="539" y="2"/>
                    <a:pt x="516" y="6"/>
                  </a:cubicBezTo>
                  <a:cubicBezTo>
                    <a:pt x="124" y="63"/>
                    <a:pt x="0" y="559"/>
                    <a:pt x="315" y="798"/>
                  </a:cubicBezTo>
                  <a:cubicBezTo>
                    <a:pt x="396" y="856"/>
                    <a:pt x="484" y="882"/>
                    <a:pt x="571" y="882"/>
                  </a:cubicBezTo>
                  <a:cubicBezTo>
                    <a:pt x="822" y="882"/>
                    <a:pt x="1054" y="662"/>
                    <a:pt x="1012" y="378"/>
                  </a:cubicBezTo>
                  <a:cubicBezTo>
                    <a:pt x="977" y="154"/>
                    <a:pt x="795" y="0"/>
                    <a:pt x="585" y="0"/>
                  </a:cubicBezTo>
                  <a:close/>
                </a:path>
              </a:pathLst>
            </a:custGeom>
            <a:solidFill>
              <a:srgbClr val="FFFFFF"/>
            </a:solidFill>
            <a:ln w="5950" cap="flat" cmpd="sng">
              <a:solidFill>
                <a:srgbClr val="FFFFFF"/>
              </a:solidFill>
              <a:prstDash val="solid"/>
              <a:miter lim="95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18" name="Google Shape;3718;p38"/>
            <p:cNvSpPr/>
            <p:nvPr/>
          </p:nvSpPr>
          <p:spPr>
            <a:xfrm>
              <a:off x="3711725" y="3938175"/>
              <a:ext cx="4550" cy="4325"/>
            </a:xfrm>
            <a:custGeom>
              <a:avLst/>
              <a:gdLst/>
              <a:ahLst/>
              <a:cxnLst/>
              <a:rect l="l" t="t" r="r" b="b"/>
              <a:pathLst>
                <a:path w="182" h="173" extrusionOk="0">
                  <a:moveTo>
                    <a:pt x="86" y="0"/>
                  </a:moveTo>
                  <a:cubicBezTo>
                    <a:pt x="38" y="10"/>
                    <a:pt x="0" y="58"/>
                    <a:pt x="10" y="105"/>
                  </a:cubicBezTo>
                  <a:cubicBezTo>
                    <a:pt x="10" y="115"/>
                    <a:pt x="19" y="134"/>
                    <a:pt x="38" y="153"/>
                  </a:cubicBezTo>
                  <a:cubicBezTo>
                    <a:pt x="58" y="172"/>
                    <a:pt x="86" y="172"/>
                    <a:pt x="105" y="172"/>
                  </a:cubicBezTo>
                  <a:cubicBezTo>
                    <a:pt x="115" y="172"/>
                    <a:pt x="134" y="163"/>
                    <a:pt x="143" y="163"/>
                  </a:cubicBezTo>
                  <a:cubicBezTo>
                    <a:pt x="153" y="153"/>
                    <a:pt x="162" y="143"/>
                    <a:pt x="172" y="124"/>
                  </a:cubicBezTo>
                  <a:cubicBezTo>
                    <a:pt x="182" y="115"/>
                    <a:pt x="182" y="96"/>
                    <a:pt x="182" y="77"/>
                  </a:cubicBezTo>
                  <a:cubicBezTo>
                    <a:pt x="172" y="58"/>
                    <a:pt x="172" y="48"/>
                    <a:pt x="153" y="29"/>
                  </a:cubicBezTo>
                  <a:cubicBezTo>
                    <a:pt x="143" y="10"/>
                    <a:pt x="115" y="0"/>
                    <a:pt x="86" y="0"/>
                  </a:cubicBezTo>
                  <a:close/>
                </a:path>
              </a:pathLst>
            </a:custGeom>
            <a:solidFill>
              <a:srgbClr val="FFFFFF"/>
            </a:solidFill>
            <a:ln w="5950" cap="flat" cmpd="sng">
              <a:solidFill>
                <a:srgbClr val="FFFFFF"/>
              </a:solidFill>
              <a:prstDash val="solid"/>
              <a:miter lim="95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19" name="Google Shape;3719;p38"/>
            <p:cNvSpPr/>
            <p:nvPr/>
          </p:nvSpPr>
          <p:spPr>
            <a:xfrm>
              <a:off x="3711475" y="3979150"/>
              <a:ext cx="11475" cy="9375"/>
            </a:xfrm>
            <a:custGeom>
              <a:avLst/>
              <a:gdLst/>
              <a:ahLst/>
              <a:cxnLst/>
              <a:rect l="l" t="t" r="r" b="b"/>
              <a:pathLst>
                <a:path w="459" h="375" extrusionOk="0">
                  <a:moveTo>
                    <a:pt x="199" y="0"/>
                  </a:moveTo>
                  <a:cubicBezTo>
                    <a:pt x="191" y="0"/>
                    <a:pt x="182" y="1"/>
                    <a:pt x="172" y="2"/>
                  </a:cubicBezTo>
                  <a:lnTo>
                    <a:pt x="163" y="12"/>
                  </a:lnTo>
                  <a:cubicBezTo>
                    <a:pt x="87" y="21"/>
                    <a:pt x="29" y="69"/>
                    <a:pt x="10" y="145"/>
                  </a:cubicBezTo>
                  <a:lnTo>
                    <a:pt x="10" y="155"/>
                  </a:lnTo>
                  <a:cubicBezTo>
                    <a:pt x="1" y="174"/>
                    <a:pt x="1" y="193"/>
                    <a:pt x="10" y="222"/>
                  </a:cubicBezTo>
                  <a:cubicBezTo>
                    <a:pt x="10" y="241"/>
                    <a:pt x="20" y="269"/>
                    <a:pt x="39" y="288"/>
                  </a:cubicBezTo>
                  <a:cubicBezTo>
                    <a:pt x="58" y="326"/>
                    <a:pt x="106" y="355"/>
                    <a:pt x="153" y="374"/>
                  </a:cubicBezTo>
                  <a:lnTo>
                    <a:pt x="230" y="374"/>
                  </a:lnTo>
                  <a:cubicBezTo>
                    <a:pt x="459" y="328"/>
                    <a:pt x="415" y="0"/>
                    <a:pt x="199" y="0"/>
                  </a:cubicBezTo>
                  <a:close/>
                </a:path>
              </a:pathLst>
            </a:custGeom>
            <a:solidFill>
              <a:srgbClr val="FFFFFF"/>
            </a:solidFill>
            <a:ln w="5950" cap="flat" cmpd="sng">
              <a:solidFill>
                <a:srgbClr val="FFFFFF"/>
              </a:solidFill>
              <a:prstDash val="solid"/>
              <a:miter lim="95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20" name="Google Shape;3720;p38"/>
            <p:cNvSpPr/>
            <p:nvPr/>
          </p:nvSpPr>
          <p:spPr>
            <a:xfrm>
              <a:off x="3610325" y="4220950"/>
              <a:ext cx="27975" cy="23350"/>
            </a:xfrm>
            <a:custGeom>
              <a:avLst/>
              <a:gdLst/>
              <a:ahLst/>
              <a:cxnLst/>
              <a:rect l="l" t="t" r="r" b="b"/>
              <a:pathLst>
                <a:path w="1119" h="934" extrusionOk="0">
                  <a:moveTo>
                    <a:pt x="513" y="1"/>
                  </a:moveTo>
                  <a:cubicBezTo>
                    <a:pt x="246" y="1"/>
                    <a:pt x="0" y="232"/>
                    <a:pt x="50" y="537"/>
                  </a:cubicBezTo>
                  <a:cubicBezTo>
                    <a:pt x="84" y="771"/>
                    <a:pt x="284" y="934"/>
                    <a:pt x="512" y="934"/>
                  </a:cubicBezTo>
                  <a:cubicBezTo>
                    <a:pt x="536" y="934"/>
                    <a:pt x="560" y="932"/>
                    <a:pt x="584" y="928"/>
                  </a:cubicBezTo>
                  <a:cubicBezTo>
                    <a:pt x="994" y="862"/>
                    <a:pt x="1118" y="337"/>
                    <a:pt x="784" y="89"/>
                  </a:cubicBezTo>
                  <a:cubicBezTo>
                    <a:pt x="699" y="28"/>
                    <a:pt x="605" y="1"/>
                    <a:pt x="513" y="1"/>
                  </a:cubicBezTo>
                  <a:close/>
                </a:path>
              </a:pathLst>
            </a:custGeom>
            <a:solidFill>
              <a:srgbClr val="FFFFFF"/>
            </a:solidFill>
            <a:ln w="5950" cap="flat" cmpd="sng">
              <a:solidFill>
                <a:srgbClr val="FFFFFF"/>
              </a:solidFill>
              <a:prstDash val="solid"/>
              <a:miter lim="95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21" name="Google Shape;3721;p38"/>
            <p:cNvSpPr/>
            <p:nvPr/>
          </p:nvSpPr>
          <p:spPr>
            <a:xfrm>
              <a:off x="3663300" y="4242050"/>
              <a:ext cx="28525" cy="23850"/>
            </a:xfrm>
            <a:custGeom>
              <a:avLst/>
              <a:gdLst/>
              <a:ahLst/>
              <a:cxnLst/>
              <a:rect l="l" t="t" r="r" b="b"/>
              <a:pathLst>
                <a:path w="1141" h="954" extrusionOk="0">
                  <a:moveTo>
                    <a:pt x="637" y="0"/>
                  </a:moveTo>
                  <a:cubicBezTo>
                    <a:pt x="610" y="0"/>
                    <a:pt x="582" y="3"/>
                    <a:pt x="554" y="8"/>
                  </a:cubicBezTo>
                  <a:cubicBezTo>
                    <a:pt x="134" y="65"/>
                    <a:pt x="1" y="609"/>
                    <a:pt x="344" y="857"/>
                  </a:cubicBezTo>
                  <a:cubicBezTo>
                    <a:pt x="433" y="924"/>
                    <a:pt x="530" y="953"/>
                    <a:pt x="624" y="953"/>
                  </a:cubicBezTo>
                  <a:cubicBezTo>
                    <a:pt x="894" y="953"/>
                    <a:pt x="1140" y="710"/>
                    <a:pt x="1098" y="399"/>
                  </a:cubicBezTo>
                  <a:cubicBezTo>
                    <a:pt x="1055" y="169"/>
                    <a:pt x="861" y="0"/>
                    <a:pt x="637" y="0"/>
                  </a:cubicBezTo>
                  <a:close/>
                </a:path>
              </a:pathLst>
            </a:custGeom>
            <a:solidFill>
              <a:srgbClr val="FFFFFF"/>
            </a:solidFill>
            <a:ln w="5950" cap="flat" cmpd="sng">
              <a:solidFill>
                <a:srgbClr val="FFFFFF"/>
              </a:solidFill>
              <a:prstDash val="solid"/>
              <a:miter lim="95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22" name="Google Shape;3722;p38"/>
            <p:cNvSpPr/>
            <p:nvPr/>
          </p:nvSpPr>
          <p:spPr>
            <a:xfrm>
              <a:off x="3790175" y="4438925"/>
              <a:ext cx="13625" cy="11500"/>
            </a:xfrm>
            <a:custGeom>
              <a:avLst/>
              <a:gdLst/>
              <a:ahLst/>
              <a:cxnLst/>
              <a:rect l="l" t="t" r="r" b="b"/>
              <a:pathLst>
                <a:path w="545" h="460" extrusionOk="0">
                  <a:moveTo>
                    <a:pt x="293" y="0"/>
                  </a:moveTo>
                  <a:cubicBezTo>
                    <a:pt x="281" y="0"/>
                    <a:pt x="270" y="1"/>
                    <a:pt x="258" y="3"/>
                  </a:cubicBezTo>
                  <a:cubicBezTo>
                    <a:pt x="58" y="41"/>
                    <a:pt x="1" y="299"/>
                    <a:pt x="163" y="413"/>
                  </a:cubicBezTo>
                  <a:cubicBezTo>
                    <a:pt x="205" y="445"/>
                    <a:pt x="251" y="459"/>
                    <a:pt x="296" y="459"/>
                  </a:cubicBezTo>
                  <a:cubicBezTo>
                    <a:pt x="426" y="459"/>
                    <a:pt x="544" y="342"/>
                    <a:pt x="516" y="194"/>
                  </a:cubicBezTo>
                  <a:cubicBezTo>
                    <a:pt x="499" y="81"/>
                    <a:pt x="403" y="0"/>
                    <a:pt x="293" y="0"/>
                  </a:cubicBezTo>
                  <a:close/>
                </a:path>
              </a:pathLst>
            </a:custGeom>
            <a:solidFill>
              <a:srgbClr val="FFFFFF"/>
            </a:solidFill>
            <a:ln w="5950" cap="flat" cmpd="sng">
              <a:solidFill>
                <a:srgbClr val="FFFFFF"/>
              </a:solidFill>
              <a:prstDash val="solid"/>
              <a:miter lim="95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23" name="Google Shape;3723;p38"/>
            <p:cNvSpPr/>
            <p:nvPr/>
          </p:nvSpPr>
          <p:spPr>
            <a:xfrm>
              <a:off x="3850525" y="4559175"/>
              <a:ext cx="11700" cy="11300"/>
            </a:xfrm>
            <a:custGeom>
              <a:avLst/>
              <a:gdLst/>
              <a:ahLst/>
              <a:cxnLst/>
              <a:rect l="l" t="t" r="r" b="b"/>
              <a:pathLst>
                <a:path w="468" h="452" extrusionOk="0">
                  <a:moveTo>
                    <a:pt x="210" y="1"/>
                  </a:moveTo>
                  <a:cubicBezTo>
                    <a:pt x="86" y="20"/>
                    <a:pt x="0" y="134"/>
                    <a:pt x="19" y="258"/>
                  </a:cubicBezTo>
                  <a:cubicBezTo>
                    <a:pt x="45" y="371"/>
                    <a:pt x="142" y="452"/>
                    <a:pt x="245" y="452"/>
                  </a:cubicBezTo>
                  <a:cubicBezTo>
                    <a:pt x="255" y="452"/>
                    <a:pt x="266" y="451"/>
                    <a:pt x="277" y="449"/>
                  </a:cubicBezTo>
                  <a:cubicBezTo>
                    <a:pt x="372" y="440"/>
                    <a:pt x="449" y="363"/>
                    <a:pt x="468" y="277"/>
                  </a:cubicBezTo>
                  <a:cubicBezTo>
                    <a:pt x="468" y="249"/>
                    <a:pt x="468" y="220"/>
                    <a:pt x="468" y="192"/>
                  </a:cubicBezTo>
                  <a:cubicBezTo>
                    <a:pt x="449" y="87"/>
                    <a:pt x="363" y="1"/>
                    <a:pt x="248" y="1"/>
                  </a:cubicBezTo>
                  <a:close/>
                </a:path>
              </a:pathLst>
            </a:custGeom>
            <a:solidFill>
              <a:srgbClr val="FFFFFF"/>
            </a:solidFill>
            <a:ln w="5950" cap="flat" cmpd="sng">
              <a:solidFill>
                <a:srgbClr val="FFFFFF"/>
              </a:solidFill>
              <a:prstDash val="solid"/>
              <a:miter lim="95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24" name="Google Shape;3724;p38"/>
            <p:cNvSpPr/>
            <p:nvPr/>
          </p:nvSpPr>
          <p:spPr>
            <a:xfrm>
              <a:off x="3845500" y="4429425"/>
              <a:ext cx="11125" cy="9600"/>
            </a:xfrm>
            <a:custGeom>
              <a:avLst/>
              <a:gdLst/>
              <a:ahLst/>
              <a:cxnLst/>
              <a:rect l="l" t="t" r="r" b="b"/>
              <a:pathLst>
                <a:path w="445" h="384" extrusionOk="0">
                  <a:moveTo>
                    <a:pt x="195" y="0"/>
                  </a:moveTo>
                  <a:cubicBezTo>
                    <a:pt x="188" y="0"/>
                    <a:pt x="180" y="0"/>
                    <a:pt x="173" y="1"/>
                  </a:cubicBezTo>
                  <a:cubicBezTo>
                    <a:pt x="68" y="20"/>
                    <a:pt x="1" y="116"/>
                    <a:pt x="10" y="221"/>
                  </a:cubicBezTo>
                  <a:cubicBezTo>
                    <a:pt x="28" y="325"/>
                    <a:pt x="112" y="384"/>
                    <a:pt x="199" y="384"/>
                  </a:cubicBezTo>
                  <a:cubicBezTo>
                    <a:pt x="255" y="384"/>
                    <a:pt x="313" y="359"/>
                    <a:pt x="354" y="307"/>
                  </a:cubicBezTo>
                  <a:cubicBezTo>
                    <a:pt x="445" y="179"/>
                    <a:pt x="345" y="0"/>
                    <a:pt x="195" y="0"/>
                  </a:cubicBezTo>
                  <a:close/>
                </a:path>
              </a:pathLst>
            </a:custGeom>
            <a:solidFill>
              <a:srgbClr val="FFFFFF"/>
            </a:solidFill>
            <a:ln w="5950" cap="flat" cmpd="sng">
              <a:solidFill>
                <a:srgbClr val="FFFFFF"/>
              </a:solidFill>
              <a:prstDash val="solid"/>
              <a:miter lim="95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25" name="Google Shape;3725;p38"/>
            <p:cNvSpPr/>
            <p:nvPr/>
          </p:nvSpPr>
          <p:spPr>
            <a:xfrm>
              <a:off x="3822975" y="4513225"/>
              <a:ext cx="29000" cy="25150"/>
            </a:xfrm>
            <a:custGeom>
              <a:avLst/>
              <a:gdLst/>
              <a:ahLst/>
              <a:cxnLst/>
              <a:rect l="l" t="t" r="r" b="b"/>
              <a:pathLst>
                <a:path w="1160" h="1006" extrusionOk="0">
                  <a:moveTo>
                    <a:pt x="630" y="0"/>
                  </a:moveTo>
                  <a:cubicBezTo>
                    <a:pt x="464" y="0"/>
                    <a:pt x="296" y="80"/>
                    <a:pt x="196" y="246"/>
                  </a:cubicBezTo>
                  <a:cubicBezTo>
                    <a:pt x="0" y="593"/>
                    <a:pt x="253" y="1006"/>
                    <a:pt x="628" y="1006"/>
                  </a:cubicBezTo>
                  <a:cubicBezTo>
                    <a:pt x="655" y="1006"/>
                    <a:pt x="683" y="1004"/>
                    <a:pt x="711" y="999"/>
                  </a:cubicBezTo>
                  <a:cubicBezTo>
                    <a:pt x="797" y="990"/>
                    <a:pt x="873" y="952"/>
                    <a:pt x="950" y="904"/>
                  </a:cubicBezTo>
                  <a:cubicBezTo>
                    <a:pt x="959" y="885"/>
                    <a:pt x="978" y="875"/>
                    <a:pt x="997" y="856"/>
                  </a:cubicBezTo>
                  <a:cubicBezTo>
                    <a:pt x="1102" y="742"/>
                    <a:pt x="1159" y="580"/>
                    <a:pt x="1131" y="427"/>
                  </a:cubicBezTo>
                  <a:cubicBezTo>
                    <a:pt x="1121" y="389"/>
                    <a:pt x="1121" y="360"/>
                    <a:pt x="1102" y="332"/>
                  </a:cubicBezTo>
                  <a:cubicBezTo>
                    <a:pt x="1024" y="114"/>
                    <a:pt x="828" y="0"/>
                    <a:pt x="630" y="0"/>
                  </a:cubicBezTo>
                  <a:close/>
                </a:path>
              </a:pathLst>
            </a:custGeom>
            <a:solidFill>
              <a:srgbClr val="FFFFFF"/>
            </a:solidFill>
            <a:ln w="5950" cap="flat" cmpd="sng">
              <a:solidFill>
                <a:srgbClr val="FFFFFF"/>
              </a:solidFill>
              <a:prstDash val="solid"/>
              <a:miter lim="95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26" name="Google Shape;3726;p38"/>
            <p:cNvSpPr/>
            <p:nvPr/>
          </p:nvSpPr>
          <p:spPr>
            <a:xfrm>
              <a:off x="3630150" y="4815725"/>
              <a:ext cx="112600" cy="60425"/>
            </a:xfrm>
            <a:custGeom>
              <a:avLst/>
              <a:gdLst/>
              <a:ahLst/>
              <a:cxnLst/>
              <a:rect l="l" t="t" r="r" b="b"/>
              <a:pathLst>
                <a:path w="4504" h="2417" extrusionOk="0">
                  <a:moveTo>
                    <a:pt x="1146" y="0"/>
                  </a:moveTo>
                  <a:cubicBezTo>
                    <a:pt x="760" y="0"/>
                    <a:pt x="374" y="65"/>
                    <a:pt x="1" y="194"/>
                  </a:cubicBezTo>
                  <a:cubicBezTo>
                    <a:pt x="249" y="1148"/>
                    <a:pt x="888" y="1959"/>
                    <a:pt x="1756" y="2416"/>
                  </a:cubicBezTo>
                  <a:lnTo>
                    <a:pt x="1775" y="2416"/>
                  </a:lnTo>
                  <a:lnTo>
                    <a:pt x="2681" y="2235"/>
                  </a:lnTo>
                  <a:lnTo>
                    <a:pt x="4503" y="1863"/>
                  </a:lnTo>
                  <a:cubicBezTo>
                    <a:pt x="4065" y="1348"/>
                    <a:pt x="3483" y="785"/>
                    <a:pt x="2825" y="432"/>
                  </a:cubicBezTo>
                  <a:cubicBezTo>
                    <a:pt x="2672" y="346"/>
                    <a:pt x="2519" y="280"/>
                    <a:pt x="2367" y="222"/>
                  </a:cubicBezTo>
                  <a:cubicBezTo>
                    <a:pt x="1972" y="74"/>
                    <a:pt x="1559" y="0"/>
                    <a:pt x="114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27" name="Google Shape;3727;p38"/>
            <p:cNvSpPr/>
            <p:nvPr/>
          </p:nvSpPr>
          <p:spPr>
            <a:xfrm>
              <a:off x="3630150" y="4813875"/>
              <a:ext cx="112600" cy="62275"/>
            </a:xfrm>
            <a:custGeom>
              <a:avLst/>
              <a:gdLst/>
              <a:ahLst/>
              <a:cxnLst/>
              <a:rect l="l" t="t" r="r" b="b"/>
              <a:pathLst>
                <a:path w="4504" h="2491" fill="none" extrusionOk="0">
                  <a:moveTo>
                    <a:pt x="2681" y="2309"/>
                  </a:moveTo>
                  <a:lnTo>
                    <a:pt x="4503" y="1937"/>
                  </a:lnTo>
                  <a:cubicBezTo>
                    <a:pt x="4065" y="1422"/>
                    <a:pt x="3483" y="859"/>
                    <a:pt x="2825" y="506"/>
                  </a:cubicBezTo>
                  <a:cubicBezTo>
                    <a:pt x="2672" y="420"/>
                    <a:pt x="2519" y="354"/>
                    <a:pt x="2367" y="296"/>
                  </a:cubicBezTo>
                  <a:lnTo>
                    <a:pt x="2367" y="296"/>
                  </a:lnTo>
                  <a:cubicBezTo>
                    <a:pt x="1603" y="10"/>
                    <a:pt x="774" y="1"/>
                    <a:pt x="1" y="268"/>
                  </a:cubicBezTo>
                  <a:cubicBezTo>
                    <a:pt x="249" y="1222"/>
                    <a:pt x="888" y="2033"/>
                    <a:pt x="1756" y="2490"/>
                  </a:cubicBezTo>
                  <a:cubicBezTo>
                    <a:pt x="1766" y="2490"/>
                    <a:pt x="1766" y="2490"/>
                    <a:pt x="1775" y="2490"/>
                  </a:cubicBezTo>
                </a:path>
              </a:pathLst>
            </a:custGeom>
            <a:noFill/>
            <a:ln w="5950" cap="flat" cmpd="sng">
              <a:solidFill>
                <a:srgbClr val="FFFFFF"/>
              </a:solidFill>
              <a:prstDash val="solid"/>
              <a:miter lim="95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28" name="Google Shape;3728;p38"/>
            <p:cNvSpPr/>
            <p:nvPr/>
          </p:nvSpPr>
          <p:spPr>
            <a:xfrm>
              <a:off x="4015550" y="4785800"/>
              <a:ext cx="86125" cy="21425"/>
            </a:xfrm>
            <a:custGeom>
              <a:avLst/>
              <a:gdLst/>
              <a:ahLst/>
              <a:cxnLst/>
              <a:rect l="l" t="t" r="r" b="b"/>
              <a:pathLst>
                <a:path w="3445" h="857" extrusionOk="0">
                  <a:moveTo>
                    <a:pt x="2305" y="0"/>
                  </a:moveTo>
                  <a:cubicBezTo>
                    <a:pt x="1460" y="0"/>
                    <a:pt x="638" y="303"/>
                    <a:pt x="0" y="857"/>
                  </a:cubicBezTo>
                  <a:lnTo>
                    <a:pt x="3444" y="160"/>
                  </a:lnTo>
                  <a:cubicBezTo>
                    <a:pt x="3187" y="93"/>
                    <a:pt x="2919" y="46"/>
                    <a:pt x="2652" y="17"/>
                  </a:cubicBezTo>
                  <a:cubicBezTo>
                    <a:pt x="2536" y="6"/>
                    <a:pt x="2420" y="0"/>
                    <a:pt x="2305" y="0"/>
                  </a:cubicBezTo>
                  <a:close/>
                </a:path>
              </a:pathLst>
            </a:custGeom>
            <a:solidFill>
              <a:srgbClr val="FFFFFF"/>
            </a:solidFill>
            <a:ln w="5950" cap="flat" cmpd="sng">
              <a:solidFill>
                <a:srgbClr val="FFFFFF"/>
              </a:solidFill>
              <a:prstDash val="solid"/>
              <a:miter lim="95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29" name="Google Shape;3729;p38"/>
            <p:cNvSpPr/>
            <p:nvPr/>
          </p:nvSpPr>
          <p:spPr>
            <a:xfrm>
              <a:off x="3805450" y="4836825"/>
              <a:ext cx="21475" cy="12850"/>
            </a:xfrm>
            <a:custGeom>
              <a:avLst/>
              <a:gdLst/>
              <a:ahLst/>
              <a:cxnLst/>
              <a:rect l="l" t="t" r="r" b="b"/>
              <a:pathLst>
                <a:path w="859" h="514" extrusionOk="0">
                  <a:moveTo>
                    <a:pt x="449" y="1"/>
                  </a:moveTo>
                  <a:cubicBezTo>
                    <a:pt x="422" y="1"/>
                    <a:pt x="396" y="3"/>
                    <a:pt x="372" y="8"/>
                  </a:cubicBezTo>
                  <a:cubicBezTo>
                    <a:pt x="315" y="18"/>
                    <a:pt x="267" y="37"/>
                    <a:pt x="220" y="65"/>
                  </a:cubicBezTo>
                  <a:cubicBezTo>
                    <a:pt x="96" y="132"/>
                    <a:pt x="19" y="256"/>
                    <a:pt x="0" y="390"/>
                  </a:cubicBezTo>
                  <a:cubicBezTo>
                    <a:pt x="0" y="428"/>
                    <a:pt x="0" y="466"/>
                    <a:pt x="0" y="504"/>
                  </a:cubicBezTo>
                  <a:cubicBezTo>
                    <a:pt x="0" y="514"/>
                    <a:pt x="0" y="514"/>
                    <a:pt x="0" y="514"/>
                  </a:cubicBezTo>
                  <a:lnTo>
                    <a:pt x="859" y="342"/>
                  </a:lnTo>
                  <a:cubicBezTo>
                    <a:pt x="859" y="332"/>
                    <a:pt x="859" y="323"/>
                    <a:pt x="859" y="313"/>
                  </a:cubicBezTo>
                  <a:cubicBezTo>
                    <a:pt x="849" y="304"/>
                    <a:pt x="849" y="285"/>
                    <a:pt x="840" y="275"/>
                  </a:cubicBezTo>
                  <a:cubicBezTo>
                    <a:pt x="840" y="256"/>
                    <a:pt x="830" y="247"/>
                    <a:pt x="830" y="237"/>
                  </a:cubicBezTo>
                  <a:cubicBezTo>
                    <a:pt x="821" y="227"/>
                    <a:pt x="811" y="208"/>
                    <a:pt x="802" y="199"/>
                  </a:cubicBezTo>
                  <a:cubicBezTo>
                    <a:pt x="802" y="189"/>
                    <a:pt x="792" y="180"/>
                    <a:pt x="782" y="170"/>
                  </a:cubicBezTo>
                  <a:cubicBezTo>
                    <a:pt x="773" y="161"/>
                    <a:pt x="763" y="142"/>
                    <a:pt x="754" y="132"/>
                  </a:cubicBezTo>
                  <a:cubicBezTo>
                    <a:pt x="744" y="123"/>
                    <a:pt x="735" y="113"/>
                    <a:pt x="725" y="113"/>
                  </a:cubicBezTo>
                  <a:cubicBezTo>
                    <a:pt x="716" y="94"/>
                    <a:pt x="706" y="84"/>
                    <a:pt x="687" y="75"/>
                  </a:cubicBezTo>
                  <a:lnTo>
                    <a:pt x="668" y="65"/>
                  </a:lnTo>
                  <a:cubicBezTo>
                    <a:pt x="649" y="56"/>
                    <a:pt x="630" y="46"/>
                    <a:pt x="620" y="37"/>
                  </a:cubicBezTo>
                  <a:lnTo>
                    <a:pt x="592" y="27"/>
                  </a:lnTo>
                  <a:cubicBezTo>
                    <a:pt x="573" y="18"/>
                    <a:pt x="554" y="18"/>
                    <a:pt x="544" y="8"/>
                  </a:cubicBezTo>
                  <a:lnTo>
                    <a:pt x="525" y="8"/>
                  </a:lnTo>
                  <a:cubicBezTo>
                    <a:pt x="501" y="3"/>
                    <a:pt x="475" y="1"/>
                    <a:pt x="449" y="1"/>
                  </a:cubicBezTo>
                  <a:close/>
                </a:path>
              </a:pathLst>
            </a:custGeom>
            <a:solidFill>
              <a:srgbClr val="FFFFFF"/>
            </a:solidFill>
            <a:ln w="5950" cap="flat" cmpd="sng">
              <a:solidFill>
                <a:srgbClr val="FFFFFF"/>
              </a:solidFill>
              <a:prstDash val="solid"/>
              <a:miter lim="95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30" name="Google Shape;3730;p38"/>
            <p:cNvSpPr/>
            <p:nvPr/>
          </p:nvSpPr>
          <p:spPr>
            <a:xfrm>
              <a:off x="3201600" y="949175"/>
              <a:ext cx="25550" cy="22025"/>
            </a:xfrm>
            <a:custGeom>
              <a:avLst/>
              <a:gdLst/>
              <a:ahLst/>
              <a:cxnLst/>
              <a:rect l="l" t="t" r="r" b="b"/>
              <a:pathLst>
                <a:path w="1022" h="881" extrusionOk="0">
                  <a:moveTo>
                    <a:pt x="539" y="1"/>
                  </a:moveTo>
                  <a:cubicBezTo>
                    <a:pt x="518" y="1"/>
                    <a:pt x="498" y="2"/>
                    <a:pt x="478" y="4"/>
                  </a:cubicBezTo>
                  <a:cubicBezTo>
                    <a:pt x="401" y="14"/>
                    <a:pt x="325" y="52"/>
                    <a:pt x="258" y="100"/>
                  </a:cubicBezTo>
                  <a:cubicBezTo>
                    <a:pt x="1" y="319"/>
                    <a:pt x="77" y="729"/>
                    <a:pt x="392" y="853"/>
                  </a:cubicBezTo>
                  <a:cubicBezTo>
                    <a:pt x="442" y="872"/>
                    <a:pt x="493" y="880"/>
                    <a:pt x="543" y="880"/>
                  </a:cubicBezTo>
                  <a:cubicBezTo>
                    <a:pt x="801" y="880"/>
                    <a:pt x="1022" y="647"/>
                    <a:pt x="974" y="367"/>
                  </a:cubicBezTo>
                  <a:lnTo>
                    <a:pt x="983" y="367"/>
                  </a:lnTo>
                  <a:cubicBezTo>
                    <a:pt x="955" y="224"/>
                    <a:pt x="859" y="100"/>
                    <a:pt x="735" y="42"/>
                  </a:cubicBezTo>
                  <a:cubicBezTo>
                    <a:pt x="670" y="13"/>
                    <a:pt x="604" y="1"/>
                    <a:pt x="539" y="1"/>
                  </a:cubicBezTo>
                  <a:close/>
                </a:path>
              </a:pathLst>
            </a:custGeom>
            <a:solidFill>
              <a:srgbClr val="FFFFFF"/>
            </a:solidFill>
            <a:ln w="5950" cap="flat" cmpd="sng">
              <a:solidFill>
                <a:srgbClr val="FFFFFF"/>
              </a:solidFill>
              <a:prstDash val="solid"/>
              <a:miter lim="95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31" name="Google Shape;3731;p38"/>
            <p:cNvSpPr/>
            <p:nvPr/>
          </p:nvSpPr>
          <p:spPr>
            <a:xfrm>
              <a:off x="2685525" y="1241650"/>
              <a:ext cx="750" cy="3350"/>
            </a:xfrm>
            <a:custGeom>
              <a:avLst/>
              <a:gdLst/>
              <a:ahLst/>
              <a:cxnLst/>
              <a:rect l="l" t="t" r="r" b="b"/>
              <a:pathLst>
                <a:path w="30" h="134" fill="none" extrusionOk="0">
                  <a:moveTo>
                    <a:pt x="29" y="134"/>
                  </a:moveTo>
                  <a:lnTo>
                    <a:pt x="1" y="0"/>
                  </a:lnTo>
                </a:path>
              </a:pathLst>
            </a:custGeom>
            <a:noFill/>
            <a:ln w="3100" cap="flat" cmpd="sng">
              <a:solidFill>
                <a:srgbClr val="6FBAC6"/>
              </a:solidFill>
              <a:prstDash val="solid"/>
              <a:miter lim="95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32" name="Google Shape;3732;p38"/>
            <p:cNvSpPr/>
            <p:nvPr/>
          </p:nvSpPr>
          <p:spPr>
            <a:xfrm>
              <a:off x="2729175" y="1457725"/>
              <a:ext cx="3600" cy="16950"/>
            </a:xfrm>
            <a:custGeom>
              <a:avLst/>
              <a:gdLst/>
              <a:ahLst/>
              <a:cxnLst/>
              <a:rect l="l" t="t" r="r" b="b"/>
              <a:pathLst>
                <a:path w="144" h="678" fill="none" extrusionOk="0">
                  <a:moveTo>
                    <a:pt x="144" y="677"/>
                  </a:moveTo>
                  <a:lnTo>
                    <a:pt x="0" y="0"/>
                  </a:lnTo>
                </a:path>
              </a:pathLst>
            </a:custGeom>
            <a:noFill/>
            <a:ln w="3100" cap="flat" cmpd="sng">
              <a:solidFill>
                <a:srgbClr val="6FBAC6"/>
              </a:solidFill>
              <a:prstDash val="solid"/>
              <a:miter lim="95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33" name="Google Shape;3733;p38"/>
            <p:cNvSpPr/>
            <p:nvPr/>
          </p:nvSpPr>
          <p:spPr>
            <a:xfrm>
              <a:off x="3501850" y="265725"/>
              <a:ext cx="3821700" cy="4480925"/>
            </a:xfrm>
            <a:custGeom>
              <a:avLst/>
              <a:gdLst/>
              <a:ahLst/>
              <a:cxnLst/>
              <a:rect l="l" t="t" r="r" b="b"/>
              <a:pathLst>
                <a:path w="152868" h="179237" extrusionOk="0">
                  <a:moveTo>
                    <a:pt x="117623" y="0"/>
                  </a:moveTo>
                  <a:cubicBezTo>
                    <a:pt x="117266" y="0"/>
                    <a:pt x="116905" y="35"/>
                    <a:pt x="116542" y="107"/>
                  </a:cubicBezTo>
                  <a:lnTo>
                    <a:pt x="1" y="23660"/>
                  </a:lnTo>
                  <a:lnTo>
                    <a:pt x="31433" y="179237"/>
                  </a:lnTo>
                  <a:lnTo>
                    <a:pt x="147974" y="155694"/>
                  </a:lnTo>
                  <a:cubicBezTo>
                    <a:pt x="150941" y="155093"/>
                    <a:pt x="152868" y="152193"/>
                    <a:pt x="152267" y="149216"/>
                  </a:cubicBezTo>
                  <a:lnTo>
                    <a:pt x="123010" y="4410"/>
                  </a:lnTo>
                  <a:cubicBezTo>
                    <a:pt x="122482" y="1797"/>
                    <a:pt x="120183" y="0"/>
                    <a:pt x="11762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34" name="Google Shape;3734;p38"/>
            <p:cNvSpPr/>
            <p:nvPr/>
          </p:nvSpPr>
          <p:spPr>
            <a:xfrm>
              <a:off x="3633975" y="899400"/>
              <a:ext cx="187475" cy="187075"/>
            </a:xfrm>
            <a:custGeom>
              <a:avLst/>
              <a:gdLst/>
              <a:ahLst/>
              <a:cxnLst/>
              <a:rect l="l" t="t" r="r" b="b"/>
              <a:pathLst>
                <a:path w="7499" h="7483" extrusionOk="0">
                  <a:moveTo>
                    <a:pt x="6168" y="0"/>
                  </a:moveTo>
                  <a:cubicBezTo>
                    <a:pt x="6163" y="0"/>
                    <a:pt x="6158" y="0"/>
                    <a:pt x="6153" y="2"/>
                  </a:cubicBezTo>
                  <a:lnTo>
                    <a:pt x="77" y="1242"/>
                  </a:lnTo>
                  <a:cubicBezTo>
                    <a:pt x="39" y="1251"/>
                    <a:pt x="1" y="1299"/>
                    <a:pt x="10" y="1347"/>
                  </a:cubicBezTo>
                  <a:lnTo>
                    <a:pt x="1250" y="7414"/>
                  </a:lnTo>
                  <a:cubicBezTo>
                    <a:pt x="1258" y="7455"/>
                    <a:pt x="1296" y="7482"/>
                    <a:pt x="1337" y="7482"/>
                  </a:cubicBezTo>
                  <a:cubicBezTo>
                    <a:pt x="1343" y="7482"/>
                    <a:pt x="1349" y="7482"/>
                    <a:pt x="1355" y="7480"/>
                  </a:cubicBezTo>
                  <a:lnTo>
                    <a:pt x="7422" y="6240"/>
                  </a:lnTo>
                  <a:cubicBezTo>
                    <a:pt x="7470" y="6231"/>
                    <a:pt x="7498" y="6193"/>
                    <a:pt x="7489" y="6145"/>
                  </a:cubicBezTo>
                  <a:lnTo>
                    <a:pt x="6249" y="68"/>
                  </a:lnTo>
                  <a:cubicBezTo>
                    <a:pt x="6240" y="34"/>
                    <a:pt x="6209" y="0"/>
                    <a:pt x="616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35" name="Google Shape;3735;p38"/>
            <p:cNvSpPr/>
            <p:nvPr/>
          </p:nvSpPr>
          <p:spPr>
            <a:xfrm>
              <a:off x="3221875" y="940675"/>
              <a:ext cx="528750" cy="134525"/>
            </a:xfrm>
            <a:custGeom>
              <a:avLst/>
              <a:gdLst/>
              <a:ahLst/>
              <a:cxnLst/>
              <a:rect l="l" t="t" r="r" b="b"/>
              <a:pathLst>
                <a:path w="21150" h="5381" extrusionOk="0">
                  <a:moveTo>
                    <a:pt x="20586" y="1317"/>
                  </a:moveTo>
                  <a:lnTo>
                    <a:pt x="821" y="5314"/>
                  </a:lnTo>
                  <a:cubicBezTo>
                    <a:pt x="468" y="5381"/>
                    <a:pt x="134" y="5162"/>
                    <a:pt x="67" y="4809"/>
                  </a:cubicBezTo>
                  <a:lnTo>
                    <a:pt x="67" y="4809"/>
                  </a:lnTo>
                  <a:cubicBezTo>
                    <a:pt x="1" y="4465"/>
                    <a:pt x="220" y="4131"/>
                    <a:pt x="563" y="4065"/>
                  </a:cubicBezTo>
                  <a:lnTo>
                    <a:pt x="20329" y="68"/>
                  </a:lnTo>
                  <a:cubicBezTo>
                    <a:pt x="20672" y="1"/>
                    <a:pt x="21006" y="220"/>
                    <a:pt x="21082" y="564"/>
                  </a:cubicBezTo>
                  <a:lnTo>
                    <a:pt x="21082" y="564"/>
                  </a:lnTo>
                  <a:cubicBezTo>
                    <a:pt x="21149" y="917"/>
                    <a:pt x="20930" y="1250"/>
                    <a:pt x="20586" y="131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36" name="Google Shape;3736;p38"/>
            <p:cNvSpPr/>
            <p:nvPr/>
          </p:nvSpPr>
          <p:spPr>
            <a:xfrm>
              <a:off x="3239275" y="1026775"/>
              <a:ext cx="528750" cy="134525"/>
            </a:xfrm>
            <a:custGeom>
              <a:avLst/>
              <a:gdLst/>
              <a:ahLst/>
              <a:cxnLst/>
              <a:rect l="l" t="t" r="r" b="b"/>
              <a:pathLst>
                <a:path w="21150" h="5381" extrusionOk="0">
                  <a:moveTo>
                    <a:pt x="20587" y="1317"/>
                  </a:moveTo>
                  <a:lnTo>
                    <a:pt x="821" y="5314"/>
                  </a:lnTo>
                  <a:cubicBezTo>
                    <a:pt x="468" y="5381"/>
                    <a:pt x="135" y="5161"/>
                    <a:pt x="68" y="4818"/>
                  </a:cubicBezTo>
                  <a:lnTo>
                    <a:pt x="68" y="4818"/>
                  </a:lnTo>
                  <a:cubicBezTo>
                    <a:pt x="1" y="4474"/>
                    <a:pt x="220" y="4131"/>
                    <a:pt x="564" y="4064"/>
                  </a:cubicBezTo>
                  <a:lnTo>
                    <a:pt x="20329" y="77"/>
                  </a:lnTo>
                  <a:cubicBezTo>
                    <a:pt x="20673" y="0"/>
                    <a:pt x="21007" y="229"/>
                    <a:pt x="21083" y="573"/>
                  </a:cubicBezTo>
                  <a:lnTo>
                    <a:pt x="21083" y="573"/>
                  </a:lnTo>
                  <a:cubicBezTo>
                    <a:pt x="21150" y="916"/>
                    <a:pt x="20930" y="1250"/>
                    <a:pt x="20587" y="131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37" name="Google Shape;3737;p38"/>
            <p:cNvSpPr/>
            <p:nvPr/>
          </p:nvSpPr>
          <p:spPr>
            <a:xfrm>
              <a:off x="3698125" y="1227300"/>
              <a:ext cx="187225" cy="186850"/>
            </a:xfrm>
            <a:custGeom>
              <a:avLst/>
              <a:gdLst/>
              <a:ahLst/>
              <a:cxnLst/>
              <a:rect l="l" t="t" r="r" b="b"/>
              <a:pathLst>
                <a:path w="7489" h="7474" extrusionOk="0">
                  <a:moveTo>
                    <a:pt x="6169" y="0"/>
                  </a:moveTo>
                  <a:cubicBezTo>
                    <a:pt x="6163" y="0"/>
                    <a:pt x="6158" y="1"/>
                    <a:pt x="6153" y="2"/>
                  </a:cubicBezTo>
                  <a:lnTo>
                    <a:pt x="77" y="1233"/>
                  </a:lnTo>
                  <a:cubicBezTo>
                    <a:pt x="29" y="1242"/>
                    <a:pt x="1" y="1290"/>
                    <a:pt x="10" y="1328"/>
                  </a:cubicBezTo>
                  <a:lnTo>
                    <a:pt x="1241" y="7405"/>
                  </a:lnTo>
                  <a:cubicBezTo>
                    <a:pt x="1249" y="7446"/>
                    <a:pt x="1279" y="7473"/>
                    <a:pt x="1318" y="7473"/>
                  </a:cubicBezTo>
                  <a:cubicBezTo>
                    <a:pt x="1324" y="7473"/>
                    <a:pt x="1330" y="7473"/>
                    <a:pt x="1336" y="7471"/>
                  </a:cubicBezTo>
                  <a:lnTo>
                    <a:pt x="7413" y="6241"/>
                  </a:lnTo>
                  <a:cubicBezTo>
                    <a:pt x="7460" y="6231"/>
                    <a:pt x="7489" y="6193"/>
                    <a:pt x="7479" y="6145"/>
                  </a:cubicBezTo>
                  <a:lnTo>
                    <a:pt x="6249" y="69"/>
                  </a:lnTo>
                  <a:cubicBezTo>
                    <a:pt x="6241" y="27"/>
                    <a:pt x="6203" y="0"/>
                    <a:pt x="61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38" name="Google Shape;3738;p38"/>
            <p:cNvSpPr/>
            <p:nvPr/>
          </p:nvSpPr>
          <p:spPr>
            <a:xfrm>
              <a:off x="3286750" y="1261450"/>
              <a:ext cx="528725" cy="134525"/>
            </a:xfrm>
            <a:custGeom>
              <a:avLst/>
              <a:gdLst/>
              <a:ahLst/>
              <a:cxnLst/>
              <a:rect l="l" t="t" r="r" b="b"/>
              <a:pathLst>
                <a:path w="21149" h="5381" extrusionOk="0">
                  <a:moveTo>
                    <a:pt x="20586" y="1317"/>
                  </a:moveTo>
                  <a:lnTo>
                    <a:pt x="821" y="5304"/>
                  </a:lnTo>
                  <a:cubicBezTo>
                    <a:pt x="477" y="5380"/>
                    <a:pt x="143" y="5151"/>
                    <a:pt x="67" y="4808"/>
                  </a:cubicBezTo>
                  <a:lnTo>
                    <a:pt x="67" y="4808"/>
                  </a:lnTo>
                  <a:cubicBezTo>
                    <a:pt x="0" y="4465"/>
                    <a:pt x="220" y="4131"/>
                    <a:pt x="573" y="4064"/>
                  </a:cubicBezTo>
                  <a:lnTo>
                    <a:pt x="20338" y="67"/>
                  </a:lnTo>
                  <a:cubicBezTo>
                    <a:pt x="20681" y="0"/>
                    <a:pt x="21015" y="220"/>
                    <a:pt x="21082" y="563"/>
                  </a:cubicBezTo>
                  <a:lnTo>
                    <a:pt x="21082" y="563"/>
                  </a:lnTo>
                  <a:cubicBezTo>
                    <a:pt x="21149" y="906"/>
                    <a:pt x="20930" y="1240"/>
                    <a:pt x="20586" y="131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39" name="Google Shape;3739;p38"/>
            <p:cNvSpPr/>
            <p:nvPr/>
          </p:nvSpPr>
          <p:spPr>
            <a:xfrm>
              <a:off x="3303925" y="1347525"/>
              <a:ext cx="528725" cy="134550"/>
            </a:xfrm>
            <a:custGeom>
              <a:avLst/>
              <a:gdLst/>
              <a:ahLst/>
              <a:cxnLst/>
              <a:rect l="l" t="t" r="r" b="b"/>
              <a:pathLst>
                <a:path w="21149" h="5382" extrusionOk="0">
                  <a:moveTo>
                    <a:pt x="20586" y="1317"/>
                  </a:moveTo>
                  <a:lnTo>
                    <a:pt x="821" y="5314"/>
                  </a:lnTo>
                  <a:cubicBezTo>
                    <a:pt x="477" y="5381"/>
                    <a:pt x="143" y="5152"/>
                    <a:pt x="76" y="4809"/>
                  </a:cubicBezTo>
                  <a:lnTo>
                    <a:pt x="76" y="4809"/>
                  </a:lnTo>
                  <a:cubicBezTo>
                    <a:pt x="0" y="4465"/>
                    <a:pt x="229" y="4131"/>
                    <a:pt x="572" y="4065"/>
                  </a:cubicBezTo>
                  <a:lnTo>
                    <a:pt x="20338" y="68"/>
                  </a:lnTo>
                  <a:cubicBezTo>
                    <a:pt x="20681" y="1"/>
                    <a:pt x="21015" y="220"/>
                    <a:pt x="21082" y="564"/>
                  </a:cubicBezTo>
                  <a:lnTo>
                    <a:pt x="21082" y="564"/>
                  </a:lnTo>
                  <a:cubicBezTo>
                    <a:pt x="21149" y="907"/>
                    <a:pt x="20929" y="1241"/>
                    <a:pt x="20586" y="131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40" name="Google Shape;3740;p38"/>
            <p:cNvSpPr/>
            <p:nvPr/>
          </p:nvSpPr>
          <p:spPr>
            <a:xfrm>
              <a:off x="3764900" y="1540425"/>
              <a:ext cx="187475" cy="187075"/>
            </a:xfrm>
            <a:custGeom>
              <a:avLst/>
              <a:gdLst/>
              <a:ahLst/>
              <a:cxnLst/>
              <a:rect l="l" t="t" r="r" b="b"/>
              <a:pathLst>
                <a:path w="7499" h="7483" extrusionOk="0">
                  <a:moveTo>
                    <a:pt x="6162" y="0"/>
                  </a:moveTo>
                  <a:cubicBezTo>
                    <a:pt x="6156" y="0"/>
                    <a:pt x="6150" y="1"/>
                    <a:pt x="6144" y="2"/>
                  </a:cubicBezTo>
                  <a:lnTo>
                    <a:pt x="77" y="1242"/>
                  </a:lnTo>
                  <a:cubicBezTo>
                    <a:pt x="29" y="1252"/>
                    <a:pt x="1" y="1300"/>
                    <a:pt x="10" y="1347"/>
                  </a:cubicBezTo>
                  <a:lnTo>
                    <a:pt x="1250" y="7414"/>
                  </a:lnTo>
                  <a:cubicBezTo>
                    <a:pt x="1259" y="7456"/>
                    <a:pt x="1296" y="7483"/>
                    <a:pt x="1330" y="7483"/>
                  </a:cubicBezTo>
                  <a:cubicBezTo>
                    <a:pt x="1336" y="7483"/>
                    <a:pt x="1341" y="7482"/>
                    <a:pt x="1346" y="7481"/>
                  </a:cubicBezTo>
                  <a:lnTo>
                    <a:pt x="7422" y="6241"/>
                  </a:lnTo>
                  <a:cubicBezTo>
                    <a:pt x="7470" y="6231"/>
                    <a:pt x="7498" y="6184"/>
                    <a:pt x="7489" y="6145"/>
                  </a:cubicBezTo>
                  <a:lnTo>
                    <a:pt x="6249" y="69"/>
                  </a:lnTo>
                  <a:cubicBezTo>
                    <a:pt x="6241" y="27"/>
                    <a:pt x="6203" y="0"/>
                    <a:pt x="616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41" name="Google Shape;3741;p38"/>
            <p:cNvSpPr/>
            <p:nvPr/>
          </p:nvSpPr>
          <p:spPr>
            <a:xfrm>
              <a:off x="3351375" y="1582200"/>
              <a:ext cx="528750" cy="134525"/>
            </a:xfrm>
            <a:custGeom>
              <a:avLst/>
              <a:gdLst/>
              <a:ahLst/>
              <a:cxnLst/>
              <a:rect l="l" t="t" r="r" b="b"/>
              <a:pathLst>
                <a:path w="21150" h="5381" extrusionOk="0">
                  <a:moveTo>
                    <a:pt x="20586" y="1317"/>
                  </a:moveTo>
                  <a:lnTo>
                    <a:pt x="821" y="5304"/>
                  </a:lnTo>
                  <a:cubicBezTo>
                    <a:pt x="477" y="5381"/>
                    <a:pt x="144" y="5152"/>
                    <a:pt x="77" y="4808"/>
                  </a:cubicBezTo>
                  <a:lnTo>
                    <a:pt x="77" y="4808"/>
                  </a:lnTo>
                  <a:cubicBezTo>
                    <a:pt x="0" y="4465"/>
                    <a:pt x="229" y="4131"/>
                    <a:pt x="573" y="4064"/>
                  </a:cubicBezTo>
                  <a:lnTo>
                    <a:pt x="20338" y="67"/>
                  </a:lnTo>
                  <a:cubicBezTo>
                    <a:pt x="20682" y="1"/>
                    <a:pt x="21016" y="220"/>
                    <a:pt x="21082" y="563"/>
                  </a:cubicBezTo>
                  <a:lnTo>
                    <a:pt x="21082" y="563"/>
                  </a:lnTo>
                  <a:cubicBezTo>
                    <a:pt x="21149" y="907"/>
                    <a:pt x="20930" y="1241"/>
                    <a:pt x="20586" y="131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42" name="Google Shape;3742;p38"/>
            <p:cNvSpPr/>
            <p:nvPr/>
          </p:nvSpPr>
          <p:spPr>
            <a:xfrm>
              <a:off x="3368775" y="1668300"/>
              <a:ext cx="528750" cy="134525"/>
            </a:xfrm>
            <a:custGeom>
              <a:avLst/>
              <a:gdLst/>
              <a:ahLst/>
              <a:cxnLst/>
              <a:rect l="l" t="t" r="r" b="b"/>
              <a:pathLst>
                <a:path w="21150" h="5381" extrusionOk="0">
                  <a:moveTo>
                    <a:pt x="20587" y="1317"/>
                  </a:moveTo>
                  <a:lnTo>
                    <a:pt x="821" y="5304"/>
                  </a:lnTo>
                  <a:cubicBezTo>
                    <a:pt x="478" y="5380"/>
                    <a:pt x="144" y="5151"/>
                    <a:pt x="77" y="4808"/>
                  </a:cubicBezTo>
                  <a:lnTo>
                    <a:pt x="77" y="4808"/>
                  </a:lnTo>
                  <a:cubicBezTo>
                    <a:pt x="1" y="4465"/>
                    <a:pt x="220" y="4131"/>
                    <a:pt x="573" y="4064"/>
                  </a:cubicBezTo>
                  <a:lnTo>
                    <a:pt x="20339" y="67"/>
                  </a:lnTo>
                  <a:cubicBezTo>
                    <a:pt x="20682" y="0"/>
                    <a:pt x="21016" y="220"/>
                    <a:pt x="21083" y="563"/>
                  </a:cubicBezTo>
                  <a:lnTo>
                    <a:pt x="21083" y="563"/>
                  </a:lnTo>
                  <a:cubicBezTo>
                    <a:pt x="21149" y="906"/>
                    <a:pt x="20930" y="1240"/>
                    <a:pt x="20587" y="131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43" name="Google Shape;3743;p38"/>
            <p:cNvSpPr/>
            <p:nvPr/>
          </p:nvSpPr>
          <p:spPr>
            <a:xfrm>
              <a:off x="3827625" y="1868800"/>
              <a:ext cx="187225" cy="186625"/>
            </a:xfrm>
            <a:custGeom>
              <a:avLst/>
              <a:gdLst/>
              <a:ahLst/>
              <a:cxnLst/>
              <a:rect l="l" t="t" r="r" b="b"/>
              <a:pathLst>
                <a:path w="7489" h="7465" extrusionOk="0">
                  <a:moveTo>
                    <a:pt x="6171" y="1"/>
                  </a:moveTo>
                  <a:cubicBezTo>
                    <a:pt x="6165" y="1"/>
                    <a:pt x="6159" y="2"/>
                    <a:pt x="6153" y="3"/>
                  </a:cubicBezTo>
                  <a:lnTo>
                    <a:pt x="77" y="1233"/>
                  </a:lnTo>
                  <a:cubicBezTo>
                    <a:pt x="29" y="1243"/>
                    <a:pt x="0" y="1281"/>
                    <a:pt x="10" y="1329"/>
                  </a:cubicBezTo>
                  <a:lnTo>
                    <a:pt x="1241" y="7405"/>
                  </a:lnTo>
                  <a:cubicBezTo>
                    <a:pt x="1249" y="7438"/>
                    <a:pt x="1286" y="7464"/>
                    <a:pt x="1320" y="7464"/>
                  </a:cubicBezTo>
                  <a:cubicBezTo>
                    <a:pt x="1326" y="7464"/>
                    <a:pt x="1331" y="7464"/>
                    <a:pt x="1336" y="7463"/>
                  </a:cubicBezTo>
                  <a:lnTo>
                    <a:pt x="7412" y="6242"/>
                  </a:lnTo>
                  <a:cubicBezTo>
                    <a:pt x="7460" y="6232"/>
                    <a:pt x="7489" y="6184"/>
                    <a:pt x="7479" y="6137"/>
                  </a:cubicBezTo>
                  <a:lnTo>
                    <a:pt x="6249" y="70"/>
                  </a:lnTo>
                  <a:cubicBezTo>
                    <a:pt x="6240" y="28"/>
                    <a:pt x="6210" y="1"/>
                    <a:pt x="617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44" name="Google Shape;3744;p38"/>
            <p:cNvSpPr/>
            <p:nvPr/>
          </p:nvSpPr>
          <p:spPr>
            <a:xfrm>
              <a:off x="3416250" y="1902725"/>
              <a:ext cx="528725" cy="134775"/>
            </a:xfrm>
            <a:custGeom>
              <a:avLst/>
              <a:gdLst/>
              <a:ahLst/>
              <a:cxnLst/>
              <a:rect l="l" t="t" r="r" b="b"/>
              <a:pathLst>
                <a:path w="21149" h="5391" extrusionOk="0">
                  <a:moveTo>
                    <a:pt x="20586" y="1317"/>
                  </a:moveTo>
                  <a:lnTo>
                    <a:pt x="821" y="5323"/>
                  </a:lnTo>
                  <a:cubicBezTo>
                    <a:pt x="477" y="5390"/>
                    <a:pt x="134" y="5161"/>
                    <a:pt x="67" y="4818"/>
                  </a:cubicBezTo>
                  <a:lnTo>
                    <a:pt x="67" y="4818"/>
                  </a:lnTo>
                  <a:cubicBezTo>
                    <a:pt x="0" y="4474"/>
                    <a:pt x="220" y="4140"/>
                    <a:pt x="563" y="4074"/>
                  </a:cubicBezTo>
                  <a:lnTo>
                    <a:pt x="20328" y="77"/>
                  </a:lnTo>
                  <a:cubicBezTo>
                    <a:pt x="20672" y="0"/>
                    <a:pt x="21015" y="220"/>
                    <a:pt x="21082" y="573"/>
                  </a:cubicBezTo>
                  <a:lnTo>
                    <a:pt x="21082" y="573"/>
                  </a:lnTo>
                  <a:cubicBezTo>
                    <a:pt x="21149" y="916"/>
                    <a:pt x="20929" y="1250"/>
                    <a:pt x="20586" y="131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45" name="Google Shape;3745;p38"/>
            <p:cNvSpPr/>
            <p:nvPr/>
          </p:nvSpPr>
          <p:spPr>
            <a:xfrm>
              <a:off x="3433650" y="1989050"/>
              <a:ext cx="528750" cy="134300"/>
            </a:xfrm>
            <a:custGeom>
              <a:avLst/>
              <a:gdLst/>
              <a:ahLst/>
              <a:cxnLst/>
              <a:rect l="l" t="t" r="r" b="b"/>
              <a:pathLst>
                <a:path w="21150" h="5372" extrusionOk="0">
                  <a:moveTo>
                    <a:pt x="20586" y="1307"/>
                  </a:moveTo>
                  <a:lnTo>
                    <a:pt x="821" y="5304"/>
                  </a:lnTo>
                  <a:cubicBezTo>
                    <a:pt x="477" y="5371"/>
                    <a:pt x="134" y="5152"/>
                    <a:pt x="67" y="4808"/>
                  </a:cubicBezTo>
                  <a:lnTo>
                    <a:pt x="67" y="4808"/>
                  </a:lnTo>
                  <a:cubicBezTo>
                    <a:pt x="1" y="4465"/>
                    <a:pt x="220" y="4131"/>
                    <a:pt x="563" y="4064"/>
                  </a:cubicBezTo>
                  <a:lnTo>
                    <a:pt x="20329" y="67"/>
                  </a:lnTo>
                  <a:cubicBezTo>
                    <a:pt x="20672" y="1"/>
                    <a:pt x="21016" y="220"/>
                    <a:pt x="21082" y="563"/>
                  </a:cubicBezTo>
                  <a:lnTo>
                    <a:pt x="21082" y="563"/>
                  </a:lnTo>
                  <a:cubicBezTo>
                    <a:pt x="21149" y="907"/>
                    <a:pt x="20930" y="1241"/>
                    <a:pt x="20586" y="130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46" name="Google Shape;3746;p38"/>
            <p:cNvSpPr/>
            <p:nvPr/>
          </p:nvSpPr>
          <p:spPr>
            <a:xfrm>
              <a:off x="3892500" y="2189575"/>
              <a:ext cx="187225" cy="186600"/>
            </a:xfrm>
            <a:custGeom>
              <a:avLst/>
              <a:gdLst/>
              <a:ahLst/>
              <a:cxnLst/>
              <a:rect l="l" t="t" r="r" b="b"/>
              <a:pathLst>
                <a:path w="7489" h="7464" extrusionOk="0">
                  <a:moveTo>
                    <a:pt x="6168" y="0"/>
                  </a:moveTo>
                  <a:cubicBezTo>
                    <a:pt x="6163" y="0"/>
                    <a:pt x="6158" y="1"/>
                    <a:pt x="6153" y="2"/>
                  </a:cubicBezTo>
                  <a:lnTo>
                    <a:pt x="76" y="1223"/>
                  </a:lnTo>
                  <a:cubicBezTo>
                    <a:pt x="29" y="1233"/>
                    <a:pt x="0" y="1280"/>
                    <a:pt x="10" y="1328"/>
                  </a:cubicBezTo>
                  <a:lnTo>
                    <a:pt x="1240" y="7395"/>
                  </a:lnTo>
                  <a:cubicBezTo>
                    <a:pt x="1249" y="7437"/>
                    <a:pt x="1279" y="7464"/>
                    <a:pt x="1318" y="7464"/>
                  </a:cubicBezTo>
                  <a:cubicBezTo>
                    <a:pt x="1323" y="7464"/>
                    <a:pt x="1329" y="7463"/>
                    <a:pt x="1336" y="7462"/>
                  </a:cubicBezTo>
                  <a:lnTo>
                    <a:pt x="7412" y="6241"/>
                  </a:lnTo>
                  <a:cubicBezTo>
                    <a:pt x="7450" y="6231"/>
                    <a:pt x="7488" y="6184"/>
                    <a:pt x="7479" y="6136"/>
                  </a:cubicBezTo>
                  <a:lnTo>
                    <a:pt x="6248" y="69"/>
                  </a:lnTo>
                  <a:cubicBezTo>
                    <a:pt x="6240" y="27"/>
                    <a:pt x="6203" y="0"/>
                    <a:pt x="616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47" name="Google Shape;3747;p38"/>
            <p:cNvSpPr/>
            <p:nvPr/>
          </p:nvSpPr>
          <p:spPr>
            <a:xfrm>
              <a:off x="3481100" y="2223475"/>
              <a:ext cx="528750" cy="134525"/>
            </a:xfrm>
            <a:custGeom>
              <a:avLst/>
              <a:gdLst/>
              <a:ahLst/>
              <a:cxnLst/>
              <a:rect l="l" t="t" r="r" b="b"/>
              <a:pathLst>
                <a:path w="21150" h="5381" extrusionOk="0">
                  <a:moveTo>
                    <a:pt x="20587" y="1317"/>
                  </a:moveTo>
                  <a:lnTo>
                    <a:pt x="812" y="5314"/>
                  </a:lnTo>
                  <a:cubicBezTo>
                    <a:pt x="468" y="5381"/>
                    <a:pt x="134" y="5162"/>
                    <a:pt x="68" y="4818"/>
                  </a:cubicBezTo>
                  <a:lnTo>
                    <a:pt x="68" y="4818"/>
                  </a:lnTo>
                  <a:cubicBezTo>
                    <a:pt x="1" y="4475"/>
                    <a:pt x="220" y="4141"/>
                    <a:pt x="564" y="4064"/>
                  </a:cubicBezTo>
                  <a:lnTo>
                    <a:pt x="20329" y="77"/>
                  </a:lnTo>
                  <a:cubicBezTo>
                    <a:pt x="20672" y="1"/>
                    <a:pt x="21006" y="230"/>
                    <a:pt x="21083" y="573"/>
                  </a:cubicBezTo>
                  <a:lnTo>
                    <a:pt x="21083" y="573"/>
                  </a:lnTo>
                  <a:cubicBezTo>
                    <a:pt x="21149" y="917"/>
                    <a:pt x="20930" y="1250"/>
                    <a:pt x="20587" y="131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48" name="Google Shape;3748;p38"/>
            <p:cNvSpPr/>
            <p:nvPr/>
          </p:nvSpPr>
          <p:spPr>
            <a:xfrm>
              <a:off x="3498525" y="2309575"/>
              <a:ext cx="528725" cy="134525"/>
            </a:xfrm>
            <a:custGeom>
              <a:avLst/>
              <a:gdLst/>
              <a:ahLst/>
              <a:cxnLst/>
              <a:rect l="l" t="t" r="r" b="b"/>
              <a:pathLst>
                <a:path w="21149" h="5381" extrusionOk="0">
                  <a:moveTo>
                    <a:pt x="20586" y="1317"/>
                  </a:moveTo>
                  <a:lnTo>
                    <a:pt x="811" y="5314"/>
                  </a:lnTo>
                  <a:cubicBezTo>
                    <a:pt x="468" y="5381"/>
                    <a:pt x="134" y="5161"/>
                    <a:pt x="67" y="4818"/>
                  </a:cubicBezTo>
                  <a:lnTo>
                    <a:pt x="67" y="4818"/>
                  </a:lnTo>
                  <a:cubicBezTo>
                    <a:pt x="0" y="4474"/>
                    <a:pt x="220" y="4141"/>
                    <a:pt x="563" y="4064"/>
                  </a:cubicBezTo>
                  <a:lnTo>
                    <a:pt x="20328" y="77"/>
                  </a:lnTo>
                  <a:cubicBezTo>
                    <a:pt x="20672" y="0"/>
                    <a:pt x="21006" y="229"/>
                    <a:pt x="21082" y="573"/>
                  </a:cubicBezTo>
                  <a:lnTo>
                    <a:pt x="21082" y="573"/>
                  </a:lnTo>
                  <a:cubicBezTo>
                    <a:pt x="21149" y="916"/>
                    <a:pt x="20929" y="1250"/>
                    <a:pt x="20586" y="131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49" name="Google Shape;3749;p38"/>
            <p:cNvSpPr/>
            <p:nvPr/>
          </p:nvSpPr>
          <p:spPr>
            <a:xfrm>
              <a:off x="3957350" y="2510325"/>
              <a:ext cx="187000" cy="186625"/>
            </a:xfrm>
            <a:custGeom>
              <a:avLst/>
              <a:gdLst/>
              <a:ahLst/>
              <a:cxnLst/>
              <a:rect l="l" t="t" r="r" b="b"/>
              <a:pathLst>
                <a:path w="7480" h="7465" extrusionOk="0">
                  <a:moveTo>
                    <a:pt x="6162" y="1"/>
                  </a:moveTo>
                  <a:cubicBezTo>
                    <a:pt x="6156" y="1"/>
                    <a:pt x="6150" y="1"/>
                    <a:pt x="6144" y="3"/>
                  </a:cubicBezTo>
                  <a:lnTo>
                    <a:pt x="77" y="1224"/>
                  </a:lnTo>
                  <a:cubicBezTo>
                    <a:pt x="29" y="1233"/>
                    <a:pt x="1" y="1281"/>
                    <a:pt x="10" y="1329"/>
                  </a:cubicBezTo>
                  <a:lnTo>
                    <a:pt x="1231" y="7396"/>
                  </a:lnTo>
                  <a:cubicBezTo>
                    <a:pt x="1240" y="7437"/>
                    <a:pt x="1277" y="7464"/>
                    <a:pt x="1318" y="7464"/>
                  </a:cubicBezTo>
                  <a:cubicBezTo>
                    <a:pt x="1324" y="7464"/>
                    <a:pt x="1330" y="7464"/>
                    <a:pt x="1336" y="7462"/>
                  </a:cubicBezTo>
                  <a:lnTo>
                    <a:pt x="7403" y="6241"/>
                  </a:lnTo>
                  <a:cubicBezTo>
                    <a:pt x="7451" y="6232"/>
                    <a:pt x="7480" y="6184"/>
                    <a:pt x="7470" y="6136"/>
                  </a:cubicBezTo>
                  <a:lnTo>
                    <a:pt x="6249" y="69"/>
                  </a:lnTo>
                  <a:cubicBezTo>
                    <a:pt x="6241" y="28"/>
                    <a:pt x="6203" y="1"/>
                    <a:pt x="616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50" name="Google Shape;3750;p38"/>
            <p:cNvSpPr/>
            <p:nvPr/>
          </p:nvSpPr>
          <p:spPr>
            <a:xfrm>
              <a:off x="3545725" y="2544250"/>
              <a:ext cx="528750" cy="134525"/>
            </a:xfrm>
            <a:custGeom>
              <a:avLst/>
              <a:gdLst/>
              <a:ahLst/>
              <a:cxnLst/>
              <a:rect l="l" t="t" r="r" b="b"/>
              <a:pathLst>
                <a:path w="21150" h="5381" extrusionOk="0">
                  <a:moveTo>
                    <a:pt x="20587" y="1317"/>
                  </a:moveTo>
                  <a:lnTo>
                    <a:pt x="821" y="5314"/>
                  </a:lnTo>
                  <a:cubicBezTo>
                    <a:pt x="478" y="5380"/>
                    <a:pt x="144" y="5161"/>
                    <a:pt x="77" y="4817"/>
                  </a:cubicBezTo>
                  <a:lnTo>
                    <a:pt x="77" y="4817"/>
                  </a:lnTo>
                  <a:cubicBezTo>
                    <a:pt x="1" y="4465"/>
                    <a:pt x="230" y="4131"/>
                    <a:pt x="573" y="4064"/>
                  </a:cubicBezTo>
                  <a:lnTo>
                    <a:pt x="20339" y="67"/>
                  </a:lnTo>
                  <a:cubicBezTo>
                    <a:pt x="20682" y="0"/>
                    <a:pt x="21016" y="220"/>
                    <a:pt x="21083" y="572"/>
                  </a:cubicBezTo>
                  <a:lnTo>
                    <a:pt x="21083" y="572"/>
                  </a:lnTo>
                  <a:cubicBezTo>
                    <a:pt x="21150" y="916"/>
                    <a:pt x="20930" y="1250"/>
                    <a:pt x="20587" y="131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51" name="Google Shape;3751;p38"/>
            <p:cNvSpPr/>
            <p:nvPr/>
          </p:nvSpPr>
          <p:spPr>
            <a:xfrm>
              <a:off x="3563375" y="2630325"/>
              <a:ext cx="528750" cy="134525"/>
            </a:xfrm>
            <a:custGeom>
              <a:avLst/>
              <a:gdLst/>
              <a:ahLst/>
              <a:cxnLst/>
              <a:rect l="l" t="t" r="r" b="b"/>
              <a:pathLst>
                <a:path w="21150" h="5381" extrusionOk="0">
                  <a:moveTo>
                    <a:pt x="20577" y="1317"/>
                  </a:moveTo>
                  <a:lnTo>
                    <a:pt x="821" y="5314"/>
                  </a:lnTo>
                  <a:cubicBezTo>
                    <a:pt x="468" y="5381"/>
                    <a:pt x="134" y="5162"/>
                    <a:pt x="68" y="4818"/>
                  </a:cubicBezTo>
                  <a:lnTo>
                    <a:pt x="68" y="4818"/>
                  </a:lnTo>
                  <a:cubicBezTo>
                    <a:pt x="1" y="4465"/>
                    <a:pt x="220" y="4131"/>
                    <a:pt x="564" y="4065"/>
                  </a:cubicBezTo>
                  <a:lnTo>
                    <a:pt x="20329" y="68"/>
                  </a:lnTo>
                  <a:cubicBezTo>
                    <a:pt x="20673" y="1"/>
                    <a:pt x="21006" y="220"/>
                    <a:pt x="21083" y="573"/>
                  </a:cubicBezTo>
                  <a:lnTo>
                    <a:pt x="21083" y="573"/>
                  </a:lnTo>
                  <a:cubicBezTo>
                    <a:pt x="21149" y="917"/>
                    <a:pt x="20921" y="1250"/>
                    <a:pt x="20577" y="131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52" name="Google Shape;3752;p38"/>
            <p:cNvSpPr/>
            <p:nvPr/>
          </p:nvSpPr>
          <p:spPr>
            <a:xfrm>
              <a:off x="4021975" y="2830850"/>
              <a:ext cx="187250" cy="186850"/>
            </a:xfrm>
            <a:custGeom>
              <a:avLst/>
              <a:gdLst/>
              <a:ahLst/>
              <a:cxnLst/>
              <a:rect l="l" t="t" r="r" b="b"/>
              <a:pathLst>
                <a:path w="7490" h="7474" extrusionOk="0">
                  <a:moveTo>
                    <a:pt x="6169" y="1"/>
                  </a:moveTo>
                  <a:cubicBezTo>
                    <a:pt x="6164" y="1"/>
                    <a:pt x="6159" y="1"/>
                    <a:pt x="6154" y="2"/>
                  </a:cubicBezTo>
                  <a:lnTo>
                    <a:pt x="77" y="1233"/>
                  </a:lnTo>
                  <a:cubicBezTo>
                    <a:pt x="39" y="1242"/>
                    <a:pt x="1" y="1290"/>
                    <a:pt x="10" y="1328"/>
                  </a:cubicBezTo>
                  <a:lnTo>
                    <a:pt x="1241" y="7405"/>
                  </a:lnTo>
                  <a:cubicBezTo>
                    <a:pt x="1249" y="7446"/>
                    <a:pt x="1287" y="7473"/>
                    <a:pt x="1321" y="7473"/>
                  </a:cubicBezTo>
                  <a:cubicBezTo>
                    <a:pt x="1326" y="7473"/>
                    <a:pt x="1332" y="7473"/>
                    <a:pt x="1336" y="7472"/>
                  </a:cubicBezTo>
                  <a:lnTo>
                    <a:pt x="7413" y="6241"/>
                  </a:lnTo>
                  <a:cubicBezTo>
                    <a:pt x="7461" y="6232"/>
                    <a:pt x="7489" y="6193"/>
                    <a:pt x="7480" y="6146"/>
                  </a:cubicBezTo>
                  <a:lnTo>
                    <a:pt x="6249" y="69"/>
                  </a:lnTo>
                  <a:cubicBezTo>
                    <a:pt x="6241" y="35"/>
                    <a:pt x="6209" y="1"/>
                    <a:pt x="616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53" name="Google Shape;3753;p38"/>
            <p:cNvSpPr/>
            <p:nvPr/>
          </p:nvSpPr>
          <p:spPr>
            <a:xfrm>
              <a:off x="3610600" y="2865000"/>
              <a:ext cx="528750" cy="134525"/>
            </a:xfrm>
            <a:custGeom>
              <a:avLst/>
              <a:gdLst/>
              <a:ahLst/>
              <a:cxnLst/>
              <a:rect l="l" t="t" r="r" b="b"/>
              <a:pathLst>
                <a:path w="21150" h="5381" extrusionOk="0">
                  <a:moveTo>
                    <a:pt x="20586" y="1317"/>
                  </a:moveTo>
                  <a:lnTo>
                    <a:pt x="821" y="5304"/>
                  </a:lnTo>
                  <a:cubicBezTo>
                    <a:pt x="478" y="5381"/>
                    <a:pt x="144" y="5152"/>
                    <a:pt x="67" y="4808"/>
                  </a:cubicBezTo>
                  <a:lnTo>
                    <a:pt x="67" y="4808"/>
                  </a:lnTo>
                  <a:cubicBezTo>
                    <a:pt x="1" y="4465"/>
                    <a:pt x="220" y="4131"/>
                    <a:pt x="563" y="4064"/>
                  </a:cubicBezTo>
                  <a:lnTo>
                    <a:pt x="20338" y="67"/>
                  </a:lnTo>
                  <a:cubicBezTo>
                    <a:pt x="20682" y="0"/>
                    <a:pt x="21016" y="220"/>
                    <a:pt x="21082" y="563"/>
                  </a:cubicBezTo>
                  <a:lnTo>
                    <a:pt x="21082" y="563"/>
                  </a:lnTo>
                  <a:cubicBezTo>
                    <a:pt x="21149" y="907"/>
                    <a:pt x="20930" y="1241"/>
                    <a:pt x="20586" y="131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54" name="Google Shape;3754;p38"/>
            <p:cNvSpPr/>
            <p:nvPr/>
          </p:nvSpPr>
          <p:spPr>
            <a:xfrm>
              <a:off x="3628025" y="2951100"/>
              <a:ext cx="528725" cy="134525"/>
            </a:xfrm>
            <a:custGeom>
              <a:avLst/>
              <a:gdLst/>
              <a:ahLst/>
              <a:cxnLst/>
              <a:rect l="l" t="t" r="r" b="b"/>
              <a:pathLst>
                <a:path w="21149" h="5381" extrusionOk="0">
                  <a:moveTo>
                    <a:pt x="20586" y="1317"/>
                  </a:moveTo>
                  <a:lnTo>
                    <a:pt x="820" y="5314"/>
                  </a:lnTo>
                  <a:cubicBezTo>
                    <a:pt x="477" y="5380"/>
                    <a:pt x="143" y="5151"/>
                    <a:pt x="67" y="4808"/>
                  </a:cubicBezTo>
                  <a:lnTo>
                    <a:pt x="67" y="4808"/>
                  </a:lnTo>
                  <a:cubicBezTo>
                    <a:pt x="0" y="4465"/>
                    <a:pt x="219" y="4131"/>
                    <a:pt x="563" y="4064"/>
                  </a:cubicBezTo>
                  <a:lnTo>
                    <a:pt x="20338" y="67"/>
                  </a:lnTo>
                  <a:cubicBezTo>
                    <a:pt x="20681" y="0"/>
                    <a:pt x="21015" y="220"/>
                    <a:pt x="21082" y="563"/>
                  </a:cubicBezTo>
                  <a:lnTo>
                    <a:pt x="21082" y="563"/>
                  </a:lnTo>
                  <a:cubicBezTo>
                    <a:pt x="21149" y="906"/>
                    <a:pt x="20929" y="1240"/>
                    <a:pt x="20586" y="131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55" name="Google Shape;3755;p38"/>
            <p:cNvSpPr/>
            <p:nvPr/>
          </p:nvSpPr>
          <p:spPr>
            <a:xfrm>
              <a:off x="4086850" y="3151600"/>
              <a:ext cx="187225" cy="186825"/>
            </a:xfrm>
            <a:custGeom>
              <a:avLst/>
              <a:gdLst/>
              <a:ahLst/>
              <a:cxnLst/>
              <a:rect l="l" t="t" r="r" b="b"/>
              <a:pathLst>
                <a:path w="7489" h="7473" extrusionOk="0">
                  <a:moveTo>
                    <a:pt x="6169" y="1"/>
                  </a:moveTo>
                  <a:cubicBezTo>
                    <a:pt x="6163" y="1"/>
                    <a:pt x="6158" y="2"/>
                    <a:pt x="6153" y="3"/>
                  </a:cubicBezTo>
                  <a:lnTo>
                    <a:pt x="77" y="1233"/>
                  </a:lnTo>
                  <a:cubicBezTo>
                    <a:pt x="29" y="1243"/>
                    <a:pt x="1" y="1281"/>
                    <a:pt x="10" y="1329"/>
                  </a:cubicBezTo>
                  <a:lnTo>
                    <a:pt x="1241" y="7405"/>
                  </a:lnTo>
                  <a:cubicBezTo>
                    <a:pt x="1250" y="7443"/>
                    <a:pt x="1288" y="7472"/>
                    <a:pt x="1336" y="7472"/>
                  </a:cubicBezTo>
                  <a:lnTo>
                    <a:pt x="7413" y="6241"/>
                  </a:lnTo>
                  <a:cubicBezTo>
                    <a:pt x="7460" y="6232"/>
                    <a:pt x="7489" y="6184"/>
                    <a:pt x="7479" y="6137"/>
                  </a:cubicBezTo>
                  <a:lnTo>
                    <a:pt x="6249" y="70"/>
                  </a:lnTo>
                  <a:cubicBezTo>
                    <a:pt x="6241" y="28"/>
                    <a:pt x="6203" y="1"/>
                    <a:pt x="616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56" name="Google Shape;3756;p38"/>
            <p:cNvSpPr/>
            <p:nvPr/>
          </p:nvSpPr>
          <p:spPr>
            <a:xfrm>
              <a:off x="3675475" y="3185750"/>
              <a:ext cx="528725" cy="134550"/>
            </a:xfrm>
            <a:custGeom>
              <a:avLst/>
              <a:gdLst/>
              <a:ahLst/>
              <a:cxnLst/>
              <a:rect l="l" t="t" r="r" b="b"/>
              <a:pathLst>
                <a:path w="21149" h="5382" extrusionOk="0">
                  <a:moveTo>
                    <a:pt x="20586" y="1317"/>
                  </a:moveTo>
                  <a:lnTo>
                    <a:pt x="811" y="5305"/>
                  </a:lnTo>
                  <a:cubicBezTo>
                    <a:pt x="468" y="5381"/>
                    <a:pt x="134" y="5152"/>
                    <a:pt x="67" y="4809"/>
                  </a:cubicBezTo>
                  <a:lnTo>
                    <a:pt x="67" y="4809"/>
                  </a:lnTo>
                  <a:cubicBezTo>
                    <a:pt x="0" y="4465"/>
                    <a:pt x="220" y="4131"/>
                    <a:pt x="563" y="4065"/>
                  </a:cubicBezTo>
                  <a:lnTo>
                    <a:pt x="20329" y="68"/>
                  </a:lnTo>
                  <a:cubicBezTo>
                    <a:pt x="20672" y="1"/>
                    <a:pt x="21006" y="220"/>
                    <a:pt x="21082" y="564"/>
                  </a:cubicBezTo>
                  <a:lnTo>
                    <a:pt x="21082" y="564"/>
                  </a:lnTo>
                  <a:cubicBezTo>
                    <a:pt x="21149" y="907"/>
                    <a:pt x="20930" y="1241"/>
                    <a:pt x="20586" y="131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57" name="Google Shape;3757;p38"/>
            <p:cNvSpPr/>
            <p:nvPr/>
          </p:nvSpPr>
          <p:spPr>
            <a:xfrm>
              <a:off x="3692875" y="3271850"/>
              <a:ext cx="528750" cy="134525"/>
            </a:xfrm>
            <a:custGeom>
              <a:avLst/>
              <a:gdLst/>
              <a:ahLst/>
              <a:cxnLst/>
              <a:rect l="l" t="t" r="r" b="b"/>
              <a:pathLst>
                <a:path w="21150" h="5381" extrusionOk="0">
                  <a:moveTo>
                    <a:pt x="20587" y="1317"/>
                  </a:moveTo>
                  <a:lnTo>
                    <a:pt x="812" y="5304"/>
                  </a:lnTo>
                  <a:cubicBezTo>
                    <a:pt x="468" y="5381"/>
                    <a:pt x="134" y="5152"/>
                    <a:pt x="67" y="4808"/>
                  </a:cubicBezTo>
                  <a:lnTo>
                    <a:pt x="67" y="4808"/>
                  </a:lnTo>
                  <a:cubicBezTo>
                    <a:pt x="1" y="4465"/>
                    <a:pt x="220" y="4131"/>
                    <a:pt x="564" y="4064"/>
                  </a:cubicBezTo>
                  <a:lnTo>
                    <a:pt x="20329" y="67"/>
                  </a:lnTo>
                  <a:cubicBezTo>
                    <a:pt x="20672" y="1"/>
                    <a:pt x="21006" y="220"/>
                    <a:pt x="21083" y="563"/>
                  </a:cubicBezTo>
                  <a:lnTo>
                    <a:pt x="21083" y="563"/>
                  </a:lnTo>
                  <a:cubicBezTo>
                    <a:pt x="21149" y="907"/>
                    <a:pt x="20930" y="1241"/>
                    <a:pt x="20587" y="131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58" name="Google Shape;3758;p38"/>
            <p:cNvSpPr/>
            <p:nvPr/>
          </p:nvSpPr>
          <p:spPr>
            <a:xfrm>
              <a:off x="4151725" y="3472375"/>
              <a:ext cx="187000" cy="186825"/>
            </a:xfrm>
            <a:custGeom>
              <a:avLst/>
              <a:gdLst/>
              <a:ahLst/>
              <a:cxnLst/>
              <a:rect l="l" t="t" r="r" b="b"/>
              <a:pathLst>
                <a:path w="7480" h="7473" extrusionOk="0">
                  <a:moveTo>
                    <a:pt x="6162" y="0"/>
                  </a:moveTo>
                  <a:cubicBezTo>
                    <a:pt x="6156" y="0"/>
                    <a:pt x="6150" y="1"/>
                    <a:pt x="6144" y="2"/>
                  </a:cubicBezTo>
                  <a:lnTo>
                    <a:pt x="77" y="1233"/>
                  </a:lnTo>
                  <a:cubicBezTo>
                    <a:pt x="29" y="1242"/>
                    <a:pt x="0" y="1280"/>
                    <a:pt x="10" y="1328"/>
                  </a:cubicBezTo>
                  <a:lnTo>
                    <a:pt x="1231" y="7405"/>
                  </a:lnTo>
                  <a:cubicBezTo>
                    <a:pt x="1239" y="7439"/>
                    <a:pt x="1278" y="7473"/>
                    <a:pt x="1321" y="7473"/>
                  </a:cubicBezTo>
                  <a:cubicBezTo>
                    <a:pt x="1326" y="7473"/>
                    <a:pt x="1331" y="7472"/>
                    <a:pt x="1336" y="7471"/>
                  </a:cubicBezTo>
                  <a:lnTo>
                    <a:pt x="7403" y="6241"/>
                  </a:lnTo>
                  <a:cubicBezTo>
                    <a:pt x="7451" y="6231"/>
                    <a:pt x="7479" y="6184"/>
                    <a:pt x="7470" y="6145"/>
                  </a:cubicBezTo>
                  <a:lnTo>
                    <a:pt x="6249" y="69"/>
                  </a:lnTo>
                  <a:cubicBezTo>
                    <a:pt x="6240" y="27"/>
                    <a:pt x="6203" y="0"/>
                    <a:pt x="616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59" name="Google Shape;3759;p38"/>
            <p:cNvSpPr/>
            <p:nvPr/>
          </p:nvSpPr>
          <p:spPr>
            <a:xfrm>
              <a:off x="3740100" y="3506525"/>
              <a:ext cx="528750" cy="134275"/>
            </a:xfrm>
            <a:custGeom>
              <a:avLst/>
              <a:gdLst/>
              <a:ahLst/>
              <a:cxnLst/>
              <a:rect l="l" t="t" r="r" b="b"/>
              <a:pathLst>
                <a:path w="21150" h="5371" extrusionOk="0">
                  <a:moveTo>
                    <a:pt x="20586" y="1307"/>
                  </a:moveTo>
                  <a:lnTo>
                    <a:pt x="821" y="5304"/>
                  </a:lnTo>
                  <a:cubicBezTo>
                    <a:pt x="477" y="5371"/>
                    <a:pt x="144" y="5151"/>
                    <a:pt x="77" y="4808"/>
                  </a:cubicBezTo>
                  <a:lnTo>
                    <a:pt x="77" y="4808"/>
                  </a:lnTo>
                  <a:cubicBezTo>
                    <a:pt x="0" y="4465"/>
                    <a:pt x="229" y="4131"/>
                    <a:pt x="573" y="4064"/>
                  </a:cubicBezTo>
                  <a:lnTo>
                    <a:pt x="20338" y="77"/>
                  </a:lnTo>
                  <a:cubicBezTo>
                    <a:pt x="20682" y="0"/>
                    <a:pt x="21016" y="220"/>
                    <a:pt x="21092" y="573"/>
                  </a:cubicBezTo>
                  <a:lnTo>
                    <a:pt x="21092" y="573"/>
                  </a:lnTo>
                  <a:cubicBezTo>
                    <a:pt x="21149" y="906"/>
                    <a:pt x="20930" y="1240"/>
                    <a:pt x="20586" y="130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60" name="Google Shape;3760;p38"/>
            <p:cNvSpPr/>
            <p:nvPr/>
          </p:nvSpPr>
          <p:spPr>
            <a:xfrm>
              <a:off x="3757500" y="3592600"/>
              <a:ext cx="529000" cy="134300"/>
            </a:xfrm>
            <a:custGeom>
              <a:avLst/>
              <a:gdLst/>
              <a:ahLst/>
              <a:cxnLst/>
              <a:rect l="l" t="t" r="r" b="b"/>
              <a:pathLst>
                <a:path w="21160" h="5372" extrusionOk="0">
                  <a:moveTo>
                    <a:pt x="20587" y="1308"/>
                  </a:moveTo>
                  <a:lnTo>
                    <a:pt x="821" y="5305"/>
                  </a:lnTo>
                  <a:cubicBezTo>
                    <a:pt x="478" y="5372"/>
                    <a:pt x="144" y="5152"/>
                    <a:pt x="77" y="4809"/>
                  </a:cubicBezTo>
                  <a:lnTo>
                    <a:pt x="77" y="4809"/>
                  </a:lnTo>
                  <a:cubicBezTo>
                    <a:pt x="1" y="4465"/>
                    <a:pt x="230" y="4131"/>
                    <a:pt x="573" y="4065"/>
                  </a:cubicBezTo>
                  <a:lnTo>
                    <a:pt x="20339" y="68"/>
                  </a:lnTo>
                  <a:cubicBezTo>
                    <a:pt x="20682" y="1"/>
                    <a:pt x="21016" y="220"/>
                    <a:pt x="21083" y="564"/>
                  </a:cubicBezTo>
                  <a:lnTo>
                    <a:pt x="21083" y="564"/>
                  </a:lnTo>
                  <a:cubicBezTo>
                    <a:pt x="21159" y="907"/>
                    <a:pt x="20930" y="1241"/>
                    <a:pt x="20587" y="130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61" name="Google Shape;3761;p38"/>
            <p:cNvSpPr/>
            <p:nvPr/>
          </p:nvSpPr>
          <p:spPr>
            <a:xfrm>
              <a:off x="4216350" y="3793125"/>
              <a:ext cx="187225" cy="186625"/>
            </a:xfrm>
            <a:custGeom>
              <a:avLst/>
              <a:gdLst/>
              <a:ahLst/>
              <a:cxnLst/>
              <a:rect l="l" t="t" r="r" b="b"/>
              <a:pathLst>
                <a:path w="7489" h="7465" extrusionOk="0">
                  <a:moveTo>
                    <a:pt x="6171" y="1"/>
                  </a:moveTo>
                  <a:cubicBezTo>
                    <a:pt x="6165" y="1"/>
                    <a:pt x="6159" y="1"/>
                    <a:pt x="6153" y="2"/>
                  </a:cubicBezTo>
                  <a:lnTo>
                    <a:pt x="77" y="1224"/>
                  </a:lnTo>
                  <a:cubicBezTo>
                    <a:pt x="29" y="1233"/>
                    <a:pt x="0" y="1281"/>
                    <a:pt x="10" y="1328"/>
                  </a:cubicBezTo>
                  <a:lnTo>
                    <a:pt x="1241" y="7395"/>
                  </a:lnTo>
                  <a:cubicBezTo>
                    <a:pt x="1249" y="7437"/>
                    <a:pt x="1286" y="7464"/>
                    <a:pt x="1321" y="7464"/>
                  </a:cubicBezTo>
                  <a:cubicBezTo>
                    <a:pt x="1326" y="7464"/>
                    <a:pt x="1331" y="7463"/>
                    <a:pt x="1336" y="7462"/>
                  </a:cubicBezTo>
                  <a:lnTo>
                    <a:pt x="7412" y="6241"/>
                  </a:lnTo>
                  <a:cubicBezTo>
                    <a:pt x="7460" y="6232"/>
                    <a:pt x="7489" y="6184"/>
                    <a:pt x="7479" y="6136"/>
                  </a:cubicBezTo>
                  <a:lnTo>
                    <a:pt x="6249" y="69"/>
                  </a:lnTo>
                  <a:cubicBezTo>
                    <a:pt x="6240" y="28"/>
                    <a:pt x="6210" y="1"/>
                    <a:pt x="617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62" name="Google Shape;3762;p38"/>
            <p:cNvSpPr/>
            <p:nvPr/>
          </p:nvSpPr>
          <p:spPr>
            <a:xfrm>
              <a:off x="3804975" y="3827050"/>
              <a:ext cx="528975" cy="134525"/>
            </a:xfrm>
            <a:custGeom>
              <a:avLst/>
              <a:gdLst/>
              <a:ahLst/>
              <a:cxnLst/>
              <a:rect l="l" t="t" r="r" b="b"/>
              <a:pathLst>
                <a:path w="21159" h="5381" extrusionOk="0">
                  <a:moveTo>
                    <a:pt x="20586" y="1326"/>
                  </a:moveTo>
                  <a:lnTo>
                    <a:pt x="821" y="5313"/>
                  </a:lnTo>
                  <a:cubicBezTo>
                    <a:pt x="477" y="5380"/>
                    <a:pt x="143" y="5161"/>
                    <a:pt x="67" y="4817"/>
                  </a:cubicBezTo>
                  <a:lnTo>
                    <a:pt x="67" y="4817"/>
                  </a:lnTo>
                  <a:cubicBezTo>
                    <a:pt x="0" y="4474"/>
                    <a:pt x="220" y="4131"/>
                    <a:pt x="573" y="4064"/>
                  </a:cubicBezTo>
                  <a:lnTo>
                    <a:pt x="20338" y="67"/>
                  </a:lnTo>
                  <a:cubicBezTo>
                    <a:pt x="20681" y="0"/>
                    <a:pt x="21015" y="219"/>
                    <a:pt x="21092" y="572"/>
                  </a:cubicBezTo>
                  <a:lnTo>
                    <a:pt x="21092" y="572"/>
                  </a:lnTo>
                  <a:cubicBezTo>
                    <a:pt x="21158" y="916"/>
                    <a:pt x="20939" y="1259"/>
                    <a:pt x="20586" y="132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63" name="Google Shape;3763;p38"/>
            <p:cNvSpPr/>
            <p:nvPr/>
          </p:nvSpPr>
          <p:spPr>
            <a:xfrm>
              <a:off x="3822375" y="3913125"/>
              <a:ext cx="528750" cy="134525"/>
            </a:xfrm>
            <a:custGeom>
              <a:avLst/>
              <a:gdLst/>
              <a:ahLst/>
              <a:cxnLst/>
              <a:rect l="l" t="t" r="r" b="b"/>
              <a:pathLst>
                <a:path w="21150" h="5381" extrusionOk="0">
                  <a:moveTo>
                    <a:pt x="20586" y="1317"/>
                  </a:moveTo>
                  <a:lnTo>
                    <a:pt x="821" y="5314"/>
                  </a:lnTo>
                  <a:cubicBezTo>
                    <a:pt x="478" y="5381"/>
                    <a:pt x="144" y="5162"/>
                    <a:pt x="67" y="4818"/>
                  </a:cubicBezTo>
                  <a:lnTo>
                    <a:pt x="67" y="4818"/>
                  </a:lnTo>
                  <a:cubicBezTo>
                    <a:pt x="1" y="4475"/>
                    <a:pt x="220" y="4141"/>
                    <a:pt x="563" y="4065"/>
                  </a:cubicBezTo>
                  <a:lnTo>
                    <a:pt x="20338" y="77"/>
                  </a:lnTo>
                  <a:cubicBezTo>
                    <a:pt x="20682" y="1"/>
                    <a:pt x="21016" y="230"/>
                    <a:pt x="21082" y="573"/>
                  </a:cubicBezTo>
                  <a:lnTo>
                    <a:pt x="21082" y="573"/>
                  </a:lnTo>
                  <a:cubicBezTo>
                    <a:pt x="21149" y="917"/>
                    <a:pt x="20930" y="1250"/>
                    <a:pt x="20586" y="131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64" name="Google Shape;3764;p38"/>
            <p:cNvSpPr/>
            <p:nvPr/>
          </p:nvSpPr>
          <p:spPr>
            <a:xfrm>
              <a:off x="4281225" y="4113700"/>
              <a:ext cx="187225" cy="186800"/>
            </a:xfrm>
            <a:custGeom>
              <a:avLst/>
              <a:gdLst/>
              <a:ahLst/>
              <a:cxnLst/>
              <a:rect l="l" t="t" r="r" b="b"/>
              <a:pathLst>
                <a:path w="7489" h="7472" extrusionOk="0">
                  <a:moveTo>
                    <a:pt x="6153" y="0"/>
                  </a:moveTo>
                  <a:lnTo>
                    <a:pt x="76" y="1231"/>
                  </a:lnTo>
                  <a:cubicBezTo>
                    <a:pt x="29" y="1240"/>
                    <a:pt x="0" y="1288"/>
                    <a:pt x="10" y="1336"/>
                  </a:cubicBezTo>
                  <a:lnTo>
                    <a:pt x="1240" y="7403"/>
                  </a:lnTo>
                  <a:cubicBezTo>
                    <a:pt x="1249" y="7444"/>
                    <a:pt x="1279" y="7471"/>
                    <a:pt x="1318" y="7471"/>
                  </a:cubicBezTo>
                  <a:cubicBezTo>
                    <a:pt x="1323" y="7471"/>
                    <a:pt x="1329" y="7471"/>
                    <a:pt x="1336" y="7470"/>
                  </a:cubicBezTo>
                  <a:lnTo>
                    <a:pt x="7412" y="6239"/>
                  </a:lnTo>
                  <a:cubicBezTo>
                    <a:pt x="7450" y="6229"/>
                    <a:pt x="7489" y="6191"/>
                    <a:pt x="7479" y="6144"/>
                  </a:cubicBezTo>
                  <a:lnTo>
                    <a:pt x="6248" y="67"/>
                  </a:lnTo>
                  <a:cubicBezTo>
                    <a:pt x="6239" y="29"/>
                    <a:pt x="6191" y="0"/>
                    <a:pt x="615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65" name="Google Shape;3765;p38"/>
            <p:cNvSpPr/>
            <p:nvPr/>
          </p:nvSpPr>
          <p:spPr>
            <a:xfrm>
              <a:off x="3869825" y="4147800"/>
              <a:ext cx="528750" cy="134525"/>
            </a:xfrm>
            <a:custGeom>
              <a:avLst/>
              <a:gdLst/>
              <a:ahLst/>
              <a:cxnLst/>
              <a:rect l="l" t="t" r="r" b="b"/>
              <a:pathLst>
                <a:path w="21150" h="5381" extrusionOk="0">
                  <a:moveTo>
                    <a:pt x="20587" y="1317"/>
                  </a:moveTo>
                  <a:lnTo>
                    <a:pt x="821" y="5314"/>
                  </a:lnTo>
                  <a:cubicBezTo>
                    <a:pt x="468" y="5381"/>
                    <a:pt x="134" y="5161"/>
                    <a:pt x="68" y="4818"/>
                  </a:cubicBezTo>
                  <a:lnTo>
                    <a:pt x="68" y="4818"/>
                  </a:lnTo>
                  <a:cubicBezTo>
                    <a:pt x="1" y="4465"/>
                    <a:pt x="220" y="4131"/>
                    <a:pt x="564" y="4064"/>
                  </a:cubicBezTo>
                  <a:lnTo>
                    <a:pt x="20329" y="67"/>
                  </a:lnTo>
                  <a:cubicBezTo>
                    <a:pt x="20673" y="0"/>
                    <a:pt x="21006" y="220"/>
                    <a:pt x="21083" y="573"/>
                  </a:cubicBezTo>
                  <a:lnTo>
                    <a:pt x="21083" y="573"/>
                  </a:lnTo>
                  <a:cubicBezTo>
                    <a:pt x="21149" y="916"/>
                    <a:pt x="20930" y="1250"/>
                    <a:pt x="20587" y="131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66" name="Google Shape;3766;p38"/>
            <p:cNvSpPr/>
            <p:nvPr/>
          </p:nvSpPr>
          <p:spPr>
            <a:xfrm>
              <a:off x="3887250" y="4233900"/>
              <a:ext cx="528725" cy="134525"/>
            </a:xfrm>
            <a:custGeom>
              <a:avLst/>
              <a:gdLst/>
              <a:ahLst/>
              <a:cxnLst/>
              <a:rect l="l" t="t" r="r" b="b"/>
              <a:pathLst>
                <a:path w="21149" h="5381" extrusionOk="0">
                  <a:moveTo>
                    <a:pt x="20586" y="1317"/>
                  </a:moveTo>
                  <a:lnTo>
                    <a:pt x="821" y="5314"/>
                  </a:lnTo>
                  <a:cubicBezTo>
                    <a:pt x="468" y="5380"/>
                    <a:pt x="134" y="5161"/>
                    <a:pt x="67" y="4817"/>
                  </a:cubicBezTo>
                  <a:lnTo>
                    <a:pt x="67" y="4817"/>
                  </a:lnTo>
                  <a:cubicBezTo>
                    <a:pt x="0" y="4474"/>
                    <a:pt x="220" y="4131"/>
                    <a:pt x="563" y="4064"/>
                  </a:cubicBezTo>
                  <a:lnTo>
                    <a:pt x="20328" y="76"/>
                  </a:lnTo>
                  <a:cubicBezTo>
                    <a:pt x="20672" y="0"/>
                    <a:pt x="21006" y="229"/>
                    <a:pt x="21082" y="572"/>
                  </a:cubicBezTo>
                  <a:lnTo>
                    <a:pt x="21082" y="572"/>
                  </a:lnTo>
                  <a:cubicBezTo>
                    <a:pt x="21149" y="916"/>
                    <a:pt x="20929" y="1250"/>
                    <a:pt x="20586" y="131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67" name="Google Shape;3767;p38"/>
            <p:cNvSpPr/>
            <p:nvPr/>
          </p:nvSpPr>
          <p:spPr>
            <a:xfrm>
              <a:off x="4346075" y="4434650"/>
              <a:ext cx="187000" cy="186600"/>
            </a:xfrm>
            <a:custGeom>
              <a:avLst/>
              <a:gdLst/>
              <a:ahLst/>
              <a:cxnLst/>
              <a:rect l="l" t="t" r="r" b="b"/>
              <a:pathLst>
                <a:path w="7480" h="7464" extrusionOk="0">
                  <a:moveTo>
                    <a:pt x="6163" y="0"/>
                  </a:moveTo>
                  <a:cubicBezTo>
                    <a:pt x="6156" y="0"/>
                    <a:pt x="6150" y="1"/>
                    <a:pt x="6144" y="2"/>
                  </a:cubicBezTo>
                  <a:lnTo>
                    <a:pt x="77" y="1223"/>
                  </a:lnTo>
                  <a:cubicBezTo>
                    <a:pt x="29" y="1233"/>
                    <a:pt x="1" y="1280"/>
                    <a:pt x="10" y="1328"/>
                  </a:cubicBezTo>
                  <a:lnTo>
                    <a:pt x="1231" y="7395"/>
                  </a:lnTo>
                  <a:cubicBezTo>
                    <a:pt x="1240" y="7437"/>
                    <a:pt x="1277" y="7464"/>
                    <a:pt x="1318" y="7464"/>
                  </a:cubicBezTo>
                  <a:cubicBezTo>
                    <a:pt x="1324" y="7464"/>
                    <a:pt x="1330" y="7463"/>
                    <a:pt x="1336" y="7462"/>
                  </a:cubicBezTo>
                  <a:lnTo>
                    <a:pt x="7403" y="6241"/>
                  </a:lnTo>
                  <a:cubicBezTo>
                    <a:pt x="7451" y="6231"/>
                    <a:pt x="7480" y="6184"/>
                    <a:pt x="7470" y="6136"/>
                  </a:cubicBezTo>
                  <a:lnTo>
                    <a:pt x="6249" y="69"/>
                  </a:lnTo>
                  <a:cubicBezTo>
                    <a:pt x="6241" y="27"/>
                    <a:pt x="6204" y="0"/>
                    <a:pt x="61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68" name="Google Shape;3768;p38"/>
            <p:cNvSpPr/>
            <p:nvPr/>
          </p:nvSpPr>
          <p:spPr>
            <a:xfrm>
              <a:off x="3934700" y="4468550"/>
              <a:ext cx="528750" cy="134525"/>
            </a:xfrm>
            <a:custGeom>
              <a:avLst/>
              <a:gdLst/>
              <a:ahLst/>
              <a:cxnLst/>
              <a:rect l="l" t="t" r="r" b="b"/>
              <a:pathLst>
                <a:path w="21150" h="5381" extrusionOk="0">
                  <a:moveTo>
                    <a:pt x="20577" y="1317"/>
                  </a:moveTo>
                  <a:lnTo>
                    <a:pt x="811" y="5305"/>
                  </a:lnTo>
                  <a:cubicBezTo>
                    <a:pt x="468" y="5381"/>
                    <a:pt x="134" y="5152"/>
                    <a:pt x="67" y="4809"/>
                  </a:cubicBezTo>
                  <a:lnTo>
                    <a:pt x="67" y="4809"/>
                  </a:lnTo>
                  <a:cubicBezTo>
                    <a:pt x="1" y="4465"/>
                    <a:pt x="220" y="4131"/>
                    <a:pt x="563" y="4065"/>
                  </a:cubicBezTo>
                  <a:lnTo>
                    <a:pt x="20329" y="68"/>
                  </a:lnTo>
                  <a:cubicBezTo>
                    <a:pt x="20672" y="1"/>
                    <a:pt x="21006" y="220"/>
                    <a:pt x="21082" y="564"/>
                  </a:cubicBezTo>
                  <a:lnTo>
                    <a:pt x="21082" y="564"/>
                  </a:lnTo>
                  <a:cubicBezTo>
                    <a:pt x="21149" y="907"/>
                    <a:pt x="20920" y="1241"/>
                    <a:pt x="20577" y="131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69" name="Google Shape;3769;p38"/>
            <p:cNvSpPr/>
            <p:nvPr/>
          </p:nvSpPr>
          <p:spPr>
            <a:xfrm>
              <a:off x="3952100" y="4554650"/>
              <a:ext cx="528500" cy="134525"/>
            </a:xfrm>
            <a:custGeom>
              <a:avLst/>
              <a:gdLst/>
              <a:ahLst/>
              <a:cxnLst/>
              <a:rect l="l" t="t" r="r" b="b"/>
              <a:pathLst>
                <a:path w="21140" h="5381" extrusionOk="0">
                  <a:moveTo>
                    <a:pt x="20577" y="1317"/>
                  </a:moveTo>
                  <a:lnTo>
                    <a:pt x="812" y="5304"/>
                  </a:lnTo>
                  <a:cubicBezTo>
                    <a:pt x="468" y="5381"/>
                    <a:pt x="134" y="5152"/>
                    <a:pt x="68" y="4808"/>
                  </a:cubicBezTo>
                  <a:lnTo>
                    <a:pt x="68" y="4808"/>
                  </a:lnTo>
                  <a:cubicBezTo>
                    <a:pt x="1" y="4465"/>
                    <a:pt x="220" y="4131"/>
                    <a:pt x="564" y="4064"/>
                  </a:cubicBezTo>
                  <a:lnTo>
                    <a:pt x="20329" y="67"/>
                  </a:lnTo>
                  <a:cubicBezTo>
                    <a:pt x="20673" y="1"/>
                    <a:pt x="21006" y="220"/>
                    <a:pt x="21073" y="563"/>
                  </a:cubicBezTo>
                  <a:lnTo>
                    <a:pt x="21073" y="563"/>
                  </a:lnTo>
                  <a:cubicBezTo>
                    <a:pt x="21140" y="907"/>
                    <a:pt x="20921" y="1241"/>
                    <a:pt x="20577" y="131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772" name="Google Shape;3772;p38"/>
          <p:cNvSpPr/>
          <p:nvPr/>
        </p:nvSpPr>
        <p:spPr>
          <a:xfrm>
            <a:off x="4119613" y="3666651"/>
            <a:ext cx="3363367" cy="91618"/>
          </a:xfrm>
          <a:custGeom>
            <a:avLst/>
            <a:gdLst/>
            <a:ahLst/>
            <a:cxnLst/>
            <a:rect l="l" t="t" r="r" b="b"/>
            <a:pathLst>
              <a:path w="18381" h="1643" extrusionOk="0">
                <a:moveTo>
                  <a:pt x="18340" y="809"/>
                </a:moveTo>
                <a:cubicBezTo>
                  <a:pt x="18346" y="811"/>
                  <a:pt x="18353" y="813"/>
                  <a:pt x="18359" y="813"/>
                </a:cubicBezTo>
                <a:cubicBezTo>
                  <a:pt x="18366" y="813"/>
                  <a:pt x="18373" y="812"/>
                  <a:pt x="18381" y="809"/>
                </a:cubicBezTo>
                <a:close/>
                <a:moveTo>
                  <a:pt x="14593" y="0"/>
                </a:moveTo>
                <a:cubicBezTo>
                  <a:pt x="12817" y="0"/>
                  <a:pt x="11052" y="40"/>
                  <a:pt x="9274" y="142"/>
                </a:cubicBezTo>
                <a:cubicBezTo>
                  <a:pt x="6305" y="209"/>
                  <a:pt x="3337" y="409"/>
                  <a:pt x="435" y="742"/>
                </a:cubicBezTo>
                <a:lnTo>
                  <a:pt x="368" y="742"/>
                </a:lnTo>
                <a:cubicBezTo>
                  <a:pt x="301" y="742"/>
                  <a:pt x="268" y="842"/>
                  <a:pt x="168" y="842"/>
                </a:cubicBezTo>
                <a:cubicBezTo>
                  <a:pt x="368" y="842"/>
                  <a:pt x="601" y="809"/>
                  <a:pt x="801" y="809"/>
                </a:cubicBezTo>
                <a:lnTo>
                  <a:pt x="801" y="809"/>
                </a:lnTo>
                <a:cubicBezTo>
                  <a:pt x="601" y="809"/>
                  <a:pt x="434" y="842"/>
                  <a:pt x="201" y="842"/>
                </a:cubicBezTo>
                <a:cubicBezTo>
                  <a:pt x="168" y="842"/>
                  <a:pt x="134" y="909"/>
                  <a:pt x="134" y="976"/>
                </a:cubicBezTo>
                <a:lnTo>
                  <a:pt x="34" y="976"/>
                </a:lnTo>
                <a:cubicBezTo>
                  <a:pt x="34" y="976"/>
                  <a:pt x="34" y="1076"/>
                  <a:pt x="1" y="1176"/>
                </a:cubicBezTo>
                <a:lnTo>
                  <a:pt x="1" y="1209"/>
                </a:lnTo>
                <a:lnTo>
                  <a:pt x="34" y="1209"/>
                </a:lnTo>
                <a:cubicBezTo>
                  <a:pt x="34" y="1276"/>
                  <a:pt x="101" y="1443"/>
                  <a:pt x="134" y="1443"/>
                </a:cubicBezTo>
                <a:cubicBezTo>
                  <a:pt x="334" y="1443"/>
                  <a:pt x="535" y="1376"/>
                  <a:pt x="768" y="1376"/>
                </a:cubicBezTo>
                <a:cubicBezTo>
                  <a:pt x="768" y="1443"/>
                  <a:pt x="701" y="1476"/>
                  <a:pt x="701" y="1476"/>
                </a:cubicBezTo>
                <a:cubicBezTo>
                  <a:pt x="1435" y="1376"/>
                  <a:pt x="2136" y="1343"/>
                  <a:pt x="2836" y="1309"/>
                </a:cubicBezTo>
                <a:lnTo>
                  <a:pt x="2836" y="1309"/>
                </a:lnTo>
                <a:cubicBezTo>
                  <a:pt x="2136" y="1376"/>
                  <a:pt x="1435" y="1443"/>
                  <a:pt x="701" y="1543"/>
                </a:cubicBezTo>
                <a:lnTo>
                  <a:pt x="668" y="1543"/>
                </a:lnTo>
                <a:cubicBezTo>
                  <a:pt x="535" y="1543"/>
                  <a:pt x="435" y="1610"/>
                  <a:pt x="268" y="1610"/>
                </a:cubicBezTo>
                <a:cubicBezTo>
                  <a:pt x="334" y="1610"/>
                  <a:pt x="435" y="1643"/>
                  <a:pt x="501" y="1643"/>
                </a:cubicBezTo>
                <a:cubicBezTo>
                  <a:pt x="5972" y="1309"/>
                  <a:pt x="11442" y="1109"/>
                  <a:pt x="16880" y="976"/>
                </a:cubicBezTo>
                <a:lnTo>
                  <a:pt x="18281" y="976"/>
                </a:lnTo>
                <a:cubicBezTo>
                  <a:pt x="18214" y="976"/>
                  <a:pt x="18181" y="809"/>
                  <a:pt x="18147" y="809"/>
                </a:cubicBezTo>
                <a:lnTo>
                  <a:pt x="18340" y="809"/>
                </a:lnTo>
                <a:cubicBezTo>
                  <a:pt x="18279" y="784"/>
                  <a:pt x="18270" y="637"/>
                  <a:pt x="18214" y="609"/>
                </a:cubicBezTo>
                <a:lnTo>
                  <a:pt x="18314" y="609"/>
                </a:lnTo>
                <a:lnTo>
                  <a:pt x="18314" y="342"/>
                </a:lnTo>
                <a:lnTo>
                  <a:pt x="17947" y="342"/>
                </a:lnTo>
                <a:cubicBezTo>
                  <a:pt x="17947" y="309"/>
                  <a:pt x="17980" y="142"/>
                  <a:pt x="17980" y="142"/>
                </a:cubicBezTo>
                <a:lnTo>
                  <a:pt x="18181" y="142"/>
                </a:lnTo>
                <a:cubicBezTo>
                  <a:pt x="18114" y="142"/>
                  <a:pt x="18047" y="42"/>
                  <a:pt x="17980" y="42"/>
                </a:cubicBezTo>
                <a:cubicBezTo>
                  <a:pt x="16843" y="16"/>
                  <a:pt x="15716" y="0"/>
                  <a:pt x="14593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773" name="Google Shape;3773;p38"/>
          <p:cNvGrpSpPr/>
          <p:nvPr/>
        </p:nvGrpSpPr>
        <p:grpSpPr>
          <a:xfrm rot="-1326266">
            <a:off x="5675582" y="626763"/>
            <a:ext cx="584231" cy="393275"/>
            <a:chOff x="2036625" y="1283600"/>
            <a:chExt cx="333450" cy="224450"/>
          </a:xfrm>
        </p:grpSpPr>
        <p:sp>
          <p:nvSpPr>
            <p:cNvPr id="3774" name="Google Shape;3774;p38"/>
            <p:cNvSpPr/>
            <p:nvPr/>
          </p:nvSpPr>
          <p:spPr>
            <a:xfrm>
              <a:off x="2161050" y="1309575"/>
              <a:ext cx="91125" cy="62200"/>
            </a:xfrm>
            <a:custGeom>
              <a:avLst/>
              <a:gdLst/>
              <a:ahLst/>
              <a:cxnLst/>
              <a:rect l="l" t="t" r="r" b="b"/>
              <a:pathLst>
                <a:path w="3645" h="2488" extrusionOk="0">
                  <a:moveTo>
                    <a:pt x="194" y="1"/>
                  </a:moveTo>
                  <a:cubicBezTo>
                    <a:pt x="101" y="1"/>
                    <a:pt x="1" y="117"/>
                    <a:pt x="60" y="206"/>
                  </a:cubicBezTo>
                  <a:cubicBezTo>
                    <a:pt x="1061" y="1107"/>
                    <a:pt x="2262" y="1774"/>
                    <a:pt x="3363" y="2474"/>
                  </a:cubicBezTo>
                  <a:cubicBezTo>
                    <a:pt x="3386" y="2484"/>
                    <a:pt x="3409" y="2488"/>
                    <a:pt x="3430" y="2488"/>
                  </a:cubicBezTo>
                  <a:cubicBezTo>
                    <a:pt x="3562" y="2488"/>
                    <a:pt x="3644" y="2332"/>
                    <a:pt x="3530" y="2274"/>
                  </a:cubicBezTo>
                  <a:cubicBezTo>
                    <a:pt x="2496" y="1474"/>
                    <a:pt x="1395" y="540"/>
                    <a:pt x="227" y="6"/>
                  </a:cubicBezTo>
                  <a:cubicBezTo>
                    <a:pt x="217" y="2"/>
                    <a:pt x="205" y="1"/>
                    <a:pt x="19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75" name="Google Shape;3775;p38"/>
            <p:cNvSpPr/>
            <p:nvPr/>
          </p:nvSpPr>
          <p:spPr>
            <a:xfrm>
              <a:off x="2187625" y="1317500"/>
              <a:ext cx="51900" cy="71475"/>
            </a:xfrm>
            <a:custGeom>
              <a:avLst/>
              <a:gdLst/>
              <a:ahLst/>
              <a:cxnLst/>
              <a:rect l="l" t="t" r="r" b="b"/>
              <a:pathLst>
                <a:path w="2076" h="2859" extrusionOk="0">
                  <a:moveTo>
                    <a:pt x="1955" y="0"/>
                  </a:moveTo>
                  <a:cubicBezTo>
                    <a:pt x="1935" y="0"/>
                    <a:pt x="1916" y="7"/>
                    <a:pt x="1900" y="23"/>
                  </a:cubicBezTo>
                  <a:cubicBezTo>
                    <a:pt x="1232" y="857"/>
                    <a:pt x="599" y="1791"/>
                    <a:pt x="65" y="2658"/>
                  </a:cubicBezTo>
                  <a:cubicBezTo>
                    <a:pt x="1" y="2765"/>
                    <a:pt x="60" y="2858"/>
                    <a:pt x="146" y="2858"/>
                  </a:cubicBezTo>
                  <a:cubicBezTo>
                    <a:pt x="194" y="2858"/>
                    <a:pt x="251" y="2829"/>
                    <a:pt x="298" y="2758"/>
                  </a:cubicBezTo>
                  <a:cubicBezTo>
                    <a:pt x="932" y="1924"/>
                    <a:pt x="1499" y="1023"/>
                    <a:pt x="2000" y="89"/>
                  </a:cubicBezTo>
                  <a:cubicBezTo>
                    <a:pt x="2076" y="64"/>
                    <a:pt x="2017" y="0"/>
                    <a:pt x="195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76" name="Google Shape;3776;p38"/>
            <p:cNvSpPr/>
            <p:nvPr/>
          </p:nvSpPr>
          <p:spPr>
            <a:xfrm>
              <a:off x="2207575" y="1296950"/>
              <a:ext cx="16700" cy="105550"/>
            </a:xfrm>
            <a:custGeom>
              <a:avLst/>
              <a:gdLst/>
              <a:ahLst/>
              <a:cxnLst/>
              <a:rect l="l" t="t" r="r" b="b"/>
              <a:pathLst>
                <a:path w="668" h="4222" extrusionOk="0">
                  <a:moveTo>
                    <a:pt x="139" y="0"/>
                  </a:moveTo>
                  <a:cubicBezTo>
                    <a:pt x="91" y="0"/>
                    <a:pt x="34" y="33"/>
                    <a:pt x="34" y="111"/>
                  </a:cubicBezTo>
                  <a:cubicBezTo>
                    <a:pt x="1" y="1345"/>
                    <a:pt x="1" y="2946"/>
                    <a:pt x="334" y="4147"/>
                  </a:cubicBezTo>
                  <a:cubicBezTo>
                    <a:pt x="348" y="4200"/>
                    <a:pt x="377" y="4222"/>
                    <a:pt x="407" y="4222"/>
                  </a:cubicBezTo>
                  <a:cubicBezTo>
                    <a:pt x="453" y="4222"/>
                    <a:pt x="501" y="4174"/>
                    <a:pt x="501" y="4114"/>
                  </a:cubicBezTo>
                  <a:cubicBezTo>
                    <a:pt x="668" y="2846"/>
                    <a:pt x="434" y="1312"/>
                    <a:pt x="201" y="44"/>
                  </a:cubicBezTo>
                  <a:cubicBezTo>
                    <a:pt x="201" y="16"/>
                    <a:pt x="172" y="0"/>
                    <a:pt x="13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77" name="Google Shape;3777;p38"/>
            <p:cNvSpPr/>
            <p:nvPr/>
          </p:nvSpPr>
          <p:spPr>
            <a:xfrm>
              <a:off x="2156700" y="1337025"/>
              <a:ext cx="117625" cy="23575"/>
            </a:xfrm>
            <a:custGeom>
              <a:avLst/>
              <a:gdLst/>
              <a:ahLst/>
              <a:cxnLst/>
              <a:rect l="l" t="t" r="r" b="b"/>
              <a:pathLst>
                <a:path w="4705" h="943" extrusionOk="0">
                  <a:moveTo>
                    <a:pt x="4254" y="0"/>
                  </a:moveTo>
                  <a:cubicBezTo>
                    <a:pt x="2895" y="0"/>
                    <a:pt x="1448" y="310"/>
                    <a:pt x="168" y="676"/>
                  </a:cubicBezTo>
                  <a:cubicBezTo>
                    <a:pt x="1" y="709"/>
                    <a:pt x="34" y="943"/>
                    <a:pt x="201" y="943"/>
                  </a:cubicBezTo>
                  <a:cubicBezTo>
                    <a:pt x="1669" y="743"/>
                    <a:pt x="3203" y="509"/>
                    <a:pt x="4604" y="109"/>
                  </a:cubicBezTo>
                  <a:cubicBezTo>
                    <a:pt x="4704" y="109"/>
                    <a:pt x="4704" y="9"/>
                    <a:pt x="4638" y="9"/>
                  </a:cubicBezTo>
                  <a:cubicBezTo>
                    <a:pt x="4511" y="3"/>
                    <a:pt x="4383" y="0"/>
                    <a:pt x="425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78" name="Google Shape;3778;p38"/>
            <p:cNvSpPr/>
            <p:nvPr/>
          </p:nvSpPr>
          <p:spPr>
            <a:xfrm>
              <a:off x="2318500" y="1414650"/>
              <a:ext cx="33375" cy="92325"/>
            </a:xfrm>
            <a:custGeom>
              <a:avLst/>
              <a:gdLst/>
              <a:ahLst/>
              <a:cxnLst/>
              <a:rect l="l" t="t" r="r" b="b"/>
              <a:pathLst>
                <a:path w="1335" h="3693" extrusionOk="0">
                  <a:moveTo>
                    <a:pt x="1237" y="0"/>
                  </a:moveTo>
                  <a:cubicBezTo>
                    <a:pt x="1208" y="0"/>
                    <a:pt x="1180" y="22"/>
                    <a:pt x="1168" y="73"/>
                  </a:cubicBezTo>
                  <a:cubicBezTo>
                    <a:pt x="901" y="640"/>
                    <a:pt x="734" y="1240"/>
                    <a:pt x="534" y="1807"/>
                  </a:cubicBezTo>
                  <a:cubicBezTo>
                    <a:pt x="334" y="2408"/>
                    <a:pt x="67" y="2975"/>
                    <a:pt x="0" y="3609"/>
                  </a:cubicBezTo>
                  <a:cubicBezTo>
                    <a:pt x="0" y="3651"/>
                    <a:pt x="40" y="3693"/>
                    <a:pt x="87" y="3693"/>
                  </a:cubicBezTo>
                  <a:cubicBezTo>
                    <a:pt x="113" y="3693"/>
                    <a:pt x="142" y="3679"/>
                    <a:pt x="167" y="3642"/>
                  </a:cubicBezTo>
                  <a:cubicBezTo>
                    <a:pt x="434" y="3142"/>
                    <a:pt x="567" y="2575"/>
                    <a:pt x="734" y="2007"/>
                  </a:cubicBezTo>
                  <a:cubicBezTo>
                    <a:pt x="934" y="1374"/>
                    <a:pt x="1168" y="773"/>
                    <a:pt x="1335" y="139"/>
                  </a:cubicBezTo>
                  <a:cubicBezTo>
                    <a:pt x="1335" y="57"/>
                    <a:pt x="1284" y="0"/>
                    <a:pt x="123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79" name="Google Shape;3779;p38"/>
            <p:cNvSpPr/>
            <p:nvPr/>
          </p:nvSpPr>
          <p:spPr>
            <a:xfrm>
              <a:off x="2294950" y="1444800"/>
              <a:ext cx="67625" cy="36000"/>
            </a:xfrm>
            <a:custGeom>
              <a:avLst/>
              <a:gdLst/>
              <a:ahLst/>
              <a:cxnLst/>
              <a:rect l="l" t="t" r="r" b="b"/>
              <a:pathLst>
                <a:path w="2705" h="1440" extrusionOk="0">
                  <a:moveTo>
                    <a:pt x="308" y="1"/>
                  </a:moveTo>
                  <a:cubicBezTo>
                    <a:pt x="305" y="10"/>
                    <a:pt x="302" y="19"/>
                    <a:pt x="297" y="28"/>
                  </a:cubicBezTo>
                  <a:lnTo>
                    <a:pt x="297" y="28"/>
                  </a:lnTo>
                  <a:cubicBezTo>
                    <a:pt x="275" y="17"/>
                    <a:pt x="253" y="12"/>
                    <a:pt x="232" y="12"/>
                  </a:cubicBezTo>
                  <a:cubicBezTo>
                    <a:pt x="98" y="12"/>
                    <a:pt x="1" y="211"/>
                    <a:pt x="142" y="268"/>
                  </a:cubicBezTo>
                  <a:cubicBezTo>
                    <a:pt x="142" y="268"/>
                    <a:pt x="142" y="268"/>
                    <a:pt x="142" y="268"/>
                  </a:cubicBezTo>
                  <a:lnTo>
                    <a:pt x="142" y="268"/>
                  </a:lnTo>
                  <a:cubicBezTo>
                    <a:pt x="203" y="314"/>
                    <a:pt x="243" y="339"/>
                    <a:pt x="282" y="355"/>
                  </a:cubicBezTo>
                  <a:lnTo>
                    <a:pt x="282" y="355"/>
                  </a:lnTo>
                  <a:cubicBezTo>
                    <a:pt x="981" y="785"/>
                    <a:pt x="1762" y="1154"/>
                    <a:pt x="2543" y="1435"/>
                  </a:cubicBezTo>
                  <a:cubicBezTo>
                    <a:pt x="2555" y="1438"/>
                    <a:pt x="2567" y="1440"/>
                    <a:pt x="2577" y="1440"/>
                  </a:cubicBezTo>
                  <a:cubicBezTo>
                    <a:pt x="2682" y="1440"/>
                    <a:pt x="2704" y="1299"/>
                    <a:pt x="2643" y="1268"/>
                  </a:cubicBezTo>
                  <a:cubicBezTo>
                    <a:pt x="1962" y="782"/>
                    <a:pt x="1155" y="390"/>
                    <a:pt x="375" y="62"/>
                  </a:cubicBezTo>
                  <a:lnTo>
                    <a:pt x="375" y="62"/>
                  </a:lnTo>
                  <a:cubicBezTo>
                    <a:pt x="352" y="41"/>
                    <a:pt x="329" y="21"/>
                    <a:pt x="30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80" name="Google Shape;3780;p38"/>
            <p:cNvSpPr/>
            <p:nvPr/>
          </p:nvSpPr>
          <p:spPr>
            <a:xfrm>
              <a:off x="2290275" y="1438750"/>
              <a:ext cx="79800" cy="61225"/>
            </a:xfrm>
            <a:custGeom>
              <a:avLst/>
              <a:gdLst/>
              <a:ahLst/>
              <a:cxnLst/>
              <a:rect l="l" t="t" r="r" b="b"/>
              <a:pathLst>
                <a:path w="3192" h="2449" extrusionOk="0">
                  <a:moveTo>
                    <a:pt x="3099" y="1"/>
                  </a:moveTo>
                  <a:cubicBezTo>
                    <a:pt x="3088" y="1"/>
                    <a:pt x="3076" y="3"/>
                    <a:pt x="3064" y="9"/>
                  </a:cubicBezTo>
                  <a:cubicBezTo>
                    <a:pt x="2530" y="343"/>
                    <a:pt x="1997" y="777"/>
                    <a:pt x="1496" y="1144"/>
                  </a:cubicBezTo>
                  <a:cubicBezTo>
                    <a:pt x="1029" y="1477"/>
                    <a:pt x="495" y="1811"/>
                    <a:pt x="62" y="2211"/>
                  </a:cubicBezTo>
                  <a:cubicBezTo>
                    <a:pt x="1" y="2302"/>
                    <a:pt x="106" y="2449"/>
                    <a:pt x="201" y="2449"/>
                  </a:cubicBezTo>
                  <a:cubicBezTo>
                    <a:pt x="211" y="2449"/>
                    <a:pt x="220" y="2447"/>
                    <a:pt x="229" y="2444"/>
                  </a:cubicBezTo>
                  <a:cubicBezTo>
                    <a:pt x="829" y="2144"/>
                    <a:pt x="1329" y="1677"/>
                    <a:pt x="1830" y="1310"/>
                  </a:cubicBezTo>
                  <a:cubicBezTo>
                    <a:pt x="2297" y="943"/>
                    <a:pt x="2730" y="610"/>
                    <a:pt x="3164" y="143"/>
                  </a:cubicBezTo>
                  <a:cubicBezTo>
                    <a:pt x="3191" y="60"/>
                    <a:pt x="3151" y="1"/>
                    <a:pt x="309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81" name="Google Shape;3781;p38"/>
            <p:cNvSpPr/>
            <p:nvPr/>
          </p:nvSpPr>
          <p:spPr>
            <a:xfrm>
              <a:off x="2315150" y="1422175"/>
              <a:ext cx="36725" cy="85875"/>
            </a:xfrm>
            <a:custGeom>
              <a:avLst/>
              <a:gdLst/>
              <a:ahLst/>
              <a:cxnLst/>
              <a:rect l="l" t="t" r="r" b="b"/>
              <a:pathLst>
                <a:path w="1469" h="3435" extrusionOk="0">
                  <a:moveTo>
                    <a:pt x="93" y="1"/>
                  </a:moveTo>
                  <a:cubicBezTo>
                    <a:pt x="74" y="1"/>
                    <a:pt x="55" y="2"/>
                    <a:pt x="34" y="5"/>
                  </a:cubicBezTo>
                  <a:cubicBezTo>
                    <a:pt x="1" y="5"/>
                    <a:pt x="1" y="172"/>
                    <a:pt x="68" y="172"/>
                  </a:cubicBezTo>
                  <a:cubicBezTo>
                    <a:pt x="401" y="272"/>
                    <a:pt x="735" y="1640"/>
                    <a:pt x="835" y="1940"/>
                  </a:cubicBezTo>
                  <a:cubicBezTo>
                    <a:pt x="1002" y="2440"/>
                    <a:pt x="1068" y="2941"/>
                    <a:pt x="1335" y="3374"/>
                  </a:cubicBezTo>
                  <a:cubicBezTo>
                    <a:pt x="1349" y="3416"/>
                    <a:pt x="1375" y="3435"/>
                    <a:pt x="1400" y="3435"/>
                  </a:cubicBezTo>
                  <a:cubicBezTo>
                    <a:pt x="1435" y="3435"/>
                    <a:pt x="1469" y="3399"/>
                    <a:pt x="1469" y="3341"/>
                  </a:cubicBezTo>
                  <a:cubicBezTo>
                    <a:pt x="1469" y="2507"/>
                    <a:pt x="1035" y="1640"/>
                    <a:pt x="701" y="873"/>
                  </a:cubicBezTo>
                  <a:cubicBezTo>
                    <a:pt x="574" y="618"/>
                    <a:pt x="477" y="1"/>
                    <a:pt x="9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82" name="Google Shape;3782;p38"/>
            <p:cNvSpPr/>
            <p:nvPr/>
          </p:nvSpPr>
          <p:spPr>
            <a:xfrm>
              <a:off x="2074150" y="1283600"/>
              <a:ext cx="20425" cy="14475"/>
            </a:xfrm>
            <a:custGeom>
              <a:avLst/>
              <a:gdLst/>
              <a:ahLst/>
              <a:cxnLst/>
              <a:rect l="l" t="t" r="r" b="b"/>
              <a:pathLst>
                <a:path w="817" h="579" extrusionOk="0">
                  <a:moveTo>
                    <a:pt x="393" y="0"/>
                  </a:moveTo>
                  <a:cubicBezTo>
                    <a:pt x="351" y="0"/>
                    <a:pt x="309" y="13"/>
                    <a:pt x="267" y="44"/>
                  </a:cubicBezTo>
                  <a:cubicBezTo>
                    <a:pt x="201" y="44"/>
                    <a:pt x="167" y="78"/>
                    <a:pt x="134" y="144"/>
                  </a:cubicBezTo>
                  <a:cubicBezTo>
                    <a:pt x="1" y="345"/>
                    <a:pt x="134" y="578"/>
                    <a:pt x="368" y="578"/>
                  </a:cubicBezTo>
                  <a:cubicBezTo>
                    <a:pt x="401" y="578"/>
                    <a:pt x="468" y="578"/>
                    <a:pt x="534" y="545"/>
                  </a:cubicBezTo>
                  <a:cubicBezTo>
                    <a:pt x="816" y="404"/>
                    <a:pt x="621" y="0"/>
                    <a:pt x="39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83" name="Google Shape;3783;p38"/>
            <p:cNvSpPr/>
            <p:nvPr/>
          </p:nvSpPr>
          <p:spPr>
            <a:xfrm>
              <a:off x="2036625" y="1335575"/>
              <a:ext cx="17550" cy="14200"/>
            </a:xfrm>
            <a:custGeom>
              <a:avLst/>
              <a:gdLst/>
              <a:ahLst/>
              <a:cxnLst/>
              <a:rect l="l" t="t" r="r" b="b"/>
              <a:pathLst>
                <a:path w="702" h="568" extrusionOk="0">
                  <a:moveTo>
                    <a:pt x="367" y="0"/>
                  </a:moveTo>
                  <a:cubicBezTo>
                    <a:pt x="1" y="0"/>
                    <a:pt x="1" y="567"/>
                    <a:pt x="367" y="567"/>
                  </a:cubicBezTo>
                  <a:cubicBezTo>
                    <a:pt x="701" y="567"/>
                    <a:pt x="701" y="0"/>
                    <a:pt x="36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84" name="Google Shape;3784;p38"/>
            <p:cNvSpPr/>
            <p:nvPr/>
          </p:nvSpPr>
          <p:spPr>
            <a:xfrm>
              <a:off x="2081650" y="1327225"/>
              <a:ext cx="15875" cy="11700"/>
            </a:xfrm>
            <a:custGeom>
              <a:avLst/>
              <a:gdLst/>
              <a:ahLst/>
              <a:cxnLst/>
              <a:rect l="l" t="t" r="r" b="b"/>
              <a:pathLst>
                <a:path w="635" h="468" extrusionOk="0">
                  <a:moveTo>
                    <a:pt x="334" y="1"/>
                  </a:moveTo>
                  <a:cubicBezTo>
                    <a:pt x="1" y="1"/>
                    <a:pt x="1" y="468"/>
                    <a:pt x="334" y="468"/>
                  </a:cubicBezTo>
                  <a:cubicBezTo>
                    <a:pt x="635" y="468"/>
                    <a:pt x="635" y="1"/>
                    <a:pt x="3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785" name="Google Shape;3785;p38"/>
          <p:cNvGrpSpPr/>
          <p:nvPr/>
        </p:nvGrpSpPr>
        <p:grpSpPr>
          <a:xfrm rot="-3201496" flipH="1">
            <a:off x="4185022" y="3924029"/>
            <a:ext cx="592032" cy="1054140"/>
            <a:chOff x="5819025" y="3253925"/>
            <a:chExt cx="503750" cy="896950"/>
          </a:xfrm>
        </p:grpSpPr>
        <p:sp>
          <p:nvSpPr>
            <p:cNvPr id="3786" name="Google Shape;3786;p38"/>
            <p:cNvSpPr/>
            <p:nvPr/>
          </p:nvSpPr>
          <p:spPr>
            <a:xfrm>
              <a:off x="6085250" y="3253925"/>
              <a:ext cx="199700" cy="455275"/>
            </a:xfrm>
            <a:custGeom>
              <a:avLst/>
              <a:gdLst/>
              <a:ahLst/>
              <a:cxnLst/>
              <a:rect l="l" t="t" r="r" b="b"/>
              <a:pathLst>
                <a:path w="7988" h="18211" extrusionOk="0">
                  <a:moveTo>
                    <a:pt x="2379" y="0"/>
                  </a:moveTo>
                  <a:lnTo>
                    <a:pt x="2366" y="26"/>
                  </a:lnTo>
                  <a:cubicBezTo>
                    <a:pt x="2237" y="272"/>
                    <a:pt x="1151" y="2624"/>
                    <a:pt x="3116" y="6113"/>
                  </a:cubicBezTo>
                  <a:cubicBezTo>
                    <a:pt x="2935" y="11192"/>
                    <a:pt x="1552" y="15121"/>
                    <a:pt x="1" y="17965"/>
                  </a:cubicBezTo>
                  <a:cubicBezTo>
                    <a:pt x="1" y="18042"/>
                    <a:pt x="14" y="18133"/>
                    <a:pt x="14" y="18210"/>
                  </a:cubicBezTo>
                  <a:cubicBezTo>
                    <a:pt x="699" y="16982"/>
                    <a:pt x="1267" y="15703"/>
                    <a:pt x="1733" y="14385"/>
                  </a:cubicBezTo>
                  <a:cubicBezTo>
                    <a:pt x="1965" y="14333"/>
                    <a:pt x="4912" y="13661"/>
                    <a:pt x="7988" y="9499"/>
                  </a:cubicBezTo>
                  <a:lnTo>
                    <a:pt x="7988" y="9499"/>
                  </a:lnTo>
                  <a:cubicBezTo>
                    <a:pt x="7988" y="9499"/>
                    <a:pt x="4498" y="9564"/>
                    <a:pt x="1810" y="14217"/>
                  </a:cubicBezTo>
                  <a:lnTo>
                    <a:pt x="1759" y="14294"/>
                  </a:lnTo>
                  <a:cubicBezTo>
                    <a:pt x="1978" y="13635"/>
                    <a:pt x="2198" y="12950"/>
                    <a:pt x="2379" y="12213"/>
                  </a:cubicBezTo>
                  <a:cubicBezTo>
                    <a:pt x="2702" y="10947"/>
                    <a:pt x="2935" y="9667"/>
                    <a:pt x="3077" y="8362"/>
                  </a:cubicBezTo>
                  <a:cubicBezTo>
                    <a:pt x="3284" y="8310"/>
                    <a:pt x="4395" y="7949"/>
                    <a:pt x="5778" y="6669"/>
                  </a:cubicBezTo>
                  <a:lnTo>
                    <a:pt x="5933" y="6514"/>
                  </a:lnTo>
                  <a:cubicBezTo>
                    <a:pt x="6657" y="5816"/>
                    <a:pt x="7290" y="5028"/>
                    <a:pt x="7846" y="4175"/>
                  </a:cubicBezTo>
                  <a:lnTo>
                    <a:pt x="7846" y="4175"/>
                  </a:lnTo>
                  <a:cubicBezTo>
                    <a:pt x="7445" y="4239"/>
                    <a:pt x="7070" y="4343"/>
                    <a:pt x="6708" y="4511"/>
                  </a:cubicBezTo>
                  <a:cubicBezTo>
                    <a:pt x="6282" y="4705"/>
                    <a:pt x="5868" y="4950"/>
                    <a:pt x="5494" y="5247"/>
                  </a:cubicBezTo>
                  <a:cubicBezTo>
                    <a:pt x="4692" y="5855"/>
                    <a:pt x="3826" y="6798"/>
                    <a:pt x="3090" y="8297"/>
                  </a:cubicBezTo>
                  <a:cubicBezTo>
                    <a:pt x="3154" y="7651"/>
                    <a:pt x="3206" y="6992"/>
                    <a:pt x="3232" y="6307"/>
                  </a:cubicBezTo>
                  <a:cubicBezTo>
                    <a:pt x="3271" y="6191"/>
                    <a:pt x="4046" y="3865"/>
                    <a:pt x="2379" y="26"/>
                  </a:cubicBezTo>
                  <a:cubicBezTo>
                    <a:pt x="2379" y="13"/>
                    <a:pt x="2379" y="13"/>
                    <a:pt x="237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87" name="Google Shape;3787;p38"/>
            <p:cNvSpPr/>
            <p:nvPr/>
          </p:nvSpPr>
          <p:spPr>
            <a:xfrm>
              <a:off x="5949875" y="3789950"/>
              <a:ext cx="77900" cy="82075"/>
            </a:xfrm>
            <a:custGeom>
              <a:avLst/>
              <a:gdLst/>
              <a:ahLst/>
              <a:cxnLst/>
              <a:rect l="l" t="t" r="r" b="b"/>
              <a:pathLst>
                <a:path w="3116" h="3283" extrusionOk="0">
                  <a:moveTo>
                    <a:pt x="3115" y="0"/>
                  </a:moveTo>
                  <a:cubicBezTo>
                    <a:pt x="2198" y="1138"/>
                    <a:pt x="1151" y="2184"/>
                    <a:pt x="14" y="3102"/>
                  </a:cubicBezTo>
                  <a:cubicBezTo>
                    <a:pt x="14" y="3167"/>
                    <a:pt x="1" y="3218"/>
                    <a:pt x="1" y="3283"/>
                  </a:cubicBezTo>
                  <a:cubicBezTo>
                    <a:pt x="1099" y="2404"/>
                    <a:pt x="2107" y="1409"/>
                    <a:pt x="3012" y="310"/>
                  </a:cubicBezTo>
                  <a:cubicBezTo>
                    <a:pt x="3038" y="207"/>
                    <a:pt x="3077" y="104"/>
                    <a:pt x="311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88" name="Google Shape;3788;p38"/>
            <p:cNvSpPr/>
            <p:nvPr/>
          </p:nvSpPr>
          <p:spPr>
            <a:xfrm>
              <a:off x="6064900" y="3362800"/>
              <a:ext cx="87275" cy="139275"/>
            </a:xfrm>
            <a:custGeom>
              <a:avLst/>
              <a:gdLst/>
              <a:ahLst/>
              <a:cxnLst/>
              <a:rect l="l" t="t" r="r" b="b"/>
              <a:pathLst>
                <a:path w="3491" h="5571" extrusionOk="0">
                  <a:moveTo>
                    <a:pt x="388" y="1"/>
                  </a:moveTo>
                  <a:cubicBezTo>
                    <a:pt x="388" y="1"/>
                    <a:pt x="1" y="2857"/>
                    <a:pt x="3490" y="5571"/>
                  </a:cubicBezTo>
                  <a:cubicBezTo>
                    <a:pt x="3490" y="5571"/>
                    <a:pt x="3426" y="3064"/>
                    <a:pt x="38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89" name="Google Shape;3789;p38"/>
            <p:cNvSpPr/>
            <p:nvPr/>
          </p:nvSpPr>
          <p:spPr>
            <a:xfrm>
              <a:off x="6016125" y="3473300"/>
              <a:ext cx="97600" cy="182900"/>
            </a:xfrm>
            <a:custGeom>
              <a:avLst/>
              <a:gdLst/>
              <a:ahLst/>
              <a:cxnLst/>
              <a:rect l="l" t="t" r="r" b="b"/>
              <a:pathLst>
                <a:path w="3904" h="7316" extrusionOk="0">
                  <a:moveTo>
                    <a:pt x="504" y="1"/>
                  </a:moveTo>
                  <a:cubicBezTo>
                    <a:pt x="504" y="1"/>
                    <a:pt x="0" y="2185"/>
                    <a:pt x="1745" y="4989"/>
                  </a:cubicBezTo>
                  <a:cubicBezTo>
                    <a:pt x="1822" y="5106"/>
                    <a:pt x="1913" y="5235"/>
                    <a:pt x="1990" y="5364"/>
                  </a:cubicBezTo>
                  <a:cubicBezTo>
                    <a:pt x="2482" y="6062"/>
                    <a:pt x="3037" y="6721"/>
                    <a:pt x="3658" y="7316"/>
                  </a:cubicBezTo>
                  <a:cubicBezTo>
                    <a:pt x="3658" y="7316"/>
                    <a:pt x="3903" y="4188"/>
                    <a:pt x="50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90" name="Google Shape;3790;p38"/>
            <p:cNvSpPr/>
            <p:nvPr/>
          </p:nvSpPr>
          <p:spPr>
            <a:xfrm>
              <a:off x="5984775" y="3601575"/>
              <a:ext cx="54950" cy="172550"/>
            </a:xfrm>
            <a:custGeom>
              <a:avLst/>
              <a:gdLst/>
              <a:ahLst/>
              <a:cxnLst/>
              <a:rect l="l" t="t" r="r" b="b"/>
              <a:pathLst>
                <a:path w="2198" h="6902" extrusionOk="0">
                  <a:moveTo>
                    <a:pt x="350" y="1"/>
                  </a:moveTo>
                  <a:cubicBezTo>
                    <a:pt x="194" y="414"/>
                    <a:pt x="117" y="841"/>
                    <a:pt x="91" y="1280"/>
                  </a:cubicBezTo>
                  <a:cubicBezTo>
                    <a:pt x="1" y="2508"/>
                    <a:pt x="233" y="4511"/>
                    <a:pt x="1939" y="6902"/>
                  </a:cubicBezTo>
                  <a:cubicBezTo>
                    <a:pt x="2004" y="6721"/>
                    <a:pt x="2081" y="6540"/>
                    <a:pt x="2172" y="6346"/>
                  </a:cubicBezTo>
                  <a:cubicBezTo>
                    <a:pt x="2198" y="5377"/>
                    <a:pt x="2055" y="3568"/>
                    <a:pt x="944" y="1177"/>
                  </a:cubicBezTo>
                  <a:cubicBezTo>
                    <a:pt x="763" y="789"/>
                    <a:pt x="569" y="414"/>
                    <a:pt x="35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91" name="Google Shape;3791;p38"/>
            <p:cNvSpPr/>
            <p:nvPr/>
          </p:nvSpPr>
          <p:spPr>
            <a:xfrm>
              <a:off x="6113700" y="3810250"/>
              <a:ext cx="140900" cy="41575"/>
            </a:xfrm>
            <a:custGeom>
              <a:avLst/>
              <a:gdLst/>
              <a:ahLst/>
              <a:cxnLst/>
              <a:rect l="l" t="t" r="r" b="b"/>
              <a:pathLst>
                <a:path w="5636" h="1663" extrusionOk="0">
                  <a:moveTo>
                    <a:pt x="1239" y="0"/>
                  </a:moveTo>
                  <a:cubicBezTo>
                    <a:pt x="438" y="0"/>
                    <a:pt x="0" y="132"/>
                    <a:pt x="0" y="132"/>
                  </a:cubicBezTo>
                  <a:cubicBezTo>
                    <a:pt x="1820" y="1354"/>
                    <a:pt x="3373" y="1663"/>
                    <a:pt x="4478" y="1663"/>
                  </a:cubicBezTo>
                  <a:cubicBezTo>
                    <a:pt x="4950" y="1663"/>
                    <a:pt x="5341" y="1606"/>
                    <a:pt x="5635" y="1540"/>
                  </a:cubicBezTo>
                  <a:cubicBezTo>
                    <a:pt x="5583" y="1359"/>
                    <a:pt x="5558" y="1179"/>
                    <a:pt x="5532" y="1010"/>
                  </a:cubicBezTo>
                  <a:cubicBezTo>
                    <a:pt x="3668" y="188"/>
                    <a:pt x="2195" y="0"/>
                    <a:pt x="123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92" name="Google Shape;3792;p38"/>
            <p:cNvSpPr/>
            <p:nvPr/>
          </p:nvSpPr>
          <p:spPr>
            <a:xfrm>
              <a:off x="5819025" y="3666525"/>
              <a:ext cx="503750" cy="484350"/>
            </a:xfrm>
            <a:custGeom>
              <a:avLst/>
              <a:gdLst/>
              <a:ahLst/>
              <a:cxnLst/>
              <a:rect l="l" t="t" r="r" b="b"/>
              <a:pathLst>
                <a:path w="20150" h="19374" extrusionOk="0">
                  <a:moveTo>
                    <a:pt x="17034" y="0"/>
                  </a:moveTo>
                  <a:lnTo>
                    <a:pt x="17034" y="0"/>
                  </a:lnTo>
                  <a:cubicBezTo>
                    <a:pt x="13816" y="2404"/>
                    <a:pt x="13222" y="4692"/>
                    <a:pt x="13157" y="5015"/>
                  </a:cubicBezTo>
                  <a:cubicBezTo>
                    <a:pt x="11296" y="5855"/>
                    <a:pt x="9538" y="6902"/>
                    <a:pt x="7923" y="8129"/>
                  </a:cubicBezTo>
                  <a:cubicBezTo>
                    <a:pt x="9887" y="5958"/>
                    <a:pt x="10495" y="3981"/>
                    <a:pt x="10637" y="2611"/>
                  </a:cubicBezTo>
                  <a:cubicBezTo>
                    <a:pt x="10650" y="2417"/>
                    <a:pt x="10663" y="2236"/>
                    <a:pt x="10663" y="2068"/>
                  </a:cubicBezTo>
                  <a:lnTo>
                    <a:pt x="10663" y="1706"/>
                  </a:lnTo>
                  <a:cubicBezTo>
                    <a:pt x="10663" y="1616"/>
                    <a:pt x="10663" y="1538"/>
                    <a:pt x="10650" y="1461"/>
                  </a:cubicBezTo>
                  <a:cubicBezTo>
                    <a:pt x="10637" y="1202"/>
                    <a:pt x="10598" y="944"/>
                    <a:pt x="10534" y="698"/>
                  </a:cubicBezTo>
                  <a:cubicBezTo>
                    <a:pt x="9849" y="1655"/>
                    <a:pt x="9267" y="2663"/>
                    <a:pt x="8802" y="3735"/>
                  </a:cubicBezTo>
                  <a:cubicBezTo>
                    <a:pt x="8711" y="3929"/>
                    <a:pt x="8634" y="4123"/>
                    <a:pt x="8569" y="4304"/>
                  </a:cubicBezTo>
                  <a:cubicBezTo>
                    <a:pt x="8479" y="4524"/>
                    <a:pt x="8414" y="4730"/>
                    <a:pt x="8349" y="4937"/>
                  </a:cubicBezTo>
                  <a:cubicBezTo>
                    <a:pt x="8311" y="5041"/>
                    <a:pt x="8272" y="5144"/>
                    <a:pt x="8246" y="5247"/>
                  </a:cubicBezTo>
                  <a:cubicBezTo>
                    <a:pt x="7742" y="6966"/>
                    <a:pt x="7845" y="8039"/>
                    <a:pt x="7858" y="8181"/>
                  </a:cubicBezTo>
                  <a:cubicBezTo>
                    <a:pt x="6488" y="9228"/>
                    <a:pt x="5248" y="10404"/>
                    <a:pt x="4123" y="11709"/>
                  </a:cubicBezTo>
                  <a:cubicBezTo>
                    <a:pt x="4149" y="11671"/>
                    <a:pt x="4162" y="11632"/>
                    <a:pt x="4175" y="11593"/>
                  </a:cubicBezTo>
                  <a:lnTo>
                    <a:pt x="4175" y="11593"/>
                  </a:lnTo>
                  <a:cubicBezTo>
                    <a:pt x="4123" y="11645"/>
                    <a:pt x="4072" y="11696"/>
                    <a:pt x="4020" y="11748"/>
                  </a:cubicBezTo>
                  <a:cubicBezTo>
                    <a:pt x="4020" y="11774"/>
                    <a:pt x="4033" y="11787"/>
                    <a:pt x="4046" y="11800"/>
                  </a:cubicBezTo>
                  <a:cubicBezTo>
                    <a:pt x="3542" y="12394"/>
                    <a:pt x="3115" y="12963"/>
                    <a:pt x="2753" y="13493"/>
                  </a:cubicBezTo>
                  <a:cubicBezTo>
                    <a:pt x="1913" y="14682"/>
                    <a:pt x="1202" y="15948"/>
                    <a:pt x="634" y="17293"/>
                  </a:cubicBezTo>
                  <a:cubicBezTo>
                    <a:pt x="440" y="18016"/>
                    <a:pt x="233" y="18714"/>
                    <a:pt x="1" y="19373"/>
                  </a:cubicBezTo>
                  <a:lnTo>
                    <a:pt x="52" y="19296"/>
                  </a:lnTo>
                  <a:cubicBezTo>
                    <a:pt x="143" y="18947"/>
                    <a:pt x="789" y="16595"/>
                    <a:pt x="2728" y="13751"/>
                  </a:cubicBezTo>
                  <a:cubicBezTo>
                    <a:pt x="4005" y="14171"/>
                    <a:pt x="5117" y="14325"/>
                    <a:pt x="6061" y="14325"/>
                  </a:cubicBezTo>
                  <a:cubicBezTo>
                    <a:pt x="8662" y="14325"/>
                    <a:pt x="9991" y="13157"/>
                    <a:pt x="9991" y="13157"/>
                  </a:cubicBezTo>
                  <a:cubicBezTo>
                    <a:pt x="8840" y="12930"/>
                    <a:pt x="7826" y="12844"/>
                    <a:pt x="6948" y="12844"/>
                  </a:cubicBezTo>
                  <a:cubicBezTo>
                    <a:pt x="4422" y="12844"/>
                    <a:pt x="3022" y="13559"/>
                    <a:pt x="2753" y="13713"/>
                  </a:cubicBezTo>
                  <a:lnTo>
                    <a:pt x="2844" y="13558"/>
                  </a:lnTo>
                  <a:cubicBezTo>
                    <a:pt x="4860" y="10675"/>
                    <a:pt x="8647" y="6734"/>
                    <a:pt x="15277" y="4278"/>
                  </a:cubicBezTo>
                  <a:cubicBezTo>
                    <a:pt x="15962" y="4407"/>
                    <a:pt x="16673" y="4472"/>
                    <a:pt x="17383" y="4472"/>
                  </a:cubicBezTo>
                  <a:cubicBezTo>
                    <a:pt x="17422" y="4317"/>
                    <a:pt x="17461" y="4175"/>
                    <a:pt x="17513" y="4033"/>
                  </a:cubicBezTo>
                  <a:cubicBezTo>
                    <a:pt x="17603" y="4175"/>
                    <a:pt x="17668" y="4317"/>
                    <a:pt x="17732" y="4446"/>
                  </a:cubicBezTo>
                  <a:cubicBezTo>
                    <a:pt x="18572" y="4407"/>
                    <a:pt x="19387" y="4201"/>
                    <a:pt x="20149" y="3852"/>
                  </a:cubicBezTo>
                  <a:cubicBezTo>
                    <a:pt x="19968" y="3554"/>
                    <a:pt x="19813" y="3283"/>
                    <a:pt x="19684" y="3012"/>
                  </a:cubicBezTo>
                  <a:cubicBezTo>
                    <a:pt x="16608" y="3076"/>
                    <a:pt x="15135" y="4149"/>
                    <a:pt x="15044" y="4226"/>
                  </a:cubicBezTo>
                  <a:cubicBezTo>
                    <a:pt x="14463" y="4446"/>
                    <a:pt x="13894" y="4679"/>
                    <a:pt x="13351" y="4924"/>
                  </a:cubicBezTo>
                  <a:cubicBezTo>
                    <a:pt x="16995" y="2766"/>
                    <a:pt x="17034" y="0"/>
                    <a:pt x="1703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93" name="Google Shape;3793;p38"/>
            <p:cNvSpPr/>
            <p:nvPr/>
          </p:nvSpPr>
          <p:spPr>
            <a:xfrm>
              <a:off x="5981225" y="3894675"/>
              <a:ext cx="198400" cy="43675"/>
            </a:xfrm>
            <a:custGeom>
              <a:avLst/>
              <a:gdLst/>
              <a:ahLst/>
              <a:cxnLst/>
              <a:rect l="l" t="t" r="r" b="b"/>
              <a:pathLst>
                <a:path w="7936" h="1747" extrusionOk="0">
                  <a:moveTo>
                    <a:pt x="2564" y="1"/>
                  </a:moveTo>
                  <a:cubicBezTo>
                    <a:pt x="898" y="1"/>
                    <a:pt x="0" y="373"/>
                    <a:pt x="0" y="373"/>
                  </a:cubicBezTo>
                  <a:cubicBezTo>
                    <a:pt x="1992" y="1432"/>
                    <a:pt x="3679" y="1746"/>
                    <a:pt x="4978" y="1746"/>
                  </a:cubicBezTo>
                  <a:cubicBezTo>
                    <a:pt x="6866" y="1746"/>
                    <a:pt x="7936" y="1084"/>
                    <a:pt x="7936" y="1084"/>
                  </a:cubicBezTo>
                  <a:cubicBezTo>
                    <a:pt x="5702" y="237"/>
                    <a:pt x="3890" y="1"/>
                    <a:pt x="2564" y="1"/>
                  </a:cubicBezTo>
                  <a:close/>
                </a:path>
              </a:pathLst>
            </a:custGeom>
            <a:solidFill>
              <a:srgbClr val="52A2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794" name="Google Shape;3794;p38"/>
          <p:cNvGrpSpPr/>
          <p:nvPr/>
        </p:nvGrpSpPr>
        <p:grpSpPr>
          <a:xfrm rot="6764415">
            <a:off x="4579867" y="4173649"/>
            <a:ext cx="655441" cy="751900"/>
            <a:chOff x="4416775" y="3222575"/>
            <a:chExt cx="557700" cy="639775"/>
          </a:xfrm>
        </p:grpSpPr>
        <p:sp>
          <p:nvSpPr>
            <p:cNvPr id="3795" name="Google Shape;3795;p38"/>
            <p:cNvSpPr/>
            <p:nvPr/>
          </p:nvSpPr>
          <p:spPr>
            <a:xfrm>
              <a:off x="4429050" y="3667800"/>
              <a:ext cx="19400" cy="23325"/>
            </a:xfrm>
            <a:custGeom>
              <a:avLst/>
              <a:gdLst/>
              <a:ahLst/>
              <a:cxnLst/>
              <a:rect l="l" t="t" r="r" b="b"/>
              <a:pathLst>
                <a:path w="776" h="933" extrusionOk="0">
                  <a:moveTo>
                    <a:pt x="660" y="1"/>
                  </a:moveTo>
                  <a:lnTo>
                    <a:pt x="0" y="919"/>
                  </a:lnTo>
                  <a:cubicBezTo>
                    <a:pt x="43" y="928"/>
                    <a:pt x="87" y="933"/>
                    <a:pt x="131" y="933"/>
                  </a:cubicBezTo>
                  <a:cubicBezTo>
                    <a:pt x="325" y="933"/>
                    <a:pt x="518" y="842"/>
                    <a:pt x="634" y="673"/>
                  </a:cubicBezTo>
                  <a:cubicBezTo>
                    <a:pt x="776" y="479"/>
                    <a:pt x="776" y="208"/>
                    <a:pt x="66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96" name="Google Shape;3796;p38"/>
            <p:cNvSpPr/>
            <p:nvPr/>
          </p:nvSpPr>
          <p:spPr>
            <a:xfrm>
              <a:off x="4466525" y="3614825"/>
              <a:ext cx="19725" cy="23625"/>
            </a:xfrm>
            <a:custGeom>
              <a:avLst/>
              <a:gdLst/>
              <a:ahLst/>
              <a:cxnLst/>
              <a:rect l="l" t="t" r="r" b="b"/>
              <a:pathLst>
                <a:path w="789" h="945" extrusionOk="0">
                  <a:moveTo>
                    <a:pt x="660" y="0"/>
                  </a:moveTo>
                  <a:lnTo>
                    <a:pt x="1" y="931"/>
                  </a:lnTo>
                  <a:cubicBezTo>
                    <a:pt x="43" y="940"/>
                    <a:pt x="86" y="944"/>
                    <a:pt x="127" y="944"/>
                  </a:cubicBezTo>
                  <a:cubicBezTo>
                    <a:pt x="328" y="944"/>
                    <a:pt x="516" y="846"/>
                    <a:pt x="634" y="685"/>
                  </a:cubicBezTo>
                  <a:cubicBezTo>
                    <a:pt x="776" y="479"/>
                    <a:pt x="789" y="207"/>
                    <a:pt x="66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97" name="Google Shape;3797;p38"/>
            <p:cNvSpPr/>
            <p:nvPr/>
          </p:nvSpPr>
          <p:spPr>
            <a:xfrm>
              <a:off x="4504325" y="3561825"/>
              <a:ext cx="19750" cy="23650"/>
            </a:xfrm>
            <a:custGeom>
              <a:avLst/>
              <a:gdLst/>
              <a:ahLst/>
              <a:cxnLst/>
              <a:rect l="l" t="t" r="r" b="b"/>
              <a:pathLst>
                <a:path w="790" h="946" extrusionOk="0">
                  <a:moveTo>
                    <a:pt x="660" y="1"/>
                  </a:moveTo>
                  <a:lnTo>
                    <a:pt x="1" y="931"/>
                  </a:lnTo>
                  <a:cubicBezTo>
                    <a:pt x="46" y="941"/>
                    <a:pt x="92" y="946"/>
                    <a:pt x="136" y="946"/>
                  </a:cubicBezTo>
                  <a:cubicBezTo>
                    <a:pt x="334" y="946"/>
                    <a:pt x="518" y="854"/>
                    <a:pt x="634" y="686"/>
                  </a:cubicBezTo>
                  <a:cubicBezTo>
                    <a:pt x="776" y="479"/>
                    <a:pt x="789" y="221"/>
                    <a:pt x="66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98" name="Google Shape;3798;p38"/>
            <p:cNvSpPr/>
            <p:nvPr/>
          </p:nvSpPr>
          <p:spPr>
            <a:xfrm>
              <a:off x="4542125" y="3509175"/>
              <a:ext cx="19750" cy="23325"/>
            </a:xfrm>
            <a:custGeom>
              <a:avLst/>
              <a:gdLst/>
              <a:ahLst/>
              <a:cxnLst/>
              <a:rect l="l" t="t" r="r" b="b"/>
              <a:pathLst>
                <a:path w="790" h="933" extrusionOk="0">
                  <a:moveTo>
                    <a:pt x="660" y="0"/>
                  </a:moveTo>
                  <a:lnTo>
                    <a:pt x="1" y="918"/>
                  </a:lnTo>
                  <a:cubicBezTo>
                    <a:pt x="44" y="927"/>
                    <a:pt x="88" y="932"/>
                    <a:pt x="132" y="932"/>
                  </a:cubicBezTo>
                  <a:cubicBezTo>
                    <a:pt x="325" y="932"/>
                    <a:pt x="518" y="841"/>
                    <a:pt x="634" y="672"/>
                  </a:cubicBezTo>
                  <a:cubicBezTo>
                    <a:pt x="776" y="478"/>
                    <a:pt x="789" y="207"/>
                    <a:pt x="66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99" name="Google Shape;3799;p38"/>
            <p:cNvSpPr/>
            <p:nvPr/>
          </p:nvSpPr>
          <p:spPr>
            <a:xfrm>
              <a:off x="4579625" y="3456175"/>
              <a:ext cx="19725" cy="23325"/>
            </a:xfrm>
            <a:custGeom>
              <a:avLst/>
              <a:gdLst/>
              <a:ahLst/>
              <a:cxnLst/>
              <a:rect l="l" t="t" r="r" b="b"/>
              <a:pathLst>
                <a:path w="789" h="933" extrusionOk="0">
                  <a:moveTo>
                    <a:pt x="659" y="1"/>
                  </a:moveTo>
                  <a:lnTo>
                    <a:pt x="0" y="918"/>
                  </a:lnTo>
                  <a:cubicBezTo>
                    <a:pt x="46" y="928"/>
                    <a:pt x="92" y="933"/>
                    <a:pt x="137" y="933"/>
                  </a:cubicBezTo>
                  <a:cubicBezTo>
                    <a:pt x="334" y="933"/>
                    <a:pt x="518" y="843"/>
                    <a:pt x="633" y="686"/>
                  </a:cubicBezTo>
                  <a:cubicBezTo>
                    <a:pt x="775" y="479"/>
                    <a:pt x="788" y="207"/>
                    <a:pt x="65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00" name="Google Shape;3800;p38"/>
            <p:cNvSpPr/>
            <p:nvPr/>
          </p:nvSpPr>
          <p:spPr>
            <a:xfrm>
              <a:off x="4617425" y="3403200"/>
              <a:ext cx="19725" cy="23325"/>
            </a:xfrm>
            <a:custGeom>
              <a:avLst/>
              <a:gdLst/>
              <a:ahLst/>
              <a:cxnLst/>
              <a:rect l="l" t="t" r="r" b="b"/>
              <a:pathLst>
                <a:path w="789" h="933" extrusionOk="0">
                  <a:moveTo>
                    <a:pt x="659" y="0"/>
                  </a:moveTo>
                  <a:lnTo>
                    <a:pt x="0" y="918"/>
                  </a:lnTo>
                  <a:cubicBezTo>
                    <a:pt x="46" y="927"/>
                    <a:pt x="92" y="932"/>
                    <a:pt x="137" y="932"/>
                  </a:cubicBezTo>
                  <a:cubicBezTo>
                    <a:pt x="334" y="932"/>
                    <a:pt x="518" y="843"/>
                    <a:pt x="633" y="685"/>
                  </a:cubicBezTo>
                  <a:cubicBezTo>
                    <a:pt x="776" y="478"/>
                    <a:pt x="788" y="207"/>
                    <a:pt x="65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01" name="Google Shape;3801;p38"/>
            <p:cNvSpPr/>
            <p:nvPr/>
          </p:nvSpPr>
          <p:spPr>
            <a:xfrm>
              <a:off x="4655225" y="3350200"/>
              <a:ext cx="19725" cy="23650"/>
            </a:xfrm>
            <a:custGeom>
              <a:avLst/>
              <a:gdLst/>
              <a:ahLst/>
              <a:cxnLst/>
              <a:rect l="l" t="t" r="r" b="b"/>
              <a:pathLst>
                <a:path w="789" h="946" extrusionOk="0">
                  <a:moveTo>
                    <a:pt x="659" y="1"/>
                  </a:moveTo>
                  <a:lnTo>
                    <a:pt x="0" y="931"/>
                  </a:lnTo>
                  <a:cubicBezTo>
                    <a:pt x="43" y="941"/>
                    <a:pt x="87" y="945"/>
                    <a:pt x="131" y="945"/>
                  </a:cubicBezTo>
                  <a:cubicBezTo>
                    <a:pt x="324" y="945"/>
                    <a:pt x="518" y="854"/>
                    <a:pt x="634" y="686"/>
                  </a:cubicBezTo>
                  <a:cubicBezTo>
                    <a:pt x="776" y="479"/>
                    <a:pt x="789" y="220"/>
                    <a:pt x="65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02" name="Google Shape;3802;p38"/>
            <p:cNvSpPr/>
            <p:nvPr/>
          </p:nvSpPr>
          <p:spPr>
            <a:xfrm>
              <a:off x="4692700" y="3297550"/>
              <a:ext cx="19725" cy="23300"/>
            </a:xfrm>
            <a:custGeom>
              <a:avLst/>
              <a:gdLst/>
              <a:ahLst/>
              <a:cxnLst/>
              <a:rect l="l" t="t" r="r" b="b"/>
              <a:pathLst>
                <a:path w="789" h="932" extrusionOk="0">
                  <a:moveTo>
                    <a:pt x="660" y="0"/>
                  </a:moveTo>
                  <a:lnTo>
                    <a:pt x="0" y="918"/>
                  </a:lnTo>
                  <a:cubicBezTo>
                    <a:pt x="46" y="927"/>
                    <a:pt x="91" y="932"/>
                    <a:pt x="136" y="932"/>
                  </a:cubicBezTo>
                  <a:cubicBezTo>
                    <a:pt x="334" y="932"/>
                    <a:pt x="520" y="841"/>
                    <a:pt x="647" y="672"/>
                  </a:cubicBezTo>
                  <a:cubicBezTo>
                    <a:pt x="789" y="478"/>
                    <a:pt x="789" y="207"/>
                    <a:pt x="66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03" name="Google Shape;3803;p38"/>
            <p:cNvSpPr/>
            <p:nvPr/>
          </p:nvSpPr>
          <p:spPr>
            <a:xfrm>
              <a:off x="4730500" y="3244550"/>
              <a:ext cx="19725" cy="23625"/>
            </a:xfrm>
            <a:custGeom>
              <a:avLst/>
              <a:gdLst/>
              <a:ahLst/>
              <a:cxnLst/>
              <a:rect l="l" t="t" r="r" b="b"/>
              <a:pathLst>
                <a:path w="789" h="945" extrusionOk="0">
                  <a:moveTo>
                    <a:pt x="660" y="0"/>
                  </a:moveTo>
                  <a:lnTo>
                    <a:pt x="1" y="931"/>
                  </a:lnTo>
                  <a:cubicBezTo>
                    <a:pt x="43" y="940"/>
                    <a:pt x="85" y="944"/>
                    <a:pt x="127" y="944"/>
                  </a:cubicBezTo>
                  <a:cubicBezTo>
                    <a:pt x="328" y="944"/>
                    <a:pt x="516" y="846"/>
                    <a:pt x="634" y="685"/>
                  </a:cubicBezTo>
                  <a:cubicBezTo>
                    <a:pt x="776" y="479"/>
                    <a:pt x="789" y="207"/>
                    <a:pt x="66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04" name="Google Shape;3804;p38"/>
            <p:cNvSpPr/>
            <p:nvPr/>
          </p:nvSpPr>
          <p:spPr>
            <a:xfrm>
              <a:off x="4433500" y="3713150"/>
              <a:ext cx="34350" cy="31000"/>
            </a:xfrm>
            <a:custGeom>
              <a:avLst/>
              <a:gdLst/>
              <a:ahLst/>
              <a:cxnLst/>
              <a:rect l="l" t="t" r="r" b="b"/>
              <a:pathLst>
                <a:path w="1374" h="1240" extrusionOk="0">
                  <a:moveTo>
                    <a:pt x="682" y="0"/>
                  </a:moveTo>
                  <a:cubicBezTo>
                    <a:pt x="325" y="0"/>
                    <a:pt x="0" y="313"/>
                    <a:pt x="68" y="720"/>
                  </a:cubicBezTo>
                  <a:cubicBezTo>
                    <a:pt x="123" y="1048"/>
                    <a:pt x="399" y="1239"/>
                    <a:pt x="681" y="1239"/>
                  </a:cubicBezTo>
                  <a:cubicBezTo>
                    <a:pt x="865" y="1239"/>
                    <a:pt x="1052" y="1157"/>
                    <a:pt x="1179" y="979"/>
                  </a:cubicBezTo>
                  <a:cubicBezTo>
                    <a:pt x="1373" y="694"/>
                    <a:pt x="1309" y="319"/>
                    <a:pt x="1037" y="113"/>
                  </a:cubicBezTo>
                  <a:cubicBezTo>
                    <a:pt x="924" y="35"/>
                    <a:pt x="801" y="0"/>
                    <a:pt x="68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05" name="Google Shape;3805;p38"/>
            <p:cNvSpPr/>
            <p:nvPr/>
          </p:nvSpPr>
          <p:spPr>
            <a:xfrm>
              <a:off x="4467825" y="3660150"/>
              <a:ext cx="40525" cy="31075"/>
            </a:xfrm>
            <a:custGeom>
              <a:avLst/>
              <a:gdLst/>
              <a:ahLst/>
              <a:cxnLst/>
              <a:rect l="l" t="t" r="r" b="b"/>
              <a:pathLst>
                <a:path w="1621" h="1243" extrusionOk="0">
                  <a:moveTo>
                    <a:pt x="817" y="1"/>
                  </a:moveTo>
                  <a:cubicBezTo>
                    <a:pt x="783" y="1"/>
                    <a:pt x="747" y="4"/>
                    <a:pt x="711" y="10"/>
                  </a:cubicBezTo>
                  <a:cubicBezTo>
                    <a:pt x="168" y="100"/>
                    <a:pt x="0" y="811"/>
                    <a:pt x="453" y="1121"/>
                  </a:cubicBezTo>
                  <a:cubicBezTo>
                    <a:pt x="560" y="1203"/>
                    <a:pt x="686" y="1242"/>
                    <a:pt x="811" y="1242"/>
                  </a:cubicBezTo>
                  <a:cubicBezTo>
                    <a:pt x="1003" y="1242"/>
                    <a:pt x="1194" y="1151"/>
                    <a:pt x="1319" y="979"/>
                  </a:cubicBezTo>
                  <a:cubicBezTo>
                    <a:pt x="1620" y="569"/>
                    <a:pt x="1302" y="1"/>
                    <a:pt x="81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06" name="Google Shape;3806;p38"/>
            <p:cNvSpPr/>
            <p:nvPr/>
          </p:nvSpPr>
          <p:spPr>
            <a:xfrm>
              <a:off x="4508200" y="3607325"/>
              <a:ext cx="34600" cy="31000"/>
            </a:xfrm>
            <a:custGeom>
              <a:avLst/>
              <a:gdLst/>
              <a:ahLst/>
              <a:cxnLst/>
              <a:rect l="l" t="t" r="r" b="b"/>
              <a:pathLst>
                <a:path w="1384" h="1240" extrusionOk="0">
                  <a:moveTo>
                    <a:pt x="696" y="1"/>
                  </a:moveTo>
                  <a:cubicBezTo>
                    <a:pt x="514" y="1"/>
                    <a:pt x="330" y="83"/>
                    <a:pt x="208" y="262"/>
                  </a:cubicBezTo>
                  <a:cubicBezTo>
                    <a:pt x="1" y="546"/>
                    <a:pt x="65" y="921"/>
                    <a:pt x="350" y="1128"/>
                  </a:cubicBezTo>
                  <a:cubicBezTo>
                    <a:pt x="460" y="1205"/>
                    <a:pt x="581" y="1240"/>
                    <a:pt x="699" y="1240"/>
                  </a:cubicBezTo>
                  <a:cubicBezTo>
                    <a:pt x="1054" y="1240"/>
                    <a:pt x="1384" y="927"/>
                    <a:pt x="1306" y="520"/>
                  </a:cubicBezTo>
                  <a:cubicBezTo>
                    <a:pt x="1251" y="192"/>
                    <a:pt x="975" y="1"/>
                    <a:pt x="69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07" name="Google Shape;3807;p38"/>
            <p:cNvSpPr/>
            <p:nvPr/>
          </p:nvSpPr>
          <p:spPr>
            <a:xfrm>
              <a:off x="4546000" y="3554475"/>
              <a:ext cx="34350" cy="31000"/>
            </a:xfrm>
            <a:custGeom>
              <a:avLst/>
              <a:gdLst/>
              <a:ahLst/>
              <a:cxnLst/>
              <a:rect l="l" t="t" r="r" b="b"/>
              <a:pathLst>
                <a:path w="1374" h="1240" extrusionOk="0">
                  <a:moveTo>
                    <a:pt x="695" y="1"/>
                  </a:moveTo>
                  <a:cubicBezTo>
                    <a:pt x="510" y="1"/>
                    <a:pt x="323" y="82"/>
                    <a:pt x="195" y="256"/>
                  </a:cubicBezTo>
                  <a:cubicBezTo>
                    <a:pt x="1" y="540"/>
                    <a:pt x="66" y="928"/>
                    <a:pt x="337" y="1122"/>
                  </a:cubicBezTo>
                  <a:cubicBezTo>
                    <a:pt x="451" y="1203"/>
                    <a:pt x="575" y="1240"/>
                    <a:pt x="695" y="1240"/>
                  </a:cubicBezTo>
                  <a:cubicBezTo>
                    <a:pt x="1051" y="1240"/>
                    <a:pt x="1374" y="921"/>
                    <a:pt x="1306" y="515"/>
                  </a:cubicBezTo>
                  <a:cubicBezTo>
                    <a:pt x="1252" y="187"/>
                    <a:pt x="976" y="1"/>
                    <a:pt x="69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08" name="Google Shape;3808;p38"/>
            <p:cNvSpPr/>
            <p:nvPr/>
          </p:nvSpPr>
          <p:spPr>
            <a:xfrm>
              <a:off x="4583825" y="3501575"/>
              <a:ext cx="34325" cy="30925"/>
            </a:xfrm>
            <a:custGeom>
              <a:avLst/>
              <a:gdLst/>
              <a:ahLst/>
              <a:cxnLst/>
              <a:rect l="l" t="t" r="r" b="b"/>
              <a:pathLst>
                <a:path w="1373" h="1237" extrusionOk="0">
                  <a:moveTo>
                    <a:pt x="701" y="0"/>
                  </a:moveTo>
                  <a:cubicBezTo>
                    <a:pt x="514" y="0"/>
                    <a:pt x="324" y="84"/>
                    <a:pt x="194" y="265"/>
                  </a:cubicBezTo>
                  <a:cubicBezTo>
                    <a:pt x="0" y="537"/>
                    <a:pt x="65" y="925"/>
                    <a:pt x="336" y="1118"/>
                  </a:cubicBezTo>
                  <a:cubicBezTo>
                    <a:pt x="450" y="1200"/>
                    <a:pt x="574" y="1236"/>
                    <a:pt x="694" y="1236"/>
                  </a:cubicBezTo>
                  <a:cubicBezTo>
                    <a:pt x="1050" y="1236"/>
                    <a:pt x="1373" y="917"/>
                    <a:pt x="1305" y="511"/>
                  </a:cubicBezTo>
                  <a:cubicBezTo>
                    <a:pt x="1251" y="186"/>
                    <a:pt x="979" y="0"/>
                    <a:pt x="70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09" name="Google Shape;3809;p38"/>
            <p:cNvSpPr/>
            <p:nvPr/>
          </p:nvSpPr>
          <p:spPr>
            <a:xfrm>
              <a:off x="4621300" y="3448700"/>
              <a:ext cx="34600" cy="31000"/>
            </a:xfrm>
            <a:custGeom>
              <a:avLst/>
              <a:gdLst/>
              <a:ahLst/>
              <a:cxnLst/>
              <a:rect l="l" t="t" r="r" b="b"/>
              <a:pathLst>
                <a:path w="1384" h="1240" extrusionOk="0">
                  <a:moveTo>
                    <a:pt x="695" y="0"/>
                  </a:moveTo>
                  <a:cubicBezTo>
                    <a:pt x="513" y="0"/>
                    <a:pt x="330" y="82"/>
                    <a:pt x="207" y="261"/>
                  </a:cubicBezTo>
                  <a:cubicBezTo>
                    <a:pt x="0" y="532"/>
                    <a:pt x="65" y="920"/>
                    <a:pt x="349" y="1127"/>
                  </a:cubicBezTo>
                  <a:cubicBezTo>
                    <a:pt x="459" y="1204"/>
                    <a:pt x="580" y="1239"/>
                    <a:pt x="699" y="1239"/>
                  </a:cubicBezTo>
                  <a:cubicBezTo>
                    <a:pt x="1054" y="1239"/>
                    <a:pt x="1383" y="927"/>
                    <a:pt x="1306" y="519"/>
                  </a:cubicBezTo>
                  <a:cubicBezTo>
                    <a:pt x="1251" y="191"/>
                    <a:pt x="974" y="0"/>
                    <a:pt x="6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10" name="Google Shape;3810;p38"/>
            <p:cNvSpPr/>
            <p:nvPr/>
          </p:nvSpPr>
          <p:spPr>
            <a:xfrm>
              <a:off x="4659100" y="3395850"/>
              <a:ext cx="34350" cy="30850"/>
            </a:xfrm>
            <a:custGeom>
              <a:avLst/>
              <a:gdLst/>
              <a:ahLst/>
              <a:cxnLst/>
              <a:rect l="l" t="t" r="r" b="b"/>
              <a:pathLst>
                <a:path w="1374" h="1234" extrusionOk="0">
                  <a:moveTo>
                    <a:pt x="695" y="0"/>
                  </a:moveTo>
                  <a:cubicBezTo>
                    <a:pt x="510" y="0"/>
                    <a:pt x="322" y="81"/>
                    <a:pt x="194" y="255"/>
                  </a:cubicBezTo>
                  <a:cubicBezTo>
                    <a:pt x="0" y="540"/>
                    <a:pt x="65" y="915"/>
                    <a:pt x="336" y="1121"/>
                  </a:cubicBezTo>
                  <a:cubicBezTo>
                    <a:pt x="449" y="1199"/>
                    <a:pt x="572" y="1234"/>
                    <a:pt x="691" y="1234"/>
                  </a:cubicBezTo>
                  <a:cubicBezTo>
                    <a:pt x="1049" y="1234"/>
                    <a:pt x="1373" y="921"/>
                    <a:pt x="1306" y="514"/>
                  </a:cubicBezTo>
                  <a:cubicBezTo>
                    <a:pt x="1251" y="187"/>
                    <a:pt x="976" y="0"/>
                    <a:pt x="6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11" name="Google Shape;3811;p38"/>
            <p:cNvSpPr/>
            <p:nvPr/>
          </p:nvSpPr>
          <p:spPr>
            <a:xfrm>
              <a:off x="4696900" y="3342850"/>
              <a:ext cx="34350" cy="31000"/>
            </a:xfrm>
            <a:custGeom>
              <a:avLst/>
              <a:gdLst/>
              <a:ahLst/>
              <a:cxnLst/>
              <a:rect l="l" t="t" r="r" b="b"/>
              <a:pathLst>
                <a:path w="1374" h="1240" extrusionOk="0">
                  <a:moveTo>
                    <a:pt x="695" y="1"/>
                  </a:moveTo>
                  <a:cubicBezTo>
                    <a:pt x="510" y="1"/>
                    <a:pt x="323" y="81"/>
                    <a:pt x="194" y="256"/>
                  </a:cubicBezTo>
                  <a:cubicBezTo>
                    <a:pt x="0" y="540"/>
                    <a:pt x="65" y="928"/>
                    <a:pt x="336" y="1122"/>
                  </a:cubicBezTo>
                  <a:cubicBezTo>
                    <a:pt x="451" y="1203"/>
                    <a:pt x="574" y="1240"/>
                    <a:pt x="694" y="1240"/>
                  </a:cubicBezTo>
                  <a:cubicBezTo>
                    <a:pt x="1051" y="1240"/>
                    <a:pt x="1373" y="920"/>
                    <a:pt x="1306" y="514"/>
                  </a:cubicBezTo>
                  <a:cubicBezTo>
                    <a:pt x="1251" y="187"/>
                    <a:pt x="976" y="1"/>
                    <a:pt x="69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12" name="Google Shape;3812;p38"/>
            <p:cNvSpPr/>
            <p:nvPr/>
          </p:nvSpPr>
          <p:spPr>
            <a:xfrm>
              <a:off x="4734375" y="3290025"/>
              <a:ext cx="34675" cy="30825"/>
            </a:xfrm>
            <a:custGeom>
              <a:avLst/>
              <a:gdLst/>
              <a:ahLst/>
              <a:cxnLst/>
              <a:rect l="l" t="t" r="r" b="b"/>
              <a:pathLst>
                <a:path w="1387" h="1233" extrusionOk="0">
                  <a:moveTo>
                    <a:pt x="703" y="1"/>
                  </a:moveTo>
                  <a:cubicBezTo>
                    <a:pt x="517" y="1"/>
                    <a:pt x="331" y="82"/>
                    <a:pt x="207" y="262"/>
                  </a:cubicBezTo>
                  <a:cubicBezTo>
                    <a:pt x="1" y="534"/>
                    <a:pt x="65" y="921"/>
                    <a:pt x="350" y="1115"/>
                  </a:cubicBezTo>
                  <a:cubicBezTo>
                    <a:pt x="464" y="1197"/>
                    <a:pt x="588" y="1233"/>
                    <a:pt x="708" y="1233"/>
                  </a:cubicBezTo>
                  <a:cubicBezTo>
                    <a:pt x="1064" y="1233"/>
                    <a:pt x="1387" y="914"/>
                    <a:pt x="1319" y="508"/>
                  </a:cubicBezTo>
                  <a:cubicBezTo>
                    <a:pt x="1264" y="189"/>
                    <a:pt x="985" y="1"/>
                    <a:pt x="70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13" name="Google Shape;3813;p38"/>
            <p:cNvSpPr/>
            <p:nvPr/>
          </p:nvSpPr>
          <p:spPr>
            <a:xfrm>
              <a:off x="4772175" y="3237050"/>
              <a:ext cx="34350" cy="31000"/>
            </a:xfrm>
            <a:custGeom>
              <a:avLst/>
              <a:gdLst/>
              <a:ahLst/>
              <a:cxnLst/>
              <a:rect l="l" t="t" r="r" b="b"/>
              <a:pathLst>
                <a:path w="1374" h="1240" extrusionOk="0">
                  <a:moveTo>
                    <a:pt x="693" y="1"/>
                  </a:moveTo>
                  <a:cubicBezTo>
                    <a:pt x="509" y="1"/>
                    <a:pt x="322" y="83"/>
                    <a:pt x="195" y="262"/>
                  </a:cubicBezTo>
                  <a:cubicBezTo>
                    <a:pt x="1" y="546"/>
                    <a:pt x="65" y="921"/>
                    <a:pt x="350" y="1128"/>
                  </a:cubicBezTo>
                  <a:cubicBezTo>
                    <a:pt x="460" y="1205"/>
                    <a:pt x="580" y="1240"/>
                    <a:pt x="697" y="1240"/>
                  </a:cubicBezTo>
                  <a:cubicBezTo>
                    <a:pt x="1049" y="1240"/>
                    <a:pt x="1374" y="927"/>
                    <a:pt x="1306" y="520"/>
                  </a:cubicBezTo>
                  <a:cubicBezTo>
                    <a:pt x="1251" y="192"/>
                    <a:pt x="975" y="1"/>
                    <a:pt x="6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14" name="Google Shape;3814;p38"/>
            <p:cNvSpPr/>
            <p:nvPr/>
          </p:nvSpPr>
          <p:spPr>
            <a:xfrm>
              <a:off x="4467500" y="3766025"/>
              <a:ext cx="17800" cy="19750"/>
            </a:xfrm>
            <a:custGeom>
              <a:avLst/>
              <a:gdLst/>
              <a:ahLst/>
              <a:cxnLst/>
              <a:rect l="l" t="t" r="r" b="b"/>
              <a:pathLst>
                <a:path w="712" h="790" extrusionOk="0">
                  <a:moveTo>
                    <a:pt x="0" y="1"/>
                  </a:moveTo>
                  <a:cubicBezTo>
                    <a:pt x="233" y="246"/>
                    <a:pt x="453" y="505"/>
                    <a:pt x="634" y="789"/>
                  </a:cubicBezTo>
                  <a:cubicBezTo>
                    <a:pt x="711" y="531"/>
                    <a:pt x="608" y="272"/>
                    <a:pt x="401" y="117"/>
                  </a:cubicBezTo>
                  <a:cubicBezTo>
                    <a:pt x="285" y="40"/>
                    <a:pt x="143" y="1"/>
                    <a:pt x="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15" name="Google Shape;3815;p38"/>
            <p:cNvSpPr/>
            <p:nvPr/>
          </p:nvSpPr>
          <p:spPr>
            <a:xfrm>
              <a:off x="4486225" y="3713150"/>
              <a:ext cx="40200" cy="30825"/>
            </a:xfrm>
            <a:custGeom>
              <a:avLst/>
              <a:gdLst/>
              <a:ahLst/>
              <a:cxnLst/>
              <a:rect l="l" t="t" r="r" b="b"/>
              <a:pathLst>
                <a:path w="1608" h="1233" extrusionOk="0">
                  <a:moveTo>
                    <a:pt x="807" y="0"/>
                  </a:moveTo>
                  <a:cubicBezTo>
                    <a:pt x="772" y="0"/>
                    <a:pt x="736" y="3"/>
                    <a:pt x="699" y="9"/>
                  </a:cubicBezTo>
                  <a:cubicBezTo>
                    <a:pt x="156" y="100"/>
                    <a:pt x="1" y="798"/>
                    <a:pt x="440" y="1121"/>
                  </a:cubicBezTo>
                  <a:cubicBezTo>
                    <a:pt x="551" y="1196"/>
                    <a:pt x="678" y="1233"/>
                    <a:pt x="803" y="1233"/>
                  </a:cubicBezTo>
                  <a:cubicBezTo>
                    <a:pt x="998" y="1233"/>
                    <a:pt x="1188" y="1144"/>
                    <a:pt x="1306" y="979"/>
                  </a:cubicBezTo>
                  <a:cubicBezTo>
                    <a:pt x="1608" y="557"/>
                    <a:pt x="1291" y="0"/>
                    <a:pt x="8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16" name="Google Shape;3816;p38"/>
            <p:cNvSpPr/>
            <p:nvPr/>
          </p:nvSpPr>
          <p:spPr>
            <a:xfrm>
              <a:off x="4523950" y="3660175"/>
              <a:ext cx="40175" cy="30825"/>
            </a:xfrm>
            <a:custGeom>
              <a:avLst/>
              <a:gdLst/>
              <a:ahLst/>
              <a:cxnLst/>
              <a:rect l="l" t="t" r="r" b="b"/>
              <a:pathLst>
                <a:path w="1607" h="1233" extrusionOk="0">
                  <a:moveTo>
                    <a:pt x="802" y="0"/>
                  </a:moveTo>
                  <a:cubicBezTo>
                    <a:pt x="610" y="0"/>
                    <a:pt x="420" y="89"/>
                    <a:pt x="301" y="254"/>
                  </a:cubicBezTo>
                  <a:cubicBezTo>
                    <a:pt x="0" y="676"/>
                    <a:pt x="306" y="1233"/>
                    <a:pt x="788" y="1233"/>
                  </a:cubicBezTo>
                  <a:cubicBezTo>
                    <a:pt x="823" y="1233"/>
                    <a:pt x="859" y="1230"/>
                    <a:pt x="896" y="1224"/>
                  </a:cubicBezTo>
                  <a:cubicBezTo>
                    <a:pt x="1439" y="1133"/>
                    <a:pt x="1607" y="435"/>
                    <a:pt x="1154" y="112"/>
                  </a:cubicBezTo>
                  <a:cubicBezTo>
                    <a:pt x="1048" y="36"/>
                    <a:pt x="925" y="0"/>
                    <a:pt x="8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17" name="Google Shape;3817;p38"/>
            <p:cNvSpPr/>
            <p:nvPr/>
          </p:nvSpPr>
          <p:spPr>
            <a:xfrm>
              <a:off x="4561725" y="3607525"/>
              <a:ext cx="40200" cy="30800"/>
            </a:xfrm>
            <a:custGeom>
              <a:avLst/>
              <a:gdLst/>
              <a:ahLst/>
              <a:cxnLst/>
              <a:rect l="l" t="t" r="r" b="b"/>
              <a:pathLst>
                <a:path w="1608" h="1232" extrusionOk="0">
                  <a:moveTo>
                    <a:pt x="806" y="0"/>
                  </a:moveTo>
                  <a:cubicBezTo>
                    <a:pt x="612" y="0"/>
                    <a:pt x="416" y="92"/>
                    <a:pt x="290" y="267"/>
                  </a:cubicBezTo>
                  <a:cubicBezTo>
                    <a:pt x="0" y="676"/>
                    <a:pt x="307" y="1232"/>
                    <a:pt x="789" y="1232"/>
                  </a:cubicBezTo>
                  <a:cubicBezTo>
                    <a:pt x="824" y="1232"/>
                    <a:pt x="860" y="1229"/>
                    <a:pt x="897" y="1223"/>
                  </a:cubicBezTo>
                  <a:cubicBezTo>
                    <a:pt x="1440" y="1132"/>
                    <a:pt x="1608" y="435"/>
                    <a:pt x="1155" y="111"/>
                  </a:cubicBezTo>
                  <a:cubicBezTo>
                    <a:pt x="1051" y="37"/>
                    <a:pt x="928" y="0"/>
                    <a:pt x="80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18" name="Google Shape;3818;p38"/>
            <p:cNvSpPr/>
            <p:nvPr/>
          </p:nvSpPr>
          <p:spPr>
            <a:xfrm>
              <a:off x="4599225" y="3554575"/>
              <a:ext cx="40175" cy="30775"/>
            </a:xfrm>
            <a:custGeom>
              <a:avLst/>
              <a:gdLst/>
              <a:ahLst/>
              <a:cxnLst/>
              <a:rect l="l" t="t" r="r" b="b"/>
              <a:pathLst>
                <a:path w="1607" h="1231" extrusionOk="0">
                  <a:moveTo>
                    <a:pt x="799" y="1"/>
                  </a:moveTo>
                  <a:cubicBezTo>
                    <a:pt x="610" y="1"/>
                    <a:pt x="426" y="89"/>
                    <a:pt x="302" y="252"/>
                  </a:cubicBezTo>
                  <a:cubicBezTo>
                    <a:pt x="0" y="674"/>
                    <a:pt x="306" y="1230"/>
                    <a:pt x="789" y="1230"/>
                  </a:cubicBezTo>
                  <a:cubicBezTo>
                    <a:pt x="824" y="1230"/>
                    <a:pt x="859" y="1228"/>
                    <a:pt x="896" y="1221"/>
                  </a:cubicBezTo>
                  <a:cubicBezTo>
                    <a:pt x="1439" y="1144"/>
                    <a:pt x="1607" y="433"/>
                    <a:pt x="1168" y="123"/>
                  </a:cubicBezTo>
                  <a:cubicBezTo>
                    <a:pt x="1054" y="40"/>
                    <a:pt x="926" y="1"/>
                    <a:pt x="79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19" name="Google Shape;3819;p38"/>
            <p:cNvSpPr/>
            <p:nvPr/>
          </p:nvSpPr>
          <p:spPr>
            <a:xfrm>
              <a:off x="4637025" y="3501550"/>
              <a:ext cx="40200" cy="30800"/>
            </a:xfrm>
            <a:custGeom>
              <a:avLst/>
              <a:gdLst/>
              <a:ahLst/>
              <a:cxnLst/>
              <a:rect l="l" t="t" r="r" b="b"/>
              <a:pathLst>
                <a:path w="1608" h="1232" extrusionOk="0">
                  <a:moveTo>
                    <a:pt x="806" y="0"/>
                  </a:moveTo>
                  <a:cubicBezTo>
                    <a:pt x="613" y="0"/>
                    <a:pt x="421" y="92"/>
                    <a:pt x="302" y="266"/>
                  </a:cubicBezTo>
                  <a:cubicBezTo>
                    <a:pt x="1" y="676"/>
                    <a:pt x="306" y="1232"/>
                    <a:pt x="789" y="1232"/>
                  </a:cubicBezTo>
                  <a:cubicBezTo>
                    <a:pt x="824" y="1232"/>
                    <a:pt x="860" y="1229"/>
                    <a:pt x="896" y="1223"/>
                  </a:cubicBezTo>
                  <a:cubicBezTo>
                    <a:pt x="1439" y="1132"/>
                    <a:pt x="1607" y="434"/>
                    <a:pt x="1155" y="111"/>
                  </a:cubicBezTo>
                  <a:cubicBezTo>
                    <a:pt x="1050" y="37"/>
                    <a:pt x="928" y="0"/>
                    <a:pt x="80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20" name="Google Shape;3820;p38"/>
            <p:cNvSpPr/>
            <p:nvPr/>
          </p:nvSpPr>
          <p:spPr>
            <a:xfrm>
              <a:off x="4674825" y="3448625"/>
              <a:ext cx="40200" cy="31075"/>
            </a:xfrm>
            <a:custGeom>
              <a:avLst/>
              <a:gdLst/>
              <a:ahLst/>
              <a:cxnLst/>
              <a:rect l="l" t="t" r="r" b="b"/>
              <a:pathLst>
                <a:path w="1608" h="1243" extrusionOk="0">
                  <a:moveTo>
                    <a:pt x="797" y="1"/>
                  </a:moveTo>
                  <a:cubicBezTo>
                    <a:pt x="607" y="1"/>
                    <a:pt x="419" y="92"/>
                    <a:pt x="302" y="264"/>
                  </a:cubicBezTo>
                  <a:cubicBezTo>
                    <a:pt x="0" y="674"/>
                    <a:pt x="307" y="1242"/>
                    <a:pt x="791" y="1242"/>
                  </a:cubicBezTo>
                  <a:cubicBezTo>
                    <a:pt x="825" y="1242"/>
                    <a:pt x="860" y="1239"/>
                    <a:pt x="896" y="1233"/>
                  </a:cubicBezTo>
                  <a:cubicBezTo>
                    <a:pt x="1439" y="1143"/>
                    <a:pt x="1607" y="432"/>
                    <a:pt x="1155" y="122"/>
                  </a:cubicBezTo>
                  <a:cubicBezTo>
                    <a:pt x="1047" y="40"/>
                    <a:pt x="922" y="1"/>
                    <a:pt x="79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21" name="Google Shape;3821;p38"/>
            <p:cNvSpPr/>
            <p:nvPr/>
          </p:nvSpPr>
          <p:spPr>
            <a:xfrm>
              <a:off x="4712675" y="3395875"/>
              <a:ext cx="39825" cy="30575"/>
            </a:xfrm>
            <a:custGeom>
              <a:avLst/>
              <a:gdLst/>
              <a:ahLst/>
              <a:cxnLst/>
              <a:rect l="l" t="t" r="r" b="b"/>
              <a:pathLst>
                <a:path w="1593" h="1223" extrusionOk="0">
                  <a:moveTo>
                    <a:pt x="794" y="0"/>
                  </a:moveTo>
                  <a:cubicBezTo>
                    <a:pt x="602" y="0"/>
                    <a:pt x="413" y="89"/>
                    <a:pt x="287" y="254"/>
                  </a:cubicBezTo>
                  <a:cubicBezTo>
                    <a:pt x="1" y="672"/>
                    <a:pt x="298" y="1222"/>
                    <a:pt x="773" y="1222"/>
                  </a:cubicBezTo>
                  <a:cubicBezTo>
                    <a:pt x="813" y="1222"/>
                    <a:pt x="853" y="1219"/>
                    <a:pt x="894" y="1211"/>
                  </a:cubicBezTo>
                  <a:cubicBezTo>
                    <a:pt x="1437" y="1120"/>
                    <a:pt x="1592" y="422"/>
                    <a:pt x="1153" y="112"/>
                  </a:cubicBezTo>
                  <a:cubicBezTo>
                    <a:pt x="1042" y="37"/>
                    <a:pt x="917" y="0"/>
                    <a:pt x="79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22" name="Google Shape;3822;p38"/>
            <p:cNvSpPr/>
            <p:nvPr/>
          </p:nvSpPr>
          <p:spPr>
            <a:xfrm>
              <a:off x="4750100" y="3342875"/>
              <a:ext cx="40200" cy="30850"/>
            </a:xfrm>
            <a:custGeom>
              <a:avLst/>
              <a:gdLst/>
              <a:ahLst/>
              <a:cxnLst/>
              <a:rect l="l" t="t" r="r" b="b"/>
              <a:pathLst>
                <a:path w="1608" h="1234" extrusionOk="0">
                  <a:moveTo>
                    <a:pt x="803" y="1"/>
                  </a:moveTo>
                  <a:cubicBezTo>
                    <a:pt x="611" y="1"/>
                    <a:pt x="420" y="89"/>
                    <a:pt x="302" y="255"/>
                  </a:cubicBezTo>
                  <a:cubicBezTo>
                    <a:pt x="1" y="677"/>
                    <a:pt x="306" y="1233"/>
                    <a:pt x="789" y="1233"/>
                  </a:cubicBezTo>
                  <a:cubicBezTo>
                    <a:pt x="824" y="1233"/>
                    <a:pt x="860" y="1230"/>
                    <a:pt x="897" y="1224"/>
                  </a:cubicBezTo>
                  <a:cubicBezTo>
                    <a:pt x="1439" y="1134"/>
                    <a:pt x="1607" y="436"/>
                    <a:pt x="1155" y="113"/>
                  </a:cubicBezTo>
                  <a:cubicBezTo>
                    <a:pt x="1049" y="37"/>
                    <a:pt x="926" y="1"/>
                    <a:pt x="80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23" name="Google Shape;3823;p38"/>
            <p:cNvSpPr/>
            <p:nvPr/>
          </p:nvSpPr>
          <p:spPr>
            <a:xfrm>
              <a:off x="4787925" y="3289900"/>
              <a:ext cx="40175" cy="30825"/>
            </a:xfrm>
            <a:custGeom>
              <a:avLst/>
              <a:gdLst/>
              <a:ahLst/>
              <a:cxnLst/>
              <a:rect l="l" t="t" r="r" b="b"/>
              <a:pathLst>
                <a:path w="1607" h="1233" extrusionOk="0">
                  <a:moveTo>
                    <a:pt x="806" y="1"/>
                  </a:moveTo>
                  <a:cubicBezTo>
                    <a:pt x="612" y="1"/>
                    <a:pt x="420" y="93"/>
                    <a:pt x="301" y="267"/>
                  </a:cubicBezTo>
                  <a:cubicBezTo>
                    <a:pt x="0" y="677"/>
                    <a:pt x="305" y="1233"/>
                    <a:pt x="788" y="1233"/>
                  </a:cubicBezTo>
                  <a:cubicBezTo>
                    <a:pt x="823" y="1233"/>
                    <a:pt x="859" y="1230"/>
                    <a:pt x="896" y="1224"/>
                  </a:cubicBezTo>
                  <a:cubicBezTo>
                    <a:pt x="1439" y="1133"/>
                    <a:pt x="1607" y="435"/>
                    <a:pt x="1154" y="112"/>
                  </a:cubicBezTo>
                  <a:cubicBezTo>
                    <a:pt x="1049" y="37"/>
                    <a:pt x="927" y="1"/>
                    <a:pt x="806" y="1"/>
                  </a:cubicBezTo>
                  <a:close/>
                </a:path>
              </a:pathLst>
            </a:custGeom>
            <a:solidFill>
              <a:srgbClr val="FC64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24" name="Google Shape;3824;p38"/>
            <p:cNvSpPr/>
            <p:nvPr/>
          </p:nvSpPr>
          <p:spPr>
            <a:xfrm>
              <a:off x="4826775" y="3239375"/>
              <a:ext cx="35375" cy="28575"/>
            </a:xfrm>
            <a:custGeom>
              <a:avLst/>
              <a:gdLst/>
              <a:ahLst/>
              <a:cxnLst/>
              <a:rect l="l" t="t" r="r" b="b"/>
              <a:pathLst>
                <a:path w="1415" h="1143" extrusionOk="0">
                  <a:moveTo>
                    <a:pt x="440" y="1"/>
                  </a:moveTo>
                  <a:cubicBezTo>
                    <a:pt x="363" y="39"/>
                    <a:pt x="298" y="91"/>
                    <a:pt x="246" y="169"/>
                  </a:cubicBezTo>
                  <a:cubicBezTo>
                    <a:pt x="1" y="518"/>
                    <a:pt x="182" y="1022"/>
                    <a:pt x="608" y="1125"/>
                  </a:cubicBezTo>
                  <a:cubicBezTo>
                    <a:pt x="658" y="1137"/>
                    <a:pt x="708" y="1143"/>
                    <a:pt x="756" y="1143"/>
                  </a:cubicBezTo>
                  <a:cubicBezTo>
                    <a:pt x="1119" y="1143"/>
                    <a:pt x="1415" y="817"/>
                    <a:pt x="1358" y="440"/>
                  </a:cubicBezTo>
                  <a:cubicBezTo>
                    <a:pt x="1216" y="388"/>
                    <a:pt x="1087" y="324"/>
                    <a:pt x="957" y="246"/>
                  </a:cubicBezTo>
                  <a:cubicBezTo>
                    <a:pt x="789" y="143"/>
                    <a:pt x="608" y="65"/>
                    <a:pt x="44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25" name="Google Shape;3825;p38"/>
            <p:cNvSpPr/>
            <p:nvPr/>
          </p:nvSpPr>
          <p:spPr>
            <a:xfrm>
              <a:off x="4504325" y="3765800"/>
              <a:ext cx="40200" cy="31150"/>
            </a:xfrm>
            <a:custGeom>
              <a:avLst/>
              <a:gdLst/>
              <a:ahLst/>
              <a:cxnLst/>
              <a:rect l="l" t="t" r="r" b="b"/>
              <a:pathLst>
                <a:path w="1608" h="1246" extrusionOk="0">
                  <a:moveTo>
                    <a:pt x="805" y="1"/>
                  </a:moveTo>
                  <a:cubicBezTo>
                    <a:pt x="770" y="1"/>
                    <a:pt x="735" y="4"/>
                    <a:pt x="699" y="10"/>
                  </a:cubicBezTo>
                  <a:cubicBezTo>
                    <a:pt x="156" y="113"/>
                    <a:pt x="1" y="811"/>
                    <a:pt x="453" y="1134"/>
                  </a:cubicBezTo>
                  <a:cubicBezTo>
                    <a:pt x="558" y="1209"/>
                    <a:pt x="680" y="1245"/>
                    <a:pt x="802" y="1245"/>
                  </a:cubicBezTo>
                  <a:cubicBezTo>
                    <a:pt x="995" y="1245"/>
                    <a:pt x="1187" y="1154"/>
                    <a:pt x="1306" y="979"/>
                  </a:cubicBezTo>
                  <a:cubicBezTo>
                    <a:pt x="1608" y="569"/>
                    <a:pt x="1290" y="1"/>
                    <a:pt x="80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26" name="Google Shape;3826;p38"/>
            <p:cNvSpPr/>
            <p:nvPr/>
          </p:nvSpPr>
          <p:spPr>
            <a:xfrm>
              <a:off x="4542125" y="3713150"/>
              <a:ext cx="40200" cy="30825"/>
            </a:xfrm>
            <a:custGeom>
              <a:avLst/>
              <a:gdLst/>
              <a:ahLst/>
              <a:cxnLst/>
              <a:rect l="l" t="t" r="r" b="b"/>
              <a:pathLst>
                <a:path w="1608" h="1233" extrusionOk="0">
                  <a:moveTo>
                    <a:pt x="807" y="0"/>
                  </a:moveTo>
                  <a:cubicBezTo>
                    <a:pt x="771" y="0"/>
                    <a:pt x="735" y="3"/>
                    <a:pt x="699" y="9"/>
                  </a:cubicBezTo>
                  <a:cubicBezTo>
                    <a:pt x="156" y="100"/>
                    <a:pt x="1" y="798"/>
                    <a:pt x="440" y="1121"/>
                  </a:cubicBezTo>
                  <a:cubicBezTo>
                    <a:pt x="551" y="1196"/>
                    <a:pt x="678" y="1233"/>
                    <a:pt x="803" y="1233"/>
                  </a:cubicBezTo>
                  <a:cubicBezTo>
                    <a:pt x="998" y="1233"/>
                    <a:pt x="1188" y="1144"/>
                    <a:pt x="1306" y="979"/>
                  </a:cubicBezTo>
                  <a:cubicBezTo>
                    <a:pt x="1607" y="557"/>
                    <a:pt x="1291" y="0"/>
                    <a:pt x="8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27" name="Google Shape;3827;p38"/>
            <p:cNvSpPr/>
            <p:nvPr/>
          </p:nvSpPr>
          <p:spPr>
            <a:xfrm>
              <a:off x="4579625" y="3660150"/>
              <a:ext cx="40200" cy="30850"/>
            </a:xfrm>
            <a:custGeom>
              <a:avLst/>
              <a:gdLst/>
              <a:ahLst/>
              <a:cxnLst/>
              <a:rect l="l" t="t" r="r" b="b"/>
              <a:pathLst>
                <a:path w="1608" h="1234" extrusionOk="0">
                  <a:moveTo>
                    <a:pt x="818" y="1"/>
                  </a:moveTo>
                  <a:cubicBezTo>
                    <a:pt x="783" y="1"/>
                    <a:pt x="748" y="4"/>
                    <a:pt x="711" y="10"/>
                  </a:cubicBezTo>
                  <a:cubicBezTo>
                    <a:pt x="168" y="100"/>
                    <a:pt x="0" y="798"/>
                    <a:pt x="452" y="1121"/>
                  </a:cubicBezTo>
                  <a:cubicBezTo>
                    <a:pt x="558" y="1197"/>
                    <a:pt x="682" y="1233"/>
                    <a:pt x="806" y="1233"/>
                  </a:cubicBezTo>
                  <a:cubicBezTo>
                    <a:pt x="999" y="1233"/>
                    <a:pt x="1192" y="1144"/>
                    <a:pt x="1318" y="979"/>
                  </a:cubicBezTo>
                  <a:cubicBezTo>
                    <a:pt x="1607" y="557"/>
                    <a:pt x="1301" y="1"/>
                    <a:pt x="8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28" name="Google Shape;3828;p38"/>
            <p:cNvSpPr/>
            <p:nvPr/>
          </p:nvSpPr>
          <p:spPr>
            <a:xfrm>
              <a:off x="4617425" y="3607175"/>
              <a:ext cx="40175" cy="31050"/>
            </a:xfrm>
            <a:custGeom>
              <a:avLst/>
              <a:gdLst/>
              <a:ahLst/>
              <a:cxnLst/>
              <a:rect l="l" t="t" r="r" b="b"/>
              <a:pathLst>
                <a:path w="1607" h="1242" extrusionOk="0">
                  <a:moveTo>
                    <a:pt x="816" y="0"/>
                  </a:moveTo>
                  <a:cubicBezTo>
                    <a:pt x="782" y="0"/>
                    <a:pt x="747" y="3"/>
                    <a:pt x="711" y="9"/>
                  </a:cubicBezTo>
                  <a:cubicBezTo>
                    <a:pt x="168" y="100"/>
                    <a:pt x="0" y="810"/>
                    <a:pt x="452" y="1121"/>
                  </a:cubicBezTo>
                  <a:cubicBezTo>
                    <a:pt x="560" y="1202"/>
                    <a:pt x="686" y="1242"/>
                    <a:pt x="810" y="1242"/>
                  </a:cubicBezTo>
                  <a:cubicBezTo>
                    <a:pt x="1000" y="1242"/>
                    <a:pt x="1188" y="1150"/>
                    <a:pt x="1305" y="978"/>
                  </a:cubicBezTo>
                  <a:cubicBezTo>
                    <a:pt x="1607" y="557"/>
                    <a:pt x="1290" y="0"/>
                    <a:pt x="81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29" name="Google Shape;3829;p38"/>
            <p:cNvSpPr/>
            <p:nvPr/>
          </p:nvSpPr>
          <p:spPr>
            <a:xfrm>
              <a:off x="4655225" y="3554450"/>
              <a:ext cx="40125" cy="30875"/>
            </a:xfrm>
            <a:custGeom>
              <a:avLst/>
              <a:gdLst/>
              <a:ahLst/>
              <a:cxnLst/>
              <a:rect l="l" t="t" r="r" b="b"/>
              <a:pathLst>
                <a:path w="1605" h="1235" extrusionOk="0">
                  <a:moveTo>
                    <a:pt x="817" y="0"/>
                  </a:moveTo>
                  <a:cubicBezTo>
                    <a:pt x="779" y="0"/>
                    <a:pt x="739" y="4"/>
                    <a:pt x="698" y="12"/>
                  </a:cubicBezTo>
                  <a:cubicBezTo>
                    <a:pt x="155" y="102"/>
                    <a:pt x="0" y="800"/>
                    <a:pt x="440" y="1123"/>
                  </a:cubicBezTo>
                  <a:cubicBezTo>
                    <a:pt x="549" y="1198"/>
                    <a:pt x="675" y="1234"/>
                    <a:pt x="798" y="1234"/>
                  </a:cubicBezTo>
                  <a:cubicBezTo>
                    <a:pt x="995" y="1234"/>
                    <a:pt x="1187" y="1142"/>
                    <a:pt x="1306" y="968"/>
                  </a:cubicBezTo>
                  <a:cubicBezTo>
                    <a:pt x="1604" y="561"/>
                    <a:pt x="1295" y="0"/>
                    <a:pt x="81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30" name="Google Shape;3830;p38"/>
            <p:cNvSpPr/>
            <p:nvPr/>
          </p:nvSpPr>
          <p:spPr>
            <a:xfrm>
              <a:off x="4692700" y="3501500"/>
              <a:ext cx="40200" cy="30850"/>
            </a:xfrm>
            <a:custGeom>
              <a:avLst/>
              <a:gdLst/>
              <a:ahLst/>
              <a:cxnLst/>
              <a:rect l="l" t="t" r="r" b="b"/>
              <a:pathLst>
                <a:path w="1608" h="1234" extrusionOk="0">
                  <a:moveTo>
                    <a:pt x="819" y="1"/>
                  </a:moveTo>
                  <a:cubicBezTo>
                    <a:pt x="784" y="1"/>
                    <a:pt x="748" y="4"/>
                    <a:pt x="711" y="10"/>
                  </a:cubicBezTo>
                  <a:cubicBezTo>
                    <a:pt x="168" y="100"/>
                    <a:pt x="0" y="798"/>
                    <a:pt x="453" y="1121"/>
                  </a:cubicBezTo>
                  <a:cubicBezTo>
                    <a:pt x="559" y="1197"/>
                    <a:pt x="682" y="1233"/>
                    <a:pt x="806" y="1233"/>
                  </a:cubicBezTo>
                  <a:cubicBezTo>
                    <a:pt x="999" y="1233"/>
                    <a:pt x="1193" y="1145"/>
                    <a:pt x="1319" y="979"/>
                  </a:cubicBezTo>
                  <a:cubicBezTo>
                    <a:pt x="1608" y="558"/>
                    <a:pt x="1302" y="1"/>
                    <a:pt x="81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31" name="Google Shape;3831;p38"/>
            <p:cNvSpPr/>
            <p:nvPr/>
          </p:nvSpPr>
          <p:spPr>
            <a:xfrm>
              <a:off x="4730500" y="3448525"/>
              <a:ext cx="40200" cy="30825"/>
            </a:xfrm>
            <a:custGeom>
              <a:avLst/>
              <a:gdLst/>
              <a:ahLst/>
              <a:cxnLst/>
              <a:rect l="l" t="t" r="r" b="b"/>
              <a:pathLst>
                <a:path w="1608" h="1233" extrusionOk="0">
                  <a:moveTo>
                    <a:pt x="806" y="0"/>
                  </a:moveTo>
                  <a:cubicBezTo>
                    <a:pt x="771" y="0"/>
                    <a:pt x="735" y="3"/>
                    <a:pt x="698" y="9"/>
                  </a:cubicBezTo>
                  <a:cubicBezTo>
                    <a:pt x="156" y="100"/>
                    <a:pt x="1" y="811"/>
                    <a:pt x="453" y="1121"/>
                  </a:cubicBezTo>
                  <a:cubicBezTo>
                    <a:pt x="559" y="1197"/>
                    <a:pt x="682" y="1233"/>
                    <a:pt x="805" y="1233"/>
                  </a:cubicBezTo>
                  <a:cubicBezTo>
                    <a:pt x="997" y="1233"/>
                    <a:pt x="1188" y="1144"/>
                    <a:pt x="1306" y="979"/>
                  </a:cubicBezTo>
                  <a:cubicBezTo>
                    <a:pt x="1607" y="557"/>
                    <a:pt x="1290" y="0"/>
                    <a:pt x="80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32" name="Google Shape;3832;p38"/>
            <p:cNvSpPr/>
            <p:nvPr/>
          </p:nvSpPr>
          <p:spPr>
            <a:xfrm>
              <a:off x="4768300" y="3395850"/>
              <a:ext cx="40200" cy="30850"/>
            </a:xfrm>
            <a:custGeom>
              <a:avLst/>
              <a:gdLst/>
              <a:ahLst/>
              <a:cxnLst/>
              <a:rect l="l" t="t" r="r" b="b"/>
              <a:pathLst>
                <a:path w="1608" h="1234" extrusionOk="0">
                  <a:moveTo>
                    <a:pt x="806" y="1"/>
                  </a:moveTo>
                  <a:cubicBezTo>
                    <a:pt x="771" y="1"/>
                    <a:pt x="735" y="4"/>
                    <a:pt x="699" y="10"/>
                  </a:cubicBezTo>
                  <a:cubicBezTo>
                    <a:pt x="156" y="100"/>
                    <a:pt x="1" y="798"/>
                    <a:pt x="440" y="1121"/>
                  </a:cubicBezTo>
                  <a:cubicBezTo>
                    <a:pt x="551" y="1197"/>
                    <a:pt x="678" y="1233"/>
                    <a:pt x="802" y="1233"/>
                  </a:cubicBezTo>
                  <a:cubicBezTo>
                    <a:pt x="997" y="1233"/>
                    <a:pt x="1188" y="1145"/>
                    <a:pt x="1306" y="979"/>
                  </a:cubicBezTo>
                  <a:cubicBezTo>
                    <a:pt x="1607" y="557"/>
                    <a:pt x="1291" y="1"/>
                    <a:pt x="8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33" name="Google Shape;3833;p38"/>
            <p:cNvSpPr/>
            <p:nvPr/>
          </p:nvSpPr>
          <p:spPr>
            <a:xfrm>
              <a:off x="4806000" y="3342650"/>
              <a:ext cx="40200" cy="31075"/>
            </a:xfrm>
            <a:custGeom>
              <a:avLst/>
              <a:gdLst/>
              <a:ahLst/>
              <a:cxnLst/>
              <a:rect l="l" t="t" r="r" b="b"/>
              <a:pathLst>
                <a:path w="1608" h="1243" extrusionOk="0">
                  <a:moveTo>
                    <a:pt x="797" y="1"/>
                  </a:moveTo>
                  <a:cubicBezTo>
                    <a:pt x="607" y="1"/>
                    <a:pt x="419" y="92"/>
                    <a:pt x="302" y="264"/>
                  </a:cubicBezTo>
                  <a:cubicBezTo>
                    <a:pt x="1" y="686"/>
                    <a:pt x="317" y="1242"/>
                    <a:pt x="802" y="1242"/>
                  </a:cubicBezTo>
                  <a:cubicBezTo>
                    <a:pt x="837" y="1242"/>
                    <a:pt x="873" y="1239"/>
                    <a:pt x="909" y="1233"/>
                  </a:cubicBezTo>
                  <a:cubicBezTo>
                    <a:pt x="1452" y="1143"/>
                    <a:pt x="1607" y="445"/>
                    <a:pt x="1155" y="122"/>
                  </a:cubicBezTo>
                  <a:cubicBezTo>
                    <a:pt x="1048" y="40"/>
                    <a:pt x="922" y="1"/>
                    <a:pt x="79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34" name="Google Shape;3834;p38"/>
            <p:cNvSpPr/>
            <p:nvPr/>
          </p:nvSpPr>
          <p:spPr>
            <a:xfrm>
              <a:off x="4846175" y="3289875"/>
              <a:ext cx="34675" cy="30975"/>
            </a:xfrm>
            <a:custGeom>
              <a:avLst/>
              <a:gdLst/>
              <a:ahLst/>
              <a:cxnLst/>
              <a:rect l="l" t="t" r="r" b="b"/>
              <a:pathLst>
                <a:path w="1387" h="1239" extrusionOk="0">
                  <a:moveTo>
                    <a:pt x="702" y="0"/>
                  </a:moveTo>
                  <a:cubicBezTo>
                    <a:pt x="517" y="0"/>
                    <a:pt x="330" y="81"/>
                    <a:pt x="207" y="255"/>
                  </a:cubicBezTo>
                  <a:cubicBezTo>
                    <a:pt x="0" y="540"/>
                    <a:pt x="65" y="927"/>
                    <a:pt x="349" y="1121"/>
                  </a:cubicBezTo>
                  <a:cubicBezTo>
                    <a:pt x="460" y="1203"/>
                    <a:pt x="582" y="1239"/>
                    <a:pt x="702" y="1239"/>
                  </a:cubicBezTo>
                  <a:cubicBezTo>
                    <a:pt x="1056" y="1239"/>
                    <a:pt x="1386" y="920"/>
                    <a:pt x="1319" y="514"/>
                  </a:cubicBezTo>
                  <a:cubicBezTo>
                    <a:pt x="1264" y="186"/>
                    <a:pt x="984" y="0"/>
                    <a:pt x="7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35" name="Google Shape;3835;p38"/>
            <p:cNvSpPr/>
            <p:nvPr/>
          </p:nvSpPr>
          <p:spPr>
            <a:xfrm>
              <a:off x="4886550" y="3256175"/>
              <a:ext cx="29750" cy="11550"/>
            </a:xfrm>
            <a:custGeom>
              <a:avLst/>
              <a:gdLst/>
              <a:ahLst/>
              <a:cxnLst/>
              <a:rect l="l" t="t" r="r" b="b"/>
              <a:pathLst>
                <a:path w="1190" h="462" extrusionOk="0">
                  <a:moveTo>
                    <a:pt x="1" y="1"/>
                  </a:moveTo>
                  <a:lnTo>
                    <a:pt x="1" y="1"/>
                  </a:lnTo>
                  <a:cubicBezTo>
                    <a:pt x="40" y="143"/>
                    <a:pt x="117" y="272"/>
                    <a:pt x="233" y="350"/>
                  </a:cubicBezTo>
                  <a:cubicBezTo>
                    <a:pt x="344" y="425"/>
                    <a:pt x="471" y="462"/>
                    <a:pt x="596" y="462"/>
                  </a:cubicBezTo>
                  <a:cubicBezTo>
                    <a:pt x="791" y="462"/>
                    <a:pt x="981" y="373"/>
                    <a:pt x="1099" y="208"/>
                  </a:cubicBezTo>
                  <a:cubicBezTo>
                    <a:pt x="1138" y="156"/>
                    <a:pt x="1164" y="91"/>
                    <a:pt x="1190" y="27"/>
                  </a:cubicBezTo>
                  <a:lnTo>
                    <a:pt x="1190" y="27"/>
                  </a:lnTo>
                  <a:cubicBezTo>
                    <a:pt x="1024" y="37"/>
                    <a:pt x="860" y="44"/>
                    <a:pt x="697" y="44"/>
                  </a:cubicBezTo>
                  <a:cubicBezTo>
                    <a:pt x="466" y="44"/>
                    <a:pt x="236" y="3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36" name="Google Shape;3836;p38"/>
            <p:cNvSpPr/>
            <p:nvPr/>
          </p:nvSpPr>
          <p:spPr>
            <a:xfrm>
              <a:off x="4527600" y="3818300"/>
              <a:ext cx="36700" cy="31450"/>
            </a:xfrm>
            <a:custGeom>
              <a:avLst/>
              <a:gdLst/>
              <a:ahLst/>
              <a:cxnLst/>
              <a:rect l="l" t="t" r="r" b="b"/>
              <a:pathLst>
                <a:path w="1468" h="1258" extrusionOk="0">
                  <a:moveTo>
                    <a:pt x="597" y="0"/>
                  </a:moveTo>
                  <a:cubicBezTo>
                    <a:pt x="418" y="0"/>
                    <a:pt x="237" y="84"/>
                    <a:pt x="104" y="288"/>
                  </a:cubicBezTo>
                  <a:cubicBezTo>
                    <a:pt x="52" y="340"/>
                    <a:pt x="26" y="417"/>
                    <a:pt x="0" y="482"/>
                  </a:cubicBezTo>
                  <a:cubicBezTo>
                    <a:pt x="246" y="753"/>
                    <a:pt x="427" y="1012"/>
                    <a:pt x="634" y="1257"/>
                  </a:cubicBezTo>
                  <a:cubicBezTo>
                    <a:pt x="827" y="1244"/>
                    <a:pt x="995" y="1154"/>
                    <a:pt x="1099" y="999"/>
                  </a:cubicBezTo>
                  <a:cubicBezTo>
                    <a:pt x="1468" y="519"/>
                    <a:pt x="1041" y="0"/>
                    <a:pt x="59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37" name="Google Shape;3837;p38"/>
            <p:cNvSpPr/>
            <p:nvPr/>
          </p:nvSpPr>
          <p:spPr>
            <a:xfrm>
              <a:off x="4563400" y="3765950"/>
              <a:ext cx="34325" cy="30850"/>
            </a:xfrm>
            <a:custGeom>
              <a:avLst/>
              <a:gdLst/>
              <a:ahLst/>
              <a:cxnLst/>
              <a:rect l="l" t="t" r="r" b="b"/>
              <a:pathLst>
                <a:path w="1373" h="1234" extrusionOk="0">
                  <a:moveTo>
                    <a:pt x="673" y="0"/>
                  </a:moveTo>
                  <a:cubicBezTo>
                    <a:pt x="319" y="0"/>
                    <a:pt x="0" y="311"/>
                    <a:pt x="67" y="715"/>
                  </a:cubicBezTo>
                  <a:cubicBezTo>
                    <a:pt x="122" y="1043"/>
                    <a:pt x="399" y="1234"/>
                    <a:pt x="680" y="1234"/>
                  </a:cubicBezTo>
                  <a:cubicBezTo>
                    <a:pt x="865" y="1234"/>
                    <a:pt x="1051" y="1152"/>
                    <a:pt x="1179" y="973"/>
                  </a:cubicBezTo>
                  <a:cubicBezTo>
                    <a:pt x="1373" y="702"/>
                    <a:pt x="1308" y="314"/>
                    <a:pt x="1037" y="120"/>
                  </a:cubicBezTo>
                  <a:cubicBezTo>
                    <a:pt x="921" y="37"/>
                    <a:pt x="795" y="0"/>
                    <a:pt x="67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38" name="Google Shape;3838;p38"/>
            <p:cNvSpPr/>
            <p:nvPr/>
          </p:nvSpPr>
          <p:spPr>
            <a:xfrm>
              <a:off x="4601175" y="3713000"/>
              <a:ext cx="34350" cy="30925"/>
            </a:xfrm>
            <a:custGeom>
              <a:avLst/>
              <a:gdLst/>
              <a:ahLst/>
              <a:cxnLst/>
              <a:rect l="l" t="t" r="r" b="b"/>
              <a:pathLst>
                <a:path w="1374" h="1237" extrusionOk="0">
                  <a:moveTo>
                    <a:pt x="680" y="1"/>
                  </a:moveTo>
                  <a:cubicBezTo>
                    <a:pt x="324" y="1"/>
                    <a:pt x="1" y="320"/>
                    <a:pt x="69" y="726"/>
                  </a:cubicBezTo>
                  <a:cubicBezTo>
                    <a:pt x="123" y="1051"/>
                    <a:pt x="394" y="1237"/>
                    <a:pt x="673" y="1237"/>
                  </a:cubicBezTo>
                  <a:cubicBezTo>
                    <a:pt x="860" y="1237"/>
                    <a:pt x="1050" y="1153"/>
                    <a:pt x="1180" y="972"/>
                  </a:cubicBezTo>
                  <a:cubicBezTo>
                    <a:pt x="1374" y="700"/>
                    <a:pt x="1309" y="312"/>
                    <a:pt x="1038" y="119"/>
                  </a:cubicBezTo>
                  <a:cubicBezTo>
                    <a:pt x="924" y="37"/>
                    <a:pt x="800" y="1"/>
                    <a:pt x="68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39" name="Google Shape;3839;p38"/>
            <p:cNvSpPr/>
            <p:nvPr/>
          </p:nvSpPr>
          <p:spPr>
            <a:xfrm>
              <a:off x="4638675" y="3660025"/>
              <a:ext cx="34650" cy="31000"/>
            </a:xfrm>
            <a:custGeom>
              <a:avLst/>
              <a:gdLst/>
              <a:ahLst/>
              <a:cxnLst/>
              <a:rect l="l" t="t" r="r" b="b"/>
              <a:pathLst>
                <a:path w="1386" h="1240" extrusionOk="0">
                  <a:moveTo>
                    <a:pt x="679" y="0"/>
                  </a:moveTo>
                  <a:cubicBezTo>
                    <a:pt x="323" y="0"/>
                    <a:pt x="0" y="320"/>
                    <a:pt x="68" y="725"/>
                  </a:cubicBezTo>
                  <a:cubicBezTo>
                    <a:pt x="122" y="1053"/>
                    <a:pt x="398" y="1239"/>
                    <a:pt x="679" y="1239"/>
                  </a:cubicBezTo>
                  <a:cubicBezTo>
                    <a:pt x="864" y="1239"/>
                    <a:pt x="1051" y="1158"/>
                    <a:pt x="1179" y="984"/>
                  </a:cubicBezTo>
                  <a:cubicBezTo>
                    <a:pt x="1386" y="700"/>
                    <a:pt x="1321" y="312"/>
                    <a:pt x="1037" y="118"/>
                  </a:cubicBezTo>
                  <a:cubicBezTo>
                    <a:pt x="923" y="37"/>
                    <a:pt x="799" y="0"/>
                    <a:pt x="67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40" name="Google Shape;3840;p38"/>
            <p:cNvSpPr/>
            <p:nvPr/>
          </p:nvSpPr>
          <p:spPr>
            <a:xfrm>
              <a:off x="4676475" y="3607025"/>
              <a:ext cx="34350" cy="31000"/>
            </a:xfrm>
            <a:custGeom>
              <a:avLst/>
              <a:gdLst/>
              <a:ahLst/>
              <a:cxnLst/>
              <a:rect l="l" t="t" r="r" b="b"/>
              <a:pathLst>
                <a:path w="1374" h="1240" extrusionOk="0">
                  <a:moveTo>
                    <a:pt x="679" y="1"/>
                  </a:moveTo>
                  <a:cubicBezTo>
                    <a:pt x="323" y="1"/>
                    <a:pt x="0" y="320"/>
                    <a:pt x="68" y="726"/>
                  </a:cubicBezTo>
                  <a:cubicBezTo>
                    <a:pt x="122" y="1053"/>
                    <a:pt x="398" y="1240"/>
                    <a:pt x="679" y="1240"/>
                  </a:cubicBezTo>
                  <a:cubicBezTo>
                    <a:pt x="864" y="1240"/>
                    <a:pt x="1051" y="1159"/>
                    <a:pt x="1179" y="984"/>
                  </a:cubicBezTo>
                  <a:cubicBezTo>
                    <a:pt x="1373" y="700"/>
                    <a:pt x="1309" y="312"/>
                    <a:pt x="1037" y="119"/>
                  </a:cubicBezTo>
                  <a:cubicBezTo>
                    <a:pt x="923" y="37"/>
                    <a:pt x="799" y="1"/>
                    <a:pt x="67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41" name="Google Shape;3841;p38"/>
            <p:cNvSpPr/>
            <p:nvPr/>
          </p:nvSpPr>
          <p:spPr>
            <a:xfrm>
              <a:off x="4714275" y="3554325"/>
              <a:ext cx="34350" cy="30850"/>
            </a:xfrm>
            <a:custGeom>
              <a:avLst/>
              <a:gdLst/>
              <a:ahLst/>
              <a:cxnLst/>
              <a:rect l="l" t="t" r="r" b="b"/>
              <a:pathLst>
                <a:path w="1374" h="1234" extrusionOk="0">
                  <a:moveTo>
                    <a:pt x="673" y="0"/>
                  </a:moveTo>
                  <a:cubicBezTo>
                    <a:pt x="319" y="0"/>
                    <a:pt x="1" y="311"/>
                    <a:pt x="68" y="714"/>
                  </a:cubicBezTo>
                  <a:cubicBezTo>
                    <a:pt x="123" y="1043"/>
                    <a:pt x="399" y="1234"/>
                    <a:pt x="681" y="1234"/>
                  </a:cubicBezTo>
                  <a:cubicBezTo>
                    <a:pt x="865" y="1234"/>
                    <a:pt x="1052" y="1152"/>
                    <a:pt x="1179" y="973"/>
                  </a:cubicBezTo>
                  <a:cubicBezTo>
                    <a:pt x="1373" y="701"/>
                    <a:pt x="1309" y="314"/>
                    <a:pt x="1037" y="120"/>
                  </a:cubicBezTo>
                  <a:cubicBezTo>
                    <a:pt x="921" y="37"/>
                    <a:pt x="795" y="0"/>
                    <a:pt x="67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42" name="Google Shape;3842;p38"/>
            <p:cNvSpPr/>
            <p:nvPr/>
          </p:nvSpPr>
          <p:spPr>
            <a:xfrm>
              <a:off x="4751750" y="3501375"/>
              <a:ext cx="34350" cy="31000"/>
            </a:xfrm>
            <a:custGeom>
              <a:avLst/>
              <a:gdLst/>
              <a:ahLst/>
              <a:cxnLst/>
              <a:rect l="l" t="t" r="r" b="b"/>
              <a:pathLst>
                <a:path w="1374" h="1240" extrusionOk="0">
                  <a:moveTo>
                    <a:pt x="679" y="1"/>
                  </a:moveTo>
                  <a:cubicBezTo>
                    <a:pt x="323" y="1"/>
                    <a:pt x="0" y="320"/>
                    <a:pt x="68" y="726"/>
                  </a:cubicBezTo>
                  <a:cubicBezTo>
                    <a:pt x="123" y="1053"/>
                    <a:pt x="398" y="1239"/>
                    <a:pt x="679" y="1239"/>
                  </a:cubicBezTo>
                  <a:cubicBezTo>
                    <a:pt x="864" y="1239"/>
                    <a:pt x="1051" y="1159"/>
                    <a:pt x="1180" y="984"/>
                  </a:cubicBezTo>
                  <a:cubicBezTo>
                    <a:pt x="1373" y="700"/>
                    <a:pt x="1309" y="312"/>
                    <a:pt x="1037" y="118"/>
                  </a:cubicBezTo>
                  <a:cubicBezTo>
                    <a:pt x="923" y="37"/>
                    <a:pt x="799" y="1"/>
                    <a:pt x="67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43" name="Google Shape;3843;p38"/>
            <p:cNvSpPr/>
            <p:nvPr/>
          </p:nvSpPr>
          <p:spPr>
            <a:xfrm>
              <a:off x="4789550" y="3448400"/>
              <a:ext cx="34350" cy="30975"/>
            </a:xfrm>
            <a:custGeom>
              <a:avLst/>
              <a:gdLst/>
              <a:ahLst/>
              <a:cxnLst/>
              <a:rect l="l" t="t" r="r" b="b"/>
              <a:pathLst>
                <a:path w="1374" h="1239" extrusionOk="0">
                  <a:moveTo>
                    <a:pt x="680" y="0"/>
                  </a:moveTo>
                  <a:cubicBezTo>
                    <a:pt x="323" y="0"/>
                    <a:pt x="1" y="319"/>
                    <a:pt x="68" y="725"/>
                  </a:cubicBezTo>
                  <a:cubicBezTo>
                    <a:pt x="123" y="1053"/>
                    <a:pt x="403" y="1239"/>
                    <a:pt x="685" y="1239"/>
                  </a:cubicBezTo>
                  <a:cubicBezTo>
                    <a:pt x="870" y="1239"/>
                    <a:pt x="1057" y="1158"/>
                    <a:pt x="1180" y="984"/>
                  </a:cubicBezTo>
                  <a:cubicBezTo>
                    <a:pt x="1374" y="699"/>
                    <a:pt x="1309" y="325"/>
                    <a:pt x="1038" y="118"/>
                  </a:cubicBezTo>
                  <a:cubicBezTo>
                    <a:pt x="924" y="36"/>
                    <a:pt x="800" y="0"/>
                    <a:pt x="68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44" name="Google Shape;3844;p38"/>
            <p:cNvSpPr/>
            <p:nvPr/>
          </p:nvSpPr>
          <p:spPr>
            <a:xfrm>
              <a:off x="4824100" y="3395575"/>
              <a:ext cx="40200" cy="30800"/>
            </a:xfrm>
            <a:custGeom>
              <a:avLst/>
              <a:gdLst/>
              <a:ahLst/>
              <a:cxnLst/>
              <a:rect l="l" t="t" r="r" b="b"/>
              <a:pathLst>
                <a:path w="1608" h="1232" extrusionOk="0">
                  <a:moveTo>
                    <a:pt x="809" y="0"/>
                  </a:moveTo>
                  <a:cubicBezTo>
                    <a:pt x="613" y="0"/>
                    <a:pt x="421" y="92"/>
                    <a:pt x="302" y="266"/>
                  </a:cubicBezTo>
                  <a:cubicBezTo>
                    <a:pt x="1" y="676"/>
                    <a:pt x="317" y="1232"/>
                    <a:pt x="801" y="1232"/>
                  </a:cubicBezTo>
                  <a:cubicBezTo>
                    <a:pt x="836" y="1232"/>
                    <a:pt x="872" y="1229"/>
                    <a:pt x="909" y="1223"/>
                  </a:cubicBezTo>
                  <a:cubicBezTo>
                    <a:pt x="1452" y="1132"/>
                    <a:pt x="1607" y="434"/>
                    <a:pt x="1168" y="111"/>
                  </a:cubicBezTo>
                  <a:cubicBezTo>
                    <a:pt x="1058" y="36"/>
                    <a:pt x="933" y="0"/>
                    <a:pt x="80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45" name="Google Shape;3845;p38"/>
            <p:cNvSpPr/>
            <p:nvPr/>
          </p:nvSpPr>
          <p:spPr>
            <a:xfrm>
              <a:off x="4861900" y="3342650"/>
              <a:ext cx="40200" cy="31075"/>
            </a:xfrm>
            <a:custGeom>
              <a:avLst/>
              <a:gdLst/>
              <a:ahLst/>
              <a:cxnLst/>
              <a:rect l="l" t="t" r="r" b="b"/>
              <a:pathLst>
                <a:path w="1608" h="1243" extrusionOk="0">
                  <a:moveTo>
                    <a:pt x="797" y="1"/>
                  </a:moveTo>
                  <a:cubicBezTo>
                    <a:pt x="607" y="1"/>
                    <a:pt x="419" y="92"/>
                    <a:pt x="302" y="264"/>
                  </a:cubicBezTo>
                  <a:cubicBezTo>
                    <a:pt x="1" y="686"/>
                    <a:pt x="317" y="1242"/>
                    <a:pt x="801" y="1242"/>
                  </a:cubicBezTo>
                  <a:cubicBezTo>
                    <a:pt x="837" y="1242"/>
                    <a:pt x="873" y="1239"/>
                    <a:pt x="909" y="1233"/>
                  </a:cubicBezTo>
                  <a:cubicBezTo>
                    <a:pt x="1452" y="1143"/>
                    <a:pt x="1607" y="432"/>
                    <a:pt x="1155" y="122"/>
                  </a:cubicBezTo>
                  <a:cubicBezTo>
                    <a:pt x="1047" y="40"/>
                    <a:pt x="922" y="1"/>
                    <a:pt x="79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46" name="Google Shape;3846;p38"/>
            <p:cNvSpPr/>
            <p:nvPr/>
          </p:nvSpPr>
          <p:spPr>
            <a:xfrm>
              <a:off x="4902075" y="3289725"/>
              <a:ext cx="34600" cy="31000"/>
            </a:xfrm>
            <a:custGeom>
              <a:avLst/>
              <a:gdLst/>
              <a:ahLst/>
              <a:cxnLst/>
              <a:rect l="l" t="t" r="r" b="b"/>
              <a:pathLst>
                <a:path w="1384" h="1240" extrusionOk="0">
                  <a:moveTo>
                    <a:pt x="695" y="1"/>
                  </a:moveTo>
                  <a:cubicBezTo>
                    <a:pt x="513" y="1"/>
                    <a:pt x="330" y="82"/>
                    <a:pt x="207" y="261"/>
                  </a:cubicBezTo>
                  <a:cubicBezTo>
                    <a:pt x="0" y="546"/>
                    <a:pt x="65" y="933"/>
                    <a:pt x="349" y="1127"/>
                  </a:cubicBezTo>
                  <a:cubicBezTo>
                    <a:pt x="459" y="1205"/>
                    <a:pt x="580" y="1240"/>
                    <a:pt x="698" y="1240"/>
                  </a:cubicBezTo>
                  <a:cubicBezTo>
                    <a:pt x="1053" y="1240"/>
                    <a:pt x="1383" y="927"/>
                    <a:pt x="1306" y="520"/>
                  </a:cubicBezTo>
                  <a:cubicBezTo>
                    <a:pt x="1251" y="192"/>
                    <a:pt x="974" y="1"/>
                    <a:pt x="69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47" name="Google Shape;3847;p38"/>
            <p:cNvSpPr/>
            <p:nvPr/>
          </p:nvSpPr>
          <p:spPr>
            <a:xfrm>
              <a:off x="4944075" y="3260050"/>
              <a:ext cx="17475" cy="7700"/>
            </a:xfrm>
            <a:custGeom>
              <a:avLst/>
              <a:gdLst/>
              <a:ahLst/>
              <a:cxnLst/>
              <a:rect l="l" t="t" r="r" b="b"/>
              <a:pathLst>
                <a:path w="699" h="308" extrusionOk="0">
                  <a:moveTo>
                    <a:pt x="0" y="1"/>
                  </a:moveTo>
                  <a:lnTo>
                    <a:pt x="0" y="1"/>
                  </a:lnTo>
                  <a:cubicBezTo>
                    <a:pt x="39" y="78"/>
                    <a:pt x="104" y="143"/>
                    <a:pt x="168" y="195"/>
                  </a:cubicBezTo>
                  <a:cubicBezTo>
                    <a:pt x="277" y="267"/>
                    <a:pt x="405" y="308"/>
                    <a:pt x="534" y="308"/>
                  </a:cubicBezTo>
                  <a:cubicBezTo>
                    <a:pt x="589" y="308"/>
                    <a:pt x="644" y="301"/>
                    <a:pt x="698" y="285"/>
                  </a:cubicBezTo>
                  <a:cubicBezTo>
                    <a:pt x="466" y="169"/>
                    <a:pt x="233" y="78"/>
                    <a:pt x="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48" name="Google Shape;3848;p38"/>
            <p:cNvSpPr/>
            <p:nvPr/>
          </p:nvSpPr>
          <p:spPr>
            <a:xfrm>
              <a:off x="4416775" y="3222575"/>
              <a:ext cx="557700" cy="639775"/>
            </a:xfrm>
            <a:custGeom>
              <a:avLst/>
              <a:gdLst/>
              <a:ahLst/>
              <a:cxnLst/>
              <a:rect l="l" t="t" r="r" b="b"/>
              <a:pathLst>
                <a:path w="22308" h="25591" extrusionOk="0">
                  <a:moveTo>
                    <a:pt x="14909" y="580"/>
                  </a:moveTo>
                  <a:cubicBezTo>
                    <a:pt x="15191" y="580"/>
                    <a:pt x="15467" y="771"/>
                    <a:pt x="15522" y="1099"/>
                  </a:cubicBezTo>
                  <a:cubicBezTo>
                    <a:pt x="15590" y="1506"/>
                    <a:pt x="15265" y="1819"/>
                    <a:pt x="14908" y="1819"/>
                  </a:cubicBezTo>
                  <a:cubicBezTo>
                    <a:pt x="14789" y="1819"/>
                    <a:pt x="14666" y="1784"/>
                    <a:pt x="14553" y="1707"/>
                  </a:cubicBezTo>
                  <a:cubicBezTo>
                    <a:pt x="14281" y="1500"/>
                    <a:pt x="14217" y="1112"/>
                    <a:pt x="14411" y="841"/>
                  </a:cubicBezTo>
                  <a:cubicBezTo>
                    <a:pt x="14538" y="662"/>
                    <a:pt x="14725" y="580"/>
                    <a:pt x="14909" y="580"/>
                  </a:cubicBezTo>
                  <a:close/>
                  <a:moveTo>
                    <a:pt x="20107" y="2687"/>
                  </a:moveTo>
                  <a:cubicBezTo>
                    <a:pt x="20386" y="2687"/>
                    <a:pt x="20663" y="2878"/>
                    <a:pt x="20718" y="3206"/>
                  </a:cubicBezTo>
                  <a:cubicBezTo>
                    <a:pt x="20795" y="3613"/>
                    <a:pt x="20465" y="3926"/>
                    <a:pt x="20110" y="3926"/>
                  </a:cubicBezTo>
                  <a:cubicBezTo>
                    <a:pt x="19992" y="3926"/>
                    <a:pt x="19871" y="3891"/>
                    <a:pt x="19761" y="3813"/>
                  </a:cubicBezTo>
                  <a:cubicBezTo>
                    <a:pt x="19477" y="3606"/>
                    <a:pt x="19412" y="3232"/>
                    <a:pt x="19606" y="2947"/>
                  </a:cubicBezTo>
                  <a:lnTo>
                    <a:pt x="19619" y="2947"/>
                  </a:lnTo>
                  <a:cubicBezTo>
                    <a:pt x="19742" y="2768"/>
                    <a:pt x="19925" y="2687"/>
                    <a:pt x="20107" y="2687"/>
                  </a:cubicBezTo>
                  <a:close/>
                  <a:moveTo>
                    <a:pt x="15647" y="2693"/>
                  </a:moveTo>
                  <a:cubicBezTo>
                    <a:pt x="15771" y="2693"/>
                    <a:pt x="15894" y="2730"/>
                    <a:pt x="16000" y="2805"/>
                  </a:cubicBezTo>
                  <a:cubicBezTo>
                    <a:pt x="16440" y="3128"/>
                    <a:pt x="16285" y="3826"/>
                    <a:pt x="15742" y="3917"/>
                  </a:cubicBezTo>
                  <a:cubicBezTo>
                    <a:pt x="15705" y="3923"/>
                    <a:pt x="15669" y="3926"/>
                    <a:pt x="15634" y="3926"/>
                  </a:cubicBezTo>
                  <a:cubicBezTo>
                    <a:pt x="15151" y="3926"/>
                    <a:pt x="14845" y="3369"/>
                    <a:pt x="15134" y="2947"/>
                  </a:cubicBezTo>
                  <a:cubicBezTo>
                    <a:pt x="15260" y="2782"/>
                    <a:pt x="15454" y="2693"/>
                    <a:pt x="15647" y="2693"/>
                  </a:cubicBezTo>
                  <a:close/>
                  <a:moveTo>
                    <a:pt x="13400" y="2699"/>
                  </a:moveTo>
                  <a:cubicBezTo>
                    <a:pt x="13680" y="2699"/>
                    <a:pt x="13955" y="2887"/>
                    <a:pt x="14010" y="3206"/>
                  </a:cubicBezTo>
                  <a:cubicBezTo>
                    <a:pt x="14078" y="3612"/>
                    <a:pt x="13755" y="3931"/>
                    <a:pt x="13404" y="3931"/>
                  </a:cubicBezTo>
                  <a:cubicBezTo>
                    <a:pt x="13286" y="3931"/>
                    <a:pt x="13164" y="3895"/>
                    <a:pt x="13054" y="3813"/>
                  </a:cubicBezTo>
                  <a:cubicBezTo>
                    <a:pt x="12769" y="3619"/>
                    <a:pt x="12705" y="3232"/>
                    <a:pt x="12911" y="2960"/>
                  </a:cubicBezTo>
                  <a:lnTo>
                    <a:pt x="12898" y="2960"/>
                  </a:lnTo>
                  <a:cubicBezTo>
                    <a:pt x="13027" y="2780"/>
                    <a:pt x="13215" y="2699"/>
                    <a:pt x="13400" y="2699"/>
                  </a:cubicBezTo>
                  <a:close/>
                  <a:moveTo>
                    <a:pt x="17871" y="2692"/>
                  </a:moveTo>
                  <a:cubicBezTo>
                    <a:pt x="18152" y="2692"/>
                    <a:pt x="18427" y="2878"/>
                    <a:pt x="18482" y="3206"/>
                  </a:cubicBezTo>
                  <a:cubicBezTo>
                    <a:pt x="18549" y="3612"/>
                    <a:pt x="18227" y="3931"/>
                    <a:pt x="17870" y="3931"/>
                  </a:cubicBezTo>
                  <a:cubicBezTo>
                    <a:pt x="17750" y="3931"/>
                    <a:pt x="17626" y="3895"/>
                    <a:pt x="17512" y="3813"/>
                  </a:cubicBezTo>
                  <a:cubicBezTo>
                    <a:pt x="17241" y="3606"/>
                    <a:pt x="17176" y="3232"/>
                    <a:pt x="17383" y="2947"/>
                  </a:cubicBezTo>
                  <a:lnTo>
                    <a:pt x="17370" y="2947"/>
                  </a:lnTo>
                  <a:cubicBezTo>
                    <a:pt x="17498" y="2773"/>
                    <a:pt x="17686" y="2692"/>
                    <a:pt x="17871" y="2692"/>
                  </a:cubicBezTo>
                  <a:close/>
                  <a:moveTo>
                    <a:pt x="14136" y="4813"/>
                  </a:moveTo>
                  <a:cubicBezTo>
                    <a:pt x="14259" y="4813"/>
                    <a:pt x="14382" y="4849"/>
                    <a:pt x="14488" y="4925"/>
                  </a:cubicBezTo>
                  <a:cubicBezTo>
                    <a:pt x="14940" y="5248"/>
                    <a:pt x="14772" y="5946"/>
                    <a:pt x="14230" y="6036"/>
                  </a:cubicBezTo>
                  <a:cubicBezTo>
                    <a:pt x="14193" y="6042"/>
                    <a:pt x="14157" y="6045"/>
                    <a:pt x="14122" y="6045"/>
                  </a:cubicBezTo>
                  <a:cubicBezTo>
                    <a:pt x="13639" y="6045"/>
                    <a:pt x="13334" y="5489"/>
                    <a:pt x="13635" y="5067"/>
                  </a:cubicBezTo>
                  <a:cubicBezTo>
                    <a:pt x="13753" y="4901"/>
                    <a:pt x="13944" y="4813"/>
                    <a:pt x="14136" y="4813"/>
                  </a:cubicBezTo>
                  <a:close/>
                  <a:moveTo>
                    <a:pt x="16369" y="4804"/>
                  </a:moveTo>
                  <a:cubicBezTo>
                    <a:pt x="16496" y="4804"/>
                    <a:pt x="16624" y="4843"/>
                    <a:pt x="16737" y="4925"/>
                  </a:cubicBezTo>
                  <a:lnTo>
                    <a:pt x="16724" y="4925"/>
                  </a:lnTo>
                  <a:cubicBezTo>
                    <a:pt x="17176" y="5248"/>
                    <a:pt x="17008" y="5946"/>
                    <a:pt x="16466" y="6036"/>
                  </a:cubicBezTo>
                  <a:cubicBezTo>
                    <a:pt x="16429" y="6042"/>
                    <a:pt x="16393" y="6045"/>
                    <a:pt x="16358" y="6045"/>
                  </a:cubicBezTo>
                  <a:cubicBezTo>
                    <a:pt x="15875" y="6045"/>
                    <a:pt x="15570" y="5489"/>
                    <a:pt x="15871" y="5067"/>
                  </a:cubicBezTo>
                  <a:cubicBezTo>
                    <a:pt x="15988" y="4895"/>
                    <a:pt x="16176" y="4804"/>
                    <a:pt x="16369" y="4804"/>
                  </a:cubicBezTo>
                  <a:close/>
                  <a:moveTo>
                    <a:pt x="18601" y="4804"/>
                  </a:moveTo>
                  <a:cubicBezTo>
                    <a:pt x="18727" y="4804"/>
                    <a:pt x="18852" y="4843"/>
                    <a:pt x="18960" y="4925"/>
                  </a:cubicBezTo>
                  <a:cubicBezTo>
                    <a:pt x="19412" y="5235"/>
                    <a:pt x="19244" y="5946"/>
                    <a:pt x="18701" y="6036"/>
                  </a:cubicBezTo>
                  <a:cubicBezTo>
                    <a:pt x="18665" y="6042"/>
                    <a:pt x="18629" y="6045"/>
                    <a:pt x="18594" y="6045"/>
                  </a:cubicBezTo>
                  <a:cubicBezTo>
                    <a:pt x="18111" y="6045"/>
                    <a:pt x="17805" y="5489"/>
                    <a:pt x="18094" y="5067"/>
                  </a:cubicBezTo>
                  <a:cubicBezTo>
                    <a:pt x="18219" y="4895"/>
                    <a:pt x="18410" y="4804"/>
                    <a:pt x="18601" y="4804"/>
                  </a:cubicBezTo>
                  <a:close/>
                  <a:moveTo>
                    <a:pt x="11894" y="4812"/>
                  </a:moveTo>
                  <a:cubicBezTo>
                    <a:pt x="12176" y="4812"/>
                    <a:pt x="12456" y="4998"/>
                    <a:pt x="12511" y="5325"/>
                  </a:cubicBezTo>
                  <a:cubicBezTo>
                    <a:pt x="12578" y="5731"/>
                    <a:pt x="12248" y="6051"/>
                    <a:pt x="11894" y="6051"/>
                  </a:cubicBezTo>
                  <a:cubicBezTo>
                    <a:pt x="11775" y="6051"/>
                    <a:pt x="11652" y="6014"/>
                    <a:pt x="11541" y="5933"/>
                  </a:cubicBezTo>
                  <a:cubicBezTo>
                    <a:pt x="11257" y="5739"/>
                    <a:pt x="11193" y="5351"/>
                    <a:pt x="11399" y="5067"/>
                  </a:cubicBezTo>
                  <a:cubicBezTo>
                    <a:pt x="11522" y="4892"/>
                    <a:pt x="11709" y="4812"/>
                    <a:pt x="11894" y="4812"/>
                  </a:cubicBezTo>
                  <a:close/>
                  <a:moveTo>
                    <a:pt x="17102" y="6920"/>
                  </a:moveTo>
                  <a:cubicBezTo>
                    <a:pt x="17226" y="6920"/>
                    <a:pt x="17351" y="6956"/>
                    <a:pt x="17461" y="7031"/>
                  </a:cubicBezTo>
                  <a:lnTo>
                    <a:pt x="17448" y="7031"/>
                  </a:lnTo>
                  <a:cubicBezTo>
                    <a:pt x="17900" y="7354"/>
                    <a:pt x="17745" y="8052"/>
                    <a:pt x="17202" y="8143"/>
                  </a:cubicBezTo>
                  <a:cubicBezTo>
                    <a:pt x="17165" y="8149"/>
                    <a:pt x="17129" y="8152"/>
                    <a:pt x="17094" y="8152"/>
                  </a:cubicBezTo>
                  <a:cubicBezTo>
                    <a:pt x="16610" y="8152"/>
                    <a:pt x="16294" y="7596"/>
                    <a:pt x="16595" y="7186"/>
                  </a:cubicBezTo>
                  <a:cubicBezTo>
                    <a:pt x="16714" y="7012"/>
                    <a:pt x="16906" y="6920"/>
                    <a:pt x="17102" y="6920"/>
                  </a:cubicBezTo>
                  <a:close/>
                  <a:moveTo>
                    <a:pt x="14867" y="6932"/>
                  </a:moveTo>
                  <a:cubicBezTo>
                    <a:pt x="15352" y="6932"/>
                    <a:pt x="15668" y="7488"/>
                    <a:pt x="15367" y="7910"/>
                  </a:cubicBezTo>
                  <a:cubicBezTo>
                    <a:pt x="15251" y="8073"/>
                    <a:pt x="15065" y="8161"/>
                    <a:pt x="14873" y="8161"/>
                  </a:cubicBezTo>
                  <a:cubicBezTo>
                    <a:pt x="14745" y="8161"/>
                    <a:pt x="14615" y="8122"/>
                    <a:pt x="14501" y="8039"/>
                  </a:cubicBezTo>
                  <a:lnTo>
                    <a:pt x="14501" y="8052"/>
                  </a:lnTo>
                  <a:cubicBezTo>
                    <a:pt x="14062" y="7729"/>
                    <a:pt x="14217" y="7031"/>
                    <a:pt x="14760" y="6941"/>
                  </a:cubicBezTo>
                  <a:cubicBezTo>
                    <a:pt x="14796" y="6935"/>
                    <a:pt x="14832" y="6932"/>
                    <a:pt x="14867" y="6932"/>
                  </a:cubicBezTo>
                  <a:close/>
                  <a:moveTo>
                    <a:pt x="10388" y="6931"/>
                  </a:moveTo>
                  <a:cubicBezTo>
                    <a:pt x="10669" y="6931"/>
                    <a:pt x="10944" y="7118"/>
                    <a:pt x="10999" y="7445"/>
                  </a:cubicBezTo>
                  <a:cubicBezTo>
                    <a:pt x="11066" y="7852"/>
                    <a:pt x="10742" y="8165"/>
                    <a:pt x="10384" y="8165"/>
                  </a:cubicBezTo>
                  <a:cubicBezTo>
                    <a:pt x="10265" y="8165"/>
                    <a:pt x="10142" y="8130"/>
                    <a:pt x="10029" y="8052"/>
                  </a:cubicBezTo>
                  <a:cubicBezTo>
                    <a:pt x="9758" y="7846"/>
                    <a:pt x="9693" y="7458"/>
                    <a:pt x="9887" y="7186"/>
                  </a:cubicBezTo>
                  <a:cubicBezTo>
                    <a:pt x="10015" y="7012"/>
                    <a:pt x="10203" y="6931"/>
                    <a:pt x="10388" y="6931"/>
                  </a:cubicBezTo>
                  <a:close/>
                  <a:moveTo>
                    <a:pt x="12627" y="6932"/>
                  </a:moveTo>
                  <a:cubicBezTo>
                    <a:pt x="12751" y="6932"/>
                    <a:pt x="12878" y="6969"/>
                    <a:pt x="12989" y="7044"/>
                  </a:cubicBezTo>
                  <a:cubicBezTo>
                    <a:pt x="13428" y="7354"/>
                    <a:pt x="13273" y="8065"/>
                    <a:pt x="12730" y="8156"/>
                  </a:cubicBezTo>
                  <a:cubicBezTo>
                    <a:pt x="12694" y="8162"/>
                    <a:pt x="12658" y="8165"/>
                    <a:pt x="12623" y="8165"/>
                  </a:cubicBezTo>
                  <a:cubicBezTo>
                    <a:pt x="12138" y="8165"/>
                    <a:pt x="11822" y="7608"/>
                    <a:pt x="12123" y="7186"/>
                  </a:cubicBezTo>
                  <a:cubicBezTo>
                    <a:pt x="12241" y="7021"/>
                    <a:pt x="12432" y="6932"/>
                    <a:pt x="12627" y="6932"/>
                  </a:cubicBezTo>
                  <a:close/>
                  <a:moveTo>
                    <a:pt x="15584" y="9044"/>
                  </a:moveTo>
                  <a:cubicBezTo>
                    <a:pt x="15706" y="9044"/>
                    <a:pt x="15833" y="9081"/>
                    <a:pt x="15949" y="9164"/>
                  </a:cubicBezTo>
                  <a:cubicBezTo>
                    <a:pt x="16220" y="9358"/>
                    <a:pt x="16285" y="9732"/>
                    <a:pt x="16091" y="10017"/>
                  </a:cubicBezTo>
                  <a:cubicBezTo>
                    <a:pt x="15968" y="10196"/>
                    <a:pt x="15783" y="10278"/>
                    <a:pt x="15598" y="10278"/>
                  </a:cubicBezTo>
                  <a:cubicBezTo>
                    <a:pt x="15315" y="10278"/>
                    <a:pt x="15034" y="10086"/>
                    <a:pt x="14979" y="9758"/>
                  </a:cubicBezTo>
                  <a:cubicBezTo>
                    <a:pt x="14912" y="9355"/>
                    <a:pt x="15231" y="9044"/>
                    <a:pt x="15584" y="9044"/>
                  </a:cubicBezTo>
                  <a:close/>
                  <a:moveTo>
                    <a:pt x="8874" y="9045"/>
                  </a:moveTo>
                  <a:cubicBezTo>
                    <a:pt x="9155" y="9045"/>
                    <a:pt x="9432" y="9236"/>
                    <a:pt x="9487" y="9564"/>
                  </a:cubicBezTo>
                  <a:cubicBezTo>
                    <a:pt x="9554" y="9968"/>
                    <a:pt x="9235" y="10279"/>
                    <a:pt x="8881" y="10279"/>
                  </a:cubicBezTo>
                  <a:cubicBezTo>
                    <a:pt x="8759" y="10279"/>
                    <a:pt x="8633" y="10242"/>
                    <a:pt x="8517" y="10159"/>
                  </a:cubicBezTo>
                  <a:cubicBezTo>
                    <a:pt x="8246" y="9965"/>
                    <a:pt x="8181" y="9577"/>
                    <a:pt x="8388" y="9306"/>
                  </a:cubicBezTo>
                  <a:lnTo>
                    <a:pt x="8375" y="9306"/>
                  </a:lnTo>
                  <a:cubicBezTo>
                    <a:pt x="8503" y="9127"/>
                    <a:pt x="8689" y="9045"/>
                    <a:pt x="8874" y="9045"/>
                  </a:cubicBezTo>
                  <a:close/>
                  <a:moveTo>
                    <a:pt x="13353" y="9039"/>
                  </a:moveTo>
                  <a:cubicBezTo>
                    <a:pt x="13839" y="9039"/>
                    <a:pt x="14157" y="9607"/>
                    <a:pt x="13855" y="10017"/>
                  </a:cubicBezTo>
                  <a:cubicBezTo>
                    <a:pt x="13736" y="10191"/>
                    <a:pt x="13544" y="10283"/>
                    <a:pt x="13350" y="10283"/>
                  </a:cubicBezTo>
                  <a:cubicBezTo>
                    <a:pt x="13229" y="10283"/>
                    <a:pt x="13107" y="10247"/>
                    <a:pt x="13002" y="10172"/>
                  </a:cubicBezTo>
                  <a:cubicBezTo>
                    <a:pt x="12550" y="9849"/>
                    <a:pt x="12705" y="9151"/>
                    <a:pt x="13247" y="9047"/>
                  </a:cubicBezTo>
                  <a:cubicBezTo>
                    <a:pt x="13283" y="9041"/>
                    <a:pt x="13319" y="9039"/>
                    <a:pt x="13353" y="9039"/>
                  </a:cubicBezTo>
                  <a:close/>
                  <a:moveTo>
                    <a:pt x="11118" y="9043"/>
                  </a:moveTo>
                  <a:cubicBezTo>
                    <a:pt x="11244" y="9043"/>
                    <a:pt x="11369" y="9082"/>
                    <a:pt x="11477" y="9164"/>
                  </a:cubicBezTo>
                  <a:cubicBezTo>
                    <a:pt x="11916" y="9474"/>
                    <a:pt x="11761" y="10185"/>
                    <a:pt x="11218" y="10275"/>
                  </a:cubicBezTo>
                  <a:cubicBezTo>
                    <a:pt x="11182" y="10281"/>
                    <a:pt x="11147" y="10284"/>
                    <a:pt x="11112" y="10284"/>
                  </a:cubicBezTo>
                  <a:cubicBezTo>
                    <a:pt x="10627" y="10284"/>
                    <a:pt x="10309" y="9716"/>
                    <a:pt x="10611" y="9306"/>
                  </a:cubicBezTo>
                  <a:cubicBezTo>
                    <a:pt x="10736" y="9134"/>
                    <a:pt x="10927" y="9043"/>
                    <a:pt x="11118" y="9043"/>
                  </a:cubicBezTo>
                  <a:close/>
                  <a:moveTo>
                    <a:pt x="11843" y="11158"/>
                  </a:moveTo>
                  <a:cubicBezTo>
                    <a:pt x="12327" y="11158"/>
                    <a:pt x="12644" y="11715"/>
                    <a:pt x="12343" y="12136"/>
                  </a:cubicBezTo>
                  <a:cubicBezTo>
                    <a:pt x="12225" y="12302"/>
                    <a:pt x="12034" y="12390"/>
                    <a:pt x="11842" y="12390"/>
                  </a:cubicBezTo>
                  <a:cubicBezTo>
                    <a:pt x="11719" y="12390"/>
                    <a:pt x="11596" y="12354"/>
                    <a:pt x="11490" y="12278"/>
                  </a:cubicBezTo>
                  <a:lnTo>
                    <a:pt x="11477" y="12278"/>
                  </a:lnTo>
                  <a:cubicBezTo>
                    <a:pt x="11037" y="11955"/>
                    <a:pt x="11193" y="11257"/>
                    <a:pt x="11735" y="11167"/>
                  </a:cubicBezTo>
                  <a:cubicBezTo>
                    <a:pt x="11772" y="11161"/>
                    <a:pt x="11808" y="11158"/>
                    <a:pt x="11843" y="11158"/>
                  </a:cubicBezTo>
                  <a:close/>
                  <a:moveTo>
                    <a:pt x="14089" y="11158"/>
                  </a:moveTo>
                  <a:cubicBezTo>
                    <a:pt x="14206" y="11158"/>
                    <a:pt x="14327" y="11193"/>
                    <a:pt x="14436" y="11270"/>
                  </a:cubicBezTo>
                  <a:cubicBezTo>
                    <a:pt x="14721" y="11477"/>
                    <a:pt x="14785" y="11852"/>
                    <a:pt x="14592" y="12136"/>
                  </a:cubicBezTo>
                  <a:lnTo>
                    <a:pt x="14579" y="12136"/>
                  </a:lnTo>
                  <a:cubicBezTo>
                    <a:pt x="14455" y="12311"/>
                    <a:pt x="14271" y="12391"/>
                    <a:pt x="14088" y="12391"/>
                  </a:cubicBezTo>
                  <a:cubicBezTo>
                    <a:pt x="13810" y="12391"/>
                    <a:pt x="13535" y="12205"/>
                    <a:pt x="13480" y="11878"/>
                  </a:cubicBezTo>
                  <a:cubicBezTo>
                    <a:pt x="13412" y="11471"/>
                    <a:pt x="13737" y="11158"/>
                    <a:pt x="14089" y="11158"/>
                  </a:cubicBezTo>
                  <a:close/>
                  <a:moveTo>
                    <a:pt x="9612" y="11158"/>
                  </a:moveTo>
                  <a:cubicBezTo>
                    <a:pt x="9735" y="11158"/>
                    <a:pt x="9859" y="11195"/>
                    <a:pt x="9965" y="11270"/>
                  </a:cubicBezTo>
                  <a:cubicBezTo>
                    <a:pt x="10417" y="11593"/>
                    <a:pt x="10262" y="12291"/>
                    <a:pt x="9706" y="12395"/>
                  </a:cubicBezTo>
                  <a:cubicBezTo>
                    <a:pt x="9670" y="12401"/>
                    <a:pt x="9635" y="12404"/>
                    <a:pt x="9601" y="12404"/>
                  </a:cubicBezTo>
                  <a:cubicBezTo>
                    <a:pt x="9117" y="12404"/>
                    <a:pt x="8810" y="11835"/>
                    <a:pt x="9112" y="11413"/>
                  </a:cubicBezTo>
                  <a:cubicBezTo>
                    <a:pt x="9230" y="11247"/>
                    <a:pt x="9420" y="11158"/>
                    <a:pt x="9612" y="11158"/>
                  </a:cubicBezTo>
                  <a:close/>
                  <a:moveTo>
                    <a:pt x="7369" y="11165"/>
                  </a:moveTo>
                  <a:cubicBezTo>
                    <a:pt x="7651" y="11165"/>
                    <a:pt x="7933" y="11356"/>
                    <a:pt x="7987" y="11684"/>
                  </a:cubicBezTo>
                  <a:cubicBezTo>
                    <a:pt x="8055" y="12091"/>
                    <a:pt x="7730" y="12404"/>
                    <a:pt x="7373" y="12404"/>
                  </a:cubicBezTo>
                  <a:cubicBezTo>
                    <a:pt x="7254" y="12404"/>
                    <a:pt x="7131" y="12369"/>
                    <a:pt x="7018" y="12291"/>
                  </a:cubicBezTo>
                  <a:cubicBezTo>
                    <a:pt x="6734" y="12085"/>
                    <a:pt x="6669" y="11697"/>
                    <a:pt x="6876" y="11425"/>
                  </a:cubicBezTo>
                  <a:cubicBezTo>
                    <a:pt x="6999" y="11247"/>
                    <a:pt x="7184" y="11165"/>
                    <a:pt x="7369" y="11165"/>
                  </a:cubicBezTo>
                  <a:close/>
                  <a:moveTo>
                    <a:pt x="10340" y="13265"/>
                  </a:moveTo>
                  <a:cubicBezTo>
                    <a:pt x="10814" y="13265"/>
                    <a:pt x="11132" y="13833"/>
                    <a:pt x="10831" y="14243"/>
                  </a:cubicBezTo>
                  <a:cubicBezTo>
                    <a:pt x="10710" y="14411"/>
                    <a:pt x="10521" y="14500"/>
                    <a:pt x="10326" y="14500"/>
                  </a:cubicBezTo>
                  <a:cubicBezTo>
                    <a:pt x="10207" y="14500"/>
                    <a:pt x="10086" y="14467"/>
                    <a:pt x="9978" y="14398"/>
                  </a:cubicBezTo>
                  <a:cubicBezTo>
                    <a:pt x="9525" y="14075"/>
                    <a:pt x="9693" y="13377"/>
                    <a:pt x="10236" y="13274"/>
                  </a:cubicBezTo>
                  <a:cubicBezTo>
                    <a:pt x="10271" y="13268"/>
                    <a:pt x="10306" y="13265"/>
                    <a:pt x="10340" y="13265"/>
                  </a:cubicBezTo>
                  <a:close/>
                  <a:moveTo>
                    <a:pt x="12566" y="13270"/>
                  </a:moveTo>
                  <a:cubicBezTo>
                    <a:pt x="12687" y="13270"/>
                    <a:pt x="12812" y="13307"/>
                    <a:pt x="12924" y="13390"/>
                  </a:cubicBezTo>
                  <a:cubicBezTo>
                    <a:pt x="13209" y="13584"/>
                    <a:pt x="13273" y="13971"/>
                    <a:pt x="13079" y="14243"/>
                  </a:cubicBezTo>
                  <a:lnTo>
                    <a:pt x="13066" y="14243"/>
                  </a:lnTo>
                  <a:cubicBezTo>
                    <a:pt x="12939" y="14422"/>
                    <a:pt x="12752" y="14504"/>
                    <a:pt x="12568" y="14504"/>
                  </a:cubicBezTo>
                  <a:cubicBezTo>
                    <a:pt x="12286" y="14504"/>
                    <a:pt x="12010" y="14313"/>
                    <a:pt x="11955" y="13984"/>
                  </a:cubicBezTo>
                  <a:cubicBezTo>
                    <a:pt x="11888" y="13581"/>
                    <a:pt x="12213" y="13270"/>
                    <a:pt x="12566" y="13270"/>
                  </a:cubicBezTo>
                  <a:close/>
                  <a:moveTo>
                    <a:pt x="8098" y="13282"/>
                  </a:moveTo>
                  <a:cubicBezTo>
                    <a:pt x="8224" y="13282"/>
                    <a:pt x="8353" y="13321"/>
                    <a:pt x="8466" y="13403"/>
                  </a:cubicBezTo>
                  <a:cubicBezTo>
                    <a:pt x="8905" y="13713"/>
                    <a:pt x="8750" y="14411"/>
                    <a:pt x="8207" y="14501"/>
                  </a:cubicBezTo>
                  <a:cubicBezTo>
                    <a:pt x="8170" y="14508"/>
                    <a:pt x="8134" y="14510"/>
                    <a:pt x="8099" y="14510"/>
                  </a:cubicBezTo>
                  <a:cubicBezTo>
                    <a:pt x="7615" y="14510"/>
                    <a:pt x="7298" y="13955"/>
                    <a:pt x="7600" y="13545"/>
                  </a:cubicBezTo>
                  <a:cubicBezTo>
                    <a:pt x="7717" y="13373"/>
                    <a:pt x="7905" y="13282"/>
                    <a:pt x="8098" y="13282"/>
                  </a:cubicBezTo>
                  <a:close/>
                  <a:moveTo>
                    <a:pt x="5862" y="13284"/>
                  </a:moveTo>
                  <a:cubicBezTo>
                    <a:pt x="6144" y="13284"/>
                    <a:pt x="6421" y="13475"/>
                    <a:pt x="6475" y="13803"/>
                  </a:cubicBezTo>
                  <a:cubicBezTo>
                    <a:pt x="6543" y="14207"/>
                    <a:pt x="6224" y="14518"/>
                    <a:pt x="5870" y="14518"/>
                  </a:cubicBezTo>
                  <a:cubicBezTo>
                    <a:pt x="5748" y="14518"/>
                    <a:pt x="5622" y="14481"/>
                    <a:pt x="5506" y="14398"/>
                  </a:cubicBezTo>
                  <a:cubicBezTo>
                    <a:pt x="5222" y="14204"/>
                    <a:pt x="5157" y="13816"/>
                    <a:pt x="5364" y="13532"/>
                  </a:cubicBezTo>
                  <a:lnTo>
                    <a:pt x="5364" y="13532"/>
                  </a:lnTo>
                  <a:lnTo>
                    <a:pt x="5364" y="13545"/>
                  </a:lnTo>
                  <a:cubicBezTo>
                    <a:pt x="5492" y="13366"/>
                    <a:pt x="5678" y="13284"/>
                    <a:pt x="5862" y="13284"/>
                  </a:cubicBezTo>
                  <a:close/>
                  <a:moveTo>
                    <a:pt x="8832" y="15384"/>
                  </a:moveTo>
                  <a:cubicBezTo>
                    <a:pt x="9314" y="15384"/>
                    <a:pt x="9621" y="15941"/>
                    <a:pt x="9331" y="16362"/>
                  </a:cubicBezTo>
                  <a:cubicBezTo>
                    <a:pt x="9213" y="16528"/>
                    <a:pt x="9023" y="16617"/>
                    <a:pt x="8831" y="16617"/>
                  </a:cubicBezTo>
                  <a:cubicBezTo>
                    <a:pt x="8708" y="16617"/>
                    <a:pt x="8584" y="16580"/>
                    <a:pt x="8478" y="16505"/>
                  </a:cubicBezTo>
                  <a:lnTo>
                    <a:pt x="8466" y="16505"/>
                  </a:lnTo>
                  <a:cubicBezTo>
                    <a:pt x="8026" y="16182"/>
                    <a:pt x="8181" y="15484"/>
                    <a:pt x="8724" y="15393"/>
                  </a:cubicBezTo>
                  <a:cubicBezTo>
                    <a:pt x="8761" y="15387"/>
                    <a:pt x="8797" y="15384"/>
                    <a:pt x="8832" y="15384"/>
                  </a:cubicBezTo>
                  <a:close/>
                  <a:moveTo>
                    <a:pt x="11062" y="15379"/>
                  </a:moveTo>
                  <a:cubicBezTo>
                    <a:pt x="11180" y="15379"/>
                    <a:pt x="11301" y="15415"/>
                    <a:pt x="11412" y="15497"/>
                  </a:cubicBezTo>
                  <a:cubicBezTo>
                    <a:pt x="11697" y="15690"/>
                    <a:pt x="11761" y="16078"/>
                    <a:pt x="11567" y="16362"/>
                  </a:cubicBezTo>
                  <a:cubicBezTo>
                    <a:pt x="11439" y="16537"/>
                    <a:pt x="11252" y="16618"/>
                    <a:pt x="11067" y="16618"/>
                  </a:cubicBezTo>
                  <a:cubicBezTo>
                    <a:pt x="10786" y="16618"/>
                    <a:pt x="10510" y="16431"/>
                    <a:pt x="10456" y="16104"/>
                  </a:cubicBezTo>
                  <a:cubicBezTo>
                    <a:pt x="10388" y="15698"/>
                    <a:pt x="10711" y="15379"/>
                    <a:pt x="11062" y="15379"/>
                  </a:cubicBezTo>
                  <a:close/>
                  <a:moveTo>
                    <a:pt x="6594" y="15392"/>
                  </a:moveTo>
                  <a:cubicBezTo>
                    <a:pt x="6718" y="15392"/>
                    <a:pt x="6843" y="15429"/>
                    <a:pt x="6953" y="15509"/>
                  </a:cubicBezTo>
                  <a:cubicBezTo>
                    <a:pt x="7393" y="15833"/>
                    <a:pt x="7238" y="16530"/>
                    <a:pt x="6695" y="16621"/>
                  </a:cubicBezTo>
                  <a:cubicBezTo>
                    <a:pt x="6658" y="16627"/>
                    <a:pt x="6622" y="16630"/>
                    <a:pt x="6587" y="16630"/>
                  </a:cubicBezTo>
                  <a:cubicBezTo>
                    <a:pt x="6105" y="16630"/>
                    <a:pt x="5798" y="16073"/>
                    <a:pt x="6088" y="15652"/>
                  </a:cubicBezTo>
                  <a:cubicBezTo>
                    <a:pt x="6206" y="15485"/>
                    <a:pt x="6398" y="15392"/>
                    <a:pt x="6594" y="15392"/>
                  </a:cubicBezTo>
                  <a:close/>
                  <a:moveTo>
                    <a:pt x="4361" y="15399"/>
                  </a:moveTo>
                  <a:cubicBezTo>
                    <a:pt x="4637" y="15399"/>
                    <a:pt x="4909" y="15585"/>
                    <a:pt x="4963" y="15910"/>
                  </a:cubicBezTo>
                  <a:cubicBezTo>
                    <a:pt x="5040" y="16316"/>
                    <a:pt x="4713" y="16635"/>
                    <a:pt x="4359" y="16635"/>
                  </a:cubicBezTo>
                  <a:cubicBezTo>
                    <a:pt x="4240" y="16635"/>
                    <a:pt x="4118" y="16599"/>
                    <a:pt x="4007" y="16518"/>
                  </a:cubicBezTo>
                  <a:cubicBezTo>
                    <a:pt x="3722" y="16324"/>
                    <a:pt x="3658" y="15936"/>
                    <a:pt x="3865" y="15665"/>
                  </a:cubicBezTo>
                  <a:cubicBezTo>
                    <a:pt x="3989" y="15483"/>
                    <a:pt x="4176" y="15399"/>
                    <a:pt x="4361" y="15399"/>
                  </a:cubicBezTo>
                  <a:close/>
                  <a:moveTo>
                    <a:pt x="7320" y="17504"/>
                  </a:moveTo>
                  <a:cubicBezTo>
                    <a:pt x="7804" y="17504"/>
                    <a:pt x="8121" y="18060"/>
                    <a:pt x="7819" y="18482"/>
                  </a:cubicBezTo>
                  <a:cubicBezTo>
                    <a:pt x="7701" y="18647"/>
                    <a:pt x="7511" y="18736"/>
                    <a:pt x="7319" y="18736"/>
                  </a:cubicBezTo>
                  <a:cubicBezTo>
                    <a:pt x="7196" y="18736"/>
                    <a:pt x="7072" y="18700"/>
                    <a:pt x="6966" y="18624"/>
                  </a:cubicBezTo>
                  <a:lnTo>
                    <a:pt x="6953" y="18624"/>
                  </a:lnTo>
                  <a:cubicBezTo>
                    <a:pt x="6514" y="18301"/>
                    <a:pt x="6669" y="17603"/>
                    <a:pt x="7212" y="17513"/>
                  </a:cubicBezTo>
                  <a:cubicBezTo>
                    <a:pt x="7249" y="17507"/>
                    <a:pt x="7285" y="17504"/>
                    <a:pt x="7320" y="17504"/>
                  </a:cubicBezTo>
                  <a:close/>
                  <a:moveTo>
                    <a:pt x="9555" y="17498"/>
                  </a:moveTo>
                  <a:cubicBezTo>
                    <a:pt x="9675" y="17498"/>
                    <a:pt x="9799" y="17535"/>
                    <a:pt x="9913" y="17616"/>
                  </a:cubicBezTo>
                  <a:cubicBezTo>
                    <a:pt x="10197" y="17810"/>
                    <a:pt x="10262" y="18198"/>
                    <a:pt x="10068" y="18482"/>
                  </a:cubicBezTo>
                  <a:lnTo>
                    <a:pt x="10055" y="18482"/>
                  </a:lnTo>
                  <a:cubicBezTo>
                    <a:pt x="9927" y="18656"/>
                    <a:pt x="9740" y="18737"/>
                    <a:pt x="9555" y="18737"/>
                  </a:cubicBezTo>
                  <a:cubicBezTo>
                    <a:pt x="9274" y="18737"/>
                    <a:pt x="8998" y="18551"/>
                    <a:pt x="8944" y="18223"/>
                  </a:cubicBezTo>
                  <a:cubicBezTo>
                    <a:pt x="8876" y="17818"/>
                    <a:pt x="9199" y="17498"/>
                    <a:pt x="9555" y="17498"/>
                  </a:cubicBezTo>
                  <a:close/>
                  <a:moveTo>
                    <a:pt x="2861" y="17517"/>
                  </a:moveTo>
                  <a:cubicBezTo>
                    <a:pt x="3343" y="17517"/>
                    <a:pt x="3650" y="18073"/>
                    <a:pt x="3361" y="18495"/>
                  </a:cubicBezTo>
                  <a:cubicBezTo>
                    <a:pt x="3236" y="18658"/>
                    <a:pt x="3047" y="18746"/>
                    <a:pt x="2857" y="18746"/>
                  </a:cubicBezTo>
                  <a:cubicBezTo>
                    <a:pt x="2730" y="18746"/>
                    <a:pt x="2603" y="18707"/>
                    <a:pt x="2495" y="18624"/>
                  </a:cubicBezTo>
                  <a:lnTo>
                    <a:pt x="2495" y="18637"/>
                  </a:lnTo>
                  <a:cubicBezTo>
                    <a:pt x="2042" y="18314"/>
                    <a:pt x="2210" y="17616"/>
                    <a:pt x="2753" y="17526"/>
                  </a:cubicBezTo>
                  <a:cubicBezTo>
                    <a:pt x="2790" y="17519"/>
                    <a:pt x="2826" y="17517"/>
                    <a:pt x="2861" y="17517"/>
                  </a:cubicBezTo>
                  <a:close/>
                  <a:moveTo>
                    <a:pt x="5084" y="17508"/>
                  </a:moveTo>
                  <a:cubicBezTo>
                    <a:pt x="5208" y="17508"/>
                    <a:pt x="5334" y="17547"/>
                    <a:pt x="5441" y="17629"/>
                  </a:cubicBezTo>
                  <a:cubicBezTo>
                    <a:pt x="5894" y="17952"/>
                    <a:pt x="5726" y="18650"/>
                    <a:pt x="5183" y="18740"/>
                  </a:cubicBezTo>
                  <a:cubicBezTo>
                    <a:pt x="5146" y="18747"/>
                    <a:pt x="5110" y="18750"/>
                    <a:pt x="5075" y="18750"/>
                  </a:cubicBezTo>
                  <a:cubicBezTo>
                    <a:pt x="4593" y="18750"/>
                    <a:pt x="4287" y="18193"/>
                    <a:pt x="4588" y="17771"/>
                  </a:cubicBezTo>
                  <a:cubicBezTo>
                    <a:pt x="4705" y="17599"/>
                    <a:pt x="4893" y="17508"/>
                    <a:pt x="5084" y="17508"/>
                  </a:cubicBezTo>
                  <a:close/>
                  <a:moveTo>
                    <a:pt x="8037" y="19616"/>
                  </a:moveTo>
                  <a:cubicBezTo>
                    <a:pt x="8159" y="19616"/>
                    <a:pt x="8285" y="19653"/>
                    <a:pt x="8401" y="19736"/>
                  </a:cubicBezTo>
                  <a:cubicBezTo>
                    <a:pt x="8685" y="19929"/>
                    <a:pt x="8750" y="20317"/>
                    <a:pt x="8556" y="20589"/>
                  </a:cubicBezTo>
                  <a:lnTo>
                    <a:pt x="8543" y="20589"/>
                  </a:lnTo>
                  <a:cubicBezTo>
                    <a:pt x="8420" y="20768"/>
                    <a:pt x="8235" y="20849"/>
                    <a:pt x="8050" y="20849"/>
                  </a:cubicBezTo>
                  <a:cubicBezTo>
                    <a:pt x="7768" y="20849"/>
                    <a:pt x="7486" y="20658"/>
                    <a:pt x="7432" y="20330"/>
                  </a:cubicBezTo>
                  <a:cubicBezTo>
                    <a:pt x="7364" y="19927"/>
                    <a:pt x="7683" y="19616"/>
                    <a:pt x="8037" y="19616"/>
                  </a:cubicBezTo>
                  <a:close/>
                  <a:moveTo>
                    <a:pt x="3585" y="19623"/>
                  </a:moveTo>
                  <a:cubicBezTo>
                    <a:pt x="4069" y="19623"/>
                    <a:pt x="4386" y="20180"/>
                    <a:pt x="4084" y="20602"/>
                  </a:cubicBezTo>
                  <a:cubicBezTo>
                    <a:pt x="3958" y="20767"/>
                    <a:pt x="3770" y="20856"/>
                    <a:pt x="3577" y="20856"/>
                  </a:cubicBezTo>
                  <a:cubicBezTo>
                    <a:pt x="3454" y="20856"/>
                    <a:pt x="3329" y="20819"/>
                    <a:pt x="3218" y="20744"/>
                  </a:cubicBezTo>
                  <a:cubicBezTo>
                    <a:pt x="2779" y="20434"/>
                    <a:pt x="2934" y="19723"/>
                    <a:pt x="3477" y="19632"/>
                  </a:cubicBezTo>
                  <a:cubicBezTo>
                    <a:pt x="3514" y="19626"/>
                    <a:pt x="3550" y="19623"/>
                    <a:pt x="3585" y="19623"/>
                  </a:cubicBezTo>
                  <a:close/>
                  <a:moveTo>
                    <a:pt x="5820" y="19623"/>
                  </a:moveTo>
                  <a:cubicBezTo>
                    <a:pt x="6303" y="19623"/>
                    <a:pt x="6608" y="20180"/>
                    <a:pt x="6307" y="20602"/>
                  </a:cubicBezTo>
                  <a:cubicBezTo>
                    <a:pt x="6189" y="20767"/>
                    <a:pt x="6004" y="20856"/>
                    <a:pt x="5812" y="20856"/>
                  </a:cubicBezTo>
                  <a:cubicBezTo>
                    <a:pt x="5690" y="20856"/>
                    <a:pt x="5565" y="20819"/>
                    <a:pt x="5454" y="20744"/>
                  </a:cubicBezTo>
                  <a:cubicBezTo>
                    <a:pt x="5002" y="20421"/>
                    <a:pt x="5170" y="19723"/>
                    <a:pt x="5713" y="19632"/>
                  </a:cubicBezTo>
                  <a:cubicBezTo>
                    <a:pt x="5749" y="19626"/>
                    <a:pt x="5785" y="19623"/>
                    <a:pt x="5820" y="19623"/>
                  </a:cubicBezTo>
                  <a:close/>
                  <a:moveTo>
                    <a:pt x="1344" y="19623"/>
                  </a:moveTo>
                  <a:cubicBezTo>
                    <a:pt x="1462" y="19623"/>
                    <a:pt x="1584" y="19658"/>
                    <a:pt x="1693" y="19736"/>
                  </a:cubicBezTo>
                  <a:cubicBezTo>
                    <a:pt x="1978" y="19929"/>
                    <a:pt x="2042" y="20317"/>
                    <a:pt x="1848" y="20602"/>
                  </a:cubicBezTo>
                  <a:cubicBezTo>
                    <a:pt x="1720" y="20776"/>
                    <a:pt x="1533" y="20857"/>
                    <a:pt x="1347" y="20857"/>
                  </a:cubicBezTo>
                  <a:cubicBezTo>
                    <a:pt x="1065" y="20857"/>
                    <a:pt x="786" y="20670"/>
                    <a:pt x="724" y="20343"/>
                  </a:cubicBezTo>
                  <a:cubicBezTo>
                    <a:pt x="656" y="19936"/>
                    <a:pt x="988" y="19623"/>
                    <a:pt x="1344" y="19623"/>
                  </a:cubicBezTo>
                  <a:close/>
                  <a:moveTo>
                    <a:pt x="6532" y="21735"/>
                  </a:moveTo>
                  <a:cubicBezTo>
                    <a:pt x="6652" y="21735"/>
                    <a:pt x="6776" y="21772"/>
                    <a:pt x="6889" y="21855"/>
                  </a:cubicBezTo>
                  <a:cubicBezTo>
                    <a:pt x="7173" y="22049"/>
                    <a:pt x="7238" y="22437"/>
                    <a:pt x="7044" y="22708"/>
                  </a:cubicBezTo>
                  <a:cubicBezTo>
                    <a:pt x="6916" y="22887"/>
                    <a:pt x="6730" y="22969"/>
                    <a:pt x="6545" y="22969"/>
                  </a:cubicBezTo>
                  <a:cubicBezTo>
                    <a:pt x="6264" y="22969"/>
                    <a:pt x="5987" y="22778"/>
                    <a:pt x="5932" y="22450"/>
                  </a:cubicBezTo>
                  <a:cubicBezTo>
                    <a:pt x="5865" y="22046"/>
                    <a:pt x="6184" y="21735"/>
                    <a:pt x="6532" y="21735"/>
                  </a:cubicBezTo>
                  <a:close/>
                  <a:moveTo>
                    <a:pt x="4308" y="21743"/>
                  </a:moveTo>
                  <a:cubicBezTo>
                    <a:pt x="4793" y="21743"/>
                    <a:pt x="5109" y="22299"/>
                    <a:pt x="4808" y="22721"/>
                  </a:cubicBezTo>
                  <a:cubicBezTo>
                    <a:pt x="4690" y="22887"/>
                    <a:pt x="4500" y="22975"/>
                    <a:pt x="4307" y="22975"/>
                  </a:cubicBezTo>
                  <a:cubicBezTo>
                    <a:pt x="4185" y="22975"/>
                    <a:pt x="4061" y="22939"/>
                    <a:pt x="3955" y="22863"/>
                  </a:cubicBezTo>
                  <a:cubicBezTo>
                    <a:pt x="3503" y="22540"/>
                    <a:pt x="3658" y="21842"/>
                    <a:pt x="4201" y="21752"/>
                  </a:cubicBezTo>
                  <a:cubicBezTo>
                    <a:pt x="4237" y="21746"/>
                    <a:pt x="4273" y="21743"/>
                    <a:pt x="4308" y="21743"/>
                  </a:cubicBezTo>
                  <a:close/>
                  <a:moveTo>
                    <a:pt x="13842" y="1"/>
                  </a:moveTo>
                  <a:lnTo>
                    <a:pt x="13222" y="879"/>
                  </a:lnTo>
                  <a:cubicBezTo>
                    <a:pt x="13479" y="1300"/>
                    <a:pt x="13166" y="1815"/>
                    <a:pt x="12702" y="1815"/>
                  </a:cubicBezTo>
                  <a:cubicBezTo>
                    <a:pt x="12653" y="1815"/>
                    <a:pt x="12602" y="1810"/>
                    <a:pt x="12550" y="1797"/>
                  </a:cubicBezTo>
                  <a:lnTo>
                    <a:pt x="11709" y="2986"/>
                  </a:lnTo>
                  <a:cubicBezTo>
                    <a:pt x="11969" y="3410"/>
                    <a:pt x="11647" y="3932"/>
                    <a:pt x="11187" y="3932"/>
                  </a:cubicBezTo>
                  <a:cubicBezTo>
                    <a:pt x="11143" y="3932"/>
                    <a:pt x="11097" y="3927"/>
                    <a:pt x="11050" y="3917"/>
                  </a:cubicBezTo>
                  <a:lnTo>
                    <a:pt x="10197" y="5106"/>
                  </a:lnTo>
                  <a:cubicBezTo>
                    <a:pt x="10457" y="5530"/>
                    <a:pt x="10135" y="6051"/>
                    <a:pt x="9675" y="6051"/>
                  </a:cubicBezTo>
                  <a:cubicBezTo>
                    <a:pt x="9630" y="6051"/>
                    <a:pt x="9585" y="6046"/>
                    <a:pt x="9538" y="6036"/>
                  </a:cubicBezTo>
                  <a:lnTo>
                    <a:pt x="8685" y="7225"/>
                  </a:lnTo>
                  <a:cubicBezTo>
                    <a:pt x="8956" y="7650"/>
                    <a:pt x="8636" y="8171"/>
                    <a:pt x="8166" y="8171"/>
                  </a:cubicBezTo>
                  <a:cubicBezTo>
                    <a:pt x="8120" y="8171"/>
                    <a:pt x="8074" y="8166"/>
                    <a:pt x="8026" y="8156"/>
                  </a:cubicBezTo>
                  <a:lnTo>
                    <a:pt x="7186" y="9345"/>
                  </a:lnTo>
                  <a:cubicBezTo>
                    <a:pt x="7445" y="9768"/>
                    <a:pt x="7125" y="10278"/>
                    <a:pt x="6666" y="10278"/>
                  </a:cubicBezTo>
                  <a:cubicBezTo>
                    <a:pt x="6621" y="10278"/>
                    <a:pt x="6574" y="10273"/>
                    <a:pt x="6527" y="10262"/>
                  </a:cubicBezTo>
                  <a:lnTo>
                    <a:pt x="5674" y="11451"/>
                  </a:lnTo>
                  <a:cubicBezTo>
                    <a:pt x="5933" y="11876"/>
                    <a:pt x="5612" y="12397"/>
                    <a:pt x="5151" y="12397"/>
                  </a:cubicBezTo>
                  <a:cubicBezTo>
                    <a:pt x="5107" y="12397"/>
                    <a:pt x="5061" y="12392"/>
                    <a:pt x="5015" y="12382"/>
                  </a:cubicBezTo>
                  <a:lnTo>
                    <a:pt x="4162" y="13571"/>
                  </a:lnTo>
                  <a:cubicBezTo>
                    <a:pt x="4421" y="13995"/>
                    <a:pt x="4111" y="14516"/>
                    <a:pt x="3642" y="14516"/>
                  </a:cubicBezTo>
                  <a:cubicBezTo>
                    <a:pt x="3597" y="14516"/>
                    <a:pt x="3550" y="14512"/>
                    <a:pt x="3503" y="14501"/>
                  </a:cubicBezTo>
                  <a:lnTo>
                    <a:pt x="2663" y="15690"/>
                  </a:lnTo>
                  <a:cubicBezTo>
                    <a:pt x="2922" y="16115"/>
                    <a:pt x="2601" y="16636"/>
                    <a:pt x="2140" y="16636"/>
                  </a:cubicBezTo>
                  <a:cubicBezTo>
                    <a:pt x="2096" y="16636"/>
                    <a:pt x="2050" y="16631"/>
                    <a:pt x="2004" y="16621"/>
                  </a:cubicBezTo>
                  <a:lnTo>
                    <a:pt x="1151" y="17810"/>
                  </a:lnTo>
                  <a:cubicBezTo>
                    <a:pt x="1409" y="18234"/>
                    <a:pt x="1090" y="18743"/>
                    <a:pt x="631" y="18743"/>
                  </a:cubicBezTo>
                  <a:cubicBezTo>
                    <a:pt x="585" y="18743"/>
                    <a:pt x="539" y="18738"/>
                    <a:pt x="491" y="18728"/>
                  </a:cubicBezTo>
                  <a:lnTo>
                    <a:pt x="0" y="19425"/>
                  </a:lnTo>
                  <a:cubicBezTo>
                    <a:pt x="0" y="19425"/>
                    <a:pt x="181" y="20136"/>
                    <a:pt x="1228" y="21015"/>
                  </a:cubicBezTo>
                  <a:cubicBezTo>
                    <a:pt x="1512" y="21235"/>
                    <a:pt x="1784" y="21480"/>
                    <a:pt x="2042" y="21739"/>
                  </a:cubicBezTo>
                  <a:cubicBezTo>
                    <a:pt x="2060" y="21737"/>
                    <a:pt x="2078" y="21736"/>
                    <a:pt x="2096" y="21736"/>
                  </a:cubicBezTo>
                  <a:cubicBezTo>
                    <a:pt x="2220" y="21736"/>
                    <a:pt x="2341" y="21776"/>
                    <a:pt x="2443" y="21855"/>
                  </a:cubicBezTo>
                  <a:cubicBezTo>
                    <a:pt x="2650" y="21997"/>
                    <a:pt x="2740" y="22269"/>
                    <a:pt x="2676" y="22527"/>
                  </a:cubicBezTo>
                  <a:cubicBezTo>
                    <a:pt x="2844" y="22786"/>
                    <a:pt x="3050" y="23031"/>
                    <a:pt x="3309" y="23225"/>
                  </a:cubicBezTo>
                  <a:cubicBezTo>
                    <a:pt x="3722" y="23548"/>
                    <a:pt x="4097" y="23910"/>
                    <a:pt x="4446" y="24311"/>
                  </a:cubicBezTo>
                  <a:cubicBezTo>
                    <a:pt x="4459" y="24246"/>
                    <a:pt x="4498" y="24169"/>
                    <a:pt x="4537" y="24117"/>
                  </a:cubicBezTo>
                  <a:cubicBezTo>
                    <a:pt x="4659" y="23939"/>
                    <a:pt x="4849" y="23851"/>
                    <a:pt x="5040" y="23851"/>
                  </a:cubicBezTo>
                  <a:cubicBezTo>
                    <a:pt x="5250" y="23851"/>
                    <a:pt x="5461" y="23958"/>
                    <a:pt x="5583" y="24169"/>
                  </a:cubicBezTo>
                  <a:cubicBezTo>
                    <a:pt x="5803" y="24569"/>
                    <a:pt x="5532" y="25060"/>
                    <a:pt x="5067" y="25086"/>
                  </a:cubicBezTo>
                  <a:cubicBezTo>
                    <a:pt x="5222" y="25254"/>
                    <a:pt x="5377" y="25422"/>
                    <a:pt x="5545" y="25590"/>
                  </a:cubicBezTo>
                  <a:lnTo>
                    <a:pt x="22307" y="2068"/>
                  </a:lnTo>
                  <a:cubicBezTo>
                    <a:pt x="22307" y="2068"/>
                    <a:pt x="22100" y="1939"/>
                    <a:pt x="21790" y="1784"/>
                  </a:cubicBezTo>
                  <a:cubicBezTo>
                    <a:pt x="21736" y="1800"/>
                    <a:pt x="21681" y="1807"/>
                    <a:pt x="21626" y="1807"/>
                  </a:cubicBezTo>
                  <a:cubicBezTo>
                    <a:pt x="21497" y="1807"/>
                    <a:pt x="21369" y="1766"/>
                    <a:pt x="21260" y="1694"/>
                  </a:cubicBezTo>
                  <a:cubicBezTo>
                    <a:pt x="21196" y="1642"/>
                    <a:pt x="21131" y="1577"/>
                    <a:pt x="21092" y="1500"/>
                  </a:cubicBezTo>
                  <a:cubicBezTo>
                    <a:pt x="20824" y="1403"/>
                    <a:pt x="20555" y="1351"/>
                    <a:pt x="20279" y="1351"/>
                  </a:cubicBezTo>
                  <a:cubicBezTo>
                    <a:pt x="20223" y="1351"/>
                    <a:pt x="20167" y="1353"/>
                    <a:pt x="20110" y="1358"/>
                  </a:cubicBezTo>
                  <a:lnTo>
                    <a:pt x="19981" y="1371"/>
                  </a:lnTo>
                  <a:cubicBezTo>
                    <a:pt x="19955" y="1435"/>
                    <a:pt x="19929" y="1500"/>
                    <a:pt x="19890" y="1552"/>
                  </a:cubicBezTo>
                  <a:cubicBezTo>
                    <a:pt x="19767" y="1729"/>
                    <a:pt x="19579" y="1812"/>
                    <a:pt x="19392" y="1812"/>
                  </a:cubicBezTo>
                  <a:cubicBezTo>
                    <a:pt x="19128" y="1812"/>
                    <a:pt x="18867" y="1647"/>
                    <a:pt x="18792" y="1345"/>
                  </a:cubicBezTo>
                  <a:cubicBezTo>
                    <a:pt x="18443" y="1306"/>
                    <a:pt x="18094" y="1228"/>
                    <a:pt x="17758" y="1112"/>
                  </a:cubicBezTo>
                  <a:lnTo>
                    <a:pt x="17758" y="1112"/>
                  </a:lnTo>
                  <a:cubicBezTo>
                    <a:pt x="17820" y="1498"/>
                    <a:pt x="17504" y="1816"/>
                    <a:pt x="17149" y="1816"/>
                  </a:cubicBezTo>
                  <a:cubicBezTo>
                    <a:pt x="17064" y="1816"/>
                    <a:pt x="16977" y="1798"/>
                    <a:pt x="16892" y="1758"/>
                  </a:cubicBezTo>
                  <a:cubicBezTo>
                    <a:pt x="16440" y="1539"/>
                    <a:pt x="16414" y="918"/>
                    <a:pt x="16840" y="673"/>
                  </a:cubicBezTo>
                  <a:cubicBezTo>
                    <a:pt x="16285" y="453"/>
                    <a:pt x="15716" y="311"/>
                    <a:pt x="15134" y="246"/>
                  </a:cubicBezTo>
                  <a:cubicBezTo>
                    <a:pt x="14695" y="182"/>
                    <a:pt x="14268" y="104"/>
                    <a:pt x="1384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293" name="Прямоугольник 1292">
            <a:extLst>
              <a:ext uri="{FF2B5EF4-FFF2-40B4-BE49-F238E27FC236}">
                <a16:creationId xmlns:a16="http://schemas.microsoft.com/office/drawing/2014/main" xmlns="" id="{02B96588-2436-4D9A-A1FE-C7BD39347CD5}"/>
              </a:ext>
            </a:extLst>
          </p:cNvPr>
          <p:cNvSpPr/>
          <p:nvPr/>
        </p:nvSpPr>
        <p:spPr>
          <a:xfrm>
            <a:off x="3180573" y="2159783"/>
            <a:ext cx="5000087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400" b="1" cap="none" spc="0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Назарларыңызға</a:t>
            </a:r>
            <a:endParaRPr lang="ru-RU" sz="4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  <a:p>
            <a:pPr algn="ctr"/>
            <a:r>
              <a:rPr lang="ru-RU" sz="44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рақмет</a:t>
            </a:r>
            <a:r>
              <a:rPr lang="ru-RU" sz="4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!</a:t>
            </a:r>
            <a:endParaRPr lang="ru-RU" sz="4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7" name="Google Shape;2347;p36"/>
          <p:cNvSpPr/>
          <p:nvPr/>
        </p:nvSpPr>
        <p:spPr>
          <a:xfrm rot="4930230" flipH="1">
            <a:off x="7493164" y="3000439"/>
            <a:ext cx="227089" cy="612250"/>
          </a:xfrm>
          <a:custGeom>
            <a:avLst/>
            <a:gdLst/>
            <a:ahLst/>
            <a:cxnLst/>
            <a:rect l="l" t="t" r="r" b="b"/>
            <a:pathLst>
              <a:path w="7729" h="20838" extrusionOk="0">
                <a:moveTo>
                  <a:pt x="3567" y="1"/>
                </a:moveTo>
                <a:cubicBezTo>
                  <a:pt x="3458" y="1"/>
                  <a:pt x="3346" y="5"/>
                  <a:pt x="3231" y="13"/>
                </a:cubicBezTo>
                <a:cubicBezTo>
                  <a:pt x="3192" y="13"/>
                  <a:pt x="3167" y="26"/>
                  <a:pt x="3141" y="39"/>
                </a:cubicBezTo>
                <a:lnTo>
                  <a:pt x="3050" y="39"/>
                </a:lnTo>
                <a:cubicBezTo>
                  <a:pt x="621" y="387"/>
                  <a:pt x="0" y="2236"/>
                  <a:pt x="13" y="3179"/>
                </a:cubicBezTo>
                <a:lnTo>
                  <a:pt x="13" y="3231"/>
                </a:lnTo>
                <a:lnTo>
                  <a:pt x="866" y="11011"/>
                </a:lnTo>
                <a:lnTo>
                  <a:pt x="1706" y="18597"/>
                </a:lnTo>
                <a:lnTo>
                  <a:pt x="1706" y="18649"/>
                </a:lnTo>
                <a:cubicBezTo>
                  <a:pt x="1852" y="19440"/>
                  <a:pt x="2571" y="20837"/>
                  <a:pt x="4120" y="20837"/>
                </a:cubicBezTo>
                <a:cubicBezTo>
                  <a:pt x="4217" y="20837"/>
                  <a:pt x="4317" y="20832"/>
                  <a:pt x="4420" y="20820"/>
                </a:cubicBezTo>
                <a:cubicBezTo>
                  <a:pt x="6178" y="20626"/>
                  <a:pt x="6617" y="18972"/>
                  <a:pt x="6604" y="18119"/>
                </a:cubicBezTo>
                <a:lnTo>
                  <a:pt x="6604" y="18068"/>
                </a:lnTo>
                <a:lnTo>
                  <a:pt x="5377" y="6940"/>
                </a:lnTo>
                <a:lnTo>
                  <a:pt x="4252" y="7069"/>
                </a:lnTo>
                <a:lnTo>
                  <a:pt x="5467" y="18158"/>
                </a:lnTo>
                <a:cubicBezTo>
                  <a:pt x="5467" y="18378"/>
                  <a:pt x="5402" y="19567"/>
                  <a:pt x="4304" y="19683"/>
                </a:cubicBezTo>
                <a:cubicBezTo>
                  <a:pt x="4251" y="19689"/>
                  <a:pt x="4199" y="19691"/>
                  <a:pt x="4150" y="19691"/>
                </a:cubicBezTo>
                <a:cubicBezTo>
                  <a:pt x="3176" y="19691"/>
                  <a:pt x="2893" y="18651"/>
                  <a:pt x="2843" y="18442"/>
                </a:cubicBezTo>
                <a:lnTo>
                  <a:pt x="2003" y="10882"/>
                </a:lnTo>
                <a:lnTo>
                  <a:pt x="1163" y="3140"/>
                </a:lnTo>
                <a:cubicBezTo>
                  <a:pt x="1163" y="2882"/>
                  <a:pt x="1293" y="1408"/>
                  <a:pt x="3257" y="1150"/>
                </a:cubicBezTo>
                <a:cubicBezTo>
                  <a:pt x="3368" y="1141"/>
                  <a:pt x="3474" y="1136"/>
                  <a:pt x="3575" y="1136"/>
                </a:cubicBezTo>
                <a:cubicBezTo>
                  <a:pt x="5284" y="1136"/>
                  <a:pt x="5690" y="2404"/>
                  <a:pt x="5738" y="2636"/>
                </a:cubicBezTo>
                <a:lnTo>
                  <a:pt x="6617" y="10585"/>
                </a:lnTo>
                <a:lnTo>
                  <a:pt x="7729" y="10585"/>
                </a:lnTo>
                <a:lnTo>
                  <a:pt x="6876" y="2481"/>
                </a:lnTo>
                <a:lnTo>
                  <a:pt x="6863" y="2442"/>
                </a:lnTo>
                <a:cubicBezTo>
                  <a:pt x="6678" y="1556"/>
                  <a:pt x="5755" y="1"/>
                  <a:pt x="3567" y="1"/>
                </a:cubicBezTo>
                <a:close/>
              </a:path>
            </a:pathLst>
          </a:custGeom>
          <a:solidFill>
            <a:srgbClr val="29486D">
              <a:alpha val="2366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348" name="Google Shape;2348;p36"/>
          <p:cNvGrpSpPr/>
          <p:nvPr/>
        </p:nvGrpSpPr>
        <p:grpSpPr>
          <a:xfrm>
            <a:off x="530512" y="647752"/>
            <a:ext cx="7948897" cy="4017022"/>
            <a:chOff x="1244257" y="715688"/>
            <a:chExt cx="6352395" cy="3758413"/>
          </a:xfrm>
        </p:grpSpPr>
        <p:sp>
          <p:nvSpPr>
            <p:cNvPr id="2349" name="Google Shape;2349;p36"/>
            <p:cNvSpPr/>
            <p:nvPr/>
          </p:nvSpPr>
          <p:spPr>
            <a:xfrm>
              <a:off x="1244257" y="791888"/>
              <a:ext cx="6264245" cy="3682213"/>
            </a:xfrm>
            <a:custGeom>
              <a:avLst/>
              <a:gdLst/>
              <a:ahLst/>
              <a:cxnLst/>
              <a:rect l="l" t="t" r="r" b="b"/>
              <a:pathLst>
                <a:path w="142135" h="83549" extrusionOk="0">
                  <a:moveTo>
                    <a:pt x="1" y="1"/>
                  </a:moveTo>
                  <a:lnTo>
                    <a:pt x="1" y="4730"/>
                  </a:lnTo>
                  <a:cubicBezTo>
                    <a:pt x="503" y="4416"/>
                    <a:pt x="1089" y="4248"/>
                    <a:pt x="1716" y="4248"/>
                  </a:cubicBezTo>
                  <a:cubicBezTo>
                    <a:pt x="3432" y="4248"/>
                    <a:pt x="4834" y="5629"/>
                    <a:pt x="4834" y="7345"/>
                  </a:cubicBezTo>
                  <a:cubicBezTo>
                    <a:pt x="4834" y="9082"/>
                    <a:pt x="3432" y="10463"/>
                    <a:pt x="1716" y="10463"/>
                  </a:cubicBezTo>
                  <a:cubicBezTo>
                    <a:pt x="1089" y="10463"/>
                    <a:pt x="503" y="10274"/>
                    <a:pt x="1" y="9960"/>
                  </a:cubicBezTo>
                  <a:lnTo>
                    <a:pt x="1" y="14564"/>
                  </a:lnTo>
                  <a:cubicBezTo>
                    <a:pt x="503" y="14250"/>
                    <a:pt x="1089" y="14082"/>
                    <a:pt x="1716" y="14082"/>
                  </a:cubicBezTo>
                  <a:cubicBezTo>
                    <a:pt x="3432" y="14082"/>
                    <a:pt x="4834" y="15463"/>
                    <a:pt x="4834" y="17179"/>
                  </a:cubicBezTo>
                  <a:cubicBezTo>
                    <a:pt x="4834" y="18916"/>
                    <a:pt x="3432" y="20297"/>
                    <a:pt x="1716" y="20297"/>
                  </a:cubicBezTo>
                  <a:cubicBezTo>
                    <a:pt x="1089" y="20297"/>
                    <a:pt x="503" y="20108"/>
                    <a:pt x="1" y="19795"/>
                  </a:cubicBezTo>
                  <a:lnTo>
                    <a:pt x="1" y="24398"/>
                  </a:lnTo>
                  <a:cubicBezTo>
                    <a:pt x="503" y="24084"/>
                    <a:pt x="1089" y="23916"/>
                    <a:pt x="1716" y="23916"/>
                  </a:cubicBezTo>
                  <a:cubicBezTo>
                    <a:pt x="3432" y="23916"/>
                    <a:pt x="4834" y="25297"/>
                    <a:pt x="4834" y="27013"/>
                  </a:cubicBezTo>
                  <a:cubicBezTo>
                    <a:pt x="4834" y="28750"/>
                    <a:pt x="3432" y="30131"/>
                    <a:pt x="1716" y="30131"/>
                  </a:cubicBezTo>
                  <a:cubicBezTo>
                    <a:pt x="1089" y="30131"/>
                    <a:pt x="503" y="29942"/>
                    <a:pt x="1" y="29629"/>
                  </a:cubicBezTo>
                  <a:lnTo>
                    <a:pt x="1" y="34232"/>
                  </a:lnTo>
                  <a:cubicBezTo>
                    <a:pt x="503" y="33918"/>
                    <a:pt x="1089" y="33751"/>
                    <a:pt x="1716" y="33751"/>
                  </a:cubicBezTo>
                  <a:cubicBezTo>
                    <a:pt x="3432" y="33751"/>
                    <a:pt x="4834" y="35132"/>
                    <a:pt x="4834" y="36847"/>
                  </a:cubicBezTo>
                  <a:cubicBezTo>
                    <a:pt x="4834" y="38584"/>
                    <a:pt x="3432" y="39965"/>
                    <a:pt x="1716" y="39965"/>
                  </a:cubicBezTo>
                  <a:cubicBezTo>
                    <a:pt x="1089" y="39965"/>
                    <a:pt x="503" y="39777"/>
                    <a:pt x="1" y="39463"/>
                  </a:cubicBezTo>
                  <a:lnTo>
                    <a:pt x="1" y="44066"/>
                  </a:lnTo>
                  <a:cubicBezTo>
                    <a:pt x="503" y="43752"/>
                    <a:pt x="1089" y="43585"/>
                    <a:pt x="1716" y="43585"/>
                  </a:cubicBezTo>
                  <a:cubicBezTo>
                    <a:pt x="3432" y="43585"/>
                    <a:pt x="4834" y="44966"/>
                    <a:pt x="4834" y="46681"/>
                  </a:cubicBezTo>
                  <a:cubicBezTo>
                    <a:pt x="4834" y="48418"/>
                    <a:pt x="3432" y="49799"/>
                    <a:pt x="1716" y="49799"/>
                  </a:cubicBezTo>
                  <a:cubicBezTo>
                    <a:pt x="1089" y="49799"/>
                    <a:pt x="503" y="49611"/>
                    <a:pt x="1" y="49297"/>
                  </a:cubicBezTo>
                  <a:lnTo>
                    <a:pt x="1" y="53900"/>
                  </a:lnTo>
                  <a:cubicBezTo>
                    <a:pt x="503" y="53586"/>
                    <a:pt x="1089" y="53419"/>
                    <a:pt x="1716" y="53419"/>
                  </a:cubicBezTo>
                  <a:cubicBezTo>
                    <a:pt x="3432" y="53419"/>
                    <a:pt x="4834" y="54800"/>
                    <a:pt x="4834" y="56515"/>
                  </a:cubicBezTo>
                  <a:cubicBezTo>
                    <a:pt x="4834" y="58252"/>
                    <a:pt x="3432" y="59633"/>
                    <a:pt x="1716" y="59633"/>
                  </a:cubicBezTo>
                  <a:cubicBezTo>
                    <a:pt x="1089" y="59633"/>
                    <a:pt x="503" y="59445"/>
                    <a:pt x="1" y="59131"/>
                  </a:cubicBezTo>
                  <a:lnTo>
                    <a:pt x="1" y="63734"/>
                  </a:lnTo>
                  <a:cubicBezTo>
                    <a:pt x="503" y="63420"/>
                    <a:pt x="1089" y="63253"/>
                    <a:pt x="1716" y="63253"/>
                  </a:cubicBezTo>
                  <a:cubicBezTo>
                    <a:pt x="3432" y="63253"/>
                    <a:pt x="4834" y="64634"/>
                    <a:pt x="4834" y="66350"/>
                  </a:cubicBezTo>
                  <a:cubicBezTo>
                    <a:pt x="4834" y="68086"/>
                    <a:pt x="3432" y="69467"/>
                    <a:pt x="1716" y="69467"/>
                  </a:cubicBezTo>
                  <a:cubicBezTo>
                    <a:pt x="1089" y="69467"/>
                    <a:pt x="503" y="69279"/>
                    <a:pt x="1" y="68965"/>
                  </a:cubicBezTo>
                  <a:lnTo>
                    <a:pt x="1" y="73568"/>
                  </a:lnTo>
                  <a:cubicBezTo>
                    <a:pt x="503" y="73254"/>
                    <a:pt x="1089" y="73087"/>
                    <a:pt x="1716" y="73087"/>
                  </a:cubicBezTo>
                  <a:cubicBezTo>
                    <a:pt x="3432" y="73087"/>
                    <a:pt x="4834" y="74468"/>
                    <a:pt x="4834" y="76184"/>
                  </a:cubicBezTo>
                  <a:cubicBezTo>
                    <a:pt x="4834" y="77920"/>
                    <a:pt x="3432" y="79301"/>
                    <a:pt x="1716" y="79301"/>
                  </a:cubicBezTo>
                  <a:cubicBezTo>
                    <a:pt x="1089" y="79301"/>
                    <a:pt x="503" y="79113"/>
                    <a:pt x="1" y="78799"/>
                  </a:cubicBezTo>
                  <a:lnTo>
                    <a:pt x="1" y="83549"/>
                  </a:lnTo>
                  <a:lnTo>
                    <a:pt x="136234" y="83549"/>
                  </a:lnTo>
                  <a:cubicBezTo>
                    <a:pt x="139477" y="83549"/>
                    <a:pt x="142114" y="80891"/>
                    <a:pt x="142114" y="77648"/>
                  </a:cubicBezTo>
                  <a:lnTo>
                    <a:pt x="142114" y="5880"/>
                  </a:lnTo>
                  <a:cubicBezTo>
                    <a:pt x="142135" y="2637"/>
                    <a:pt x="139498" y="1"/>
                    <a:pt x="136255" y="1"/>
                  </a:cubicBezTo>
                  <a:close/>
                </a:path>
              </a:pathLst>
            </a:custGeom>
            <a:solidFill>
              <a:srgbClr val="29486D">
                <a:alpha val="236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350" name="Google Shape;2350;p36"/>
            <p:cNvGrpSpPr/>
            <p:nvPr/>
          </p:nvGrpSpPr>
          <p:grpSpPr>
            <a:xfrm>
              <a:off x="1310850" y="715688"/>
              <a:ext cx="6285802" cy="3688692"/>
              <a:chOff x="2028553" y="3013100"/>
              <a:chExt cx="3565603" cy="2092400"/>
            </a:xfrm>
          </p:grpSpPr>
          <p:sp>
            <p:nvSpPr>
              <p:cNvPr id="2351" name="Google Shape;2351;p36"/>
              <p:cNvSpPr/>
              <p:nvPr/>
            </p:nvSpPr>
            <p:spPr>
              <a:xfrm>
                <a:off x="2028600" y="3013100"/>
                <a:ext cx="3553375" cy="2088725"/>
              </a:xfrm>
              <a:custGeom>
                <a:avLst/>
                <a:gdLst/>
                <a:ahLst/>
                <a:cxnLst/>
                <a:rect l="l" t="t" r="r" b="b"/>
                <a:pathLst>
                  <a:path w="142135" h="83549" extrusionOk="0">
                    <a:moveTo>
                      <a:pt x="1" y="1"/>
                    </a:moveTo>
                    <a:lnTo>
                      <a:pt x="1" y="4730"/>
                    </a:lnTo>
                    <a:cubicBezTo>
                      <a:pt x="503" y="4416"/>
                      <a:pt x="1089" y="4248"/>
                      <a:pt x="1716" y="4248"/>
                    </a:cubicBezTo>
                    <a:cubicBezTo>
                      <a:pt x="3432" y="4248"/>
                      <a:pt x="4834" y="5629"/>
                      <a:pt x="4834" y="7345"/>
                    </a:cubicBezTo>
                    <a:cubicBezTo>
                      <a:pt x="4834" y="9082"/>
                      <a:pt x="3432" y="10463"/>
                      <a:pt x="1716" y="10463"/>
                    </a:cubicBezTo>
                    <a:cubicBezTo>
                      <a:pt x="1089" y="10463"/>
                      <a:pt x="503" y="10274"/>
                      <a:pt x="1" y="9960"/>
                    </a:cubicBezTo>
                    <a:lnTo>
                      <a:pt x="1" y="14564"/>
                    </a:lnTo>
                    <a:cubicBezTo>
                      <a:pt x="503" y="14250"/>
                      <a:pt x="1089" y="14082"/>
                      <a:pt x="1716" y="14082"/>
                    </a:cubicBezTo>
                    <a:cubicBezTo>
                      <a:pt x="3432" y="14082"/>
                      <a:pt x="4834" y="15463"/>
                      <a:pt x="4834" y="17179"/>
                    </a:cubicBezTo>
                    <a:cubicBezTo>
                      <a:pt x="4834" y="18916"/>
                      <a:pt x="3432" y="20297"/>
                      <a:pt x="1716" y="20297"/>
                    </a:cubicBezTo>
                    <a:cubicBezTo>
                      <a:pt x="1089" y="20297"/>
                      <a:pt x="503" y="20108"/>
                      <a:pt x="1" y="19795"/>
                    </a:cubicBezTo>
                    <a:lnTo>
                      <a:pt x="1" y="24398"/>
                    </a:lnTo>
                    <a:cubicBezTo>
                      <a:pt x="503" y="24084"/>
                      <a:pt x="1089" y="23916"/>
                      <a:pt x="1716" y="23916"/>
                    </a:cubicBezTo>
                    <a:cubicBezTo>
                      <a:pt x="3432" y="23916"/>
                      <a:pt x="4834" y="25297"/>
                      <a:pt x="4834" y="27013"/>
                    </a:cubicBezTo>
                    <a:cubicBezTo>
                      <a:pt x="4834" y="28750"/>
                      <a:pt x="3432" y="30131"/>
                      <a:pt x="1716" y="30131"/>
                    </a:cubicBezTo>
                    <a:cubicBezTo>
                      <a:pt x="1089" y="30131"/>
                      <a:pt x="503" y="29942"/>
                      <a:pt x="1" y="29629"/>
                    </a:cubicBezTo>
                    <a:lnTo>
                      <a:pt x="1" y="34232"/>
                    </a:lnTo>
                    <a:cubicBezTo>
                      <a:pt x="503" y="33918"/>
                      <a:pt x="1089" y="33751"/>
                      <a:pt x="1716" y="33751"/>
                    </a:cubicBezTo>
                    <a:cubicBezTo>
                      <a:pt x="3432" y="33751"/>
                      <a:pt x="4834" y="35132"/>
                      <a:pt x="4834" y="36847"/>
                    </a:cubicBezTo>
                    <a:cubicBezTo>
                      <a:pt x="4834" y="38584"/>
                      <a:pt x="3432" y="39965"/>
                      <a:pt x="1716" y="39965"/>
                    </a:cubicBezTo>
                    <a:cubicBezTo>
                      <a:pt x="1089" y="39965"/>
                      <a:pt x="503" y="39777"/>
                      <a:pt x="1" y="39463"/>
                    </a:cubicBezTo>
                    <a:lnTo>
                      <a:pt x="1" y="44066"/>
                    </a:lnTo>
                    <a:cubicBezTo>
                      <a:pt x="503" y="43752"/>
                      <a:pt x="1089" y="43585"/>
                      <a:pt x="1716" y="43585"/>
                    </a:cubicBezTo>
                    <a:cubicBezTo>
                      <a:pt x="3432" y="43585"/>
                      <a:pt x="4834" y="44966"/>
                      <a:pt x="4834" y="46681"/>
                    </a:cubicBezTo>
                    <a:cubicBezTo>
                      <a:pt x="4834" y="48418"/>
                      <a:pt x="3432" y="49799"/>
                      <a:pt x="1716" y="49799"/>
                    </a:cubicBezTo>
                    <a:cubicBezTo>
                      <a:pt x="1089" y="49799"/>
                      <a:pt x="503" y="49611"/>
                      <a:pt x="1" y="49297"/>
                    </a:cubicBezTo>
                    <a:lnTo>
                      <a:pt x="1" y="53900"/>
                    </a:lnTo>
                    <a:cubicBezTo>
                      <a:pt x="503" y="53586"/>
                      <a:pt x="1089" y="53419"/>
                      <a:pt x="1716" y="53419"/>
                    </a:cubicBezTo>
                    <a:cubicBezTo>
                      <a:pt x="3432" y="53419"/>
                      <a:pt x="4834" y="54800"/>
                      <a:pt x="4834" y="56515"/>
                    </a:cubicBezTo>
                    <a:cubicBezTo>
                      <a:pt x="4834" y="58252"/>
                      <a:pt x="3432" y="59633"/>
                      <a:pt x="1716" y="59633"/>
                    </a:cubicBezTo>
                    <a:cubicBezTo>
                      <a:pt x="1089" y="59633"/>
                      <a:pt x="503" y="59445"/>
                      <a:pt x="1" y="59131"/>
                    </a:cubicBezTo>
                    <a:lnTo>
                      <a:pt x="1" y="63734"/>
                    </a:lnTo>
                    <a:cubicBezTo>
                      <a:pt x="503" y="63420"/>
                      <a:pt x="1089" y="63253"/>
                      <a:pt x="1716" y="63253"/>
                    </a:cubicBezTo>
                    <a:cubicBezTo>
                      <a:pt x="3432" y="63253"/>
                      <a:pt x="4834" y="64634"/>
                      <a:pt x="4834" y="66350"/>
                    </a:cubicBezTo>
                    <a:cubicBezTo>
                      <a:pt x="4834" y="68086"/>
                      <a:pt x="3432" y="69467"/>
                      <a:pt x="1716" y="69467"/>
                    </a:cubicBezTo>
                    <a:cubicBezTo>
                      <a:pt x="1089" y="69467"/>
                      <a:pt x="503" y="69279"/>
                      <a:pt x="1" y="68965"/>
                    </a:cubicBezTo>
                    <a:lnTo>
                      <a:pt x="1" y="73568"/>
                    </a:lnTo>
                    <a:cubicBezTo>
                      <a:pt x="503" y="73254"/>
                      <a:pt x="1089" y="73087"/>
                      <a:pt x="1716" y="73087"/>
                    </a:cubicBezTo>
                    <a:cubicBezTo>
                      <a:pt x="3432" y="73087"/>
                      <a:pt x="4834" y="74468"/>
                      <a:pt x="4834" y="76184"/>
                    </a:cubicBezTo>
                    <a:cubicBezTo>
                      <a:pt x="4834" y="77920"/>
                      <a:pt x="3432" y="79301"/>
                      <a:pt x="1716" y="79301"/>
                    </a:cubicBezTo>
                    <a:cubicBezTo>
                      <a:pt x="1089" y="79301"/>
                      <a:pt x="503" y="79113"/>
                      <a:pt x="1" y="78799"/>
                    </a:cubicBezTo>
                    <a:lnTo>
                      <a:pt x="1" y="83549"/>
                    </a:lnTo>
                    <a:lnTo>
                      <a:pt x="136234" y="83549"/>
                    </a:lnTo>
                    <a:cubicBezTo>
                      <a:pt x="139477" y="83549"/>
                      <a:pt x="142114" y="80891"/>
                      <a:pt x="142114" y="77648"/>
                    </a:cubicBezTo>
                    <a:lnTo>
                      <a:pt x="142114" y="5880"/>
                    </a:lnTo>
                    <a:cubicBezTo>
                      <a:pt x="142135" y="2637"/>
                      <a:pt x="139498" y="1"/>
                      <a:pt x="13625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52" name="Google Shape;2352;p36"/>
              <p:cNvSpPr/>
              <p:nvPr/>
            </p:nvSpPr>
            <p:spPr>
              <a:xfrm>
                <a:off x="2132089" y="3144297"/>
                <a:ext cx="3449674" cy="3900"/>
              </a:xfrm>
              <a:custGeom>
                <a:avLst/>
                <a:gdLst/>
                <a:ahLst/>
                <a:cxnLst/>
                <a:rect l="l" t="t" r="r" b="b"/>
                <a:pathLst>
                  <a:path w="142888" h="1" fill="none" extrusionOk="0">
                    <a:moveTo>
                      <a:pt x="1" y="1"/>
                    </a:moveTo>
                    <a:lnTo>
                      <a:pt x="142888" y="1"/>
                    </a:lnTo>
                  </a:path>
                </a:pathLst>
              </a:custGeom>
              <a:noFill/>
              <a:ln w="5750" cap="flat" cmpd="sng">
                <a:solidFill>
                  <a:schemeClr val="accent3"/>
                </a:solidFill>
                <a:prstDash val="solid"/>
                <a:miter lim="20923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53" name="Google Shape;2353;p36"/>
              <p:cNvSpPr/>
              <p:nvPr/>
            </p:nvSpPr>
            <p:spPr>
              <a:xfrm>
                <a:off x="2028596" y="3286003"/>
                <a:ext cx="3553267" cy="3900"/>
              </a:xfrm>
              <a:custGeom>
                <a:avLst/>
                <a:gdLst/>
                <a:ahLst/>
                <a:cxnLst/>
                <a:rect l="l" t="t" r="r" b="b"/>
                <a:pathLst>
                  <a:path w="142888" h="1" fill="none" extrusionOk="0">
                    <a:moveTo>
                      <a:pt x="1" y="1"/>
                    </a:moveTo>
                    <a:lnTo>
                      <a:pt x="142888" y="1"/>
                    </a:lnTo>
                  </a:path>
                </a:pathLst>
              </a:custGeom>
              <a:noFill/>
              <a:ln w="5750" cap="flat" cmpd="sng">
                <a:solidFill>
                  <a:schemeClr val="accent3"/>
                </a:solidFill>
                <a:prstDash val="solid"/>
                <a:miter lim="20923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54" name="Google Shape;2354;p36"/>
              <p:cNvSpPr/>
              <p:nvPr/>
            </p:nvSpPr>
            <p:spPr>
              <a:xfrm>
                <a:off x="2147310" y="3427098"/>
                <a:ext cx="3434670" cy="3900"/>
              </a:xfrm>
              <a:custGeom>
                <a:avLst/>
                <a:gdLst/>
                <a:ahLst/>
                <a:cxnLst/>
                <a:rect l="l" t="t" r="r" b="b"/>
                <a:pathLst>
                  <a:path w="142888" h="1" fill="none" extrusionOk="0">
                    <a:moveTo>
                      <a:pt x="1" y="0"/>
                    </a:moveTo>
                    <a:lnTo>
                      <a:pt x="142888" y="0"/>
                    </a:lnTo>
                  </a:path>
                </a:pathLst>
              </a:custGeom>
              <a:noFill/>
              <a:ln w="5750" cap="flat" cmpd="sng">
                <a:solidFill>
                  <a:schemeClr val="accent3"/>
                </a:solidFill>
                <a:prstDash val="solid"/>
                <a:miter lim="20923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55" name="Google Shape;2355;p36"/>
              <p:cNvSpPr/>
              <p:nvPr/>
            </p:nvSpPr>
            <p:spPr>
              <a:xfrm>
                <a:off x="2028652" y="3563528"/>
                <a:ext cx="3565413" cy="3900"/>
              </a:xfrm>
              <a:custGeom>
                <a:avLst/>
                <a:gdLst/>
                <a:ahLst/>
                <a:cxnLst/>
                <a:rect l="l" t="t" r="r" b="b"/>
                <a:pathLst>
                  <a:path w="142888" h="1" fill="none" extrusionOk="0">
                    <a:moveTo>
                      <a:pt x="1" y="1"/>
                    </a:moveTo>
                    <a:lnTo>
                      <a:pt x="142888" y="1"/>
                    </a:lnTo>
                  </a:path>
                </a:pathLst>
              </a:custGeom>
              <a:noFill/>
              <a:ln w="5750" cap="flat" cmpd="sng">
                <a:solidFill>
                  <a:schemeClr val="accent3"/>
                </a:solidFill>
                <a:prstDash val="solid"/>
                <a:miter lim="20923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56" name="Google Shape;2356;p36"/>
              <p:cNvSpPr/>
              <p:nvPr/>
            </p:nvSpPr>
            <p:spPr>
              <a:xfrm>
                <a:off x="2147548" y="3707602"/>
                <a:ext cx="3446459" cy="3900"/>
              </a:xfrm>
              <a:custGeom>
                <a:avLst/>
                <a:gdLst/>
                <a:ahLst/>
                <a:cxnLst/>
                <a:rect l="l" t="t" r="r" b="b"/>
                <a:pathLst>
                  <a:path w="142888" h="1" fill="none" extrusionOk="0">
                    <a:moveTo>
                      <a:pt x="1" y="0"/>
                    </a:moveTo>
                    <a:lnTo>
                      <a:pt x="142888" y="0"/>
                    </a:lnTo>
                  </a:path>
                </a:pathLst>
              </a:custGeom>
              <a:noFill/>
              <a:ln w="5750" cap="flat" cmpd="sng">
                <a:solidFill>
                  <a:schemeClr val="accent3"/>
                </a:solidFill>
                <a:prstDash val="solid"/>
                <a:miter lim="20923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57" name="Google Shape;2357;p36"/>
              <p:cNvSpPr/>
              <p:nvPr/>
            </p:nvSpPr>
            <p:spPr>
              <a:xfrm>
                <a:off x="2028553" y="3843538"/>
                <a:ext cx="3565413" cy="3900"/>
              </a:xfrm>
              <a:custGeom>
                <a:avLst/>
                <a:gdLst/>
                <a:ahLst/>
                <a:cxnLst/>
                <a:rect l="l" t="t" r="r" b="b"/>
                <a:pathLst>
                  <a:path w="142888" h="1" fill="none" extrusionOk="0">
                    <a:moveTo>
                      <a:pt x="1" y="1"/>
                    </a:moveTo>
                    <a:lnTo>
                      <a:pt x="142888" y="1"/>
                    </a:lnTo>
                  </a:path>
                </a:pathLst>
              </a:custGeom>
              <a:noFill/>
              <a:ln w="5750" cap="flat" cmpd="sng">
                <a:solidFill>
                  <a:schemeClr val="accent3"/>
                </a:solidFill>
                <a:prstDash val="solid"/>
                <a:miter lim="20923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58" name="Google Shape;2358;p36"/>
              <p:cNvSpPr/>
              <p:nvPr/>
            </p:nvSpPr>
            <p:spPr>
              <a:xfrm>
                <a:off x="2130332" y="3986628"/>
                <a:ext cx="3463605" cy="3900"/>
              </a:xfrm>
              <a:custGeom>
                <a:avLst/>
                <a:gdLst/>
                <a:ahLst/>
                <a:cxnLst/>
                <a:rect l="l" t="t" r="r" b="b"/>
                <a:pathLst>
                  <a:path w="142888" h="1" fill="none" extrusionOk="0">
                    <a:moveTo>
                      <a:pt x="1" y="0"/>
                    </a:moveTo>
                    <a:lnTo>
                      <a:pt x="142888" y="0"/>
                    </a:lnTo>
                  </a:path>
                </a:pathLst>
              </a:custGeom>
              <a:noFill/>
              <a:ln w="5750" cap="flat" cmpd="sng">
                <a:solidFill>
                  <a:schemeClr val="accent3"/>
                </a:solidFill>
                <a:prstDash val="solid"/>
                <a:miter lim="20923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59" name="Google Shape;2359;p36"/>
              <p:cNvSpPr/>
              <p:nvPr/>
            </p:nvSpPr>
            <p:spPr>
              <a:xfrm>
                <a:off x="2127694" y="4126627"/>
                <a:ext cx="3466463" cy="3900"/>
              </a:xfrm>
              <a:custGeom>
                <a:avLst/>
                <a:gdLst/>
                <a:ahLst/>
                <a:cxnLst/>
                <a:rect l="l" t="t" r="r" b="b"/>
                <a:pathLst>
                  <a:path w="142888" h="1" fill="none" extrusionOk="0">
                    <a:moveTo>
                      <a:pt x="1" y="0"/>
                    </a:moveTo>
                    <a:lnTo>
                      <a:pt x="142888" y="0"/>
                    </a:lnTo>
                  </a:path>
                </a:pathLst>
              </a:custGeom>
              <a:noFill/>
              <a:ln w="5750" cap="flat" cmpd="sng">
                <a:solidFill>
                  <a:schemeClr val="accent3"/>
                </a:solidFill>
                <a:prstDash val="solid"/>
                <a:miter lim="20923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60" name="Google Shape;2360;p36"/>
              <p:cNvSpPr/>
              <p:nvPr/>
            </p:nvSpPr>
            <p:spPr>
              <a:xfrm>
                <a:off x="2028582" y="4261021"/>
                <a:ext cx="3565413" cy="7516"/>
              </a:xfrm>
              <a:custGeom>
                <a:avLst/>
                <a:gdLst/>
                <a:ahLst/>
                <a:cxnLst/>
                <a:rect l="l" t="t" r="r" b="b"/>
                <a:pathLst>
                  <a:path w="142888" h="1" fill="none" extrusionOk="0">
                    <a:moveTo>
                      <a:pt x="1" y="1"/>
                    </a:moveTo>
                    <a:lnTo>
                      <a:pt x="142888" y="1"/>
                    </a:lnTo>
                  </a:path>
                </a:pathLst>
              </a:custGeom>
              <a:noFill/>
              <a:ln w="5750" cap="flat" cmpd="sng">
                <a:solidFill>
                  <a:schemeClr val="accent3"/>
                </a:solidFill>
                <a:prstDash val="solid"/>
                <a:miter lim="20923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61" name="Google Shape;2361;p36"/>
              <p:cNvSpPr/>
              <p:nvPr/>
            </p:nvSpPr>
            <p:spPr>
              <a:xfrm>
                <a:off x="2147548" y="4406291"/>
                <a:ext cx="3446459" cy="3900"/>
              </a:xfrm>
              <a:custGeom>
                <a:avLst/>
                <a:gdLst/>
                <a:ahLst/>
                <a:cxnLst/>
                <a:rect l="l" t="t" r="r" b="b"/>
                <a:pathLst>
                  <a:path w="142888" h="1" fill="none" extrusionOk="0">
                    <a:moveTo>
                      <a:pt x="1" y="0"/>
                    </a:moveTo>
                    <a:lnTo>
                      <a:pt x="142888" y="0"/>
                    </a:lnTo>
                  </a:path>
                </a:pathLst>
              </a:custGeom>
              <a:noFill/>
              <a:ln w="5750" cap="flat" cmpd="sng">
                <a:solidFill>
                  <a:schemeClr val="accent3"/>
                </a:solidFill>
                <a:prstDash val="solid"/>
                <a:miter lim="20923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62" name="Google Shape;2362;p36"/>
              <p:cNvSpPr/>
              <p:nvPr/>
            </p:nvSpPr>
            <p:spPr>
              <a:xfrm>
                <a:off x="2028695" y="4537501"/>
                <a:ext cx="3565413" cy="7516"/>
              </a:xfrm>
              <a:custGeom>
                <a:avLst/>
                <a:gdLst/>
                <a:ahLst/>
                <a:cxnLst/>
                <a:rect l="l" t="t" r="r" b="b"/>
                <a:pathLst>
                  <a:path w="142888" h="1" fill="none" extrusionOk="0">
                    <a:moveTo>
                      <a:pt x="1" y="1"/>
                    </a:moveTo>
                    <a:lnTo>
                      <a:pt x="142888" y="1"/>
                    </a:lnTo>
                  </a:path>
                </a:pathLst>
              </a:custGeom>
              <a:noFill/>
              <a:ln w="5750" cap="flat" cmpd="sng">
                <a:solidFill>
                  <a:schemeClr val="accent3"/>
                </a:solidFill>
                <a:prstDash val="solid"/>
                <a:miter lim="20923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63" name="Google Shape;2363;p36"/>
              <p:cNvSpPr/>
              <p:nvPr/>
            </p:nvSpPr>
            <p:spPr>
              <a:xfrm>
                <a:off x="2147146" y="4686514"/>
                <a:ext cx="3434670" cy="2035"/>
              </a:xfrm>
              <a:custGeom>
                <a:avLst/>
                <a:gdLst/>
                <a:ahLst/>
                <a:cxnLst/>
                <a:rect l="l" t="t" r="r" b="b"/>
                <a:pathLst>
                  <a:path w="142888" h="1" fill="none" extrusionOk="0">
                    <a:moveTo>
                      <a:pt x="1" y="0"/>
                    </a:moveTo>
                    <a:lnTo>
                      <a:pt x="142888" y="0"/>
                    </a:lnTo>
                  </a:path>
                </a:pathLst>
              </a:custGeom>
              <a:noFill/>
              <a:ln w="5750" cap="flat" cmpd="sng">
                <a:solidFill>
                  <a:schemeClr val="accent3"/>
                </a:solidFill>
                <a:prstDash val="solid"/>
                <a:miter lim="20923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64" name="Google Shape;2364;p36"/>
              <p:cNvSpPr/>
              <p:nvPr/>
            </p:nvSpPr>
            <p:spPr>
              <a:xfrm>
                <a:off x="2028582" y="4826199"/>
                <a:ext cx="3553267" cy="2042"/>
              </a:xfrm>
              <a:custGeom>
                <a:avLst/>
                <a:gdLst/>
                <a:ahLst/>
                <a:cxnLst/>
                <a:rect l="l" t="t" r="r" b="b"/>
                <a:pathLst>
                  <a:path w="142888" h="1" fill="none" extrusionOk="0">
                    <a:moveTo>
                      <a:pt x="1" y="0"/>
                    </a:moveTo>
                    <a:lnTo>
                      <a:pt x="142888" y="0"/>
                    </a:lnTo>
                  </a:path>
                </a:pathLst>
              </a:custGeom>
              <a:noFill/>
              <a:ln w="5750" cap="flat" cmpd="sng">
                <a:solidFill>
                  <a:schemeClr val="accent3"/>
                </a:solidFill>
                <a:prstDash val="solid"/>
                <a:miter lim="20923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65" name="Google Shape;2365;p36"/>
              <p:cNvSpPr/>
              <p:nvPr/>
            </p:nvSpPr>
            <p:spPr>
              <a:xfrm>
                <a:off x="2134260" y="4955829"/>
                <a:ext cx="3446459" cy="9388"/>
              </a:xfrm>
              <a:custGeom>
                <a:avLst/>
                <a:gdLst/>
                <a:ahLst/>
                <a:cxnLst/>
                <a:rect l="l" t="t" r="r" b="b"/>
                <a:pathLst>
                  <a:path w="142888" h="1" fill="none" extrusionOk="0">
                    <a:moveTo>
                      <a:pt x="1" y="1"/>
                    </a:moveTo>
                    <a:lnTo>
                      <a:pt x="142888" y="1"/>
                    </a:lnTo>
                  </a:path>
                </a:pathLst>
              </a:custGeom>
              <a:noFill/>
              <a:ln w="5750" cap="flat" cmpd="sng">
                <a:solidFill>
                  <a:schemeClr val="accent3"/>
                </a:solidFill>
                <a:prstDash val="solid"/>
                <a:miter lim="20923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66" name="Google Shape;2366;p36"/>
              <p:cNvSpPr/>
              <p:nvPr/>
            </p:nvSpPr>
            <p:spPr>
              <a:xfrm>
                <a:off x="2168800" y="3013100"/>
                <a:ext cx="25" cy="2092400"/>
              </a:xfrm>
              <a:custGeom>
                <a:avLst/>
                <a:gdLst/>
                <a:ahLst/>
                <a:cxnLst/>
                <a:rect l="l" t="t" r="r" b="b"/>
                <a:pathLst>
                  <a:path w="1" h="83696" fill="none" extrusionOk="0">
                    <a:moveTo>
                      <a:pt x="0" y="83695"/>
                    </a:moveTo>
                    <a:lnTo>
                      <a:pt x="0" y="1"/>
                    </a:lnTo>
                  </a:path>
                </a:pathLst>
              </a:custGeom>
              <a:noFill/>
              <a:ln w="4175" cap="flat" cmpd="sng">
                <a:solidFill>
                  <a:schemeClr val="accent3"/>
                </a:solidFill>
                <a:prstDash val="solid"/>
                <a:miter lim="20923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67" name="Google Shape;2367;p36"/>
              <p:cNvSpPr/>
              <p:nvPr/>
            </p:nvSpPr>
            <p:spPr>
              <a:xfrm>
                <a:off x="2308975" y="3013100"/>
                <a:ext cx="25" cy="2092400"/>
              </a:xfrm>
              <a:custGeom>
                <a:avLst/>
                <a:gdLst/>
                <a:ahLst/>
                <a:cxnLst/>
                <a:rect l="l" t="t" r="r" b="b"/>
                <a:pathLst>
                  <a:path w="1" h="83696" fill="none" extrusionOk="0">
                    <a:moveTo>
                      <a:pt x="1" y="83695"/>
                    </a:moveTo>
                    <a:lnTo>
                      <a:pt x="1" y="1"/>
                    </a:lnTo>
                  </a:path>
                </a:pathLst>
              </a:custGeom>
              <a:noFill/>
              <a:ln w="4175" cap="flat" cmpd="sng">
                <a:solidFill>
                  <a:schemeClr val="accent3"/>
                </a:solidFill>
                <a:prstDash val="solid"/>
                <a:miter lim="20923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68" name="Google Shape;2368;p36"/>
              <p:cNvSpPr/>
              <p:nvPr/>
            </p:nvSpPr>
            <p:spPr>
              <a:xfrm>
                <a:off x="2448650" y="3013100"/>
                <a:ext cx="25" cy="2092400"/>
              </a:xfrm>
              <a:custGeom>
                <a:avLst/>
                <a:gdLst/>
                <a:ahLst/>
                <a:cxnLst/>
                <a:rect l="l" t="t" r="r" b="b"/>
                <a:pathLst>
                  <a:path w="1" h="83696" fill="none" extrusionOk="0">
                    <a:moveTo>
                      <a:pt x="0" y="83695"/>
                    </a:moveTo>
                    <a:lnTo>
                      <a:pt x="0" y="1"/>
                    </a:lnTo>
                  </a:path>
                </a:pathLst>
              </a:custGeom>
              <a:noFill/>
              <a:ln w="4175" cap="flat" cmpd="sng">
                <a:solidFill>
                  <a:schemeClr val="accent3"/>
                </a:solidFill>
                <a:prstDash val="solid"/>
                <a:miter lim="20923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69" name="Google Shape;2369;p36"/>
              <p:cNvSpPr/>
              <p:nvPr/>
            </p:nvSpPr>
            <p:spPr>
              <a:xfrm>
                <a:off x="2588825" y="3013100"/>
                <a:ext cx="25" cy="2092400"/>
              </a:xfrm>
              <a:custGeom>
                <a:avLst/>
                <a:gdLst/>
                <a:ahLst/>
                <a:cxnLst/>
                <a:rect l="l" t="t" r="r" b="b"/>
                <a:pathLst>
                  <a:path w="1" h="83696" fill="none" extrusionOk="0">
                    <a:moveTo>
                      <a:pt x="1" y="83695"/>
                    </a:moveTo>
                    <a:lnTo>
                      <a:pt x="1" y="1"/>
                    </a:lnTo>
                  </a:path>
                </a:pathLst>
              </a:custGeom>
              <a:noFill/>
              <a:ln w="4175" cap="flat" cmpd="sng">
                <a:solidFill>
                  <a:schemeClr val="accent3"/>
                </a:solidFill>
                <a:prstDash val="solid"/>
                <a:miter lim="20923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70" name="Google Shape;2370;p36"/>
              <p:cNvSpPr/>
              <p:nvPr/>
            </p:nvSpPr>
            <p:spPr>
              <a:xfrm>
                <a:off x="2727975" y="3013100"/>
                <a:ext cx="25" cy="2092400"/>
              </a:xfrm>
              <a:custGeom>
                <a:avLst/>
                <a:gdLst/>
                <a:ahLst/>
                <a:cxnLst/>
                <a:rect l="l" t="t" r="r" b="b"/>
                <a:pathLst>
                  <a:path w="1" h="83696" fill="none" extrusionOk="0">
                    <a:moveTo>
                      <a:pt x="1" y="83695"/>
                    </a:moveTo>
                    <a:lnTo>
                      <a:pt x="1" y="1"/>
                    </a:lnTo>
                  </a:path>
                </a:pathLst>
              </a:custGeom>
              <a:noFill/>
              <a:ln w="4175" cap="flat" cmpd="sng">
                <a:solidFill>
                  <a:schemeClr val="accent3"/>
                </a:solidFill>
                <a:prstDash val="solid"/>
                <a:miter lim="20923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71" name="Google Shape;2371;p36"/>
              <p:cNvSpPr/>
              <p:nvPr/>
            </p:nvSpPr>
            <p:spPr>
              <a:xfrm>
                <a:off x="2867650" y="3013100"/>
                <a:ext cx="25" cy="2092400"/>
              </a:xfrm>
              <a:custGeom>
                <a:avLst/>
                <a:gdLst/>
                <a:ahLst/>
                <a:cxnLst/>
                <a:rect l="l" t="t" r="r" b="b"/>
                <a:pathLst>
                  <a:path w="1" h="83696" fill="none" extrusionOk="0">
                    <a:moveTo>
                      <a:pt x="0" y="83695"/>
                    </a:moveTo>
                    <a:lnTo>
                      <a:pt x="0" y="1"/>
                    </a:lnTo>
                  </a:path>
                </a:pathLst>
              </a:custGeom>
              <a:noFill/>
              <a:ln w="4175" cap="flat" cmpd="sng">
                <a:solidFill>
                  <a:schemeClr val="accent3"/>
                </a:solidFill>
                <a:prstDash val="solid"/>
                <a:miter lim="20923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72" name="Google Shape;2372;p36"/>
              <p:cNvSpPr/>
              <p:nvPr/>
            </p:nvSpPr>
            <p:spPr>
              <a:xfrm>
                <a:off x="3007825" y="3013100"/>
                <a:ext cx="25" cy="2092400"/>
              </a:xfrm>
              <a:custGeom>
                <a:avLst/>
                <a:gdLst/>
                <a:ahLst/>
                <a:cxnLst/>
                <a:rect l="l" t="t" r="r" b="b"/>
                <a:pathLst>
                  <a:path w="1" h="83696" fill="none" extrusionOk="0">
                    <a:moveTo>
                      <a:pt x="1" y="83695"/>
                    </a:moveTo>
                    <a:lnTo>
                      <a:pt x="1" y="1"/>
                    </a:lnTo>
                  </a:path>
                </a:pathLst>
              </a:custGeom>
              <a:noFill/>
              <a:ln w="4175" cap="flat" cmpd="sng">
                <a:solidFill>
                  <a:schemeClr val="accent3"/>
                </a:solidFill>
                <a:prstDash val="solid"/>
                <a:miter lim="20923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73" name="Google Shape;2373;p36"/>
              <p:cNvSpPr/>
              <p:nvPr/>
            </p:nvSpPr>
            <p:spPr>
              <a:xfrm>
                <a:off x="3147500" y="3013100"/>
                <a:ext cx="25" cy="2092400"/>
              </a:xfrm>
              <a:custGeom>
                <a:avLst/>
                <a:gdLst/>
                <a:ahLst/>
                <a:cxnLst/>
                <a:rect l="l" t="t" r="r" b="b"/>
                <a:pathLst>
                  <a:path w="1" h="83696" fill="none" extrusionOk="0">
                    <a:moveTo>
                      <a:pt x="0" y="83695"/>
                    </a:moveTo>
                    <a:lnTo>
                      <a:pt x="0" y="1"/>
                    </a:lnTo>
                  </a:path>
                </a:pathLst>
              </a:custGeom>
              <a:noFill/>
              <a:ln w="4175" cap="flat" cmpd="sng">
                <a:solidFill>
                  <a:schemeClr val="accent3"/>
                </a:solidFill>
                <a:prstDash val="solid"/>
                <a:miter lim="20923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74" name="Google Shape;2374;p36"/>
              <p:cNvSpPr/>
              <p:nvPr/>
            </p:nvSpPr>
            <p:spPr>
              <a:xfrm>
                <a:off x="3287150" y="3013100"/>
                <a:ext cx="25" cy="2092400"/>
              </a:xfrm>
              <a:custGeom>
                <a:avLst/>
                <a:gdLst/>
                <a:ahLst/>
                <a:cxnLst/>
                <a:rect l="l" t="t" r="r" b="b"/>
                <a:pathLst>
                  <a:path w="1" h="83696" fill="none" extrusionOk="0">
                    <a:moveTo>
                      <a:pt x="1" y="83695"/>
                    </a:moveTo>
                    <a:lnTo>
                      <a:pt x="1" y="1"/>
                    </a:lnTo>
                  </a:path>
                </a:pathLst>
              </a:custGeom>
              <a:noFill/>
              <a:ln w="4175" cap="flat" cmpd="sng">
                <a:solidFill>
                  <a:schemeClr val="accent3"/>
                </a:solidFill>
                <a:prstDash val="solid"/>
                <a:miter lim="20923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75" name="Google Shape;2375;p36"/>
              <p:cNvSpPr/>
              <p:nvPr/>
            </p:nvSpPr>
            <p:spPr>
              <a:xfrm>
                <a:off x="3426825" y="3013100"/>
                <a:ext cx="25" cy="2092400"/>
              </a:xfrm>
              <a:custGeom>
                <a:avLst/>
                <a:gdLst/>
                <a:ahLst/>
                <a:cxnLst/>
                <a:rect l="l" t="t" r="r" b="b"/>
                <a:pathLst>
                  <a:path w="1" h="83696" fill="none" extrusionOk="0">
                    <a:moveTo>
                      <a:pt x="0" y="83695"/>
                    </a:moveTo>
                    <a:lnTo>
                      <a:pt x="0" y="1"/>
                    </a:lnTo>
                  </a:path>
                </a:pathLst>
              </a:custGeom>
              <a:noFill/>
              <a:ln w="4175" cap="flat" cmpd="sng">
                <a:solidFill>
                  <a:schemeClr val="accent3"/>
                </a:solidFill>
                <a:prstDash val="solid"/>
                <a:miter lim="20923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76" name="Google Shape;2376;p36"/>
              <p:cNvSpPr/>
              <p:nvPr/>
            </p:nvSpPr>
            <p:spPr>
              <a:xfrm>
                <a:off x="3566500" y="3013100"/>
                <a:ext cx="25" cy="2092400"/>
              </a:xfrm>
              <a:custGeom>
                <a:avLst/>
                <a:gdLst/>
                <a:ahLst/>
                <a:cxnLst/>
                <a:rect l="l" t="t" r="r" b="b"/>
                <a:pathLst>
                  <a:path w="1" h="83696" fill="none" extrusionOk="0">
                    <a:moveTo>
                      <a:pt x="0" y="83695"/>
                    </a:moveTo>
                    <a:lnTo>
                      <a:pt x="0" y="1"/>
                    </a:lnTo>
                  </a:path>
                </a:pathLst>
              </a:custGeom>
              <a:noFill/>
              <a:ln w="4175" cap="flat" cmpd="sng">
                <a:solidFill>
                  <a:schemeClr val="accent3"/>
                </a:solidFill>
                <a:prstDash val="solid"/>
                <a:miter lim="20923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77" name="Google Shape;2377;p36"/>
              <p:cNvSpPr/>
              <p:nvPr/>
            </p:nvSpPr>
            <p:spPr>
              <a:xfrm>
                <a:off x="3706675" y="3013100"/>
                <a:ext cx="25" cy="2092400"/>
              </a:xfrm>
              <a:custGeom>
                <a:avLst/>
                <a:gdLst/>
                <a:ahLst/>
                <a:cxnLst/>
                <a:rect l="l" t="t" r="r" b="b"/>
                <a:pathLst>
                  <a:path w="1" h="83696" fill="none" extrusionOk="0">
                    <a:moveTo>
                      <a:pt x="1" y="83695"/>
                    </a:moveTo>
                    <a:lnTo>
                      <a:pt x="1" y="1"/>
                    </a:lnTo>
                  </a:path>
                </a:pathLst>
              </a:custGeom>
              <a:noFill/>
              <a:ln w="4175" cap="flat" cmpd="sng">
                <a:solidFill>
                  <a:schemeClr val="accent3"/>
                </a:solidFill>
                <a:prstDash val="solid"/>
                <a:miter lim="20923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78" name="Google Shape;2378;p36"/>
              <p:cNvSpPr/>
              <p:nvPr/>
            </p:nvSpPr>
            <p:spPr>
              <a:xfrm>
                <a:off x="3846875" y="3013100"/>
                <a:ext cx="25" cy="2092400"/>
              </a:xfrm>
              <a:custGeom>
                <a:avLst/>
                <a:gdLst/>
                <a:ahLst/>
                <a:cxnLst/>
                <a:rect l="l" t="t" r="r" b="b"/>
                <a:pathLst>
                  <a:path w="1" h="83696" fill="none" extrusionOk="0">
                    <a:moveTo>
                      <a:pt x="0" y="83695"/>
                    </a:moveTo>
                    <a:lnTo>
                      <a:pt x="0" y="1"/>
                    </a:lnTo>
                  </a:path>
                </a:pathLst>
              </a:custGeom>
              <a:noFill/>
              <a:ln w="4175" cap="flat" cmpd="sng">
                <a:solidFill>
                  <a:schemeClr val="accent3"/>
                </a:solidFill>
                <a:prstDash val="solid"/>
                <a:miter lim="20923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79" name="Google Shape;2379;p36"/>
              <p:cNvSpPr/>
              <p:nvPr/>
            </p:nvSpPr>
            <p:spPr>
              <a:xfrm>
                <a:off x="3986000" y="3013100"/>
                <a:ext cx="25" cy="2092400"/>
              </a:xfrm>
              <a:custGeom>
                <a:avLst/>
                <a:gdLst/>
                <a:ahLst/>
                <a:cxnLst/>
                <a:rect l="l" t="t" r="r" b="b"/>
                <a:pathLst>
                  <a:path w="1" h="83696" fill="none" extrusionOk="0">
                    <a:moveTo>
                      <a:pt x="1" y="83695"/>
                    </a:moveTo>
                    <a:lnTo>
                      <a:pt x="1" y="1"/>
                    </a:lnTo>
                  </a:path>
                </a:pathLst>
              </a:custGeom>
              <a:noFill/>
              <a:ln w="4175" cap="flat" cmpd="sng">
                <a:solidFill>
                  <a:schemeClr val="accent3"/>
                </a:solidFill>
                <a:prstDash val="solid"/>
                <a:miter lim="20923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80" name="Google Shape;2380;p36"/>
              <p:cNvSpPr/>
              <p:nvPr/>
            </p:nvSpPr>
            <p:spPr>
              <a:xfrm>
                <a:off x="4125675" y="3013100"/>
                <a:ext cx="25" cy="2092400"/>
              </a:xfrm>
              <a:custGeom>
                <a:avLst/>
                <a:gdLst/>
                <a:ahLst/>
                <a:cxnLst/>
                <a:rect l="l" t="t" r="r" b="b"/>
                <a:pathLst>
                  <a:path w="1" h="83696" fill="none" extrusionOk="0">
                    <a:moveTo>
                      <a:pt x="0" y="83695"/>
                    </a:moveTo>
                    <a:lnTo>
                      <a:pt x="0" y="1"/>
                    </a:lnTo>
                  </a:path>
                </a:pathLst>
              </a:custGeom>
              <a:noFill/>
              <a:ln w="4175" cap="flat" cmpd="sng">
                <a:solidFill>
                  <a:schemeClr val="accent3"/>
                </a:solidFill>
                <a:prstDash val="solid"/>
                <a:miter lim="20923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81" name="Google Shape;2381;p36"/>
              <p:cNvSpPr/>
              <p:nvPr/>
            </p:nvSpPr>
            <p:spPr>
              <a:xfrm>
                <a:off x="4265850" y="3013100"/>
                <a:ext cx="25" cy="2092400"/>
              </a:xfrm>
              <a:custGeom>
                <a:avLst/>
                <a:gdLst/>
                <a:ahLst/>
                <a:cxnLst/>
                <a:rect l="l" t="t" r="r" b="b"/>
                <a:pathLst>
                  <a:path w="1" h="83696" fill="none" extrusionOk="0">
                    <a:moveTo>
                      <a:pt x="1" y="83695"/>
                    </a:moveTo>
                    <a:lnTo>
                      <a:pt x="1" y="1"/>
                    </a:lnTo>
                  </a:path>
                </a:pathLst>
              </a:custGeom>
              <a:noFill/>
              <a:ln w="4175" cap="flat" cmpd="sng">
                <a:solidFill>
                  <a:schemeClr val="accent3"/>
                </a:solidFill>
                <a:prstDash val="solid"/>
                <a:miter lim="20923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82" name="Google Shape;2382;p36"/>
              <p:cNvSpPr/>
              <p:nvPr/>
            </p:nvSpPr>
            <p:spPr>
              <a:xfrm>
                <a:off x="4405525" y="3013100"/>
                <a:ext cx="25" cy="2092400"/>
              </a:xfrm>
              <a:custGeom>
                <a:avLst/>
                <a:gdLst/>
                <a:ahLst/>
                <a:cxnLst/>
                <a:rect l="l" t="t" r="r" b="b"/>
                <a:pathLst>
                  <a:path w="1" h="83696" fill="none" extrusionOk="0">
                    <a:moveTo>
                      <a:pt x="1" y="83695"/>
                    </a:moveTo>
                    <a:lnTo>
                      <a:pt x="1" y="1"/>
                    </a:lnTo>
                  </a:path>
                </a:pathLst>
              </a:custGeom>
              <a:noFill/>
              <a:ln w="4175" cap="flat" cmpd="sng">
                <a:solidFill>
                  <a:schemeClr val="accent3"/>
                </a:solidFill>
                <a:prstDash val="solid"/>
                <a:miter lim="20923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83" name="Google Shape;2383;p36"/>
              <p:cNvSpPr/>
              <p:nvPr/>
            </p:nvSpPr>
            <p:spPr>
              <a:xfrm>
                <a:off x="4545200" y="3013100"/>
                <a:ext cx="25" cy="2092400"/>
              </a:xfrm>
              <a:custGeom>
                <a:avLst/>
                <a:gdLst/>
                <a:ahLst/>
                <a:cxnLst/>
                <a:rect l="l" t="t" r="r" b="b"/>
                <a:pathLst>
                  <a:path w="1" h="83696" fill="none" extrusionOk="0">
                    <a:moveTo>
                      <a:pt x="0" y="83695"/>
                    </a:moveTo>
                    <a:lnTo>
                      <a:pt x="0" y="1"/>
                    </a:lnTo>
                  </a:path>
                </a:pathLst>
              </a:custGeom>
              <a:noFill/>
              <a:ln w="4175" cap="flat" cmpd="sng">
                <a:solidFill>
                  <a:schemeClr val="accent3"/>
                </a:solidFill>
                <a:prstDash val="solid"/>
                <a:miter lim="20923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84" name="Google Shape;2384;p36"/>
              <p:cNvSpPr/>
              <p:nvPr/>
            </p:nvSpPr>
            <p:spPr>
              <a:xfrm>
                <a:off x="4684850" y="3013100"/>
                <a:ext cx="25" cy="2092400"/>
              </a:xfrm>
              <a:custGeom>
                <a:avLst/>
                <a:gdLst/>
                <a:ahLst/>
                <a:cxnLst/>
                <a:rect l="l" t="t" r="r" b="b"/>
                <a:pathLst>
                  <a:path w="1" h="83696" fill="none" extrusionOk="0">
                    <a:moveTo>
                      <a:pt x="1" y="83695"/>
                    </a:moveTo>
                    <a:lnTo>
                      <a:pt x="1" y="1"/>
                    </a:lnTo>
                  </a:path>
                </a:pathLst>
              </a:custGeom>
              <a:noFill/>
              <a:ln w="4175" cap="flat" cmpd="sng">
                <a:solidFill>
                  <a:schemeClr val="accent3"/>
                </a:solidFill>
                <a:prstDash val="solid"/>
                <a:miter lim="20923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85" name="Google Shape;2385;p36"/>
              <p:cNvSpPr/>
              <p:nvPr/>
            </p:nvSpPr>
            <p:spPr>
              <a:xfrm>
                <a:off x="4824525" y="3013100"/>
                <a:ext cx="25" cy="2092400"/>
              </a:xfrm>
              <a:custGeom>
                <a:avLst/>
                <a:gdLst/>
                <a:ahLst/>
                <a:cxnLst/>
                <a:rect l="l" t="t" r="r" b="b"/>
                <a:pathLst>
                  <a:path w="1" h="83696" fill="none" extrusionOk="0">
                    <a:moveTo>
                      <a:pt x="0" y="83695"/>
                    </a:moveTo>
                    <a:lnTo>
                      <a:pt x="0" y="1"/>
                    </a:lnTo>
                  </a:path>
                </a:pathLst>
              </a:custGeom>
              <a:noFill/>
              <a:ln w="4175" cap="flat" cmpd="sng">
                <a:solidFill>
                  <a:schemeClr val="accent3"/>
                </a:solidFill>
                <a:prstDash val="solid"/>
                <a:miter lim="20923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86" name="Google Shape;2386;p36"/>
              <p:cNvSpPr/>
              <p:nvPr/>
            </p:nvSpPr>
            <p:spPr>
              <a:xfrm>
                <a:off x="4964700" y="3013100"/>
                <a:ext cx="25" cy="2092400"/>
              </a:xfrm>
              <a:custGeom>
                <a:avLst/>
                <a:gdLst/>
                <a:ahLst/>
                <a:cxnLst/>
                <a:rect l="l" t="t" r="r" b="b"/>
                <a:pathLst>
                  <a:path w="1" h="83696" fill="none" extrusionOk="0">
                    <a:moveTo>
                      <a:pt x="1" y="83695"/>
                    </a:moveTo>
                    <a:lnTo>
                      <a:pt x="1" y="1"/>
                    </a:lnTo>
                  </a:path>
                </a:pathLst>
              </a:custGeom>
              <a:noFill/>
              <a:ln w="4175" cap="flat" cmpd="sng">
                <a:solidFill>
                  <a:schemeClr val="accent3"/>
                </a:solidFill>
                <a:prstDash val="solid"/>
                <a:miter lim="20923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87" name="Google Shape;2387;p36"/>
              <p:cNvSpPr/>
              <p:nvPr/>
            </p:nvSpPr>
            <p:spPr>
              <a:xfrm>
                <a:off x="5103850" y="3013100"/>
                <a:ext cx="25" cy="2092400"/>
              </a:xfrm>
              <a:custGeom>
                <a:avLst/>
                <a:gdLst/>
                <a:ahLst/>
                <a:cxnLst/>
                <a:rect l="l" t="t" r="r" b="b"/>
                <a:pathLst>
                  <a:path w="1" h="83696" fill="none" extrusionOk="0">
                    <a:moveTo>
                      <a:pt x="1" y="83695"/>
                    </a:moveTo>
                    <a:lnTo>
                      <a:pt x="1" y="1"/>
                    </a:lnTo>
                  </a:path>
                </a:pathLst>
              </a:custGeom>
              <a:noFill/>
              <a:ln w="4175" cap="flat" cmpd="sng">
                <a:solidFill>
                  <a:schemeClr val="accent3"/>
                </a:solidFill>
                <a:prstDash val="solid"/>
                <a:miter lim="20923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88" name="Google Shape;2388;p36"/>
              <p:cNvSpPr/>
              <p:nvPr/>
            </p:nvSpPr>
            <p:spPr>
              <a:xfrm>
                <a:off x="5244050" y="3013100"/>
                <a:ext cx="25" cy="2092400"/>
              </a:xfrm>
              <a:custGeom>
                <a:avLst/>
                <a:gdLst/>
                <a:ahLst/>
                <a:cxnLst/>
                <a:rect l="l" t="t" r="r" b="b"/>
                <a:pathLst>
                  <a:path w="1" h="83696" fill="none" extrusionOk="0">
                    <a:moveTo>
                      <a:pt x="0" y="83695"/>
                    </a:moveTo>
                    <a:lnTo>
                      <a:pt x="0" y="1"/>
                    </a:lnTo>
                  </a:path>
                </a:pathLst>
              </a:custGeom>
              <a:noFill/>
              <a:ln w="4175" cap="flat" cmpd="sng">
                <a:solidFill>
                  <a:schemeClr val="accent3"/>
                </a:solidFill>
                <a:prstDash val="solid"/>
                <a:miter lim="20923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89" name="Google Shape;2389;p36"/>
              <p:cNvSpPr/>
              <p:nvPr/>
            </p:nvSpPr>
            <p:spPr>
              <a:xfrm>
                <a:off x="5383700" y="3013100"/>
                <a:ext cx="25" cy="2092400"/>
              </a:xfrm>
              <a:custGeom>
                <a:avLst/>
                <a:gdLst/>
                <a:ahLst/>
                <a:cxnLst/>
                <a:rect l="l" t="t" r="r" b="b"/>
                <a:pathLst>
                  <a:path w="1" h="83696" fill="none" extrusionOk="0">
                    <a:moveTo>
                      <a:pt x="1" y="83695"/>
                    </a:moveTo>
                    <a:lnTo>
                      <a:pt x="1" y="1"/>
                    </a:lnTo>
                  </a:path>
                </a:pathLst>
              </a:custGeom>
              <a:noFill/>
              <a:ln w="4175" cap="flat" cmpd="sng">
                <a:solidFill>
                  <a:schemeClr val="accent3"/>
                </a:solidFill>
                <a:prstDash val="solid"/>
                <a:miter lim="20923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90" name="Google Shape;2390;p36"/>
              <p:cNvSpPr/>
              <p:nvPr/>
            </p:nvSpPr>
            <p:spPr>
              <a:xfrm>
                <a:off x="5522974" y="3040051"/>
                <a:ext cx="8594" cy="2034231"/>
              </a:xfrm>
              <a:custGeom>
                <a:avLst/>
                <a:gdLst/>
                <a:ahLst/>
                <a:cxnLst/>
                <a:rect l="l" t="t" r="r" b="b"/>
                <a:pathLst>
                  <a:path w="1" h="83696" fill="none" extrusionOk="0">
                    <a:moveTo>
                      <a:pt x="0" y="83695"/>
                    </a:moveTo>
                    <a:lnTo>
                      <a:pt x="0" y="1"/>
                    </a:lnTo>
                  </a:path>
                </a:pathLst>
              </a:custGeom>
              <a:noFill/>
              <a:ln w="4175" cap="flat" cmpd="sng">
                <a:solidFill>
                  <a:schemeClr val="accent3"/>
                </a:solidFill>
                <a:prstDash val="solid"/>
                <a:miter lim="20923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91" name="Google Shape;2391;p36"/>
              <p:cNvSpPr/>
              <p:nvPr/>
            </p:nvSpPr>
            <p:spPr>
              <a:xfrm>
                <a:off x="2656300" y="3013100"/>
                <a:ext cx="25" cy="2086125"/>
              </a:xfrm>
              <a:custGeom>
                <a:avLst/>
                <a:gdLst/>
                <a:ahLst/>
                <a:cxnLst/>
                <a:rect l="l" t="t" r="r" b="b"/>
                <a:pathLst>
                  <a:path w="1" h="83445" fill="none" extrusionOk="0">
                    <a:moveTo>
                      <a:pt x="1" y="1"/>
                    </a:moveTo>
                    <a:lnTo>
                      <a:pt x="1" y="83444"/>
                    </a:lnTo>
                  </a:path>
                </a:pathLst>
              </a:custGeom>
              <a:noFill/>
              <a:ln w="6800" cap="flat" cmpd="sng">
                <a:solidFill>
                  <a:schemeClr val="accent5"/>
                </a:solidFill>
                <a:prstDash val="solid"/>
                <a:miter lim="20923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2394" name="Google Shape;2394;p36"/>
          <p:cNvGrpSpPr/>
          <p:nvPr/>
        </p:nvGrpSpPr>
        <p:grpSpPr>
          <a:xfrm rot="-412690" flipH="1">
            <a:off x="-251539" y="85039"/>
            <a:ext cx="2589372" cy="2332227"/>
            <a:chOff x="4167435" y="1023551"/>
            <a:chExt cx="2120662" cy="1958405"/>
          </a:xfrm>
        </p:grpSpPr>
        <p:sp>
          <p:nvSpPr>
            <p:cNvPr id="2395" name="Google Shape;2395;p36"/>
            <p:cNvSpPr/>
            <p:nvPr/>
          </p:nvSpPr>
          <p:spPr>
            <a:xfrm>
              <a:off x="4381116" y="1024344"/>
              <a:ext cx="1906982" cy="1957612"/>
            </a:xfrm>
            <a:custGeom>
              <a:avLst/>
              <a:gdLst/>
              <a:ahLst/>
              <a:cxnLst/>
              <a:rect l="l" t="t" r="r" b="b"/>
              <a:pathLst>
                <a:path w="55135" h="52033" extrusionOk="0">
                  <a:moveTo>
                    <a:pt x="44188" y="1"/>
                  </a:moveTo>
                  <a:lnTo>
                    <a:pt x="34986" y="45700"/>
                  </a:lnTo>
                  <a:lnTo>
                    <a:pt x="1" y="50857"/>
                  </a:lnTo>
                  <a:lnTo>
                    <a:pt x="1" y="52033"/>
                  </a:lnTo>
                  <a:lnTo>
                    <a:pt x="55135" y="45118"/>
                  </a:lnTo>
                  <a:lnTo>
                    <a:pt x="44188" y="1"/>
                  </a:lnTo>
                  <a:close/>
                </a:path>
              </a:pathLst>
            </a:custGeom>
            <a:solidFill>
              <a:srgbClr val="29486D">
                <a:alpha val="236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6" name="Google Shape;2396;p36"/>
            <p:cNvSpPr/>
            <p:nvPr/>
          </p:nvSpPr>
          <p:spPr>
            <a:xfrm>
              <a:off x="4167435" y="1023551"/>
              <a:ext cx="1977160" cy="1886437"/>
            </a:xfrm>
            <a:custGeom>
              <a:avLst/>
              <a:gdLst/>
              <a:ahLst/>
              <a:cxnLst/>
              <a:rect l="l" t="t" r="r" b="b"/>
              <a:pathLst>
                <a:path w="57164" h="54541" extrusionOk="0">
                  <a:moveTo>
                    <a:pt x="49887" y="1"/>
                  </a:moveTo>
                  <a:lnTo>
                    <a:pt x="0" y="6980"/>
                  </a:lnTo>
                  <a:lnTo>
                    <a:pt x="6204" y="54540"/>
                  </a:lnTo>
                  <a:cubicBezTo>
                    <a:pt x="6204" y="54540"/>
                    <a:pt x="14889" y="54062"/>
                    <a:pt x="34701" y="52046"/>
                  </a:cubicBezTo>
                  <a:cubicBezTo>
                    <a:pt x="54527" y="50030"/>
                    <a:pt x="57163" y="44149"/>
                    <a:pt x="57163" y="44149"/>
                  </a:cubicBezTo>
                  <a:cubicBezTo>
                    <a:pt x="54992" y="37338"/>
                    <a:pt x="49887" y="1"/>
                    <a:pt x="4988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97" name="Google Shape;2397;p36"/>
          <p:cNvSpPr txBox="1">
            <a:spLocks noGrp="1"/>
          </p:cNvSpPr>
          <p:nvPr>
            <p:ph type="title" idx="2"/>
          </p:nvPr>
        </p:nvSpPr>
        <p:spPr>
          <a:xfrm>
            <a:off x="57920" y="-54073"/>
            <a:ext cx="2024040" cy="1963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kk-KZ" sz="2800" dirty="0"/>
              <a:t>Сабақтың мақсаты</a:t>
            </a:r>
            <a:endParaRPr sz="2800" dirty="0"/>
          </a:p>
        </p:txBody>
      </p:sp>
      <p:sp>
        <p:nvSpPr>
          <p:cNvPr id="2398" name="Google Shape;2398;p36"/>
          <p:cNvSpPr/>
          <p:nvPr/>
        </p:nvSpPr>
        <p:spPr>
          <a:xfrm flipH="1">
            <a:off x="387194" y="-41488"/>
            <a:ext cx="227089" cy="612250"/>
          </a:xfrm>
          <a:custGeom>
            <a:avLst/>
            <a:gdLst/>
            <a:ahLst/>
            <a:cxnLst/>
            <a:rect l="l" t="t" r="r" b="b"/>
            <a:pathLst>
              <a:path w="7729" h="20838" extrusionOk="0">
                <a:moveTo>
                  <a:pt x="3567" y="1"/>
                </a:moveTo>
                <a:cubicBezTo>
                  <a:pt x="3458" y="1"/>
                  <a:pt x="3346" y="5"/>
                  <a:pt x="3231" y="13"/>
                </a:cubicBezTo>
                <a:cubicBezTo>
                  <a:pt x="3192" y="13"/>
                  <a:pt x="3167" y="26"/>
                  <a:pt x="3141" y="39"/>
                </a:cubicBezTo>
                <a:lnTo>
                  <a:pt x="3050" y="39"/>
                </a:lnTo>
                <a:cubicBezTo>
                  <a:pt x="621" y="387"/>
                  <a:pt x="0" y="2236"/>
                  <a:pt x="13" y="3179"/>
                </a:cubicBezTo>
                <a:lnTo>
                  <a:pt x="13" y="3231"/>
                </a:lnTo>
                <a:lnTo>
                  <a:pt x="866" y="11011"/>
                </a:lnTo>
                <a:lnTo>
                  <a:pt x="1706" y="18597"/>
                </a:lnTo>
                <a:lnTo>
                  <a:pt x="1706" y="18649"/>
                </a:lnTo>
                <a:cubicBezTo>
                  <a:pt x="1852" y="19440"/>
                  <a:pt x="2571" y="20837"/>
                  <a:pt x="4120" y="20837"/>
                </a:cubicBezTo>
                <a:cubicBezTo>
                  <a:pt x="4217" y="20837"/>
                  <a:pt x="4317" y="20832"/>
                  <a:pt x="4420" y="20820"/>
                </a:cubicBezTo>
                <a:cubicBezTo>
                  <a:pt x="6178" y="20626"/>
                  <a:pt x="6617" y="18972"/>
                  <a:pt x="6604" y="18119"/>
                </a:cubicBezTo>
                <a:lnTo>
                  <a:pt x="6604" y="18068"/>
                </a:lnTo>
                <a:lnTo>
                  <a:pt x="5377" y="6940"/>
                </a:lnTo>
                <a:lnTo>
                  <a:pt x="4252" y="7069"/>
                </a:lnTo>
                <a:lnTo>
                  <a:pt x="5467" y="18158"/>
                </a:lnTo>
                <a:cubicBezTo>
                  <a:pt x="5467" y="18378"/>
                  <a:pt x="5402" y="19567"/>
                  <a:pt x="4304" y="19683"/>
                </a:cubicBezTo>
                <a:cubicBezTo>
                  <a:pt x="4251" y="19689"/>
                  <a:pt x="4199" y="19691"/>
                  <a:pt x="4150" y="19691"/>
                </a:cubicBezTo>
                <a:cubicBezTo>
                  <a:pt x="3176" y="19691"/>
                  <a:pt x="2893" y="18651"/>
                  <a:pt x="2843" y="18442"/>
                </a:cubicBezTo>
                <a:lnTo>
                  <a:pt x="2003" y="10882"/>
                </a:lnTo>
                <a:lnTo>
                  <a:pt x="1163" y="3140"/>
                </a:lnTo>
                <a:cubicBezTo>
                  <a:pt x="1163" y="2882"/>
                  <a:pt x="1293" y="1408"/>
                  <a:pt x="3257" y="1150"/>
                </a:cubicBezTo>
                <a:cubicBezTo>
                  <a:pt x="3368" y="1141"/>
                  <a:pt x="3474" y="1136"/>
                  <a:pt x="3575" y="1136"/>
                </a:cubicBezTo>
                <a:cubicBezTo>
                  <a:pt x="5284" y="1136"/>
                  <a:pt x="5690" y="2404"/>
                  <a:pt x="5738" y="2636"/>
                </a:cubicBezTo>
                <a:lnTo>
                  <a:pt x="6617" y="10585"/>
                </a:lnTo>
                <a:lnTo>
                  <a:pt x="7729" y="10585"/>
                </a:lnTo>
                <a:lnTo>
                  <a:pt x="6876" y="2481"/>
                </a:lnTo>
                <a:lnTo>
                  <a:pt x="6863" y="2442"/>
                </a:lnTo>
                <a:cubicBezTo>
                  <a:pt x="6678" y="1556"/>
                  <a:pt x="5755" y="1"/>
                  <a:pt x="3567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99" name="Google Shape;2399;p36"/>
          <p:cNvSpPr/>
          <p:nvPr/>
        </p:nvSpPr>
        <p:spPr>
          <a:xfrm>
            <a:off x="3697952" y="3849996"/>
            <a:ext cx="2401110" cy="110475"/>
          </a:xfrm>
          <a:custGeom>
            <a:avLst/>
            <a:gdLst/>
            <a:ahLst/>
            <a:cxnLst/>
            <a:rect l="l" t="t" r="r" b="b"/>
            <a:pathLst>
              <a:path w="18381" h="1643" extrusionOk="0">
                <a:moveTo>
                  <a:pt x="18340" y="809"/>
                </a:moveTo>
                <a:cubicBezTo>
                  <a:pt x="18346" y="811"/>
                  <a:pt x="18353" y="813"/>
                  <a:pt x="18359" y="813"/>
                </a:cubicBezTo>
                <a:cubicBezTo>
                  <a:pt x="18366" y="813"/>
                  <a:pt x="18373" y="812"/>
                  <a:pt x="18381" y="809"/>
                </a:cubicBezTo>
                <a:close/>
                <a:moveTo>
                  <a:pt x="14593" y="0"/>
                </a:moveTo>
                <a:cubicBezTo>
                  <a:pt x="12817" y="0"/>
                  <a:pt x="11052" y="40"/>
                  <a:pt x="9274" y="142"/>
                </a:cubicBezTo>
                <a:cubicBezTo>
                  <a:pt x="6305" y="209"/>
                  <a:pt x="3337" y="409"/>
                  <a:pt x="435" y="742"/>
                </a:cubicBezTo>
                <a:lnTo>
                  <a:pt x="368" y="742"/>
                </a:lnTo>
                <a:cubicBezTo>
                  <a:pt x="301" y="742"/>
                  <a:pt x="268" y="842"/>
                  <a:pt x="168" y="842"/>
                </a:cubicBezTo>
                <a:cubicBezTo>
                  <a:pt x="368" y="842"/>
                  <a:pt x="601" y="809"/>
                  <a:pt x="801" y="809"/>
                </a:cubicBezTo>
                <a:lnTo>
                  <a:pt x="801" y="809"/>
                </a:lnTo>
                <a:cubicBezTo>
                  <a:pt x="601" y="809"/>
                  <a:pt x="434" y="842"/>
                  <a:pt x="201" y="842"/>
                </a:cubicBezTo>
                <a:cubicBezTo>
                  <a:pt x="168" y="842"/>
                  <a:pt x="134" y="909"/>
                  <a:pt x="134" y="976"/>
                </a:cubicBezTo>
                <a:lnTo>
                  <a:pt x="34" y="976"/>
                </a:lnTo>
                <a:cubicBezTo>
                  <a:pt x="34" y="976"/>
                  <a:pt x="34" y="1076"/>
                  <a:pt x="1" y="1176"/>
                </a:cubicBezTo>
                <a:lnTo>
                  <a:pt x="1" y="1209"/>
                </a:lnTo>
                <a:lnTo>
                  <a:pt x="34" y="1209"/>
                </a:lnTo>
                <a:cubicBezTo>
                  <a:pt x="34" y="1276"/>
                  <a:pt x="101" y="1443"/>
                  <a:pt x="134" y="1443"/>
                </a:cubicBezTo>
                <a:cubicBezTo>
                  <a:pt x="334" y="1443"/>
                  <a:pt x="535" y="1376"/>
                  <a:pt x="768" y="1376"/>
                </a:cubicBezTo>
                <a:cubicBezTo>
                  <a:pt x="768" y="1443"/>
                  <a:pt x="701" y="1476"/>
                  <a:pt x="701" y="1476"/>
                </a:cubicBezTo>
                <a:cubicBezTo>
                  <a:pt x="1435" y="1376"/>
                  <a:pt x="2136" y="1343"/>
                  <a:pt x="2836" y="1309"/>
                </a:cubicBezTo>
                <a:lnTo>
                  <a:pt x="2836" y="1309"/>
                </a:lnTo>
                <a:cubicBezTo>
                  <a:pt x="2136" y="1376"/>
                  <a:pt x="1435" y="1443"/>
                  <a:pt x="701" y="1543"/>
                </a:cubicBezTo>
                <a:lnTo>
                  <a:pt x="668" y="1543"/>
                </a:lnTo>
                <a:cubicBezTo>
                  <a:pt x="535" y="1543"/>
                  <a:pt x="435" y="1610"/>
                  <a:pt x="268" y="1610"/>
                </a:cubicBezTo>
                <a:cubicBezTo>
                  <a:pt x="334" y="1610"/>
                  <a:pt x="435" y="1643"/>
                  <a:pt x="501" y="1643"/>
                </a:cubicBezTo>
                <a:cubicBezTo>
                  <a:pt x="5972" y="1309"/>
                  <a:pt x="11442" y="1109"/>
                  <a:pt x="16880" y="976"/>
                </a:cubicBezTo>
                <a:lnTo>
                  <a:pt x="18281" y="976"/>
                </a:lnTo>
                <a:cubicBezTo>
                  <a:pt x="18214" y="976"/>
                  <a:pt x="18181" y="809"/>
                  <a:pt x="18147" y="809"/>
                </a:cubicBezTo>
                <a:lnTo>
                  <a:pt x="18340" y="809"/>
                </a:lnTo>
                <a:cubicBezTo>
                  <a:pt x="18279" y="784"/>
                  <a:pt x="18270" y="637"/>
                  <a:pt x="18214" y="609"/>
                </a:cubicBezTo>
                <a:lnTo>
                  <a:pt x="18314" y="609"/>
                </a:lnTo>
                <a:lnTo>
                  <a:pt x="18314" y="342"/>
                </a:lnTo>
                <a:lnTo>
                  <a:pt x="17947" y="342"/>
                </a:lnTo>
                <a:cubicBezTo>
                  <a:pt x="17947" y="309"/>
                  <a:pt x="17980" y="142"/>
                  <a:pt x="17980" y="142"/>
                </a:cubicBezTo>
                <a:lnTo>
                  <a:pt x="18181" y="142"/>
                </a:lnTo>
                <a:cubicBezTo>
                  <a:pt x="18114" y="142"/>
                  <a:pt x="18047" y="42"/>
                  <a:pt x="17980" y="42"/>
                </a:cubicBezTo>
                <a:cubicBezTo>
                  <a:pt x="16843" y="16"/>
                  <a:pt x="15716" y="0"/>
                  <a:pt x="14593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400" name="Google Shape;2400;p36"/>
          <p:cNvGrpSpPr/>
          <p:nvPr/>
        </p:nvGrpSpPr>
        <p:grpSpPr>
          <a:xfrm rot="-9715309">
            <a:off x="7322335" y="3648524"/>
            <a:ext cx="584236" cy="393279"/>
            <a:chOff x="2036625" y="1283600"/>
            <a:chExt cx="333450" cy="224450"/>
          </a:xfrm>
        </p:grpSpPr>
        <p:sp>
          <p:nvSpPr>
            <p:cNvPr id="2401" name="Google Shape;2401;p36"/>
            <p:cNvSpPr/>
            <p:nvPr/>
          </p:nvSpPr>
          <p:spPr>
            <a:xfrm>
              <a:off x="2161050" y="1309575"/>
              <a:ext cx="91125" cy="62200"/>
            </a:xfrm>
            <a:custGeom>
              <a:avLst/>
              <a:gdLst/>
              <a:ahLst/>
              <a:cxnLst/>
              <a:rect l="l" t="t" r="r" b="b"/>
              <a:pathLst>
                <a:path w="3645" h="2488" extrusionOk="0">
                  <a:moveTo>
                    <a:pt x="194" y="1"/>
                  </a:moveTo>
                  <a:cubicBezTo>
                    <a:pt x="101" y="1"/>
                    <a:pt x="1" y="117"/>
                    <a:pt x="60" y="206"/>
                  </a:cubicBezTo>
                  <a:cubicBezTo>
                    <a:pt x="1061" y="1107"/>
                    <a:pt x="2262" y="1774"/>
                    <a:pt x="3363" y="2474"/>
                  </a:cubicBezTo>
                  <a:cubicBezTo>
                    <a:pt x="3386" y="2484"/>
                    <a:pt x="3409" y="2488"/>
                    <a:pt x="3430" y="2488"/>
                  </a:cubicBezTo>
                  <a:cubicBezTo>
                    <a:pt x="3562" y="2488"/>
                    <a:pt x="3644" y="2332"/>
                    <a:pt x="3530" y="2274"/>
                  </a:cubicBezTo>
                  <a:cubicBezTo>
                    <a:pt x="2496" y="1474"/>
                    <a:pt x="1395" y="540"/>
                    <a:pt x="227" y="6"/>
                  </a:cubicBezTo>
                  <a:cubicBezTo>
                    <a:pt x="217" y="2"/>
                    <a:pt x="205" y="1"/>
                    <a:pt x="19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2" name="Google Shape;2402;p36"/>
            <p:cNvSpPr/>
            <p:nvPr/>
          </p:nvSpPr>
          <p:spPr>
            <a:xfrm>
              <a:off x="2187625" y="1317500"/>
              <a:ext cx="51900" cy="71475"/>
            </a:xfrm>
            <a:custGeom>
              <a:avLst/>
              <a:gdLst/>
              <a:ahLst/>
              <a:cxnLst/>
              <a:rect l="l" t="t" r="r" b="b"/>
              <a:pathLst>
                <a:path w="2076" h="2859" extrusionOk="0">
                  <a:moveTo>
                    <a:pt x="1955" y="0"/>
                  </a:moveTo>
                  <a:cubicBezTo>
                    <a:pt x="1935" y="0"/>
                    <a:pt x="1916" y="7"/>
                    <a:pt x="1900" y="23"/>
                  </a:cubicBezTo>
                  <a:cubicBezTo>
                    <a:pt x="1232" y="857"/>
                    <a:pt x="599" y="1791"/>
                    <a:pt x="65" y="2658"/>
                  </a:cubicBezTo>
                  <a:cubicBezTo>
                    <a:pt x="1" y="2765"/>
                    <a:pt x="60" y="2858"/>
                    <a:pt x="146" y="2858"/>
                  </a:cubicBezTo>
                  <a:cubicBezTo>
                    <a:pt x="194" y="2858"/>
                    <a:pt x="251" y="2829"/>
                    <a:pt x="298" y="2758"/>
                  </a:cubicBezTo>
                  <a:cubicBezTo>
                    <a:pt x="932" y="1924"/>
                    <a:pt x="1499" y="1023"/>
                    <a:pt x="2000" y="89"/>
                  </a:cubicBezTo>
                  <a:cubicBezTo>
                    <a:pt x="2076" y="64"/>
                    <a:pt x="2017" y="0"/>
                    <a:pt x="195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3" name="Google Shape;2403;p36"/>
            <p:cNvSpPr/>
            <p:nvPr/>
          </p:nvSpPr>
          <p:spPr>
            <a:xfrm>
              <a:off x="2207575" y="1296950"/>
              <a:ext cx="16700" cy="105550"/>
            </a:xfrm>
            <a:custGeom>
              <a:avLst/>
              <a:gdLst/>
              <a:ahLst/>
              <a:cxnLst/>
              <a:rect l="l" t="t" r="r" b="b"/>
              <a:pathLst>
                <a:path w="668" h="4222" extrusionOk="0">
                  <a:moveTo>
                    <a:pt x="139" y="0"/>
                  </a:moveTo>
                  <a:cubicBezTo>
                    <a:pt x="91" y="0"/>
                    <a:pt x="34" y="33"/>
                    <a:pt x="34" y="111"/>
                  </a:cubicBezTo>
                  <a:cubicBezTo>
                    <a:pt x="1" y="1345"/>
                    <a:pt x="1" y="2946"/>
                    <a:pt x="334" y="4147"/>
                  </a:cubicBezTo>
                  <a:cubicBezTo>
                    <a:pt x="348" y="4200"/>
                    <a:pt x="377" y="4222"/>
                    <a:pt x="407" y="4222"/>
                  </a:cubicBezTo>
                  <a:cubicBezTo>
                    <a:pt x="453" y="4222"/>
                    <a:pt x="501" y="4174"/>
                    <a:pt x="501" y="4114"/>
                  </a:cubicBezTo>
                  <a:cubicBezTo>
                    <a:pt x="668" y="2846"/>
                    <a:pt x="434" y="1312"/>
                    <a:pt x="201" y="44"/>
                  </a:cubicBezTo>
                  <a:cubicBezTo>
                    <a:pt x="201" y="16"/>
                    <a:pt x="172" y="0"/>
                    <a:pt x="13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4" name="Google Shape;2404;p36"/>
            <p:cNvSpPr/>
            <p:nvPr/>
          </p:nvSpPr>
          <p:spPr>
            <a:xfrm>
              <a:off x="2156700" y="1337025"/>
              <a:ext cx="117625" cy="23575"/>
            </a:xfrm>
            <a:custGeom>
              <a:avLst/>
              <a:gdLst/>
              <a:ahLst/>
              <a:cxnLst/>
              <a:rect l="l" t="t" r="r" b="b"/>
              <a:pathLst>
                <a:path w="4705" h="943" extrusionOk="0">
                  <a:moveTo>
                    <a:pt x="4254" y="0"/>
                  </a:moveTo>
                  <a:cubicBezTo>
                    <a:pt x="2895" y="0"/>
                    <a:pt x="1448" y="310"/>
                    <a:pt x="168" y="676"/>
                  </a:cubicBezTo>
                  <a:cubicBezTo>
                    <a:pt x="1" y="709"/>
                    <a:pt x="34" y="943"/>
                    <a:pt x="201" y="943"/>
                  </a:cubicBezTo>
                  <a:cubicBezTo>
                    <a:pt x="1669" y="743"/>
                    <a:pt x="3203" y="509"/>
                    <a:pt x="4604" y="109"/>
                  </a:cubicBezTo>
                  <a:cubicBezTo>
                    <a:pt x="4704" y="109"/>
                    <a:pt x="4704" y="9"/>
                    <a:pt x="4638" y="9"/>
                  </a:cubicBezTo>
                  <a:cubicBezTo>
                    <a:pt x="4511" y="3"/>
                    <a:pt x="4383" y="0"/>
                    <a:pt x="425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5" name="Google Shape;2405;p36"/>
            <p:cNvSpPr/>
            <p:nvPr/>
          </p:nvSpPr>
          <p:spPr>
            <a:xfrm>
              <a:off x="2318500" y="1414650"/>
              <a:ext cx="33375" cy="92325"/>
            </a:xfrm>
            <a:custGeom>
              <a:avLst/>
              <a:gdLst/>
              <a:ahLst/>
              <a:cxnLst/>
              <a:rect l="l" t="t" r="r" b="b"/>
              <a:pathLst>
                <a:path w="1335" h="3693" extrusionOk="0">
                  <a:moveTo>
                    <a:pt x="1237" y="0"/>
                  </a:moveTo>
                  <a:cubicBezTo>
                    <a:pt x="1208" y="0"/>
                    <a:pt x="1180" y="22"/>
                    <a:pt x="1168" y="73"/>
                  </a:cubicBezTo>
                  <a:cubicBezTo>
                    <a:pt x="901" y="640"/>
                    <a:pt x="734" y="1240"/>
                    <a:pt x="534" y="1807"/>
                  </a:cubicBezTo>
                  <a:cubicBezTo>
                    <a:pt x="334" y="2408"/>
                    <a:pt x="67" y="2975"/>
                    <a:pt x="0" y="3609"/>
                  </a:cubicBezTo>
                  <a:cubicBezTo>
                    <a:pt x="0" y="3651"/>
                    <a:pt x="40" y="3693"/>
                    <a:pt x="87" y="3693"/>
                  </a:cubicBezTo>
                  <a:cubicBezTo>
                    <a:pt x="113" y="3693"/>
                    <a:pt x="142" y="3679"/>
                    <a:pt x="167" y="3642"/>
                  </a:cubicBezTo>
                  <a:cubicBezTo>
                    <a:pt x="434" y="3142"/>
                    <a:pt x="567" y="2575"/>
                    <a:pt x="734" y="2007"/>
                  </a:cubicBezTo>
                  <a:cubicBezTo>
                    <a:pt x="934" y="1374"/>
                    <a:pt x="1168" y="773"/>
                    <a:pt x="1335" y="139"/>
                  </a:cubicBezTo>
                  <a:cubicBezTo>
                    <a:pt x="1335" y="57"/>
                    <a:pt x="1284" y="0"/>
                    <a:pt x="123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6" name="Google Shape;2406;p36"/>
            <p:cNvSpPr/>
            <p:nvPr/>
          </p:nvSpPr>
          <p:spPr>
            <a:xfrm>
              <a:off x="2294950" y="1444800"/>
              <a:ext cx="67625" cy="36000"/>
            </a:xfrm>
            <a:custGeom>
              <a:avLst/>
              <a:gdLst/>
              <a:ahLst/>
              <a:cxnLst/>
              <a:rect l="l" t="t" r="r" b="b"/>
              <a:pathLst>
                <a:path w="2705" h="1440" extrusionOk="0">
                  <a:moveTo>
                    <a:pt x="308" y="1"/>
                  </a:moveTo>
                  <a:cubicBezTo>
                    <a:pt x="305" y="10"/>
                    <a:pt x="302" y="19"/>
                    <a:pt x="297" y="28"/>
                  </a:cubicBezTo>
                  <a:lnTo>
                    <a:pt x="297" y="28"/>
                  </a:lnTo>
                  <a:cubicBezTo>
                    <a:pt x="275" y="17"/>
                    <a:pt x="253" y="12"/>
                    <a:pt x="232" y="12"/>
                  </a:cubicBezTo>
                  <a:cubicBezTo>
                    <a:pt x="98" y="12"/>
                    <a:pt x="1" y="211"/>
                    <a:pt x="142" y="268"/>
                  </a:cubicBezTo>
                  <a:cubicBezTo>
                    <a:pt x="142" y="268"/>
                    <a:pt x="142" y="268"/>
                    <a:pt x="142" y="268"/>
                  </a:cubicBezTo>
                  <a:lnTo>
                    <a:pt x="142" y="268"/>
                  </a:lnTo>
                  <a:cubicBezTo>
                    <a:pt x="203" y="314"/>
                    <a:pt x="243" y="339"/>
                    <a:pt x="282" y="355"/>
                  </a:cubicBezTo>
                  <a:lnTo>
                    <a:pt x="282" y="355"/>
                  </a:lnTo>
                  <a:cubicBezTo>
                    <a:pt x="981" y="785"/>
                    <a:pt x="1762" y="1154"/>
                    <a:pt x="2543" y="1435"/>
                  </a:cubicBezTo>
                  <a:cubicBezTo>
                    <a:pt x="2555" y="1438"/>
                    <a:pt x="2567" y="1440"/>
                    <a:pt x="2577" y="1440"/>
                  </a:cubicBezTo>
                  <a:cubicBezTo>
                    <a:pt x="2682" y="1440"/>
                    <a:pt x="2704" y="1299"/>
                    <a:pt x="2643" y="1268"/>
                  </a:cubicBezTo>
                  <a:cubicBezTo>
                    <a:pt x="1962" y="782"/>
                    <a:pt x="1155" y="390"/>
                    <a:pt x="375" y="62"/>
                  </a:cubicBezTo>
                  <a:lnTo>
                    <a:pt x="375" y="62"/>
                  </a:lnTo>
                  <a:cubicBezTo>
                    <a:pt x="352" y="41"/>
                    <a:pt x="329" y="21"/>
                    <a:pt x="30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7" name="Google Shape;2407;p36"/>
            <p:cNvSpPr/>
            <p:nvPr/>
          </p:nvSpPr>
          <p:spPr>
            <a:xfrm>
              <a:off x="2290275" y="1438750"/>
              <a:ext cx="79800" cy="61225"/>
            </a:xfrm>
            <a:custGeom>
              <a:avLst/>
              <a:gdLst/>
              <a:ahLst/>
              <a:cxnLst/>
              <a:rect l="l" t="t" r="r" b="b"/>
              <a:pathLst>
                <a:path w="3192" h="2449" extrusionOk="0">
                  <a:moveTo>
                    <a:pt x="3099" y="1"/>
                  </a:moveTo>
                  <a:cubicBezTo>
                    <a:pt x="3088" y="1"/>
                    <a:pt x="3076" y="3"/>
                    <a:pt x="3064" y="9"/>
                  </a:cubicBezTo>
                  <a:cubicBezTo>
                    <a:pt x="2530" y="343"/>
                    <a:pt x="1997" y="777"/>
                    <a:pt x="1496" y="1144"/>
                  </a:cubicBezTo>
                  <a:cubicBezTo>
                    <a:pt x="1029" y="1477"/>
                    <a:pt x="495" y="1811"/>
                    <a:pt x="62" y="2211"/>
                  </a:cubicBezTo>
                  <a:cubicBezTo>
                    <a:pt x="1" y="2302"/>
                    <a:pt x="106" y="2449"/>
                    <a:pt x="201" y="2449"/>
                  </a:cubicBezTo>
                  <a:cubicBezTo>
                    <a:pt x="211" y="2449"/>
                    <a:pt x="220" y="2447"/>
                    <a:pt x="229" y="2444"/>
                  </a:cubicBezTo>
                  <a:cubicBezTo>
                    <a:pt x="829" y="2144"/>
                    <a:pt x="1329" y="1677"/>
                    <a:pt x="1830" y="1310"/>
                  </a:cubicBezTo>
                  <a:cubicBezTo>
                    <a:pt x="2297" y="943"/>
                    <a:pt x="2730" y="610"/>
                    <a:pt x="3164" y="143"/>
                  </a:cubicBezTo>
                  <a:cubicBezTo>
                    <a:pt x="3191" y="60"/>
                    <a:pt x="3151" y="1"/>
                    <a:pt x="309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8" name="Google Shape;2408;p36"/>
            <p:cNvSpPr/>
            <p:nvPr/>
          </p:nvSpPr>
          <p:spPr>
            <a:xfrm>
              <a:off x="2315150" y="1422175"/>
              <a:ext cx="36725" cy="85875"/>
            </a:xfrm>
            <a:custGeom>
              <a:avLst/>
              <a:gdLst/>
              <a:ahLst/>
              <a:cxnLst/>
              <a:rect l="l" t="t" r="r" b="b"/>
              <a:pathLst>
                <a:path w="1469" h="3435" extrusionOk="0">
                  <a:moveTo>
                    <a:pt x="93" y="1"/>
                  </a:moveTo>
                  <a:cubicBezTo>
                    <a:pt x="74" y="1"/>
                    <a:pt x="55" y="2"/>
                    <a:pt x="34" y="5"/>
                  </a:cubicBezTo>
                  <a:cubicBezTo>
                    <a:pt x="1" y="5"/>
                    <a:pt x="1" y="172"/>
                    <a:pt x="68" y="172"/>
                  </a:cubicBezTo>
                  <a:cubicBezTo>
                    <a:pt x="401" y="272"/>
                    <a:pt x="735" y="1640"/>
                    <a:pt x="835" y="1940"/>
                  </a:cubicBezTo>
                  <a:cubicBezTo>
                    <a:pt x="1002" y="2440"/>
                    <a:pt x="1068" y="2941"/>
                    <a:pt x="1335" y="3374"/>
                  </a:cubicBezTo>
                  <a:cubicBezTo>
                    <a:pt x="1349" y="3416"/>
                    <a:pt x="1375" y="3435"/>
                    <a:pt x="1400" y="3435"/>
                  </a:cubicBezTo>
                  <a:cubicBezTo>
                    <a:pt x="1435" y="3435"/>
                    <a:pt x="1469" y="3399"/>
                    <a:pt x="1469" y="3341"/>
                  </a:cubicBezTo>
                  <a:cubicBezTo>
                    <a:pt x="1469" y="2507"/>
                    <a:pt x="1035" y="1640"/>
                    <a:pt x="701" y="873"/>
                  </a:cubicBezTo>
                  <a:cubicBezTo>
                    <a:pt x="574" y="618"/>
                    <a:pt x="477" y="1"/>
                    <a:pt x="9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9" name="Google Shape;2409;p36"/>
            <p:cNvSpPr/>
            <p:nvPr/>
          </p:nvSpPr>
          <p:spPr>
            <a:xfrm>
              <a:off x="2074150" y="1283600"/>
              <a:ext cx="20425" cy="14475"/>
            </a:xfrm>
            <a:custGeom>
              <a:avLst/>
              <a:gdLst/>
              <a:ahLst/>
              <a:cxnLst/>
              <a:rect l="l" t="t" r="r" b="b"/>
              <a:pathLst>
                <a:path w="817" h="579" extrusionOk="0">
                  <a:moveTo>
                    <a:pt x="393" y="0"/>
                  </a:moveTo>
                  <a:cubicBezTo>
                    <a:pt x="351" y="0"/>
                    <a:pt x="309" y="13"/>
                    <a:pt x="267" y="44"/>
                  </a:cubicBezTo>
                  <a:cubicBezTo>
                    <a:pt x="201" y="44"/>
                    <a:pt x="167" y="78"/>
                    <a:pt x="134" y="144"/>
                  </a:cubicBezTo>
                  <a:cubicBezTo>
                    <a:pt x="1" y="345"/>
                    <a:pt x="134" y="578"/>
                    <a:pt x="368" y="578"/>
                  </a:cubicBezTo>
                  <a:cubicBezTo>
                    <a:pt x="401" y="578"/>
                    <a:pt x="468" y="578"/>
                    <a:pt x="534" y="545"/>
                  </a:cubicBezTo>
                  <a:cubicBezTo>
                    <a:pt x="816" y="404"/>
                    <a:pt x="621" y="0"/>
                    <a:pt x="39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0" name="Google Shape;2410;p36"/>
            <p:cNvSpPr/>
            <p:nvPr/>
          </p:nvSpPr>
          <p:spPr>
            <a:xfrm>
              <a:off x="2036625" y="1335575"/>
              <a:ext cx="17550" cy="14200"/>
            </a:xfrm>
            <a:custGeom>
              <a:avLst/>
              <a:gdLst/>
              <a:ahLst/>
              <a:cxnLst/>
              <a:rect l="l" t="t" r="r" b="b"/>
              <a:pathLst>
                <a:path w="702" h="568" extrusionOk="0">
                  <a:moveTo>
                    <a:pt x="367" y="0"/>
                  </a:moveTo>
                  <a:cubicBezTo>
                    <a:pt x="1" y="0"/>
                    <a:pt x="1" y="567"/>
                    <a:pt x="367" y="567"/>
                  </a:cubicBezTo>
                  <a:cubicBezTo>
                    <a:pt x="701" y="567"/>
                    <a:pt x="701" y="0"/>
                    <a:pt x="36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1" name="Google Shape;2411;p36"/>
            <p:cNvSpPr/>
            <p:nvPr/>
          </p:nvSpPr>
          <p:spPr>
            <a:xfrm>
              <a:off x="2081650" y="1327225"/>
              <a:ext cx="15875" cy="11700"/>
            </a:xfrm>
            <a:custGeom>
              <a:avLst/>
              <a:gdLst/>
              <a:ahLst/>
              <a:cxnLst/>
              <a:rect l="l" t="t" r="r" b="b"/>
              <a:pathLst>
                <a:path w="635" h="468" extrusionOk="0">
                  <a:moveTo>
                    <a:pt x="334" y="1"/>
                  </a:moveTo>
                  <a:cubicBezTo>
                    <a:pt x="1" y="1"/>
                    <a:pt x="1" y="468"/>
                    <a:pt x="334" y="468"/>
                  </a:cubicBezTo>
                  <a:cubicBezTo>
                    <a:pt x="635" y="468"/>
                    <a:pt x="635" y="1"/>
                    <a:pt x="3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412" name="Google Shape;2412;p36"/>
          <p:cNvGrpSpPr/>
          <p:nvPr/>
        </p:nvGrpSpPr>
        <p:grpSpPr>
          <a:xfrm>
            <a:off x="1637544" y="1033650"/>
            <a:ext cx="575185" cy="506474"/>
            <a:chOff x="1637544" y="1033650"/>
            <a:chExt cx="575185" cy="506474"/>
          </a:xfrm>
        </p:grpSpPr>
        <p:sp>
          <p:nvSpPr>
            <p:cNvPr id="2413" name="Google Shape;2413;p36"/>
            <p:cNvSpPr/>
            <p:nvPr/>
          </p:nvSpPr>
          <p:spPr>
            <a:xfrm>
              <a:off x="1637544" y="1033650"/>
              <a:ext cx="575185" cy="506474"/>
            </a:xfrm>
            <a:custGeom>
              <a:avLst/>
              <a:gdLst/>
              <a:ahLst/>
              <a:cxnLst/>
              <a:rect l="l" t="t" r="r" b="b"/>
              <a:pathLst>
                <a:path w="17713" h="15597" extrusionOk="0">
                  <a:moveTo>
                    <a:pt x="8845" y="0"/>
                  </a:moveTo>
                  <a:cubicBezTo>
                    <a:pt x="6439" y="0"/>
                    <a:pt x="4063" y="1118"/>
                    <a:pt x="2535" y="3228"/>
                  </a:cubicBezTo>
                  <a:cubicBezTo>
                    <a:pt x="0" y="6731"/>
                    <a:pt x="801" y="11601"/>
                    <a:pt x="4303" y="14103"/>
                  </a:cubicBezTo>
                  <a:cubicBezTo>
                    <a:pt x="5682" y="15110"/>
                    <a:pt x="7282" y="15596"/>
                    <a:pt x="8868" y="15596"/>
                  </a:cubicBezTo>
                  <a:cubicBezTo>
                    <a:pt x="11274" y="15596"/>
                    <a:pt x="13650" y="14479"/>
                    <a:pt x="15178" y="12368"/>
                  </a:cubicBezTo>
                  <a:cubicBezTo>
                    <a:pt x="17713" y="8866"/>
                    <a:pt x="16912" y="3996"/>
                    <a:pt x="13410" y="1494"/>
                  </a:cubicBezTo>
                  <a:cubicBezTo>
                    <a:pt x="12031" y="486"/>
                    <a:pt x="10431" y="0"/>
                    <a:pt x="884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4" name="Google Shape;2414;p36"/>
            <p:cNvSpPr/>
            <p:nvPr/>
          </p:nvSpPr>
          <p:spPr>
            <a:xfrm>
              <a:off x="1689533" y="1102914"/>
              <a:ext cx="420097" cy="356321"/>
            </a:xfrm>
            <a:custGeom>
              <a:avLst/>
              <a:gdLst/>
              <a:ahLst/>
              <a:cxnLst/>
              <a:rect l="l" t="t" r="r" b="b"/>
              <a:pathLst>
                <a:path w="12937" h="10973" extrusionOk="0">
                  <a:moveTo>
                    <a:pt x="5614" y="1043"/>
                  </a:moveTo>
                  <a:lnTo>
                    <a:pt x="5614" y="1043"/>
                  </a:lnTo>
                  <a:cubicBezTo>
                    <a:pt x="4216" y="2346"/>
                    <a:pt x="3037" y="3844"/>
                    <a:pt x="1821" y="5346"/>
                  </a:cubicBezTo>
                  <a:lnTo>
                    <a:pt x="1821" y="5346"/>
                  </a:lnTo>
                  <a:cubicBezTo>
                    <a:pt x="2824" y="3779"/>
                    <a:pt x="3982" y="2372"/>
                    <a:pt x="5430" y="1151"/>
                  </a:cubicBezTo>
                  <a:lnTo>
                    <a:pt x="5430" y="1151"/>
                  </a:lnTo>
                  <a:cubicBezTo>
                    <a:pt x="5491" y="1114"/>
                    <a:pt x="5552" y="1078"/>
                    <a:pt x="5614" y="1043"/>
                  </a:cubicBezTo>
                  <a:close/>
                  <a:moveTo>
                    <a:pt x="5598" y="5328"/>
                  </a:moveTo>
                  <a:lnTo>
                    <a:pt x="5598" y="5328"/>
                  </a:lnTo>
                  <a:cubicBezTo>
                    <a:pt x="4727" y="6243"/>
                    <a:pt x="3887" y="7191"/>
                    <a:pt x="3052" y="8136"/>
                  </a:cubicBezTo>
                  <a:lnTo>
                    <a:pt x="3052" y="8136"/>
                  </a:lnTo>
                  <a:cubicBezTo>
                    <a:pt x="3170" y="7926"/>
                    <a:pt x="3307" y="7720"/>
                    <a:pt x="3459" y="7517"/>
                  </a:cubicBezTo>
                  <a:lnTo>
                    <a:pt x="3459" y="7517"/>
                  </a:lnTo>
                  <a:cubicBezTo>
                    <a:pt x="3541" y="7412"/>
                    <a:pt x="3624" y="7308"/>
                    <a:pt x="3709" y="7203"/>
                  </a:cubicBezTo>
                  <a:lnTo>
                    <a:pt x="3709" y="7203"/>
                  </a:lnTo>
                  <a:cubicBezTo>
                    <a:pt x="4278" y="6520"/>
                    <a:pt x="4983" y="5886"/>
                    <a:pt x="5598" y="5328"/>
                  </a:cubicBezTo>
                  <a:close/>
                  <a:moveTo>
                    <a:pt x="2246" y="7615"/>
                  </a:moveTo>
                  <a:cubicBezTo>
                    <a:pt x="2137" y="7777"/>
                    <a:pt x="2032" y="7943"/>
                    <a:pt x="1931" y="8113"/>
                  </a:cubicBezTo>
                  <a:lnTo>
                    <a:pt x="1931" y="8113"/>
                  </a:lnTo>
                  <a:cubicBezTo>
                    <a:pt x="1890" y="8132"/>
                    <a:pt x="1849" y="8149"/>
                    <a:pt x="1808" y="8165"/>
                  </a:cubicBezTo>
                  <a:lnTo>
                    <a:pt x="1808" y="8165"/>
                  </a:lnTo>
                  <a:cubicBezTo>
                    <a:pt x="1953" y="7980"/>
                    <a:pt x="2099" y="7797"/>
                    <a:pt x="2246" y="7615"/>
                  </a:cubicBezTo>
                  <a:close/>
                  <a:moveTo>
                    <a:pt x="6864" y="1"/>
                  </a:moveTo>
                  <a:cubicBezTo>
                    <a:pt x="6844" y="1"/>
                    <a:pt x="6824" y="9"/>
                    <a:pt x="6805" y="28"/>
                  </a:cubicBezTo>
                  <a:cubicBezTo>
                    <a:pt x="6566" y="213"/>
                    <a:pt x="6333" y="403"/>
                    <a:pt x="6107" y="599"/>
                  </a:cubicBezTo>
                  <a:lnTo>
                    <a:pt x="6107" y="599"/>
                  </a:lnTo>
                  <a:lnTo>
                    <a:pt x="6090" y="566"/>
                  </a:lnTo>
                  <a:lnTo>
                    <a:pt x="6090" y="566"/>
                  </a:lnTo>
                  <a:cubicBezTo>
                    <a:pt x="6107" y="481"/>
                    <a:pt x="6051" y="401"/>
                    <a:pt x="5978" y="401"/>
                  </a:cubicBezTo>
                  <a:cubicBezTo>
                    <a:pt x="5955" y="401"/>
                    <a:pt x="5930" y="409"/>
                    <a:pt x="5905" y="428"/>
                  </a:cubicBezTo>
                  <a:cubicBezTo>
                    <a:pt x="3703" y="1662"/>
                    <a:pt x="1702" y="3197"/>
                    <a:pt x="0" y="5098"/>
                  </a:cubicBezTo>
                  <a:cubicBezTo>
                    <a:pt x="28" y="5209"/>
                    <a:pt x="124" y="5274"/>
                    <a:pt x="175" y="5274"/>
                  </a:cubicBezTo>
                  <a:cubicBezTo>
                    <a:pt x="186" y="5274"/>
                    <a:pt x="195" y="5271"/>
                    <a:pt x="200" y="5265"/>
                  </a:cubicBezTo>
                  <a:cubicBezTo>
                    <a:pt x="1580" y="3885"/>
                    <a:pt x="3058" y="2662"/>
                    <a:pt x="4663" y="1626"/>
                  </a:cubicBezTo>
                  <a:lnTo>
                    <a:pt x="4663" y="1626"/>
                  </a:lnTo>
                  <a:cubicBezTo>
                    <a:pt x="3276" y="2912"/>
                    <a:pt x="2067" y="4409"/>
                    <a:pt x="1222" y="6080"/>
                  </a:cubicBezTo>
                  <a:lnTo>
                    <a:pt x="1222" y="6080"/>
                  </a:lnTo>
                  <a:cubicBezTo>
                    <a:pt x="1115" y="6209"/>
                    <a:pt x="1009" y="6338"/>
                    <a:pt x="901" y="6466"/>
                  </a:cubicBezTo>
                  <a:cubicBezTo>
                    <a:pt x="953" y="6492"/>
                    <a:pt x="1005" y="6518"/>
                    <a:pt x="1042" y="6560"/>
                  </a:cubicBezTo>
                  <a:lnTo>
                    <a:pt x="1042" y="6560"/>
                  </a:lnTo>
                  <a:cubicBezTo>
                    <a:pt x="1063" y="6614"/>
                    <a:pt x="1112" y="6655"/>
                    <a:pt x="1158" y="6655"/>
                  </a:cubicBezTo>
                  <a:cubicBezTo>
                    <a:pt x="1187" y="6655"/>
                    <a:pt x="1215" y="6638"/>
                    <a:pt x="1235" y="6599"/>
                  </a:cubicBezTo>
                  <a:cubicBezTo>
                    <a:pt x="2546" y="4660"/>
                    <a:pt x="4058" y="2788"/>
                    <a:pt x="5845" y="1239"/>
                  </a:cubicBezTo>
                  <a:lnTo>
                    <a:pt x="5845" y="1239"/>
                  </a:lnTo>
                  <a:cubicBezTo>
                    <a:pt x="4163" y="3069"/>
                    <a:pt x="2347" y="4957"/>
                    <a:pt x="1278" y="7170"/>
                  </a:cubicBezTo>
                  <a:lnTo>
                    <a:pt x="1278" y="7170"/>
                  </a:lnTo>
                  <a:cubicBezTo>
                    <a:pt x="1175" y="7292"/>
                    <a:pt x="1072" y="7413"/>
                    <a:pt x="968" y="7533"/>
                  </a:cubicBezTo>
                  <a:cubicBezTo>
                    <a:pt x="1005" y="7558"/>
                    <a:pt x="1041" y="7582"/>
                    <a:pt x="1080" y="7605"/>
                  </a:cubicBezTo>
                  <a:lnTo>
                    <a:pt x="1080" y="7605"/>
                  </a:lnTo>
                  <a:cubicBezTo>
                    <a:pt x="1076" y="7615"/>
                    <a:pt x="1072" y="7624"/>
                    <a:pt x="1068" y="7633"/>
                  </a:cubicBezTo>
                  <a:cubicBezTo>
                    <a:pt x="1021" y="7751"/>
                    <a:pt x="1157" y="7869"/>
                    <a:pt x="1276" y="7869"/>
                  </a:cubicBezTo>
                  <a:cubicBezTo>
                    <a:pt x="1326" y="7869"/>
                    <a:pt x="1372" y="7849"/>
                    <a:pt x="1401" y="7800"/>
                  </a:cubicBezTo>
                  <a:cubicBezTo>
                    <a:pt x="3053" y="5708"/>
                    <a:pt x="4682" y="3412"/>
                    <a:pt x="6757" y="1679"/>
                  </a:cubicBezTo>
                  <a:lnTo>
                    <a:pt x="6757" y="1679"/>
                  </a:lnTo>
                  <a:cubicBezTo>
                    <a:pt x="5377" y="3185"/>
                    <a:pt x="4016" y="4700"/>
                    <a:pt x="2742" y="6300"/>
                  </a:cubicBezTo>
                  <a:lnTo>
                    <a:pt x="2742" y="6300"/>
                  </a:lnTo>
                  <a:cubicBezTo>
                    <a:pt x="2256" y="6866"/>
                    <a:pt x="1786" y="7444"/>
                    <a:pt x="1335" y="8034"/>
                  </a:cubicBezTo>
                  <a:cubicBezTo>
                    <a:pt x="1349" y="8056"/>
                    <a:pt x="1367" y="8076"/>
                    <a:pt x="1388" y="8096"/>
                  </a:cubicBezTo>
                  <a:lnTo>
                    <a:pt x="1388" y="8096"/>
                  </a:lnTo>
                  <a:cubicBezTo>
                    <a:pt x="1346" y="8217"/>
                    <a:pt x="1470" y="8358"/>
                    <a:pt x="1588" y="8358"/>
                  </a:cubicBezTo>
                  <a:cubicBezTo>
                    <a:pt x="1629" y="8358"/>
                    <a:pt x="1669" y="8341"/>
                    <a:pt x="1702" y="8301"/>
                  </a:cubicBezTo>
                  <a:cubicBezTo>
                    <a:pt x="1735" y="8257"/>
                    <a:pt x="1769" y="8214"/>
                    <a:pt x="1803" y="8171"/>
                  </a:cubicBezTo>
                  <a:lnTo>
                    <a:pt x="1803" y="8171"/>
                  </a:lnTo>
                  <a:cubicBezTo>
                    <a:pt x="1817" y="8198"/>
                    <a:pt x="1832" y="8225"/>
                    <a:pt x="1848" y="8252"/>
                  </a:cubicBezTo>
                  <a:lnTo>
                    <a:pt x="1848" y="8252"/>
                  </a:lnTo>
                  <a:cubicBezTo>
                    <a:pt x="1833" y="8279"/>
                    <a:pt x="1817" y="8307"/>
                    <a:pt x="1802" y="8334"/>
                  </a:cubicBezTo>
                  <a:cubicBezTo>
                    <a:pt x="1711" y="8484"/>
                    <a:pt x="1838" y="8744"/>
                    <a:pt x="2011" y="8744"/>
                  </a:cubicBezTo>
                  <a:cubicBezTo>
                    <a:pt x="2030" y="8744"/>
                    <a:pt x="2049" y="8741"/>
                    <a:pt x="2068" y="8734"/>
                  </a:cubicBezTo>
                  <a:cubicBezTo>
                    <a:pt x="2264" y="8647"/>
                    <a:pt x="2431" y="8550"/>
                    <a:pt x="2581" y="8442"/>
                  </a:cubicBezTo>
                  <a:lnTo>
                    <a:pt x="2581" y="8442"/>
                  </a:lnTo>
                  <a:cubicBezTo>
                    <a:pt x="2523" y="8571"/>
                    <a:pt x="2473" y="8704"/>
                    <a:pt x="2430" y="8839"/>
                  </a:cubicBezTo>
                  <a:lnTo>
                    <a:pt x="2430" y="8839"/>
                  </a:lnTo>
                  <a:cubicBezTo>
                    <a:pt x="2343" y="8938"/>
                    <a:pt x="2256" y="9036"/>
                    <a:pt x="2169" y="9135"/>
                  </a:cubicBezTo>
                  <a:cubicBezTo>
                    <a:pt x="2225" y="9168"/>
                    <a:pt x="2281" y="9194"/>
                    <a:pt x="2336" y="9217"/>
                  </a:cubicBezTo>
                  <a:lnTo>
                    <a:pt x="2336" y="9217"/>
                  </a:lnTo>
                  <a:cubicBezTo>
                    <a:pt x="2322" y="9288"/>
                    <a:pt x="2311" y="9361"/>
                    <a:pt x="2302" y="9435"/>
                  </a:cubicBezTo>
                  <a:cubicBezTo>
                    <a:pt x="2256" y="9596"/>
                    <a:pt x="2432" y="9709"/>
                    <a:pt x="2579" y="9709"/>
                  </a:cubicBezTo>
                  <a:cubicBezTo>
                    <a:pt x="2645" y="9709"/>
                    <a:pt x="2705" y="9687"/>
                    <a:pt x="2736" y="9635"/>
                  </a:cubicBezTo>
                  <a:cubicBezTo>
                    <a:pt x="2885" y="9467"/>
                    <a:pt x="3033" y="9299"/>
                    <a:pt x="3182" y="9130"/>
                  </a:cubicBezTo>
                  <a:lnTo>
                    <a:pt x="3182" y="9130"/>
                  </a:lnTo>
                  <a:cubicBezTo>
                    <a:pt x="3163" y="9174"/>
                    <a:pt x="3145" y="9219"/>
                    <a:pt x="3126" y="9264"/>
                  </a:cubicBezTo>
                  <a:lnTo>
                    <a:pt x="3126" y="9264"/>
                  </a:lnTo>
                  <a:cubicBezTo>
                    <a:pt x="3074" y="9310"/>
                    <a:pt x="3022" y="9356"/>
                    <a:pt x="2969" y="9401"/>
                  </a:cubicBezTo>
                  <a:cubicBezTo>
                    <a:pt x="2999" y="9413"/>
                    <a:pt x="3029" y="9426"/>
                    <a:pt x="3059" y="9440"/>
                  </a:cubicBezTo>
                  <a:lnTo>
                    <a:pt x="3059" y="9440"/>
                  </a:lnTo>
                  <a:cubicBezTo>
                    <a:pt x="3039" y="9494"/>
                    <a:pt x="3021" y="9547"/>
                    <a:pt x="3002" y="9602"/>
                  </a:cubicBezTo>
                  <a:cubicBezTo>
                    <a:pt x="2932" y="9814"/>
                    <a:pt x="3111" y="9959"/>
                    <a:pt x="3282" y="9967"/>
                  </a:cubicBezTo>
                  <a:lnTo>
                    <a:pt x="3282" y="9967"/>
                  </a:lnTo>
                  <a:cubicBezTo>
                    <a:pt x="3246" y="10010"/>
                    <a:pt x="3211" y="10053"/>
                    <a:pt x="3176" y="10096"/>
                  </a:cubicBezTo>
                  <a:lnTo>
                    <a:pt x="3176" y="10096"/>
                  </a:lnTo>
                  <a:cubicBezTo>
                    <a:pt x="3163" y="10098"/>
                    <a:pt x="3149" y="10100"/>
                    <a:pt x="3136" y="10102"/>
                  </a:cubicBezTo>
                  <a:cubicBezTo>
                    <a:pt x="3140" y="10111"/>
                    <a:pt x="3144" y="10121"/>
                    <a:pt x="3148" y="10130"/>
                  </a:cubicBezTo>
                  <a:lnTo>
                    <a:pt x="3148" y="10130"/>
                  </a:lnTo>
                  <a:cubicBezTo>
                    <a:pt x="3111" y="10176"/>
                    <a:pt x="3073" y="10223"/>
                    <a:pt x="3036" y="10269"/>
                  </a:cubicBezTo>
                  <a:cubicBezTo>
                    <a:pt x="2846" y="10490"/>
                    <a:pt x="3016" y="10772"/>
                    <a:pt x="3290" y="10772"/>
                  </a:cubicBezTo>
                  <a:cubicBezTo>
                    <a:pt x="3305" y="10772"/>
                    <a:pt x="3321" y="10771"/>
                    <a:pt x="3336" y="10769"/>
                  </a:cubicBezTo>
                  <a:cubicBezTo>
                    <a:pt x="4170" y="10636"/>
                    <a:pt x="4637" y="10002"/>
                    <a:pt x="5137" y="9401"/>
                  </a:cubicBezTo>
                  <a:cubicBezTo>
                    <a:pt x="5804" y="8601"/>
                    <a:pt x="6505" y="7834"/>
                    <a:pt x="7239" y="7133"/>
                  </a:cubicBezTo>
                  <a:cubicBezTo>
                    <a:pt x="7834" y="6575"/>
                    <a:pt x="8448" y="6058"/>
                    <a:pt x="9084" y="5576"/>
                  </a:cubicBezTo>
                  <a:lnTo>
                    <a:pt x="9084" y="5576"/>
                  </a:lnTo>
                  <a:cubicBezTo>
                    <a:pt x="8622" y="5988"/>
                    <a:pt x="8162" y="6407"/>
                    <a:pt x="7706" y="6833"/>
                  </a:cubicBezTo>
                  <a:cubicBezTo>
                    <a:pt x="6680" y="7858"/>
                    <a:pt x="5409" y="8853"/>
                    <a:pt x="5015" y="10290"/>
                  </a:cubicBezTo>
                  <a:lnTo>
                    <a:pt x="5015" y="10290"/>
                  </a:lnTo>
                  <a:cubicBezTo>
                    <a:pt x="5011" y="10294"/>
                    <a:pt x="5007" y="10298"/>
                    <a:pt x="5004" y="10302"/>
                  </a:cubicBezTo>
                  <a:cubicBezTo>
                    <a:pt x="5006" y="10303"/>
                    <a:pt x="5008" y="10305"/>
                    <a:pt x="5010" y="10306"/>
                  </a:cubicBezTo>
                  <a:lnTo>
                    <a:pt x="5010" y="10306"/>
                  </a:lnTo>
                  <a:cubicBezTo>
                    <a:pt x="4996" y="10359"/>
                    <a:pt x="4983" y="10414"/>
                    <a:pt x="4971" y="10469"/>
                  </a:cubicBezTo>
                  <a:cubicBezTo>
                    <a:pt x="4923" y="10681"/>
                    <a:pt x="5076" y="10893"/>
                    <a:pt x="5264" y="10893"/>
                  </a:cubicBezTo>
                  <a:cubicBezTo>
                    <a:pt x="5342" y="10893"/>
                    <a:pt x="5426" y="10857"/>
                    <a:pt x="5504" y="10769"/>
                  </a:cubicBezTo>
                  <a:cubicBezTo>
                    <a:pt x="5889" y="10304"/>
                    <a:pt x="6279" y="9838"/>
                    <a:pt x="6679" y="9379"/>
                  </a:cubicBezTo>
                  <a:lnTo>
                    <a:pt x="6679" y="9379"/>
                  </a:lnTo>
                  <a:cubicBezTo>
                    <a:pt x="6273" y="10075"/>
                    <a:pt x="6198" y="10644"/>
                    <a:pt x="6705" y="10936"/>
                  </a:cubicBezTo>
                  <a:cubicBezTo>
                    <a:pt x="6756" y="10961"/>
                    <a:pt x="6812" y="10972"/>
                    <a:pt x="6865" y="10972"/>
                  </a:cubicBezTo>
                  <a:cubicBezTo>
                    <a:pt x="6951" y="10972"/>
                    <a:pt x="7031" y="10944"/>
                    <a:pt x="7072" y="10902"/>
                  </a:cubicBezTo>
                  <a:cubicBezTo>
                    <a:pt x="7346" y="10629"/>
                    <a:pt x="7620" y="10358"/>
                    <a:pt x="7895" y="10089"/>
                  </a:cubicBezTo>
                  <a:lnTo>
                    <a:pt x="7895" y="10089"/>
                  </a:lnTo>
                  <a:cubicBezTo>
                    <a:pt x="7841" y="10202"/>
                    <a:pt x="7789" y="10318"/>
                    <a:pt x="7739" y="10435"/>
                  </a:cubicBezTo>
                  <a:cubicBezTo>
                    <a:pt x="7706" y="10602"/>
                    <a:pt x="7839" y="10802"/>
                    <a:pt x="7973" y="10802"/>
                  </a:cubicBezTo>
                  <a:cubicBezTo>
                    <a:pt x="8065" y="10820"/>
                    <a:pt x="8153" y="10828"/>
                    <a:pt x="8237" y="10828"/>
                  </a:cubicBezTo>
                  <a:cubicBezTo>
                    <a:pt x="8519" y="10828"/>
                    <a:pt x="8759" y="10736"/>
                    <a:pt x="8977" y="10593"/>
                  </a:cubicBezTo>
                  <a:lnTo>
                    <a:pt x="8977" y="10593"/>
                  </a:lnTo>
                  <a:cubicBezTo>
                    <a:pt x="9032" y="10624"/>
                    <a:pt x="9098" y="10641"/>
                    <a:pt x="9165" y="10641"/>
                  </a:cubicBezTo>
                  <a:cubicBezTo>
                    <a:pt x="9292" y="10641"/>
                    <a:pt x="9422" y="10579"/>
                    <a:pt x="9474" y="10435"/>
                  </a:cubicBezTo>
                  <a:cubicBezTo>
                    <a:pt x="9538" y="10266"/>
                    <a:pt x="9609" y="10100"/>
                    <a:pt x="9686" y="9938"/>
                  </a:cubicBezTo>
                  <a:lnTo>
                    <a:pt x="9686" y="9938"/>
                  </a:lnTo>
                  <a:cubicBezTo>
                    <a:pt x="9749" y="9870"/>
                    <a:pt x="9811" y="9802"/>
                    <a:pt x="9874" y="9735"/>
                  </a:cubicBezTo>
                  <a:cubicBezTo>
                    <a:pt x="10808" y="8801"/>
                    <a:pt x="11709" y="7834"/>
                    <a:pt x="12643" y="6933"/>
                  </a:cubicBezTo>
                  <a:cubicBezTo>
                    <a:pt x="12838" y="6710"/>
                    <a:pt x="12637" y="6393"/>
                    <a:pt x="12390" y="6393"/>
                  </a:cubicBezTo>
                  <a:cubicBezTo>
                    <a:pt x="12342" y="6393"/>
                    <a:pt x="12292" y="6405"/>
                    <a:pt x="12242" y="6433"/>
                  </a:cubicBezTo>
                  <a:cubicBezTo>
                    <a:pt x="12221" y="6444"/>
                    <a:pt x="12199" y="6456"/>
                    <a:pt x="12177" y="6468"/>
                  </a:cubicBezTo>
                  <a:lnTo>
                    <a:pt x="12177" y="6468"/>
                  </a:lnTo>
                  <a:lnTo>
                    <a:pt x="12176" y="6466"/>
                  </a:lnTo>
                  <a:cubicBezTo>
                    <a:pt x="12174" y="6468"/>
                    <a:pt x="12172" y="6469"/>
                    <a:pt x="12171" y="6471"/>
                  </a:cubicBezTo>
                  <a:lnTo>
                    <a:pt x="12171" y="6471"/>
                  </a:lnTo>
                  <a:cubicBezTo>
                    <a:pt x="10855" y="7190"/>
                    <a:pt x="9850" y="8266"/>
                    <a:pt x="9176" y="9597"/>
                  </a:cubicBezTo>
                  <a:lnTo>
                    <a:pt x="9176" y="9597"/>
                  </a:lnTo>
                  <a:cubicBezTo>
                    <a:pt x="8953" y="9799"/>
                    <a:pt x="8726" y="9973"/>
                    <a:pt x="8518" y="10077"/>
                  </a:cubicBezTo>
                  <a:lnTo>
                    <a:pt x="8518" y="10077"/>
                  </a:lnTo>
                  <a:cubicBezTo>
                    <a:pt x="8768" y="9550"/>
                    <a:pt x="9081" y="9060"/>
                    <a:pt x="9436" y="8600"/>
                  </a:cubicBezTo>
                  <a:lnTo>
                    <a:pt x="9436" y="8600"/>
                  </a:lnTo>
                  <a:cubicBezTo>
                    <a:pt x="10430" y="7650"/>
                    <a:pt x="11425" y="6713"/>
                    <a:pt x="12409" y="5765"/>
                  </a:cubicBezTo>
                  <a:cubicBezTo>
                    <a:pt x="12646" y="5555"/>
                    <a:pt x="12447" y="5261"/>
                    <a:pt x="12205" y="5261"/>
                  </a:cubicBezTo>
                  <a:cubicBezTo>
                    <a:pt x="12140" y="5261"/>
                    <a:pt x="12072" y="5282"/>
                    <a:pt x="12009" y="5332"/>
                  </a:cubicBezTo>
                  <a:cubicBezTo>
                    <a:pt x="11997" y="5342"/>
                    <a:pt x="11985" y="5352"/>
                    <a:pt x="11973" y="5363"/>
                  </a:cubicBezTo>
                  <a:lnTo>
                    <a:pt x="11973" y="5363"/>
                  </a:lnTo>
                  <a:lnTo>
                    <a:pt x="11909" y="5298"/>
                  </a:lnTo>
                  <a:cubicBezTo>
                    <a:pt x="10266" y="6880"/>
                    <a:pt x="8623" y="8490"/>
                    <a:pt x="6926" y="10048"/>
                  </a:cubicBezTo>
                  <a:lnTo>
                    <a:pt x="6926" y="10048"/>
                  </a:lnTo>
                  <a:cubicBezTo>
                    <a:pt x="7459" y="8994"/>
                    <a:pt x="11201" y="5527"/>
                    <a:pt x="12388" y="4452"/>
                  </a:cubicBezTo>
                  <a:lnTo>
                    <a:pt x="12388" y="4452"/>
                  </a:lnTo>
                  <a:cubicBezTo>
                    <a:pt x="12505" y="4388"/>
                    <a:pt x="12623" y="4325"/>
                    <a:pt x="12743" y="4264"/>
                  </a:cubicBezTo>
                  <a:cubicBezTo>
                    <a:pt x="12726" y="4236"/>
                    <a:pt x="12708" y="4209"/>
                    <a:pt x="12689" y="4182"/>
                  </a:cubicBezTo>
                  <a:lnTo>
                    <a:pt x="12689" y="4182"/>
                  </a:lnTo>
                  <a:cubicBezTo>
                    <a:pt x="12697" y="4175"/>
                    <a:pt x="12703" y="4170"/>
                    <a:pt x="12709" y="4164"/>
                  </a:cubicBezTo>
                  <a:cubicBezTo>
                    <a:pt x="12937" y="3994"/>
                    <a:pt x="12728" y="3702"/>
                    <a:pt x="12496" y="3702"/>
                  </a:cubicBezTo>
                  <a:cubicBezTo>
                    <a:pt x="12456" y="3702"/>
                    <a:pt x="12415" y="3711"/>
                    <a:pt x="12376" y="3731"/>
                  </a:cubicBezTo>
                  <a:cubicBezTo>
                    <a:pt x="12022" y="3911"/>
                    <a:pt x="11679" y="4106"/>
                    <a:pt x="11346" y="4313"/>
                  </a:cubicBezTo>
                  <a:lnTo>
                    <a:pt x="11346" y="4313"/>
                  </a:lnTo>
                  <a:cubicBezTo>
                    <a:pt x="11632" y="4062"/>
                    <a:pt x="11919" y="3812"/>
                    <a:pt x="12206" y="3561"/>
                  </a:cubicBezTo>
                  <a:lnTo>
                    <a:pt x="12206" y="3561"/>
                  </a:lnTo>
                  <a:cubicBezTo>
                    <a:pt x="12307" y="3506"/>
                    <a:pt x="12408" y="3451"/>
                    <a:pt x="12509" y="3397"/>
                  </a:cubicBezTo>
                  <a:cubicBezTo>
                    <a:pt x="12493" y="3377"/>
                    <a:pt x="12478" y="3357"/>
                    <a:pt x="12463" y="3337"/>
                  </a:cubicBezTo>
                  <a:lnTo>
                    <a:pt x="12463" y="3337"/>
                  </a:lnTo>
                  <a:cubicBezTo>
                    <a:pt x="12478" y="3324"/>
                    <a:pt x="12494" y="3310"/>
                    <a:pt x="12509" y="3297"/>
                  </a:cubicBezTo>
                  <a:cubicBezTo>
                    <a:pt x="12716" y="3120"/>
                    <a:pt x="12479" y="2813"/>
                    <a:pt x="12260" y="2813"/>
                  </a:cubicBezTo>
                  <a:cubicBezTo>
                    <a:pt x="12231" y="2813"/>
                    <a:pt x="12203" y="2818"/>
                    <a:pt x="12176" y="2830"/>
                  </a:cubicBezTo>
                  <a:cubicBezTo>
                    <a:pt x="10706" y="3670"/>
                    <a:pt x="9317" y="4590"/>
                    <a:pt x="8010" y="5641"/>
                  </a:cubicBezTo>
                  <a:lnTo>
                    <a:pt x="8010" y="5641"/>
                  </a:lnTo>
                  <a:cubicBezTo>
                    <a:pt x="9121" y="4584"/>
                    <a:pt x="10280" y="3576"/>
                    <a:pt x="11484" y="2633"/>
                  </a:cubicBezTo>
                  <a:lnTo>
                    <a:pt x="11484" y="2633"/>
                  </a:lnTo>
                  <a:cubicBezTo>
                    <a:pt x="11613" y="2573"/>
                    <a:pt x="11743" y="2517"/>
                    <a:pt x="11875" y="2463"/>
                  </a:cubicBezTo>
                  <a:cubicBezTo>
                    <a:pt x="11862" y="2429"/>
                    <a:pt x="11848" y="2395"/>
                    <a:pt x="11835" y="2361"/>
                  </a:cubicBezTo>
                  <a:lnTo>
                    <a:pt x="11835" y="2361"/>
                  </a:lnTo>
                  <a:cubicBezTo>
                    <a:pt x="11848" y="2351"/>
                    <a:pt x="11862" y="2340"/>
                    <a:pt x="11875" y="2330"/>
                  </a:cubicBezTo>
                  <a:cubicBezTo>
                    <a:pt x="12055" y="2180"/>
                    <a:pt x="11993" y="1814"/>
                    <a:pt x="11760" y="1814"/>
                  </a:cubicBezTo>
                  <a:cubicBezTo>
                    <a:pt x="11734" y="1814"/>
                    <a:pt x="11706" y="1819"/>
                    <a:pt x="11675" y="1829"/>
                  </a:cubicBezTo>
                  <a:cubicBezTo>
                    <a:pt x="8442" y="3140"/>
                    <a:pt x="6429" y="6028"/>
                    <a:pt x="4039" y="8405"/>
                  </a:cubicBezTo>
                  <a:lnTo>
                    <a:pt x="4039" y="8405"/>
                  </a:lnTo>
                  <a:cubicBezTo>
                    <a:pt x="4834" y="7170"/>
                    <a:pt x="5996" y="6141"/>
                    <a:pt x="7005" y="5132"/>
                  </a:cubicBezTo>
                  <a:cubicBezTo>
                    <a:pt x="8068" y="4095"/>
                    <a:pt x="9171" y="3118"/>
                    <a:pt x="10283" y="2124"/>
                  </a:cubicBezTo>
                  <a:lnTo>
                    <a:pt x="10283" y="2124"/>
                  </a:lnTo>
                  <a:cubicBezTo>
                    <a:pt x="10638" y="1869"/>
                    <a:pt x="11002" y="1626"/>
                    <a:pt x="11375" y="1396"/>
                  </a:cubicBezTo>
                  <a:cubicBezTo>
                    <a:pt x="11329" y="1350"/>
                    <a:pt x="11291" y="1300"/>
                    <a:pt x="11256" y="1249"/>
                  </a:cubicBezTo>
                  <a:lnTo>
                    <a:pt x="11256" y="1249"/>
                  </a:lnTo>
                  <a:cubicBezTo>
                    <a:pt x="11431" y="1077"/>
                    <a:pt x="11246" y="800"/>
                    <a:pt x="11027" y="800"/>
                  </a:cubicBezTo>
                  <a:cubicBezTo>
                    <a:pt x="10988" y="800"/>
                    <a:pt x="10948" y="809"/>
                    <a:pt x="10908" y="829"/>
                  </a:cubicBezTo>
                  <a:cubicBezTo>
                    <a:pt x="9688" y="1587"/>
                    <a:pt x="8568" y="2476"/>
                    <a:pt x="7512" y="3441"/>
                  </a:cubicBezTo>
                  <a:lnTo>
                    <a:pt x="7512" y="3441"/>
                  </a:lnTo>
                  <a:cubicBezTo>
                    <a:pt x="8054" y="2912"/>
                    <a:pt x="8606" y="2389"/>
                    <a:pt x="9155" y="1877"/>
                  </a:cubicBezTo>
                  <a:lnTo>
                    <a:pt x="9155" y="1877"/>
                  </a:lnTo>
                  <a:cubicBezTo>
                    <a:pt x="9511" y="1609"/>
                    <a:pt x="9873" y="1348"/>
                    <a:pt x="10241" y="1095"/>
                  </a:cubicBezTo>
                  <a:cubicBezTo>
                    <a:pt x="10217" y="1048"/>
                    <a:pt x="10185" y="1000"/>
                    <a:pt x="10150" y="954"/>
                  </a:cubicBezTo>
                  <a:lnTo>
                    <a:pt x="10150" y="954"/>
                  </a:lnTo>
                  <a:cubicBezTo>
                    <a:pt x="10299" y="815"/>
                    <a:pt x="10128" y="553"/>
                    <a:pt x="9954" y="553"/>
                  </a:cubicBezTo>
                  <a:cubicBezTo>
                    <a:pt x="9915" y="553"/>
                    <a:pt x="9876" y="565"/>
                    <a:pt x="9841" y="595"/>
                  </a:cubicBezTo>
                  <a:cubicBezTo>
                    <a:pt x="9190" y="1064"/>
                    <a:pt x="8553" y="1540"/>
                    <a:pt x="7937" y="2035"/>
                  </a:cubicBezTo>
                  <a:lnTo>
                    <a:pt x="7937" y="2035"/>
                  </a:lnTo>
                  <a:cubicBezTo>
                    <a:pt x="8192" y="1747"/>
                    <a:pt x="8439" y="1452"/>
                    <a:pt x="8674" y="1147"/>
                  </a:cubicBezTo>
                  <a:lnTo>
                    <a:pt x="8674" y="1147"/>
                  </a:lnTo>
                  <a:cubicBezTo>
                    <a:pt x="8751" y="1085"/>
                    <a:pt x="8829" y="1023"/>
                    <a:pt x="8907" y="962"/>
                  </a:cubicBezTo>
                  <a:cubicBezTo>
                    <a:pt x="8887" y="949"/>
                    <a:pt x="8867" y="934"/>
                    <a:pt x="8847" y="919"/>
                  </a:cubicBezTo>
                  <a:lnTo>
                    <a:pt x="8847" y="919"/>
                  </a:lnTo>
                  <a:cubicBezTo>
                    <a:pt x="8958" y="749"/>
                    <a:pt x="8809" y="600"/>
                    <a:pt x="8657" y="600"/>
                  </a:cubicBezTo>
                  <a:cubicBezTo>
                    <a:pt x="8603" y="600"/>
                    <a:pt x="8549" y="619"/>
                    <a:pt x="8506" y="662"/>
                  </a:cubicBezTo>
                  <a:cubicBezTo>
                    <a:pt x="7712" y="1326"/>
                    <a:pt x="6932" y="2014"/>
                    <a:pt x="6175" y="2725"/>
                  </a:cubicBezTo>
                  <a:lnTo>
                    <a:pt x="6175" y="2725"/>
                  </a:lnTo>
                  <a:cubicBezTo>
                    <a:pt x="6719" y="2105"/>
                    <a:pt x="7268" y="1490"/>
                    <a:pt x="7814" y="877"/>
                  </a:cubicBezTo>
                  <a:lnTo>
                    <a:pt x="7814" y="877"/>
                  </a:lnTo>
                  <a:cubicBezTo>
                    <a:pt x="7922" y="803"/>
                    <a:pt x="8030" y="732"/>
                    <a:pt x="8139" y="662"/>
                  </a:cubicBezTo>
                  <a:cubicBezTo>
                    <a:pt x="8104" y="638"/>
                    <a:pt x="8077" y="610"/>
                    <a:pt x="8052" y="581"/>
                  </a:cubicBezTo>
                  <a:lnTo>
                    <a:pt x="8052" y="581"/>
                  </a:lnTo>
                  <a:cubicBezTo>
                    <a:pt x="8070" y="490"/>
                    <a:pt x="7995" y="401"/>
                    <a:pt x="7898" y="401"/>
                  </a:cubicBezTo>
                  <a:cubicBezTo>
                    <a:pt x="7869" y="401"/>
                    <a:pt x="7837" y="409"/>
                    <a:pt x="7806" y="428"/>
                  </a:cubicBezTo>
                  <a:cubicBezTo>
                    <a:pt x="5556" y="1919"/>
                    <a:pt x="3835" y="4071"/>
                    <a:pt x="2141" y="6131"/>
                  </a:cubicBezTo>
                  <a:lnTo>
                    <a:pt x="2141" y="6131"/>
                  </a:lnTo>
                  <a:cubicBezTo>
                    <a:pt x="2693" y="5304"/>
                    <a:pt x="3355" y="4551"/>
                    <a:pt x="4003" y="3797"/>
                  </a:cubicBezTo>
                  <a:cubicBezTo>
                    <a:pt x="4949" y="2694"/>
                    <a:pt x="5894" y="1561"/>
                    <a:pt x="6812" y="455"/>
                  </a:cubicBezTo>
                  <a:lnTo>
                    <a:pt x="6812" y="455"/>
                  </a:lnTo>
                  <a:cubicBezTo>
                    <a:pt x="6898" y="390"/>
                    <a:pt x="6985" y="325"/>
                    <a:pt x="7072" y="261"/>
                  </a:cubicBezTo>
                  <a:cubicBezTo>
                    <a:pt x="7051" y="199"/>
                    <a:pt x="7017" y="149"/>
                    <a:pt x="6979" y="113"/>
                  </a:cubicBezTo>
                  <a:lnTo>
                    <a:pt x="6979" y="113"/>
                  </a:lnTo>
                  <a:cubicBezTo>
                    <a:pt x="6958" y="50"/>
                    <a:pt x="6912" y="1"/>
                    <a:pt x="686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5" name="Google Shape;2415;p36"/>
            <p:cNvSpPr/>
            <p:nvPr/>
          </p:nvSpPr>
          <p:spPr>
            <a:xfrm>
              <a:off x="1831438" y="1211048"/>
              <a:ext cx="49845" cy="40104"/>
            </a:xfrm>
            <a:custGeom>
              <a:avLst/>
              <a:gdLst/>
              <a:ahLst/>
              <a:cxnLst/>
              <a:rect l="l" t="t" r="r" b="b"/>
              <a:pathLst>
                <a:path w="1535" h="1235" extrusionOk="0">
                  <a:moveTo>
                    <a:pt x="767" y="0"/>
                  </a:moveTo>
                  <a:cubicBezTo>
                    <a:pt x="0" y="0"/>
                    <a:pt x="0" y="1235"/>
                    <a:pt x="767" y="1235"/>
                  </a:cubicBezTo>
                  <a:cubicBezTo>
                    <a:pt x="1535" y="1235"/>
                    <a:pt x="1535" y="0"/>
                    <a:pt x="76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6" name="Google Shape;2416;p36"/>
            <p:cNvSpPr/>
            <p:nvPr/>
          </p:nvSpPr>
          <p:spPr>
            <a:xfrm>
              <a:off x="1910509" y="1186141"/>
              <a:ext cx="54197" cy="41175"/>
            </a:xfrm>
            <a:custGeom>
              <a:avLst/>
              <a:gdLst/>
              <a:ahLst/>
              <a:cxnLst/>
              <a:rect l="l" t="t" r="r" b="b"/>
              <a:pathLst>
                <a:path w="1669" h="1268" extrusionOk="0">
                  <a:moveTo>
                    <a:pt x="834" y="0"/>
                  </a:moveTo>
                  <a:cubicBezTo>
                    <a:pt x="0" y="0"/>
                    <a:pt x="0" y="1268"/>
                    <a:pt x="834" y="1268"/>
                  </a:cubicBezTo>
                  <a:cubicBezTo>
                    <a:pt x="1668" y="1268"/>
                    <a:pt x="1668" y="0"/>
                    <a:pt x="83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7" name="Google Shape;2417;p36"/>
            <p:cNvSpPr/>
            <p:nvPr/>
          </p:nvSpPr>
          <p:spPr>
            <a:xfrm>
              <a:off x="1797861" y="1182927"/>
              <a:ext cx="250460" cy="148042"/>
            </a:xfrm>
            <a:custGeom>
              <a:avLst/>
              <a:gdLst/>
              <a:ahLst/>
              <a:cxnLst/>
              <a:rect l="l" t="t" r="r" b="b"/>
              <a:pathLst>
                <a:path w="7713" h="4559" extrusionOk="0">
                  <a:moveTo>
                    <a:pt x="7264" y="0"/>
                  </a:moveTo>
                  <a:cubicBezTo>
                    <a:pt x="7125" y="0"/>
                    <a:pt x="6998" y="80"/>
                    <a:pt x="6972" y="266"/>
                  </a:cubicBezTo>
                  <a:cubicBezTo>
                    <a:pt x="6525" y="2647"/>
                    <a:pt x="4493" y="3700"/>
                    <a:pt x="2356" y="3700"/>
                  </a:cubicBezTo>
                  <a:cubicBezTo>
                    <a:pt x="1619" y="3700"/>
                    <a:pt x="869" y="3574"/>
                    <a:pt x="167" y="3335"/>
                  </a:cubicBezTo>
                  <a:cubicBezTo>
                    <a:pt x="150" y="3329"/>
                    <a:pt x="133" y="3326"/>
                    <a:pt x="118" y="3326"/>
                  </a:cubicBezTo>
                  <a:cubicBezTo>
                    <a:pt x="46" y="3326"/>
                    <a:pt x="0" y="3391"/>
                    <a:pt x="0" y="3502"/>
                  </a:cubicBezTo>
                  <a:cubicBezTo>
                    <a:pt x="184" y="4329"/>
                    <a:pt x="1068" y="4559"/>
                    <a:pt x="1997" y="4559"/>
                  </a:cubicBezTo>
                  <a:cubicBezTo>
                    <a:pt x="2753" y="4559"/>
                    <a:pt x="3539" y="4407"/>
                    <a:pt x="4003" y="4302"/>
                  </a:cubicBezTo>
                  <a:cubicBezTo>
                    <a:pt x="5971" y="3868"/>
                    <a:pt x="7339" y="2434"/>
                    <a:pt x="7672" y="466"/>
                  </a:cubicBezTo>
                  <a:cubicBezTo>
                    <a:pt x="7712" y="185"/>
                    <a:pt x="7474" y="0"/>
                    <a:pt x="726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8" name="Google Shape;2418;p36"/>
            <p:cNvSpPr/>
            <p:nvPr/>
          </p:nvSpPr>
          <p:spPr>
            <a:xfrm>
              <a:off x="1723824" y="1110902"/>
              <a:ext cx="406588" cy="354795"/>
            </a:xfrm>
            <a:custGeom>
              <a:avLst/>
              <a:gdLst/>
              <a:ahLst/>
              <a:cxnLst/>
              <a:rect l="l" t="t" r="r" b="b"/>
              <a:pathLst>
                <a:path w="12521" h="10926" extrusionOk="0">
                  <a:moveTo>
                    <a:pt x="6454" y="596"/>
                  </a:moveTo>
                  <a:cubicBezTo>
                    <a:pt x="6745" y="596"/>
                    <a:pt x="7033" y="614"/>
                    <a:pt x="7317" y="649"/>
                  </a:cubicBezTo>
                  <a:cubicBezTo>
                    <a:pt x="8685" y="816"/>
                    <a:pt x="9919" y="1250"/>
                    <a:pt x="10619" y="2484"/>
                  </a:cubicBezTo>
                  <a:cubicBezTo>
                    <a:pt x="11353" y="3718"/>
                    <a:pt x="11387" y="5186"/>
                    <a:pt x="10986" y="6553"/>
                  </a:cubicBezTo>
                  <a:cubicBezTo>
                    <a:pt x="10152" y="9189"/>
                    <a:pt x="7784" y="10023"/>
                    <a:pt x="5282" y="10156"/>
                  </a:cubicBezTo>
                  <a:cubicBezTo>
                    <a:pt x="5236" y="10156"/>
                    <a:pt x="5194" y="10166"/>
                    <a:pt x="5157" y="10183"/>
                  </a:cubicBezTo>
                  <a:lnTo>
                    <a:pt x="5157" y="10183"/>
                  </a:lnTo>
                  <a:cubicBezTo>
                    <a:pt x="5147" y="10149"/>
                    <a:pt x="5123" y="10116"/>
                    <a:pt x="5082" y="10089"/>
                  </a:cubicBezTo>
                  <a:cubicBezTo>
                    <a:pt x="2280" y="9989"/>
                    <a:pt x="245" y="7054"/>
                    <a:pt x="846" y="4385"/>
                  </a:cubicBezTo>
                  <a:cubicBezTo>
                    <a:pt x="1442" y="1851"/>
                    <a:pt x="4010" y="596"/>
                    <a:pt x="6454" y="596"/>
                  </a:cubicBezTo>
                  <a:close/>
                  <a:moveTo>
                    <a:pt x="6616" y="1"/>
                  </a:moveTo>
                  <a:cubicBezTo>
                    <a:pt x="3613" y="1"/>
                    <a:pt x="464" y="1818"/>
                    <a:pt x="179" y="5052"/>
                  </a:cubicBezTo>
                  <a:cubicBezTo>
                    <a:pt x="1" y="7155"/>
                    <a:pt x="1821" y="10492"/>
                    <a:pt x="4192" y="10492"/>
                  </a:cubicBezTo>
                  <a:cubicBezTo>
                    <a:pt x="4454" y="10492"/>
                    <a:pt x="4722" y="10452"/>
                    <a:pt x="4996" y="10364"/>
                  </a:cubicBezTo>
                  <a:lnTo>
                    <a:pt x="4996" y="10364"/>
                  </a:lnTo>
                  <a:cubicBezTo>
                    <a:pt x="4944" y="10510"/>
                    <a:pt x="4994" y="10686"/>
                    <a:pt x="5182" y="10723"/>
                  </a:cubicBezTo>
                  <a:cubicBezTo>
                    <a:pt x="5620" y="10861"/>
                    <a:pt x="6055" y="10925"/>
                    <a:pt x="6481" y="10925"/>
                  </a:cubicBezTo>
                  <a:cubicBezTo>
                    <a:pt x="9042" y="10925"/>
                    <a:pt x="11277" y="8613"/>
                    <a:pt x="11820" y="6153"/>
                  </a:cubicBezTo>
                  <a:cubicBezTo>
                    <a:pt x="12521" y="2717"/>
                    <a:pt x="10486" y="249"/>
                    <a:pt x="7083" y="15"/>
                  </a:cubicBezTo>
                  <a:cubicBezTo>
                    <a:pt x="6928" y="6"/>
                    <a:pt x="6773" y="1"/>
                    <a:pt x="661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9" name="TextBox 78">
            <a:extLst>
              <a:ext uri="{FF2B5EF4-FFF2-40B4-BE49-F238E27FC236}">
                <a16:creationId xmlns:a16="http://schemas.microsoft.com/office/drawing/2014/main" xmlns="" id="{81CCC0EA-BB1A-4395-9EC2-014F44CC6285}"/>
              </a:ext>
            </a:extLst>
          </p:cNvPr>
          <p:cNvSpPr txBox="1"/>
          <p:nvPr/>
        </p:nvSpPr>
        <p:spPr>
          <a:xfrm>
            <a:off x="2177518" y="994790"/>
            <a:ext cx="6088013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ü"/>
            </a:pPr>
            <a:r>
              <a:rPr lang="kk-KZ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аргумент өсімшесі мен функция өсімшесінің  анықтамаларын білу;</a:t>
            </a:r>
            <a:endParaRPr lang="ru-KZ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kk-KZ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функция туындысының анықтамасын білу </a:t>
            </a:r>
            <a:r>
              <a:rPr lang="kk-KZ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білу</a:t>
            </a:r>
            <a:r>
              <a:rPr lang="kk-KZ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және анықтама бойынша функцияның туындысын табу;</a:t>
            </a:r>
            <a:endParaRPr lang="ru-KZ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kk-KZ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тұрақты функцияның және дәрежелік функцияның туындыларын табу;</a:t>
            </a:r>
            <a:endParaRPr lang="ru-KZ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kk-KZ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дифференциалдаудың ережелерін білу және қолдану</a:t>
            </a:r>
            <a:endParaRPr lang="ru-KZ" sz="4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oogle Shape;5551;p44">
            <a:extLst>
              <a:ext uri="{FF2B5EF4-FFF2-40B4-BE49-F238E27FC236}">
                <a16:creationId xmlns:a16="http://schemas.microsoft.com/office/drawing/2014/main" xmlns="" id="{9F34390B-77D8-474D-8009-20AFC2FFF2AF}"/>
              </a:ext>
            </a:extLst>
          </p:cNvPr>
          <p:cNvGrpSpPr/>
          <p:nvPr/>
        </p:nvGrpSpPr>
        <p:grpSpPr>
          <a:xfrm rot="5400000" flipH="1">
            <a:off x="2186653" y="-1814297"/>
            <a:ext cx="4798575" cy="8818116"/>
            <a:chOff x="541275" y="1511417"/>
            <a:chExt cx="3512843" cy="3508355"/>
          </a:xfrm>
        </p:grpSpPr>
        <p:sp>
          <p:nvSpPr>
            <p:cNvPr id="16" name="Google Shape;5552;p44">
              <a:extLst>
                <a:ext uri="{FF2B5EF4-FFF2-40B4-BE49-F238E27FC236}">
                  <a16:creationId xmlns:a16="http://schemas.microsoft.com/office/drawing/2014/main" xmlns="" id="{F5E40AF1-4970-4F35-8AAC-FFBC295F956E}"/>
                </a:ext>
              </a:extLst>
            </p:cNvPr>
            <p:cNvSpPr/>
            <p:nvPr/>
          </p:nvSpPr>
          <p:spPr>
            <a:xfrm>
              <a:off x="541275" y="1561156"/>
              <a:ext cx="3453249" cy="3451460"/>
            </a:xfrm>
            <a:custGeom>
              <a:avLst/>
              <a:gdLst/>
              <a:ahLst/>
              <a:cxnLst/>
              <a:rect l="l" t="t" r="r" b="b"/>
              <a:pathLst>
                <a:path w="65648" h="65614" extrusionOk="0">
                  <a:moveTo>
                    <a:pt x="0" y="0"/>
                  </a:moveTo>
                  <a:lnTo>
                    <a:pt x="0" y="65614"/>
                  </a:lnTo>
                  <a:lnTo>
                    <a:pt x="65647" y="65614"/>
                  </a:lnTo>
                  <a:lnTo>
                    <a:pt x="65647" y="0"/>
                  </a:lnTo>
                  <a:close/>
                </a:path>
              </a:pathLst>
            </a:custGeom>
            <a:solidFill>
              <a:srgbClr val="29486D">
                <a:alpha val="236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7" name="Google Shape;5553;p44">
              <a:extLst>
                <a:ext uri="{FF2B5EF4-FFF2-40B4-BE49-F238E27FC236}">
                  <a16:creationId xmlns:a16="http://schemas.microsoft.com/office/drawing/2014/main" xmlns="" id="{F6AAC976-A079-48B7-87A7-A91E3C2C4FC1}"/>
                </a:ext>
              </a:extLst>
            </p:cNvPr>
            <p:cNvGrpSpPr/>
            <p:nvPr/>
          </p:nvGrpSpPr>
          <p:grpSpPr>
            <a:xfrm>
              <a:off x="600984" y="1511417"/>
              <a:ext cx="3453134" cy="3508355"/>
              <a:chOff x="-4724638" y="732107"/>
              <a:chExt cx="4413515" cy="4484093"/>
            </a:xfrm>
          </p:grpSpPr>
          <p:sp>
            <p:nvSpPr>
              <p:cNvPr id="18" name="Google Shape;5554;p44">
                <a:extLst>
                  <a:ext uri="{FF2B5EF4-FFF2-40B4-BE49-F238E27FC236}">
                    <a16:creationId xmlns:a16="http://schemas.microsoft.com/office/drawing/2014/main" xmlns="" id="{F4269B1F-A14C-49D0-805B-8FE5FB1D89FD}"/>
                  </a:ext>
                </a:extLst>
              </p:cNvPr>
              <p:cNvSpPr/>
              <p:nvPr/>
            </p:nvSpPr>
            <p:spPr>
              <a:xfrm>
                <a:off x="-3154819" y="882503"/>
                <a:ext cx="154763" cy="235574"/>
              </a:xfrm>
              <a:custGeom>
                <a:avLst/>
                <a:gdLst/>
                <a:ahLst/>
                <a:cxnLst/>
                <a:rect l="l" t="t" r="r" b="b"/>
                <a:pathLst>
                  <a:path w="2302" h="3504" extrusionOk="0">
                    <a:moveTo>
                      <a:pt x="1134" y="368"/>
                    </a:moveTo>
                    <a:cubicBezTo>
                      <a:pt x="1334" y="368"/>
                      <a:pt x="1501" y="434"/>
                      <a:pt x="1601" y="534"/>
                    </a:cubicBezTo>
                    <a:cubicBezTo>
                      <a:pt x="1701" y="601"/>
                      <a:pt x="1768" y="768"/>
                      <a:pt x="1768" y="935"/>
                    </a:cubicBezTo>
                    <a:cubicBezTo>
                      <a:pt x="1768" y="1101"/>
                      <a:pt x="1701" y="1235"/>
                      <a:pt x="1601" y="1335"/>
                    </a:cubicBezTo>
                    <a:cubicBezTo>
                      <a:pt x="1501" y="1435"/>
                      <a:pt x="1334" y="1468"/>
                      <a:pt x="1134" y="1468"/>
                    </a:cubicBezTo>
                    <a:cubicBezTo>
                      <a:pt x="968" y="1468"/>
                      <a:pt x="801" y="1435"/>
                      <a:pt x="701" y="1335"/>
                    </a:cubicBezTo>
                    <a:cubicBezTo>
                      <a:pt x="567" y="1235"/>
                      <a:pt x="534" y="1101"/>
                      <a:pt x="534" y="935"/>
                    </a:cubicBezTo>
                    <a:cubicBezTo>
                      <a:pt x="534" y="768"/>
                      <a:pt x="567" y="601"/>
                      <a:pt x="701" y="534"/>
                    </a:cubicBezTo>
                    <a:cubicBezTo>
                      <a:pt x="801" y="434"/>
                      <a:pt x="968" y="368"/>
                      <a:pt x="1134" y="368"/>
                    </a:cubicBezTo>
                    <a:close/>
                    <a:moveTo>
                      <a:pt x="1134" y="1835"/>
                    </a:moveTo>
                    <a:cubicBezTo>
                      <a:pt x="1368" y="1835"/>
                      <a:pt x="1535" y="1902"/>
                      <a:pt x="1668" y="2002"/>
                    </a:cubicBezTo>
                    <a:cubicBezTo>
                      <a:pt x="1768" y="2135"/>
                      <a:pt x="1835" y="2269"/>
                      <a:pt x="1835" y="2469"/>
                    </a:cubicBezTo>
                    <a:cubicBezTo>
                      <a:pt x="1835" y="2669"/>
                      <a:pt x="1768" y="2836"/>
                      <a:pt x="1668" y="2969"/>
                    </a:cubicBezTo>
                    <a:cubicBezTo>
                      <a:pt x="1535" y="3069"/>
                      <a:pt x="1368" y="3136"/>
                      <a:pt x="1134" y="3136"/>
                    </a:cubicBezTo>
                    <a:cubicBezTo>
                      <a:pt x="934" y="3136"/>
                      <a:pt x="767" y="3069"/>
                      <a:pt x="634" y="2969"/>
                    </a:cubicBezTo>
                    <a:cubicBezTo>
                      <a:pt x="534" y="2836"/>
                      <a:pt x="467" y="2703"/>
                      <a:pt x="467" y="2469"/>
                    </a:cubicBezTo>
                    <a:cubicBezTo>
                      <a:pt x="467" y="2269"/>
                      <a:pt x="534" y="2135"/>
                      <a:pt x="634" y="2002"/>
                    </a:cubicBezTo>
                    <a:cubicBezTo>
                      <a:pt x="767" y="1902"/>
                      <a:pt x="934" y="1835"/>
                      <a:pt x="1134" y="1835"/>
                    </a:cubicBezTo>
                    <a:close/>
                    <a:moveTo>
                      <a:pt x="1134" y="1"/>
                    </a:moveTo>
                    <a:cubicBezTo>
                      <a:pt x="834" y="1"/>
                      <a:pt x="567" y="101"/>
                      <a:pt x="367" y="234"/>
                    </a:cubicBezTo>
                    <a:cubicBezTo>
                      <a:pt x="167" y="401"/>
                      <a:pt x="67" y="601"/>
                      <a:pt x="67" y="868"/>
                    </a:cubicBezTo>
                    <a:cubicBezTo>
                      <a:pt x="67" y="1068"/>
                      <a:pt x="134" y="1235"/>
                      <a:pt x="234" y="1368"/>
                    </a:cubicBezTo>
                    <a:cubicBezTo>
                      <a:pt x="334" y="1502"/>
                      <a:pt x="501" y="1602"/>
                      <a:pt x="701" y="1635"/>
                    </a:cubicBezTo>
                    <a:cubicBezTo>
                      <a:pt x="467" y="1702"/>
                      <a:pt x="300" y="1802"/>
                      <a:pt x="200" y="1935"/>
                    </a:cubicBezTo>
                    <a:cubicBezTo>
                      <a:pt x="67" y="2102"/>
                      <a:pt x="0" y="2269"/>
                      <a:pt x="0" y="2469"/>
                    </a:cubicBezTo>
                    <a:cubicBezTo>
                      <a:pt x="0" y="2803"/>
                      <a:pt x="100" y="3069"/>
                      <a:pt x="300" y="3236"/>
                    </a:cubicBezTo>
                    <a:cubicBezTo>
                      <a:pt x="501" y="3403"/>
                      <a:pt x="767" y="3503"/>
                      <a:pt x="1134" y="3503"/>
                    </a:cubicBezTo>
                    <a:cubicBezTo>
                      <a:pt x="1535" y="3503"/>
                      <a:pt x="1801" y="3403"/>
                      <a:pt x="2002" y="3236"/>
                    </a:cubicBezTo>
                    <a:cubicBezTo>
                      <a:pt x="2202" y="3069"/>
                      <a:pt x="2302" y="2803"/>
                      <a:pt x="2302" y="2469"/>
                    </a:cubicBezTo>
                    <a:cubicBezTo>
                      <a:pt x="2302" y="2269"/>
                      <a:pt x="2235" y="2102"/>
                      <a:pt x="2102" y="1935"/>
                    </a:cubicBezTo>
                    <a:cubicBezTo>
                      <a:pt x="2002" y="1802"/>
                      <a:pt x="1835" y="1702"/>
                      <a:pt x="1601" y="1635"/>
                    </a:cubicBezTo>
                    <a:cubicBezTo>
                      <a:pt x="1801" y="1602"/>
                      <a:pt x="1935" y="1502"/>
                      <a:pt x="2068" y="1368"/>
                    </a:cubicBezTo>
                    <a:cubicBezTo>
                      <a:pt x="2168" y="1235"/>
                      <a:pt x="2235" y="1068"/>
                      <a:pt x="2235" y="868"/>
                    </a:cubicBezTo>
                    <a:cubicBezTo>
                      <a:pt x="2235" y="601"/>
                      <a:pt x="2135" y="401"/>
                      <a:pt x="1935" y="234"/>
                    </a:cubicBezTo>
                    <a:cubicBezTo>
                      <a:pt x="1735" y="101"/>
                      <a:pt x="1468" y="1"/>
                      <a:pt x="1134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5555;p44">
                <a:extLst>
                  <a:ext uri="{FF2B5EF4-FFF2-40B4-BE49-F238E27FC236}">
                    <a16:creationId xmlns:a16="http://schemas.microsoft.com/office/drawing/2014/main" xmlns="" id="{0B952F6E-F8B9-4D40-8DF8-204D5DB4F81B}"/>
                  </a:ext>
                </a:extLst>
              </p:cNvPr>
              <p:cNvSpPr/>
              <p:nvPr/>
            </p:nvSpPr>
            <p:spPr>
              <a:xfrm>
                <a:off x="-2946271" y="1075385"/>
                <a:ext cx="31464" cy="38187"/>
              </a:xfrm>
              <a:custGeom>
                <a:avLst/>
                <a:gdLst/>
                <a:ahLst/>
                <a:cxnLst/>
                <a:rect l="l" t="t" r="r" b="b"/>
                <a:pathLst>
                  <a:path w="468" h="568" extrusionOk="0">
                    <a:moveTo>
                      <a:pt x="0" y="0"/>
                    </a:moveTo>
                    <a:lnTo>
                      <a:pt x="0" y="567"/>
                    </a:lnTo>
                    <a:lnTo>
                      <a:pt x="467" y="567"/>
                    </a:lnTo>
                    <a:lnTo>
                      <a:pt x="467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" name="Google Shape;5556;p44">
                <a:extLst>
                  <a:ext uri="{FF2B5EF4-FFF2-40B4-BE49-F238E27FC236}">
                    <a16:creationId xmlns:a16="http://schemas.microsoft.com/office/drawing/2014/main" xmlns="" id="{03A8A856-45ED-4706-90ED-69E3E82E19A7}"/>
                  </a:ext>
                </a:extLst>
              </p:cNvPr>
              <p:cNvSpPr/>
              <p:nvPr/>
            </p:nvSpPr>
            <p:spPr>
              <a:xfrm>
                <a:off x="-4370336" y="844384"/>
                <a:ext cx="9076" cy="67"/>
              </a:xfrm>
              <a:custGeom>
                <a:avLst/>
                <a:gdLst/>
                <a:ahLst/>
                <a:cxnLst/>
                <a:rect l="l" t="t" r="r" b="b"/>
                <a:pathLst>
                  <a:path w="135" h="1" fill="none" extrusionOk="0">
                    <a:moveTo>
                      <a:pt x="1" y="1"/>
                    </a:moveTo>
                    <a:lnTo>
                      <a:pt x="134" y="1"/>
                    </a:lnTo>
                  </a:path>
                </a:pathLst>
              </a:custGeom>
              <a:solidFill>
                <a:schemeClr val="accent1"/>
              </a:solidFill>
              <a:ln w="10850" cap="rnd" cmpd="sng">
                <a:solidFill>
                  <a:srgbClr val="FFC999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" name="Google Shape;5557;p44">
                <a:extLst>
                  <a:ext uri="{FF2B5EF4-FFF2-40B4-BE49-F238E27FC236}">
                    <a16:creationId xmlns:a16="http://schemas.microsoft.com/office/drawing/2014/main" xmlns="" id="{58F4F18C-682F-4FAE-A23A-5A1E3A90F83A}"/>
                  </a:ext>
                </a:extLst>
              </p:cNvPr>
              <p:cNvSpPr/>
              <p:nvPr/>
            </p:nvSpPr>
            <p:spPr>
              <a:xfrm>
                <a:off x="-4370336" y="1153842"/>
                <a:ext cx="9076" cy="67"/>
              </a:xfrm>
              <a:custGeom>
                <a:avLst/>
                <a:gdLst/>
                <a:ahLst/>
                <a:cxnLst/>
                <a:rect l="l" t="t" r="r" b="b"/>
                <a:pathLst>
                  <a:path w="135" h="1" fill="none" extrusionOk="0">
                    <a:moveTo>
                      <a:pt x="1" y="1"/>
                    </a:moveTo>
                    <a:lnTo>
                      <a:pt x="134" y="1"/>
                    </a:lnTo>
                  </a:path>
                </a:pathLst>
              </a:custGeom>
              <a:solidFill>
                <a:schemeClr val="accent1"/>
              </a:solidFill>
              <a:ln w="10850" cap="rnd" cmpd="sng">
                <a:solidFill>
                  <a:srgbClr val="FFC999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5558;p44">
                <a:extLst>
                  <a:ext uri="{FF2B5EF4-FFF2-40B4-BE49-F238E27FC236}">
                    <a16:creationId xmlns:a16="http://schemas.microsoft.com/office/drawing/2014/main" xmlns="" id="{44469942-3D31-4F79-A983-C8E2D899BB3B}"/>
                  </a:ext>
                </a:extLst>
              </p:cNvPr>
              <p:cNvSpPr/>
              <p:nvPr/>
            </p:nvSpPr>
            <p:spPr>
              <a:xfrm>
                <a:off x="-4370336" y="1458863"/>
                <a:ext cx="9076" cy="67"/>
              </a:xfrm>
              <a:custGeom>
                <a:avLst/>
                <a:gdLst/>
                <a:ahLst/>
                <a:cxnLst/>
                <a:rect l="l" t="t" r="r" b="b"/>
                <a:pathLst>
                  <a:path w="135" h="1" fill="none" extrusionOk="0">
                    <a:moveTo>
                      <a:pt x="1" y="0"/>
                    </a:moveTo>
                    <a:lnTo>
                      <a:pt x="134" y="0"/>
                    </a:lnTo>
                  </a:path>
                </a:pathLst>
              </a:custGeom>
              <a:solidFill>
                <a:schemeClr val="accent1"/>
              </a:solidFill>
              <a:ln w="10850" cap="rnd" cmpd="sng">
                <a:solidFill>
                  <a:srgbClr val="FFC999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" name="Google Shape;5559;p44">
                <a:extLst>
                  <a:ext uri="{FF2B5EF4-FFF2-40B4-BE49-F238E27FC236}">
                    <a16:creationId xmlns:a16="http://schemas.microsoft.com/office/drawing/2014/main" xmlns="" id="{24EBFAA5-5C10-43F6-912B-D8FD2F25C8BB}"/>
                  </a:ext>
                </a:extLst>
              </p:cNvPr>
              <p:cNvSpPr/>
              <p:nvPr/>
            </p:nvSpPr>
            <p:spPr>
              <a:xfrm>
                <a:off x="-4370336" y="1761599"/>
                <a:ext cx="9076" cy="67"/>
              </a:xfrm>
              <a:custGeom>
                <a:avLst/>
                <a:gdLst/>
                <a:ahLst/>
                <a:cxnLst/>
                <a:rect l="l" t="t" r="r" b="b"/>
                <a:pathLst>
                  <a:path w="135" h="1" fill="none" extrusionOk="0">
                    <a:moveTo>
                      <a:pt x="1" y="1"/>
                    </a:moveTo>
                    <a:lnTo>
                      <a:pt x="134" y="1"/>
                    </a:lnTo>
                  </a:path>
                </a:pathLst>
              </a:custGeom>
              <a:solidFill>
                <a:schemeClr val="accent1"/>
              </a:solidFill>
              <a:ln w="10850" cap="rnd" cmpd="sng">
                <a:solidFill>
                  <a:srgbClr val="FFC999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5560;p44">
                <a:extLst>
                  <a:ext uri="{FF2B5EF4-FFF2-40B4-BE49-F238E27FC236}">
                    <a16:creationId xmlns:a16="http://schemas.microsoft.com/office/drawing/2014/main" xmlns="" id="{6908E498-6491-4C6E-8002-55EEB5D1B02F}"/>
                  </a:ext>
                </a:extLst>
              </p:cNvPr>
              <p:cNvSpPr/>
              <p:nvPr/>
            </p:nvSpPr>
            <p:spPr>
              <a:xfrm>
                <a:off x="-4291811" y="2492722"/>
                <a:ext cx="49347" cy="38187"/>
              </a:xfrm>
              <a:custGeom>
                <a:avLst/>
                <a:gdLst/>
                <a:ahLst/>
                <a:cxnLst/>
                <a:rect l="l" t="t" r="r" b="b"/>
                <a:pathLst>
                  <a:path w="734" h="568" extrusionOk="0">
                    <a:moveTo>
                      <a:pt x="367" y="0"/>
                    </a:moveTo>
                    <a:cubicBezTo>
                      <a:pt x="0" y="0"/>
                      <a:pt x="0" y="567"/>
                      <a:pt x="367" y="567"/>
                    </a:cubicBezTo>
                    <a:cubicBezTo>
                      <a:pt x="734" y="567"/>
                      <a:pt x="734" y="0"/>
                      <a:pt x="367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" name="Google Shape;5561;p44">
                <a:extLst>
                  <a:ext uri="{FF2B5EF4-FFF2-40B4-BE49-F238E27FC236}">
                    <a16:creationId xmlns:a16="http://schemas.microsoft.com/office/drawing/2014/main" xmlns="" id="{0630F426-DF4A-49FA-800C-BB06578C8A7C}"/>
                  </a:ext>
                </a:extLst>
              </p:cNvPr>
              <p:cNvSpPr/>
              <p:nvPr/>
            </p:nvSpPr>
            <p:spPr>
              <a:xfrm>
                <a:off x="-4329931" y="2371574"/>
                <a:ext cx="47128" cy="39330"/>
              </a:xfrm>
              <a:custGeom>
                <a:avLst/>
                <a:gdLst/>
                <a:ahLst/>
                <a:cxnLst/>
                <a:rect l="l" t="t" r="r" b="b"/>
                <a:pathLst>
                  <a:path w="701" h="585" extrusionOk="0">
                    <a:moveTo>
                      <a:pt x="334" y="1"/>
                    </a:moveTo>
                    <a:cubicBezTo>
                      <a:pt x="100" y="1"/>
                      <a:pt x="0" y="201"/>
                      <a:pt x="100" y="434"/>
                    </a:cubicBezTo>
                    <a:cubicBezTo>
                      <a:pt x="167" y="535"/>
                      <a:pt x="250" y="585"/>
                      <a:pt x="334" y="585"/>
                    </a:cubicBezTo>
                    <a:cubicBezTo>
                      <a:pt x="417" y="585"/>
                      <a:pt x="500" y="535"/>
                      <a:pt x="567" y="434"/>
                    </a:cubicBezTo>
                    <a:cubicBezTo>
                      <a:pt x="701" y="268"/>
                      <a:pt x="534" y="1"/>
                      <a:pt x="334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5562;p44">
                <a:extLst>
                  <a:ext uri="{FF2B5EF4-FFF2-40B4-BE49-F238E27FC236}">
                    <a16:creationId xmlns:a16="http://schemas.microsoft.com/office/drawing/2014/main" xmlns="" id="{15818CC5-8D1C-4512-A707-427657CBB309}"/>
                  </a:ext>
                </a:extLst>
              </p:cNvPr>
              <p:cNvSpPr/>
              <p:nvPr/>
            </p:nvSpPr>
            <p:spPr>
              <a:xfrm>
                <a:off x="-4430910" y="2507244"/>
                <a:ext cx="31464" cy="34825"/>
              </a:xfrm>
              <a:custGeom>
                <a:avLst/>
                <a:gdLst/>
                <a:ahLst/>
                <a:cxnLst/>
                <a:rect l="l" t="t" r="r" b="b"/>
                <a:pathLst>
                  <a:path w="468" h="518" extrusionOk="0">
                    <a:moveTo>
                      <a:pt x="243" y="1"/>
                    </a:moveTo>
                    <a:cubicBezTo>
                      <a:pt x="126" y="1"/>
                      <a:pt x="1" y="84"/>
                      <a:pt x="1" y="251"/>
                    </a:cubicBezTo>
                    <a:lnTo>
                      <a:pt x="1" y="318"/>
                    </a:lnTo>
                    <a:cubicBezTo>
                      <a:pt x="1" y="418"/>
                      <a:pt x="68" y="518"/>
                      <a:pt x="168" y="518"/>
                    </a:cubicBezTo>
                    <a:lnTo>
                      <a:pt x="268" y="518"/>
                    </a:lnTo>
                    <a:cubicBezTo>
                      <a:pt x="368" y="485"/>
                      <a:pt x="435" y="418"/>
                      <a:pt x="435" y="318"/>
                    </a:cubicBezTo>
                    <a:lnTo>
                      <a:pt x="435" y="251"/>
                    </a:lnTo>
                    <a:cubicBezTo>
                      <a:pt x="468" y="84"/>
                      <a:pt x="360" y="1"/>
                      <a:pt x="243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" name="Google Shape;5563;p44">
                <a:extLst>
                  <a:ext uri="{FF2B5EF4-FFF2-40B4-BE49-F238E27FC236}">
                    <a16:creationId xmlns:a16="http://schemas.microsoft.com/office/drawing/2014/main" xmlns="" id="{8EAADE66-EA83-4783-864B-6839DA7329B5}"/>
                  </a:ext>
                </a:extLst>
              </p:cNvPr>
              <p:cNvSpPr/>
              <p:nvPr/>
            </p:nvSpPr>
            <p:spPr>
              <a:xfrm>
                <a:off x="-4635088" y="2128001"/>
                <a:ext cx="76441" cy="395312"/>
              </a:xfrm>
              <a:custGeom>
                <a:avLst/>
                <a:gdLst/>
                <a:ahLst/>
                <a:cxnLst/>
                <a:rect l="l" t="t" r="r" b="b"/>
                <a:pathLst>
                  <a:path w="1137" h="5880" extrusionOk="0">
                    <a:moveTo>
                      <a:pt x="169" y="0"/>
                    </a:moveTo>
                    <a:cubicBezTo>
                      <a:pt x="75" y="0"/>
                      <a:pt x="1" y="50"/>
                      <a:pt x="36" y="155"/>
                    </a:cubicBezTo>
                    <a:cubicBezTo>
                      <a:pt x="236" y="1989"/>
                      <a:pt x="403" y="3924"/>
                      <a:pt x="803" y="5759"/>
                    </a:cubicBezTo>
                    <a:cubicBezTo>
                      <a:pt x="831" y="5842"/>
                      <a:pt x="894" y="5880"/>
                      <a:pt x="958" y="5880"/>
                    </a:cubicBezTo>
                    <a:cubicBezTo>
                      <a:pt x="1046" y="5880"/>
                      <a:pt x="1137" y="5808"/>
                      <a:pt x="1137" y="5692"/>
                    </a:cubicBezTo>
                    <a:cubicBezTo>
                      <a:pt x="1137" y="3891"/>
                      <a:pt x="770" y="1923"/>
                      <a:pt x="403" y="121"/>
                    </a:cubicBezTo>
                    <a:cubicBezTo>
                      <a:pt x="355" y="42"/>
                      <a:pt x="254" y="0"/>
                      <a:pt x="169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5564;p44">
                <a:extLst>
                  <a:ext uri="{FF2B5EF4-FFF2-40B4-BE49-F238E27FC236}">
                    <a16:creationId xmlns:a16="http://schemas.microsoft.com/office/drawing/2014/main" xmlns="" id="{1AD3DAA8-ECBA-4DEF-AAED-34EAD23AB5CB}"/>
                  </a:ext>
                </a:extLst>
              </p:cNvPr>
              <p:cNvSpPr/>
              <p:nvPr/>
            </p:nvSpPr>
            <p:spPr>
              <a:xfrm>
                <a:off x="-4701511" y="2209013"/>
                <a:ext cx="193824" cy="273290"/>
              </a:xfrm>
              <a:custGeom>
                <a:avLst/>
                <a:gdLst/>
                <a:ahLst/>
                <a:cxnLst/>
                <a:rect l="l" t="t" r="r" b="b"/>
                <a:pathLst>
                  <a:path w="2883" h="4065" extrusionOk="0">
                    <a:moveTo>
                      <a:pt x="2714" y="1"/>
                    </a:moveTo>
                    <a:cubicBezTo>
                      <a:pt x="2683" y="1"/>
                      <a:pt x="2652" y="15"/>
                      <a:pt x="2625" y="50"/>
                    </a:cubicBezTo>
                    <a:cubicBezTo>
                      <a:pt x="1724" y="1218"/>
                      <a:pt x="857" y="2519"/>
                      <a:pt x="90" y="3753"/>
                    </a:cubicBezTo>
                    <a:cubicBezTo>
                      <a:pt x="1" y="3931"/>
                      <a:pt x="119" y="4064"/>
                      <a:pt x="258" y="4064"/>
                    </a:cubicBezTo>
                    <a:cubicBezTo>
                      <a:pt x="327" y="4064"/>
                      <a:pt x="401" y="4031"/>
                      <a:pt x="457" y="3953"/>
                    </a:cubicBezTo>
                    <a:cubicBezTo>
                      <a:pt x="1357" y="2786"/>
                      <a:pt x="2191" y="1451"/>
                      <a:pt x="2858" y="184"/>
                    </a:cubicBezTo>
                    <a:cubicBezTo>
                      <a:pt x="2883" y="110"/>
                      <a:pt x="2799" y="1"/>
                      <a:pt x="2714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" name="Google Shape;5565;p44">
                <a:extLst>
                  <a:ext uri="{FF2B5EF4-FFF2-40B4-BE49-F238E27FC236}">
                    <a16:creationId xmlns:a16="http://schemas.microsoft.com/office/drawing/2014/main" xmlns="" id="{DB6A9865-42BA-49D6-A86E-2FBB0E9B9174}"/>
                  </a:ext>
                </a:extLst>
              </p:cNvPr>
              <p:cNvSpPr/>
              <p:nvPr/>
            </p:nvSpPr>
            <p:spPr>
              <a:xfrm>
                <a:off x="-4724638" y="741253"/>
                <a:ext cx="4413515" cy="4411229"/>
              </a:xfrm>
              <a:custGeom>
                <a:avLst/>
                <a:gdLst/>
                <a:ahLst/>
                <a:cxnLst/>
                <a:rect l="l" t="t" r="r" b="b"/>
                <a:pathLst>
                  <a:path w="65648" h="65614" extrusionOk="0">
                    <a:moveTo>
                      <a:pt x="0" y="0"/>
                    </a:moveTo>
                    <a:lnTo>
                      <a:pt x="0" y="65614"/>
                    </a:lnTo>
                    <a:lnTo>
                      <a:pt x="65647" y="65614"/>
                    </a:lnTo>
                    <a:lnTo>
                      <a:pt x="65647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" name="Google Shape;5566;p44">
                <a:extLst>
                  <a:ext uri="{FF2B5EF4-FFF2-40B4-BE49-F238E27FC236}">
                    <a16:creationId xmlns:a16="http://schemas.microsoft.com/office/drawing/2014/main" xmlns="" id="{B43002C0-D208-4412-AAC1-048058B8B7D3}"/>
                  </a:ext>
                </a:extLst>
              </p:cNvPr>
              <p:cNvSpPr/>
              <p:nvPr/>
            </p:nvSpPr>
            <p:spPr>
              <a:xfrm>
                <a:off x="-4619289" y="810769"/>
                <a:ext cx="67364" cy="300316"/>
              </a:xfrm>
              <a:custGeom>
                <a:avLst/>
                <a:gdLst/>
                <a:ahLst/>
                <a:cxnLst/>
                <a:rect l="l" t="t" r="r" b="b"/>
                <a:pathLst>
                  <a:path w="1002" h="4467" extrusionOk="0">
                    <a:moveTo>
                      <a:pt x="668" y="0"/>
                    </a:moveTo>
                    <a:lnTo>
                      <a:pt x="668" y="200"/>
                    </a:lnTo>
                    <a:lnTo>
                      <a:pt x="635" y="200"/>
                    </a:lnTo>
                    <a:lnTo>
                      <a:pt x="635" y="34"/>
                    </a:lnTo>
                    <a:cubicBezTo>
                      <a:pt x="635" y="67"/>
                      <a:pt x="401" y="67"/>
                      <a:pt x="401" y="100"/>
                    </a:cubicBezTo>
                    <a:lnTo>
                      <a:pt x="401" y="200"/>
                    </a:lnTo>
                    <a:cubicBezTo>
                      <a:pt x="368" y="234"/>
                      <a:pt x="335" y="267"/>
                      <a:pt x="335" y="334"/>
                    </a:cubicBezTo>
                    <a:lnTo>
                      <a:pt x="335" y="601"/>
                    </a:lnTo>
                    <a:cubicBezTo>
                      <a:pt x="335" y="601"/>
                      <a:pt x="335" y="567"/>
                      <a:pt x="301" y="567"/>
                    </a:cubicBezTo>
                    <a:lnTo>
                      <a:pt x="301" y="267"/>
                    </a:lnTo>
                    <a:cubicBezTo>
                      <a:pt x="301" y="367"/>
                      <a:pt x="234" y="434"/>
                      <a:pt x="234" y="534"/>
                    </a:cubicBezTo>
                    <a:cubicBezTo>
                      <a:pt x="168" y="1701"/>
                      <a:pt x="68" y="2836"/>
                      <a:pt x="1" y="4003"/>
                    </a:cubicBezTo>
                    <a:lnTo>
                      <a:pt x="34" y="4003"/>
                    </a:lnTo>
                    <a:lnTo>
                      <a:pt x="34" y="4170"/>
                    </a:lnTo>
                    <a:lnTo>
                      <a:pt x="301" y="4203"/>
                    </a:lnTo>
                    <a:lnTo>
                      <a:pt x="301" y="4170"/>
                    </a:lnTo>
                    <a:lnTo>
                      <a:pt x="335" y="4170"/>
                    </a:lnTo>
                    <a:lnTo>
                      <a:pt x="335" y="4437"/>
                    </a:lnTo>
                    <a:cubicBezTo>
                      <a:pt x="335" y="4437"/>
                      <a:pt x="438" y="4466"/>
                      <a:pt x="508" y="4466"/>
                    </a:cubicBezTo>
                    <a:cubicBezTo>
                      <a:pt x="542" y="4466"/>
                      <a:pt x="568" y="4459"/>
                      <a:pt x="568" y="4437"/>
                    </a:cubicBezTo>
                    <a:lnTo>
                      <a:pt x="568" y="4403"/>
                    </a:lnTo>
                    <a:lnTo>
                      <a:pt x="835" y="4403"/>
                    </a:lnTo>
                    <a:lnTo>
                      <a:pt x="835" y="4203"/>
                    </a:lnTo>
                    <a:lnTo>
                      <a:pt x="968" y="4203"/>
                    </a:lnTo>
                    <a:lnTo>
                      <a:pt x="968" y="4003"/>
                    </a:lnTo>
                    <a:lnTo>
                      <a:pt x="1002" y="4003"/>
                    </a:lnTo>
                    <a:cubicBezTo>
                      <a:pt x="968" y="3136"/>
                      <a:pt x="968" y="2202"/>
                      <a:pt x="968" y="1334"/>
                    </a:cubicBezTo>
                    <a:lnTo>
                      <a:pt x="968" y="567"/>
                    </a:lnTo>
                    <a:cubicBezTo>
                      <a:pt x="968" y="501"/>
                      <a:pt x="902" y="400"/>
                      <a:pt x="902" y="334"/>
                    </a:cubicBezTo>
                    <a:cubicBezTo>
                      <a:pt x="902" y="467"/>
                      <a:pt x="902" y="534"/>
                      <a:pt x="868" y="667"/>
                    </a:cubicBezTo>
                    <a:cubicBezTo>
                      <a:pt x="839" y="696"/>
                      <a:pt x="835" y="725"/>
                      <a:pt x="835" y="732"/>
                    </a:cubicBezTo>
                    <a:lnTo>
                      <a:pt x="835" y="732"/>
                    </a:lnTo>
                    <a:cubicBezTo>
                      <a:pt x="835" y="507"/>
                      <a:pt x="839" y="299"/>
                      <a:pt x="868" y="67"/>
                    </a:cubicBezTo>
                    <a:cubicBezTo>
                      <a:pt x="868" y="67"/>
                      <a:pt x="668" y="34"/>
                      <a:pt x="668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" name="Google Shape;5567;p44">
                <a:extLst>
                  <a:ext uri="{FF2B5EF4-FFF2-40B4-BE49-F238E27FC236}">
                    <a16:creationId xmlns:a16="http://schemas.microsoft.com/office/drawing/2014/main" xmlns="" id="{B4B2B31C-9F2C-40E1-9EF9-269564232BA3}"/>
                  </a:ext>
                </a:extLst>
              </p:cNvPr>
              <p:cNvSpPr/>
              <p:nvPr/>
            </p:nvSpPr>
            <p:spPr>
              <a:xfrm>
                <a:off x="-4460021" y="911681"/>
                <a:ext cx="69583" cy="258970"/>
              </a:xfrm>
              <a:custGeom>
                <a:avLst/>
                <a:gdLst/>
                <a:ahLst/>
                <a:cxnLst/>
                <a:rect l="l" t="t" r="r" b="b"/>
                <a:pathLst>
                  <a:path w="1035" h="3852" extrusionOk="0">
                    <a:moveTo>
                      <a:pt x="667" y="0"/>
                    </a:moveTo>
                    <a:lnTo>
                      <a:pt x="667" y="200"/>
                    </a:lnTo>
                    <a:lnTo>
                      <a:pt x="634" y="200"/>
                    </a:lnTo>
                    <a:lnTo>
                      <a:pt x="634" y="34"/>
                    </a:lnTo>
                    <a:cubicBezTo>
                      <a:pt x="634" y="67"/>
                      <a:pt x="434" y="67"/>
                      <a:pt x="434" y="100"/>
                    </a:cubicBezTo>
                    <a:lnTo>
                      <a:pt x="434" y="200"/>
                    </a:lnTo>
                    <a:cubicBezTo>
                      <a:pt x="367" y="234"/>
                      <a:pt x="334" y="267"/>
                      <a:pt x="334" y="334"/>
                    </a:cubicBezTo>
                    <a:lnTo>
                      <a:pt x="334" y="601"/>
                    </a:lnTo>
                    <a:cubicBezTo>
                      <a:pt x="334" y="601"/>
                      <a:pt x="334" y="567"/>
                      <a:pt x="301" y="567"/>
                    </a:cubicBezTo>
                    <a:lnTo>
                      <a:pt x="301" y="334"/>
                    </a:lnTo>
                    <a:cubicBezTo>
                      <a:pt x="301" y="401"/>
                      <a:pt x="301" y="434"/>
                      <a:pt x="267" y="534"/>
                    </a:cubicBezTo>
                    <a:lnTo>
                      <a:pt x="267" y="567"/>
                    </a:lnTo>
                    <a:cubicBezTo>
                      <a:pt x="167" y="1501"/>
                      <a:pt x="100" y="2435"/>
                      <a:pt x="0" y="3369"/>
                    </a:cubicBezTo>
                    <a:lnTo>
                      <a:pt x="34" y="3369"/>
                    </a:lnTo>
                    <a:lnTo>
                      <a:pt x="34" y="3536"/>
                    </a:lnTo>
                    <a:lnTo>
                      <a:pt x="301" y="3569"/>
                    </a:lnTo>
                    <a:lnTo>
                      <a:pt x="301" y="3536"/>
                    </a:lnTo>
                    <a:lnTo>
                      <a:pt x="367" y="3536"/>
                    </a:lnTo>
                    <a:lnTo>
                      <a:pt x="367" y="3836"/>
                    </a:lnTo>
                    <a:cubicBezTo>
                      <a:pt x="367" y="3836"/>
                      <a:pt x="486" y="3851"/>
                      <a:pt x="565" y="3851"/>
                    </a:cubicBezTo>
                    <a:cubicBezTo>
                      <a:pt x="604" y="3851"/>
                      <a:pt x="634" y="3847"/>
                      <a:pt x="634" y="3836"/>
                    </a:cubicBezTo>
                    <a:lnTo>
                      <a:pt x="634" y="3770"/>
                    </a:lnTo>
                    <a:lnTo>
                      <a:pt x="868" y="3770"/>
                    </a:lnTo>
                    <a:lnTo>
                      <a:pt x="868" y="3569"/>
                    </a:lnTo>
                    <a:lnTo>
                      <a:pt x="1001" y="3569"/>
                    </a:lnTo>
                    <a:lnTo>
                      <a:pt x="1001" y="3369"/>
                    </a:lnTo>
                    <a:lnTo>
                      <a:pt x="1034" y="3369"/>
                    </a:lnTo>
                    <a:cubicBezTo>
                      <a:pt x="968" y="2669"/>
                      <a:pt x="968" y="1935"/>
                      <a:pt x="968" y="1234"/>
                    </a:cubicBezTo>
                    <a:lnTo>
                      <a:pt x="968" y="567"/>
                    </a:lnTo>
                    <a:cubicBezTo>
                      <a:pt x="968" y="501"/>
                      <a:pt x="934" y="401"/>
                      <a:pt x="934" y="334"/>
                    </a:cubicBezTo>
                    <a:cubicBezTo>
                      <a:pt x="934" y="434"/>
                      <a:pt x="934" y="567"/>
                      <a:pt x="868" y="667"/>
                    </a:cubicBezTo>
                    <a:cubicBezTo>
                      <a:pt x="848" y="687"/>
                      <a:pt x="840" y="695"/>
                      <a:pt x="837" y="705"/>
                    </a:cubicBezTo>
                    <a:lnTo>
                      <a:pt x="837" y="705"/>
                    </a:lnTo>
                    <a:cubicBezTo>
                      <a:pt x="844" y="490"/>
                      <a:pt x="868" y="290"/>
                      <a:pt x="868" y="67"/>
                    </a:cubicBezTo>
                    <a:cubicBezTo>
                      <a:pt x="868" y="67"/>
                      <a:pt x="667" y="34"/>
                      <a:pt x="667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" name="Google Shape;5568;p44">
                <a:extLst>
                  <a:ext uri="{FF2B5EF4-FFF2-40B4-BE49-F238E27FC236}">
                    <a16:creationId xmlns:a16="http://schemas.microsoft.com/office/drawing/2014/main" xmlns="" id="{0793BD47-077B-4FAA-9ED6-33D77A1FE5FD}"/>
                  </a:ext>
                </a:extLst>
              </p:cNvPr>
              <p:cNvSpPr/>
              <p:nvPr/>
            </p:nvSpPr>
            <p:spPr>
              <a:xfrm>
                <a:off x="-4294097" y="808483"/>
                <a:ext cx="71869" cy="216346"/>
              </a:xfrm>
              <a:custGeom>
                <a:avLst/>
                <a:gdLst/>
                <a:ahLst/>
                <a:cxnLst/>
                <a:rect l="l" t="t" r="r" b="b"/>
                <a:pathLst>
                  <a:path w="1069" h="3218" extrusionOk="0">
                    <a:moveTo>
                      <a:pt x="601" y="1"/>
                    </a:moveTo>
                    <a:lnTo>
                      <a:pt x="601" y="201"/>
                    </a:lnTo>
                    <a:lnTo>
                      <a:pt x="568" y="201"/>
                    </a:lnTo>
                    <a:lnTo>
                      <a:pt x="568" y="34"/>
                    </a:lnTo>
                    <a:cubicBezTo>
                      <a:pt x="568" y="68"/>
                      <a:pt x="368" y="68"/>
                      <a:pt x="368" y="101"/>
                    </a:cubicBezTo>
                    <a:lnTo>
                      <a:pt x="368" y="201"/>
                    </a:lnTo>
                    <a:cubicBezTo>
                      <a:pt x="334" y="234"/>
                      <a:pt x="268" y="268"/>
                      <a:pt x="268" y="334"/>
                    </a:cubicBezTo>
                    <a:lnTo>
                      <a:pt x="268" y="535"/>
                    </a:lnTo>
                    <a:cubicBezTo>
                      <a:pt x="268" y="434"/>
                      <a:pt x="268" y="368"/>
                      <a:pt x="234" y="268"/>
                    </a:cubicBezTo>
                    <a:cubicBezTo>
                      <a:pt x="234" y="368"/>
                      <a:pt x="201" y="434"/>
                      <a:pt x="201" y="535"/>
                    </a:cubicBezTo>
                    <a:cubicBezTo>
                      <a:pt x="101" y="1268"/>
                      <a:pt x="67" y="2002"/>
                      <a:pt x="1" y="2736"/>
                    </a:cubicBezTo>
                    <a:lnTo>
                      <a:pt x="34" y="2736"/>
                    </a:lnTo>
                    <a:lnTo>
                      <a:pt x="34" y="2903"/>
                    </a:lnTo>
                    <a:cubicBezTo>
                      <a:pt x="34" y="2903"/>
                      <a:pt x="138" y="2918"/>
                      <a:pt x="207" y="2918"/>
                    </a:cubicBezTo>
                    <a:cubicBezTo>
                      <a:pt x="242" y="2918"/>
                      <a:pt x="268" y="2914"/>
                      <a:pt x="268" y="2903"/>
                    </a:cubicBezTo>
                    <a:lnTo>
                      <a:pt x="368" y="2903"/>
                    </a:lnTo>
                    <a:cubicBezTo>
                      <a:pt x="368" y="3003"/>
                      <a:pt x="368" y="3070"/>
                      <a:pt x="334" y="3203"/>
                    </a:cubicBezTo>
                    <a:cubicBezTo>
                      <a:pt x="334" y="3203"/>
                      <a:pt x="438" y="3218"/>
                      <a:pt x="507" y="3218"/>
                    </a:cubicBezTo>
                    <a:cubicBezTo>
                      <a:pt x="542" y="3218"/>
                      <a:pt x="568" y="3214"/>
                      <a:pt x="568" y="3203"/>
                    </a:cubicBezTo>
                    <a:lnTo>
                      <a:pt x="568" y="3170"/>
                    </a:lnTo>
                    <a:cubicBezTo>
                      <a:pt x="568" y="3170"/>
                      <a:pt x="657" y="3185"/>
                      <a:pt x="736" y="3185"/>
                    </a:cubicBezTo>
                    <a:cubicBezTo>
                      <a:pt x="775" y="3185"/>
                      <a:pt x="812" y="3181"/>
                      <a:pt x="835" y="3170"/>
                    </a:cubicBezTo>
                    <a:lnTo>
                      <a:pt x="835" y="3003"/>
                    </a:lnTo>
                    <a:lnTo>
                      <a:pt x="935" y="3003"/>
                    </a:lnTo>
                    <a:cubicBezTo>
                      <a:pt x="935" y="2903"/>
                      <a:pt x="935" y="2836"/>
                      <a:pt x="1001" y="2769"/>
                    </a:cubicBezTo>
                    <a:cubicBezTo>
                      <a:pt x="1068" y="2102"/>
                      <a:pt x="1068" y="1435"/>
                      <a:pt x="968" y="735"/>
                    </a:cubicBezTo>
                    <a:lnTo>
                      <a:pt x="968" y="568"/>
                    </a:lnTo>
                    <a:lnTo>
                      <a:pt x="968" y="535"/>
                    </a:lnTo>
                    <a:cubicBezTo>
                      <a:pt x="968" y="434"/>
                      <a:pt x="901" y="368"/>
                      <a:pt x="901" y="268"/>
                    </a:cubicBezTo>
                    <a:cubicBezTo>
                      <a:pt x="901" y="401"/>
                      <a:pt x="901" y="535"/>
                      <a:pt x="868" y="601"/>
                    </a:cubicBezTo>
                    <a:lnTo>
                      <a:pt x="835" y="668"/>
                    </a:lnTo>
                    <a:lnTo>
                      <a:pt x="835" y="68"/>
                    </a:lnTo>
                    <a:cubicBezTo>
                      <a:pt x="835" y="34"/>
                      <a:pt x="601" y="34"/>
                      <a:pt x="601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" name="Google Shape;5569;p44">
                <a:extLst>
                  <a:ext uri="{FF2B5EF4-FFF2-40B4-BE49-F238E27FC236}">
                    <a16:creationId xmlns:a16="http://schemas.microsoft.com/office/drawing/2014/main" xmlns="" id="{22B71C58-D6E8-485D-867D-D2701FF13CAB}"/>
                  </a:ext>
                </a:extLst>
              </p:cNvPr>
              <p:cNvSpPr/>
              <p:nvPr/>
            </p:nvSpPr>
            <p:spPr>
              <a:xfrm>
                <a:off x="-4125888" y="963246"/>
                <a:ext cx="67364" cy="217624"/>
              </a:xfrm>
              <a:custGeom>
                <a:avLst/>
                <a:gdLst/>
                <a:ahLst/>
                <a:cxnLst/>
                <a:rect l="l" t="t" r="r" b="b"/>
                <a:pathLst>
                  <a:path w="1002" h="3237" extrusionOk="0">
                    <a:moveTo>
                      <a:pt x="434" y="0"/>
                    </a:moveTo>
                    <a:lnTo>
                      <a:pt x="434" y="234"/>
                    </a:lnTo>
                    <a:lnTo>
                      <a:pt x="401" y="234"/>
                    </a:lnTo>
                    <a:lnTo>
                      <a:pt x="401" y="67"/>
                    </a:lnTo>
                    <a:cubicBezTo>
                      <a:pt x="401" y="101"/>
                      <a:pt x="201" y="134"/>
                      <a:pt x="201" y="134"/>
                    </a:cubicBezTo>
                    <a:lnTo>
                      <a:pt x="201" y="234"/>
                    </a:lnTo>
                    <a:cubicBezTo>
                      <a:pt x="167" y="267"/>
                      <a:pt x="101" y="301"/>
                      <a:pt x="101" y="334"/>
                    </a:cubicBezTo>
                    <a:lnTo>
                      <a:pt x="101" y="301"/>
                    </a:lnTo>
                    <a:cubicBezTo>
                      <a:pt x="101" y="401"/>
                      <a:pt x="67" y="467"/>
                      <a:pt x="67" y="568"/>
                    </a:cubicBezTo>
                    <a:cubicBezTo>
                      <a:pt x="34" y="1301"/>
                      <a:pt x="1" y="2069"/>
                      <a:pt x="1" y="2769"/>
                    </a:cubicBezTo>
                    <a:lnTo>
                      <a:pt x="34" y="2769"/>
                    </a:lnTo>
                    <a:lnTo>
                      <a:pt x="34" y="2936"/>
                    </a:lnTo>
                    <a:lnTo>
                      <a:pt x="301" y="2936"/>
                    </a:lnTo>
                    <a:lnTo>
                      <a:pt x="301" y="2903"/>
                    </a:lnTo>
                    <a:lnTo>
                      <a:pt x="334" y="2903"/>
                    </a:lnTo>
                    <a:lnTo>
                      <a:pt x="334" y="3169"/>
                    </a:lnTo>
                    <a:lnTo>
                      <a:pt x="568" y="3236"/>
                    </a:lnTo>
                    <a:lnTo>
                      <a:pt x="568" y="3136"/>
                    </a:lnTo>
                    <a:lnTo>
                      <a:pt x="834" y="3136"/>
                    </a:lnTo>
                    <a:lnTo>
                      <a:pt x="834" y="2969"/>
                    </a:lnTo>
                    <a:lnTo>
                      <a:pt x="1001" y="2969"/>
                    </a:lnTo>
                    <a:cubicBezTo>
                      <a:pt x="768" y="2936"/>
                      <a:pt x="768" y="2836"/>
                      <a:pt x="834" y="2769"/>
                    </a:cubicBezTo>
                    <a:cubicBezTo>
                      <a:pt x="768" y="2202"/>
                      <a:pt x="768" y="1602"/>
                      <a:pt x="734" y="1035"/>
                    </a:cubicBezTo>
                    <a:lnTo>
                      <a:pt x="734" y="568"/>
                    </a:lnTo>
                    <a:cubicBezTo>
                      <a:pt x="734" y="467"/>
                      <a:pt x="701" y="401"/>
                      <a:pt x="701" y="301"/>
                    </a:cubicBezTo>
                    <a:lnTo>
                      <a:pt x="701" y="634"/>
                    </a:lnTo>
                    <a:cubicBezTo>
                      <a:pt x="701" y="701"/>
                      <a:pt x="668" y="701"/>
                      <a:pt x="668" y="734"/>
                    </a:cubicBezTo>
                    <a:lnTo>
                      <a:pt x="668" y="101"/>
                    </a:lnTo>
                    <a:cubicBezTo>
                      <a:pt x="668" y="67"/>
                      <a:pt x="434" y="67"/>
                      <a:pt x="434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" name="Google Shape;5570;p44">
                <a:extLst>
                  <a:ext uri="{FF2B5EF4-FFF2-40B4-BE49-F238E27FC236}">
                    <a16:creationId xmlns:a16="http://schemas.microsoft.com/office/drawing/2014/main" xmlns="" id="{FDC6DC60-5DCE-4C1D-88D6-E9CE6D62809C}"/>
                  </a:ext>
                </a:extLst>
              </p:cNvPr>
              <p:cNvSpPr/>
              <p:nvPr/>
            </p:nvSpPr>
            <p:spPr>
              <a:xfrm>
                <a:off x="-3986856" y="833156"/>
                <a:ext cx="67364" cy="181723"/>
              </a:xfrm>
              <a:custGeom>
                <a:avLst/>
                <a:gdLst/>
                <a:ahLst/>
                <a:cxnLst/>
                <a:rect l="l" t="t" r="r" b="b"/>
                <a:pathLst>
                  <a:path w="1002" h="2703" extrusionOk="0">
                    <a:moveTo>
                      <a:pt x="468" y="1"/>
                    </a:moveTo>
                    <a:lnTo>
                      <a:pt x="468" y="201"/>
                    </a:lnTo>
                    <a:lnTo>
                      <a:pt x="434" y="201"/>
                    </a:lnTo>
                    <a:lnTo>
                      <a:pt x="434" y="34"/>
                    </a:lnTo>
                    <a:cubicBezTo>
                      <a:pt x="434" y="67"/>
                      <a:pt x="201" y="67"/>
                      <a:pt x="201" y="134"/>
                    </a:cubicBezTo>
                    <a:lnTo>
                      <a:pt x="201" y="201"/>
                    </a:lnTo>
                    <a:cubicBezTo>
                      <a:pt x="167" y="234"/>
                      <a:pt x="134" y="301"/>
                      <a:pt x="134" y="334"/>
                    </a:cubicBezTo>
                    <a:lnTo>
                      <a:pt x="134" y="234"/>
                    </a:lnTo>
                    <a:cubicBezTo>
                      <a:pt x="134" y="334"/>
                      <a:pt x="101" y="401"/>
                      <a:pt x="101" y="501"/>
                    </a:cubicBezTo>
                    <a:cubicBezTo>
                      <a:pt x="34" y="1068"/>
                      <a:pt x="1" y="1669"/>
                      <a:pt x="1" y="2236"/>
                    </a:cubicBezTo>
                    <a:lnTo>
                      <a:pt x="34" y="2236"/>
                    </a:lnTo>
                    <a:lnTo>
                      <a:pt x="34" y="2402"/>
                    </a:lnTo>
                    <a:cubicBezTo>
                      <a:pt x="34" y="2402"/>
                      <a:pt x="153" y="2432"/>
                      <a:pt x="232" y="2432"/>
                    </a:cubicBezTo>
                    <a:cubicBezTo>
                      <a:pt x="271" y="2432"/>
                      <a:pt x="301" y="2425"/>
                      <a:pt x="301" y="2402"/>
                    </a:cubicBezTo>
                    <a:lnTo>
                      <a:pt x="334" y="2402"/>
                    </a:lnTo>
                    <a:lnTo>
                      <a:pt x="334" y="2703"/>
                    </a:lnTo>
                    <a:lnTo>
                      <a:pt x="601" y="2703"/>
                    </a:lnTo>
                    <a:lnTo>
                      <a:pt x="601" y="2669"/>
                    </a:lnTo>
                    <a:lnTo>
                      <a:pt x="835" y="2669"/>
                    </a:lnTo>
                    <a:lnTo>
                      <a:pt x="835" y="2503"/>
                    </a:lnTo>
                    <a:lnTo>
                      <a:pt x="1001" y="2503"/>
                    </a:lnTo>
                    <a:lnTo>
                      <a:pt x="1001" y="2269"/>
                    </a:lnTo>
                    <a:lnTo>
                      <a:pt x="835" y="2336"/>
                    </a:lnTo>
                    <a:cubicBezTo>
                      <a:pt x="801" y="1869"/>
                      <a:pt x="801" y="1402"/>
                      <a:pt x="768" y="968"/>
                    </a:cubicBezTo>
                    <a:lnTo>
                      <a:pt x="768" y="568"/>
                    </a:lnTo>
                    <a:cubicBezTo>
                      <a:pt x="768" y="501"/>
                      <a:pt x="735" y="401"/>
                      <a:pt x="735" y="334"/>
                    </a:cubicBezTo>
                    <a:lnTo>
                      <a:pt x="735" y="668"/>
                    </a:lnTo>
                    <a:lnTo>
                      <a:pt x="668" y="701"/>
                    </a:lnTo>
                    <a:lnTo>
                      <a:pt x="668" y="67"/>
                    </a:lnTo>
                    <a:cubicBezTo>
                      <a:pt x="668" y="34"/>
                      <a:pt x="468" y="34"/>
                      <a:pt x="468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" name="Google Shape;5571;p44">
                <a:extLst>
                  <a:ext uri="{FF2B5EF4-FFF2-40B4-BE49-F238E27FC236}">
                    <a16:creationId xmlns:a16="http://schemas.microsoft.com/office/drawing/2014/main" xmlns="" id="{30E7AD2D-B9F1-416B-8F46-7149CDA41ABF}"/>
                  </a:ext>
                </a:extLst>
              </p:cNvPr>
              <p:cNvSpPr/>
              <p:nvPr/>
            </p:nvSpPr>
            <p:spPr>
              <a:xfrm>
                <a:off x="-3872498" y="1041703"/>
                <a:ext cx="65146" cy="141385"/>
              </a:xfrm>
              <a:custGeom>
                <a:avLst/>
                <a:gdLst/>
                <a:ahLst/>
                <a:cxnLst/>
                <a:rect l="l" t="t" r="r" b="b"/>
                <a:pathLst>
                  <a:path w="969" h="2103" extrusionOk="0">
                    <a:moveTo>
                      <a:pt x="635" y="1"/>
                    </a:moveTo>
                    <a:lnTo>
                      <a:pt x="635" y="234"/>
                    </a:lnTo>
                    <a:lnTo>
                      <a:pt x="601" y="234"/>
                    </a:lnTo>
                    <a:lnTo>
                      <a:pt x="601" y="68"/>
                    </a:lnTo>
                    <a:cubicBezTo>
                      <a:pt x="601" y="101"/>
                      <a:pt x="401" y="101"/>
                      <a:pt x="401" y="134"/>
                    </a:cubicBezTo>
                    <a:lnTo>
                      <a:pt x="401" y="234"/>
                    </a:lnTo>
                    <a:lnTo>
                      <a:pt x="301" y="301"/>
                    </a:lnTo>
                    <a:cubicBezTo>
                      <a:pt x="301" y="401"/>
                      <a:pt x="268" y="468"/>
                      <a:pt x="268" y="568"/>
                    </a:cubicBezTo>
                    <a:lnTo>
                      <a:pt x="268" y="268"/>
                    </a:lnTo>
                    <a:cubicBezTo>
                      <a:pt x="168" y="701"/>
                      <a:pt x="101" y="1135"/>
                      <a:pt x="1" y="1569"/>
                    </a:cubicBezTo>
                    <a:cubicBezTo>
                      <a:pt x="1" y="1569"/>
                      <a:pt x="68" y="1569"/>
                      <a:pt x="68" y="1602"/>
                    </a:cubicBezTo>
                    <a:cubicBezTo>
                      <a:pt x="68" y="1635"/>
                      <a:pt x="68" y="1736"/>
                      <a:pt x="1" y="1769"/>
                    </a:cubicBezTo>
                    <a:cubicBezTo>
                      <a:pt x="1" y="1802"/>
                      <a:pt x="268" y="1802"/>
                      <a:pt x="268" y="1802"/>
                    </a:cubicBezTo>
                    <a:lnTo>
                      <a:pt x="334" y="1802"/>
                    </a:lnTo>
                    <a:cubicBezTo>
                      <a:pt x="334" y="1902"/>
                      <a:pt x="334" y="1969"/>
                      <a:pt x="301" y="2069"/>
                    </a:cubicBezTo>
                    <a:cubicBezTo>
                      <a:pt x="301" y="2102"/>
                      <a:pt x="568" y="2102"/>
                      <a:pt x="568" y="2102"/>
                    </a:cubicBezTo>
                    <a:lnTo>
                      <a:pt x="568" y="2036"/>
                    </a:lnTo>
                    <a:cubicBezTo>
                      <a:pt x="568" y="2052"/>
                      <a:pt x="618" y="2061"/>
                      <a:pt x="672" y="2061"/>
                    </a:cubicBezTo>
                    <a:cubicBezTo>
                      <a:pt x="726" y="2061"/>
                      <a:pt x="785" y="2052"/>
                      <a:pt x="801" y="2036"/>
                    </a:cubicBezTo>
                    <a:lnTo>
                      <a:pt x="801" y="1802"/>
                    </a:lnTo>
                    <a:lnTo>
                      <a:pt x="935" y="1802"/>
                    </a:lnTo>
                    <a:lnTo>
                      <a:pt x="935" y="1602"/>
                    </a:lnTo>
                    <a:lnTo>
                      <a:pt x="968" y="1602"/>
                    </a:lnTo>
                    <a:cubicBezTo>
                      <a:pt x="935" y="1302"/>
                      <a:pt x="935" y="1068"/>
                      <a:pt x="935" y="802"/>
                    </a:cubicBezTo>
                    <a:lnTo>
                      <a:pt x="935" y="568"/>
                    </a:lnTo>
                    <a:cubicBezTo>
                      <a:pt x="935" y="468"/>
                      <a:pt x="902" y="401"/>
                      <a:pt x="902" y="301"/>
                    </a:cubicBezTo>
                    <a:cubicBezTo>
                      <a:pt x="835" y="435"/>
                      <a:pt x="835" y="601"/>
                      <a:pt x="801" y="735"/>
                    </a:cubicBezTo>
                    <a:lnTo>
                      <a:pt x="801" y="768"/>
                    </a:lnTo>
                    <a:lnTo>
                      <a:pt x="801" y="835"/>
                    </a:lnTo>
                    <a:lnTo>
                      <a:pt x="768" y="835"/>
                    </a:lnTo>
                    <a:lnTo>
                      <a:pt x="835" y="101"/>
                    </a:lnTo>
                    <a:cubicBezTo>
                      <a:pt x="835" y="101"/>
                      <a:pt x="635" y="68"/>
                      <a:pt x="635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" name="Google Shape;5572;p44">
                <a:extLst>
                  <a:ext uri="{FF2B5EF4-FFF2-40B4-BE49-F238E27FC236}">
                    <a16:creationId xmlns:a16="http://schemas.microsoft.com/office/drawing/2014/main" xmlns="" id="{BCB8932A-2805-429F-BE2E-DB573D002ADE}"/>
                  </a:ext>
                </a:extLst>
              </p:cNvPr>
              <p:cNvSpPr/>
              <p:nvPr/>
            </p:nvSpPr>
            <p:spPr>
              <a:xfrm>
                <a:off x="-3708793" y="810769"/>
                <a:ext cx="69650" cy="163167"/>
              </a:xfrm>
              <a:custGeom>
                <a:avLst/>
                <a:gdLst/>
                <a:ahLst/>
                <a:cxnLst/>
                <a:rect l="l" t="t" r="r" b="b"/>
                <a:pathLst>
                  <a:path w="1036" h="2427" extrusionOk="0">
                    <a:moveTo>
                      <a:pt x="668" y="0"/>
                    </a:moveTo>
                    <a:cubicBezTo>
                      <a:pt x="668" y="67"/>
                      <a:pt x="668" y="100"/>
                      <a:pt x="635" y="200"/>
                    </a:cubicBezTo>
                    <a:lnTo>
                      <a:pt x="568" y="200"/>
                    </a:lnTo>
                    <a:lnTo>
                      <a:pt x="568" y="34"/>
                    </a:lnTo>
                    <a:cubicBezTo>
                      <a:pt x="568" y="67"/>
                      <a:pt x="368" y="67"/>
                      <a:pt x="368" y="100"/>
                    </a:cubicBezTo>
                    <a:lnTo>
                      <a:pt x="368" y="234"/>
                    </a:lnTo>
                    <a:lnTo>
                      <a:pt x="301" y="334"/>
                    </a:lnTo>
                    <a:cubicBezTo>
                      <a:pt x="301" y="367"/>
                      <a:pt x="234" y="467"/>
                      <a:pt x="234" y="501"/>
                    </a:cubicBezTo>
                    <a:lnTo>
                      <a:pt x="234" y="267"/>
                    </a:lnTo>
                    <a:cubicBezTo>
                      <a:pt x="34" y="834"/>
                      <a:pt x="1" y="1401"/>
                      <a:pt x="68" y="1935"/>
                    </a:cubicBezTo>
                    <a:lnTo>
                      <a:pt x="68" y="2102"/>
                    </a:lnTo>
                    <a:cubicBezTo>
                      <a:pt x="68" y="2135"/>
                      <a:pt x="134" y="2152"/>
                      <a:pt x="201" y="2152"/>
                    </a:cubicBezTo>
                    <a:cubicBezTo>
                      <a:pt x="268" y="2152"/>
                      <a:pt x="335" y="2135"/>
                      <a:pt x="335" y="2102"/>
                    </a:cubicBezTo>
                    <a:lnTo>
                      <a:pt x="368" y="2102"/>
                    </a:lnTo>
                    <a:lnTo>
                      <a:pt x="368" y="2402"/>
                    </a:lnTo>
                    <a:cubicBezTo>
                      <a:pt x="368" y="2419"/>
                      <a:pt x="435" y="2427"/>
                      <a:pt x="501" y="2427"/>
                    </a:cubicBezTo>
                    <a:cubicBezTo>
                      <a:pt x="568" y="2427"/>
                      <a:pt x="635" y="2419"/>
                      <a:pt x="635" y="2402"/>
                    </a:cubicBezTo>
                    <a:lnTo>
                      <a:pt x="635" y="2369"/>
                    </a:lnTo>
                    <a:cubicBezTo>
                      <a:pt x="635" y="2385"/>
                      <a:pt x="693" y="2394"/>
                      <a:pt x="752" y="2394"/>
                    </a:cubicBezTo>
                    <a:cubicBezTo>
                      <a:pt x="810" y="2394"/>
                      <a:pt x="868" y="2385"/>
                      <a:pt x="868" y="2369"/>
                    </a:cubicBezTo>
                    <a:lnTo>
                      <a:pt x="868" y="2202"/>
                    </a:lnTo>
                    <a:lnTo>
                      <a:pt x="1035" y="2202"/>
                    </a:lnTo>
                    <a:lnTo>
                      <a:pt x="1035" y="2002"/>
                    </a:lnTo>
                    <a:lnTo>
                      <a:pt x="1002" y="2002"/>
                    </a:lnTo>
                    <a:cubicBezTo>
                      <a:pt x="1002" y="1568"/>
                      <a:pt x="968" y="1168"/>
                      <a:pt x="968" y="734"/>
                    </a:cubicBezTo>
                    <a:lnTo>
                      <a:pt x="968" y="534"/>
                    </a:lnTo>
                    <a:cubicBezTo>
                      <a:pt x="968" y="467"/>
                      <a:pt x="902" y="367"/>
                      <a:pt x="902" y="267"/>
                    </a:cubicBezTo>
                    <a:cubicBezTo>
                      <a:pt x="868" y="434"/>
                      <a:pt x="835" y="601"/>
                      <a:pt x="802" y="834"/>
                    </a:cubicBezTo>
                    <a:cubicBezTo>
                      <a:pt x="802" y="567"/>
                      <a:pt x="835" y="334"/>
                      <a:pt x="868" y="67"/>
                    </a:cubicBezTo>
                    <a:cubicBezTo>
                      <a:pt x="868" y="67"/>
                      <a:pt x="668" y="34"/>
                      <a:pt x="668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" name="Google Shape;5573;p44">
                <a:extLst>
                  <a:ext uri="{FF2B5EF4-FFF2-40B4-BE49-F238E27FC236}">
                    <a16:creationId xmlns:a16="http://schemas.microsoft.com/office/drawing/2014/main" xmlns="" id="{D7DC4D3B-7307-4404-8D2B-AB09F2C63E68}"/>
                  </a:ext>
                </a:extLst>
              </p:cNvPr>
              <p:cNvSpPr/>
              <p:nvPr/>
            </p:nvSpPr>
            <p:spPr>
              <a:xfrm>
                <a:off x="-3536080" y="1012592"/>
                <a:ext cx="69583" cy="186160"/>
              </a:xfrm>
              <a:custGeom>
                <a:avLst/>
                <a:gdLst/>
                <a:ahLst/>
                <a:cxnLst/>
                <a:rect l="l" t="t" r="r" b="b"/>
                <a:pathLst>
                  <a:path w="1035" h="2769" extrusionOk="0">
                    <a:moveTo>
                      <a:pt x="467" y="0"/>
                    </a:moveTo>
                    <a:lnTo>
                      <a:pt x="467" y="200"/>
                    </a:lnTo>
                    <a:lnTo>
                      <a:pt x="434" y="200"/>
                    </a:lnTo>
                    <a:lnTo>
                      <a:pt x="434" y="34"/>
                    </a:lnTo>
                    <a:cubicBezTo>
                      <a:pt x="434" y="67"/>
                      <a:pt x="234" y="67"/>
                      <a:pt x="234" y="100"/>
                    </a:cubicBezTo>
                    <a:lnTo>
                      <a:pt x="234" y="200"/>
                    </a:lnTo>
                    <a:cubicBezTo>
                      <a:pt x="167" y="234"/>
                      <a:pt x="134" y="267"/>
                      <a:pt x="134" y="334"/>
                    </a:cubicBezTo>
                    <a:lnTo>
                      <a:pt x="134" y="234"/>
                    </a:lnTo>
                    <a:cubicBezTo>
                      <a:pt x="134" y="334"/>
                      <a:pt x="101" y="401"/>
                      <a:pt x="101" y="501"/>
                    </a:cubicBezTo>
                    <a:cubicBezTo>
                      <a:pt x="67" y="1101"/>
                      <a:pt x="0" y="1702"/>
                      <a:pt x="0" y="2335"/>
                    </a:cubicBezTo>
                    <a:lnTo>
                      <a:pt x="67" y="2335"/>
                    </a:lnTo>
                    <a:lnTo>
                      <a:pt x="67" y="2502"/>
                    </a:lnTo>
                    <a:cubicBezTo>
                      <a:pt x="67" y="2502"/>
                      <a:pt x="171" y="2517"/>
                      <a:pt x="240" y="2517"/>
                    </a:cubicBezTo>
                    <a:cubicBezTo>
                      <a:pt x="275" y="2517"/>
                      <a:pt x="301" y="2513"/>
                      <a:pt x="301" y="2502"/>
                    </a:cubicBezTo>
                    <a:lnTo>
                      <a:pt x="367" y="2502"/>
                    </a:lnTo>
                    <a:lnTo>
                      <a:pt x="367" y="2769"/>
                    </a:lnTo>
                    <a:lnTo>
                      <a:pt x="601" y="2769"/>
                    </a:lnTo>
                    <a:lnTo>
                      <a:pt x="601" y="2736"/>
                    </a:lnTo>
                    <a:lnTo>
                      <a:pt x="868" y="2736"/>
                    </a:lnTo>
                    <a:lnTo>
                      <a:pt x="868" y="2569"/>
                    </a:lnTo>
                    <a:lnTo>
                      <a:pt x="1035" y="2569"/>
                    </a:lnTo>
                    <a:lnTo>
                      <a:pt x="1035" y="2369"/>
                    </a:lnTo>
                    <a:lnTo>
                      <a:pt x="868" y="2335"/>
                    </a:lnTo>
                    <a:cubicBezTo>
                      <a:pt x="801" y="1868"/>
                      <a:pt x="801" y="1401"/>
                      <a:pt x="768" y="934"/>
                    </a:cubicBezTo>
                    <a:lnTo>
                      <a:pt x="768" y="534"/>
                    </a:lnTo>
                    <a:cubicBezTo>
                      <a:pt x="768" y="434"/>
                      <a:pt x="734" y="367"/>
                      <a:pt x="734" y="267"/>
                    </a:cubicBezTo>
                    <a:lnTo>
                      <a:pt x="734" y="601"/>
                    </a:lnTo>
                    <a:cubicBezTo>
                      <a:pt x="734" y="667"/>
                      <a:pt x="701" y="667"/>
                      <a:pt x="701" y="701"/>
                    </a:cubicBezTo>
                    <a:lnTo>
                      <a:pt x="701" y="67"/>
                    </a:lnTo>
                    <a:cubicBezTo>
                      <a:pt x="701" y="34"/>
                      <a:pt x="467" y="34"/>
                      <a:pt x="467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" name="Google Shape;5574;p44">
                <a:extLst>
                  <a:ext uri="{FF2B5EF4-FFF2-40B4-BE49-F238E27FC236}">
                    <a16:creationId xmlns:a16="http://schemas.microsoft.com/office/drawing/2014/main" xmlns="" id="{7D30DDDD-C4F3-4B32-B1C6-C7A7EF33BEC5}"/>
                  </a:ext>
                </a:extLst>
              </p:cNvPr>
              <p:cNvSpPr/>
              <p:nvPr/>
            </p:nvSpPr>
            <p:spPr>
              <a:xfrm>
                <a:off x="-4655122" y="1265981"/>
                <a:ext cx="67297" cy="177218"/>
              </a:xfrm>
              <a:custGeom>
                <a:avLst/>
                <a:gdLst/>
                <a:ahLst/>
                <a:cxnLst/>
                <a:rect l="l" t="t" r="r" b="b"/>
                <a:pathLst>
                  <a:path w="1001" h="2636" extrusionOk="0">
                    <a:moveTo>
                      <a:pt x="434" y="1"/>
                    </a:moveTo>
                    <a:lnTo>
                      <a:pt x="434" y="234"/>
                    </a:lnTo>
                    <a:lnTo>
                      <a:pt x="401" y="234"/>
                    </a:lnTo>
                    <a:lnTo>
                      <a:pt x="401" y="67"/>
                    </a:lnTo>
                    <a:cubicBezTo>
                      <a:pt x="401" y="101"/>
                      <a:pt x="200" y="101"/>
                      <a:pt x="200" y="134"/>
                    </a:cubicBezTo>
                    <a:lnTo>
                      <a:pt x="200" y="234"/>
                    </a:lnTo>
                    <a:cubicBezTo>
                      <a:pt x="167" y="268"/>
                      <a:pt x="100" y="301"/>
                      <a:pt x="100" y="368"/>
                    </a:cubicBezTo>
                    <a:lnTo>
                      <a:pt x="100" y="268"/>
                    </a:lnTo>
                    <a:cubicBezTo>
                      <a:pt x="100" y="334"/>
                      <a:pt x="67" y="434"/>
                      <a:pt x="67" y="501"/>
                    </a:cubicBezTo>
                    <a:cubicBezTo>
                      <a:pt x="34" y="1068"/>
                      <a:pt x="0" y="1602"/>
                      <a:pt x="0" y="2169"/>
                    </a:cubicBezTo>
                    <a:lnTo>
                      <a:pt x="34" y="2169"/>
                    </a:lnTo>
                    <a:lnTo>
                      <a:pt x="34" y="2336"/>
                    </a:lnTo>
                    <a:lnTo>
                      <a:pt x="334" y="2336"/>
                    </a:lnTo>
                    <a:lnTo>
                      <a:pt x="334" y="2636"/>
                    </a:lnTo>
                    <a:lnTo>
                      <a:pt x="567" y="2636"/>
                    </a:lnTo>
                    <a:lnTo>
                      <a:pt x="567" y="2603"/>
                    </a:lnTo>
                    <a:lnTo>
                      <a:pt x="834" y="2603"/>
                    </a:lnTo>
                    <a:lnTo>
                      <a:pt x="834" y="2436"/>
                    </a:lnTo>
                    <a:lnTo>
                      <a:pt x="1001" y="2436"/>
                    </a:lnTo>
                    <a:lnTo>
                      <a:pt x="1001" y="2236"/>
                    </a:lnTo>
                    <a:cubicBezTo>
                      <a:pt x="945" y="2247"/>
                      <a:pt x="908" y="2250"/>
                      <a:pt x="884" y="2250"/>
                    </a:cubicBezTo>
                    <a:cubicBezTo>
                      <a:pt x="834" y="2250"/>
                      <a:pt x="834" y="2236"/>
                      <a:pt x="834" y="2236"/>
                    </a:cubicBezTo>
                    <a:cubicBezTo>
                      <a:pt x="767" y="1802"/>
                      <a:pt x="767" y="1335"/>
                      <a:pt x="734" y="935"/>
                    </a:cubicBezTo>
                    <a:lnTo>
                      <a:pt x="734" y="601"/>
                    </a:lnTo>
                    <a:cubicBezTo>
                      <a:pt x="734" y="501"/>
                      <a:pt x="701" y="434"/>
                      <a:pt x="701" y="334"/>
                    </a:cubicBezTo>
                    <a:lnTo>
                      <a:pt x="701" y="668"/>
                    </a:lnTo>
                    <a:lnTo>
                      <a:pt x="667" y="735"/>
                    </a:lnTo>
                    <a:lnTo>
                      <a:pt x="667" y="101"/>
                    </a:lnTo>
                    <a:cubicBezTo>
                      <a:pt x="667" y="67"/>
                      <a:pt x="434" y="67"/>
                      <a:pt x="434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" name="Google Shape;5575;p44">
                <a:extLst>
                  <a:ext uri="{FF2B5EF4-FFF2-40B4-BE49-F238E27FC236}">
                    <a16:creationId xmlns:a16="http://schemas.microsoft.com/office/drawing/2014/main" xmlns="" id="{F835856A-EBC8-4FCD-AA86-773C035F6915}"/>
                  </a:ext>
                </a:extLst>
              </p:cNvPr>
              <p:cNvSpPr/>
              <p:nvPr/>
            </p:nvSpPr>
            <p:spPr>
              <a:xfrm>
                <a:off x="-4473467" y="1333278"/>
                <a:ext cx="67297" cy="210833"/>
              </a:xfrm>
              <a:custGeom>
                <a:avLst/>
                <a:gdLst/>
                <a:ahLst/>
                <a:cxnLst/>
                <a:rect l="l" t="t" r="r" b="b"/>
                <a:pathLst>
                  <a:path w="1001" h="3136" extrusionOk="0">
                    <a:moveTo>
                      <a:pt x="501" y="0"/>
                    </a:moveTo>
                    <a:lnTo>
                      <a:pt x="501" y="234"/>
                    </a:lnTo>
                    <a:lnTo>
                      <a:pt x="467" y="234"/>
                    </a:lnTo>
                    <a:lnTo>
                      <a:pt x="467" y="67"/>
                    </a:lnTo>
                    <a:cubicBezTo>
                      <a:pt x="467" y="100"/>
                      <a:pt x="234" y="100"/>
                      <a:pt x="234" y="134"/>
                    </a:cubicBezTo>
                    <a:lnTo>
                      <a:pt x="234" y="234"/>
                    </a:lnTo>
                    <a:cubicBezTo>
                      <a:pt x="200" y="267"/>
                      <a:pt x="167" y="301"/>
                      <a:pt x="167" y="334"/>
                    </a:cubicBezTo>
                    <a:lnTo>
                      <a:pt x="167" y="634"/>
                    </a:lnTo>
                    <a:cubicBezTo>
                      <a:pt x="167" y="634"/>
                      <a:pt x="167" y="601"/>
                      <a:pt x="134" y="601"/>
                    </a:cubicBezTo>
                    <a:lnTo>
                      <a:pt x="134" y="301"/>
                    </a:lnTo>
                    <a:cubicBezTo>
                      <a:pt x="134" y="401"/>
                      <a:pt x="67" y="467"/>
                      <a:pt x="67" y="567"/>
                    </a:cubicBezTo>
                    <a:cubicBezTo>
                      <a:pt x="34" y="1268"/>
                      <a:pt x="0" y="1968"/>
                      <a:pt x="0" y="2702"/>
                    </a:cubicBezTo>
                    <a:lnTo>
                      <a:pt x="34" y="2702"/>
                    </a:lnTo>
                    <a:lnTo>
                      <a:pt x="34" y="2836"/>
                    </a:lnTo>
                    <a:lnTo>
                      <a:pt x="334" y="2836"/>
                    </a:lnTo>
                    <a:lnTo>
                      <a:pt x="334" y="3136"/>
                    </a:lnTo>
                    <a:lnTo>
                      <a:pt x="567" y="3136"/>
                    </a:lnTo>
                    <a:lnTo>
                      <a:pt x="567" y="3103"/>
                    </a:lnTo>
                    <a:lnTo>
                      <a:pt x="834" y="3103"/>
                    </a:lnTo>
                    <a:lnTo>
                      <a:pt x="834" y="2936"/>
                    </a:lnTo>
                    <a:lnTo>
                      <a:pt x="1001" y="2936"/>
                    </a:lnTo>
                    <a:cubicBezTo>
                      <a:pt x="834" y="2802"/>
                      <a:pt x="834" y="2769"/>
                      <a:pt x="867" y="2702"/>
                    </a:cubicBezTo>
                    <a:cubicBezTo>
                      <a:pt x="834" y="2102"/>
                      <a:pt x="834" y="1568"/>
                      <a:pt x="801" y="968"/>
                    </a:cubicBezTo>
                    <a:lnTo>
                      <a:pt x="801" y="567"/>
                    </a:lnTo>
                    <a:cubicBezTo>
                      <a:pt x="801" y="467"/>
                      <a:pt x="734" y="401"/>
                      <a:pt x="734" y="301"/>
                    </a:cubicBezTo>
                    <a:lnTo>
                      <a:pt x="734" y="634"/>
                    </a:lnTo>
                    <a:cubicBezTo>
                      <a:pt x="734" y="668"/>
                      <a:pt x="701" y="668"/>
                      <a:pt x="701" y="734"/>
                    </a:cubicBezTo>
                    <a:lnTo>
                      <a:pt x="701" y="100"/>
                    </a:lnTo>
                    <a:cubicBezTo>
                      <a:pt x="701" y="67"/>
                      <a:pt x="501" y="67"/>
                      <a:pt x="50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" name="Google Shape;5576;p44">
                <a:extLst>
                  <a:ext uri="{FF2B5EF4-FFF2-40B4-BE49-F238E27FC236}">
                    <a16:creationId xmlns:a16="http://schemas.microsoft.com/office/drawing/2014/main" xmlns="" id="{ABA9599A-31B5-47F4-84A6-D5BC388A6EBB}"/>
                  </a:ext>
                </a:extLst>
              </p:cNvPr>
              <p:cNvSpPr/>
              <p:nvPr/>
            </p:nvSpPr>
            <p:spPr>
              <a:xfrm>
                <a:off x="-4619289" y="1656183"/>
                <a:ext cx="67364" cy="199135"/>
              </a:xfrm>
              <a:custGeom>
                <a:avLst/>
                <a:gdLst/>
                <a:ahLst/>
                <a:cxnLst/>
                <a:rect l="l" t="t" r="r" b="b"/>
                <a:pathLst>
                  <a:path w="1002" h="2962" extrusionOk="0">
                    <a:moveTo>
                      <a:pt x="860" y="2703"/>
                    </a:moveTo>
                    <a:cubicBezTo>
                      <a:pt x="869" y="2716"/>
                      <a:pt x="885" y="2725"/>
                      <a:pt x="911" y="2725"/>
                    </a:cubicBezTo>
                    <a:cubicBezTo>
                      <a:pt x="933" y="2725"/>
                      <a:pt x="963" y="2718"/>
                      <a:pt x="1002" y="2703"/>
                    </a:cubicBezTo>
                    <a:close/>
                    <a:moveTo>
                      <a:pt x="501" y="1"/>
                    </a:moveTo>
                    <a:lnTo>
                      <a:pt x="501" y="201"/>
                    </a:lnTo>
                    <a:lnTo>
                      <a:pt x="468" y="201"/>
                    </a:lnTo>
                    <a:lnTo>
                      <a:pt x="468" y="34"/>
                    </a:lnTo>
                    <a:cubicBezTo>
                      <a:pt x="468" y="101"/>
                      <a:pt x="234" y="101"/>
                      <a:pt x="234" y="134"/>
                    </a:cubicBezTo>
                    <a:lnTo>
                      <a:pt x="234" y="201"/>
                    </a:lnTo>
                    <a:cubicBezTo>
                      <a:pt x="201" y="268"/>
                      <a:pt x="168" y="301"/>
                      <a:pt x="168" y="334"/>
                    </a:cubicBezTo>
                    <a:lnTo>
                      <a:pt x="168" y="301"/>
                    </a:lnTo>
                    <a:cubicBezTo>
                      <a:pt x="168" y="368"/>
                      <a:pt x="168" y="434"/>
                      <a:pt x="134" y="501"/>
                    </a:cubicBezTo>
                    <a:lnTo>
                      <a:pt x="134" y="535"/>
                    </a:lnTo>
                    <a:cubicBezTo>
                      <a:pt x="68" y="1168"/>
                      <a:pt x="34" y="1835"/>
                      <a:pt x="1" y="2469"/>
                    </a:cubicBezTo>
                    <a:lnTo>
                      <a:pt x="34" y="2469"/>
                    </a:lnTo>
                    <a:lnTo>
                      <a:pt x="34" y="2636"/>
                    </a:lnTo>
                    <a:cubicBezTo>
                      <a:pt x="34" y="2653"/>
                      <a:pt x="101" y="2661"/>
                      <a:pt x="168" y="2661"/>
                    </a:cubicBezTo>
                    <a:cubicBezTo>
                      <a:pt x="234" y="2661"/>
                      <a:pt x="301" y="2653"/>
                      <a:pt x="301" y="2636"/>
                    </a:cubicBezTo>
                    <a:lnTo>
                      <a:pt x="335" y="2636"/>
                    </a:lnTo>
                    <a:lnTo>
                      <a:pt x="335" y="2936"/>
                    </a:lnTo>
                    <a:cubicBezTo>
                      <a:pt x="335" y="2953"/>
                      <a:pt x="393" y="2961"/>
                      <a:pt x="451" y="2961"/>
                    </a:cubicBezTo>
                    <a:cubicBezTo>
                      <a:pt x="510" y="2961"/>
                      <a:pt x="568" y="2953"/>
                      <a:pt x="568" y="2936"/>
                    </a:cubicBezTo>
                    <a:lnTo>
                      <a:pt x="568" y="2870"/>
                    </a:lnTo>
                    <a:cubicBezTo>
                      <a:pt x="568" y="2870"/>
                      <a:pt x="687" y="2899"/>
                      <a:pt x="766" y="2899"/>
                    </a:cubicBezTo>
                    <a:cubicBezTo>
                      <a:pt x="805" y="2899"/>
                      <a:pt x="835" y="2892"/>
                      <a:pt x="835" y="2870"/>
                    </a:cubicBezTo>
                    <a:lnTo>
                      <a:pt x="835" y="2703"/>
                    </a:lnTo>
                    <a:lnTo>
                      <a:pt x="860" y="2703"/>
                    </a:lnTo>
                    <a:cubicBezTo>
                      <a:pt x="843" y="2678"/>
                      <a:pt x="852" y="2636"/>
                      <a:pt x="868" y="2603"/>
                    </a:cubicBezTo>
                    <a:cubicBezTo>
                      <a:pt x="868" y="2069"/>
                      <a:pt x="835" y="1502"/>
                      <a:pt x="835" y="968"/>
                    </a:cubicBezTo>
                    <a:lnTo>
                      <a:pt x="835" y="635"/>
                    </a:lnTo>
                    <a:lnTo>
                      <a:pt x="835" y="601"/>
                    </a:lnTo>
                    <a:cubicBezTo>
                      <a:pt x="835" y="501"/>
                      <a:pt x="802" y="434"/>
                      <a:pt x="802" y="334"/>
                    </a:cubicBezTo>
                    <a:cubicBezTo>
                      <a:pt x="802" y="468"/>
                      <a:pt x="802" y="535"/>
                      <a:pt x="735" y="668"/>
                    </a:cubicBezTo>
                    <a:cubicBezTo>
                      <a:pt x="701" y="735"/>
                      <a:pt x="701" y="735"/>
                      <a:pt x="701" y="768"/>
                    </a:cubicBezTo>
                    <a:lnTo>
                      <a:pt x="701" y="101"/>
                    </a:lnTo>
                    <a:cubicBezTo>
                      <a:pt x="701" y="34"/>
                      <a:pt x="501" y="34"/>
                      <a:pt x="501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" name="Google Shape;5577;p44">
                <a:extLst>
                  <a:ext uri="{FF2B5EF4-FFF2-40B4-BE49-F238E27FC236}">
                    <a16:creationId xmlns:a16="http://schemas.microsoft.com/office/drawing/2014/main" xmlns="" id="{683A25DD-4AA2-4663-80A8-A7013025FDEF}"/>
                  </a:ext>
                </a:extLst>
              </p:cNvPr>
              <p:cNvSpPr/>
              <p:nvPr/>
            </p:nvSpPr>
            <p:spPr>
              <a:xfrm>
                <a:off x="-4482476" y="1842342"/>
                <a:ext cx="74087" cy="178227"/>
              </a:xfrm>
              <a:custGeom>
                <a:avLst/>
                <a:gdLst/>
                <a:ahLst/>
                <a:cxnLst/>
                <a:rect l="l" t="t" r="r" b="b"/>
                <a:pathLst>
                  <a:path w="1102" h="2651" extrusionOk="0">
                    <a:moveTo>
                      <a:pt x="601" y="0"/>
                    </a:moveTo>
                    <a:lnTo>
                      <a:pt x="601" y="201"/>
                    </a:lnTo>
                    <a:lnTo>
                      <a:pt x="534" y="201"/>
                    </a:lnTo>
                    <a:lnTo>
                      <a:pt x="534" y="34"/>
                    </a:lnTo>
                    <a:cubicBezTo>
                      <a:pt x="534" y="67"/>
                      <a:pt x="334" y="134"/>
                      <a:pt x="334" y="134"/>
                    </a:cubicBezTo>
                    <a:lnTo>
                      <a:pt x="334" y="201"/>
                    </a:lnTo>
                    <a:cubicBezTo>
                      <a:pt x="301" y="234"/>
                      <a:pt x="268" y="301"/>
                      <a:pt x="268" y="334"/>
                    </a:cubicBezTo>
                    <a:lnTo>
                      <a:pt x="268" y="501"/>
                    </a:lnTo>
                    <a:cubicBezTo>
                      <a:pt x="268" y="401"/>
                      <a:pt x="268" y="367"/>
                      <a:pt x="201" y="301"/>
                    </a:cubicBezTo>
                    <a:cubicBezTo>
                      <a:pt x="201" y="334"/>
                      <a:pt x="201" y="401"/>
                      <a:pt x="168" y="501"/>
                    </a:cubicBezTo>
                    <a:cubicBezTo>
                      <a:pt x="101" y="1035"/>
                      <a:pt x="34" y="1635"/>
                      <a:pt x="1" y="2169"/>
                    </a:cubicBezTo>
                    <a:lnTo>
                      <a:pt x="34" y="2169"/>
                    </a:lnTo>
                    <a:lnTo>
                      <a:pt x="34" y="2335"/>
                    </a:lnTo>
                    <a:cubicBezTo>
                      <a:pt x="34" y="2335"/>
                      <a:pt x="153" y="2350"/>
                      <a:pt x="232" y="2350"/>
                    </a:cubicBezTo>
                    <a:cubicBezTo>
                      <a:pt x="271" y="2350"/>
                      <a:pt x="301" y="2347"/>
                      <a:pt x="301" y="2335"/>
                    </a:cubicBezTo>
                    <a:lnTo>
                      <a:pt x="368" y="2335"/>
                    </a:lnTo>
                    <a:cubicBezTo>
                      <a:pt x="368" y="2402"/>
                      <a:pt x="334" y="2502"/>
                      <a:pt x="334" y="2636"/>
                    </a:cubicBezTo>
                    <a:cubicBezTo>
                      <a:pt x="334" y="2636"/>
                      <a:pt x="453" y="2651"/>
                      <a:pt x="532" y="2651"/>
                    </a:cubicBezTo>
                    <a:cubicBezTo>
                      <a:pt x="572" y="2651"/>
                      <a:pt x="601" y="2647"/>
                      <a:pt x="601" y="2636"/>
                    </a:cubicBezTo>
                    <a:lnTo>
                      <a:pt x="601" y="2569"/>
                    </a:lnTo>
                    <a:cubicBezTo>
                      <a:pt x="601" y="2569"/>
                      <a:pt x="690" y="2599"/>
                      <a:pt x="749" y="2599"/>
                    </a:cubicBezTo>
                    <a:cubicBezTo>
                      <a:pt x="779" y="2599"/>
                      <a:pt x="801" y="2591"/>
                      <a:pt x="801" y="2569"/>
                    </a:cubicBezTo>
                    <a:cubicBezTo>
                      <a:pt x="801" y="2536"/>
                      <a:pt x="801" y="2436"/>
                      <a:pt x="835" y="2402"/>
                    </a:cubicBezTo>
                    <a:lnTo>
                      <a:pt x="968" y="2402"/>
                    </a:lnTo>
                    <a:cubicBezTo>
                      <a:pt x="968" y="2335"/>
                      <a:pt x="1001" y="2235"/>
                      <a:pt x="1001" y="2202"/>
                    </a:cubicBezTo>
                    <a:cubicBezTo>
                      <a:pt x="1102" y="1568"/>
                      <a:pt x="1035" y="968"/>
                      <a:pt x="868" y="334"/>
                    </a:cubicBezTo>
                    <a:cubicBezTo>
                      <a:pt x="868" y="467"/>
                      <a:pt x="835" y="568"/>
                      <a:pt x="835" y="668"/>
                    </a:cubicBezTo>
                    <a:cubicBezTo>
                      <a:pt x="835" y="467"/>
                      <a:pt x="835" y="301"/>
                      <a:pt x="801" y="67"/>
                    </a:cubicBezTo>
                    <a:cubicBezTo>
                      <a:pt x="801" y="34"/>
                      <a:pt x="601" y="34"/>
                      <a:pt x="60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" name="Google Shape;5578;p44">
                <a:extLst>
                  <a:ext uri="{FF2B5EF4-FFF2-40B4-BE49-F238E27FC236}">
                    <a16:creationId xmlns:a16="http://schemas.microsoft.com/office/drawing/2014/main" xmlns="" id="{481AB39E-0279-40AD-8A48-58888DCC1787}"/>
                  </a:ext>
                </a:extLst>
              </p:cNvPr>
              <p:cNvSpPr/>
              <p:nvPr/>
            </p:nvSpPr>
            <p:spPr>
              <a:xfrm>
                <a:off x="-4686518" y="2109244"/>
                <a:ext cx="67297" cy="283576"/>
              </a:xfrm>
              <a:custGeom>
                <a:avLst/>
                <a:gdLst/>
                <a:ahLst/>
                <a:cxnLst/>
                <a:rect l="l" t="t" r="r" b="b"/>
                <a:pathLst>
                  <a:path w="1001" h="4218" extrusionOk="0">
                    <a:moveTo>
                      <a:pt x="634" y="0"/>
                    </a:moveTo>
                    <a:lnTo>
                      <a:pt x="634" y="200"/>
                    </a:lnTo>
                    <a:lnTo>
                      <a:pt x="567" y="200"/>
                    </a:lnTo>
                    <a:lnTo>
                      <a:pt x="567" y="33"/>
                    </a:lnTo>
                    <a:cubicBezTo>
                      <a:pt x="567" y="67"/>
                      <a:pt x="367" y="67"/>
                      <a:pt x="367" y="100"/>
                    </a:cubicBezTo>
                    <a:lnTo>
                      <a:pt x="367" y="200"/>
                    </a:lnTo>
                    <a:cubicBezTo>
                      <a:pt x="334" y="234"/>
                      <a:pt x="300" y="267"/>
                      <a:pt x="300" y="334"/>
                    </a:cubicBezTo>
                    <a:lnTo>
                      <a:pt x="300" y="600"/>
                    </a:lnTo>
                    <a:cubicBezTo>
                      <a:pt x="300" y="600"/>
                      <a:pt x="300" y="567"/>
                      <a:pt x="234" y="567"/>
                    </a:cubicBezTo>
                    <a:lnTo>
                      <a:pt x="234" y="267"/>
                    </a:lnTo>
                    <a:cubicBezTo>
                      <a:pt x="234" y="367"/>
                      <a:pt x="200" y="434"/>
                      <a:pt x="200" y="534"/>
                    </a:cubicBezTo>
                    <a:cubicBezTo>
                      <a:pt x="134" y="1568"/>
                      <a:pt x="67" y="2669"/>
                      <a:pt x="0" y="3703"/>
                    </a:cubicBezTo>
                    <a:lnTo>
                      <a:pt x="34" y="3703"/>
                    </a:lnTo>
                    <a:lnTo>
                      <a:pt x="34" y="3869"/>
                    </a:lnTo>
                    <a:lnTo>
                      <a:pt x="300" y="3903"/>
                    </a:lnTo>
                    <a:lnTo>
                      <a:pt x="334" y="3903"/>
                    </a:lnTo>
                    <a:lnTo>
                      <a:pt x="334" y="4203"/>
                    </a:lnTo>
                    <a:cubicBezTo>
                      <a:pt x="334" y="4203"/>
                      <a:pt x="438" y="4218"/>
                      <a:pt x="507" y="4218"/>
                    </a:cubicBezTo>
                    <a:cubicBezTo>
                      <a:pt x="541" y="4218"/>
                      <a:pt x="567" y="4214"/>
                      <a:pt x="567" y="4203"/>
                    </a:cubicBezTo>
                    <a:lnTo>
                      <a:pt x="567" y="4170"/>
                    </a:lnTo>
                    <a:lnTo>
                      <a:pt x="834" y="4170"/>
                    </a:lnTo>
                    <a:lnTo>
                      <a:pt x="834" y="3936"/>
                    </a:lnTo>
                    <a:lnTo>
                      <a:pt x="968" y="3936"/>
                    </a:lnTo>
                    <a:lnTo>
                      <a:pt x="968" y="3736"/>
                    </a:lnTo>
                    <a:lnTo>
                      <a:pt x="1001" y="3736"/>
                    </a:lnTo>
                    <a:cubicBezTo>
                      <a:pt x="868" y="2935"/>
                      <a:pt x="901" y="2168"/>
                      <a:pt x="901" y="1368"/>
                    </a:cubicBezTo>
                    <a:lnTo>
                      <a:pt x="901" y="567"/>
                    </a:lnTo>
                    <a:cubicBezTo>
                      <a:pt x="901" y="500"/>
                      <a:pt x="868" y="400"/>
                      <a:pt x="868" y="334"/>
                    </a:cubicBezTo>
                    <a:cubicBezTo>
                      <a:pt x="868" y="434"/>
                      <a:pt x="868" y="534"/>
                      <a:pt x="834" y="667"/>
                    </a:cubicBezTo>
                    <a:cubicBezTo>
                      <a:pt x="805" y="696"/>
                      <a:pt x="801" y="725"/>
                      <a:pt x="801" y="732"/>
                    </a:cubicBezTo>
                    <a:lnTo>
                      <a:pt x="801" y="732"/>
                    </a:lnTo>
                    <a:cubicBezTo>
                      <a:pt x="801" y="506"/>
                      <a:pt x="805" y="299"/>
                      <a:pt x="834" y="67"/>
                    </a:cubicBezTo>
                    <a:cubicBezTo>
                      <a:pt x="834" y="67"/>
                      <a:pt x="634" y="33"/>
                      <a:pt x="634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" name="Google Shape;5579;p44">
                <a:extLst>
                  <a:ext uri="{FF2B5EF4-FFF2-40B4-BE49-F238E27FC236}">
                    <a16:creationId xmlns:a16="http://schemas.microsoft.com/office/drawing/2014/main" xmlns="" id="{26C86C22-1960-47C6-9B8E-BAAADE272E26}"/>
                  </a:ext>
                </a:extLst>
              </p:cNvPr>
              <p:cNvSpPr/>
              <p:nvPr/>
            </p:nvSpPr>
            <p:spPr>
              <a:xfrm>
                <a:off x="-4538545" y="2275167"/>
                <a:ext cx="67364" cy="256684"/>
              </a:xfrm>
              <a:custGeom>
                <a:avLst/>
                <a:gdLst/>
                <a:ahLst/>
                <a:cxnLst/>
                <a:rect l="l" t="t" r="r" b="b"/>
                <a:pathLst>
                  <a:path w="1002" h="3818" extrusionOk="0">
                    <a:moveTo>
                      <a:pt x="635" y="0"/>
                    </a:moveTo>
                    <a:lnTo>
                      <a:pt x="635" y="234"/>
                    </a:lnTo>
                    <a:lnTo>
                      <a:pt x="601" y="234"/>
                    </a:lnTo>
                    <a:lnTo>
                      <a:pt x="601" y="67"/>
                    </a:lnTo>
                    <a:cubicBezTo>
                      <a:pt x="601" y="101"/>
                      <a:pt x="368" y="101"/>
                      <a:pt x="368" y="134"/>
                    </a:cubicBezTo>
                    <a:lnTo>
                      <a:pt x="368" y="234"/>
                    </a:lnTo>
                    <a:cubicBezTo>
                      <a:pt x="334" y="267"/>
                      <a:pt x="301" y="301"/>
                      <a:pt x="301" y="334"/>
                    </a:cubicBezTo>
                    <a:lnTo>
                      <a:pt x="301" y="634"/>
                    </a:lnTo>
                    <a:cubicBezTo>
                      <a:pt x="301" y="634"/>
                      <a:pt x="301" y="601"/>
                      <a:pt x="268" y="601"/>
                    </a:cubicBezTo>
                    <a:lnTo>
                      <a:pt x="268" y="301"/>
                    </a:lnTo>
                    <a:cubicBezTo>
                      <a:pt x="268" y="401"/>
                      <a:pt x="201" y="467"/>
                      <a:pt x="201" y="568"/>
                    </a:cubicBezTo>
                    <a:cubicBezTo>
                      <a:pt x="134" y="1468"/>
                      <a:pt x="34" y="2436"/>
                      <a:pt x="1" y="3336"/>
                    </a:cubicBezTo>
                    <a:lnTo>
                      <a:pt x="34" y="3336"/>
                    </a:lnTo>
                    <a:lnTo>
                      <a:pt x="34" y="3503"/>
                    </a:lnTo>
                    <a:lnTo>
                      <a:pt x="301" y="3570"/>
                    </a:lnTo>
                    <a:lnTo>
                      <a:pt x="301" y="3503"/>
                    </a:lnTo>
                    <a:lnTo>
                      <a:pt x="334" y="3503"/>
                    </a:lnTo>
                    <a:lnTo>
                      <a:pt x="334" y="3803"/>
                    </a:lnTo>
                    <a:cubicBezTo>
                      <a:pt x="334" y="3803"/>
                      <a:pt x="453" y="3818"/>
                      <a:pt x="532" y="3818"/>
                    </a:cubicBezTo>
                    <a:cubicBezTo>
                      <a:pt x="572" y="3818"/>
                      <a:pt x="601" y="3814"/>
                      <a:pt x="601" y="3803"/>
                    </a:cubicBezTo>
                    <a:lnTo>
                      <a:pt x="601" y="3770"/>
                    </a:lnTo>
                    <a:lnTo>
                      <a:pt x="835" y="3770"/>
                    </a:lnTo>
                    <a:lnTo>
                      <a:pt x="835" y="3570"/>
                    </a:lnTo>
                    <a:lnTo>
                      <a:pt x="968" y="3570"/>
                    </a:lnTo>
                    <a:lnTo>
                      <a:pt x="968" y="3336"/>
                    </a:lnTo>
                    <a:lnTo>
                      <a:pt x="1002" y="3336"/>
                    </a:lnTo>
                    <a:cubicBezTo>
                      <a:pt x="868" y="2636"/>
                      <a:pt x="868" y="1902"/>
                      <a:pt x="935" y="1135"/>
                    </a:cubicBezTo>
                    <a:lnTo>
                      <a:pt x="935" y="601"/>
                    </a:lnTo>
                    <a:lnTo>
                      <a:pt x="935" y="568"/>
                    </a:lnTo>
                    <a:cubicBezTo>
                      <a:pt x="935" y="467"/>
                      <a:pt x="868" y="401"/>
                      <a:pt x="868" y="301"/>
                    </a:cubicBezTo>
                    <a:cubicBezTo>
                      <a:pt x="868" y="434"/>
                      <a:pt x="868" y="568"/>
                      <a:pt x="835" y="634"/>
                    </a:cubicBezTo>
                    <a:cubicBezTo>
                      <a:pt x="805" y="694"/>
                      <a:pt x="802" y="700"/>
                      <a:pt x="801" y="725"/>
                    </a:cubicBezTo>
                    <a:lnTo>
                      <a:pt x="801" y="725"/>
                    </a:lnTo>
                    <a:cubicBezTo>
                      <a:pt x="802" y="510"/>
                      <a:pt x="805" y="276"/>
                      <a:pt x="835" y="67"/>
                    </a:cubicBezTo>
                    <a:lnTo>
                      <a:pt x="635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" name="Google Shape;5580;p44">
                <a:extLst>
                  <a:ext uri="{FF2B5EF4-FFF2-40B4-BE49-F238E27FC236}">
                    <a16:creationId xmlns:a16="http://schemas.microsoft.com/office/drawing/2014/main" xmlns="" id="{A74EAAB2-AAE9-4FD4-9EE7-3E8E400CEC0F}"/>
                  </a:ext>
                </a:extLst>
              </p:cNvPr>
              <p:cNvSpPr/>
              <p:nvPr/>
            </p:nvSpPr>
            <p:spPr>
              <a:xfrm>
                <a:off x="-4670854" y="2647418"/>
                <a:ext cx="74087" cy="161554"/>
              </a:xfrm>
              <a:custGeom>
                <a:avLst/>
                <a:gdLst/>
                <a:ahLst/>
                <a:cxnLst/>
                <a:rect l="l" t="t" r="r" b="b"/>
                <a:pathLst>
                  <a:path w="1102" h="2403" extrusionOk="0">
                    <a:moveTo>
                      <a:pt x="668" y="1"/>
                    </a:moveTo>
                    <a:lnTo>
                      <a:pt x="668" y="201"/>
                    </a:lnTo>
                    <a:lnTo>
                      <a:pt x="635" y="201"/>
                    </a:lnTo>
                    <a:lnTo>
                      <a:pt x="635" y="34"/>
                    </a:lnTo>
                    <a:cubicBezTo>
                      <a:pt x="635" y="67"/>
                      <a:pt x="434" y="67"/>
                      <a:pt x="434" y="101"/>
                    </a:cubicBezTo>
                    <a:lnTo>
                      <a:pt x="434" y="201"/>
                    </a:lnTo>
                    <a:lnTo>
                      <a:pt x="334" y="268"/>
                    </a:lnTo>
                    <a:lnTo>
                      <a:pt x="334" y="234"/>
                    </a:lnTo>
                    <a:cubicBezTo>
                      <a:pt x="234" y="768"/>
                      <a:pt x="101" y="1368"/>
                      <a:pt x="1" y="1902"/>
                    </a:cubicBezTo>
                    <a:cubicBezTo>
                      <a:pt x="1" y="1902"/>
                      <a:pt x="67" y="1902"/>
                      <a:pt x="101" y="1935"/>
                    </a:cubicBezTo>
                    <a:cubicBezTo>
                      <a:pt x="101" y="2002"/>
                      <a:pt x="67" y="2069"/>
                      <a:pt x="67" y="2102"/>
                    </a:cubicBezTo>
                    <a:cubicBezTo>
                      <a:pt x="67" y="2102"/>
                      <a:pt x="215" y="2176"/>
                      <a:pt x="278" y="2176"/>
                    </a:cubicBezTo>
                    <a:cubicBezTo>
                      <a:pt x="288" y="2176"/>
                      <a:pt x="296" y="2174"/>
                      <a:pt x="301" y="2169"/>
                    </a:cubicBezTo>
                    <a:lnTo>
                      <a:pt x="301" y="2102"/>
                    </a:lnTo>
                    <a:lnTo>
                      <a:pt x="434" y="2102"/>
                    </a:lnTo>
                    <a:cubicBezTo>
                      <a:pt x="434" y="2202"/>
                      <a:pt x="401" y="2269"/>
                      <a:pt x="401" y="2369"/>
                    </a:cubicBezTo>
                    <a:cubicBezTo>
                      <a:pt x="401" y="2369"/>
                      <a:pt x="601" y="2402"/>
                      <a:pt x="635" y="2402"/>
                    </a:cubicBezTo>
                    <a:lnTo>
                      <a:pt x="635" y="2336"/>
                    </a:lnTo>
                    <a:cubicBezTo>
                      <a:pt x="668" y="2336"/>
                      <a:pt x="835" y="2369"/>
                      <a:pt x="835" y="2369"/>
                    </a:cubicBezTo>
                    <a:cubicBezTo>
                      <a:pt x="835" y="2269"/>
                      <a:pt x="901" y="2236"/>
                      <a:pt x="901" y="2169"/>
                    </a:cubicBezTo>
                    <a:lnTo>
                      <a:pt x="968" y="2169"/>
                    </a:lnTo>
                    <a:lnTo>
                      <a:pt x="1102" y="1669"/>
                    </a:lnTo>
                    <a:cubicBezTo>
                      <a:pt x="1001" y="1368"/>
                      <a:pt x="1001" y="1035"/>
                      <a:pt x="968" y="701"/>
                    </a:cubicBezTo>
                    <a:lnTo>
                      <a:pt x="968" y="534"/>
                    </a:lnTo>
                    <a:cubicBezTo>
                      <a:pt x="968" y="434"/>
                      <a:pt x="935" y="368"/>
                      <a:pt x="935" y="268"/>
                    </a:cubicBezTo>
                    <a:cubicBezTo>
                      <a:pt x="913" y="355"/>
                      <a:pt x="905" y="456"/>
                      <a:pt x="884" y="553"/>
                    </a:cubicBezTo>
                    <a:lnTo>
                      <a:pt x="884" y="553"/>
                    </a:lnTo>
                    <a:cubicBezTo>
                      <a:pt x="901" y="393"/>
                      <a:pt x="901" y="237"/>
                      <a:pt x="901" y="67"/>
                    </a:cubicBezTo>
                    <a:cubicBezTo>
                      <a:pt x="901" y="67"/>
                      <a:pt x="668" y="34"/>
                      <a:pt x="668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" name="Google Shape;5581;p44">
                <a:extLst>
                  <a:ext uri="{FF2B5EF4-FFF2-40B4-BE49-F238E27FC236}">
                    <a16:creationId xmlns:a16="http://schemas.microsoft.com/office/drawing/2014/main" xmlns="" id="{5D5C450C-737E-4043-8A73-DE926D82CBDD}"/>
                  </a:ext>
                </a:extLst>
              </p:cNvPr>
              <p:cNvSpPr/>
              <p:nvPr/>
            </p:nvSpPr>
            <p:spPr>
              <a:xfrm>
                <a:off x="-4540764" y="2750615"/>
                <a:ext cx="69583" cy="182664"/>
              </a:xfrm>
              <a:custGeom>
                <a:avLst/>
                <a:gdLst/>
                <a:ahLst/>
                <a:cxnLst/>
                <a:rect l="l" t="t" r="r" b="b"/>
                <a:pathLst>
                  <a:path w="1035" h="2717" extrusionOk="0">
                    <a:moveTo>
                      <a:pt x="634" y="0"/>
                    </a:moveTo>
                    <a:lnTo>
                      <a:pt x="634" y="200"/>
                    </a:lnTo>
                    <a:lnTo>
                      <a:pt x="568" y="200"/>
                    </a:lnTo>
                    <a:lnTo>
                      <a:pt x="568" y="34"/>
                    </a:lnTo>
                    <a:cubicBezTo>
                      <a:pt x="568" y="67"/>
                      <a:pt x="367" y="67"/>
                      <a:pt x="367" y="100"/>
                    </a:cubicBezTo>
                    <a:lnTo>
                      <a:pt x="367" y="200"/>
                    </a:lnTo>
                    <a:cubicBezTo>
                      <a:pt x="334" y="234"/>
                      <a:pt x="301" y="267"/>
                      <a:pt x="301" y="334"/>
                    </a:cubicBezTo>
                    <a:cubicBezTo>
                      <a:pt x="301" y="400"/>
                      <a:pt x="301" y="501"/>
                      <a:pt x="234" y="567"/>
                    </a:cubicBezTo>
                    <a:lnTo>
                      <a:pt x="234" y="534"/>
                    </a:lnTo>
                    <a:lnTo>
                      <a:pt x="234" y="234"/>
                    </a:lnTo>
                    <a:cubicBezTo>
                      <a:pt x="167" y="901"/>
                      <a:pt x="67" y="1535"/>
                      <a:pt x="0" y="2202"/>
                    </a:cubicBezTo>
                    <a:lnTo>
                      <a:pt x="34" y="2202"/>
                    </a:lnTo>
                    <a:lnTo>
                      <a:pt x="34" y="2369"/>
                    </a:lnTo>
                    <a:lnTo>
                      <a:pt x="301" y="2402"/>
                    </a:lnTo>
                    <a:lnTo>
                      <a:pt x="367" y="2402"/>
                    </a:lnTo>
                    <a:lnTo>
                      <a:pt x="367" y="2702"/>
                    </a:lnTo>
                    <a:cubicBezTo>
                      <a:pt x="367" y="2702"/>
                      <a:pt x="486" y="2717"/>
                      <a:pt x="565" y="2717"/>
                    </a:cubicBezTo>
                    <a:cubicBezTo>
                      <a:pt x="605" y="2717"/>
                      <a:pt x="634" y="2713"/>
                      <a:pt x="634" y="2702"/>
                    </a:cubicBezTo>
                    <a:lnTo>
                      <a:pt x="634" y="2669"/>
                    </a:lnTo>
                    <a:cubicBezTo>
                      <a:pt x="634" y="2669"/>
                      <a:pt x="738" y="2684"/>
                      <a:pt x="807" y="2684"/>
                    </a:cubicBezTo>
                    <a:cubicBezTo>
                      <a:pt x="842" y="2684"/>
                      <a:pt x="868" y="2680"/>
                      <a:pt x="868" y="2669"/>
                    </a:cubicBezTo>
                    <a:lnTo>
                      <a:pt x="868" y="2435"/>
                    </a:lnTo>
                    <a:lnTo>
                      <a:pt x="1001" y="2435"/>
                    </a:lnTo>
                    <a:lnTo>
                      <a:pt x="1001" y="2235"/>
                    </a:lnTo>
                    <a:lnTo>
                      <a:pt x="1035" y="2235"/>
                    </a:lnTo>
                    <a:cubicBezTo>
                      <a:pt x="901" y="1868"/>
                      <a:pt x="901" y="1468"/>
                      <a:pt x="901" y="1068"/>
                    </a:cubicBezTo>
                    <a:lnTo>
                      <a:pt x="901" y="534"/>
                    </a:lnTo>
                    <a:cubicBezTo>
                      <a:pt x="901" y="467"/>
                      <a:pt x="868" y="367"/>
                      <a:pt x="868" y="267"/>
                    </a:cubicBezTo>
                    <a:cubicBezTo>
                      <a:pt x="868" y="400"/>
                      <a:pt x="834" y="534"/>
                      <a:pt x="834" y="667"/>
                    </a:cubicBezTo>
                    <a:cubicBezTo>
                      <a:pt x="815" y="687"/>
                      <a:pt x="807" y="695"/>
                      <a:pt x="803" y="705"/>
                    </a:cubicBezTo>
                    <a:lnTo>
                      <a:pt x="803" y="705"/>
                    </a:lnTo>
                    <a:cubicBezTo>
                      <a:pt x="811" y="490"/>
                      <a:pt x="834" y="290"/>
                      <a:pt x="834" y="67"/>
                    </a:cubicBezTo>
                    <a:cubicBezTo>
                      <a:pt x="834" y="67"/>
                      <a:pt x="634" y="34"/>
                      <a:pt x="634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" name="Google Shape;5582;p44">
                <a:extLst>
                  <a:ext uri="{FF2B5EF4-FFF2-40B4-BE49-F238E27FC236}">
                    <a16:creationId xmlns:a16="http://schemas.microsoft.com/office/drawing/2014/main" xmlns="" id="{2DF8EA14-D679-4A61-A47D-E874F0CEBD37}"/>
                  </a:ext>
                </a:extLst>
              </p:cNvPr>
              <p:cNvSpPr/>
              <p:nvPr/>
            </p:nvSpPr>
            <p:spPr>
              <a:xfrm>
                <a:off x="-4650685" y="3122866"/>
                <a:ext cx="67364" cy="217624"/>
              </a:xfrm>
              <a:custGeom>
                <a:avLst/>
                <a:gdLst/>
                <a:ahLst/>
                <a:cxnLst/>
                <a:rect l="l" t="t" r="r" b="b"/>
                <a:pathLst>
                  <a:path w="1002" h="3237" extrusionOk="0">
                    <a:moveTo>
                      <a:pt x="468" y="0"/>
                    </a:moveTo>
                    <a:lnTo>
                      <a:pt x="468" y="201"/>
                    </a:lnTo>
                    <a:lnTo>
                      <a:pt x="435" y="201"/>
                    </a:lnTo>
                    <a:lnTo>
                      <a:pt x="435" y="34"/>
                    </a:lnTo>
                    <a:cubicBezTo>
                      <a:pt x="435" y="101"/>
                      <a:pt x="201" y="101"/>
                      <a:pt x="201" y="134"/>
                    </a:cubicBezTo>
                    <a:lnTo>
                      <a:pt x="201" y="201"/>
                    </a:lnTo>
                    <a:cubicBezTo>
                      <a:pt x="168" y="267"/>
                      <a:pt x="134" y="301"/>
                      <a:pt x="134" y="334"/>
                    </a:cubicBezTo>
                    <a:lnTo>
                      <a:pt x="134" y="634"/>
                    </a:lnTo>
                    <a:cubicBezTo>
                      <a:pt x="134" y="634"/>
                      <a:pt x="134" y="568"/>
                      <a:pt x="101" y="568"/>
                    </a:cubicBezTo>
                    <a:lnTo>
                      <a:pt x="101" y="868"/>
                    </a:lnTo>
                    <a:cubicBezTo>
                      <a:pt x="34" y="1502"/>
                      <a:pt x="34" y="2169"/>
                      <a:pt x="1" y="2802"/>
                    </a:cubicBezTo>
                    <a:lnTo>
                      <a:pt x="34" y="2802"/>
                    </a:lnTo>
                    <a:lnTo>
                      <a:pt x="34" y="2969"/>
                    </a:lnTo>
                    <a:cubicBezTo>
                      <a:pt x="34" y="2969"/>
                      <a:pt x="153" y="2984"/>
                      <a:pt x="232" y="2984"/>
                    </a:cubicBezTo>
                    <a:cubicBezTo>
                      <a:pt x="272" y="2984"/>
                      <a:pt x="301" y="2980"/>
                      <a:pt x="301" y="2969"/>
                    </a:cubicBezTo>
                    <a:lnTo>
                      <a:pt x="335" y="2969"/>
                    </a:lnTo>
                    <a:lnTo>
                      <a:pt x="335" y="3236"/>
                    </a:lnTo>
                    <a:lnTo>
                      <a:pt x="601" y="3236"/>
                    </a:lnTo>
                    <a:lnTo>
                      <a:pt x="601" y="3203"/>
                    </a:lnTo>
                    <a:lnTo>
                      <a:pt x="835" y="3203"/>
                    </a:lnTo>
                    <a:lnTo>
                      <a:pt x="835" y="3036"/>
                    </a:lnTo>
                    <a:lnTo>
                      <a:pt x="1002" y="3036"/>
                    </a:lnTo>
                    <a:cubicBezTo>
                      <a:pt x="802" y="3036"/>
                      <a:pt x="802" y="2969"/>
                      <a:pt x="835" y="2869"/>
                    </a:cubicBezTo>
                    <a:lnTo>
                      <a:pt x="768" y="768"/>
                    </a:lnTo>
                    <a:lnTo>
                      <a:pt x="768" y="534"/>
                    </a:lnTo>
                    <a:cubicBezTo>
                      <a:pt x="768" y="467"/>
                      <a:pt x="701" y="367"/>
                      <a:pt x="701" y="301"/>
                    </a:cubicBezTo>
                    <a:lnTo>
                      <a:pt x="701" y="634"/>
                    </a:lnTo>
                    <a:cubicBezTo>
                      <a:pt x="701" y="668"/>
                      <a:pt x="668" y="668"/>
                      <a:pt x="668" y="701"/>
                    </a:cubicBezTo>
                    <a:lnTo>
                      <a:pt x="668" y="67"/>
                    </a:lnTo>
                    <a:cubicBezTo>
                      <a:pt x="668" y="34"/>
                      <a:pt x="468" y="34"/>
                      <a:pt x="468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" name="Google Shape;5583;p44">
                <a:extLst>
                  <a:ext uri="{FF2B5EF4-FFF2-40B4-BE49-F238E27FC236}">
                    <a16:creationId xmlns:a16="http://schemas.microsoft.com/office/drawing/2014/main" xmlns="" id="{526569EE-309F-4EA0-8C29-BCB2D775DED2}"/>
                  </a:ext>
                </a:extLst>
              </p:cNvPr>
              <p:cNvSpPr/>
              <p:nvPr/>
            </p:nvSpPr>
            <p:spPr>
              <a:xfrm>
                <a:off x="-4502645" y="3208113"/>
                <a:ext cx="67364" cy="208615"/>
              </a:xfrm>
              <a:custGeom>
                <a:avLst/>
                <a:gdLst/>
                <a:ahLst/>
                <a:cxnLst/>
                <a:rect l="l" t="t" r="r" b="b"/>
                <a:pathLst>
                  <a:path w="1002" h="3103" extrusionOk="0">
                    <a:moveTo>
                      <a:pt x="468" y="0"/>
                    </a:moveTo>
                    <a:lnTo>
                      <a:pt x="468" y="200"/>
                    </a:lnTo>
                    <a:lnTo>
                      <a:pt x="434" y="200"/>
                    </a:lnTo>
                    <a:lnTo>
                      <a:pt x="434" y="33"/>
                    </a:lnTo>
                    <a:cubicBezTo>
                      <a:pt x="434" y="67"/>
                      <a:pt x="234" y="100"/>
                      <a:pt x="234" y="100"/>
                    </a:cubicBezTo>
                    <a:lnTo>
                      <a:pt x="234" y="200"/>
                    </a:lnTo>
                    <a:cubicBezTo>
                      <a:pt x="167" y="234"/>
                      <a:pt x="134" y="267"/>
                      <a:pt x="134" y="334"/>
                    </a:cubicBezTo>
                    <a:lnTo>
                      <a:pt x="134" y="267"/>
                    </a:lnTo>
                    <a:cubicBezTo>
                      <a:pt x="134" y="367"/>
                      <a:pt x="101" y="434"/>
                      <a:pt x="101" y="534"/>
                    </a:cubicBezTo>
                    <a:cubicBezTo>
                      <a:pt x="67" y="1234"/>
                      <a:pt x="1" y="1935"/>
                      <a:pt x="1" y="2669"/>
                    </a:cubicBezTo>
                    <a:lnTo>
                      <a:pt x="67" y="2669"/>
                    </a:lnTo>
                    <a:lnTo>
                      <a:pt x="67" y="2835"/>
                    </a:lnTo>
                    <a:cubicBezTo>
                      <a:pt x="67" y="2835"/>
                      <a:pt x="171" y="2850"/>
                      <a:pt x="240" y="2850"/>
                    </a:cubicBezTo>
                    <a:cubicBezTo>
                      <a:pt x="275" y="2850"/>
                      <a:pt x="301" y="2847"/>
                      <a:pt x="301" y="2835"/>
                    </a:cubicBezTo>
                    <a:lnTo>
                      <a:pt x="334" y="2835"/>
                    </a:lnTo>
                    <a:lnTo>
                      <a:pt x="334" y="3102"/>
                    </a:lnTo>
                    <a:lnTo>
                      <a:pt x="601" y="3102"/>
                    </a:lnTo>
                    <a:lnTo>
                      <a:pt x="601" y="3069"/>
                    </a:lnTo>
                    <a:lnTo>
                      <a:pt x="834" y="3069"/>
                    </a:lnTo>
                    <a:lnTo>
                      <a:pt x="834" y="2902"/>
                    </a:lnTo>
                    <a:lnTo>
                      <a:pt x="1001" y="2902"/>
                    </a:lnTo>
                    <a:cubicBezTo>
                      <a:pt x="801" y="2835"/>
                      <a:pt x="801" y="2735"/>
                      <a:pt x="834" y="2669"/>
                    </a:cubicBezTo>
                    <a:cubicBezTo>
                      <a:pt x="801" y="2102"/>
                      <a:pt x="801" y="1568"/>
                      <a:pt x="768" y="1001"/>
                    </a:cubicBezTo>
                    <a:lnTo>
                      <a:pt x="768" y="534"/>
                    </a:lnTo>
                    <a:cubicBezTo>
                      <a:pt x="768" y="434"/>
                      <a:pt x="734" y="367"/>
                      <a:pt x="734" y="267"/>
                    </a:cubicBezTo>
                    <a:lnTo>
                      <a:pt x="734" y="600"/>
                    </a:lnTo>
                    <a:cubicBezTo>
                      <a:pt x="668" y="667"/>
                      <a:pt x="668" y="667"/>
                      <a:pt x="668" y="701"/>
                    </a:cubicBezTo>
                    <a:lnTo>
                      <a:pt x="668" y="67"/>
                    </a:lnTo>
                    <a:cubicBezTo>
                      <a:pt x="668" y="33"/>
                      <a:pt x="468" y="33"/>
                      <a:pt x="468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" name="Google Shape;5584;p44">
                <a:extLst>
                  <a:ext uri="{FF2B5EF4-FFF2-40B4-BE49-F238E27FC236}">
                    <a16:creationId xmlns:a16="http://schemas.microsoft.com/office/drawing/2014/main" xmlns="" id="{FE96634B-3223-4F52-B0A8-564E6B523DAD}"/>
                  </a:ext>
                </a:extLst>
              </p:cNvPr>
              <p:cNvSpPr/>
              <p:nvPr/>
            </p:nvSpPr>
            <p:spPr>
              <a:xfrm>
                <a:off x="-4641676" y="3519790"/>
                <a:ext cx="76306" cy="186227"/>
              </a:xfrm>
              <a:custGeom>
                <a:avLst/>
                <a:gdLst/>
                <a:ahLst/>
                <a:cxnLst/>
                <a:rect l="l" t="t" r="r" b="b"/>
                <a:pathLst>
                  <a:path w="1135" h="2770" extrusionOk="0">
                    <a:moveTo>
                      <a:pt x="801" y="1"/>
                    </a:moveTo>
                    <a:cubicBezTo>
                      <a:pt x="801" y="101"/>
                      <a:pt x="801" y="134"/>
                      <a:pt x="734" y="234"/>
                    </a:cubicBezTo>
                    <a:lnTo>
                      <a:pt x="701" y="234"/>
                    </a:lnTo>
                    <a:lnTo>
                      <a:pt x="701" y="67"/>
                    </a:lnTo>
                    <a:cubicBezTo>
                      <a:pt x="701" y="101"/>
                      <a:pt x="501" y="101"/>
                      <a:pt x="501" y="134"/>
                    </a:cubicBezTo>
                    <a:lnTo>
                      <a:pt x="501" y="268"/>
                    </a:lnTo>
                    <a:lnTo>
                      <a:pt x="401" y="368"/>
                    </a:lnTo>
                    <a:cubicBezTo>
                      <a:pt x="401" y="434"/>
                      <a:pt x="367" y="501"/>
                      <a:pt x="367" y="601"/>
                    </a:cubicBezTo>
                    <a:lnTo>
                      <a:pt x="367" y="568"/>
                    </a:lnTo>
                    <a:lnTo>
                      <a:pt x="367" y="301"/>
                    </a:lnTo>
                    <a:cubicBezTo>
                      <a:pt x="234" y="968"/>
                      <a:pt x="134" y="1602"/>
                      <a:pt x="0" y="2269"/>
                    </a:cubicBezTo>
                    <a:cubicBezTo>
                      <a:pt x="0" y="2269"/>
                      <a:pt x="34" y="2269"/>
                      <a:pt x="34" y="2302"/>
                    </a:cubicBezTo>
                    <a:cubicBezTo>
                      <a:pt x="34" y="2369"/>
                      <a:pt x="34" y="2436"/>
                      <a:pt x="0" y="2469"/>
                    </a:cubicBezTo>
                    <a:cubicBezTo>
                      <a:pt x="0" y="2502"/>
                      <a:pt x="234" y="2502"/>
                      <a:pt x="234" y="2502"/>
                    </a:cubicBezTo>
                    <a:lnTo>
                      <a:pt x="234" y="2469"/>
                    </a:lnTo>
                    <a:lnTo>
                      <a:pt x="334" y="2469"/>
                    </a:lnTo>
                    <a:cubicBezTo>
                      <a:pt x="334" y="2569"/>
                      <a:pt x="301" y="2636"/>
                      <a:pt x="301" y="2736"/>
                    </a:cubicBezTo>
                    <a:cubicBezTo>
                      <a:pt x="301" y="2769"/>
                      <a:pt x="534" y="2769"/>
                      <a:pt x="534" y="2769"/>
                    </a:cubicBezTo>
                    <a:lnTo>
                      <a:pt x="534" y="2703"/>
                    </a:lnTo>
                    <a:lnTo>
                      <a:pt x="734" y="2736"/>
                    </a:lnTo>
                    <a:cubicBezTo>
                      <a:pt x="734" y="2636"/>
                      <a:pt x="734" y="2603"/>
                      <a:pt x="801" y="2536"/>
                    </a:cubicBezTo>
                    <a:lnTo>
                      <a:pt x="901" y="2536"/>
                    </a:lnTo>
                    <a:lnTo>
                      <a:pt x="901" y="2302"/>
                    </a:lnTo>
                    <a:cubicBezTo>
                      <a:pt x="1001" y="1902"/>
                      <a:pt x="1034" y="1535"/>
                      <a:pt x="1068" y="1101"/>
                    </a:cubicBezTo>
                    <a:cubicBezTo>
                      <a:pt x="1068" y="935"/>
                      <a:pt x="1135" y="735"/>
                      <a:pt x="1135" y="568"/>
                    </a:cubicBezTo>
                    <a:cubicBezTo>
                      <a:pt x="1135" y="468"/>
                      <a:pt x="1068" y="401"/>
                      <a:pt x="1068" y="301"/>
                    </a:cubicBezTo>
                    <a:cubicBezTo>
                      <a:pt x="1034" y="434"/>
                      <a:pt x="1034" y="601"/>
                      <a:pt x="1001" y="735"/>
                    </a:cubicBezTo>
                    <a:lnTo>
                      <a:pt x="1001" y="768"/>
                    </a:lnTo>
                    <a:lnTo>
                      <a:pt x="1001" y="835"/>
                    </a:lnTo>
                    <a:lnTo>
                      <a:pt x="901" y="835"/>
                    </a:lnTo>
                    <a:cubicBezTo>
                      <a:pt x="968" y="601"/>
                      <a:pt x="968" y="368"/>
                      <a:pt x="1001" y="101"/>
                    </a:cubicBezTo>
                    <a:cubicBezTo>
                      <a:pt x="1001" y="101"/>
                      <a:pt x="801" y="67"/>
                      <a:pt x="801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" name="Google Shape;5585;p44">
                <a:extLst>
                  <a:ext uri="{FF2B5EF4-FFF2-40B4-BE49-F238E27FC236}">
                    <a16:creationId xmlns:a16="http://schemas.microsoft.com/office/drawing/2014/main" xmlns="" id="{9536B1FA-8C0F-4781-8F83-C9C0FE3E3D66}"/>
                  </a:ext>
                </a:extLst>
              </p:cNvPr>
              <p:cNvSpPr/>
              <p:nvPr/>
            </p:nvSpPr>
            <p:spPr>
              <a:xfrm>
                <a:off x="-4451079" y="3618484"/>
                <a:ext cx="67364" cy="192950"/>
              </a:xfrm>
              <a:custGeom>
                <a:avLst/>
                <a:gdLst/>
                <a:ahLst/>
                <a:cxnLst/>
                <a:rect l="l" t="t" r="r" b="b"/>
                <a:pathLst>
                  <a:path w="1002" h="2870" extrusionOk="0">
                    <a:moveTo>
                      <a:pt x="468" y="0"/>
                    </a:moveTo>
                    <a:lnTo>
                      <a:pt x="468" y="201"/>
                    </a:lnTo>
                    <a:lnTo>
                      <a:pt x="401" y="201"/>
                    </a:lnTo>
                    <a:lnTo>
                      <a:pt x="401" y="67"/>
                    </a:lnTo>
                    <a:cubicBezTo>
                      <a:pt x="401" y="100"/>
                      <a:pt x="201" y="134"/>
                      <a:pt x="201" y="134"/>
                    </a:cubicBezTo>
                    <a:lnTo>
                      <a:pt x="201" y="201"/>
                    </a:lnTo>
                    <a:cubicBezTo>
                      <a:pt x="168" y="267"/>
                      <a:pt x="134" y="301"/>
                      <a:pt x="134" y="334"/>
                    </a:cubicBezTo>
                    <a:lnTo>
                      <a:pt x="134" y="267"/>
                    </a:lnTo>
                    <a:cubicBezTo>
                      <a:pt x="134" y="334"/>
                      <a:pt x="67" y="434"/>
                      <a:pt x="67" y="501"/>
                    </a:cubicBezTo>
                    <a:cubicBezTo>
                      <a:pt x="34" y="1135"/>
                      <a:pt x="1" y="1802"/>
                      <a:pt x="1" y="2435"/>
                    </a:cubicBezTo>
                    <a:lnTo>
                      <a:pt x="34" y="2435"/>
                    </a:lnTo>
                    <a:lnTo>
                      <a:pt x="34" y="2602"/>
                    </a:lnTo>
                    <a:cubicBezTo>
                      <a:pt x="34" y="2602"/>
                      <a:pt x="153" y="2617"/>
                      <a:pt x="232" y="2617"/>
                    </a:cubicBezTo>
                    <a:cubicBezTo>
                      <a:pt x="271" y="2617"/>
                      <a:pt x="301" y="2613"/>
                      <a:pt x="301" y="2602"/>
                    </a:cubicBezTo>
                    <a:lnTo>
                      <a:pt x="334" y="2602"/>
                    </a:lnTo>
                    <a:lnTo>
                      <a:pt x="334" y="2869"/>
                    </a:lnTo>
                    <a:lnTo>
                      <a:pt x="568" y="2869"/>
                    </a:lnTo>
                    <a:lnTo>
                      <a:pt x="568" y="2836"/>
                    </a:lnTo>
                    <a:lnTo>
                      <a:pt x="835" y="2836"/>
                    </a:lnTo>
                    <a:lnTo>
                      <a:pt x="835" y="2669"/>
                    </a:lnTo>
                    <a:lnTo>
                      <a:pt x="1001" y="2669"/>
                    </a:lnTo>
                    <a:lnTo>
                      <a:pt x="1001" y="2469"/>
                    </a:lnTo>
                    <a:lnTo>
                      <a:pt x="835" y="2569"/>
                    </a:lnTo>
                    <a:cubicBezTo>
                      <a:pt x="801" y="2002"/>
                      <a:pt x="801" y="1468"/>
                      <a:pt x="735" y="934"/>
                    </a:cubicBezTo>
                    <a:lnTo>
                      <a:pt x="735" y="601"/>
                    </a:lnTo>
                    <a:lnTo>
                      <a:pt x="735" y="567"/>
                    </a:lnTo>
                    <a:cubicBezTo>
                      <a:pt x="735" y="467"/>
                      <a:pt x="701" y="401"/>
                      <a:pt x="701" y="301"/>
                    </a:cubicBezTo>
                    <a:lnTo>
                      <a:pt x="701" y="634"/>
                    </a:lnTo>
                    <a:cubicBezTo>
                      <a:pt x="668" y="668"/>
                      <a:pt x="668" y="668"/>
                      <a:pt x="668" y="701"/>
                    </a:cubicBezTo>
                    <a:lnTo>
                      <a:pt x="668" y="100"/>
                    </a:lnTo>
                    <a:cubicBezTo>
                      <a:pt x="668" y="34"/>
                      <a:pt x="468" y="34"/>
                      <a:pt x="468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" name="Google Shape;5586;p44">
                <a:extLst>
                  <a:ext uri="{FF2B5EF4-FFF2-40B4-BE49-F238E27FC236}">
                    <a16:creationId xmlns:a16="http://schemas.microsoft.com/office/drawing/2014/main" xmlns="" id="{451F5DA8-42D3-40E6-8EF7-6F9177EABD92}"/>
                  </a:ext>
                </a:extLst>
              </p:cNvPr>
              <p:cNvSpPr/>
              <p:nvPr/>
            </p:nvSpPr>
            <p:spPr>
              <a:xfrm>
                <a:off x="-4661845" y="4019912"/>
                <a:ext cx="67297" cy="169957"/>
              </a:xfrm>
              <a:custGeom>
                <a:avLst/>
                <a:gdLst/>
                <a:ahLst/>
                <a:cxnLst/>
                <a:rect l="l" t="t" r="r" b="b"/>
                <a:pathLst>
                  <a:path w="1001" h="2528" extrusionOk="0">
                    <a:moveTo>
                      <a:pt x="467" y="0"/>
                    </a:moveTo>
                    <a:lnTo>
                      <a:pt x="467" y="200"/>
                    </a:lnTo>
                    <a:lnTo>
                      <a:pt x="434" y="200"/>
                    </a:lnTo>
                    <a:lnTo>
                      <a:pt x="434" y="34"/>
                    </a:lnTo>
                    <a:cubicBezTo>
                      <a:pt x="434" y="100"/>
                      <a:pt x="200" y="100"/>
                      <a:pt x="200" y="134"/>
                    </a:cubicBezTo>
                    <a:lnTo>
                      <a:pt x="200" y="200"/>
                    </a:lnTo>
                    <a:cubicBezTo>
                      <a:pt x="167" y="267"/>
                      <a:pt x="134" y="301"/>
                      <a:pt x="134" y="334"/>
                    </a:cubicBezTo>
                    <a:lnTo>
                      <a:pt x="134" y="234"/>
                    </a:lnTo>
                    <a:cubicBezTo>
                      <a:pt x="134" y="334"/>
                      <a:pt x="100" y="401"/>
                      <a:pt x="100" y="501"/>
                    </a:cubicBezTo>
                    <a:cubicBezTo>
                      <a:pt x="34" y="1001"/>
                      <a:pt x="0" y="1535"/>
                      <a:pt x="0" y="2035"/>
                    </a:cubicBezTo>
                    <a:lnTo>
                      <a:pt x="34" y="2035"/>
                    </a:lnTo>
                    <a:lnTo>
                      <a:pt x="34" y="2202"/>
                    </a:lnTo>
                    <a:cubicBezTo>
                      <a:pt x="34" y="2219"/>
                      <a:pt x="100" y="2227"/>
                      <a:pt x="167" y="2227"/>
                    </a:cubicBezTo>
                    <a:cubicBezTo>
                      <a:pt x="234" y="2227"/>
                      <a:pt x="300" y="2219"/>
                      <a:pt x="300" y="2202"/>
                    </a:cubicBezTo>
                    <a:lnTo>
                      <a:pt x="334" y="2202"/>
                    </a:lnTo>
                    <a:lnTo>
                      <a:pt x="334" y="2502"/>
                    </a:lnTo>
                    <a:cubicBezTo>
                      <a:pt x="334" y="2519"/>
                      <a:pt x="400" y="2527"/>
                      <a:pt x="467" y="2527"/>
                    </a:cubicBezTo>
                    <a:cubicBezTo>
                      <a:pt x="534" y="2527"/>
                      <a:pt x="601" y="2519"/>
                      <a:pt x="601" y="2502"/>
                    </a:cubicBezTo>
                    <a:lnTo>
                      <a:pt x="601" y="2469"/>
                    </a:lnTo>
                    <a:cubicBezTo>
                      <a:pt x="601" y="2485"/>
                      <a:pt x="659" y="2494"/>
                      <a:pt x="717" y="2494"/>
                    </a:cubicBezTo>
                    <a:cubicBezTo>
                      <a:pt x="776" y="2494"/>
                      <a:pt x="834" y="2485"/>
                      <a:pt x="834" y="2469"/>
                    </a:cubicBezTo>
                    <a:lnTo>
                      <a:pt x="834" y="2302"/>
                    </a:lnTo>
                    <a:lnTo>
                      <a:pt x="1001" y="2302"/>
                    </a:lnTo>
                    <a:lnTo>
                      <a:pt x="1001" y="2068"/>
                    </a:lnTo>
                    <a:cubicBezTo>
                      <a:pt x="874" y="2132"/>
                      <a:pt x="841" y="2155"/>
                      <a:pt x="834" y="2164"/>
                    </a:cubicBezTo>
                    <a:lnTo>
                      <a:pt x="834" y="2164"/>
                    </a:lnTo>
                    <a:cubicBezTo>
                      <a:pt x="801" y="1765"/>
                      <a:pt x="801" y="1300"/>
                      <a:pt x="767" y="868"/>
                    </a:cubicBezTo>
                    <a:lnTo>
                      <a:pt x="767" y="634"/>
                    </a:lnTo>
                    <a:lnTo>
                      <a:pt x="767" y="567"/>
                    </a:lnTo>
                    <a:cubicBezTo>
                      <a:pt x="767" y="501"/>
                      <a:pt x="701" y="434"/>
                      <a:pt x="701" y="334"/>
                    </a:cubicBezTo>
                    <a:lnTo>
                      <a:pt x="701" y="667"/>
                    </a:lnTo>
                    <a:lnTo>
                      <a:pt x="667" y="701"/>
                    </a:lnTo>
                    <a:lnTo>
                      <a:pt x="667" y="67"/>
                    </a:lnTo>
                    <a:cubicBezTo>
                      <a:pt x="667" y="34"/>
                      <a:pt x="467" y="34"/>
                      <a:pt x="467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" name="Google Shape;5587;p44">
                <a:extLst>
                  <a:ext uri="{FF2B5EF4-FFF2-40B4-BE49-F238E27FC236}">
                    <a16:creationId xmlns:a16="http://schemas.microsoft.com/office/drawing/2014/main" xmlns="" id="{AED2EA5D-BAFB-44C0-9B5E-A14E09372C7F}"/>
                  </a:ext>
                </a:extLst>
              </p:cNvPr>
              <p:cNvSpPr/>
              <p:nvPr/>
            </p:nvSpPr>
            <p:spPr>
              <a:xfrm>
                <a:off x="-4565437" y="3851704"/>
                <a:ext cx="62860" cy="165991"/>
              </a:xfrm>
              <a:custGeom>
                <a:avLst/>
                <a:gdLst/>
                <a:ahLst/>
                <a:cxnLst/>
                <a:rect l="l" t="t" r="r" b="b"/>
                <a:pathLst>
                  <a:path w="935" h="2469" extrusionOk="0">
                    <a:moveTo>
                      <a:pt x="434" y="1"/>
                    </a:moveTo>
                    <a:lnTo>
                      <a:pt x="434" y="201"/>
                    </a:lnTo>
                    <a:lnTo>
                      <a:pt x="401" y="201"/>
                    </a:lnTo>
                    <a:lnTo>
                      <a:pt x="401" y="34"/>
                    </a:lnTo>
                    <a:cubicBezTo>
                      <a:pt x="401" y="101"/>
                      <a:pt x="201" y="101"/>
                      <a:pt x="201" y="134"/>
                    </a:cubicBezTo>
                    <a:lnTo>
                      <a:pt x="201" y="201"/>
                    </a:lnTo>
                    <a:cubicBezTo>
                      <a:pt x="167" y="267"/>
                      <a:pt x="101" y="301"/>
                      <a:pt x="101" y="334"/>
                    </a:cubicBezTo>
                    <a:lnTo>
                      <a:pt x="101" y="267"/>
                    </a:lnTo>
                    <a:cubicBezTo>
                      <a:pt x="101" y="334"/>
                      <a:pt x="67" y="434"/>
                      <a:pt x="67" y="501"/>
                    </a:cubicBezTo>
                    <a:cubicBezTo>
                      <a:pt x="34" y="1001"/>
                      <a:pt x="1" y="1468"/>
                      <a:pt x="1" y="1969"/>
                    </a:cubicBezTo>
                    <a:lnTo>
                      <a:pt x="34" y="1969"/>
                    </a:lnTo>
                    <a:lnTo>
                      <a:pt x="34" y="2135"/>
                    </a:lnTo>
                    <a:lnTo>
                      <a:pt x="267" y="2169"/>
                    </a:lnTo>
                    <a:lnTo>
                      <a:pt x="267" y="2135"/>
                    </a:lnTo>
                    <a:lnTo>
                      <a:pt x="334" y="2135"/>
                    </a:lnTo>
                    <a:lnTo>
                      <a:pt x="334" y="2436"/>
                    </a:lnTo>
                    <a:lnTo>
                      <a:pt x="534" y="2469"/>
                    </a:lnTo>
                    <a:lnTo>
                      <a:pt x="534" y="2369"/>
                    </a:lnTo>
                    <a:lnTo>
                      <a:pt x="768" y="2369"/>
                    </a:lnTo>
                    <a:lnTo>
                      <a:pt x="768" y="2169"/>
                    </a:lnTo>
                    <a:lnTo>
                      <a:pt x="935" y="2169"/>
                    </a:lnTo>
                    <a:lnTo>
                      <a:pt x="935" y="1969"/>
                    </a:lnTo>
                    <a:cubicBezTo>
                      <a:pt x="863" y="2088"/>
                      <a:pt x="843" y="2105"/>
                      <a:pt x="837" y="2105"/>
                    </a:cubicBezTo>
                    <a:cubicBezTo>
                      <a:pt x="834" y="2105"/>
                      <a:pt x="834" y="2102"/>
                      <a:pt x="834" y="2102"/>
                    </a:cubicBezTo>
                    <a:cubicBezTo>
                      <a:pt x="768" y="1668"/>
                      <a:pt x="768" y="1268"/>
                      <a:pt x="734" y="834"/>
                    </a:cubicBezTo>
                    <a:lnTo>
                      <a:pt x="734" y="634"/>
                    </a:lnTo>
                    <a:lnTo>
                      <a:pt x="734" y="601"/>
                    </a:lnTo>
                    <a:cubicBezTo>
                      <a:pt x="734" y="501"/>
                      <a:pt x="701" y="434"/>
                      <a:pt x="701" y="334"/>
                    </a:cubicBezTo>
                    <a:lnTo>
                      <a:pt x="701" y="668"/>
                    </a:lnTo>
                    <a:lnTo>
                      <a:pt x="668" y="701"/>
                    </a:lnTo>
                    <a:lnTo>
                      <a:pt x="668" y="101"/>
                    </a:lnTo>
                    <a:cubicBezTo>
                      <a:pt x="668" y="34"/>
                      <a:pt x="434" y="34"/>
                      <a:pt x="434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" name="Google Shape;5588;p44">
                <a:extLst>
                  <a:ext uri="{FF2B5EF4-FFF2-40B4-BE49-F238E27FC236}">
                    <a16:creationId xmlns:a16="http://schemas.microsoft.com/office/drawing/2014/main" xmlns="" id="{16FA60E5-0A8F-4685-B6DE-8650DE856CCA}"/>
                  </a:ext>
                </a:extLst>
              </p:cNvPr>
              <p:cNvSpPr/>
              <p:nvPr/>
            </p:nvSpPr>
            <p:spPr>
              <a:xfrm>
                <a:off x="-4475753" y="4107378"/>
                <a:ext cx="67364" cy="158730"/>
              </a:xfrm>
              <a:custGeom>
                <a:avLst/>
                <a:gdLst/>
                <a:ahLst/>
                <a:cxnLst/>
                <a:rect l="l" t="t" r="r" b="b"/>
                <a:pathLst>
                  <a:path w="1002" h="2361" extrusionOk="0">
                    <a:moveTo>
                      <a:pt x="501" y="0"/>
                    </a:moveTo>
                    <a:lnTo>
                      <a:pt x="501" y="200"/>
                    </a:lnTo>
                    <a:lnTo>
                      <a:pt x="434" y="200"/>
                    </a:lnTo>
                    <a:lnTo>
                      <a:pt x="434" y="34"/>
                    </a:lnTo>
                    <a:cubicBezTo>
                      <a:pt x="434" y="67"/>
                      <a:pt x="234" y="67"/>
                      <a:pt x="234" y="134"/>
                    </a:cubicBezTo>
                    <a:lnTo>
                      <a:pt x="234" y="200"/>
                    </a:lnTo>
                    <a:cubicBezTo>
                      <a:pt x="201" y="234"/>
                      <a:pt x="168" y="300"/>
                      <a:pt x="168" y="334"/>
                    </a:cubicBezTo>
                    <a:lnTo>
                      <a:pt x="168" y="634"/>
                    </a:lnTo>
                    <a:cubicBezTo>
                      <a:pt x="168" y="501"/>
                      <a:pt x="168" y="401"/>
                      <a:pt x="101" y="300"/>
                    </a:cubicBezTo>
                    <a:cubicBezTo>
                      <a:pt x="101" y="367"/>
                      <a:pt x="68" y="434"/>
                      <a:pt x="68" y="534"/>
                    </a:cubicBezTo>
                    <a:cubicBezTo>
                      <a:pt x="34" y="1001"/>
                      <a:pt x="1" y="1468"/>
                      <a:pt x="1" y="1868"/>
                    </a:cubicBezTo>
                    <a:lnTo>
                      <a:pt x="34" y="1868"/>
                    </a:lnTo>
                    <a:lnTo>
                      <a:pt x="34" y="2035"/>
                    </a:lnTo>
                    <a:cubicBezTo>
                      <a:pt x="34" y="2052"/>
                      <a:pt x="93" y="2060"/>
                      <a:pt x="151" y="2060"/>
                    </a:cubicBezTo>
                    <a:cubicBezTo>
                      <a:pt x="209" y="2060"/>
                      <a:pt x="268" y="2052"/>
                      <a:pt x="268" y="2035"/>
                    </a:cubicBezTo>
                    <a:lnTo>
                      <a:pt x="334" y="2035"/>
                    </a:lnTo>
                    <a:lnTo>
                      <a:pt x="334" y="2335"/>
                    </a:lnTo>
                    <a:cubicBezTo>
                      <a:pt x="334" y="2352"/>
                      <a:pt x="393" y="2360"/>
                      <a:pt x="451" y="2360"/>
                    </a:cubicBezTo>
                    <a:cubicBezTo>
                      <a:pt x="510" y="2360"/>
                      <a:pt x="568" y="2352"/>
                      <a:pt x="568" y="2335"/>
                    </a:cubicBezTo>
                    <a:lnTo>
                      <a:pt x="568" y="2269"/>
                    </a:lnTo>
                    <a:cubicBezTo>
                      <a:pt x="568" y="2302"/>
                      <a:pt x="635" y="2319"/>
                      <a:pt x="701" y="2319"/>
                    </a:cubicBezTo>
                    <a:cubicBezTo>
                      <a:pt x="768" y="2319"/>
                      <a:pt x="835" y="2302"/>
                      <a:pt x="835" y="2269"/>
                    </a:cubicBezTo>
                    <a:lnTo>
                      <a:pt x="835" y="2102"/>
                    </a:lnTo>
                    <a:lnTo>
                      <a:pt x="1002" y="2102"/>
                    </a:lnTo>
                    <a:lnTo>
                      <a:pt x="1002" y="1902"/>
                    </a:lnTo>
                    <a:lnTo>
                      <a:pt x="901" y="1902"/>
                    </a:lnTo>
                    <a:cubicBezTo>
                      <a:pt x="868" y="1535"/>
                      <a:pt x="868" y="1168"/>
                      <a:pt x="835" y="834"/>
                    </a:cubicBezTo>
                    <a:lnTo>
                      <a:pt x="835" y="567"/>
                    </a:lnTo>
                    <a:cubicBezTo>
                      <a:pt x="835" y="501"/>
                      <a:pt x="768" y="401"/>
                      <a:pt x="768" y="334"/>
                    </a:cubicBezTo>
                    <a:cubicBezTo>
                      <a:pt x="768" y="434"/>
                      <a:pt x="768" y="534"/>
                      <a:pt x="735" y="667"/>
                    </a:cubicBezTo>
                    <a:lnTo>
                      <a:pt x="701" y="701"/>
                    </a:lnTo>
                    <a:lnTo>
                      <a:pt x="701" y="67"/>
                    </a:lnTo>
                    <a:cubicBezTo>
                      <a:pt x="701" y="34"/>
                      <a:pt x="501" y="34"/>
                      <a:pt x="50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" name="Google Shape;5589;p44">
                <a:extLst>
                  <a:ext uri="{FF2B5EF4-FFF2-40B4-BE49-F238E27FC236}">
                    <a16:creationId xmlns:a16="http://schemas.microsoft.com/office/drawing/2014/main" xmlns="" id="{CD03D3C8-3502-439B-961F-6A592AC5F30D}"/>
                  </a:ext>
                </a:extLst>
              </p:cNvPr>
              <p:cNvSpPr/>
              <p:nvPr/>
            </p:nvSpPr>
            <p:spPr>
              <a:xfrm>
                <a:off x="-4715696" y="4468402"/>
                <a:ext cx="74087" cy="184009"/>
              </a:xfrm>
              <a:custGeom>
                <a:avLst/>
                <a:gdLst/>
                <a:ahLst/>
                <a:cxnLst/>
                <a:rect l="l" t="t" r="r" b="b"/>
                <a:pathLst>
                  <a:path w="1102" h="2737" extrusionOk="0">
                    <a:moveTo>
                      <a:pt x="801" y="1"/>
                    </a:moveTo>
                    <a:cubicBezTo>
                      <a:pt x="801" y="68"/>
                      <a:pt x="801" y="134"/>
                      <a:pt x="768" y="201"/>
                    </a:cubicBezTo>
                    <a:lnTo>
                      <a:pt x="734" y="201"/>
                    </a:lnTo>
                    <a:lnTo>
                      <a:pt x="734" y="34"/>
                    </a:lnTo>
                    <a:cubicBezTo>
                      <a:pt x="734" y="101"/>
                      <a:pt x="501" y="101"/>
                      <a:pt x="501" y="134"/>
                    </a:cubicBezTo>
                    <a:lnTo>
                      <a:pt x="501" y="201"/>
                    </a:lnTo>
                    <a:lnTo>
                      <a:pt x="434" y="301"/>
                    </a:lnTo>
                    <a:cubicBezTo>
                      <a:pt x="434" y="368"/>
                      <a:pt x="401" y="468"/>
                      <a:pt x="401" y="535"/>
                    </a:cubicBezTo>
                    <a:lnTo>
                      <a:pt x="401" y="501"/>
                    </a:lnTo>
                    <a:lnTo>
                      <a:pt x="401" y="234"/>
                    </a:lnTo>
                    <a:cubicBezTo>
                      <a:pt x="267" y="901"/>
                      <a:pt x="134" y="1635"/>
                      <a:pt x="1" y="2302"/>
                    </a:cubicBezTo>
                    <a:lnTo>
                      <a:pt x="67" y="2302"/>
                    </a:lnTo>
                    <a:cubicBezTo>
                      <a:pt x="67" y="2336"/>
                      <a:pt x="67" y="2403"/>
                      <a:pt x="1" y="2469"/>
                    </a:cubicBezTo>
                    <a:cubicBezTo>
                      <a:pt x="1" y="2503"/>
                      <a:pt x="267" y="2503"/>
                      <a:pt x="267" y="2503"/>
                    </a:cubicBezTo>
                    <a:lnTo>
                      <a:pt x="267" y="2469"/>
                    </a:lnTo>
                    <a:lnTo>
                      <a:pt x="334" y="2469"/>
                    </a:lnTo>
                    <a:lnTo>
                      <a:pt x="301" y="2703"/>
                    </a:lnTo>
                    <a:lnTo>
                      <a:pt x="568" y="2736"/>
                    </a:lnTo>
                    <a:lnTo>
                      <a:pt x="568" y="2669"/>
                    </a:lnTo>
                    <a:cubicBezTo>
                      <a:pt x="568" y="2669"/>
                      <a:pt x="657" y="2684"/>
                      <a:pt x="716" y="2684"/>
                    </a:cubicBezTo>
                    <a:cubicBezTo>
                      <a:pt x="746" y="2684"/>
                      <a:pt x="768" y="2680"/>
                      <a:pt x="768" y="2669"/>
                    </a:cubicBezTo>
                    <a:cubicBezTo>
                      <a:pt x="768" y="2569"/>
                      <a:pt x="768" y="2536"/>
                      <a:pt x="801" y="2469"/>
                    </a:cubicBezTo>
                    <a:lnTo>
                      <a:pt x="935" y="2469"/>
                    </a:lnTo>
                    <a:lnTo>
                      <a:pt x="935" y="2236"/>
                    </a:lnTo>
                    <a:cubicBezTo>
                      <a:pt x="968" y="2036"/>
                      <a:pt x="1001" y="1669"/>
                      <a:pt x="1068" y="1302"/>
                    </a:cubicBezTo>
                    <a:cubicBezTo>
                      <a:pt x="1068" y="1035"/>
                      <a:pt x="1101" y="835"/>
                      <a:pt x="1101" y="601"/>
                    </a:cubicBezTo>
                    <a:cubicBezTo>
                      <a:pt x="1101" y="501"/>
                      <a:pt x="1068" y="434"/>
                      <a:pt x="1068" y="334"/>
                    </a:cubicBezTo>
                    <a:cubicBezTo>
                      <a:pt x="1001" y="468"/>
                      <a:pt x="1001" y="601"/>
                      <a:pt x="968" y="701"/>
                    </a:cubicBezTo>
                    <a:lnTo>
                      <a:pt x="968" y="768"/>
                    </a:lnTo>
                    <a:lnTo>
                      <a:pt x="968" y="835"/>
                    </a:lnTo>
                    <a:lnTo>
                      <a:pt x="935" y="835"/>
                    </a:lnTo>
                    <a:cubicBezTo>
                      <a:pt x="968" y="568"/>
                      <a:pt x="968" y="334"/>
                      <a:pt x="1001" y="68"/>
                    </a:cubicBezTo>
                    <a:cubicBezTo>
                      <a:pt x="1001" y="68"/>
                      <a:pt x="801" y="34"/>
                      <a:pt x="801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" name="Google Shape;5590;p44">
                <a:extLst>
                  <a:ext uri="{FF2B5EF4-FFF2-40B4-BE49-F238E27FC236}">
                    <a16:creationId xmlns:a16="http://schemas.microsoft.com/office/drawing/2014/main" xmlns="" id="{3780ADAA-3657-4455-8E91-B4B10C5E20C8}"/>
                  </a:ext>
                </a:extLst>
              </p:cNvPr>
              <p:cNvSpPr/>
              <p:nvPr/>
            </p:nvSpPr>
            <p:spPr>
              <a:xfrm>
                <a:off x="-4581102" y="4380936"/>
                <a:ext cx="67297" cy="197455"/>
              </a:xfrm>
              <a:custGeom>
                <a:avLst/>
                <a:gdLst/>
                <a:ahLst/>
                <a:cxnLst/>
                <a:rect l="l" t="t" r="r" b="b"/>
                <a:pathLst>
                  <a:path w="1001" h="2937" extrusionOk="0">
                    <a:moveTo>
                      <a:pt x="467" y="1"/>
                    </a:moveTo>
                    <a:lnTo>
                      <a:pt x="467" y="201"/>
                    </a:lnTo>
                    <a:lnTo>
                      <a:pt x="434" y="201"/>
                    </a:lnTo>
                    <a:lnTo>
                      <a:pt x="434" y="68"/>
                    </a:lnTo>
                    <a:cubicBezTo>
                      <a:pt x="434" y="101"/>
                      <a:pt x="234" y="101"/>
                      <a:pt x="234" y="134"/>
                    </a:cubicBezTo>
                    <a:lnTo>
                      <a:pt x="234" y="201"/>
                    </a:lnTo>
                    <a:cubicBezTo>
                      <a:pt x="167" y="268"/>
                      <a:pt x="133" y="301"/>
                      <a:pt x="133" y="334"/>
                    </a:cubicBezTo>
                    <a:lnTo>
                      <a:pt x="133" y="268"/>
                    </a:lnTo>
                    <a:cubicBezTo>
                      <a:pt x="133" y="334"/>
                      <a:pt x="100" y="435"/>
                      <a:pt x="100" y="501"/>
                    </a:cubicBezTo>
                    <a:cubicBezTo>
                      <a:pt x="67" y="1168"/>
                      <a:pt x="0" y="1802"/>
                      <a:pt x="0" y="2469"/>
                    </a:cubicBezTo>
                    <a:lnTo>
                      <a:pt x="67" y="2469"/>
                    </a:lnTo>
                    <a:lnTo>
                      <a:pt x="67" y="2636"/>
                    </a:lnTo>
                    <a:lnTo>
                      <a:pt x="300" y="2636"/>
                    </a:lnTo>
                    <a:lnTo>
                      <a:pt x="300" y="2603"/>
                    </a:lnTo>
                    <a:lnTo>
                      <a:pt x="334" y="2603"/>
                    </a:lnTo>
                    <a:lnTo>
                      <a:pt x="334" y="2870"/>
                    </a:lnTo>
                    <a:lnTo>
                      <a:pt x="600" y="2936"/>
                    </a:lnTo>
                    <a:lnTo>
                      <a:pt x="600" y="2836"/>
                    </a:lnTo>
                    <a:lnTo>
                      <a:pt x="834" y="2836"/>
                    </a:lnTo>
                    <a:lnTo>
                      <a:pt x="834" y="2669"/>
                    </a:lnTo>
                    <a:lnTo>
                      <a:pt x="1001" y="2669"/>
                    </a:lnTo>
                    <a:lnTo>
                      <a:pt x="1001" y="2469"/>
                    </a:lnTo>
                    <a:cubicBezTo>
                      <a:pt x="945" y="2480"/>
                      <a:pt x="908" y="2484"/>
                      <a:pt x="883" y="2484"/>
                    </a:cubicBezTo>
                    <a:cubicBezTo>
                      <a:pt x="834" y="2484"/>
                      <a:pt x="834" y="2469"/>
                      <a:pt x="834" y="2469"/>
                    </a:cubicBezTo>
                    <a:cubicBezTo>
                      <a:pt x="801" y="1936"/>
                      <a:pt x="801" y="1435"/>
                      <a:pt x="767" y="902"/>
                    </a:cubicBezTo>
                    <a:lnTo>
                      <a:pt x="767" y="535"/>
                    </a:lnTo>
                    <a:cubicBezTo>
                      <a:pt x="767" y="468"/>
                      <a:pt x="734" y="401"/>
                      <a:pt x="734" y="301"/>
                    </a:cubicBezTo>
                    <a:lnTo>
                      <a:pt x="734" y="635"/>
                    </a:lnTo>
                    <a:cubicBezTo>
                      <a:pt x="734" y="668"/>
                      <a:pt x="667" y="668"/>
                      <a:pt x="667" y="701"/>
                    </a:cubicBezTo>
                    <a:lnTo>
                      <a:pt x="667" y="101"/>
                    </a:lnTo>
                    <a:cubicBezTo>
                      <a:pt x="667" y="34"/>
                      <a:pt x="467" y="34"/>
                      <a:pt x="467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" name="Google Shape;5591;p44">
                <a:extLst>
                  <a:ext uri="{FF2B5EF4-FFF2-40B4-BE49-F238E27FC236}">
                    <a16:creationId xmlns:a16="http://schemas.microsoft.com/office/drawing/2014/main" xmlns="" id="{5C119B5D-6890-43B7-97A2-3E59621F2CC7}"/>
                  </a:ext>
                </a:extLst>
              </p:cNvPr>
              <p:cNvSpPr/>
              <p:nvPr/>
            </p:nvSpPr>
            <p:spPr>
              <a:xfrm>
                <a:off x="-4426406" y="4654561"/>
                <a:ext cx="69583" cy="186227"/>
              </a:xfrm>
              <a:custGeom>
                <a:avLst/>
                <a:gdLst/>
                <a:ahLst/>
                <a:cxnLst/>
                <a:rect l="l" t="t" r="r" b="b"/>
                <a:pathLst>
                  <a:path w="1035" h="2770" extrusionOk="0">
                    <a:moveTo>
                      <a:pt x="634" y="0"/>
                    </a:moveTo>
                    <a:lnTo>
                      <a:pt x="634" y="201"/>
                    </a:lnTo>
                    <a:lnTo>
                      <a:pt x="601" y="201"/>
                    </a:lnTo>
                    <a:lnTo>
                      <a:pt x="601" y="34"/>
                    </a:lnTo>
                    <a:cubicBezTo>
                      <a:pt x="601" y="67"/>
                      <a:pt x="368" y="67"/>
                      <a:pt x="368" y="101"/>
                    </a:cubicBezTo>
                    <a:lnTo>
                      <a:pt x="368" y="201"/>
                    </a:lnTo>
                    <a:lnTo>
                      <a:pt x="301" y="267"/>
                    </a:lnTo>
                    <a:cubicBezTo>
                      <a:pt x="301" y="367"/>
                      <a:pt x="268" y="401"/>
                      <a:pt x="268" y="501"/>
                    </a:cubicBezTo>
                    <a:lnTo>
                      <a:pt x="268" y="234"/>
                    </a:lnTo>
                    <a:cubicBezTo>
                      <a:pt x="34" y="901"/>
                      <a:pt x="1" y="1602"/>
                      <a:pt x="101" y="2302"/>
                    </a:cubicBezTo>
                    <a:lnTo>
                      <a:pt x="101" y="2469"/>
                    </a:lnTo>
                    <a:cubicBezTo>
                      <a:pt x="101" y="2502"/>
                      <a:pt x="159" y="2519"/>
                      <a:pt x="218" y="2519"/>
                    </a:cubicBezTo>
                    <a:cubicBezTo>
                      <a:pt x="276" y="2519"/>
                      <a:pt x="334" y="2502"/>
                      <a:pt x="334" y="2469"/>
                    </a:cubicBezTo>
                    <a:lnTo>
                      <a:pt x="368" y="2469"/>
                    </a:lnTo>
                    <a:lnTo>
                      <a:pt x="368" y="2769"/>
                    </a:lnTo>
                    <a:lnTo>
                      <a:pt x="634" y="2769"/>
                    </a:lnTo>
                    <a:lnTo>
                      <a:pt x="634" y="2736"/>
                    </a:lnTo>
                    <a:lnTo>
                      <a:pt x="868" y="2736"/>
                    </a:lnTo>
                    <a:lnTo>
                      <a:pt x="868" y="2569"/>
                    </a:lnTo>
                    <a:lnTo>
                      <a:pt x="1035" y="2569"/>
                    </a:lnTo>
                    <a:cubicBezTo>
                      <a:pt x="935" y="2569"/>
                      <a:pt x="935" y="2502"/>
                      <a:pt x="968" y="2402"/>
                    </a:cubicBezTo>
                    <a:cubicBezTo>
                      <a:pt x="968" y="1868"/>
                      <a:pt x="935" y="1335"/>
                      <a:pt x="935" y="768"/>
                    </a:cubicBezTo>
                    <a:lnTo>
                      <a:pt x="935" y="568"/>
                    </a:lnTo>
                    <a:cubicBezTo>
                      <a:pt x="935" y="501"/>
                      <a:pt x="868" y="401"/>
                      <a:pt x="868" y="334"/>
                    </a:cubicBezTo>
                    <a:cubicBezTo>
                      <a:pt x="835" y="501"/>
                      <a:pt x="801" y="668"/>
                      <a:pt x="801" y="834"/>
                    </a:cubicBezTo>
                    <a:cubicBezTo>
                      <a:pt x="801" y="568"/>
                      <a:pt x="801" y="334"/>
                      <a:pt x="835" y="67"/>
                    </a:cubicBezTo>
                    <a:cubicBezTo>
                      <a:pt x="835" y="67"/>
                      <a:pt x="634" y="34"/>
                      <a:pt x="634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" name="Google Shape;5592;p44">
                <a:extLst>
                  <a:ext uri="{FF2B5EF4-FFF2-40B4-BE49-F238E27FC236}">
                    <a16:creationId xmlns:a16="http://schemas.microsoft.com/office/drawing/2014/main" xmlns="" id="{D5CFE9B6-71C3-4BCC-9B2E-2CB32A72E4C7}"/>
                  </a:ext>
                </a:extLst>
              </p:cNvPr>
              <p:cNvSpPr/>
              <p:nvPr/>
            </p:nvSpPr>
            <p:spPr>
              <a:xfrm>
                <a:off x="-4666349" y="4840720"/>
                <a:ext cx="69583" cy="173857"/>
              </a:xfrm>
              <a:custGeom>
                <a:avLst/>
                <a:gdLst/>
                <a:ahLst/>
                <a:cxnLst/>
                <a:rect l="l" t="t" r="r" b="b"/>
                <a:pathLst>
                  <a:path w="1035" h="2586" extrusionOk="0">
                    <a:moveTo>
                      <a:pt x="568" y="0"/>
                    </a:moveTo>
                    <a:lnTo>
                      <a:pt x="568" y="200"/>
                    </a:lnTo>
                    <a:lnTo>
                      <a:pt x="534" y="200"/>
                    </a:lnTo>
                    <a:lnTo>
                      <a:pt x="534" y="33"/>
                    </a:lnTo>
                    <a:cubicBezTo>
                      <a:pt x="534" y="100"/>
                      <a:pt x="334" y="100"/>
                      <a:pt x="334" y="134"/>
                    </a:cubicBezTo>
                    <a:lnTo>
                      <a:pt x="334" y="200"/>
                    </a:lnTo>
                    <a:cubicBezTo>
                      <a:pt x="267" y="267"/>
                      <a:pt x="234" y="300"/>
                      <a:pt x="234" y="334"/>
                    </a:cubicBezTo>
                    <a:cubicBezTo>
                      <a:pt x="234" y="434"/>
                      <a:pt x="234" y="500"/>
                      <a:pt x="201" y="601"/>
                    </a:cubicBezTo>
                    <a:lnTo>
                      <a:pt x="201" y="534"/>
                    </a:lnTo>
                    <a:lnTo>
                      <a:pt x="201" y="367"/>
                    </a:lnTo>
                    <a:cubicBezTo>
                      <a:pt x="101" y="934"/>
                      <a:pt x="34" y="1468"/>
                      <a:pt x="0" y="2035"/>
                    </a:cubicBezTo>
                    <a:lnTo>
                      <a:pt x="34" y="2035"/>
                    </a:lnTo>
                    <a:lnTo>
                      <a:pt x="34" y="2202"/>
                    </a:lnTo>
                    <a:cubicBezTo>
                      <a:pt x="34" y="2268"/>
                      <a:pt x="267" y="2268"/>
                      <a:pt x="267" y="2268"/>
                    </a:cubicBezTo>
                    <a:lnTo>
                      <a:pt x="367" y="2268"/>
                    </a:lnTo>
                    <a:lnTo>
                      <a:pt x="367" y="2535"/>
                    </a:lnTo>
                    <a:cubicBezTo>
                      <a:pt x="367" y="2569"/>
                      <a:pt x="426" y="2585"/>
                      <a:pt x="484" y="2585"/>
                    </a:cubicBezTo>
                    <a:cubicBezTo>
                      <a:pt x="543" y="2585"/>
                      <a:pt x="601" y="2569"/>
                      <a:pt x="601" y="2535"/>
                    </a:cubicBezTo>
                    <a:lnTo>
                      <a:pt x="601" y="2502"/>
                    </a:lnTo>
                    <a:cubicBezTo>
                      <a:pt x="601" y="2502"/>
                      <a:pt x="720" y="2517"/>
                      <a:pt x="799" y="2517"/>
                    </a:cubicBezTo>
                    <a:cubicBezTo>
                      <a:pt x="838" y="2517"/>
                      <a:pt x="868" y="2513"/>
                      <a:pt x="868" y="2502"/>
                    </a:cubicBezTo>
                    <a:lnTo>
                      <a:pt x="868" y="2335"/>
                    </a:lnTo>
                    <a:lnTo>
                      <a:pt x="1001" y="2335"/>
                    </a:lnTo>
                    <a:lnTo>
                      <a:pt x="1001" y="2135"/>
                    </a:lnTo>
                    <a:lnTo>
                      <a:pt x="1035" y="2135"/>
                    </a:lnTo>
                    <a:cubicBezTo>
                      <a:pt x="901" y="1735"/>
                      <a:pt x="901" y="1401"/>
                      <a:pt x="901" y="1001"/>
                    </a:cubicBezTo>
                    <a:lnTo>
                      <a:pt x="901" y="567"/>
                    </a:lnTo>
                    <a:cubicBezTo>
                      <a:pt x="901" y="467"/>
                      <a:pt x="868" y="400"/>
                      <a:pt x="868" y="300"/>
                    </a:cubicBezTo>
                    <a:lnTo>
                      <a:pt x="834" y="667"/>
                    </a:lnTo>
                    <a:cubicBezTo>
                      <a:pt x="768" y="734"/>
                      <a:pt x="768" y="734"/>
                      <a:pt x="768" y="767"/>
                    </a:cubicBezTo>
                    <a:lnTo>
                      <a:pt x="768" y="834"/>
                    </a:lnTo>
                    <a:lnTo>
                      <a:pt x="734" y="834"/>
                    </a:lnTo>
                    <a:cubicBezTo>
                      <a:pt x="734" y="601"/>
                      <a:pt x="768" y="334"/>
                      <a:pt x="768" y="100"/>
                    </a:cubicBezTo>
                    <a:cubicBezTo>
                      <a:pt x="768" y="100"/>
                      <a:pt x="568" y="33"/>
                      <a:pt x="568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" name="Google Shape;5593;p44">
                <a:extLst>
                  <a:ext uri="{FF2B5EF4-FFF2-40B4-BE49-F238E27FC236}">
                    <a16:creationId xmlns:a16="http://schemas.microsoft.com/office/drawing/2014/main" xmlns="" id="{B6926B3A-25B8-4535-957B-28CE27B47277}"/>
                  </a:ext>
                </a:extLst>
              </p:cNvPr>
              <p:cNvSpPr/>
              <p:nvPr/>
            </p:nvSpPr>
            <p:spPr>
              <a:xfrm>
                <a:off x="-4511586" y="5006643"/>
                <a:ext cx="81079" cy="78592"/>
              </a:xfrm>
              <a:custGeom>
                <a:avLst/>
                <a:gdLst/>
                <a:ahLst/>
                <a:cxnLst/>
                <a:rect l="l" t="t" r="r" b="b"/>
                <a:pathLst>
                  <a:path w="1206" h="1169" extrusionOk="0">
                    <a:moveTo>
                      <a:pt x="767" y="1"/>
                    </a:moveTo>
                    <a:cubicBezTo>
                      <a:pt x="634" y="1"/>
                      <a:pt x="634" y="101"/>
                      <a:pt x="634" y="167"/>
                    </a:cubicBezTo>
                    <a:cubicBezTo>
                      <a:pt x="601" y="167"/>
                      <a:pt x="601" y="134"/>
                      <a:pt x="567" y="134"/>
                    </a:cubicBezTo>
                    <a:cubicBezTo>
                      <a:pt x="467" y="134"/>
                      <a:pt x="434" y="201"/>
                      <a:pt x="434" y="267"/>
                    </a:cubicBezTo>
                    <a:lnTo>
                      <a:pt x="400" y="267"/>
                    </a:lnTo>
                    <a:cubicBezTo>
                      <a:pt x="267" y="267"/>
                      <a:pt x="267" y="334"/>
                      <a:pt x="267" y="401"/>
                    </a:cubicBezTo>
                    <a:cubicBezTo>
                      <a:pt x="200" y="401"/>
                      <a:pt x="134" y="468"/>
                      <a:pt x="134" y="534"/>
                    </a:cubicBezTo>
                    <a:cubicBezTo>
                      <a:pt x="0" y="601"/>
                      <a:pt x="167" y="868"/>
                      <a:pt x="300" y="868"/>
                    </a:cubicBezTo>
                    <a:cubicBezTo>
                      <a:pt x="434" y="1001"/>
                      <a:pt x="601" y="1168"/>
                      <a:pt x="667" y="1168"/>
                    </a:cubicBezTo>
                    <a:cubicBezTo>
                      <a:pt x="767" y="1168"/>
                      <a:pt x="767" y="1101"/>
                      <a:pt x="667" y="1001"/>
                    </a:cubicBezTo>
                    <a:lnTo>
                      <a:pt x="667" y="1001"/>
                    </a:lnTo>
                    <a:cubicBezTo>
                      <a:pt x="767" y="1101"/>
                      <a:pt x="867" y="1168"/>
                      <a:pt x="934" y="1168"/>
                    </a:cubicBezTo>
                    <a:cubicBezTo>
                      <a:pt x="1101" y="1168"/>
                      <a:pt x="767" y="701"/>
                      <a:pt x="567" y="534"/>
                    </a:cubicBezTo>
                    <a:cubicBezTo>
                      <a:pt x="567" y="534"/>
                      <a:pt x="601" y="534"/>
                      <a:pt x="601" y="501"/>
                    </a:cubicBezTo>
                    <a:lnTo>
                      <a:pt x="734" y="634"/>
                    </a:lnTo>
                    <a:cubicBezTo>
                      <a:pt x="867" y="801"/>
                      <a:pt x="1001" y="901"/>
                      <a:pt x="1101" y="901"/>
                    </a:cubicBezTo>
                    <a:cubicBezTo>
                      <a:pt x="1168" y="901"/>
                      <a:pt x="1134" y="801"/>
                      <a:pt x="1068" y="668"/>
                    </a:cubicBezTo>
                    <a:cubicBezTo>
                      <a:pt x="1101" y="668"/>
                      <a:pt x="1101" y="701"/>
                      <a:pt x="1134" y="701"/>
                    </a:cubicBezTo>
                    <a:cubicBezTo>
                      <a:pt x="1145" y="708"/>
                      <a:pt x="1153" y="712"/>
                      <a:pt x="1159" y="712"/>
                    </a:cubicBezTo>
                    <a:cubicBezTo>
                      <a:pt x="1205" y="712"/>
                      <a:pt x="1083" y="483"/>
                      <a:pt x="934" y="334"/>
                    </a:cubicBezTo>
                    <a:cubicBezTo>
                      <a:pt x="1068" y="267"/>
                      <a:pt x="901" y="1"/>
                      <a:pt x="767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" name="Google Shape;5594;p44">
                <a:extLst>
                  <a:ext uri="{FF2B5EF4-FFF2-40B4-BE49-F238E27FC236}">
                    <a16:creationId xmlns:a16="http://schemas.microsoft.com/office/drawing/2014/main" xmlns="" id="{A6F6E784-C73D-4594-90F3-2FC2E6F54D67}"/>
                  </a:ext>
                </a:extLst>
              </p:cNvPr>
              <p:cNvSpPr/>
              <p:nvPr/>
            </p:nvSpPr>
            <p:spPr>
              <a:xfrm>
                <a:off x="-4486913" y="4993197"/>
                <a:ext cx="67297" cy="111602"/>
              </a:xfrm>
              <a:custGeom>
                <a:avLst/>
                <a:gdLst/>
                <a:ahLst/>
                <a:cxnLst/>
                <a:rect l="l" t="t" r="r" b="b"/>
                <a:pathLst>
                  <a:path w="1001" h="1660" extrusionOk="0">
                    <a:moveTo>
                      <a:pt x="434" y="1068"/>
                    </a:moveTo>
                    <a:cubicBezTo>
                      <a:pt x="500" y="1135"/>
                      <a:pt x="434" y="1135"/>
                      <a:pt x="434" y="1168"/>
                    </a:cubicBezTo>
                    <a:lnTo>
                      <a:pt x="434" y="1068"/>
                    </a:lnTo>
                    <a:close/>
                    <a:moveTo>
                      <a:pt x="500" y="0"/>
                    </a:moveTo>
                    <a:lnTo>
                      <a:pt x="500" y="201"/>
                    </a:lnTo>
                    <a:lnTo>
                      <a:pt x="434" y="201"/>
                    </a:lnTo>
                    <a:lnTo>
                      <a:pt x="434" y="34"/>
                    </a:lnTo>
                    <a:cubicBezTo>
                      <a:pt x="434" y="67"/>
                      <a:pt x="234" y="67"/>
                      <a:pt x="234" y="134"/>
                    </a:cubicBezTo>
                    <a:lnTo>
                      <a:pt x="234" y="201"/>
                    </a:lnTo>
                    <a:cubicBezTo>
                      <a:pt x="200" y="234"/>
                      <a:pt x="167" y="301"/>
                      <a:pt x="167" y="334"/>
                    </a:cubicBezTo>
                    <a:lnTo>
                      <a:pt x="167" y="534"/>
                    </a:lnTo>
                    <a:cubicBezTo>
                      <a:pt x="167" y="467"/>
                      <a:pt x="167" y="367"/>
                      <a:pt x="100" y="301"/>
                    </a:cubicBezTo>
                    <a:lnTo>
                      <a:pt x="0" y="1168"/>
                    </a:lnTo>
                    <a:lnTo>
                      <a:pt x="33" y="1201"/>
                    </a:lnTo>
                    <a:lnTo>
                      <a:pt x="33" y="1368"/>
                    </a:lnTo>
                    <a:cubicBezTo>
                      <a:pt x="33" y="1385"/>
                      <a:pt x="83" y="1393"/>
                      <a:pt x="133" y="1393"/>
                    </a:cubicBezTo>
                    <a:cubicBezTo>
                      <a:pt x="184" y="1393"/>
                      <a:pt x="234" y="1385"/>
                      <a:pt x="234" y="1368"/>
                    </a:cubicBezTo>
                    <a:lnTo>
                      <a:pt x="334" y="1368"/>
                    </a:lnTo>
                    <a:lnTo>
                      <a:pt x="334" y="1635"/>
                    </a:lnTo>
                    <a:cubicBezTo>
                      <a:pt x="334" y="1652"/>
                      <a:pt x="392" y="1660"/>
                      <a:pt x="450" y="1660"/>
                    </a:cubicBezTo>
                    <a:cubicBezTo>
                      <a:pt x="509" y="1660"/>
                      <a:pt x="567" y="1652"/>
                      <a:pt x="567" y="1635"/>
                    </a:cubicBezTo>
                    <a:lnTo>
                      <a:pt x="567" y="1535"/>
                    </a:lnTo>
                    <a:cubicBezTo>
                      <a:pt x="567" y="1551"/>
                      <a:pt x="634" y="1560"/>
                      <a:pt x="701" y="1560"/>
                    </a:cubicBezTo>
                    <a:cubicBezTo>
                      <a:pt x="767" y="1560"/>
                      <a:pt x="834" y="1551"/>
                      <a:pt x="834" y="1535"/>
                    </a:cubicBezTo>
                    <a:lnTo>
                      <a:pt x="834" y="1368"/>
                    </a:lnTo>
                    <a:cubicBezTo>
                      <a:pt x="901" y="1368"/>
                      <a:pt x="1001" y="1368"/>
                      <a:pt x="1001" y="1335"/>
                    </a:cubicBezTo>
                    <a:lnTo>
                      <a:pt x="1001" y="1135"/>
                    </a:lnTo>
                    <a:cubicBezTo>
                      <a:pt x="916" y="1198"/>
                      <a:pt x="899" y="1221"/>
                      <a:pt x="897" y="1221"/>
                    </a:cubicBezTo>
                    <a:cubicBezTo>
                      <a:pt x="896" y="1221"/>
                      <a:pt x="901" y="1213"/>
                      <a:pt x="901" y="1201"/>
                    </a:cubicBezTo>
                    <a:cubicBezTo>
                      <a:pt x="867" y="1001"/>
                      <a:pt x="867" y="834"/>
                      <a:pt x="834" y="634"/>
                    </a:cubicBezTo>
                    <a:lnTo>
                      <a:pt x="834" y="534"/>
                    </a:lnTo>
                    <a:lnTo>
                      <a:pt x="834" y="501"/>
                    </a:lnTo>
                    <a:cubicBezTo>
                      <a:pt x="834" y="401"/>
                      <a:pt x="767" y="367"/>
                      <a:pt x="767" y="301"/>
                    </a:cubicBezTo>
                    <a:cubicBezTo>
                      <a:pt x="767" y="401"/>
                      <a:pt x="734" y="534"/>
                      <a:pt x="734" y="668"/>
                    </a:cubicBezTo>
                    <a:lnTo>
                      <a:pt x="701" y="701"/>
                    </a:lnTo>
                    <a:lnTo>
                      <a:pt x="701" y="67"/>
                    </a:lnTo>
                    <a:cubicBezTo>
                      <a:pt x="701" y="34"/>
                      <a:pt x="500" y="34"/>
                      <a:pt x="500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" name="Google Shape;5595;p44">
                <a:extLst>
                  <a:ext uri="{FF2B5EF4-FFF2-40B4-BE49-F238E27FC236}">
                    <a16:creationId xmlns:a16="http://schemas.microsoft.com/office/drawing/2014/main" xmlns="" id="{73AFEAE8-4509-49E1-A690-C6369B38027F}"/>
                  </a:ext>
                </a:extLst>
              </p:cNvPr>
              <p:cNvSpPr/>
              <p:nvPr/>
            </p:nvSpPr>
            <p:spPr>
              <a:xfrm>
                <a:off x="-4278365" y="4787302"/>
                <a:ext cx="71802" cy="234297"/>
              </a:xfrm>
              <a:custGeom>
                <a:avLst/>
                <a:gdLst/>
                <a:ahLst/>
                <a:cxnLst/>
                <a:rect l="l" t="t" r="r" b="b"/>
                <a:pathLst>
                  <a:path w="1068" h="3485" extrusionOk="0">
                    <a:moveTo>
                      <a:pt x="634" y="1"/>
                    </a:moveTo>
                    <a:lnTo>
                      <a:pt x="634" y="201"/>
                    </a:lnTo>
                    <a:lnTo>
                      <a:pt x="601" y="201"/>
                    </a:lnTo>
                    <a:lnTo>
                      <a:pt x="601" y="34"/>
                    </a:lnTo>
                    <a:cubicBezTo>
                      <a:pt x="601" y="101"/>
                      <a:pt x="367" y="101"/>
                      <a:pt x="367" y="134"/>
                    </a:cubicBezTo>
                    <a:lnTo>
                      <a:pt x="367" y="201"/>
                    </a:lnTo>
                    <a:cubicBezTo>
                      <a:pt x="334" y="267"/>
                      <a:pt x="300" y="301"/>
                      <a:pt x="300" y="334"/>
                    </a:cubicBezTo>
                    <a:lnTo>
                      <a:pt x="300" y="634"/>
                    </a:lnTo>
                    <a:cubicBezTo>
                      <a:pt x="300" y="634"/>
                      <a:pt x="300" y="601"/>
                      <a:pt x="267" y="601"/>
                    </a:cubicBezTo>
                    <a:lnTo>
                      <a:pt x="267" y="301"/>
                    </a:lnTo>
                    <a:cubicBezTo>
                      <a:pt x="267" y="367"/>
                      <a:pt x="200" y="468"/>
                      <a:pt x="200" y="534"/>
                    </a:cubicBezTo>
                    <a:cubicBezTo>
                      <a:pt x="134" y="1335"/>
                      <a:pt x="100" y="2135"/>
                      <a:pt x="0" y="2969"/>
                    </a:cubicBezTo>
                    <a:lnTo>
                      <a:pt x="34" y="2969"/>
                    </a:lnTo>
                    <a:lnTo>
                      <a:pt x="34" y="3136"/>
                    </a:lnTo>
                    <a:lnTo>
                      <a:pt x="300" y="3169"/>
                    </a:lnTo>
                    <a:lnTo>
                      <a:pt x="367" y="3169"/>
                    </a:lnTo>
                    <a:lnTo>
                      <a:pt x="367" y="3470"/>
                    </a:lnTo>
                    <a:cubicBezTo>
                      <a:pt x="367" y="3470"/>
                      <a:pt x="486" y="3484"/>
                      <a:pt x="565" y="3484"/>
                    </a:cubicBezTo>
                    <a:cubicBezTo>
                      <a:pt x="604" y="3484"/>
                      <a:pt x="634" y="3481"/>
                      <a:pt x="634" y="3470"/>
                    </a:cubicBezTo>
                    <a:lnTo>
                      <a:pt x="634" y="3436"/>
                    </a:lnTo>
                    <a:cubicBezTo>
                      <a:pt x="634" y="3436"/>
                      <a:pt x="753" y="3451"/>
                      <a:pt x="832" y="3451"/>
                    </a:cubicBezTo>
                    <a:cubicBezTo>
                      <a:pt x="871" y="3451"/>
                      <a:pt x="901" y="3447"/>
                      <a:pt x="901" y="3436"/>
                    </a:cubicBezTo>
                    <a:lnTo>
                      <a:pt x="901" y="3270"/>
                    </a:lnTo>
                    <a:lnTo>
                      <a:pt x="1001" y="3270"/>
                    </a:lnTo>
                    <a:lnTo>
                      <a:pt x="1001" y="3036"/>
                    </a:lnTo>
                    <a:lnTo>
                      <a:pt x="1068" y="3036"/>
                    </a:lnTo>
                    <a:cubicBezTo>
                      <a:pt x="934" y="2436"/>
                      <a:pt x="934" y="1802"/>
                      <a:pt x="934" y="1168"/>
                    </a:cubicBezTo>
                    <a:lnTo>
                      <a:pt x="934" y="601"/>
                    </a:lnTo>
                    <a:cubicBezTo>
                      <a:pt x="934" y="501"/>
                      <a:pt x="901" y="434"/>
                      <a:pt x="901" y="334"/>
                    </a:cubicBezTo>
                    <a:cubicBezTo>
                      <a:pt x="901" y="468"/>
                      <a:pt x="901" y="601"/>
                      <a:pt x="834" y="668"/>
                    </a:cubicBezTo>
                    <a:cubicBezTo>
                      <a:pt x="815" y="687"/>
                      <a:pt x="807" y="695"/>
                      <a:pt x="803" y="711"/>
                    </a:cubicBezTo>
                    <a:lnTo>
                      <a:pt x="803" y="711"/>
                    </a:lnTo>
                    <a:cubicBezTo>
                      <a:pt x="811" y="510"/>
                      <a:pt x="834" y="294"/>
                      <a:pt x="834" y="101"/>
                    </a:cubicBezTo>
                    <a:cubicBezTo>
                      <a:pt x="834" y="101"/>
                      <a:pt x="634" y="34"/>
                      <a:pt x="634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" name="Google Shape;5596;p44">
                <a:extLst>
                  <a:ext uri="{FF2B5EF4-FFF2-40B4-BE49-F238E27FC236}">
                    <a16:creationId xmlns:a16="http://schemas.microsoft.com/office/drawing/2014/main" xmlns="" id="{86178CD6-ADE2-4FA6-902B-6EBD85EAECBE}"/>
                  </a:ext>
                </a:extLst>
              </p:cNvPr>
              <p:cNvSpPr/>
              <p:nvPr/>
            </p:nvSpPr>
            <p:spPr>
              <a:xfrm>
                <a:off x="-4092273" y="4999904"/>
                <a:ext cx="67364" cy="149183"/>
              </a:xfrm>
              <a:custGeom>
                <a:avLst/>
                <a:gdLst/>
                <a:ahLst/>
                <a:cxnLst/>
                <a:rect l="l" t="t" r="r" b="b"/>
                <a:pathLst>
                  <a:path w="1002" h="2219" extrusionOk="0">
                    <a:moveTo>
                      <a:pt x="501" y="0"/>
                    </a:moveTo>
                    <a:lnTo>
                      <a:pt x="501" y="234"/>
                    </a:lnTo>
                    <a:lnTo>
                      <a:pt x="435" y="234"/>
                    </a:lnTo>
                    <a:lnTo>
                      <a:pt x="435" y="67"/>
                    </a:lnTo>
                    <a:cubicBezTo>
                      <a:pt x="435" y="101"/>
                      <a:pt x="234" y="101"/>
                      <a:pt x="234" y="134"/>
                    </a:cubicBezTo>
                    <a:lnTo>
                      <a:pt x="234" y="234"/>
                    </a:lnTo>
                    <a:cubicBezTo>
                      <a:pt x="201" y="267"/>
                      <a:pt x="168" y="301"/>
                      <a:pt x="168" y="334"/>
                    </a:cubicBezTo>
                    <a:lnTo>
                      <a:pt x="168" y="634"/>
                    </a:lnTo>
                    <a:cubicBezTo>
                      <a:pt x="168" y="501"/>
                      <a:pt x="168" y="434"/>
                      <a:pt x="101" y="301"/>
                    </a:cubicBezTo>
                    <a:cubicBezTo>
                      <a:pt x="101" y="401"/>
                      <a:pt x="68" y="467"/>
                      <a:pt x="68" y="568"/>
                    </a:cubicBezTo>
                    <a:cubicBezTo>
                      <a:pt x="34" y="934"/>
                      <a:pt x="1" y="1335"/>
                      <a:pt x="1" y="1735"/>
                    </a:cubicBezTo>
                    <a:lnTo>
                      <a:pt x="34" y="1735"/>
                    </a:lnTo>
                    <a:lnTo>
                      <a:pt x="34" y="1902"/>
                    </a:lnTo>
                    <a:cubicBezTo>
                      <a:pt x="34" y="1918"/>
                      <a:pt x="93" y="1927"/>
                      <a:pt x="151" y="1927"/>
                    </a:cubicBezTo>
                    <a:cubicBezTo>
                      <a:pt x="209" y="1927"/>
                      <a:pt x="268" y="1918"/>
                      <a:pt x="268" y="1902"/>
                    </a:cubicBezTo>
                    <a:lnTo>
                      <a:pt x="334" y="1902"/>
                    </a:lnTo>
                    <a:lnTo>
                      <a:pt x="334" y="2169"/>
                    </a:lnTo>
                    <a:cubicBezTo>
                      <a:pt x="334" y="2202"/>
                      <a:pt x="393" y="2219"/>
                      <a:pt x="451" y="2219"/>
                    </a:cubicBezTo>
                    <a:cubicBezTo>
                      <a:pt x="510" y="2219"/>
                      <a:pt x="568" y="2202"/>
                      <a:pt x="568" y="2169"/>
                    </a:cubicBezTo>
                    <a:lnTo>
                      <a:pt x="568" y="2102"/>
                    </a:lnTo>
                    <a:cubicBezTo>
                      <a:pt x="568" y="2119"/>
                      <a:pt x="635" y="2127"/>
                      <a:pt x="701" y="2127"/>
                    </a:cubicBezTo>
                    <a:cubicBezTo>
                      <a:pt x="768" y="2127"/>
                      <a:pt x="835" y="2119"/>
                      <a:pt x="835" y="2102"/>
                    </a:cubicBezTo>
                    <a:lnTo>
                      <a:pt x="835" y="1935"/>
                    </a:lnTo>
                    <a:cubicBezTo>
                      <a:pt x="902" y="1935"/>
                      <a:pt x="1002" y="1935"/>
                      <a:pt x="1002" y="1902"/>
                    </a:cubicBezTo>
                    <a:lnTo>
                      <a:pt x="1002" y="1668"/>
                    </a:lnTo>
                    <a:cubicBezTo>
                      <a:pt x="931" y="1739"/>
                      <a:pt x="907" y="1772"/>
                      <a:pt x="900" y="1788"/>
                    </a:cubicBezTo>
                    <a:lnTo>
                      <a:pt x="900" y="1788"/>
                    </a:lnTo>
                    <a:cubicBezTo>
                      <a:pt x="868" y="1460"/>
                      <a:pt x="868" y="1163"/>
                      <a:pt x="835" y="834"/>
                    </a:cubicBezTo>
                    <a:lnTo>
                      <a:pt x="835" y="634"/>
                    </a:lnTo>
                    <a:lnTo>
                      <a:pt x="835" y="601"/>
                    </a:lnTo>
                    <a:cubicBezTo>
                      <a:pt x="835" y="501"/>
                      <a:pt x="768" y="434"/>
                      <a:pt x="768" y="334"/>
                    </a:cubicBezTo>
                    <a:cubicBezTo>
                      <a:pt x="768" y="467"/>
                      <a:pt x="768" y="601"/>
                      <a:pt x="735" y="668"/>
                    </a:cubicBezTo>
                    <a:lnTo>
                      <a:pt x="701" y="734"/>
                    </a:lnTo>
                    <a:lnTo>
                      <a:pt x="701" y="101"/>
                    </a:lnTo>
                    <a:cubicBezTo>
                      <a:pt x="701" y="34"/>
                      <a:pt x="501" y="34"/>
                      <a:pt x="50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" name="Google Shape;5597;p44">
                <a:extLst>
                  <a:ext uri="{FF2B5EF4-FFF2-40B4-BE49-F238E27FC236}">
                    <a16:creationId xmlns:a16="http://schemas.microsoft.com/office/drawing/2014/main" xmlns="" id="{D030C25A-DFE4-4C88-BC87-8E9DB8B98BC3}"/>
                  </a:ext>
                </a:extLst>
              </p:cNvPr>
              <p:cNvSpPr/>
              <p:nvPr/>
            </p:nvSpPr>
            <p:spPr>
              <a:xfrm>
                <a:off x="-3980133" y="4778361"/>
                <a:ext cx="67364" cy="197387"/>
              </a:xfrm>
              <a:custGeom>
                <a:avLst/>
                <a:gdLst/>
                <a:ahLst/>
                <a:cxnLst/>
                <a:rect l="l" t="t" r="r" b="b"/>
                <a:pathLst>
                  <a:path w="1002" h="2936" extrusionOk="0">
                    <a:moveTo>
                      <a:pt x="434" y="0"/>
                    </a:moveTo>
                    <a:lnTo>
                      <a:pt x="434" y="234"/>
                    </a:lnTo>
                    <a:lnTo>
                      <a:pt x="401" y="234"/>
                    </a:lnTo>
                    <a:lnTo>
                      <a:pt x="401" y="67"/>
                    </a:lnTo>
                    <a:cubicBezTo>
                      <a:pt x="401" y="100"/>
                      <a:pt x="201" y="100"/>
                      <a:pt x="201" y="134"/>
                    </a:cubicBezTo>
                    <a:lnTo>
                      <a:pt x="201" y="234"/>
                    </a:lnTo>
                    <a:cubicBezTo>
                      <a:pt x="168" y="267"/>
                      <a:pt x="101" y="300"/>
                      <a:pt x="101" y="334"/>
                    </a:cubicBezTo>
                    <a:lnTo>
                      <a:pt x="101" y="300"/>
                    </a:lnTo>
                    <a:cubicBezTo>
                      <a:pt x="101" y="367"/>
                      <a:pt x="101" y="434"/>
                      <a:pt x="67" y="500"/>
                    </a:cubicBezTo>
                    <a:lnTo>
                      <a:pt x="67" y="567"/>
                    </a:lnTo>
                    <a:lnTo>
                      <a:pt x="1" y="2469"/>
                    </a:lnTo>
                    <a:lnTo>
                      <a:pt x="34" y="2469"/>
                    </a:lnTo>
                    <a:lnTo>
                      <a:pt x="34" y="2635"/>
                    </a:lnTo>
                    <a:cubicBezTo>
                      <a:pt x="34" y="2635"/>
                      <a:pt x="138" y="2650"/>
                      <a:pt x="207" y="2650"/>
                    </a:cubicBezTo>
                    <a:cubicBezTo>
                      <a:pt x="242" y="2650"/>
                      <a:pt x="268" y="2646"/>
                      <a:pt x="268" y="2635"/>
                    </a:cubicBezTo>
                    <a:lnTo>
                      <a:pt x="334" y="2635"/>
                    </a:lnTo>
                    <a:lnTo>
                      <a:pt x="334" y="2936"/>
                    </a:lnTo>
                    <a:lnTo>
                      <a:pt x="568" y="2936"/>
                    </a:lnTo>
                    <a:lnTo>
                      <a:pt x="568" y="2869"/>
                    </a:lnTo>
                    <a:lnTo>
                      <a:pt x="835" y="2869"/>
                    </a:lnTo>
                    <a:lnTo>
                      <a:pt x="835" y="2735"/>
                    </a:lnTo>
                    <a:lnTo>
                      <a:pt x="1001" y="2735"/>
                    </a:lnTo>
                    <a:lnTo>
                      <a:pt x="1001" y="2502"/>
                    </a:lnTo>
                    <a:lnTo>
                      <a:pt x="835" y="2469"/>
                    </a:lnTo>
                    <a:cubicBezTo>
                      <a:pt x="768" y="1968"/>
                      <a:pt x="768" y="1468"/>
                      <a:pt x="735" y="967"/>
                    </a:cubicBezTo>
                    <a:lnTo>
                      <a:pt x="735" y="567"/>
                    </a:lnTo>
                    <a:cubicBezTo>
                      <a:pt x="735" y="467"/>
                      <a:pt x="701" y="400"/>
                      <a:pt x="701" y="300"/>
                    </a:cubicBezTo>
                    <a:lnTo>
                      <a:pt x="701" y="634"/>
                    </a:lnTo>
                    <a:cubicBezTo>
                      <a:pt x="668" y="667"/>
                      <a:pt x="668" y="667"/>
                      <a:pt x="668" y="734"/>
                    </a:cubicBezTo>
                    <a:lnTo>
                      <a:pt x="668" y="100"/>
                    </a:lnTo>
                    <a:cubicBezTo>
                      <a:pt x="668" y="33"/>
                      <a:pt x="434" y="33"/>
                      <a:pt x="434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" name="Google Shape;5598;p44">
                <a:extLst>
                  <a:ext uri="{FF2B5EF4-FFF2-40B4-BE49-F238E27FC236}">
                    <a16:creationId xmlns:a16="http://schemas.microsoft.com/office/drawing/2014/main" xmlns="" id="{027FE366-4F01-476A-8600-CA520E0EF4F5}"/>
                  </a:ext>
                </a:extLst>
              </p:cNvPr>
              <p:cNvSpPr/>
              <p:nvPr/>
            </p:nvSpPr>
            <p:spPr>
              <a:xfrm>
                <a:off x="-3793974" y="4941616"/>
                <a:ext cx="76306" cy="199606"/>
              </a:xfrm>
              <a:custGeom>
                <a:avLst/>
                <a:gdLst/>
                <a:ahLst/>
                <a:cxnLst/>
                <a:rect l="l" t="t" r="r" b="b"/>
                <a:pathLst>
                  <a:path w="1135" h="2969" extrusionOk="0">
                    <a:moveTo>
                      <a:pt x="701" y="0"/>
                    </a:moveTo>
                    <a:cubicBezTo>
                      <a:pt x="701" y="67"/>
                      <a:pt x="701" y="134"/>
                      <a:pt x="634" y="200"/>
                    </a:cubicBezTo>
                    <a:lnTo>
                      <a:pt x="601" y="200"/>
                    </a:lnTo>
                    <a:lnTo>
                      <a:pt x="601" y="34"/>
                    </a:lnTo>
                    <a:cubicBezTo>
                      <a:pt x="601" y="100"/>
                      <a:pt x="401" y="100"/>
                      <a:pt x="401" y="134"/>
                    </a:cubicBezTo>
                    <a:lnTo>
                      <a:pt x="401" y="267"/>
                    </a:lnTo>
                    <a:lnTo>
                      <a:pt x="301" y="334"/>
                    </a:lnTo>
                    <a:cubicBezTo>
                      <a:pt x="301" y="434"/>
                      <a:pt x="301" y="467"/>
                      <a:pt x="267" y="534"/>
                    </a:cubicBezTo>
                    <a:lnTo>
                      <a:pt x="267" y="300"/>
                    </a:lnTo>
                    <a:cubicBezTo>
                      <a:pt x="67" y="1001"/>
                      <a:pt x="0" y="1735"/>
                      <a:pt x="134" y="2469"/>
                    </a:cubicBezTo>
                    <a:cubicBezTo>
                      <a:pt x="134" y="2535"/>
                      <a:pt x="134" y="2569"/>
                      <a:pt x="167" y="2669"/>
                    </a:cubicBezTo>
                    <a:cubicBezTo>
                      <a:pt x="167" y="2680"/>
                      <a:pt x="197" y="2684"/>
                      <a:pt x="236" y="2684"/>
                    </a:cubicBezTo>
                    <a:cubicBezTo>
                      <a:pt x="315" y="2684"/>
                      <a:pt x="434" y="2669"/>
                      <a:pt x="434" y="2669"/>
                    </a:cubicBezTo>
                    <a:cubicBezTo>
                      <a:pt x="434" y="2735"/>
                      <a:pt x="434" y="2869"/>
                      <a:pt x="467" y="2969"/>
                    </a:cubicBezTo>
                    <a:lnTo>
                      <a:pt x="734" y="2969"/>
                    </a:lnTo>
                    <a:cubicBezTo>
                      <a:pt x="726" y="2912"/>
                      <a:pt x="720" y="2854"/>
                      <a:pt x="714" y="2797"/>
                    </a:cubicBezTo>
                    <a:lnTo>
                      <a:pt x="714" y="2797"/>
                    </a:lnTo>
                    <a:cubicBezTo>
                      <a:pt x="722" y="2832"/>
                      <a:pt x="728" y="2867"/>
                      <a:pt x="734" y="2902"/>
                    </a:cubicBezTo>
                    <a:lnTo>
                      <a:pt x="968" y="2902"/>
                    </a:lnTo>
                    <a:lnTo>
                      <a:pt x="968" y="2735"/>
                    </a:lnTo>
                    <a:lnTo>
                      <a:pt x="1135" y="2735"/>
                    </a:lnTo>
                    <a:cubicBezTo>
                      <a:pt x="1101" y="2669"/>
                      <a:pt x="1101" y="2602"/>
                      <a:pt x="1101" y="2502"/>
                    </a:cubicBezTo>
                    <a:lnTo>
                      <a:pt x="1135" y="2502"/>
                    </a:lnTo>
                    <a:cubicBezTo>
                      <a:pt x="1068" y="1935"/>
                      <a:pt x="1068" y="1301"/>
                      <a:pt x="1034" y="701"/>
                    </a:cubicBezTo>
                    <a:lnTo>
                      <a:pt x="1034" y="601"/>
                    </a:lnTo>
                    <a:cubicBezTo>
                      <a:pt x="1034" y="501"/>
                      <a:pt x="968" y="434"/>
                      <a:pt x="968" y="334"/>
                    </a:cubicBezTo>
                    <a:lnTo>
                      <a:pt x="834" y="834"/>
                    </a:lnTo>
                    <a:cubicBezTo>
                      <a:pt x="834" y="567"/>
                      <a:pt x="901" y="334"/>
                      <a:pt x="901" y="67"/>
                    </a:cubicBezTo>
                    <a:cubicBezTo>
                      <a:pt x="901" y="67"/>
                      <a:pt x="701" y="34"/>
                      <a:pt x="70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" name="Google Shape;5599;p44">
                <a:extLst>
                  <a:ext uri="{FF2B5EF4-FFF2-40B4-BE49-F238E27FC236}">
                    <a16:creationId xmlns:a16="http://schemas.microsoft.com/office/drawing/2014/main" xmlns="" id="{55D262C0-7706-469B-8BFC-F3221569BEBC}"/>
                  </a:ext>
                </a:extLst>
              </p:cNvPr>
              <p:cNvSpPr/>
              <p:nvPr/>
            </p:nvSpPr>
            <p:spPr>
              <a:xfrm>
                <a:off x="-3654942" y="4804819"/>
                <a:ext cx="67364" cy="181723"/>
              </a:xfrm>
              <a:custGeom>
                <a:avLst/>
                <a:gdLst/>
                <a:ahLst/>
                <a:cxnLst/>
                <a:rect l="l" t="t" r="r" b="b"/>
                <a:pathLst>
                  <a:path w="1002" h="2703" extrusionOk="0">
                    <a:moveTo>
                      <a:pt x="434" y="0"/>
                    </a:moveTo>
                    <a:lnTo>
                      <a:pt x="434" y="201"/>
                    </a:lnTo>
                    <a:lnTo>
                      <a:pt x="401" y="201"/>
                    </a:lnTo>
                    <a:lnTo>
                      <a:pt x="401" y="34"/>
                    </a:lnTo>
                    <a:cubicBezTo>
                      <a:pt x="401" y="100"/>
                      <a:pt x="201" y="100"/>
                      <a:pt x="201" y="134"/>
                    </a:cubicBezTo>
                    <a:lnTo>
                      <a:pt x="201" y="201"/>
                    </a:lnTo>
                    <a:cubicBezTo>
                      <a:pt x="167" y="267"/>
                      <a:pt x="101" y="301"/>
                      <a:pt x="101" y="334"/>
                    </a:cubicBezTo>
                    <a:lnTo>
                      <a:pt x="101" y="267"/>
                    </a:lnTo>
                    <a:cubicBezTo>
                      <a:pt x="101" y="334"/>
                      <a:pt x="67" y="434"/>
                      <a:pt x="67" y="501"/>
                    </a:cubicBezTo>
                    <a:cubicBezTo>
                      <a:pt x="34" y="1101"/>
                      <a:pt x="1" y="1668"/>
                      <a:pt x="1" y="2269"/>
                    </a:cubicBezTo>
                    <a:lnTo>
                      <a:pt x="34" y="2269"/>
                    </a:lnTo>
                    <a:lnTo>
                      <a:pt x="34" y="2435"/>
                    </a:lnTo>
                    <a:cubicBezTo>
                      <a:pt x="34" y="2435"/>
                      <a:pt x="153" y="2450"/>
                      <a:pt x="232" y="2450"/>
                    </a:cubicBezTo>
                    <a:cubicBezTo>
                      <a:pt x="271" y="2450"/>
                      <a:pt x="301" y="2447"/>
                      <a:pt x="301" y="2435"/>
                    </a:cubicBezTo>
                    <a:lnTo>
                      <a:pt x="334" y="2435"/>
                    </a:lnTo>
                    <a:lnTo>
                      <a:pt x="334" y="2702"/>
                    </a:lnTo>
                    <a:lnTo>
                      <a:pt x="568" y="2702"/>
                    </a:lnTo>
                    <a:lnTo>
                      <a:pt x="568" y="2669"/>
                    </a:lnTo>
                    <a:lnTo>
                      <a:pt x="834" y="2669"/>
                    </a:lnTo>
                    <a:lnTo>
                      <a:pt x="834" y="2502"/>
                    </a:lnTo>
                    <a:lnTo>
                      <a:pt x="1001" y="2502"/>
                    </a:lnTo>
                    <a:lnTo>
                      <a:pt x="1001" y="2302"/>
                    </a:lnTo>
                    <a:lnTo>
                      <a:pt x="834" y="2335"/>
                    </a:lnTo>
                    <a:cubicBezTo>
                      <a:pt x="801" y="1868"/>
                      <a:pt x="801" y="1435"/>
                      <a:pt x="734" y="968"/>
                    </a:cubicBezTo>
                    <a:lnTo>
                      <a:pt x="734" y="601"/>
                    </a:lnTo>
                    <a:cubicBezTo>
                      <a:pt x="734" y="501"/>
                      <a:pt x="701" y="434"/>
                      <a:pt x="701" y="334"/>
                    </a:cubicBezTo>
                    <a:lnTo>
                      <a:pt x="701" y="668"/>
                    </a:lnTo>
                    <a:lnTo>
                      <a:pt x="668" y="701"/>
                    </a:lnTo>
                    <a:lnTo>
                      <a:pt x="668" y="100"/>
                    </a:lnTo>
                    <a:cubicBezTo>
                      <a:pt x="668" y="34"/>
                      <a:pt x="434" y="34"/>
                      <a:pt x="434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" name="Google Shape;5600;p44">
                <a:extLst>
                  <a:ext uri="{FF2B5EF4-FFF2-40B4-BE49-F238E27FC236}">
                    <a16:creationId xmlns:a16="http://schemas.microsoft.com/office/drawing/2014/main" xmlns="" id="{5E57E2D4-D560-48F8-9618-B4C2BED0B187}"/>
                  </a:ext>
                </a:extLst>
              </p:cNvPr>
              <p:cNvSpPr/>
              <p:nvPr/>
            </p:nvSpPr>
            <p:spPr>
              <a:xfrm>
                <a:off x="-3493456" y="5020089"/>
                <a:ext cx="74087" cy="130157"/>
              </a:xfrm>
              <a:custGeom>
                <a:avLst/>
                <a:gdLst/>
                <a:ahLst/>
                <a:cxnLst/>
                <a:rect l="l" t="t" r="r" b="b"/>
                <a:pathLst>
                  <a:path w="1102" h="1936" extrusionOk="0">
                    <a:moveTo>
                      <a:pt x="701" y="1"/>
                    </a:moveTo>
                    <a:cubicBezTo>
                      <a:pt x="701" y="101"/>
                      <a:pt x="701" y="134"/>
                      <a:pt x="667" y="201"/>
                    </a:cubicBezTo>
                    <a:lnTo>
                      <a:pt x="634" y="201"/>
                    </a:lnTo>
                    <a:lnTo>
                      <a:pt x="634" y="67"/>
                    </a:lnTo>
                    <a:cubicBezTo>
                      <a:pt x="634" y="101"/>
                      <a:pt x="434" y="101"/>
                      <a:pt x="434" y="134"/>
                    </a:cubicBezTo>
                    <a:cubicBezTo>
                      <a:pt x="434" y="167"/>
                      <a:pt x="434" y="201"/>
                      <a:pt x="367" y="268"/>
                    </a:cubicBezTo>
                    <a:lnTo>
                      <a:pt x="300" y="334"/>
                    </a:lnTo>
                    <a:cubicBezTo>
                      <a:pt x="300" y="401"/>
                      <a:pt x="267" y="434"/>
                      <a:pt x="267" y="434"/>
                    </a:cubicBezTo>
                    <a:lnTo>
                      <a:pt x="267" y="301"/>
                    </a:lnTo>
                    <a:cubicBezTo>
                      <a:pt x="34" y="668"/>
                      <a:pt x="0" y="1035"/>
                      <a:pt x="100" y="1435"/>
                    </a:cubicBezTo>
                    <a:lnTo>
                      <a:pt x="100" y="1635"/>
                    </a:lnTo>
                    <a:lnTo>
                      <a:pt x="334" y="1669"/>
                    </a:lnTo>
                    <a:lnTo>
                      <a:pt x="334" y="1635"/>
                    </a:lnTo>
                    <a:lnTo>
                      <a:pt x="367" y="1635"/>
                    </a:lnTo>
                    <a:lnTo>
                      <a:pt x="367" y="1935"/>
                    </a:lnTo>
                    <a:lnTo>
                      <a:pt x="634" y="1935"/>
                    </a:lnTo>
                    <a:lnTo>
                      <a:pt x="634" y="1869"/>
                    </a:lnTo>
                    <a:lnTo>
                      <a:pt x="901" y="1869"/>
                    </a:lnTo>
                    <a:lnTo>
                      <a:pt x="901" y="1669"/>
                    </a:lnTo>
                    <a:lnTo>
                      <a:pt x="1034" y="1669"/>
                    </a:lnTo>
                    <a:lnTo>
                      <a:pt x="1034" y="1468"/>
                    </a:lnTo>
                    <a:lnTo>
                      <a:pt x="1101" y="1502"/>
                    </a:lnTo>
                    <a:cubicBezTo>
                      <a:pt x="1101" y="1268"/>
                      <a:pt x="1034" y="1001"/>
                      <a:pt x="1034" y="735"/>
                    </a:cubicBezTo>
                    <a:lnTo>
                      <a:pt x="1034" y="601"/>
                    </a:lnTo>
                    <a:cubicBezTo>
                      <a:pt x="1034" y="501"/>
                      <a:pt x="1001" y="434"/>
                      <a:pt x="1001" y="334"/>
                    </a:cubicBezTo>
                    <a:lnTo>
                      <a:pt x="868" y="701"/>
                    </a:lnTo>
                    <a:cubicBezTo>
                      <a:pt x="868" y="501"/>
                      <a:pt x="868" y="301"/>
                      <a:pt x="934" y="101"/>
                    </a:cubicBezTo>
                    <a:cubicBezTo>
                      <a:pt x="934" y="101"/>
                      <a:pt x="701" y="34"/>
                      <a:pt x="701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" name="Google Shape;5601;p44">
                <a:extLst>
                  <a:ext uri="{FF2B5EF4-FFF2-40B4-BE49-F238E27FC236}">
                    <a16:creationId xmlns:a16="http://schemas.microsoft.com/office/drawing/2014/main" xmlns="" id="{428E4CEA-22F0-4934-B8B5-CCBB2498AD53}"/>
                  </a:ext>
                </a:extLst>
              </p:cNvPr>
              <p:cNvSpPr/>
              <p:nvPr/>
            </p:nvSpPr>
            <p:spPr>
              <a:xfrm>
                <a:off x="-3358929" y="4840720"/>
                <a:ext cx="69583" cy="178227"/>
              </a:xfrm>
              <a:custGeom>
                <a:avLst/>
                <a:gdLst/>
                <a:ahLst/>
                <a:cxnLst/>
                <a:rect l="l" t="t" r="r" b="b"/>
                <a:pathLst>
                  <a:path w="1035" h="2651" extrusionOk="0">
                    <a:moveTo>
                      <a:pt x="634" y="0"/>
                    </a:moveTo>
                    <a:lnTo>
                      <a:pt x="634" y="200"/>
                    </a:lnTo>
                    <a:lnTo>
                      <a:pt x="601" y="200"/>
                    </a:lnTo>
                    <a:lnTo>
                      <a:pt x="601" y="33"/>
                    </a:lnTo>
                    <a:cubicBezTo>
                      <a:pt x="601" y="100"/>
                      <a:pt x="368" y="100"/>
                      <a:pt x="368" y="134"/>
                    </a:cubicBezTo>
                    <a:lnTo>
                      <a:pt x="368" y="200"/>
                    </a:lnTo>
                    <a:cubicBezTo>
                      <a:pt x="334" y="267"/>
                      <a:pt x="301" y="300"/>
                      <a:pt x="301" y="334"/>
                    </a:cubicBezTo>
                    <a:cubicBezTo>
                      <a:pt x="301" y="434"/>
                      <a:pt x="301" y="500"/>
                      <a:pt x="268" y="601"/>
                    </a:cubicBezTo>
                    <a:lnTo>
                      <a:pt x="268" y="534"/>
                    </a:lnTo>
                    <a:lnTo>
                      <a:pt x="268" y="300"/>
                    </a:lnTo>
                    <a:cubicBezTo>
                      <a:pt x="167" y="934"/>
                      <a:pt x="101" y="1501"/>
                      <a:pt x="1" y="2135"/>
                    </a:cubicBezTo>
                    <a:lnTo>
                      <a:pt x="34" y="2135"/>
                    </a:lnTo>
                    <a:lnTo>
                      <a:pt x="34" y="2302"/>
                    </a:lnTo>
                    <a:cubicBezTo>
                      <a:pt x="34" y="2335"/>
                      <a:pt x="301" y="2335"/>
                      <a:pt x="301" y="2335"/>
                    </a:cubicBezTo>
                    <a:lnTo>
                      <a:pt x="368" y="2335"/>
                    </a:lnTo>
                    <a:lnTo>
                      <a:pt x="368" y="2635"/>
                    </a:lnTo>
                    <a:cubicBezTo>
                      <a:pt x="368" y="2635"/>
                      <a:pt x="486" y="2650"/>
                      <a:pt x="565" y="2650"/>
                    </a:cubicBezTo>
                    <a:cubicBezTo>
                      <a:pt x="605" y="2650"/>
                      <a:pt x="634" y="2646"/>
                      <a:pt x="634" y="2635"/>
                    </a:cubicBezTo>
                    <a:lnTo>
                      <a:pt x="634" y="2602"/>
                    </a:lnTo>
                    <a:cubicBezTo>
                      <a:pt x="634" y="2602"/>
                      <a:pt x="738" y="2617"/>
                      <a:pt x="807" y="2617"/>
                    </a:cubicBezTo>
                    <a:cubicBezTo>
                      <a:pt x="842" y="2617"/>
                      <a:pt x="868" y="2613"/>
                      <a:pt x="868" y="2602"/>
                    </a:cubicBezTo>
                    <a:lnTo>
                      <a:pt x="868" y="2368"/>
                    </a:lnTo>
                    <a:lnTo>
                      <a:pt x="1001" y="2368"/>
                    </a:lnTo>
                    <a:lnTo>
                      <a:pt x="1001" y="2168"/>
                    </a:lnTo>
                    <a:lnTo>
                      <a:pt x="1035" y="2168"/>
                    </a:lnTo>
                    <a:cubicBezTo>
                      <a:pt x="968" y="1835"/>
                      <a:pt x="968" y="1468"/>
                      <a:pt x="968" y="1101"/>
                    </a:cubicBezTo>
                    <a:lnTo>
                      <a:pt x="968" y="567"/>
                    </a:lnTo>
                    <a:cubicBezTo>
                      <a:pt x="968" y="467"/>
                      <a:pt x="935" y="400"/>
                      <a:pt x="935" y="300"/>
                    </a:cubicBezTo>
                    <a:cubicBezTo>
                      <a:pt x="935" y="434"/>
                      <a:pt x="868" y="567"/>
                      <a:pt x="868" y="667"/>
                    </a:cubicBezTo>
                    <a:cubicBezTo>
                      <a:pt x="835" y="734"/>
                      <a:pt x="835" y="734"/>
                      <a:pt x="835" y="767"/>
                    </a:cubicBezTo>
                    <a:lnTo>
                      <a:pt x="835" y="834"/>
                    </a:lnTo>
                    <a:lnTo>
                      <a:pt x="801" y="834"/>
                    </a:lnTo>
                    <a:cubicBezTo>
                      <a:pt x="801" y="601"/>
                      <a:pt x="835" y="334"/>
                      <a:pt x="835" y="100"/>
                    </a:cubicBezTo>
                    <a:cubicBezTo>
                      <a:pt x="835" y="100"/>
                      <a:pt x="634" y="33"/>
                      <a:pt x="634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" name="Google Shape;5602;p44">
                <a:extLst>
                  <a:ext uri="{FF2B5EF4-FFF2-40B4-BE49-F238E27FC236}">
                    <a16:creationId xmlns:a16="http://schemas.microsoft.com/office/drawing/2014/main" xmlns="" id="{299BB769-C02A-45E4-946F-DB3A00747921}"/>
                  </a:ext>
                </a:extLst>
              </p:cNvPr>
              <p:cNvSpPr/>
              <p:nvPr/>
            </p:nvSpPr>
            <p:spPr>
              <a:xfrm>
                <a:off x="-3201947" y="5002139"/>
                <a:ext cx="67364" cy="125115"/>
              </a:xfrm>
              <a:custGeom>
                <a:avLst/>
                <a:gdLst/>
                <a:ahLst/>
                <a:cxnLst/>
                <a:rect l="l" t="t" r="r" b="b"/>
                <a:pathLst>
                  <a:path w="1002" h="1861" extrusionOk="0">
                    <a:moveTo>
                      <a:pt x="501" y="1"/>
                    </a:moveTo>
                    <a:lnTo>
                      <a:pt x="501" y="201"/>
                    </a:lnTo>
                    <a:lnTo>
                      <a:pt x="468" y="201"/>
                    </a:lnTo>
                    <a:lnTo>
                      <a:pt x="468" y="34"/>
                    </a:lnTo>
                    <a:cubicBezTo>
                      <a:pt x="468" y="68"/>
                      <a:pt x="268" y="68"/>
                      <a:pt x="268" y="101"/>
                    </a:cubicBezTo>
                    <a:lnTo>
                      <a:pt x="268" y="201"/>
                    </a:lnTo>
                    <a:cubicBezTo>
                      <a:pt x="201" y="234"/>
                      <a:pt x="167" y="268"/>
                      <a:pt x="167" y="334"/>
                    </a:cubicBezTo>
                    <a:lnTo>
                      <a:pt x="167" y="568"/>
                    </a:lnTo>
                    <a:lnTo>
                      <a:pt x="134" y="268"/>
                    </a:lnTo>
                    <a:cubicBezTo>
                      <a:pt x="101" y="668"/>
                      <a:pt x="34" y="1002"/>
                      <a:pt x="1" y="1368"/>
                    </a:cubicBezTo>
                    <a:lnTo>
                      <a:pt x="34" y="1368"/>
                    </a:lnTo>
                    <a:lnTo>
                      <a:pt x="34" y="1535"/>
                    </a:lnTo>
                    <a:cubicBezTo>
                      <a:pt x="34" y="1552"/>
                      <a:pt x="92" y="1560"/>
                      <a:pt x="155" y="1560"/>
                    </a:cubicBezTo>
                    <a:cubicBezTo>
                      <a:pt x="218" y="1560"/>
                      <a:pt x="284" y="1552"/>
                      <a:pt x="301" y="1535"/>
                    </a:cubicBezTo>
                    <a:lnTo>
                      <a:pt x="334" y="1535"/>
                    </a:lnTo>
                    <a:lnTo>
                      <a:pt x="334" y="1835"/>
                    </a:lnTo>
                    <a:cubicBezTo>
                      <a:pt x="334" y="1852"/>
                      <a:pt x="401" y="1860"/>
                      <a:pt x="468" y="1860"/>
                    </a:cubicBezTo>
                    <a:cubicBezTo>
                      <a:pt x="534" y="1860"/>
                      <a:pt x="601" y="1852"/>
                      <a:pt x="601" y="1835"/>
                    </a:cubicBezTo>
                    <a:lnTo>
                      <a:pt x="601" y="1735"/>
                    </a:lnTo>
                    <a:cubicBezTo>
                      <a:pt x="601" y="1752"/>
                      <a:pt x="659" y="1760"/>
                      <a:pt x="718" y="1760"/>
                    </a:cubicBezTo>
                    <a:cubicBezTo>
                      <a:pt x="776" y="1760"/>
                      <a:pt x="835" y="1752"/>
                      <a:pt x="835" y="1735"/>
                    </a:cubicBezTo>
                    <a:lnTo>
                      <a:pt x="835" y="1569"/>
                    </a:lnTo>
                    <a:cubicBezTo>
                      <a:pt x="935" y="1569"/>
                      <a:pt x="1001" y="1569"/>
                      <a:pt x="1001" y="1535"/>
                    </a:cubicBezTo>
                    <a:lnTo>
                      <a:pt x="1001" y="1335"/>
                    </a:lnTo>
                    <a:cubicBezTo>
                      <a:pt x="962" y="1374"/>
                      <a:pt x="946" y="1390"/>
                      <a:pt x="939" y="1390"/>
                    </a:cubicBezTo>
                    <a:cubicBezTo>
                      <a:pt x="935" y="1390"/>
                      <a:pt x="935" y="1382"/>
                      <a:pt x="935" y="1368"/>
                    </a:cubicBezTo>
                    <a:cubicBezTo>
                      <a:pt x="868" y="1168"/>
                      <a:pt x="868" y="901"/>
                      <a:pt x="835" y="701"/>
                    </a:cubicBezTo>
                    <a:lnTo>
                      <a:pt x="835" y="568"/>
                    </a:lnTo>
                    <a:cubicBezTo>
                      <a:pt x="835" y="501"/>
                      <a:pt x="835" y="401"/>
                      <a:pt x="801" y="334"/>
                    </a:cubicBezTo>
                    <a:cubicBezTo>
                      <a:pt x="801" y="434"/>
                      <a:pt x="768" y="568"/>
                      <a:pt x="768" y="668"/>
                    </a:cubicBezTo>
                    <a:lnTo>
                      <a:pt x="701" y="701"/>
                    </a:lnTo>
                    <a:lnTo>
                      <a:pt x="701" y="68"/>
                    </a:lnTo>
                    <a:cubicBezTo>
                      <a:pt x="701" y="34"/>
                      <a:pt x="501" y="34"/>
                      <a:pt x="501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" name="Google Shape;5603;p44">
                <a:extLst>
                  <a:ext uri="{FF2B5EF4-FFF2-40B4-BE49-F238E27FC236}">
                    <a16:creationId xmlns:a16="http://schemas.microsoft.com/office/drawing/2014/main" xmlns="" id="{8BB0A719-DF73-4376-BD04-81F855249D32}"/>
                  </a:ext>
                </a:extLst>
              </p:cNvPr>
              <p:cNvSpPr/>
              <p:nvPr/>
            </p:nvSpPr>
            <p:spPr>
              <a:xfrm>
                <a:off x="-3024796" y="4840720"/>
                <a:ext cx="69583" cy="166999"/>
              </a:xfrm>
              <a:custGeom>
                <a:avLst/>
                <a:gdLst/>
                <a:ahLst/>
                <a:cxnLst/>
                <a:rect l="l" t="t" r="r" b="b"/>
                <a:pathLst>
                  <a:path w="1035" h="2484" extrusionOk="0">
                    <a:moveTo>
                      <a:pt x="435" y="0"/>
                    </a:moveTo>
                    <a:cubicBezTo>
                      <a:pt x="435" y="100"/>
                      <a:pt x="435" y="134"/>
                      <a:pt x="468" y="234"/>
                    </a:cubicBezTo>
                    <a:lnTo>
                      <a:pt x="435" y="234"/>
                    </a:lnTo>
                    <a:cubicBezTo>
                      <a:pt x="435" y="167"/>
                      <a:pt x="435" y="100"/>
                      <a:pt x="368" y="67"/>
                    </a:cubicBezTo>
                    <a:lnTo>
                      <a:pt x="168" y="134"/>
                    </a:lnTo>
                    <a:lnTo>
                      <a:pt x="168" y="234"/>
                    </a:lnTo>
                    <a:cubicBezTo>
                      <a:pt x="134" y="267"/>
                      <a:pt x="34" y="300"/>
                      <a:pt x="101" y="334"/>
                    </a:cubicBezTo>
                    <a:lnTo>
                      <a:pt x="101" y="467"/>
                    </a:lnTo>
                    <a:cubicBezTo>
                      <a:pt x="101" y="434"/>
                      <a:pt x="34" y="334"/>
                      <a:pt x="34" y="300"/>
                    </a:cubicBezTo>
                    <a:cubicBezTo>
                      <a:pt x="34" y="400"/>
                      <a:pt x="1" y="467"/>
                      <a:pt x="1" y="567"/>
                    </a:cubicBezTo>
                    <a:lnTo>
                      <a:pt x="1" y="2002"/>
                    </a:lnTo>
                    <a:lnTo>
                      <a:pt x="34" y="2002"/>
                    </a:lnTo>
                    <a:lnTo>
                      <a:pt x="34" y="2168"/>
                    </a:lnTo>
                    <a:lnTo>
                      <a:pt x="334" y="2168"/>
                    </a:lnTo>
                    <a:lnTo>
                      <a:pt x="334" y="2469"/>
                    </a:lnTo>
                    <a:cubicBezTo>
                      <a:pt x="334" y="2480"/>
                      <a:pt x="364" y="2483"/>
                      <a:pt x="404" y="2483"/>
                    </a:cubicBezTo>
                    <a:cubicBezTo>
                      <a:pt x="483" y="2483"/>
                      <a:pt x="601" y="2469"/>
                      <a:pt x="601" y="2469"/>
                    </a:cubicBezTo>
                    <a:cubicBezTo>
                      <a:pt x="601" y="2480"/>
                      <a:pt x="627" y="2483"/>
                      <a:pt x="662" y="2483"/>
                    </a:cubicBezTo>
                    <a:cubicBezTo>
                      <a:pt x="731" y="2483"/>
                      <a:pt x="835" y="2469"/>
                      <a:pt x="835" y="2469"/>
                    </a:cubicBezTo>
                    <a:lnTo>
                      <a:pt x="835" y="2302"/>
                    </a:lnTo>
                    <a:cubicBezTo>
                      <a:pt x="935" y="2302"/>
                      <a:pt x="1002" y="2302"/>
                      <a:pt x="1002" y="2268"/>
                    </a:cubicBezTo>
                    <a:lnTo>
                      <a:pt x="1002" y="2068"/>
                    </a:lnTo>
                    <a:lnTo>
                      <a:pt x="1035" y="2068"/>
                    </a:lnTo>
                    <a:cubicBezTo>
                      <a:pt x="1002" y="1401"/>
                      <a:pt x="935" y="834"/>
                      <a:pt x="701" y="300"/>
                    </a:cubicBezTo>
                    <a:lnTo>
                      <a:pt x="701" y="601"/>
                    </a:lnTo>
                    <a:cubicBezTo>
                      <a:pt x="701" y="434"/>
                      <a:pt x="668" y="234"/>
                      <a:pt x="635" y="67"/>
                    </a:cubicBezTo>
                    <a:cubicBezTo>
                      <a:pt x="635" y="0"/>
                      <a:pt x="435" y="0"/>
                      <a:pt x="435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" name="Google Shape;5604;p44">
                <a:extLst>
                  <a:ext uri="{FF2B5EF4-FFF2-40B4-BE49-F238E27FC236}">
                    <a16:creationId xmlns:a16="http://schemas.microsoft.com/office/drawing/2014/main" xmlns="" id="{BBB5B2A8-D90E-4C42-862B-5646202D56A7}"/>
                  </a:ext>
                </a:extLst>
              </p:cNvPr>
              <p:cNvSpPr/>
              <p:nvPr/>
            </p:nvSpPr>
            <p:spPr>
              <a:xfrm>
                <a:off x="-2856587" y="5002139"/>
                <a:ext cx="67364" cy="112207"/>
              </a:xfrm>
              <a:custGeom>
                <a:avLst/>
                <a:gdLst/>
                <a:ahLst/>
                <a:cxnLst/>
                <a:rect l="l" t="t" r="r" b="b"/>
                <a:pathLst>
                  <a:path w="1002" h="1669" extrusionOk="0">
                    <a:moveTo>
                      <a:pt x="501" y="1"/>
                    </a:moveTo>
                    <a:lnTo>
                      <a:pt x="501" y="201"/>
                    </a:lnTo>
                    <a:lnTo>
                      <a:pt x="468" y="201"/>
                    </a:lnTo>
                    <a:lnTo>
                      <a:pt x="468" y="34"/>
                    </a:lnTo>
                    <a:cubicBezTo>
                      <a:pt x="468" y="68"/>
                      <a:pt x="234" y="68"/>
                      <a:pt x="234" y="101"/>
                    </a:cubicBezTo>
                    <a:lnTo>
                      <a:pt x="234" y="201"/>
                    </a:lnTo>
                    <a:cubicBezTo>
                      <a:pt x="201" y="234"/>
                      <a:pt x="167" y="268"/>
                      <a:pt x="167" y="334"/>
                    </a:cubicBezTo>
                    <a:lnTo>
                      <a:pt x="167" y="535"/>
                    </a:lnTo>
                    <a:cubicBezTo>
                      <a:pt x="167" y="434"/>
                      <a:pt x="167" y="368"/>
                      <a:pt x="134" y="268"/>
                    </a:cubicBezTo>
                    <a:cubicBezTo>
                      <a:pt x="134" y="334"/>
                      <a:pt x="67" y="434"/>
                      <a:pt x="67" y="501"/>
                    </a:cubicBezTo>
                    <a:cubicBezTo>
                      <a:pt x="34" y="735"/>
                      <a:pt x="1" y="1002"/>
                      <a:pt x="1" y="1202"/>
                    </a:cubicBezTo>
                    <a:lnTo>
                      <a:pt x="34" y="1202"/>
                    </a:lnTo>
                    <a:lnTo>
                      <a:pt x="34" y="1368"/>
                    </a:lnTo>
                    <a:lnTo>
                      <a:pt x="334" y="1368"/>
                    </a:lnTo>
                    <a:lnTo>
                      <a:pt x="334" y="1669"/>
                    </a:lnTo>
                    <a:lnTo>
                      <a:pt x="601" y="1669"/>
                    </a:lnTo>
                    <a:lnTo>
                      <a:pt x="601" y="1602"/>
                    </a:lnTo>
                    <a:cubicBezTo>
                      <a:pt x="601" y="1624"/>
                      <a:pt x="627" y="1632"/>
                      <a:pt x="662" y="1632"/>
                    </a:cubicBezTo>
                    <a:cubicBezTo>
                      <a:pt x="731" y="1632"/>
                      <a:pt x="835" y="1602"/>
                      <a:pt x="835" y="1602"/>
                    </a:cubicBezTo>
                    <a:lnTo>
                      <a:pt x="835" y="1435"/>
                    </a:lnTo>
                    <a:lnTo>
                      <a:pt x="1001" y="1435"/>
                    </a:lnTo>
                    <a:lnTo>
                      <a:pt x="1001" y="1235"/>
                    </a:lnTo>
                    <a:cubicBezTo>
                      <a:pt x="868" y="1202"/>
                      <a:pt x="935" y="1202"/>
                      <a:pt x="935" y="1202"/>
                    </a:cubicBezTo>
                    <a:cubicBezTo>
                      <a:pt x="868" y="1002"/>
                      <a:pt x="868" y="768"/>
                      <a:pt x="835" y="601"/>
                    </a:cubicBezTo>
                    <a:lnTo>
                      <a:pt x="835" y="535"/>
                    </a:lnTo>
                    <a:cubicBezTo>
                      <a:pt x="835" y="434"/>
                      <a:pt x="801" y="368"/>
                      <a:pt x="801" y="268"/>
                    </a:cubicBezTo>
                    <a:cubicBezTo>
                      <a:pt x="801" y="401"/>
                      <a:pt x="735" y="535"/>
                      <a:pt x="735" y="668"/>
                    </a:cubicBezTo>
                    <a:cubicBezTo>
                      <a:pt x="735" y="668"/>
                      <a:pt x="735" y="701"/>
                      <a:pt x="701" y="701"/>
                    </a:cubicBezTo>
                    <a:lnTo>
                      <a:pt x="701" y="68"/>
                    </a:lnTo>
                    <a:cubicBezTo>
                      <a:pt x="701" y="34"/>
                      <a:pt x="501" y="34"/>
                      <a:pt x="501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" name="Google Shape;5605;p44">
                <a:extLst>
                  <a:ext uri="{FF2B5EF4-FFF2-40B4-BE49-F238E27FC236}">
                    <a16:creationId xmlns:a16="http://schemas.microsoft.com/office/drawing/2014/main" xmlns="" id="{DFDCCE2C-AAFC-4036-9854-C305833FCCAC}"/>
                  </a:ext>
                </a:extLst>
              </p:cNvPr>
              <p:cNvSpPr/>
              <p:nvPr/>
            </p:nvSpPr>
            <p:spPr>
              <a:xfrm>
                <a:off x="-2665923" y="4807038"/>
                <a:ext cx="78525" cy="172512"/>
              </a:xfrm>
              <a:custGeom>
                <a:avLst/>
                <a:gdLst/>
                <a:ahLst/>
                <a:cxnLst/>
                <a:rect l="l" t="t" r="r" b="b"/>
                <a:pathLst>
                  <a:path w="1168" h="2566" extrusionOk="0">
                    <a:moveTo>
                      <a:pt x="600" y="1"/>
                    </a:moveTo>
                    <a:lnTo>
                      <a:pt x="600" y="234"/>
                    </a:lnTo>
                    <a:lnTo>
                      <a:pt x="534" y="234"/>
                    </a:lnTo>
                    <a:lnTo>
                      <a:pt x="534" y="67"/>
                    </a:lnTo>
                    <a:cubicBezTo>
                      <a:pt x="534" y="101"/>
                      <a:pt x="334" y="101"/>
                      <a:pt x="334" y="134"/>
                    </a:cubicBezTo>
                    <a:lnTo>
                      <a:pt x="334" y="234"/>
                    </a:lnTo>
                    <a:lnTo>
                      <a:pt x="267" y="301"/>
                    </a:lnTo>
                    <a:cubicBezTo>
                      <a:pt x="267" y="334"/>
                      <a:pt x="267" y="434"/>
                      <a:pt x="200" y="468"/>
                    </a:cubicBezTo>
                    <a:lnTo>
                      <a:pt x="200" y="268"/>
                    </a:lnTo>
                    <a:cubicBezTo>
                      <a:pt x="33" y="835"/>
                      <a:pt x="0" y="1435"/>
                      <a:pt x="133" y="2069"/>
                    </a:cubicBezTo>
                    <a:cubicBezTo>
                      <a:pt x="133" y="2136"/>
                      <a:pt x="133" y="2169"/>
                      <a:pt x="167" y="2269"/>
                    </a:cubicBezTo>
                    <a:cubicBezTo>
                      <a:pt x="167" y="2280"/>
                      <a:pt x="189" y="2284"/>
                      <a:pt x="221" y="2284"/>
                    </a:cubicBezTo>
                    <a:cubicBezTo>
                      <a:pt x="285" y="2284"/>
                      <a:pt x="389" y="2269"/>
                      <a:pt x="434" y="2269"/>
                    </a:cubicBezTo>
                    <a:lnTo>
                      <a:pt x="467" y="2269"/>
                    </a:lnTo>
                    <a:cubicBezTo>
                      <a:pt x="467" y="2336"/>
                      <a:pt x="467" y="2469"/>
                      <a:pt x="500" y="2536"/>
                    </a:cubicBezTo>
                    <a:cubicBezTo>
                      <a:pt x="500" y="2558"/>
                      <a:pt x="530" y="2566"/>
                      <a:pt x="570" y="2566"/>
                    </a:cubicBezTo>
                    <a:cubicBezTo>
                      <a:pt x="649" y="2566"/>
                      <a:pt x="767" y="2536"/>
                      <a:pt x="767" y="2536"/>
                    </a:cubicBezTo>
                    <a:lnTo>
                      <a:pt x="767" y="2503"/>
                    </a:lnTo>
                    <a:cubicBezTo>
                      <a:pt x="767" y="2525"/>
                      <a:pt x="793" y="2532"/>
                      <a:pt x="828" y="2532"/>
                    </a:cubicBezTo>
                    <a:cubicBezTo>
                      <a:pt x="897" y="2532"/>
                      <a:pt x="1001" y="2503"/>
                      <a:pt x="1001" y="2503"/>
                    </a:cubicBezTo>
                    <a:lnTo>
                      <a:pt x="1001" y="2336"/>
                    </a:lnTo>
                    <a:cubicBezTo>
                      <a:pt x="1101" y="2336"/>
                      <a:pt x="1168" y="2336"/>
                      <a:pt x="1168" y="2302"/>
                    </a:cubicBezTo>
                    <a:cubicBezTo>
                      <a:pt x="1034" y="2269"/>
                      <a:pt x="1034" y="2236"/>
                      <a:pt x="1001" y="2136"/>
                    </a:cubicBezTo>
                    <a:lnTo>
                      <a:pt x="1034" y="2136"/>
                    </a:lnTo>
                    <a:cubicBezTo>
                      <a:pt x="1001" y="1635"/>
                      <a:pt x="967" y="1168"/>
                      <a:pt x="934" y="668"/>
                    </a:cubicBezTo>
                    <a:lnTo>
                      <a:pt x="934" y="601"/>
                    </a:lnTo>
                    <a:cubicBezTo>
                      <a:pt x="934" y="501"/>
                      <a:pt x="867" y="434"/>
                      <a:pt x="867" y="334"/>
                    </a:cubicBezTo>
                    <a:cubicBezTo>
                      <a:pt x="834" y="468"/>
                      <a:pt x="834" y="635"/>
                      <a:pt x="801" y="768"/>
                    </a:cubicBezTo>
                    <a:lnTo>
                      <a:pt x="801" y="101"/>
                    </a:lnTo>
                    <a:cubicBezTo>
                      <a:pt x="801" y="101"/>
                      <a:pt x="600" y="34"/>
                      <a:pt x="600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" name="Google Shape;5606;p44">
                <a:extLst>
                  <a:ext uri="{FF2B5EF4-FFF2-40B4-BE49-F238E27FC236}">
                    <a16:creationId xmlns:a16="http://schemas.microsoft.com/office/drawing/2014/main" xmlns="" id="{7C859530-FA9D-40B1-AF17-00DAB97F8959}"/>
                  </a:ext>
                </a:extLst>
              </p:cNvPr>
              <p:cNvSpPr/>
              <p:nvPr/>
            </p:nvSpPr>
            <p:spPr>
              <a:xfrm>
                <a:off x="-2482049" y="4912454"/>
                <a:ext cx="69583" cy="204178"/>
              </a:xfrm>
              <a:custGeom>
                <a:avLst/>
                <a:gdLst/>
                <a:ahLst/>
                <a:cxnLst/>
                <a:rect l="l" t="t" r="r" b="b"/>
                <a:pathLst>
                  <a:path w="1035" h="3037" extrusionOk="0">
                    <a:moveTo>
                      <a:pt x="467" y="1"/>
                    </a:moveTo>
                    <a:lnTo>
                      <a:pt x="467" y="201"/>
                    </a:lnTo>
                    <a:lnTo>
                      <a:pt x="434" y="201"/>
                    </a:lnTo>
                    <a:lnTo>
                      <a:pt x="434" y="34"/>
                    </a:lnTo>
                    <a:cubicBezTo>
                      <a:pt x="434" y="67"/>
                      <a:pt x="234" y="101"/>
                      <a:pt x="234" y="101"/>
                    </a:cubicBezTo>
                    <a:lnTo>
                      <a:pt x="234" y="201"/>
                    </a:lnTo>
                    <a:cubicBezTo>
                      <a:pt x="167" y="234"/>
                      <a:pt x="134" y="267"/>
                      <a:pt x="134" y="334"/>
                    </a:cubicBezTo>
                    <a:lnTo>
                      <a:pt x="134" y="501"/>
                    </a:lnTo>
                    <a:cubicBezTo>
                      <a:pt x="134" y="401"/>
                      <a:pt x="100" y="367"/>
                      <a:pt x="100" y="267"/>
                    </a:cubicBezTo>
                    <a:cubicBezTo>
                      <a:pt x="100" y="367"/>
                      <a:pt x="67" y="434"/>
                      <a:pt x="67" y="534"/>
                    </a:cubicBezTo>
                    <a:cubicBezTo>
                      <a:pt x="67" y="1201"/>
                      <a:pt x="0" y="1869"/>
                      <a:pt x="0" y="2569"/>
                    </a:cubicBezTo>
                    <a:lnTo>
                      <a:pt x="67" y="2569"/>
                    </a:lnTo>
                    <a:lnTo>
                      <a:pt x="67" y="2736"/>
                    </a:lnTo>
                    <a:cubicBezTo>
                      <a:pt x="67" y="2736"/>
                      <a:pt x="171" y="2751"/>
                      <a:pt x="240" y="2751"/>
                    </a:cubicBezTo>
                    <a:cubicBezTo>
                      <a:pt x="275" y="2751"/>
                      <a:pt x="301" y="2747"/>
                      <a:pt x="301" y="2736"/>
                    </a:cubicBezTo>
                    <a:lnTo>
                      <a:pt x="334" y="2736"/>
                    </a:lnTo>
                    <a:lnTo>
                      <a:pt x="334" y="3036"/>
                    </a:lnTo>
                    <a:lnTo>
                      <a:pt x="601" y="3036"/>
                    </a:lnTo>
                    <a:lnTo>
                      <a:pt x="601" y="3003"/>
                    </a:lnTo>
                    <a:lnTo>
                      <a:pt x="868" y="3003"/>
                    </a:lnTo>
                    <a:lnTo>
                      <a:pt x="868" y="2836"/>
                    </a:lnTo>
                    <a:cubicBezTo>
                      <a:pt x="934" y="2836"/>
                      <a:pt x="968" y="2836"/>
                      <a:pt x="968" y="2769"/>
                    </a:cubicBezTo>
                    <a:lnTo>
                      <a:pt x="968" y="2569"/>
                    </a:lnTo>
                    <a:lnTo>
                      <a:pt x="1034" y="2569"/>
                    </a:lnTo>
                    <a:cubicBezTo>
                      <a:pt x="1034" y="1768"/>
                      <a:pt x="934" y="1035"/>
                      <a:pt x="734" y="267"/>
                    </a:cubicBezTo>
                    <a:lnTo>
                      <a:pt x="734" y="601"/>
                    </a:lnTo>
                    <a:cubicBezTo>
                      <a:pt x="734" y="434"/>
                      <a:pt x="667" y="234"/>
                      <a:pt x="667" y="67"/>
                    </a:cubicBezTo>
                    <a:cubicBezTo>
                      <a:pt x="667" y="34"/>
                      <a:pt x="467" y="34"/>
                      <a:pt x="467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" name="Google Shape;5607;p44">
                <a:extLst>
                  <a:ext uri="{FF2B5EF4-FFF2-40B4-BE49-F238E27FC236}">
                    <a16:creationId xmlns:a16="http://schemas.microsoft.com/office/drawing/2014/main" xmlns="" id="{878E0400-ADFC-4968-8554-CB4A1D2806AD}"/>
                  </a:ext>
                </a:extLst>
              </p:cNvPr>
              <p:cNvSpPr/>
              <p:nvPr/>
            </p:nvSpPr>
            <p:spPr>
              <a:xfrm>
                <a:off x="-2271283" y="4961801"/>
                <a:ext cx="67364" cy="154226"/>
              </a:xfrm>
              <a:custGeom>
                <a:avLst/>
                <a:gdLst/>
                <a:ahLst/>
                <a:cxnLst/>
                <a:rect l="l" t="t" r="r" b="b"/>
                <a:pathLst>
                  <a:path w="1002" h="2294" extrusionOk="0">
                    <a:moveTo>
                      <a:pt x="501" y="0"/>
                    </a:moveTo>
                    <a:lnTo>
                      <a:pt x="501" y="201"/>
                    </a:lnTo>
                    <a:lnTo>
                      <a:pt x="468" y="201"/>
                    </a:lnTo>
                    <a:lnTo>
                      <a:pt x="468" y="34"/>
                    </a:lnTo>
                    <a:cubicBezTo>
                      <a:pt x="468" y="100"/>
                      <a:pt x="268" y="100"/>
                      <a:pt x="268" y="134"/>
                    </a:cubicBezTo>
                    <a:lnTo>
                      <a:pt x="268" y="201"/>
                    </a:lnTo>
                    <a:cubicBezTo>
                      <a:pt x="201" y="267"/>
                      <a:pt x="168" y="301"/>
                      <a:pt x="168" y="334"/>
                    </a:cubicBezTo>
                    <a:lnTo>
                      <a:pt x="168" y="634"/>
                    </a:lnTo>
                    <a:cubicBezTo>
                      <a:pt x="168" y="501"/>
                      <a:pt x="168" y="434"/>
                      <a:pt x="134" y="301"/>
                    </a:cubicBezTo>
                    <a:cubicBezTo>
                      <a:pt x="134" y="367"/>
                      <a:pt x="101" y="467"/>
                      <a:pt x="101" y="534"/>
                    </a:cubicBezTo>
                    <a:cubicBezTo>
                      <a:pt x="34" y="968"/>
                      <a:pt x="1" y="1368"/>
                      <a:pt x="1" y="1802"/>
                    </a:cubicBezTo>
                    <a:lnTo>
                      <a:pt x="34" y="1802"/>
                    </a:lnTo>
                    <a:lnTo>
                      <a:pt x="34" y="1968"/>
                    </a:lnTo>
                    <a:cubicBezTo>
                      <a:pt x="34" y="1985"/>
                      <a:pt x="101" y="1993"/>
                      <a:pt x="168" y="1993"/>
                    </a:cubicBezTo>
                    <a:cubicBezTo>
                      <a:pt x="234" y="1993"/>
                      <a:pt x="301" y="1985"/>
                      <a:pt x="301" y="1968"/>
                    </a:cubicBezTo>
                    <a:lnTo>
                      <a:pt x="334" y="1968"/>
                    </a:lnTo>
                    <a:lnTo>
                      <a:pt x="334" y="2269"/>
                    </a:lnTo>
                    <a:cubicBezTo>
                      <a:pt x="334" y="2285"/>
                      <a:pt x="401" y="2294"/>
                      <a:pt x="468" y="2294"/>
                    </a:cubicBezTo>
                    <a:cubicBezTo>
                      <a:pt x="535" y="2294"/>
                      <a:pt x="601" y="2285"/>
                      <a:pt x="601" y="2269"/>
                    </a:cubicBezTo>
                    <a:lnTo>
                      <a:pt x="601" y="2202"/>
                    </a:lnTo>
                    <a:cubicBezTo>
                      <a:pt x="601" y="2235"/>
                      <a:pt x="660" y="2252"/>
                      <a:pt x="718" y="2252"/>
                    </a:cubicBezTo>
                    <a:cubicBezTo>
                      <a:pt x="776" y="2252"/>
                      <a:pt x="835" y="2235"/>
                      <a:pt x="835" y="2202"/>
                    </a:cubicBezTo>
                    <a:lnTo>
                      <a:pt x="835" y="2035"/>
                    </a:lnTo>
                    <a:lnTo>
                      <a:pt x="1002" y="2035"/>
                    </a:lnTo>
                    <a:lnTo>
                      <a:pt x="1002" y="1835"/>
                    </a:lnTo>
                    <a:cubicBezTo>
                      <a:pt x="965" y="1890"/>
                      <a:pt x="948" y="1915"/>
                      <a:pt x="941" y="1915"/>
                    </a:cubicBezTo>
                    <a:cubicBezTo>
                      <a:pt x="935" y="1915"/>
                      <a:pt x="935" y="1898"/>
                      <a:pt x="935" y="1868"/>
                    </a:cubicBezTo>
                    <a:cubicBezTo>
                      <a:pt x="868" y="1501"/>
                      <a:pt x="868" y="1168"/>
                      <a:pt x="835" y="801"/>
                    </a:cubicBezTo>
                    <a:lnTo>
                      <a:pt x="835" y="634"/>
                    </a:lnTo>
                    <a:lnTo>
                      <a:pt x="835" y="601"/>
                    </a:lnTo>
                    <a:cubicBezTo>
                      <a:pt x="835" y="501"/>
                      <a:pt x="801" y="434"/>
                      <a:pt x="801" y="334"/>
                    </a:cubicBezTo>
                    <a:cubicBezTo>
                      <a:pt x="801" y="467"/>
                      <a:pt x="801" y="601"/>
                      <a:pt x="768" y="668"/>
                    </a:cubicBezTo>
                    <a:lnTo>
                      <a:pt x="701" y="701"/>
                    </a:lnTo>
                    <a:lnTo>
                      <a:pt x="701" y="100"/>
                    </a:lnTo>
                    <a:cubicBezTo>
                      <a:pt x="701" y="34"/>
                      <a:pt x="501" y="34"/>
                      <a:pt x="50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" name="Google Shape;5608;p44">
                <a:extLst>
                  <a:ext uri="{FF2B5EF4-FFF2-40B4-BE49-F238E27FC236}">
                    <a16:creationId xmlns:a16="http://schemas.microsoft.com/office/drawing/2014/main" xmlns="" id="{1916DECE-0B03-4A0B-8949-E4910E126AD3}"/>
                  </a:ext>
                </a:extLst>
              </p:cNvPr>
              <p:cNvSpPr/>
              <p:nvPr/>
            </p:nvSpPr>
            <p:spPr>
              <a:xfrm>
                <a:off x="-2145697" y="4809324"/>
                <a:ext cx="71869" cy="166999"/>
              </a:xfrm>
              <a:custGeom>
                <a:avLst/>
                <a:gdLst/>
                <a:ahLst/>
                <a:cxnLst/>
                <a:rect l="l" t="t" r="r" b="b"/>
                <a:pathLst>
                  <a:path w="1069" h="2484" extrusionOk="0">
                    <a:moveTo>
                      <a:pt x="635" y="0"/>
                    </a:moveTo>
                    <a:lnTo>
                      <a:pt x="635" y="234"/>
                    </a:lnTo>
                    <a:lnTo>
                      <a:pt x="601" y="234"/>
                    </a:lnTo>
                    <a:lnTo>
                      <a:pt x="601" y="67"/>
                    </a:lnTo>
                    <a:cubicBezTo>
                      <a:pt x="601" y="100"/>
                      <a:pt x="401" y="100"/>
                      <a:pt x="401" y="134"/>
                    </a:cubicBezTo>
                    <a:lnTo>
                      <a:pt x="401" y="234"/>
                    </a:lnTo>
                    <a:lnTo>
                      <a:pt x="301" y="300"/>
                    </a:lnTo>
                    <a:cubicBezTo>
                      <a:pt x="301" y="400"/>
                      <a:pt x="301" y="467"/>
                      <a:pt x="268" y="567"/>
                    </a:cubicBezTo>
                    <a:lnTo>
                      <a:pt x="268" y="500"/>
                    </a:lnTo>
                    <a:lnTo>
                      <a:pt x="268" y="234"/>
                    </a:lnTo>
                    <a:lnTo>
                      <a:pt x="1" y="1968"/>
                    </a:lnTo>
                    <a:lnTo>
                      <a:pt x="68" y="1968"/>
                    </a:lnTo>
                    <a:lnTo>
                      <a:pt x="68" y="2135"/>
                    </a:lnTo>
                    <a:cubicBezTo>
                      <a:pt x="68" y="2168"/>
                      <a:pt x="301" y="2168"/>
                      <a:pt x="301" y="2168"/>
                    </a:cubicBezTo>
                    <a:lnTo>
                      <a:pt x="401" y="2168"/>
                    </a:lnTo>
                    <a:lnTo>
                      <a:pt x="401" y="2469"/>
                    </a:lnTo>
                    <a:cubicBezTo>
                      <a:pt x="401" y="2469"/>
                      <a:pt x="505" y="2483"/>
                      <a:pt x="574" y="2483"/>
                    </a:cubicBezTo>
                    <a:cubicBezTo>
                      <a:pt x="609" y="2483"/>
                      <a:pt x="635" y="2480"/>
                      <a:pt x="635" y="2469"/>
                    </a:cubicBezTo>
                    <a:lnTo>
                      <a:pt x="635" y="2435"/>
                    </a:lnTo>
                    <a:cubicBezTo>
                      <a:pt x="635" y="2435"/>
                      <a:pt x="753" y="2450"/>
                      <a:pt x="832" y="2450"/>
                    </a:cubicBezTo>
                    <a:cubicBezTo>
                      <a:pt x="872" y="2450"/>
                      <a:pt x="902" y="2446"/>
                      <a:pt x="902" y="2435"/>
                    </a:cubicBezTo>
                    <a:lnTo>
                      <a:pt x="902" y="2235"/>
                    </a:lnTo>
                    <a:lnTo>
                      <a:pt x="1035" y="2235"/>
                    </a:lnTo>
                    <a:lnTo>
                      <a:pt x="1035" y="2002"/>
                    </a:lnTo>
                    <a:lnTo>
                      <a:pt x="1068" y="2002"/>
                    </a:lnTo>
                    <a:cubicBezTo>
                      <a:pt x="968" y="1768"/>
                      <a:pt x="968" y="1368"/>
                      <a:pt x="968" y="934"/>
                    </a:cubicBezTo>
                    <a:lnTo>
                      <a:pt x="968" y="601"/>
                    </a:lnTo>
                    <a:lnTo>
                      <a:pt x="968" y="567"/>
                    </a:lnTo>
                    <a:cubicBezTo>
                      <a:pt x="968" y="467"/>
                      <a:pt x="935" y="400"/>
                      <a:pt x="935" y="300"/>
                    </a:cubicBezTo>
                    <a:lnTo>
                      <a:pt x="902" y="667"/>
                    </a:lnTo>
                    <a:cubicBezTo>
                      <a:pt x="902" y="734"/>
                      <a:pt x="835" y="734"/>
                      <a:pt x="835" y="767"/>
                    </a:cubicBezTo>
                    <a:lnTo>
                      <a:pt x="835" y="834"/>
                    </a:lnTo>
                    <a:lnTo>
                      <a:pt x="801" y="834"/>
                    </a:lnTo>
                    <a:cubicBezTo>
                      <a:pt x="801" y="601"/>
                      <a:pt x="835" y="334"/>
                      <a:pt x="835" y="100"/>
                    </a:cubicBezTo>
                    <a:cubicBezTo>
                      <a:pt x="835" y="100"/>
                      <a:pt x="635" y="67"/>
                      <a:pt x="635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" name="Google Shape;5609;p44">
                <a:extLst>
                  <a:ext uri="{FF2B5EF4-FFF2-40B4-BE49-F238E27FC236}">
                    <a16:creationId xmlns:a16="http://schemas.microsoft.com/office/drawing/2014/main" xmlns="" id="{D427BF3C-BF15-4A78-932A-2DE9A7BC459E}"/>
                  </a:ext>
                </a:extLst>
              </p:cNvPr>
              <p:cNvSpPr/>
              <p:nvPr/>
            </p:nvSpPr>
            <p:spPr>
              <a:xfrm>
                <a:off x="-1990934" y="4997701"/>
                <a:ext cx="76306" cy="127603"/>
              </a:xfrm>
              <a:custGeom>
                <a:avLst/>
                <a:gdLst/>
                <a:ahLst/>
                <a:cxnLst/>
                <a:rect l="l" t="t" r="r" b="b"/>
                <a:pathLst>
                  <a:path w="1135" h="1898" extrusionOk="0">
                    <a:moveTo>
                      <a:pt x="634" y="0"/>
                    </a:moveTo>
                    <a:cubicBezTo>
                      <a:pt x="634" y="100"/>
                      <a:pt x="634" y="134"/>
                      <a:pt x="601" y="234"/>
                    </a:cubicBezTo>
                    <a:lnTo>
                      <a:pt x="534" y="234"/>
                    </a:lnTo>
                    <a:lnTo>
                      <a:pt x="534" y="67"/>
                    </a:lnTo>
                    <a:cubicBezTo>
                      <a:pt x="534" y="100"/>
                      <a:pt x="334" y="100"/>
                      <a:pt x="334" y="134"/>
                    </a:cubicBezTo>
                    <a:lnTo>
                      <a:pt x="334" y="267"/>
                    </a:lnTo>
                    <a:lnTo>
                      <a:pt x="267" y="334"/>
                    </a:lnTo>
                    <a:cubicBezTo>
                      <a:pt x="267" y="400"/>
                      <a:pt x="267" y="400"/>
                      <a:pt x="201" y="434"/>
                    </a:cubicBezTo>
                    <a:lnTo>
                      <a:pt x="201" y="300"/>
                    </a:lnTo>
                    <a:cubicBezTo>
                      <a:pt x="34" y="601"/>
                      <a:pt x="1" y="934"/>
                      <a:pt x="101" y="1234"/>
                    </a:cubicBezTo>
                    <a:cubicBezTo>
                      <a:pt x="101" y="1334"/>
                      <a:pt x="134" y="1468"/>
                      <a:pt x="167" y="1601"/>
                    </a:cubicBezTo>
                    <a:cubicBezTo>
                      <a:pt x="167" y="1612"/>
                      <a:pt x="186" y="1616"/>
                      <a:pt x="212" y="1616"/>
                    </a:cubicBezTo>
                    <a:cubicBezTo>
                      <a:pt x="264" y="1616"/>
                      <a:pt x="345" y="1601"/>
                      <a:pt x="367" y="1601"/>
                    </a:cubicBezTo>
                    <a:cubicBezTo>
                      <a:pt x="367" y="1668"/>
                      <a:pt x="434" y="1768"/>
                      <a:pt x="468" y="1868"/>
                    </a:cubicBezTo>
                    <a:cubicBezTo>
                      <a:pt x="468" y="1890"/>
                      <a:pt x="494" y="1898"/>
                      <a:pt x="528" y="1898"/>
                    </a:cubicBezTo>
                    <a:cubicBezTo>
                      <a:pt x="597" y="1898"/>
                      <a:pt x="701" y="1868"/>
                      <a:pt x="701" y="1868"/>
                    </a:cubicBezTo>
                    <a:cubicBezTo>
                      <a:pt x="634" y="1668"/>
                      <a:pt x="634" y="1468"/>
                      <a:pt x="634" y="1268"/>
                    </a:cubicBezTo>
                    <a:lnTo>
                      <a:pt x="634" y="1268"/>
                    </a:lnTo>
                    <a:cubicBezTo>
                      <a:pt x="634" y="1468"/>
                      <a:pt x="668" y="1668"/>
                      <a:pt x="701" y="1868"/>
                    </a:cubicBezTo>
                    <a:cubicBezTo>
                      <a:pt x="701" y="1890"/>
                      <a:pt x="731" y="1898"/>
                      <a:pt x="770" y="1898"/>
                    </a:cubicBezTo>
                    <a:cubicBezTo>
                      <a:pt x="849" y="1898"/>
                      <a:pt x="968" y="1868"/>
                      <a:pt x="968" y="1868"/>
                    </a:cubicBezTo>
                    <a:cubicBezTo>
                      <a:pt x="968" y="1835"/>
                      <a:pt x="935" y="1768"/>
                      <a:pt x="935" y="1735"/>
                    </a:cubicBezTo>
                    <a:cubicBezTo>
                      <a:pt x="1001" y="1735"/>
                      <a:pt x="1135" y="1735"/>
                      <a:pt x="1101" y="1668"/>
                    </a:cubicBezTo>
                    <a:cubicBezTo>
                      <a:pt x="1068" y="1601"/>
                      <a:pt x="1068" y="1501"/>
                      <a:pt x="1068" y="1468"/>
                    </a:cubicBezTo>
                    <a:cubicBezTo>
                      <a:pt x="1101" y="1468"/>
                      <a:pt x="1135" y="1468"/>
                      <a:pt x="1135" y="1434"/>
                    </a:cubicBezTo>
                    <a:cubicBezTo>
                      <a:pt x="1068" y="1068"/>
                      <a:pt x="1001" y="734"/>
                      <a:pt x="935" y="334"/>
                    </a:cubicBezTo>
                    <a:cubicBezTo>
                      <a:pt x="868" y="434"/>
                      <a:pt x="834" y="500"/>
                      <a:pt x="834" y="601"/>
                    </a:cubicBezTo>
                    <a:lnTo>
                      <a:pt x="834" y="100"/>
                    </a:lnTo>
                    <a:cubicBezTo>
                      <a:pt x="834" y="100"/>
                      <a:pt x="634" y="67"/>
                      <a:pt x="634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" name="Google Shape;5610;p44">
                <a:extLst>
                  <a:ext uri="{FF2B5EF4-FFF2-40B4-BE49-F238E27FC236}">
                    <a16:creationId xmlns:a16="http://schemas.microsoft.com/office/drawing/2014/main" xmlns="" id="{3A34F8D9-EA3F-4EFC-8334-98F3B9872A58}"/>
                  </a:ext>
                </a:extLst>
              </p:cNvPr>
              <p:cNvSpPr/>
              <p:nvPr/>
            </p:nvSpPr>
            <p:spPr>
              <a:xfrm>
                <a:off x="-1867567" y="4937127"/>
                <a:ext cx="71802" cy="127334"/>
              </a:xfrm>
              <a:custGeom>
                <a:avLst/>
                <a:gdLst/>
                <a:ahLst/>
                <a:cxnLst/>
                <a:rect l="l" t="t" r="r" b="b"/>
                <a:pathLst>
                  <a:path w="1068" h="1894" extrusionOk="0">
                    <a:moveTo>
                      <a:pt x="501" y="0"/>
                    </a:moveTo>
                    <a:cubicBezTo>
                      <a:pt x="501" y="67"/>
                      <a:pt x="567" y="134"/>
                      <a:pt x="567" y="201"/>
                    </a:cubicBezTo>
                    <a:lnTo>
                      <a:pt x="501" y="201"/>
                    </a:lnTo>
                    <a:cubicBezTo>
                      <a:pt x="501" y="167"/>
                      <a:pt x="467" y="67"/>
                      <a:pt x="467" y="34"/>
                    </a:cubicBezTo>
                    <a:lnTo>
                      <a:pt x="267" y="134"/>
                    </a:lnTo>
                    <a:lnTo>
                      <a:pt x="267" y="201"/>
                    </a:lnTo>
                    <a:cubicBezTo>
                      <a:pt x="234" y="234"/>
                      <a:pt x="134" y="301"/>
                      <a:pt x="134" y="334"/>
                    </a:cubicBezTo>
                    <a:lnTo>
                      <a:pt x="134" y="367"/>
                    </a:lnTo>
                    <a:cubicBezTo>
                      <a:pt x="134" y="334"/>
                      <a:pt x="100" y="301"/>
                      <a:pt x="100" y="301"/>
                    </a:cubicBezTo>
                    <a:cubicBezTo>
                      <a:pt x="100" y="334"/>
                      <a:pt x="34" y="467"/>
                      <a:pt x="34" y="534"/>
                    </a:cubicBezTo>
                    <a:cubicBezTo>
                      <a:pt x="34" y="834"/>
                      <a:pt x="34" y="1135"/>
                      <a:pt x="0" y="1401"/>
                    </a:cubicBezTo>
                    <a:lnTo>
                      <a:pt x="34" y="1401"/>
                    </a:lnTo>
                    <a:lnTo>
                      <a:pt x="34" y="1568"/>
                    </a:lnTo>
                    <a:cubicBezTo>
                      <a:pt x="34" y="1568"/>
                      <a:pt x="108" y="1598"/>
                      <a:pt x="177" y="1598"/>
                    </a:cubicBezTo>
                    <a:cubicBezTo>
                      <a:pt x="211" y="1598"/>
                      <a:pt x="245" y="1590"/>
                      <a:pt x="267" y="1568"/>
                    </a:cubicBezTo>
                    <a:lnTo>
                      <a:pt x="334" y="1568"/>
                    </a:lnTo>
                    <a:cubicBezTo>
                      <a:pt x="334" y="1668"/>
                      <a:pt x="334" y="1735"/>
                      <a:pt x="300" y="1868"/>
                    </a:cubicBezTo>
                    <a:cubicBezTo>
                      <a:pt x="300" y="1885"/>
                      <a:pt x="359" y="1893"/>
                      <a:pt x="417" y="1893"/>
                    </a:cubicBezTo>
                    <a:cubicBezTo>
                      <a:pt x="476" y="1893"/>
                      <a:pt x="534" y="1885"/>
                      <a:pt x="534" y="1868"/>
                    </a:cubicBezTo>
                    <a:lnTo>
                      <a:pt x="534" y="1835"/>
                    </a:lnTo>
                    <a:cubicBezTo>
                      <a:pt x="534" y="1846"/>
                      <a:pt x="564" y="1850"/>
                      <a:pt x="603" y="1850"/>
                    </a:cubicBezTo>
                    <a:cubicBezTo>
                      <a:pt x="682" y="1850"/>
                      <a:pt x="801" y="1835"/>
                      <a:pt x="801" y="1835"/>
                    </a:cubicBezTo>
                    <a:lnTo>
                      <a:pt x="801" y="1668"/>
                    </a:lnTo>
                    <a:cubicBezTo>
                      <a:pt x="867" y="1668"/>
                      <a:pt x="934" y="1668"/>
                      <a:pt x="934" y="1635"/>
                    </a:cubicBezTo>
                    <a:cubicBezTo>
                      <a:pt x="934" y="1535"/>
                      <a:pt x="934" y="1502"/>
                      <a:pt x="968" y="1401"/>
                    </a:cubicBezTo>
                    <a:cubicBezTo>
                      <a:pt x="1068" y="1001"/>
                      <a:pt x="1001" y="634"/>
                      <a:pt x="801" y="301"/>
                    </a:cubicBezTo>
                    <a:cubicBezTo>
                      <a:pt x="801" y="234"/>
                      <a:pt x="767" y="167"/>
                      <a:pt x="734" y="67"/>
                    </a:cubicBezTo>
                    <a:cubicBezTo>
                      <a:pt x="734" y="34"/>
                      <a:pt x="501" y="34"/>
                      <a:pt x="50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" name="Google Shape;5611;p44">
                <a:extLst>
                  <a:ext uri="{FF2B5EF4-FFF2-40B4-BE49-F238E27FC236}">
                    <a16:creationId xmlns:a16="http://schemas.microsoft.com/office/drawing/2014/main" xmlns="" id="{CCDA2691-AC58-4DAF-8000-FEA8ADA7BC0F}"/>
                  </a:ext>
                </a:extLst>
              </p:cNvPr>
              <p:cNvSpPr/>
              <p:nvPr/>
            </p:nvSpPr>
            <p:spPr>
              <a:xfrm>
                <a:off x="-1611959" y="4782365"/>
                <a:ext cx="65146" cy="197455"/>
              </a:xfrm>
              <a:custGeom>
                <a:avLst/>
                <a:gdLst/>
                <a:ahLst/>
                <a:cxnLst/>
                <a:rect l="l" t="t" r="r" b="b"/>
                <a:pathLst>
                  <a:path w="969" h="2937" extrusionOk="0">
                    <a:moveTo>
                      <a:pt x="401" y="1"/>
                    </a:moveTo>
                    <a:lnTo>
                      <a:pt x="401" y="201"/>
                    </a:lnTo>
                    <a:lnTo>
                      <a:pt x="368" y="201"/>
                    </a:lnTo>
                    <a:lnTo>
                      <a:pt x="368" y="34"/>
                    </a:lnTo>
                    <a:cubicBezTo>
                      <a:pt x="368" y="101"/>
                      <a:pt x="168" y="134"/>
                      <a:pt x="168" y="134"/>
                    </a:cubicBezTo>
                    <a:lnTo>
                      <a:pt x="168" y="201"/>
                    </a:lnTo>
                    <a:cubicBezTo>
                      <a:pt x="134" y="268"/>
                      <a:pt x="68" y="301"/>
                      <a:pt x="68" y="334"/>
                    </a:cubicBezTo>
                    <a:lnTo>
                      <a:pt x="68" y="635"/>
                    </a:lnTo>
                    <a:cubicBezTo>
                      <a:pt x="68" y="501"/>
                      <a:pt x="34" y="434"/>
                      <a:pt x="34" y="301"/>
                    </a:cubicBezTo>
                    <a:cubicBezTo>
                      <a:pt x="34" y="368"/>
                      <a:pt x="34" y="434"/>
                      <a:pt x="1" y="501"/>
                    </a:cubicBezTo>
                    <a:lnTo>
                      <a:pt x="1" y="535"/>
                    </a:lnTo>
                    <a:lnTo>
                      <a:pt x="1" y="2469"/>
                    </a:lnTo>
                    <a:lnTo>
                      <a:pt x="34" y="2469"/>
                    </a:lnTo>
                    <a:lnTo>
                      <a:pt x="34" y="2636"/>
                    </a:lnTo>
                    <a:lnTo>
                      <a:pt x="301" y="2636"/>
                    </a:lnTo>
                    <a:lnTo>
                      <a:pt x="301" y="2936"/>
                    </a:lnTo>
                    <a:lnTo>
                      <a:pt x="735" y="2936"/>
                    </a:lnTo>
                    <a:lnTo>
                      <a:pt x="735" y="2769"/>
                    </a:lnTo>
                    <a:cubicBezTo>
                      <a:pt x="835" y="2769"/>
                      <a:pt x="902" y="2769"/>
                      <a:pt x="902" y="2703"/>
                    </a:cubicBezTo>
                    <a:lnTo>
                      <a:pt x="935" y="2436"/>
                    </a:lnTo>
                    <a:lnTo>
                      <a:pt x="968" y="2436"/>
                    </a:lnTo>
                    <a:cubicBezTo>
                      <a:pt x="935" y="1936"/>
                      <a:pt x="835" y="1435"/>
                      <a:pt x="801" y="935"/>
                    </a:cubicBezTo>
                    <a:cubicBezTo>
                      <a:pt x="801" y="801"/>
                      <a:pt x="801" y="668"/>
                      <a:pt x="768" y="501"/>
                    </a:cubicBezTo>
                    <a:cubicBezTo>
                      <a:pt x="768" y="434"/>
                      <a:pt x="701" y="334"/>
                      <a:pt x="701" y="301"/>
                    </a:cubicBezTo>
                    <a:lnTo>
                      <a:pt x="701" y="635"/>
                    </a:lnTo>
                    <a:lnTo>
                      <a:pt x="668" y="668"/>
                    </a:lnTo>
                    <a:cubicBezTo>
                      <a:pt x="668" y="468"/>
                      <a:pt x="635" y="301"/>
                      <a:pt x="635" y="101"/>
                    </a:cubicBezTo>
                    <a:cubicBezTo>
                      <a:pt x="635" y="34"/>
                      <a:pt x="401" y="34"/>
                      <a:pt x="401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" name="Google Shape;5612;p44">
                <a:extLst>
                  <a:ext uri="{FF2B5EF4-FFF2-40B4-BE49-F238E27FC236}">
                    <a16:creationId xmlns:a16="http://schemas.microsoft.com/office/drawing/2014/main" xmlns="" id="{41AB8E54-32F7-49F2-A81E-CDE2553EACDB}"/>
                  </a:ext>
                </a:extLst>
              </p:cNvPr>
              <p:cNvSpPr/>
              <p:nvPr/>
            </p:nvSpPr>
            <p:spPr>
              <a:xfrm>
                <a:off x="-1497533" y="5008862"/>
                <a:ext cx="85248" cy="150797"/>
              </a:xfrm>
              <a:custGeom>
                <a:avLst/>
                <a:gdLst/>
                <a:ahLst/>
                <a:cxnLst/>
                <a:rect l="l" t="t" r="r" b="b"/>
                <a:pathLst>
                  <a:path w="1268" h="2243" extrusionOk="0">
                    <a:moveTo>
                      <a:pt x="601" y="1"/>
                    </a:moveTo>
                    <a:cubicBezTo>
                      <a:pt x="601" y="101"/>
                      <a:pt x="601" y="134"/>
                      <a:pt x="567" y="234"/>
                    </a:cubicBezTo>
                    <a:lnTo>
                      <a:pt x="500" y="234"/>
                    </a:lnTo>
                    <a:lnTo>
                      <a:pt x="500" y="68"/>
                    </a:lnTo>
                    <a:cubicBezTo>
                      <a:pt x="500" y="101"/>
                      <a:pt x="300" y="101"/>
                      <a:pt x="300" y="134"/>
                    </a:cubicBezTo>
                    <a:lnTo>
                      <a:pt x="300" y="268"/>
                    </a:lnTo>
                    <a:lnTo>
                      <a:pt x="200" y="334"/>
                    </a:lnTo>
                    <a:cubicBezTo>
                      <a:pt x="200" y="401"/>
                      <a:pt x="200" y="468"/>
                      <a:pt x="167" y="501"/>
                    </a:cubicBezTo>
                    <a:lnTo>
                      <a:pt x="167" y="301"/>
                    </a:lnTo>
                    <a:cubicBezTo>
                      <a:pt x="33" y="635"/>
                      <a:pt x="0" y="935"/>
                      <a:pt x="33" y="1235"/>
                    </a:cubicBezTo>
                    <a:cubicBezTo>
                      <a:pt x="100" y="1469"/>
                      <a:pt x="167" y="1669"/>
                      <a:pt x="300" y="1936"/>
                    </a:cubicBezTo>
                    <a:lnTo>
                      <a:pt x="434" y="1936"/>
                    </a:lnTo>
                    <a:cubicBezTo>
                      <a:pt x="467" y="2002"/>
                      <a:pt x="500" y="2136"/>
                      <a:pt x="601" y="2236"/>
                    </a:cubicBezTo>
                    <a:cubicBezTo>
                      <a:pt x="601" y="2241"/>
                      <a:pt x="605" y="2243"/>
                      <a:pt x="613" y="2243"/>
                    </a:cubicBezTo>
                    <a:cubicBezTo>
                      <a:pt x="663" y="2243"/>
                      <a:pt x="834" y="2169"/>
                      <a:pt x="834" y="2169"/>
                    </a:cubicBezTo>
                    <a:cubicBezTo>
                      <a:pt x="801" y="2102"/>
                      <a:pt x="701" y="2002"/>
                      <a:pt x="667" y="1902"/>
                    </a:cubicBezTo>
                    <a:lnTo>
                      <a:pt x="667" y="1902"/>
                    </a:lnTo>
                    <a:cubicBezTo>
                      <a:pt x="734" y="1969"/>
                      <a:pt x="767" y="2036"/>
                      <a:pt x="834" y="2169"/>
                    </a:cubicBezTo>
                    <a:cubicBezTo>
                      <a:pt x="834" y="2186"/>
                      <a:pt x="851" y="2192"/>
                      <a:pt x="876" y="2192"/>
                    </a:cubicBezTo>
                    <a:cubicBezTo>
                      <a:pt x="951" y="2192"/>
                      <a:pt x="1101" y="2136"/>
                      <a:pt x="1101" y="2136"/>
                    </a:cubicBezTo>
                    <a:cubicBezTo>
                      <a:pt x="1034" y="2102"/>
                      <a:pt x="1034" y="2036"/>
                      <a:pt x="1001" y="2002"/>
                    </a:cubicBezTo>
                    <a:cubicBezTo>
                      <a:pt x="1001" y="1969"/>
                      <a:pt x="1234" y="1902"/>
                      <a:pt x="1234" y="1902"/>
                    </a:cubicBezTo>
                    <a:cubicBezTo>
                      <a:pt x="1168" y="1836"/>
                      <a:pt x="1168" y="1769"/>
                      <a:pt x="1134" y="1735"/>
                    </a:cubicBezTo>
                    <a:cubicBezTo>
                      <a:pt x="1168" y="1735"/>
                      <a:pt x="1268" y="1669"/>
                      <a:pt x="1268" y="1669"/>
                    </a:cubicBezTo>
                    <a:cubicBezTo>
                      <a:pt x="1101" y="1335"/>
                      <a:pt x="967" y="1002"/>
                      <a:pt x="934" y="668"/>
                    </a:cubicBezTo>
                    <a:lnTo>
                      <a:pt x="934" y="601"/>
                    </a:lnTo>
                    <a:cubicBezTo>
                      <a:pt x="934" y="501"/>
                      <a:pt x="901" y="435"/>
                      <a:pt x="901" y="301"/>
                    </a:cubicBezTo>
                    <a:cubicBezTo>
                      <a:pt x="834" y="401"/>
                      <a:pt x="834" y="468"/>
                      <a:pt x="801" y="601"/>
                    </a:cubicBezTo>
                    <a:cubicBezTo>
                      <a:pt x="801" y="435"/>
                      <a:pt x="767" y="268"/>
                      <a:pt x="801" y="101"/>
                    </a:cubicBezTo>
                    <a:cubicBezTo>
                      <a:pt x="801" y="68"/>
                      <a:pt x="601" y="68"/>
                      <a:pt x="601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8" name="Google Shape;5613;p44">
                <a:extLst>
                  <a:ext uri="{FF2B5EF4-FFF2-40B4-BE49-F238E27FC236}">
                    <a16:creationId xmlns:a16="http://schemas.microsoft.com/office/drawing/2014/main" xmlns="" id="{A0923D82-39F4-49CF-9185-B77BE4272BB0}"/>
                  </a:ext>
                </a:extLst>
              </p:cNvPr>
              <p:cNvSpPr/>
              <p:nvPr/>
            </p:nvSpPr>
            <p:spPr>
              <a:xfrm>
                <a:off x="-1288986" y="5002139"/>
                <a:ext cx="67364" cy="129619"/>
              </a:xfrm>
              <a:custGeom>
                <a:avLst/>
                <a:gdLst/>
                <a:ahLst/>
                <a:cxnLst/>
                <a:rect l="l" t="t" r="r" b="b"/>
                <a:pathLst>
                  <a:path w="1002" h="1928" extrusionOk="0">
                    <a:moveTo>
                      <a:pt x="501" y="1"/>
                    </a:moveTo>
                    <a:lnTo>
                      <a:pt x="501" y="201"/>
                    </a:lnTo>
                    <a:lnTo>
                      <a:pt x="434" y="201"/>
                    </a:lnTo>
                    <a:lnTo>
                      <a:pt x="434" y="34"/>
                    </a:lnTo>
                    <a:cubicBezTo>
                      <a:pt x="434" y="68"/>
                      <a:pt x="234" y="101"/>
                      <a:pt x="234" y="101"/>
                    </a:cubicBezTo>
                    <a:lnTo>
                      <a:pt x="234" y="201"/>
                    </a:lnTo>
                    <a:cubicBezTo>
                      <a:pt x="200" y="234"/>
                      <a:pt x="167" y="268"/>
                      <a:pt x="167" y="334"/>
                    </a:cubicBezTo>
                    <a:lnTo>
                      <a:pt x="167" y="601"/>
                    </a:lnTo>
                    <a:cubicBezTo>
                      <a:pt x="167" y="468"/>
                      <a:pt x="167" y="401"/>
                      <a:pt x="100" y="268"/>
                    </a:cubicBezTo>
                    <a:cubicBezTo>
                      <a:pt x="100" y="368"/>
                      <a:pt x="67" y="434"/>
                      <a:pt x="67" y="468"/>
                    </a:cubicBezTo>
                    <a:cubicBezTo>
                      <a:pt x="34" y="835"/>
                      <a:pt x="0" y="1102"/>
                      <a:pt x="0" y="1435"/>
                    </a:cubicBezTo>
                    <a:lnTo>
                      <a:pt x="34" y="1435"/>
                    </a:lnTo>
                    <a:lnTo>
                      <a:pt x="34" y="1602"/>
                    </a:lnTo>
                    <a:cubicBezTo>
                      <a:pt x="34" y="1635"/>
                      <a:pt x="84" y="1652"/>
                      <a:pt x="138" y="1652"/>
                    </a:cubicBezTo>
                    <a:cubicBezTo>
                      <a:pt x="192" y="1652"/>
                      <a:pt x="251" y="1635"/>
                      <a:pt x="267" y="1602"/>
                    </a:cubicBezTo>
                    <a:lnTo>
                      <a:pt x="334" y="1602"/>
                    </a:lnTo>
                    <a:lnTo>
                      <a:pt x="334" y="1902"/>
                    </a:lnTo>
                    <a:cubicBezTo>
                      <a:pt x="334" y="1919"/>
                      <a:pt x="392" y="1927"/>
                      <a:pt x="451" y="1927"/>
                    </a:cubicBezTo>
                    <a:cubicBezTo>
                      <a:pt x="509" y="1927"/>
                      <a:pt x="567" y="1919"/>
                      <a:pt x="567" y="1902"/>
                    </a:cubicBezTo>
                    <a:lnTo>
                      <a:pt x="567" y="1802"/>
                    </a:lnTo>
                    <a:cubicBezTo>
                      <a:pt x="567" y="1835"/>
                      <a:pt x="634" y="1852"/>
                      <a:pt x="701" y="1852"/>
                    </a:cubicBezTo>
                    <a:cubicBezTo>
                      <a:pt x="768" y="1852"/>
                      <a:pt x="834" y="1835"/>
                      <a:pt x="834" y="1802"/>
                    </a:cubicBezTo>
                    <a:lnTo>
                      <a:pt x="834" y="1669"/>
                    </a:lnTo>
                    <a:cubicBezTo>
                      <a:pt x="901" y="1669"/>
                      <a:pt x="1001" y="1669"/>
                      <a:pt x="1001" y="1602"/>
                    </a:cubicBezTo>
                    <a:lnTo>
                      <a:pt x="1001" y="1402"/>
                    </a:lnTo>
                    <a:cubicBezTo>
                      <a:pt x="901" y="1502"/>
                      <a:pt x="968" y="1502"/>
                      <a:pt x="901" y="1502"/>
                    </a:cubicBezTo>
                    <a:cubicBezTo>
                      <a:pt x="868" y="1202"/>
                      <a:pt x="868" y="935"/>
                      <a:pt x="834" y="668"/>
                    </a:cubicBezTo>
                    <a:lnTo>
                      <a:pt x="834" y="535"/>
                    </a:lnTo>
                    <a:cubicBezTo>
                      <a:pt x="834" y="434"/>
                      <a:pt x="801" y="368"/>
                      <a:pt x="801" y="268"/>
                    </a:cubicBezTo>
                    <a:cubicBezTo>
                      <a:pt x="801" y="401"/>
                      <a:pt x="801" y="535"/>
                      <a:pt x="734" y="635"/>
                    </a:cubicBezTo>
                    <a:lnTo>
                      <a:pt x="701" y="701"/>
                    </a:lnTo>
                    <a:lnTo>
                      <a:pt x="701" y="68"/>
                    </a:lnTo>
                    <a:cubicBezTo>
                      <a:pt x="701" y="34"/>
                      <a:pt x="501" y="34"/>
                      <a:pt x="501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" name="Google Shape;5614;p44">
                <a:extLst>
                  <a:ext uri="{FF2B5EF4-FFF2-40B4-BE49-F238E27FC236}">
                    <a16:creationId xmlns:a16="http://schemas.microsoft.com/office/drawing/2014/main" xmlns="" id="{F222C9B3-651B-47E3-865F-E1E29B997B1F}"/>
                  </a:ext>
                </a:extLst>
              </p:cNvPr>
              <p:cNvSpPr/>
              <p:nvPr/>
            </p:nvSpPr>
            <p:spPr>
              <a:xfrm>
                <a:off x="-1181351" y="4800315"/>
                <a:ext cx="69583" cy="152007"/>
              </a:xfrm>
              <a:custGeom>
                <a:avLst/>
                <a:gdLst/>
                <a:ahLst/>
                <a:cxnLst/>
                <a:rect l="l" t="t" r="r" b="b"/>
                <a:pathLst>
                  <a:path w="1035" h="2261" extrusionOk="0">
                    <a:moveTo>
                      <a:pt x="501" y="1"/>
                    </a:moveTo>
                    <a:lnTo>
                      <a:pt x="501" y="201"/>
                    </a:lnTo>
                    <a:lnTo>
                      <a:pt x="467" y="201"/>
                    </a:lnTo>
                    <a:lnTo>
                      <a:pt x="467" y="34"/>
                    </a:lnTo>
                    <a:cubicBezTo>
                      <a:pt x="467" y="67"/>
                      <a:pt x="267" y="67"/>
                      <a:pt x="267" y="101"/>
                    </a:cubicBezTo>
                    <a:lnTo>
                      <a:pt x="267" y="201"/>
                    </a:lnTo>
                    <a:cubicBezTo>
                      <a:pt x="234" y="234"/>
                      <a:pt x="167" y="268"/>
                      <a:pt x="167" y="334"/>
                    </a:cubicBezTo>
                    <a:lnTo>
                      <a:pt x="167" y="601"/>
                    </a:lnTo>
                    <a:cubicBezTo>
                      <a:pt x="167" y="501"/>
                      <a:pt x="167" y="401"/>
                      <a:pt x="134" y="268"/>
                    </a:cubicBezTo>
                    <a:cubicBezTo>
                      <a:pt x="134" y="368"/>
                      <a:pt x="101" y="434"/>
                      <a:pt x="101" y="534"/>
                    </a:cubicBezTo>
                    <a:cubicBezTo>
                      <a:pt x="67" y="935"/>
                      <a:pt x="0" y="1368"/>
                      <a:pt x="0" y="1769"/>
                    </a:cubicBezTo>
                    <a:lnTo>
                      <a:pt x="67" y="1769"/>
                    </a:lnTo>
                    <a:lnTo>
                      <a:pt x="67" y="1935"/>
                    </a:lnTo>
                    <a:cubicBezTo>
                      <a:pt x="67" y="1969"/>
                      <a:pt x="126" y="1985"/>
                      <a:pt x="184" y="1985"/>
                    </a:cubicBezTo>
                    <a:cubicBezTo>
                      <a:pt x="242" y="1985"/>
                      <a:pt x="301" y="1969"/>
                      <a:pt x="301" y="1935"/>
                    </a:cubicBezTo>
                    <a:lnTo>
                      <a:pt x="367" y="1935"/>
                    </a:lnTo>
                    <a:lnTo>
                      <a:pt x="367" y="2236"/>
                    </a:lnTo>
                    <a:cubicBezTo>
                      <a:pt x="367" y="2252"/>
                      <a:pt x="426" y="2261"/>
                      <a:pt x="484" y="2261"/>
                    </a:cubicBezTo>
                    <a:cubicBezTo>
                      <a:pt x="543" y="2261"/>
                      <a:pt x="601" y="2252"/>
                      <a:pt x="601" y="2236"/>
                    </a:cubicBezTo>
                    <a:lnTo>
                      <a:pt x="601" y="2169"/>
                    </a:lnTo>
                    <a:cubicBezTo>
                      <a:pt x="601" y="2186"/>
                      <a:pt x="668" y="2194"/>
                      <a:pt x="734" y="2194"/>
                    </a:cubicBezTo>
                    <a:cubicBezTo>
                      <a:pt x="801" y="2194"/>
                      <a:pt x="868" y="2186"/>
                      <a:pt x="868" y="2169"/>
                    </a:cubicBezTo>
                    <a:lnTo>
                      <a:pt x="868" y="2002"/>
                    </a:lnTo>
                    <a:cubicBezTo>
                      <a:pt x="934" y="2002"/>
                      <a:pt x="1035" y="2002"/>
                      <a:pt x="1035" y="1935"/>
                    </a:cubicBezTo>
                    <a:lnTo>
                      <a:pt x="1035" y="1735"/>
                    </a:lnTo>
                    <a:lnTo>
                      <a:pt x="934" y="1835"/>
                    </a:lnTo>
                    <a:cubicBezTo>
                      <a:pt x="901" y="1502"/>
                      <a:pt x="901" y="1202"/>
                      <a:pt x="868" y="868"/>
                    </a:cubicBezTo>
                    <a:lnTo>
                      <a:pt x="868" y="568"/>
                    </a:lnTo>
                    <a:cubicBezTo>
                      <a:pt x="868" y="501"/>
                      <a:pt x="801" y="401"/>
                      <a:pt x="801" y="334"/>
                    </a:cubicBezTo>
                    <a:cubicBezTo>
                      <a:pt x="801" y="434"/>
                      <a:pt x="801" y="534"/>
                      <a:pt x="768" y="668"/>
                    </a:cubicBezTo>
                    <a:lnTo>
                      <a:pt x="734" y="701"/>
                    </a:lnTo>
                    <a:lnTo>
                      <a:pt x="734" y="67"/>
                    </a:lnTo>
                    <a:cubicBezTo>
                      <a:pt x="734" y="34"/>
                      <a:pt x="501" y="34"/>
                      <a:pt x="501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" name="Google Shape;5615;p44">
                <a:extLst>
                  <a:ext uri="{FF2B5EF4-FFF2-40B4-BE49-F238E27FC236}">
                    <a16:creationId xmlns:a16="http://schemas.microsoft.com/office/drawing/2014/main" xmlns="" id="{8A76B0CA-54D7-46B2-8C68-5527FE7E5135}"/>
                  </a:ext>
                </a:extLst>
              </p:cNvPr>
              <p:cNvSpPr/>
              <p:nvPr/>
            </p:nvSpPr>
            <p:spPr>
              <a:xfrm>
                <a:off x="-1015427" y="4968524"/>
                <a:ext cx="67364" cy="145822"/>
              </a:xfrm>
              <a:custGeom>
                <a:avLst/>
                <a:gdLst/>
                <a:ahLst/>
                <a:cxnLst/>
                <a:rect l="l" t="t" r="r" b="b"/>
                <a:pathLst>
                  <a:path w="1002" h="2169" extrusionOk="0">
                    <a:moveTo>
                      <a:pt x="501" y="0"/>
                    </a:moveTo>
                    <a:lnTo>
                      <a:pt x="501" y="201"/>
                    </a:lnTo>
                    <a:lnTo>
                      <a:pt x="468" y="201"/>
                    </a:lnTo>
                    <a:lnTo>
                      <a:pt x="468" y="34"/>
                    </a:lnTo>
                    <a:cubicBezTo>
                      <a:pt x="468" y="67"/>
                      <a:pt x="268" y="67"/>
                      <a:pt x="268" y="101"/>
                    </a:cubicBezTo>
                    <a:lnTo>
                      <a:pt x="268" y="201"/>
                    </a:lnTo>
                    <a:cubicBezTo>
                      <a:pt x="201" y="234"/>
                      <a:pt x="168" y="267"/>
                      <a:pt x="168" y="334"/>
                    </a:cubicBezTo>
                    <a:lnTo>
                      <a:pt x="168" y="601"/>
                    </a:lnTo>
                    <a:cubicBezTo>
                      <a:pt x="168" y="501"/>
                      <a:pt x="168" y="401"/>
                      <a:pt x="134" y="267"/>
                    </a:cubicBezTo>
                    <a:cubicBezTo>
                      <a:pt x="134" y="367"/>
                      <a:pt x="101" y="434"/>
                      <a:pt x="101" y="534"/>
                    </a:cubicBezTo>
                    <a:cubicBezTo>
                      <a:pt x="34" y="901"/>
                      <a:pt x="1" y="1335"/>
                      <a:pt x="1" y="1702"/>
                    </a:cubicBezTo>
                    <a:lnTo>
                      <a:pt x="34" y="1702"/>
                    </a:lnTo>
                    <a:lnTo>
                      <a:pt x="34" y="1868"/>
                    </a:lnTo>
                    <a:cubicBezTo>
                      <a:pt x="34" y="1868"/>
                      <a:pt x="268" y="1902"/>
                      <a:pt x="301" y="1902"/>
                    </a:cubicBezTo>
                    <a:lnTo>
                      <a:pt x="301" y="1868"/>
                    </a:lnTo>
                    <a:lnTo>
                      <a:pt x="334" y="1868"/>
                    </a:lnTo>
                    <a:lnTo>
                      <a:pt x="334" y="2169"/>
                    </a:lnTo>
                    <a:lnTo>
                      <a:pt x="601" y="2169"/>
                    </a:lnTo>
                    <a:lnTo>
                      <a:pt x="601" y="2102"/>
                    </a:lnTo>
                    <a:lnTo>
                      <a:pt x="835" y="2102"/>
                    </a:lnTo>
                    <a:lnTo>
                      <a:pt x="835" y="1902"/>
                    </a:lnTo>
                    <a:lnTo>
                      <a:pt x="1002" y="1902"/>
                    </a:lnTo>
                    <a:lnTo>
                      <a:pt x="1002" y="1702"/>
                    </a:lnTo>
                    <a:lnTo>
                      <a:pt x="935" y="1835"/>
                    </a:lnTo>
                    <a:cubicBezTo>
                      <a:pt x="902" y="1502"/>
                      <a:pt x="902" y="1168"/>
                      <a:pt x="835" y="834"/>
                    </a:cubicBezTo>
                    <a:lnTo>
                      <a:pt x="835" y="601"/>
                    </a:lnTo>
                    <a:lnTo>
                      <a:pt x="835" y="568"/>
                    </a:lnTo>
                    <a:cubicBezTo>
                      <a:pt x="835" y="501"/>
                      <a:pt x="801" y="401"/>
                      <a:pt x="801" y="334"/>
                    </a:cubicBezTo>
                    <a:cubicBezTo>
                      <a:pt x="801" y="434"/>
                      <a:pt x="801" y="568"/>
                      <a:pt x="768" y="668"/>
                    </a:cubicBezTo>
                    <a:lnTo>
                      <a:pt x="701" y="701"/>
                    </a:lnTo>
                    <a:lnTo>
                      <a:pt x="701" y="67"/>
                    </a:lnTo>
                    <a:cubicBezTo>
                      <a:pt x="701" y="34"/>
                      <a:pt x="501" y="34"/>
                      <a:pt x="50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" name="Google Shape;5616;p44">
                <a:extLst>
                  <a:ext uri="{FF2B5EF4-FFF2-40B4-BE49-F238E27FC236}">
                    <a16:creationId xmlns:a16="http://schemas.microsoft.com/office/drawing/2014/main" xmlns="" id="{2FDABDA1-D5C1-4CF9-B13C-12CB78079177}"/>
                  </a:ext>
                </a:extLst>
              </p:cNvPr>
              <p:cNvSpPr/>
              <p:nvPr/>
            </p:nvSpPr>
            <p:spPr>
              <a:xfrm>
                <a:off x="-842714" y="4829493"/>
                <a:ext cx="67364" cy="183941"/>
              </a:xfrm>
              <a:custGeom>
                <a:avLst/>
                <a:gdLst/>
                <a:ahLst/>
                <a:cxnLst/>
                <a:rect l="l" t="t" r="r" b="b"/>
                <a:pathLst>
                  <a:path w="1002" h="2736" extrusionOk="0">
                    <a:moveTo>
                      <a:pt x="434" y="0"/>
                    </a:moveTo>
                    <a:lnTo>
                      <a:pt x="434" y="234"/>
                    </a:lnTo>
                    <a:lnTo>
                      <a:pt x="401" y="234"/>
                    </a:lnTo>
                    <a:lnTo>
                      <a:pt x="401" y="67"/>
                    </a:lnTo>
                    <a:cubicBezTo>
                      <a:pt x="401" y="100"/>
                      <a:pt x="201" y="134"/>
                      <a:pt x="201" y="134"/>
                    </a:cubicBezTo>
                    <a:lnTo>
                      <a:pt x="201" y="234"/>
                    </a:lnTo>
                    <a:cubicBezTo>
                      <a:pt x="134" y="267"/>
                      <a:pt x="100" y="301"/>
                      <a:pt x="100" y="334"/>
                    </a:cubicBezTo>
                    <a:lnTo>
                      <a:pt x="100" y="267"/>
                    </a:lnTo>
                    <a:cubicBezTo>
                      <a:pt x="100" y="334"/>
                      <a:pt x="67" y="434"/>
                      <a:pt x="67" y="501"/>
                    </a:cubicBezTo>
                    <a:cubicBezTo>
                      <a:pt x="34" y="1101"/>
                      <a:pt x="0" y="1668"/>
                      <a:pt x="0" y="2269"/>
                    </a:cubicBezTo>
                    <a:lnTo>
                      <a:pt x="34" y="2269"/>
                    </a:lnTo>
                    <a:lnTo>
                      <a:pt x="34" y="2435"/>
                    </a:lnTo>
                    <a:cubicBezTo>
                      <a:pt x="34" y="2435"/>
                      <a:pt x="138" y="2450"/>
                      <a:pt x="207" y="2450"/>
                    </a:cubicBezTo>
                    <a:cubicBezTo>
                      <a:pt x="241" y="2450"/>
                      <a:pt x="267" y="2446"/>
                      <a:pt x="267" y="2435"/>
                    </a:cubicBezTo>
                    <a:lnTo>
                      <a:pt x="334" y="2435"/>
                    </a:lnTo>
                    <a:lnTo>
                      <a:pt x="334" y="2736"/>
                    </a:lnTo>
                    <a:lnTo>
                      <a:pt x="567" y="2736"/>
                    </a:lnTo>
                    <a:lnTo>
                      <a:pt x="567" y="2669"/>
                    </a:lnTo>
                    <a:lnTo>
                      <a:pt x="834" y="2669"/>
                    </a:lnTo>
                    <a:lnTo>
                      <a:pt x="834" y="2502"/>
                    </a:lnTo>
                    <a:lnTo>
                      <a:pt x="1001" y="2502"/>
                    </a:lnTo>
                    <a:lnTo>
                      <a:pt x="1001" y="2302"/>
                    </a:lnTo>
                    <a:lnTo>
                      <a:pt x="834" y="2335"/>
                    </a:lnTo>
                    <a:cubicBezTo>
                      <a:pt x="768" y="1902"/>
                      <a:pt x="768" y="1468"/>
                      <a:pt x="734" y="1001"/>
                    </a:cubicBezTo>
                    <a:lnTo>
                      <a:pt x="734" y="601"/>
                    </a:lnTo>
                    <a:cubicBezTo>
                      <a:pt x="734" y="501"/>
                      <a:pt x="701" y="434"/>
                      <a:pt x="701" y="334"/>
                    </a:cubicBezTo>
                    <a:lnTo>
                      <a:pt x="701" y="667"/>
                    </a:lnTo>
                    <a:lnTo>
                      <a:pt x="668" y="734"/>
                    </a:lnTo>
                    <a:lnTo>
                      <a:pt x="668" y="100"/>
                    </a:lnTo>
                    <a:cubicBezTo>
                      <a:pt x="668" y="67"/>
                      <a:pt x="434" y="67"/>
                      <a:pt x="434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2" name="Google Shape;5617;p44">
                <a:extLst>
                  <a:ext uri="{FF2B5EF4-FFF2-40B4-BE49-F238E27FC236}">
                    <a16:creationId xmlns:a16="http://schemas.microsoft.com/office/drawing/2014/main" xmlns="" id="{A48BFEFC-B5F3-4E38-B4D3-9EC95D1D1453}"/>
                  </a:ext>
                </a:extLst>
              </p:cNvPr>
              <p:cNvSpPr/>
              <p:nvPr/>
            </p:nvSpPr>
            <p:spPr>
              <a:xfrm>
                <a:off x="-681227" y="4973028"/>
                <a:ext cx="69583" cy="148982"/>
              </a:xfrm>
              <a:custGeom>
                <a:avLst/>
                <a:gdLst/>
                <a:ahLst/>
                <a:cxnLst/>
                <a:rect l="l" t="t" r="r" b="b"/>
                <a:pathLst>
                  <a:path w="1035" h="2216" extrusionOk="0">
                    <a:moveTo>
                      <a:pt x="367" y="0"/>
                    </a:moveTo>
                    <a:cubicBezTo>
                      <a:pt x="367" y="2"/>
                      <a:pt x="368" y="3"/>
                      <a:pt x="369" y="5"/>
                    </a:cubicBezTo>
                    <a:lnTo>
                      <a:pt x="369" y="5"/>
                    </a:lnTo>
                    <a:lnTo>
                      <a:pt x="367" y="0"/>
                    </a:lnTo>
                    <a:close/>
                    <a:moveTo>
                      <a:pt x="369" y="5"/>
                    </a:moveTo>
                    <a:lnTo>
                      <a:pt x="434" y="200"/>
                    </a:lnTo>
                    <a:lnTo>
                      <a:pt x="367" y="200"/>
                    </a:lnTo>
                    <a:cubicBezTo>
                      <a:pt x="367" y="167"/>
                      <a:pt x="367" y="67"/>
                      <a:pt x="334" y="34"/>
                    </a:cubicBezTo>
                    <a:lnTo>
                      <a:pt x="134" y="134"/>
                    </a:lnTo>
                    <a:lnTo>
                      <a:pt x="134" y="200"/>
                    </a:lnTo>
                    <a:cubicBezTo>
                      <a:pt x="100" y="267"/>
                      <a:pt x="0" y="300"/>
                      <a:pt x="33" y="334"/>
                    </a:cubicBezTo>
                    <a:cubicBezTo>
                      <a:pt x="33" y="467"/>
                      <a:pt x="100" y="601"/>
                      <a:pt x="100" y="701"/>
                    </a:cubicBezTo>
                    <a:cubicBezTo>
                      <a:pt x="33" y="534"/>
                      <a:pt x="33" y="434"/>
                      <a:pt x="0" y="234"/>
                    </a:cubicBezTo>
                    <a:lnTo>
                      <a:pt x="0" y="467"/>
                    </a:lnTo>
                    <a:lnTo>
                      <a:pt x="0" y="501"/>
                    </a:lnTo>
                    <a:cubicBezTo>
                      <a:pt x="33" y="901"/>
                      <a:pt x="33" y="1334"/>
                      <a:pt x="100" y="1735"/>
                    </a:cubicBezTo>
                    <a:lnTo>
                      <a:pt x="100" y="1902"/>
                    </a:lnTo>
                    <a:lnTo>
                      <a:pt x="334" y="1902"/>
                    </a:lnTo>
                    <a:cubicBezTo>
                      <a:pt x="334" y="2002"/>
                      <a:pt x="367" y="2135"/>
                      <a:pt x="367" y="2202"/>
                    </a:cubicBezTo>
                    <a:cubicBezTo>
                      <a:pt x="367" y="2212"/>
                      <a:pt x="390" y="2216"/>
                      <a:pt x="422" y="2216"/>
                    </a:cubicBezTo>
                    <a:cubicBezTo>
                      <a:pt x="500" y="2216"/>
                      <a:pt x="634" y="2192"/>
                      <a:pt x="634" y="2168"/>
                    </a:cubicBezTo>
                    <a:cubicBezTo>
                      <a:pt x="634" y="2178"/>
                      <a:pt x="654" y="2182"/>
                      <a:pt x="682" y="2182"/>
                    </a:cubicBezTo>
                    <a:cubicBezTo>
                      <a:pt x="751" y="2182"/>
                      <a:pt x="867" y="2159"/>
                      <a:pt x="867" y="2135"/>
                    </a:cubicBezTo>
                    <a:lnTo>
                      <a:pt x="867" y="1968"/>
                    </a:lnTo>
                    <a:cubicBezTo>
                      <a:pt x="967" y="1968"/>
                      <a:pt x="1034" y="1902"/>
                      <a:pt x="1034" y="1902"/>
                    </a:cubicBezTo>
                    <a:lnTo>
                      <a:pt x="1034" y="1902"/>
                    </a:lnTo>
                    <a:cubicBezTo>
                      <a:pt x="999" y="1925"/>
                      <a:pt x="976" y="1936"/>
                      <a:pt x="958" y="1936"/>
                    </a:cubicBezTo>
                    <a:cubicBezTo>
                      <a:pt x="926" y="1936"/>
                      <a:pt x="911" y="1899"/>
                      <a:pt x="867" y="1835"/>
                    </a:cubicBezTo>
                    <a:cubicBezTo>
                      <a:pt x="934" y="1835"/>
                      <a:pt x="967" y="1835"/>
                      <a:pt x="967" y="1801"/>
                    </a:cubicBezTo>
                    <a:lnTo>
                      <a:pt x="667" y="334"/>
                    </a:lnTo>
                    <a:lnTo>
                      <a:pt x="667" y="634"/>
                    </a:lnTo>
                    <a:cubicBezTo>
                      <a:pt x="634" y="467"/>
                      <a:pt x="634" y="267"/>
                      <a:pt x="601" y="67"/>
                    </a:cubicBezTo>
                    <a:cubicBezTo>
                      <a:pt x="601" y="35"/>
                      <a:pt x="388" y="34"/>
                      <a:pt x="369" y="5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3" name="Google Shape;5618;p44">
                <a:extLst>
                  <a:ext uri="{FF2B5EF4-FFF2-40B4-BE49-F238E27FC236}">
                    <a16:creationId xmlns:a16="http://schemas.microsoft.com/office/drawing/2014/main" xmlns="" id="{158B45AE-5C40-4C9E-868D-ED2A10A5AF13}"/>
                  </a:ext>
                </a:extLst>
              </p:cNvPr>
              <p:cNvSpPr/>
              <p:nvPr/>
            </p:nvSpPr>
            <p:spPr>
              <a:xfrm>
                <a:off x="-564651" y="4847443"/>
                <a:ext cx="80810" cy="163503"/>
              </a:xfrm>
              <a:custGeom>
                <a:avLst/>
                <a:gdLst/>
                <a:ahLst/>
                <a:cxnLst/>
                <a:rect l="l" t="t" r="r" b="b"/>
                <a:pathLst>
                  <a:path w="1202" h="2432" extrusionOk="0">
                    <a:moveTo>
                      <a:pt x="601" y="34"/>
                    </a:moveTo>
                    <a:cubicBezTo>
                      <a:pt x="598" y="37"/>
                      <a:pt x="595" y="40"/>
                      <a:pt x="593" y="45"/>
                    </a:cubicBezTo>
                    <a:lnTo>
                      <a:pt x="593" y="45"/>
                    </a:lnTo>
                    <a:cubicBezTo>
                      <a:pt x="598" y="41"/>
                      <a:pt x="601" y="38"/>
                      <a:pt x="601" y="34"/>
                    </a:cubicBezTo>
                    <a:close/>
                    <a:moveTo>
                      <a:pt x="634" y="1735"/>
                    </a:moveTo>
                    <a:lnTo>
                      <a:pt x="701" y="2051"/>
                    </a:lnTo>
                    <a:lnTo>
                      <a:pt x="701" y="2051"/>
                    </a:lnTo>
                    <a:cubicBezTo>
                      <a:pt x="674" y="1940"/>
                      <a:pt x="650" y="1830"/>
                      <a:pt x="634" y="1735"/>
                    </a:cubicBezTo>
                    <a:close/>
                    <a:moveTo>
                      <a:pt x="634" y="0"/>
                    </a:moveTo>
                    <a:cubicBezTo>
                      <a:pt x="634" y="67"/>
                      <a:pt x="634" y="134"/>
                      <a:pt x="601" y="200"/>
                    </a:cubicBezTo>
                    <a:lnTo>
                      <a:pt x="568" y="200"/>
                    </a:lnTo>
                    <a:cubicBezTo>
                      <a:pt x="568" y="170"/>
                      <a:pt x="568" y="85"/>
                      <a:pt x="593" y="45"/>
                    </a:cubicBezTo>
                    <a:lnTo>
                      <a:pt x="593" y="45"/>
                    </a:lnTo>
                    <a:cubicBezTo>
                      <a:pt x="554" y="68"/>
                      <a:pt x="401" y="75"/>
                      <a:pt x="401" y="134"/>
                    </a:cubicBezTo>
                    <a:lnTo>
                      <a:pt x="401" y="234"/>
                    </a:lnTo>
                    <a:cubicBezTo>
                      <a:pt x="334" y="300"/>
                      <a:pt x="301" y="300"/>
                      <a:pt x="301" y="334"/>
                    </a:cubicBezTo>
                    <a:cubicBezTo>
                      <a:pt x="301" y="367"/>
                      <a:pt x="268" y="467"/>
                      <a:pt x="268" y="501"/>
                    </a:cubicBezTo>
                    <a:lnTo>
                      <a:pt x="268" y="267"/>
                    </a:lnTo>
                    <a:cubicBezTo>
                      <a:pt x="67" y="701"/>
                      <a:pt x="1" y="1168"/>
                      <a:pt x="134" y="1568"/>
                    </a:cubicBezTo>
                    <a:cubicBezTo>
                      <a:pt x="167" y="1735"/>
                      <a:pt x="234" y="1902"/>
                      <a:pt x="268" y="2135"/>
                    </a:cubicBezTo>
                    <a:lnTo>
                      <a:pt x="468" y="2135"/>
                    </a:lnTo>
                    <a:cubicBezTo>
                      <a:pt x="501" y="2202"/>
                      <a:pt x="501" y="2335"/>
                      <a:pt x="568" y="2402"/>
                    </a:cubicBezTo>
                    <a:cubicBezTo>
                      <a:pt x="568" y="2424"/>
                      <a:pt x="594" y="2432"/>
                      <a:pt x="628" y="2432"/>
                    </a:cubicBezTo>
                    <a:cubicBezTo>
                      <a:pt x="697" y="2432"/>
                      <a:pt x="801" y="2402"/>
                      <a:pt x="801" y="2402"/>
                    </a:cubicBezTo>
                    <a:cubicBezTo>
                      <a:pt x="799" y="2395"/>
                      <a:pt x="797" y="2388"/>
                      <a:pt x="794" y="2381"/>
                    </a:cubicBezTo>
                    <a:lnTo>
                      <a:pt x="794" y="2381"/>
                    </a:lnTo>
                    <a:cubicBezTo>
                      <a:pt x="806" y="2383"/>
                      <a:pt x="821" y="2383"/>
                      <a:pt x="837" y="2383"/>
                    </a:cubicBezTo>
                    <a:cubicBezTo>
                      <a:pt x="916" y="2383"/>
                      <a:pt x="1035" y="2369"/>
                      <a:pt x="1035" y="2369"/>
                    </a:cubicBezTo>
                    <a:cubicBezTo>
                      <a:pt x="1035" y="2335"/>
                      <a:pt x="968" y="2235"/>
                      <a:pt x="968" y="2202"/>
                    </a:cubicBezTo>
                    <a:cubicBezTo>
                      <a:pt x="1035" y="2068"/>
                      <a:pt x="1135" y="2035"/>
                      <a:pt x="1135" y="2035"/>
                    </a:cubicBezTo>
                    <a:cubicBezTo>
                      <a:pt x="1101" y="1968"/>
                      <a:pt x="1101" y="1902"/>
                      <a:pt x="1101" y="1835"/>
                    </a:cubicBezTo>
                    <a:lnTo>
                      <a:pt x="1202" y="1835"/>
                    </a:lnTo>
                    <a:cubicBezTo>
                      <a:pt x="1068" y="1401"/>
                      <a:pt x="968" y="1001"/>
                      <a:pt x="968" y="567"/>
                    </a:cubicBezTo>
                    <a:lnTo>
                      <a:pt x="968" y="501"/>
                    </a:lnTo>
                    <a:cubicBezTo>
                      <a:pt x="968" y="400"/>
                      <a:pt x="935" y="334"/>
                      <a:pt x="935" y="234"/>
                    </a:cubicBezTo>
                    <a:cubicBezTo>
                      <a:pt x="901" y="367"/>
                      <a:pt x="868" y="501"/>
                      <a:pt x="801" y="667"/>
                    </a:cubicBezTo>
                    <a:cubicBezTo>
                      <a:pt x="801" y="467"/>
                      <a:pt x="801" y="234"/>
                      <a:pt x="868" y="34"/>
                    </a:cubicBezTo>
                    <a:lnTo>
                      <a:pt x="634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" name="Google Shape;5619;p44">
                <a:extLst>
                  <a:ext uri="{FF2B5EF4-FFF2-40B4-BE49-F238E27FC236}">
                    <a16:creationId xmlns:a16="http://schemas.microsoft.com/office/drawing/2014/main" xmlns="" id="{22C6EC87-E68B-4D79-A1D8-30E16A35816A}"/>
                  </a:ext>
                </a:extLst>
              </p:cNvPr>
              <p:cNvSpPr/>
              <p:nvPr/>
            </p:nvSpPr>
            <p:spPr>
              <a:xfrm>
                <a:off x="-430056" y="4981970"/>
                <a:ext cx="76306" cy="115434"/>
              </a:xfrm>
              <a:custGeom>
                <a:avLst/>
                <a:gdLst/>
                <a:ahLst/>
                <a:cxnLst/>
                <a:rect l="l" t="t" r="r" b="b"/>
                <a:pathLst>
                  <a:path w="1135" h="1717" extrusionOk="0">
                    <a:moveTo>
                      <a:pt x="634" y="1"/>
                    </a:moveTo>
                    <a:cubicBezTo>
                      <a:pt x="634" y="67"/>
                      <a:pt x="601" y="134"/>
                      <a:pt x="601" y="201"/>
                    </a:cubicBezTo>
                    <a:lnTo>
                      <a:pt x="567" y="201"/>
                    </a:lnTo>
                    <a:lnTo>
                      <a:pt x="567" y="34"/>
                    </a:lnTo>
                    <a:cubicBezTo>
                      <a:pt x="567" y="67"/>
                      <a:pt x="334" y="67"/>
                      <a:pt x="334" y="134"/>
                    </a:cubicBezTo>
                    <a:lnTo>
                      <a:pt x="334" y="234"/>
                    </a:lnTo>
                    <a:cubicBezTo>
                      <a:pt x="300" y="301"/>
                      <a:pt x="267" y="301"/>
                      <a:pt x="267" y="334"/>
                    </a:cubicBezTo>
                    <a:cubicBezTo>
                      <a:pt x="267" y="368"/>
                      <a:pt x="267" y="368"/>
                      <a:pt x="234" y="401"/>
                    </a:cubicBezTo>
                    <a:lnTo>
                      <a:pt x="234" y="301"/>
                    </a:lnTo>
                    <a:cubicBezTo>
                      <a:pt x="67" y="534"/>
                      <a:pt x="0" y="768"/>
                      <a:pt x="100" y="1068"/>
                    </a:cubicBezTo>
                    <a:cubicBezTo>
                      <a:pt x="100" y="1201"/>
                      <a:pt x="134" y="1268"/>
                      <a:pt x="167" y="1402"/>
                    </a:cubicBezTo>
                    <a:cubicBezTo>
                      <a:pt x="167" y="1435"/>
                      <a:pt x="209" y="1452"/>
                      <a:pt x="259" y="1452"/>
                    </a:cubicBezTo>
                    <a:cubicBezTo>
                      <a:pt x="309" y="1452"/>
                      <a:pt x="367" y="1435"/>
                      <a:pt x="400" y="1402"/>
                    </a:cubicBezTo>
                    <a:cubicBezTo>
                      <a:pt x="400" y="1502"/>
                      <a:pt x="434" y="1568"/>
                      <a:pt x="434" y="1702"/>
                    </a:cubicBezTo>
                    <a:cubicBezTo>
                      <a:pt x="434" y="1713"/>
                      <a:pt x="460" y="1717"/>
                      <a:pt x="494" y="1717"/>
                    </a:cubicBezTo>
                    <a:cubicBezTo>
                      <a:pt x="564" y="1717"/>
                      <a:pt x="667" y="1702"/>
                      <a:pt x="667" y="1702"/>
                    </a:cubicBezTo>
                    <a:cubicBezTo>
                      <a:pt x="601" y="1503"/>
                      <a:pt x="601" y="1337"/>
                      <a:pt x="601" y="1138"/>
                    </a:cubicBezTo>
                    <a:lnTo>
                      <a:pt x="601" y="1138"/>
                    </a:lnTo>
                    <a:cubicBezTo>
                      <a:pt x="601" y="1272"/>
                      <a:pt x="601" y="1503"/>
                      <a:pt x="667" y="1668"/>
                    </a:cubicBezTo>
                    <a:cubicBezTo>
                      <a:pt x="667" y="1680"/>
                      <a:pt x="697" y="1683"/>
                      <a:pt x="736" y="1683"/>
                    </a:cubicBezTo>
                    <a:cubicBezTo>
                      <a:pt x="816" y="1683"/>
                      <a:pt x="934" y="1668"/>
                      <a:pt x="934" y="1668"/>
                    </a:cubicBezTo>
                    <a:cubicBezTo>
                      <a:pt x="934" y="1602"/>
                      <a:pt x="901" y="1535"/>
                      <a:pt x="901" y="1502"/>
                    </a:cubicBezTo>
                    <a:cubicBezTo>
                      <a:pt x="967" y="1502"/>
                      <a:pt x="1101" y="1502"/>
                      <a:pt x="1101" y="1468"/>
                    </a:cubicBezTo>
                    <a:cubicBezTo>
                      <a:pt x="1068" y="1368"/>
                      <a:pt x="1068" y="1302"/>
                      <a:pt x="1068" y="1235"/>
                    </a:cubicBezTo>
                    <a:cubicBezTo>
                      <a:pt x="1101" y="1235"/>
                      <a:pt x="1134" y="1235"/>
                      <a:pt x="1134" y="1201"/>
                    </a:cubicBezTo>
                    <a:cubicBezTo>
                      <a:pt x="1101" y="901"/>
                      <a:pt x="1001" y="634"/>
                      <a:pt x="934" y="301"/>
                    </a:cubicBezTo>
                    <a:cubicBezTo>
                      <a:pt x="901" y="368"/>
                      <a:pt x="901" y="401"/>
                      <a:pt x="867" y="501"/>
                    </a:cubicBezTo>
                    <a:lnTo>
                      <a:pt x="867" y="67"/>
                    </a:lnTo>
                    <a:cubicBezTo>
                      <a:pt x="867" y="67"/>
                      <a:pt x="634" y="34"/>
                      <a:pt x="634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" name="Google Shape;5620;p44">
                <a:extLst>
                  <a:ext uri="{FF2B5EF4-FFF2-40B4-BE49-F238E27FC236}">
                    <a16:creationId xmlns:a16="http://schemas.microsoft.com/office/drawing/2014/main" xmlns="" id="{7B7C80F6-C276-460C-9E1B-88307F7E39A3}"/>
                  </a:ext>
                </a:extLst>
              </p:cNvPr>
              <p:cNvSpPr/>
              <p:nvPr/>
            </p:nvSpPr>
            <p:spPr>
              <a:xfrm>
                <a:off x="-506362" y="4605214"/>
                <a:ext cx="67" cy="9009"/>
              </a:xfrm>
              <a:custGeom>
                <a:avLst/>
                <a:gdLst/>
                <a:ahLst/>
                <a:cxnLst/>
                <a:rect l="l" t="t" r="r" b="b"/>
                <a:pathLst>
                  <a:path w="1" h="134" extrusionOk="0">
                    <a:moveTo>
                      <a:pt x="1" y="134"/>
                    </a:moveTo>
                    <a:lnTo>
                      <a:pt x="1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" name="Google Shape;5621;p44">
                <a:extLst>
                  <a:ext uri="{FF2B5EF4-FFF2-40B4-BE49-F238E27FC236}">
                    <a16:creationId xmlns:a16="http://schemas.microsoft.com/office/drawing/2014/main" xmlns="" id="{BA597C05-F962-4F2B-9792-342E5ABD3343}"/>
                  </a:ext>
                </a:extLst>
              </p:cNvPr>
              <p:cNvSpPr/>
              <p:nvPr/>
            </p:nvSpPr>
            <p:spPr>
              <a:xfrm>
                <a:off x="-524245" y="4589550"/>
                <a:ext cx="96475" cy="224884"/>
              </a:xfrm>
              <a:custGeom>
                <a:avLst/>
                <a:gdLst/>
                <a:ahLst/>
                <a:cxnLst/>
                <a:rect l="l" t="t" r="r" b="b"/>
                <a:pathLst>
                  <a:path w="1435" h="3345" extrusionOk="0">
                    <a:moveTo>
                      <a:pt x="634" y="0"/>
                    </a:moveTo>
                    <a:lnTo>
                      <a:pt x="634" y="200"/>
                    </a:lnTo>
                    <a:lnTo>
                      <a:pt x="534" y="200"/>
                    </a:lnTo>
                    <a:lnTo>
                      <a:pt x="534" y="33"/>
                    </a:lnTo>
                    <a:cubicBezTo>
                      <a:pt x="534" y="67"/>
                      <a:pt x="334" y="134"/>
                      <a:pt x="334" y="134"/>
                    </a:cubicBezTo>
                    <a:lnTo>
                      <a:pt x="334" y="200"/>
                    </a:lnTo>
                    <a:cubicBezTo>
                      <a:pt x="300" y="234"/>
                      <a:pt x="267" y="300"/>
                      <a:pt x="267" y="334"/>
                    </a:cubicBezTo>
                    <a:lnTo>
                      <a:pt x="267" y="634"/>
                    </a:lnTo>
                    <a:cubicBezTo>
                      <a:pt x="267" y="567"/>
                      <a:pt x="200" y="567"/>
                      <a:pt x="200" y="534"/>
                    </a:cubicBezTo>
                    <a:cubicBezTo>
                      <a:pt x="200" y="1068"/>
                      <a:pt x="0" y="1968"/>
                      <a:pt x="200" y="2535"/>
                    </a:cubicBezTo>
                    <a:cubicBezTo>
                      <a:pt x="200" y="2635"/>
                      <a:pt x="200" y="2702"/>
                      <a:pt x="267" y="2802"/>
                    </a:cubicBezTo>
                    <a:cubicBezTo>
                      <a:pt x="334" y="3002"/>
                      <a:pt x="200" y="2835"/>
                      <a:pt x="467" y="3036"/>
                    </a:cubicBezTo>
                    <a:lnTo>
                      <a:pt x="534" y="3036"/>
                    </a:lnTo>
                    <a:lnTo>
                      <a:pt x="534" y="3069"/>
                    </a:lnTo>
                    <a:cubicBezTo>
                      <a:pt x="634" y="3302"/>
                      <a:pt x="500" y="3136"/>
                      <a:pt x="767" y="3336"/>
                    </a:cubicBezTo>
                    <a:cubicBezTo>
                      <a:pt x="773" y="3342"/>
                      <a:pt x="784" y="3345"/>
                      <a:pt x="797" y="3345"/>
                    </a:cubicBezTo>
                    <a:cubicBezTo>
                      <a:pt x="856" y="3345"/>
                      <a:pt x="967" y="3290"/>
                      <a:pt x="967" y="3236"/>
                    </a:cubicBezTo>
                    <a:lnTo>
                      <a:pt x="1001" y="3236"/>
                    </a:lnTo>
                    <a:cubicBezTo>
                      <a:pt x="1009" y="3252"/>
                      <a:pt x="1028" y="3258"/>
                      <a:pt x="1053" y="3258"/>
                    </a:cubicBezTo>
                    <a:cubicBezTo>
                      <a:pt x="1129" y="3258"/>
                      <a:pt x="1252" y="3194"/>
                      <a:pt x="1201" y="3169"/>
                    </a:cubicBezTo>
                    <a:cubicBezTo>
                      <a:pt x="1168" y="3136"/>
                      <a:pt x="1134" y="3069"/>
                      <a:pt x="1101" y="3002"/>
                    </a:cubicBezTo>
                    <a:lnTo>
                      <a:pt x="1101" y="3002"/>
                    </a:lnTo>
                    <a:cubicBezTo>
                      <a:pt x="1101" y="3002"/>
                      <a:pt x="1134" y="3036"/>
                      <a:pt x="1168" y="3036"/>
                    </a:cubicBezTo>
                    <a:cubicBezTo>
                      <a:pt x="1174" y="3042"/>
                      <a:pt x="1188" y="3045"/>
                      <a:pt x="1205" y="3045"/>
                    </a:cubicBezTo>
                    <a:cubicBezTo>
                      <a:pt x="1279" y="3045"/>
                      <a:pt x="1422" y="2996"/>
                      <a:pt x="1368" y="2969"/>
                    </a:cubicBezTo>
                    <a:lnTo>
                      <a:pt x="1268" y="2835"/>
                    </a:lnTo>
                    <a:cubicBezTo>
                      <a:pt x="1301" y="2802"/>
                      <a:pt x="1434" y="2735"/>
                      <a:pt x="1368" y="2702"/>
                    </a:cubicBezTo>
                    <a:cubicBezTo>
                      <a:pt x="1301" y="2635"/>
                      <a:pt x="1201" y="2535"/>
                      <a:pt x="1168" y="2368"/>
                    </a:cubicBezTo>
                    <a:lnTo>
                      <a:pt x="1168" y="2335"/>
                    </a:lnTo>
                    <a:lnTo>
                      <a:pt x="1134" y="2268"/>
                    </a:lnTo>
                    <a:cubicBezTo>
                      <a:pt x="967" y="1768"/>
                      <a:pt x="967" y="1034"/>
                      <a:pt x="967" y="667"/>
                    </a:cubicBezTo>
                    <a:lnTo>
                      <a:pt x="967" y="500"/>
                    </a:lnTo>
                    <a:cubicBezTo>
                      <a:pt x="967" y="400"/>
                      <a:pt x="934" y="334"/>
                      <a:pt x="934" y="300"/>
                    </a:cubicBezTo>
                    <a:lnTo>
                      <a:pt x="934" y="634"/>
                    </a:lnTo>
                    <a:cubicBezTo>
                      <a:pt x="867" y="667"/>
                      <a:pt x="834" y="701"/>
                      <a:pt x="834" y="734"/>
                    </a:cubicBezTo>
                    <a:lnTo>
                      <a:pt x="834" y="834"/>
                    </a:lnTo>
                    <a:lnTo>
                      <a:pt x="801" y="834"/>
                    </a:lnTo>
                    <a:cubicBezTo>
                      <a:pt x="801" y="400"/>
                      <a:pt x="834" y="67"/>
                      <a:pt x="834" y="67"/>
                    </a:cubicBezTo>
                    <a:cubicBezTo>
                      <a:pt x="834" y="33"/>
                      <a:pt x="634" y="33"/>
                      <a:pt x="634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" name="Google Shape;5622;p44">
                <a:extLst>
                  <a:ext uri="{FF2B5EF4-FFF2-40B4-BE49-F238E27FC236}">
                    <a16:creationId xmlns:a16="http://schemas.microsoft.com/office/drawing/2014/main" xmlns="" id="{97D0D539-39FF-416E-8BD5-26FDD0A51094}"/>
                  </a:ext>
                </a:extLst>
              </p:cNvPr>
              <p:cNvSpPr/>
              <p:nvPr/>
            </p:nvSpPr>
            <p:spPr>
              <a:xfrm>
                <a:off x="-457016" y="4620946"/>
                <a:ext cx="67" cy="2286"/>
              </a:xfrm>
              <a:custGeom>
                <a:avLst/>
                <a:gdLst/>
                <a:ahLst/>
                <a:cxnLst/>
                <a:rect l="l" t="t" r="r" b="b"/>
                <a:pathLst>
                  <a:path w="1" h="34" extrusionOk="0">
                    <a:moveTo>
                      <a:pt x="1" y="33"/>
                    </a:moveTo>
                    <a:lnTo>
                      <a:pt x="1" y="33"/>
                    </a:lnTo>
                    <a:cubicBezTo>
                      <a:pt x="1" y="0"/>
                      <a:pt x="1" y="33"/>
                      <a:pt x="1" y="33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8" name="Google Shape;5623;p44">
                <a:extLst>
                  <a:ext uri="{FF2B5EF4-FFF2-40B4-BE49-F238E27FC236}">
                    <a16:creationId xmlns:a16="http://schemas.microsoft.com/office/drawing/2014/main" xmlns="" id="{3591831F-B856-400F-BFB7-B3DBC47F9E10}"/>
                  </a:ext>
                </a:extLst>
              </p:cNvPr>
              <p:cNvSpPr/>
              <p:nvPr/>
            </p:nvSpPr>
            <p:spPr>
              <a:xfrm>
                <a:off x="-645394" y="4374213"/>
                <a:ext cx="67364" cy="159335"/>
              </a:xfrm>
              <a:custGeom>
                <a:avLst/>
                <a:gdLst/>
                <a:ahLst/>
                <a:cxnLst/>
                <a:rect l="l" t="t" r="r" b="b"/>
                <a:pathLst>
                  <a:path w="1002" h="2370" extrusionOk="0">
                    <a:moveTo>
                      <a:pt x="501" y="1"/>
                    </a:moveTo>
                    <a:lnTo>
                      <a:pt x="501" y="201"/>
                    </a:lnTo>
                    <a:lnTo>
                      <a:pt x="468" y="201"/>
                    </a:lnTo>
                    <a:lnTo>
                      <a:pt x="468" y="34"/>
                    </a:lnTo>
                    <a:cubicBezTo>
                      <a:pt x="468" y="68"/>
                      <a:pt x="268" y="68"/>
                      <a:pt x="268" y="101"/>
                    </a:cubicBezTo>
                    <a:lnTo>
                      <a:pt x="268" y="201"/>
                    </a:lnTo>
                    <a:cubicBezTo>
                      <a:pt x="201" y="234"/>
                      <a:pt x="168" y="268"/>
                      <a:pt x="168" y="334"/>
                    </a:cubicBezTo>
                    <a:lnTo>
                      <a:pt x="168" y="601"/>
                    </a:lnTo>
                    <a:cubicBezTo>
                      <a:pt x="168" y="501"/>
                      <a:pt x="168" y="401"/>
                      <a:pt x="134" y="268"/>
                    </a:cubicBezTo>
                    <a:cubicBezTo>
                      <a:pt x="134" y="368"/>
                      <a:pt x="134" y="401"/>
                      <a:pt x="101" y="501"/>
                    </a:cubicBezTo>
                    <a:lnTo>
                      <a:pt x="101" y="535"/>
                    </a:lnTo>
                    <a:lnTo>
                      <a:pt x="1" y="1902"/>
                    </a:lnTo>
                    <a:lnTo>
                      <a:pt x="34" y="1902"/>
                    </a:lnTo>
                    <a:lnTo>
                      <a:pt x="34" y="2069"/>
                    </a:lnTo>
                    <a:cubicBezTo>
                      <a:pt x="34" y="2069"/>
                      <a:pt x="153" y="2084"/>
                      <a:pt x="232" y="2084"/>
                    </a:cubicBezTo>
                    <a:cubicBezTo>
                      <a:pt x="271" y="2084"/>
                      <a:pt x="301" y="2080"/>
                      <a:pt x="301" y="2069"/>
                    </a:cubicBezTo>
                    <a:lnTo>
                      <a:pt x="334" y="2069"/>
                    </a:lnTo>
                    <a:lnTo>
                      <a:pt x="334" y="2369"/>
                    </a:lnTo>
                    <a:lnTo>
                      <a:pt x="601" y="2369"/>
                    </a:lnTo>
                    <a:lnTo>
                      <a:pt x="601" y="2336"/>
                    </a:lnTo>
                    <a:lnTo>
                      <a:pt x="835" y="2336"/>
                    </a:lnTo>
                    <a:lnTo>
                      <a:pt x="835" y="2169"/>
                    </a:lnTo>
                    <a:lnTo>
                      <a:pt x="1002" y="2169"/>
                    </a:lnTo>
                    <a:lnTo>
                      <a:pt x="1002" y="1936"/>
                    </a:lnTo>
                    <a:lnTo>
                      <a:pt x="935" y="1902"/>
                    </a:lnTo>
                    <a:cubicBezTo>
                      <a:pt x="868" y="1569"/>
                      <a:pt x="868" y="1202"/>
                      <a:pt x="835" y="868"/>
                    </a:cubicBezTo>
                    <a:lnTo>
                      <a:pt x="835" y="568"/>
                    </a:lnTo>
                    <a:cubicBezTo>
                      <a:pt x="835" y="501"/>
                      <a:pt x="801" y="401"/>
                      <a:pt x="801" y="334"/>
                    </a:cubicBezTo>
                    <a:cubicBezTo>
                      <a:pt x="801" y="434"/>
                      <a:pt x="801" y="535"/>
                      <a:pt x="768" y="668"/>
                    </a:cubicBezTo>
                    <a:lnTo>
                      <a:pt x="701" y="701"/>
                    </a:lnTo>
                    <a:lnTo>
                      <a:pt x="701" y="68"/>
                    </a:lnTo>
                    <a:cubicBezTo>
                      <a:pt x="701" y="34"/>
                      <a:pt x="501" y="34"/>
                      <a:pt x="501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" name="Google Shape;5624;p44">
                <a:extLst>
                  <a:ext uri="{FF2B5EF4-FFF2-40B4-BE49-F238E27FC236}">
                    <a16:creationId xmlns:a16="http://schemas.microsoft.com/office/drawing/2014/main" xmlns="" id="{8FCAAB5D-F3C7-4B55-A89A-D25F195CDDCB}"/>
                  </a:ext>
                </a:extLst>
              </p:cNvPr>
              <p:cNvSpPr/>
              <p:nvPr/>
            </p:nvSpPr>
            <p:spPr>
              <a:xfrm>
                <a:off x="-459234" y="4277806"/>
                <a:ext cx="67364" cy="192950"/>
              </a:xfrm>
              <a:custGeom>
                <a:avLst/>
                <a:gdLst/>
                <a:ahLst/>
                <a:cxnLst/>
                <a:rect l="l" t="t" r="r" b="b"/>
                <a:pathLst>
                  <a:path w="1002" h="2870" extrusionOk="0">
                    <a:moveTo>
                      <a:pt x="467" y="0"/>
                    </a:moveTo>
                    <a:lnTo>
                      <a:pt x="467" y="201"/>
                    </a:lnTo>
                    <a:lnTo>
                      <a:pt x="401" y="201"/>
                    </a:lnTo>
                    <a:lnTo>
                      <a:pt x="401" y="34"/>
                    </a:lnTo>
                    <a:cubicBezTo>
                      <a:pt x="401" y="100"/>
                      <a:pt x="201" y="100"/>
                      <a:pt x="201" y="134"/>
                    </a:cubicBezTo>
                    <a:lnTo>
                      <a:pt x="201" y="201"/>
                    </a:lnTo>
                    <a:cubicBezTo>
                      <a:pt x="167" y="267"/>
                      <a:pt x="134" y="301"/>
                      <a:pt x="134" y="334"/>
                    </a:cubicBezTo>
                    <a:lnTo>
                      <a:pt x="134" y="267"/>
                    </a:lnTo>
                    <a:cubicBezTo>
                      <a:pt x="134" y="334"/>
                      <a:pt x="67" y="401"/>
                      <a:pt x="67" y="501"/>
                    </a:cubicBezTo>
                    <a:cubicBezTo>
                      <a:pt x="34" y="1135"/>
                      <a:pt x="0" y="1802"/>
                      <a:pt x="0" y="2436"/>
                    </a:cubicBezTo>
                    <a:lnTo>
                      <a:pt x="34" y="2436"/>
                    </a:lnTo>
                    <a:lnTo>
                      <a:pt x="34" y="2602"/>
                    </a:lnTo>
                    <a:cubicBezTo>
                      <a:pt x="34" y="2602"/>
                      <a:pt x="152" y="2617"/>
                      <a:pt x="232" y="2617"/>
                    </a:cubicBezTo>
                    <a:cubicBezTo>
                      <a:pt x="271" y="2617"/>
                      <a:pt x="301" y="2613"/>
                      <a:pt x="301" y="2602"/>
                    </a:cubicBezTo>
                    <a:lnTo>
                      <a:pt x="334" y="2602"/>
                    </a:lnTo>
                    <a:lnTo>
                      <a:pt x="334" y="2869"/>
                    </a:lnTo>
                    <a:lnTo>
                      <a:pt x="568" y="2869"/>
                    </a:lnTo>
                    <a:lnTo>
                      <a:pt x="568" y="2836"/>
                    </a:lnTo>
                    <a:lnTo>
                      <a:pt x="834" y="2836"/>
                    </a:lnTo>
                    <a:lnTo>
                      <a:pt x="834" y="2669"/>
                    </a:lnTo>
                    <a:lnTo>
                      <a:pt x="1001" y="2669"/>
                    </a:lnTo>
                    <a:lnTo>
                      <a:pt x="1001" y="2469"/>
                    </a:lnTo>
                    <a:lnTo>
                      <a:pt x="834" y="2502"/>
                    </a:lnTo>
                    <a:cubicBezTo>
                      <a:pt x="801" y="1969"/>
                      <a:pt x="801" y="1435"/>
                      <a:pt x="734" y="868"/>
                    </a:cubicBezTo>
                    <a:lnTo>
                      <a:pt x="734" y="601"/>
                    </a:lnTo>
                    <a:lnTo>
                      <a:pt x="734" y="534"/>
                    </a:lnTo>
                    <a:cubicBezTo>
                      <a:pt x="734" y="467"/>
                      <a:pt x="701" y="367"/>
                      <a:pt x="701" y="301"/>
                    </a:cubicBezTo>
                    <a:lnTo>
                      <a:pt x="701" y="634"/>
                    </a:lnTo>
                    <a:cubicBezTo>
                      <a:pt x="701" y="668"/>
                      <a:pt x="668" y="668"/>
                      <a:pt x="668" y="701"/>
                    </a:cubicBezTo>
                    <a:lnTo>
                      <a:pt x="668" y="100"/>
                    </a:lnTo>
                    <a:cubicBezTo>
                      <a:pt x="668" y="34"/>
                      <a:pt x="467" y="34"/>
                      <a:pt x="467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" name="Google Shape;5625;p44">
                <a:extLst>
                  <a:ext uri="{FF2B5EF4-FFF2-40B4-BE49-F238E27FC236}">
                    <a16:creationId xmlns:a16="http://schemas.microsoft.com/office/drawing/2014/main" xmlns="" id="{8D54D1B6-69ED-4FD7-B6B0-3BBD5700F630}"/>
                  </a:ext>
                </a:extLst>
              </p:cNvPr>
              <p:cNvSpPr/>
              <p:nvPr/>
            </p:nvSpPr>
            <p:spPr>
              <a:xfrm>
                <a:off x="-560146" y="4053527"/>
                <a:ext cx="67364" cy="154226"/>
              </a:xfrm>
              <a:custGeom>
                <a:avLst/>
                <a:gdLst/>
                <a:ahLst/>
                <a:cxnLst/>
                <a:rect l="l" t="t" r="r" b="b"/>
                <a:pathLst>
                  <a:path w="1002" h="2294" extrusionOk="0">
                    <a:moveTo>
                      <a:pt x="501" y="1"/>
                    </a:moveTo>
                    <a:lnTo>
                      <a:pt x="501" y="201"/>
                    </a:lnTo>
                    <a:lnTo>
                      <a:pt x="434" y="201"/>
                    </a:lnTo>
                    <a:lnTo>
                      <a:pt x="434" y="34"/>
                    </a:lnTo>
                    <a:cubicBezTo>
                      <a:pt x="434" y="101"/>
                      <a:pt x="234" y="101"/>
                      <a:pt x="234" y="134"/>
                    </a:cubicBezTo>
                    <a:lnTo>
                      <a:pt x="234" y="201"/>
                    </a:lnTo>
                    <a:cubicBezTo>
                      <a:pt x="201" y="268"/>
                      <a:pt x="167" y="301"/>
                      <a:pt x="167" y="334"/>
                    </a:cubicBezTo>
                    <a:lnTo>
                      <a:pt x="167" y="634"/>
                    </a:lnTo>
                    <a:cubicBezTo>
                      <a:pt x="167" y="501"/>
                      <a:pt x="167" y="434"/>
                      <a:pt x="100" y="301"/>
                    </a:cubicBezTo>
                    <a:cubicBezTo>
                      <a:pt x="100" y="368"/>
                      <a:pt x="67" y="468"/>
                      <a:pt x="67" y="534"/>
                    </a:cubicBezTo>
                    <a:cubicBezTo>
                      <a:pt x="34" y="968"/>
                      <a:pt x="0" y="1368"/>
                      <a:pt x="0" y="1802"/>
                    </a:cubicBezTo>
                    <a:lnTo>
                      <a:pt x="34" y="1802"/>
                    </a:lnTo>
                    <a:lnTo>
                      <a:pt x="34" y="1969"/>
                    </a:lnTo>
                    <a:cubicBezTo>
                      <a:pt x="34" y="1985"/>
                      <a:pt x="92" y="1994"/>
                      <a:pt x="151" y="1994"/>
                    </a:cubicBezTo>
                    <a:cubicBezTo>
                      <a:pt x="209" y="1994"/>
                      <a:pt x="267" y="1985"/>
                      <a:pt x="267" y="1969"/>
                    </a:cubicBezTo>
                    <a:lnTo>
                      <a:pt x="334" y="1969"/>
                    </a:lnTo>
                    <a:lnTo>
                      <a:pt x="334" y="2269"/>
                    </a:lnTo>
                    <a:cubicBezTo>
                      <a:pt x="334" y="2286"/>
                      <a:pt x="392" y="2294"/>
                      <a:pt x="451" y="2294"/>
                    </a:cubicBezTo>
                    <a:cubicBezTo>
                      <a:pt x="509" y="2294"/>
                      <a:pt x="567" y="2286"/>
                      <a:pt x="567" y="2269"/>
                    </a:cubicBezTo>
                    <a:lnTo>
                      <a:pt x="567" y="2202"/>
                    </a:lnTo>
                    <a:cubicBezTo>
                      <a:pt x="567" y="2236"/>
                      <a:pt x="634" y="2252"/>
                      <a:pt x="701" y="2252"/>
                    </a:cubicBezTo>
                    <a:cubicBezTo>
                      <a:pt x="768" y="2252"/>
                      <a:pt x="834" y="2236"/>
                      <a:pt x="834" y="2202"/>
                    </a:cubicBezTo>
                    <a:lnTo>
                      <a:pt x="834" y="2035"/>
                    </a:lnTo>
                    <a:lnTo>
                      <a:pt x="1001" y="2035"/>
                    </a:lnTo>
                    <a:lnTo>
                      <a:pt x="1001" y="1835"/>
                    </a:lnTo>
                    <a:lnTo>
                      <a:pt x="901" y="1835"/>
                    </a:lnTo>
                    <a:cubicBezTo>
                      <a:pt x="868" y="1468"/>
                      <a:pt x="868" y="1101"/>
                      <a:pt x="834" y="701"/>
                    </a:cubicBezTo>
                    <a:lnTo>
                      <a:pt x="834" y="601"/>
                    </a:lnTo>
                    <a:cubicBezTo>
                      <a:pt x="834" y="501"/>
                      <a:pt x="801" y="434"/>
                      <a:pt x="801" y="334"/>
                    </a:cubicBezTo>
                    <a:cubicBezTo>
                      <a:pt x="801" y="468"/>
                      <a:pt x="801" y="601"/>
                      <a:pt x="734" y="668"/>
                    </a:cubicBezTo>
                    <a:lnTo>
                      <a:pt x="701" y="701"/>
                    </a:lnTo>
                    <a:lnTo>
                      <a:pt x="701" y="101"/>
                    </a:lnTo>
                    <a:cubicBezTo>
                      <a:pt x="701" y="34"/>
                      <a:pt x="501" y="34"/>
                      <a:pt x="501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" name="Google Shape;5626;p44">
                <a:extLst>
                  <a:ext uri="{FF2B5EF4-FFF2-40B4-BE49-F238E27FC236}">
                    <a16:creationId xmlns:a16="http://schemas.microsoft.com/office/drawing/2014/main" xmlns="" id="{820BD102-9E80-4662-A7E1-49B7CC602F2F}"/>
                  </a:ext>
                </a:extLst>
              </p:cNvPr>
              <p:cNvSpPr/>
              <p:nvPr/>
            </p:nvSpPr>
            <p:spPr>
              <a:xfrm>
                <a:off x="-436779" y="3925724"/>
                <a:ext cx="71802" cy="154091"/>
              </a:xfrm>
              <a:custGeom>
                <a:avLst/>
                <a:gdLst/>
                <a:ahLst/>
                <a:cxnLst/>
                <a:rect l="l" t="t" r="r" b="b"/>
                <a:pathLst>
                  <a:path w="1068" h="2292" extrusionOk="0">
                    <a:moveTo>
                      <a:pt x="400" y="267"/>
                    </a:moveTo>
                    <a:cubicBezTo>
                      <a:pt x="387" y="307"/>
                      <a:pt x="379" y="336"/>
                      <a:pt x="374" y="363"/>
                    </a:cubicBezTo>
                    <a:lnTo>
                      <a:pt x="374" y="363"/>
                    </a:lnTo>
                    <a:cubicBezTo>
                      <a:pt x="383" y="331"/>
                      <a:pt x="392" y="299"/>
                      <a:pt x="400" y="267"/>
                    </a:cubicBezTo>
                    <a:close/>
                    <a:moveTo>
                      <a:pt x="1067" y="534"/>
                    </a:moveTo>
                    <a:cubicBezTo>
                      <a:pt x="1067" y="536"/>
                      <a:pt x="1067" y="537"/>
                      <a:pt x="1067" y="539"/>
                    </a:cubicBezTo>
                    <a:lnTo>
                      <a:pt x="1067" y="539"/>
                    </a:lnTo>
                    <a:cubicBezTo>
                      <a:pt x="1067" y="536"/>
                      <a:pt x="1067" y="534"/>
                      <a:pt x="1067" y="534"/>
                    </a:cubicBezTo>
                    <a:close/>
                    <a:moveTo>
                      <a:pt x="734" y="0"/>
                    </a:moveTo>
                    <a:cubicBezTo>
                      <a:pt x="734" y="67"/>
                      <a:pt x="701" y="100"/>
                      <a:pt x="701" y="200"/>
                    </a:cubicBezTo>
                    <a:lnTo>
                      <a:pt x="667" y="200"/>
                    </a:lnTo>
                    <a:cubicBezTo>
                      <a:pt x="667" y="167"/>
                      <a:pt x="701" y="67"/>
                      <a:pt x="701" y="34"/>
                    </a:cubicBezTo>
                    <a:lnTo>
                      <a:pt x="701" y="34"/>
                    </a:lnTo>
                    <a:cubicBezTo>
                      <a:pt x="700" y="67"/>
                      <a:pt x="500" y="67"/>
                      <a:pt x="500" y="100"/>
                    </a:cubicBezTo>
                    <a:cubicBezTo>
                      <a:pt x="500" y="167"/>
                      <a:pt x="500" y="200"/>
                      <a:pt x="434" y="234"/>
                    </a:cubicBezTo>
                    <a:cubicBezTo>
                      <a:pt x="400" y="267"/>
                      <a:pt x="400" y="267"/>
                      <a:pt x="400" y="334"/>
                    </a:cubicBezTo>
                    <a:cubicBezTo>
                      <a:pt x="400" y="401"/>
                      <a:pt x="367" y="434"/>
                      <a:pt x="367" y="534"/>
                    </a:cubicBezTo>
                    <a:lnTo>
                      <a:pt x="367" y="501"/>
                    </a:lnTo>
                    <a:cubicBezTo>
                      <a:pt x="367" y="440"/>
                      <a:pt x="367" y="404"/>
                      <a:pt x="374" y="363"/>
                    </a:cubicBezTo>
                    <a:lnTo>
                      <a:pt x="374" y="363"/>
                    </a:lnTo>
                    <a:cubicBezTo>
                      <a:pt x="246" y="827"/>
                      <a:pt x="94" y="1267"/>
                      <a:pt x="0" y="1735"/>
                    </a:cubicBezTo>
                    <a:cubicBezTo>
                      <a:pt x="0" y="1735"/>
                      <a:pt x="33" y="1735"/>
                      <a:pt x="67" y="1768"/>
                    </a:cubicBezTo>
                    <a:cubicBezTo>
                      <a:pt x="67" y="1835"/>
                      <a:pt x="33" y="1902"/>
                      <a:pt x="33" y="1935"/>
                    </a:cubicBezTo>
                    <a:cubicBezTo>
                      <a:pt x="33" y="1935"/>
                      <a:pt x="180" y="2009"/>
                      <a:pt x="243" y="2009"/>
                    </a:cubicBezTo>
                    <a:cubicBezTo>
                      <a:pt x="254" y="2009"/>
                      <a:pt x="262" y="2007"/>
                      <a:pt x="267" y="2002"/>
                    </a:cubicBezTo>
                    <a:lnTo>
                      <a:pt x="267" y="1935"/>
                    </a:lnTo>
                    <a:cubicBezTo>
                      <a:pt x="334" y="1935"/>
                      <a:pt x="367" y="1935"/>
                      <a:pt x="367" y="2002"/>
                    </a:cubicBezTo>
                    <a:cubicBezTo>
                      <a:pt x="367" y="2068"/>
                      <a:pt x="334" y="2169"/>
                      <a:pt x="334" y="2235"/>
                    </a:cubicBezTo>
                    <a:cubicBezTo>
                      <a:pt x="334" y="2235"/>
                      <a:pt x="446" y="2292"/>
                      <a:pt x="517" y="2292"/>
                    </a:cubicBezTo>
                    <a:cubicBezTo>
                      <a:pt x="540" y="2292"/>
                      <a:pt x="559" y="2285"/>
                      <a:pt x="567" y="2269"/>
                    </a:cubicBezTo>
                    <a:lnTo>
                      <a:pt x="567" y="2202"/>
                    </a:lnTo>
                    <a:cubicBezTo>
                      <a:pt x="600" y="2235"/>
                      <a:pt x="767" y="2235"/>
                      <a:pt x="767" y="2235"/>
                    </a:cubicBezTo>
                    <a:cubicBezTo>
                      <a:pt x="767" y="2169"/>
                      <a:pt x="834" y="2102"/>
                      <a:pt x="834" y="2035"/>
                    </a:cubicBezTo>
                    <a:lnTo>
                      <a:pt x="934" y="2035"/>
                    </a:lnTo>
                    <a:cubicBezTo>
                      <a:pt x="934" y="1935"/>
                      <a:pt x="1001" y="1868"/>
                      <a:pt x="1001" y="1835"/>
                    </a:cubicBezTo>
                    <a:lnTo>
                      <a:pt x="901" y="1702"/>
                    </a:lnTo>
                    <a:cubicBezTo>
                      <a:pt x="967" y="1336"/>
                      <a:pt x="1034" y="905"/>
                      <a:pt x="1067" y="539"/>
                    </a:cubicBezTo>
                    <a:lnTo>
                      <a:pt x="1067" y="539"/>
                    </a:lnTo>
                    <a:cubicBezTo>
                      <a:pt x="1066" y="548"/>
                      <a:pt x="1060" y="567"/>
                      <a:pt x="1034" y="567"/>
                    </a:cubicBezTo>
                    <a:lnTo>
                      <a:pt x="1034" y="534"/>
                    </a:lnTo>
                    <a:cubicBezTo>
                      <a:pt x="1034" y="434"/>
                      <a:pt x="1001" y="367"/>
                      <a:pt x="1001" y="267"/>
                    </a:cubicBezTo>
                    <a:cubicBezTo>
                      <a:pt x="934" y="434"/>
                      <a:pt x="901" y="601"/>
                      <a:pt x="867" y="834"/>
                    </a:cubicBezTo>
                    <a:lnTo>
                      <a:pt x="767" y="834"/>
                    </a:lnTo>
                    <a:lnTo>
                      <a:pt x="767" y="768"/>
                    </a:lnTo>
                    <a:cubicBezTo>
                      <a:pt x="834" y="534"/>
                      <a:pt x="867" y="267"/>
                      <a:pt x="934" y="67"/>
                    </a:cubicBezTo>
                    <a:cubicBezTo>
                      <a:pt x="934" y="67"/>
                      <a:pt x="734" y="34"/>
                      <a:pt x="734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" name="Google Shape;5627;p44">
                <a:extLst>
                  <a:ext uri="{FF2B5EF4-FFF2-40B4-BE49-F238E27FC236}">
                    <a16:creationId xmlns:a16="http://schemas.microsoft.com/office/drawing/2014/main" xmlns="" id="{E2ECC8C4-9BCB-4B7E-B83E-C8C57ACFF3EB}"/>
                  </a:ext>
                </a:extLst>
              </p:cNvPr>
              <p:cNvSpPr/>
              <p:nvPr/>
            </p:nvSpPr>
            <p:spPr>
              <a:xfrm>
                <a:off x="-620720" y="3670049"/>
                <a:ext cx="74087" cy="178227"/>
              </a:xfrm>
              <a:custGeom>
                <a:avLst/>
                <a:gdLst/>
                <a:ahLst/>
                <a:cxnLst/>
                <a:rect l="l" t="t" r="r" b="b"/>
                <a:pathLst>
                  <a:path w="1102" h="2651" extrusionOk="0">
                    <a:moveTo>
                      <a:pt x="635" y="1"/>
                    </a:moveTo>
                    <a:lnTo>
                      <a:pt x="635" y="201"/>
                    </a:lnTo>
                    <a:lnTo>
                      <a:pt x="601" y="201"/>
                    </a:lnTo>
                    <a:lnTo>
                      <a:pt x="601" y="34"/>
                    </a:lnTo>
                    <a:cubicBezTo>
                      <a:pt x="601" y="67"/>
                      <a:pt x="401" y="67"/>
                      <a:pt x="401" y="134"/>
                    </a:cubicBezTo>
                    <a:lnTo>
                      <a:pt x="401" y="201"/>
                    </a:lnTo>
                    <a:cubicBezTo>
                      <a:pt x="334" y="234"/>
                      <a:pt x="301" y="301"/>
                      <a:pt x="301" y="334"/>
                    </a:cubicBezTo>
                    <a:lnTo>
                      <a:pt x="301" y="501"/>
                    </a:lnTo>
                    <a:cubicBezTo>
                      <a:pt x="301" y="401"/>
                      <a:pt x="301" y="368"/>
                      <a:pt x="268" y="301"/>
                    </a:cubicBezTo>
                    <a:cubicBezTo>
                      <a:pt x="268" y="368"/>
                      <a:pt x="268" y="468"/>
                      <a:pt x="234" y="501"/>
                    </a:cubicBezTo>
                    <a:cubicBezTo>
                      <a:pt x="134" y="1035"/>
                      <a:pt x="101" y="1635"/>
                      <a:pt x="1" y="2169"/>
                    </a:cubicBezTo>
                    <a:lnTo>
                      <a:pt x="67" y="2169"/>
                    </a:lnTo>
                    <a:lnTo>
                      <a:pt x="67" y="2336"/>
                    </a:lnTo>
                    <a:lnTo>
                      <a:pt x="301" y="2369"/>
                    </a:lnTo>
                    <a:lnTo>
                      <a:pt x="301" y="2336"/>
                    </a:lnTo>
                    <a:lnTo>
                      <a:pt x="401" y="2336"/>
                    </a:lnTo>
                    <a:cubicBezTo>
                      <a:pt x="401" y="2402"/>
                      <a:pt x="334" y="2536"/>
                      <a:pt x="334" y="2636"/>
                    </a:cubicBezTo>
                    <a:cubicBezTo>
                      <a:pt x="334" y="2636"/>
                      <a:pt x="453" y="2651"/>
                      <a:pt x="532" y="2651"/>
                    </a:cubicBezTo>
                    <a:cubicBezTo>
                      <a:pt x="572" y="2651"/>
                      <a:pt x="601" y="2647"/>
                      <a:pt x="601" y="2636"/>
                    </a:cubicBezTo>
                    <a:lnTo>
                      <a:pt x="601" y="2536"/>
                    </a:lnTo>
                    <a:cubicBezTo>
                      <a:pt x="623" y="2536"/>
                      <a:pt x="705" y="2551"/>
                      <a:pt x="757" y="2551"/>
                    </a:cubicBezTo>
                    <a:cubicBezTo>
                      <a:pt x="783" y="2551"/>
                      <a:pt x="801" y="2547"/>
                      <a:pt x="801" y="2536"/>
                    </a:cubicBezTo>
                    <a:cubicBezTo>
                      <a:pt x="801" y="2502"/>
                      <a:pt x="801" y="2402"/>
                      <a:pt x="868" y="2369"/>
                    </a:cubicBezTo>
                    <a:lnTo>
                      <a:pt x="968" y="2369"/>
                    </a:lnTo>
                    <a:cubicBezTo>
                      <a:pt x="968" y="2302"/>
                      <a:pt x="1035" y="2202"/>
                      <a:pt x="1035" y="2169"/>
                    </a:cubicBezTo>
                    <a:cubicBezTo>
                      <a:pt x="1102" y="1535"/>
                      <a:pt x="1102" y="901"/>
                      <a:pt x="901" y="301"/>
                    </a:cubicBezTo>
                    <a:cubicBezTo>
                      <a:pt x="901" y="401"/>
                      <a:pt x="868" y="534"/>
                      <a:pt x="868" y="634"/>
                    </a:cubicBezTo>
                    <a:lnTo>
                      <a:pt x="868" y="34"/>
                    </a:lnTo>
                    <a:cubicBezTo>
                      <a:pt x="868" y="1"/>
                      <a:pt x="635" y="1"/>
                      <a:pt x="635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" name="Google Shape;5628;p44">
                <a:extLst>
                  <a:ext uri="{FF2B5EF4-FFF2-40B4-BE49-F238E27FC236}">
                    <a16:creationId xmlns:a16="http://schemas.microsoft.com/office/drawing/2014/main" xmlns="" id="{13174F02-BE94-4E2B-B4BF-A18D6F653212}"/>
                  </a:ext>
                </a:extLst>
              </p:cNvPr>
              <p:cNvSpPr/>
              <p:nvPr/>
            </p:nvSpPr>
            <p:spPr>
              <a:xfrm>
                <a:off x="-470462" y="3515286"/>
                <a:ext cx="69583" cy="217355"/>
              </a:xfrm>
              <a:custGeom>
                <a:avLst/>
                <a:gdLst/>
                <a:ahLst/>
                <a:cxnLst/>
                <a:rect l="l" t="t" r="r" b="b"/>
                <a:pathLst>
                  <a:path w="1035" h="3233" extrusionOk="0">
                    <a:moveTo>
                      <a:pt x="568" y="1"/>
                    </a:moveTo>
                    <a:lnTo>
                      <a:pt x="568" y="201"/>
                    </a:lnTo>
                    <a:lnTo>
                      <a:pt x="534" y="201"/>
                    </a:lnTo>
                    <a:lnTo>
                      <a:pt x="534" y="34"/>
                    </a:lnTo>
                    <a:cubicBezTo>
                      <a:pt x="534" y="101"/>
                      <a:pt x="334" y="134"/>
                      <a:pt x="334" y="134"/>
                    </a:cubicBezTo>
                    <a:lnTo>
                      <a:pt x="334" y="201"/>
                    </a:lnTo>
                    <a:cubicBezTo>
                      <a:pt x="268" y="268"/>
                      <a:pt x="234" y="301"/>
                      <a:pt x="234" y="335"/>
                    </a:cubicBezTo>
                    <a:lnTo>
                      <a:pt x="234" y="535"/>
                    </a:lnTo>
                    <a:cubicBezTo>
                      <a:pt x="234" y="468"/>
                      <a:pt x="234" y="368"/>
                      <a:pt x="201" y="301"/>
                    </a:cubicBezTo>
                    <a:cubicBezTo>
                      <a:pt x="201" y="368"/>
                      <a:pt x="167" y="468"/>
                      <a:pt x="167" y="535"/>
                    </a:cubicBezTo>
                    <a:cubicBezTo>
                      <a:pt x="101" y="1302"/>
                      <a:pt x="34" y="2002"/>
                      <a:pt x="1" y="2770"/>
                    </a:cubicBezTo>
                    <a:lnTo>
                      <a:pt x="34" y="2770"/>
                    </a:lnTo>
                    <a:lnTo>
                      <a:pt x="34" y="2936"/>
                    </a:lnTo>
                    <a:cubicBezTo>
                      <a:pt x="34" y="2936"/>
                      <a:pt x="153" y="2951"/>
                      <a:pt x="232" y="2951"/>
                    </a:cubicBezTo>
                    <a:cubicBezTo>
                      <a:pt x="271" y="2951"/>
                      <a:pt x="301" y="2948"/>
                      <a:pt x="301" y="2936"/>
                    </a:cubicBezTo>
                    <a:lnTo>
                      <a:pt x="368" y="2936"/>
                    </a:lnTo>
                    <a:cubicBezTo>
                      <a:pt x="368" y="3003"/>
                      <a:pt x="368" y="3103"/>
                      <a:pt x="334" y="3203"/>
                    </a:cubicBezTo>
                    <a:cubicBezTo>
                      <a:pt x="334" y="3203"/>
                      <a:pt x="438" y="3233"/>
                      <a:pt x="507" y="3233"/>
                    </a:cubicBezTo>
                    <a:cubicBezTo>
                      <a:pt x="542" y="3233"/>
                      <a:pt x="568" y="3226"/>
                      <a:pt x="568" y="3203"/>
                    </a:cubicBezTo>
                    <a:lnTo>
                      <a:pt x="568" y="3170"/>
                    </a:lnTo>
                    <a:cubicBezTo>
                      <a:pt x="568" y="3170"/>
                      <a:pt x="657" y="3185"/>
                      <a:pt x="736" y="3185"/>
                    </a:cubicBezTo>
                    <a:cubicBezTo>
                      <a:pt x="775" y="3185"/>
                      <a:pt x="812" y="3181"/>
                      <a:pt x="835" y="3170"/>
                    </a:cubicBezTo>
                    <a:cubicBezTo>
                      <a:pt x="835" y="3137"/>
                      <a:pt x="835" y="3036"/>
                      <a:pt x="868" y="3003"/>
                    </a:cubicBezTo>
                    <a:lnTo>
                      <a:pt x="1001" y="3003"/>
                    </a:lnTo>
                    <a:cubicBezTo>
                      <a:pt x="1001" y="2936"/>
                      <a:pt x="1001" y="2836"/>
                      <a:pt x="1035" y="2803"/>
                    </a:cubicBezTo>
                    <a:cubicBezTo>
                      <a:pt x="1035" y="2102"/>
                      <a:pt x="1035" y="1369"/>
                      <a:pt x="901" y="701"/>
                    </a:cubicBezTo>
                    <a:lnTo>
                      <a:pt x="901" y="535"/>
                    </a:lnTo>
                    <a:lnTo>
                      <a:pt x="901" y="501"/>
                    </a:lnTo>
                    <a:cubicBezTo>
                      <a:pt x="901" y="435"/>
                      <a:pt x="868" y="335"/>
                      <a:pt x="868" y="301"/>
                    </a:cubicBezTo>
                    <a:cubicBezTo>
                      <a:pt x="868" y="435"/>
                      <a:pt x="868" y="501"/>
                      <a:pt x="835" y="635"/>
                    </a:cubicBezTo>
                    <a:lnTo>
                      <a:pt x="835" y="668"/>
                    </a:lnTo>
                    <a:cubicBezTo>
                      <a:pt x="835" y="468"/>
                      <a:pt x="835" y="301"/>
                      <a:pt x="768" y="101"/>
                    </a:cubicBezTo>
                    <a:cubicBezTo>
                      <a:pt x="768" y="34"/>
                      <a:pt x="568" y="34"/>
                      <a:pt x="568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" name="Google Shape;5629;p44">
                <a:extLst>
                  <a:ext uri="{FF2B5EF4-FFF2-40B4-BE49-F238E27FC236}">
                    <a16:creationId xmlns:a16="http://schemas.microsoft.com/office/drawing/2014/main" xmlns="" id="{569C486D-31CE-4C71-93A7-0793B10C117C}"/>
                  </a:ext>
                </a:extLst>
              </p:cNvPr>
              <p:cNvSpPr/>
              <p:nvPr/>
            </p:nvSpPr>
            <p:spPr>
              <a:xfrm>
                <a:off x="-598266" y="3297798"/>
                <a:ext cx="69583" cy="163234"/>
              </a:xfrm>
              <a:custGeom>
                <a:avLst/>
                <a:gdLst/>
                <a:ahLst/>
                <a:cxnLst/>
                <a:rect l="l" t="t" r="r" b="b"/>
                <a:pathLst>
                  <a:path w="1035" h="2428" extrusionOk="0">
                    <a:moveTo>
                      <a:pt x="467" y="0"/>
                    </a:moveTo>
                    <a:lnTo>
                      <a:pt x="467" y="200"/>
                    </a:lnTo>
                    <a:lnTo>
                      <a:pt x="434" y="200"/>
                    </a:lnTo>
                    <a:lnTo>
                      <a:pt x="434" y="34"/>
                    </a:lnTo>
                    <a:cubicBezTo>
                      <a:pt x="434" y="67"/>
                      <a:pt x="234" y="67"/>
                      <a:pt x="234" y="100"/>
                    </a:cubicBezTo>
                    <a:lnTo>
                      <a:pt x="234" y="200"/>
                    </a:lnTo>
                    <a:cubicBezTo>
                      <a:pt x="167" y="234"/>
                      <a:pt x="134" y="267"/>
                      <a:pt x="134" y="334"/>
                    </a:cubicBezTo>
                    <a:lnTo>
                      <a:pt x="134" y="234"/>
                    </a:lnTo>
                    <a:cubicBezTo>
                      <a:pt x="134" y="334"/>
                      <a:pt x="100" y="401"/>
                      <a:pt x="100" y="501"/>
                    </a:cubicBezTo>
                    <a:cubicBezTo>
                      <a:pt x="67" y="1001"/>
                      <a:pt x="0" y="1435"/>
                      <a:pt x="0" y="1935"/>
                    </a:cubicBezTo>
                    <a:lnTo>
                      <a:pt x="67" y="1935"/>
                    </a:lnTo>
                    <a:lnTo>
                      <a:pt x="67" y="2102"/>
                    </a:lnTo>
                    <a:cubicBezTo>
                      <a:pt x="67" y="2135"/>
                      <a:pt x="125" y="2152"/>
                      <a:pt x="184" y="2152"/>
                    </a:cubicBezTo>
                    <a:cubicBezTo>
                      <a:pt x="242" y="2152"/>
                      <a:pt x="301" y="2135"/>
                      <a:pt x="301" y="2102"/>
                    </a:cubicBezTo>
                    <a:lnTo>
                      <a:pt x="367" y="2102"/>
                    </a:lnTo>
                    <a:lnTo>
                      <a:pt x="367" y="2402"/>
                    </a:lnTo>
                    <a:cubicBezTo>
                      <a:pt x="367" y="2419"/>
                      <a:pt x="426" y="2427"/>
                      <a:pt x="484" y="2427"/>
                    </a:cubicBezTo>
                    <a:cubicBezTo>
                      <a:pt x="542" y="2427"/>
                      <a:pt x="601" y="2419"/>
                      <a:pt x="601" y="2402"/>
                    </a:cubicBezTo>
                    <a:lnTo>
                      <a:pt x="601" y="2369"/>
                    </a:lnTo>
                    <a:cubicBezTo>
                      <a:pt x="601" y="2385"/>
                      <a:pt x="667" y="2394"/>
                      <a:pt x="734" y="2394"/>
                    </a:cubicBezTo>
                    <a:cubicBezTo>
                      <a:pt x="801" y="2394"/>
                      <a:pt x="868" y="2385"/>
                      <a:pt x="868" y="2369"/>
                    </a:cubicBezTo>
                    <a:lnTo>
                      <a:pt x="868" y="2202"/>
                    </a:lnTo>
                    <a:lnTo>
                      <a:pt x="1034" y="2202"/>
                    </a:lnTo>
                    <a:lnTo>
                      <a:pt x="1034" y="2002"/>
                    </a:lnTo>
                    <a:lnTo>
                      <a:pt x="901" y="2002"/>
                    </a:lnTo>
                    <a:cubicBezTo>
                      <a:pt x="868" y="1601"/>
                      <a:pt x="868" y="1235"/>
                      <a:pt x="801" y="868"/>
                    </a:cubicBezTo>
                    <a:lnTo>
                      <a:pt x="801" y="534"/>
                    </a:lnTo>
                    <a:cubicBezTo>
                      <a:pt x="801" y="434"/>
                      <a:pt x="768" y="367"/>
                      <a:pt x="768" y="267"/>
                    </a:cubicBezTo>
                    <a:cubicBezTo>
                      <a:pt x="768" y="401"/>
                      <a:pt x="768" y="501"/>
                      <a:pt x="734" y="601"/>
                    </a:cubicBezTo>
                    <a:cubicBezTo>
                      <a:pt x="734" y="667"/>
                      <a:pt x="667" y="667"/>
                      <a:pt x="667" y="701"/>
                    </a:cubicBezTo>
                    <a:lnTo>
                      <a:pt x="667" y="67"/>
                    </a:lnTo>
                    <a:cubicBezTo>
                      <a:pt x="667" y="34"/>
                      <a:pt x="467" y="34"/>
                      <a:pt x="467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" name="Google Shape;5630;p44">
                <a:extLst>
                  <a:ext uri="{FF2B5EF4-FFF2-40B4-BE49-F238E27FC236}">
                    <a16:creationId xmlns:a16="http://schemas.microsoft.com/office/drawing/2014/main" xmlns="" id="{529564CC-772B-45E2-8561-903A63FBD09E}"/>
                  </a:ext>
                </a:extLst>
              </p:cNvPr>
              <p:cNvSpPr/>
              <p:nvPr/>
            </p:nvSpPr>
            <p:spPr>
              <a:xfrm>
                <a:off x="-448007" y="3169927"/>
                <a:ext cx="67297" cy="195236"/>
              </a:xfrm>
              <a:custGeom>
                <a:avLst/>
                <a:gdLst/>
                <a:ahLst/>
                <a:cxnLst/>
                <a:rect l="l" t="t" r="r" b="b"/>
                <a:pathLst>
                  <a:path w="1001" h="2904" extrusionOk="0">
                    <a:moveTo>
                      <a:pt x="434" y="1"/>
                    </a:moveTo>
                    <a:lnTo>
                      <a:pt x="434" y="234"/>
                    </a:lnTo>
                    <a:lnTo>
                      <a:pt x="401" y="234"/>
                    </a:lnTo>
                    <a:lnTo>
                      <a:pt x="401" y="68"/>
                    </a:lnTo>
                    <a:cubicBezTo>
                      <a:pt x="401" y="101"/>
                      <a:pt x="200" y="101"/>
                      <a:pt x="200" y="134"/>
                    </a:cubicBezTo>
                    <a:lnTo>
                      <a:pt x="200" y="234"/>
                    </a:lnTo>
                    <a:cubicBezTo>
                      <a:pt x="167" y="268"/>
                      <a:pt x="100" y="301"/>
                      <a:pt x="100" y="335"/>
                    </a:cubicBezTo>
                    <a:lnTo>
                      <a:pt x="100" y="268"/>
                    </a:lnTo>
                    <a:cubicBezTo>
                      <a:pt x="100" y="335"/>
                      <a:pt x="67" y="435"/>
                      <a:pt x="67" y="501"/>
                    </a:cubicBezTo>
                    <a:cubicBezTo>
                      <a:pt x="34" y="1135"/>
                      <a:pt x="0" y="1802"/>
                      <a:pt x="0" y="2436"/>
                    </a:cubicBezTo>
                    <a:lnTo>
                      <a:pt x="34" y="2436"/>
                    </a:lnTo>
                    <a:lnTo>
                      <a:pt x="34" y="2603"/>
                    </a:lnTo>
                    <a:cubicBezTo>
                      <a:pt x="34" y="2603"/>
                      <a:pt x="152" y="2618"/>
                      <a:pt x="231" y="2618"/>
                    </a:cubicBezTo>
                    <a:cubicBezTo>
                      <a:pt x="271" y="2618"/>
                      <a:pt x="300" y="2614"/>
                      <a:pt x="300" y="2603"/>
                    </a:cubicBezTo>
                    <a:lnTo>
                      <a:pt x="334" y="2603"/>
                    </a:lnTo>
                    <a:lnTo>
                      <a:pt x="334" y="2903"/>
                    </a:lnTo>
                    <a:lnTo>
                      <a:pt x="567" y="2903"/>
                    </a:lnTo>
                    <a:lnTo>
                      <a:pt x="567" y="2836"/>
                    </a:lnTo>
                    <a:lnTo>
                      <a:pt x="834" y="2836"/>
                    </a:lnTo>
                    <a:lnTo>
                      <a:pt x="834" y="2670"/>
                    </a:lnTo>
                    <a:lnTo>
                      <a:pt x="1001" y="2670"/>
                    </a:lnTo>
                    <a:cubicBezTo>
                      <a:pt x="834" y="2636"/>
                      <a:pt x="834" y="2569"/>
                      <a:pt x="834" y="2469"/>
                    </a:cubicBezTo>
                    <a:cubicBezTo>
                      <a:pt x="801" y="1969"/>
                      <a:pt x="801" y="1435"/>
                      <a:pt x="734" y="935"/>
                    </a:cubicBezTo>
                    <a:lnTo>
                      <a:pt x="734" y="568"/>
                    </a:lnTo>
                    <a:cubicBezTo>
                      <a:pt x="734" y="468"/>
                      <a:pt x="701" y="401"/>
                      <a:pt x="701" y="301"/>
                    </a:cubicBezTo>
                    <a:lnTo>
                      <a:pt x="701" y="635"/>
                    </a:lnTo>
                    <a:cubicBezTo>
                      <a:pt x="701" y="668"/>
                      <a:pt x="667" y="668"/>
                      <a:pt x="667" y="735"/>
                    </a:cubicBezTo>
                    <a:lnTo>
                      <a:pt x="667" y="101"/>
                    </a:lnTo>
                    <a:cubicBezTo>
                      <a:pt x="667" y="68"/>
                      <a:pt x="434" y="68"/>
                      <a:pt x="434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6" name="Google Shape;5631;p44">
                <a:extLst>
                  <a:ext uri="{FF2B5EF4-FFF2-40B4-BE49-F238E27FC236}">
                    <a16:creationId xmlns:a16="http://schemas.microsoft.com/office/drawing/2014/main" xmlns="" id="{684660D8-9D36-47B1-8197-E37953C23CE2}"/>
                  </a:ext>
                </a:extLst>
              </p:cNvPr>
              <p:cNvSpPr/>
              <p:nvPr/>
            </p:nvSpPr>
            <p:spPr>
              <a:xfrm>
                <a:off x="-618435" y="2873915"/>
                <a:ext cx="67297" cy="167739"/>
              </a:xfrm>
              <a:custGeom>
                <a:avLst/>
                <a:gdLst/>
                <a:ahLst/>
                <a:cxnLst/>
                <a:rect l="l" t="t" r="r" b="b"/>
                <a:pathLst>
                  <a:path w="1001" h="2495" extrusionOk="0">
                    <a:moveTo>
                      <a:pt x="434" y="1"/>
                    </a:moveTo>
                    <a:lnTo>
                      <a:pt x="434" y="201"/>
                    </a:lnTo>
                    <a:lnTo>
                      <a:pt x="400" y="201"/>
                    </a:lnTo>
                    <a:lnTo>
                      <a:pt x="400" y="34"/>
                    </a:lnTo>
                    <a:cubicBezTo>
                      <a:pt x="400" y="68"/>
                      <a:pt x="200" y="68"/>
                      <a:pt x="200" y="134"/>
                    </a:cubicBezTo>
                    <a:lnTo>
                      <a:pt x="200" y="201"/>
                    </a:lnTo>
                    <a:cubicBezTo>
                      <a:pt x="134" y="234"/>
                      <a:pt x="100" y="301"/>
                      <a:pt x="100" y="334"/>
                    </a:cubicBezTo>
                    <a:lnTo>
                      <a:pt x="100" y="301"/>
                    </a:lnTo>
                    <a:cubicBezTo>
                      <a:pt x="100" y="368"/>
                      <a:pt x="67" y="468"/>
                      <a:pt x="67" y="535"/>
                    </a:cubicBezTo>
                    <a:cubicBezTo>
                      <a:pt x="33" y="1035"/>
                      <a:pt x="0" y="1502"/>
                      <a:pt x="0" y="2002"/>
                    </a:cubicBezTo>
                    <a:lnTo>
                      <a:pt x="33" y="2002"/>
                    </a:lnTo>
                    <a:lnTo>
                      <a:pt x="33" y="2169"/>
                    </a:lnTo>
                    <a:cubicBezTo>
                      <a:pt x="33" y="2186"/>
                      <a:pt x="92" y="2194"/>
                      <a:pt x="150" y="2194"/>
                    </a:cubicBezTo>
                    <a:cubicBezTo>
                      <a:pt x="209" y="2194"/>
                      <a:pt x="267" y="2186"/>
                      <a:pt x="267" y="2169"/>
                    </a:cubicBezTo>
                    <a:lnTo>
                      <a:pt x="334" y="2169"/>
                    </a:lnTo>
                    <a:lnTo>
                      <a:pt x="334" y="2469"/>
                    </a:lnTo>
                    <a:cubicBezTo>
                      <a:pt x="334" y="2486"/>
                      <a:pt x="392" y="2494"/>
                      <a:pt x="450" y="2494"/>
                    </a:cubicBezTo>
                    <a:cubicBezTo>
                      <a:pt x="509" y="2494"/>
                      <a:pt x="567" y="2486"/>
                      <a:pt x="567" y="2469"/>
                    </a:cubicBezTo>
                    <a:lnTo>
                      <a:pt x="567" y="2403"/>
                    </a:lnTo>
                    <a:cubicBezTo>
                      <a:pt x="567" y="2436"/>
                      <a:pt x="634" y="2453"/>
                      <a:pt x="701" y="2453"/>
                    </a:cubicBezTo>
                    <a:cubicBezTo>
                      <a:pt x="767" y="2453"/>
                      <a:pt x="834" y="2436"/>
                      <a:pt x="834" y="2403"/>
                    </a:cubicBezTo>
                    <a:lnTo>
                      <a:pt x="834" y="2236"/>
                    </a:lnTo>
                    <a:lnTo>
                      <a:pt x="1001" y="2236"/>
                    </a:lnTo>
                    <a:lnTo>
                      <a:pt x="1001" y="2036"/>
                    </a:lnTo>
                    <a:lnTo>
                      <a:pt x="834" y="2036"/>
                    </a:lnTo>
                    <a:cubicBezTo>
                      <a:pt x="767" y="1669"/>
                      <a:pt x="767" y="1302"/>
                      <a:pt x="734" y="868"/>
                    </a:cubicBezTo>
                    <a:lnTo>
                      <a:pt x="734" y="568"/>
                    </a:lnTo>
                    <a:cubicBezTo>
                      <a:pt x="734" y="501"/>
                      <a:pt x="701" y="401"/>
                      <a:pt x="701" y="334"/>
                    </a:cubicBezTo>
                    <a:lnTo>
                      <a:pt x="701" y="668"/>
                    </a:lnTo>
                    <a:lnTo>
                      <a:pt x="667" y="701"/>
                    </a:lnTo>
                    <a:lnTo>
                      <a:pt x="667" y="68"/>
                    </a:lnTo>
                    <a:cubicBezTo>
                      <a:pt x="667" y="34"/>
                      <a:pt x="434" y="34"/>
                      <a:pt x="434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7" name="Google Shape;5632;p44">
                <a:extLst>
                  <a:ext uri="{FF2B5EF4-FFF2-40B4-BE49-F238E27FC236}">
                    <a16:creationId xmlns:a16="http://schemas.microsoft.com/office/drawing/2014/main" xmlns="" id="{EB8D0E44-E026-4DDF-BE3D-E29452E94BB3}"/>
                  </a:ext>
                </a:extLst>
              </p:cNvPr>
              <p:cNvSpPr/>
              <p:nvPr/>
            </p:nvSpPr>
            <p:spPr>
              <a:xfrm>
                <a:off x="-499572" y="2820131"/>
                <a:ext cx="71802" cy="147503"/>
              </a:xfrm>
              <a:custGeom>
                <a:avLst/>
                <a:gdLst/>
                <a:ahLst/>
                <a:cxnLst/>
                <a:rect l="l" t="t" r="r" b="b"/>
                <a:pathLst>
                  <a:path w="1068" h="2194" extrusionOk="0">
                    <a:moveTo>
                      <a:pt x="667" y="34"/>
                    </a:moveTo>
                    <a:cubicBezTo>
                      <a:pt x="660" y="41"/>
                      <a:pt x="654" y="52"/>
                      <a:pt x="650" y="64"/>
                    </a:cubicBezTo>
                    <a:lnTo>
                      <a:pt x="650" y="64"/>
                    </a:lnTo>
                    <a:cubicBezTo>
                      <a:pt x="661" y="56"/>
                      <a:pt x="667" y="46"/>
                      <a:pt x="667" y="34"/>
                    </a:cubicBezTo>
                    <a:close/>
                    <a:moveTo>
                      <a:pt x="734" y="0"/>
                    </a:moveTo>
                    <a:cubicBezTo>
                      <a:pt x="734" y="67"/>
                      <a:pt x="667" y="134"/>
                      <a:pt x="667" y="200"/>
                    </a:cubicBezTo>
                    <a:lnTo>
                      <a:pt x="634" y="200"/>
                    </a:lnTo>
                    <a:cubicBezTo>
                      <a:pt x="634" y="174"/>
                      <a:pt x="634" y="108"/>
                      <a:pt x="650" y="64"/>
                    </a:cubicBezTo>
                    <a:lnTo>
                      <a:pt x="650" y="64"/>
                    </a:lnTo>
                    <a:cubicBezTo>
                      <a:pt x="601" y="101"/>
                      <a:pt x="467" y="106"/>
                      <a:pt x="467" y="134"/>
                    </a:cubicBezTo>
                    <a:cubicBezTo>
                      <a:pt x="467" y="167"/>
                      <a:pt x="467" y="200"/>
                      <a:pt x="434" y="267"/>
                    </a:cubicBezTo>
                    <a:lnTo>
                      <a:pt x="334" y="334"/>
                    </a:lnTo>
                    <a:cubicBezTo>
                      <a:pt x="334" y="367"/>
                      <a:pt x="300" y="401"/>
                      <a:pt x="300" y="467"/>
                    </a:cubicBezTo>
                    <a:lnTo>
                      <a:pt x="300" y="300"/>
                    </a:lnTo>
                    <a:cubicBezTo>
                      <a:pt x="100" y="767"/>
                      <a:pt x="0" y="1201"/>
                      <a:pt x="100" y="1668"/>
                    </a:cubicBezTo>
                    <a:lnTo>
                      <a:pt x="100" y="1835"/>
                    </a:lnTo>
                    <a:cubicBezTo>
                      <a:pt x="100" y="1868"/>
                      <a:pt x="334" y="1868"/>
                      <a:pt x="334" y="1868"/>
                    </a:cubicBezTo>
                    <a:lnTo>
                      <a:pt x="367" y="1868"/>
                    </a:lnTo>
                    <a:lnTo>
                      <a:pt x="367" y="2168"/>
                    </a:lnTo>
                    <a:cubicBezTo>
                      <a:pt x="367" y="2185"/>
                      <a:pt x="434" y="2193"/>
                      <a:pt x="500" y="2193"/>
                    </a:cubicBezTo>
                    <a:cubicBezTo>
                      <a:pt x="567" y="2193"/>
                      <a:pt x="634" y="2185"/>
                      <a:pt x="634" y="2168"/>
                    </a:cubicBezTo>
                    <a:lnTo>
                      <a:pt x="634" y="2135"/>
                    </a:lnTo>
                    <a:cubicBezTo>
                      <a:pt x="634" y="2152"/>
                      <a:pt x="701" y="2160"/>
                      <a:pt x="767" y="2160"/>
                    </a:cubicBezTo>
                    <a:cubicBezTo>
                      <a:pt x="834" y="2160"/>
                      <a:pt x="901" y="2152"/>
                      <a:pt x="901" y="2135"/>
                    </a:cubicBezTo>
                    <a:lnTo>
                      <a:pt x="901" y="1968"/>
                    </a:lnTo>
                    <a:lnTo>
                      <a:pt x="1067" y="1968"/>
                    </a:lnTo>
                    <a:cubicBezTo>
                      <a:pt x="1001" y="1835"/>
                      <a:pt x="1001" y="1802"/>
                      <a:pt x="1067" y="1701"/>
                    </a:cubicBezTo>
                    <a:lnTo>
                      <a:pt x="1067" y="667"/>
                    </a:lnTo>
                    <a:lnTo>
                      <a:pt x="1067" y="534"/>
                    </a:lnTo>
                    <a:cubicBezTo>
                      <a:pt x="1067" y="467"/>
                      <a:pt x="1001" y="367"/>
                      <a:pt x="1001" y="300"/>
                    </a:cubicBezTo>
                    <a:cubicBezTo>
                      <a:pt x="934" y="467"/>
                      <a:pt x="867" y="634"/>
                      <a:pt x="834" y="834"/>
                    </a:cubicBezTo>
                    <a:cubicBezTo>
                      <a:pt x="834" y="567"/>
                      <a:pt x="901" y="334"/>
                      <a:pt x="934" y="67"/>
                    </a:cubicBezTo>
                    <a:cubicBezTo>
                      <a:pt x="934" y="67"/>
                      <a:pt x="734" y="34"/>
                      <a:pt x="734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8" name="Google Shape;5633;p44">
                <a:extLst>
                  <a:ext uri="{FF2B5EF4-FFF2-40B4-BE49-F238E27FC236}">
                    <a16:creationId xmlns:a16="http://schemas.microsoft.com/office/drawing/2014/main" xmlns="" id="{3784BEE8-698E-4BE8-A065-0FC59275B75E}"/>
                  </a:ext>
                </a:extLst>
              </p:cNvPr>
              <p:cNvSpPr/>
              <p:nvPr/>
            </p:nvSpPr>
            <p:spPr>
              <a:xfrm>
                <a:off x="-580315" y="2510605"/>
                <a:ext cx="65079" cy="181723"/>
              </a:xfrm>
              <a:custGeom>
                <a:avLst/>
                <a:gdLst/>
                <a:ahLst/>
                <a:cxnLst/>
                <a:rect l="l" t="t" r="r" b="b"/>
                <a:pathLst>
                  <a:path w="968" h="2703" extrusionOk="0">
                    <a:moveTo>
                      <a:pt x="667" y="1"/>
                    </a:moveTo>
                    <a:lnTo>
                      <a:pt x="667" y="234"/>
                    </a:lnTo>
                    <a:lnTo>
                      <a:pt x="634" y="234"/>
                    </a:lnTo>
                    <a:lnTo>
                      <a:pt x="634" y="68"/>
                    </a:lnTo>
                    <a:cubicBezTo>
                      <a:pt x="634" y="101"/>
                      <a:pt x="400" y="101"/>
                      <a:pt x="400" y="134"/>
                    </a:cubicBezTo>
                    <a:lnTo>
                      <a:pt x="400" y="234"/>
                    </a:lnTo>
                    <a:cubicBezTo>
                      <a:pt x="367" y="268"/>
                      <a:pt x="334" y="301"/>
                      <a:pt x="334" y="368"/>
                    </a:cubicBezTo>
                    <a:cubicBezTo>
                      <a:pt x="334" y="435"/>
                      <a:pt x="300" y="501"/>
                      <a:pt x="300" y="601"/>
                    </a:cubicBezTo>
                    <a:lnTo>
                      <a:pt x="300" y="568"/>
                    </a:lnTo>
                    <a:lnTo>
                      <a:pt x="300" y="301"/>
                    </a:lnTo>
                    <a:cubicBezTo>
                      <a:pt x="200" y="935"/>
                      <a:pt x="67" y="1569"/>
                      <a:pt x="0" y="2169"/>
                    </a:cubicBezTo>
                    <a:lnTo>
                      <a:pt x="34" y="2169"/>
                    </a:lnTo>
                    <a:cubicBezTo>
                      <a:pt x="34" y="2236"/>
                      <a:pt x="34" y="2303"/>
                      <a:pt x="0" y="2336"/>
                    </a:cubicBezTo>
                    <a:cubicBezTo>
                      <a:pt x="0" y="2403"/>
                      <a:pt x="234" y="2403"/>
                      <a:pt x="234" y="2403"/>
                    </a:cubicBezTo>
                    <a:lnTo>
                      <a:pt x="334" y="2403"/>
                    </a:lnTo>
                    <a:cubicBezTo>
                      <a:pt x="334" y="2469"/>
                      <a:pt x="334" y="2569"/>
                      <a:pt x="300" y="2636"/>
                    </a:cubicBezTo>
                    <a:cubicBezTo>
                      <a:pt x="300" y="2703"/>
                      <a:pt x="534" y="2703"/>
                      <a:pt x="534" y="2703"/>
                    </a:cubicBezTo>
                    <a:lnTo>
                      <a:pt x="534" y="2603"/>
                    </a:lnTo>
                    <a:cubicBezTo>
                      <a:pt x="534" y="2619"/>
                      <a:pt x="584" y="2628"/>
                      <a:pt x="642" y="2628"/>
                    </a:cubicBezTo>
                    <a:cubicBezTo>
                      <a:pt x="701" y="2628"/>
                      <a:pt x="767" y="2619"/>
                      <a:pt x="801" y="2603"/>
                    </a:cubicBezTo>
                    <a:lnTo>
                      <a:pt x="801" y="2403"/>
                    </a:lnTo>
                    <a:lnTo>
                      <a:pt x="901" y="2403"/>
                    </a:lnTo>
                    <a:lnTo>
                      <a:pt x="901" y="2203"/>
                    </a:lnTo>
                    <a:lnTo>
                      <a:pt x="968" y="2203"/>
                    </a:lnTo>
                    <a:cubicBezTo>
                      <a:pt x="867" y="1869"/>
                      <a:pt x="867" y="1469"/>
                      <a:pt x="934" y="1102"/>
                    </a:cubicBezTo>
                    <a:cubicBezTo>
                      <a:pt x="934" y="935"/>
                      <a:pt x="934" y="768"/>
                      <a:pt x="968" y="601"/>
                    </a:cubicBezTo>
                    <a:cubicBezTo>
                      <a:pt x="968" y="535"/>
                      <a:pt x="934" y="435"/>
                      <a:pt x="934" y="368"/>
                    </a:cubicBezTo>
                    <a:cubicBezTo>
                      <a:pt x="934" y="468"/>
                      <a:pt x="867" y="601"/>
                      <a:pt x="867" y="735"/>
                    </a:cubicBezTo>
                    <a:lnTo>
                      <a:pt x="834" y="768"/>
                    </a:lnTo>
                    <a:lnTo>
                      <a:pt x="834" y="835"/>
                    </a:lnTo>
                    <a:lnTo>
                      <a:pt x="801" y="835"/>
                    </a:lnTo>
                    <a:cubicBezTo>
                      <a:pt x="834" y="601"/>
                      <a:pt x="834" y="368"/>
                      <a:pt x="867" y="101"/>
                    </a:cubicBezTo>
                    <a:cubicBezTo>
                      <a:pt x="867" y="101"/>
                      <a:pt x="667" y="68"/>
                      <a:pt x="667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9" name="Google Shape;5634;p44">
                <a:extLst>
                  <a:ext uri="{FF2B5EF4-FFF2-40B4-BE49-F238E27FC236}">
                    <a16:creationId xmlns:a16="http://schemas.microsoft.com/office/drawing/2014/main" xmlns="" id="{967CF52D-3F21-43B4-905F-B7052C9484C9}"/>
                  </a:ext>
                </a:extLst>
              </p:cNvPr>
              <p:cNvSpPr/>
              <p:nvPr/>
            </p:nvSpPr>
            <p:spPr>
              <a:xfrm>
                <a:off x="-463739" y="2245989"/>
                <a:ext cx="69583" cy="249020"/>
              </a:xfrm>
              <a:custGeom>
                <a:avLst/>
                <a:gdLst/>
                <a:ahLst/>
                <a:cxnLst/>
                <a:rect l="l" t="t" r="r" b="b"/>
                <a:pathLst>
                  <a:path w="1035" h="3704" extrusionOk="0">
                    <a:moveTo>
                      <a:pt x="534" y="1"/>
                    </a:moveTo>
                    <a:lnTo>
                      <a:pt x="534" y="201"/>
                    </a:lnTo>
                    <a:lnTo>
                      <a:pt x="468" y="201"/>
                    </a:lnTo>
                    <a:lnTo>
                      <a:pt x="468" y="34"/>
                    </a:lnTo>
                    <a:cubicBezTo>
                      <a:pt x="468" y="68"/>
                      <a:pt x="268" y="68"/>
                      <a:pt x="268" y="134"/>
                    </a:cubicBezTo>
                    <a:lnTo>
                      <a:pt x="268" y="201"/>
                    </a:lnTo>
                    <a:cubicBezTo>
                      <a:pt x="234" y="234"/>
                      <a:pt x="201" y="301"/>
                      <a:pt x="201" y="334"/>
                    </a:cubicBezTo>
                    <a:lnTo>
                      <a:pt x="201" y="635"/>
                    </a:lnTo>
                    <a:cubicBezTo>
                      <a:pt x="201" y="635"/>
                      <a:pt x="201" y="568"/>
                      <a:pt x="134" y="568"/>
                    </a:cubicBezTo>
                    <a:lnTo>
                      <a:pt x="134" y="301"/>
                    </a:lnTo>
                    <a:cubicBezTo>
                      <a:pt x="134" y="368"/>
                      <a:pt x="101" y="468"/>
                      <a:pt x="101" y="535"/>
                    </a:cubicBezTo>
                    <a:cubicBezTo>
                      <a:pt x="67" y="1469"/>
                      <a:pt x="1" y="2336"/>
                      <a:pt x="1" y="3236"/>
                    </a:cubicBezTo>
                    <a:lnTo>
                      <a:pt x="67" y="3236"/>
                    </a:lnTo>
                    <a:lnTo>
                      <a:pt x="67" y="3403"/>
                    </a:lnTo>
                    <a:cubicBezTo>
                      <a:pt x="67" y="3403"/>
                      <a:pt x="171" y="3433"/>
                      <a:pt x="240" y="3433"/>
                    </a:cubicBezTo>
                    <a:cubicBezTo>
                      <a:pt x="275" y="3433"/>
                      <a:pt x="301" y="3425"/>
                      <a:pt x="301" y="3403"/>
                    </a:cubicBezTo>
                    <a:lnTo>
                      <a:pt x="368" y="3403"/>
                    </a:lnTo>
                    <a:lnTo>
                      <a:pt x="368" y="3703"/>
                    </a:lnTo>
                    <a:lnTo>
                      <a:pt x="601" y="3703"/>
                    </a:lnTo>
                    <a:lnTo>
                      <a:pt x="601" y="3670"/>
                    </a:lnTo>
                    <a:lnTo>
                      <a:pt x="868" y="3670"/>
                    </a:lnTo>
                    <a:lnTo>
                      <a:pt x="868" y="3503"/>
                    </a:lnTo>
                    <a:lnTo>
                      <a:pt x="1035" y="3503"/>
                    </a:lnTo>
                    <a:cubicBezTo>
                      <a:pt x="868" y="3370"/>
                      <a:pt x="868" y="3337"/>
                      <a:pt x="901" y="3236"/>
                    </a:cubicBezTo>
                    <a:cubicBezTo>
                      <a:pt x="868" y="2569"/>
                      <a:pt x="868" y="1869"/>
                      <a:pt x="801" y="1202"/>
                    </a:cubicBezTo>
                    <a:lnTo>
                      <a:pt x="801" y="535"/>
                    </a:lnTo>
                    <a:cubicBezTo>
                      <a:pt x="801" y="468"/>
                      <a:pt x="768" y="368"/>
                      <a:pt x="768" y="301"/>
                    </a:cubicBezTo>
                    <a:lnTo>
                      <a:pt x="768" y="635"/>
                    </a:lnTo>
                    <a:cubicBezTo>
                      <a:pt x="735" y="668"/>
                      <a:pt x="735" y="668"/>
                      <a:pt x="735" y="701"/>
                    </a:cubicBezTo>
                    <a:lnTo>
                      <a:pt x="735" y="68"/>
                    </a:lnTo>
                    <a:cubicBezTo>
                      <a:pt x="735" y="34"/>
                      <a:pt x="534" y="34"/>
                      <a:pt x="534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0" name="Google Shape;5635;p44">
                <a:extLst>
                  <a:ext uri="{FF2B5EF4-FFF2-40B4-BE49-F238E27FC236}">
                    <a16:creationId xmlns:a16="http://schemas.microsoft.com/office/drawing/2014/main" xmlns="" id="{240D495B-D85C-443F-8979-07EBAAADAFDD}"/>
                  </a:ext>
                </a:extLst>
              </p:cNvPr>
              <p:cNvSpPr/>
              <p:nvPr/>
            </p:nvSpPr>
            <p:spPr>
              <a:xfrm>
                <a:off x="-625158" y="2198928"/>
                <a:ext cx="69583" cy="163772"/>
              </a:xfrm>
              <a:custGeom>
                <a:avLst/>
                <a:gdLst/>
                <a:ahLst/>
                <a:cxnLst/>
                <a:rect l="l" t="t" r="r" b="b"/>
                <a:pathLst>
                  <a:path w="1035" h="2436" extrusionOk="0">
                    <a:moveTo>
                      <a:pt x="667" y="34"/>
                    </a:moveTo>
                    <a:cubicBezTo>
                      <a:pt x="664" y="37"/>
                      <a:pt x="661" y="41"/>
                      <a:pt x="658" y="45"/>
                    </a:cubicBezTo>
                    <a:lnTo>
                      <a:pt x="658" y="45"/>
                    </a:lnTo>
                    <a:cubicBezTo>
                      <a:pt x="664" y="42"/>
                      <a:pt x="667" y="38"/>
                      <a:pt x="667" y="34"/>
                    </a:cubicBezTo>
                    <a:close/>
                    <a:moveTo>
                      <a:pt x="701" y="0"/>
                    </a:moveTo>
                    <a:cubicBezTo>
                      <a:pt x="701" y="67"/>
                      <a:pt x="701" y="100"/>
                      <a:pt x="667" y="200"/>
                    </a:cubicBezTo>
                    <a:lnTo>
                      <a:pt x="634" y="200"/>
                    </a:lnTo>
                    <a:cubicBezTo>
                      <a:pt x="634" y="141"/>
                      <a:pt x="634" y="81"/>
                      <a:pt x="658" y="45"/>
                    </a:cubicBezTo>
                    <a:lnTo>
                      <a:pt x="658" y="45"/>
                    </a:lnTo>
                    <a:cubicBezTo>
                      <a:pt x="618" y="68"/>
                      <a:pt x="467" y="71"/>
                      <a:pt x="467" y="100"/>
                    </a:cubicBezTo>
                    <a:lnTo>
                      <a:pt x="467" y="234"/>
                    </a:lnTo>
                    <a:cubicBezTo>
                      <a:pt x="434" y="267"/>
                      <a:pt x="367" y="267"/>
                      <a:pt x="367" y="334"/>
                    </a:cubicBezTo>
                    <a:cubicBezTo>
                      <a:pt x="367" y="401"/>
                      <a:pt x="334" y="467"/>
                      <a:pt x="334" y="567"/>
                    </a:cubicBezTo>
                    <a:lnTo>
                      <a:pt x="334" y="534"/>
                    </a:lnTo>
                    <a:lnTo>
                      <a:pt x="334" y="267"/>
                    </a:lnTo>
                    <a:cubicBezTo>
                      <a:pt x="200" y="834"/>
                      <a:pt x="133" y="1401"/>
                      <a:pt x="0" y="1935"/>
                    </a:cubicBezTo>
                    <a:cubicBezTo>
                      <a:pt x="0" y="1935"/>
                      <a:pt x="33" y="1935"/>
                      <a:pt x="33" y="2002"/>
                    </a:cubicBezTo>
                    <a:cubicBezTo>
                      <a:pt x="33" y="2035"/>
                      <a:pt x="33" y="2102"/>
                      <a:pt x="0" y="2135"/>
                    </a:cubicBezTo>
                    <a:cubicBezTo>
                      <a:pt x="0" y="2202"/>
                      <a:pt x="267" y="2202"/>
                      <a:pt x="267" y="2202"/>
                    </a:cubicBezTo>
                    <a:lnTo>
                      <a:pt x="267" y="2135"/>
                    </a:lnTo>
                    <a:lnTo>
                      <a:pt x="334" y="2135"/>
                    </a:lnTo>
                    <a:cubicBezTo>
                      <a:pt x="334" y="2235"/>
                      <a:pt x="300" y="2302"/>
                      <a:pt x="300" y="2402"/>
                    </a:cubicBezTo>
                    <a:cubicBezTo>
                      <a:pt x="300" y="2435"/>
                      <a:pt x="534" y="2435"/>
                      <a:pt x="534" y="2435"/>
                    </a:cubicBezTo>
                    <a:lnTo>
                      <a:pt x="534" y="2369"/>
                    </a:lnTo>
                    <a:cubicBezTo>
                      <a:pt x="534" y="2402"/>
                      <a:pt x="767" y="2402"/>
                      <a:pt x="767" y="2402"/>
                    </a:cubicBezTo>
                    <a:cubicBezTo>
                      <a:pt x="767" y="2335"/>
                      <a:pt x="767" y="2269"/>
                      <a:pt x="801" y="2202"/>
                    </a:cubicBezTo>
                    <a:lnTo>
                      <a:pt x="934" y="2202"/>
                    </a:lnTo>
                    <a:lnTo>
                      <a:pt x="934" y="2002"/>
                    </a:lnTo>
                    <a:cubicBezTo>
                      <a:pt x="967" y="1735"/>
                      <a:pt x="967" y="1435"/>
                      <a:pt x="1001" y="1101"/>
                    </a:cubicBezTo>
                    <a:cubicBezTo>
                      <a:pt x="1001" y="934"/>
                      <a:pt x="1034" y="734"/>
                      <a:pt x="1034" y="567"/>
                    </a:cubicBezTo>
                    <a:cubicBezTo>
                      <a:pt x="1034" y="501"/>
                      <a:pt x="1001" y="401"/>
                      <a:pt x="1001" y="334"/>
                    </a:cubicBezTo>
                    <a:cubicBezTo>
                      <a:pt x="967" y="434"/>
                      <a:pt x="967" y="601"/>
                      <a:pt x="934" y="734"/>
                    </a:cubicBezTo>
                    <a:lnTo>
                      <a:pt x="934" y="834"/>
                    </a:lnTo>
                    <a:lnTo>
                      <a:pt x="834" y="834"/>
                    </a:lnTo>
                    <a:cubicBezTo>
                      <a:pt x="867" y="567"/>
                      <a:pt x="934" y="334"/>
                      <a:pt x="934" y="67"/>
                    </a:cubicBezTo>
                    <a:cubicBezTo>
                      <a:pt x="934" y="67"/>
                      <a:pt x="701" y="34"/>
                      <a:pt x="70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1" name="Google Shape;5636;p44">
                <a:extLst>
                  <a:ext uri="{FF2B5EF4-FFF2-40B4-BE49-F238E27FC236}">
                    <a16:creationId xmlns:a16="http://schemas.microsoft.com/office/drawing/2014/main" xmlns="" id="{DEAD0F9D-DC3D-462D-82B6-9125D63B6CA6}"/>
                  </a:ext>
                </a:extLst>
              </p:cNvPr>
              <p:cNvSpPr/>
              <p:nvPr/>
            </p:nvSpPr>
            <p:spPr>
              <a:xfrm>
                <a:off x="-504077" y="1920799"/>
                <a:ext cx="67364" cy="169957"/>
              </a:xfrm>
              <a:custGeom>
                <a:avLst/>
                <a:gdLst/>
                <a:ahLst/>
                <a:cxnLst/>
                <a:rect l="l" t="t" r="r" b="b"/>
                <a:pathLst>
                  <a:path w="1002" h="2528" extrusionOk="0">
                    <a:moveTo>
                      <a:pt x="434" y="1"/>
                    </a:moveTo>
                    <a:lnTo>
                      <a:pt x="434" y="201"/>
                    </a:lnTo>
                    <a:lnTo>
                      <a:pt x="401" y="201"/>
                    </a:lnTo>
                    <a:lnTo>
                      <a:pt x="401" y="34"/>
                    </a:lnTo>
                    <a:cubicBezTo>
                      <a:pt x="401" y="68"/>
                      <a:pt x="200" y="68"/>
                      <a:pt x="200" y="101"/>
                    </a:cubicBezTo>
                    <a:lnTo>
                      <a:pt x="200" y="201"/>
                    </a:lnTo>
                    <a:cubicBezTo>
                      <a:pt x="167" y="234"/>
                      <a:pt x="100" y="268"/>
                      <a:pt x="100" y="335"/>
                    </a:cubicBezTo>
                    <a:lnTo>
                      <a:pt x="100" y="234"/>
                    </a:lnTo>
                    <a:cubicBezTo>
                      <a:pt x="100" y="335"/>
                      <a:pt x="67" y="401"/>
                      <a:pt x="67" y="501"/>
                    </a:cubicBezTo>
                    <a:cubicBezTo>
                      <a:pt x="34" y="1002"/>
                      <a:pt x="0" y="1535"/>
                      <a:pt x="0" y="2036"/>
                    </a:cubicBezTo>
                    <a:lnTo>
                      <a:pt x="34" y="2036"/>
                    </a:lnTo>
                    <a:lnTo>
                      <a:pt x="34" y="2203"/>
                    </a:lnTo>
                    <a:cubicBezTo>
                      <a:pt x="34" y="2219"/>
                      <a:pt x="100" y="2228"/>
                      <a:pt x="167" y="2228"/>
                    </a:cubicBezTo>
                    <a:cubicBezTo>
                      <a:pt x="234" y="2228"/>
                      <a:pt x="301" y="2219"/>
                      <a:pt x="301" y="2203"/>
                    </a:cubicBezTo>
                    <a:lnTo>
                      <a:pt x="334" y="2203"/>
                    </a:lnTo>
                    <a:lnTo>
                      <a:pt x="334" y="2503"/>
                    </a:lnTo>
                    <a:cubicBezTo>
                      <a:pt x="334" y="2519"/>
                      <a:pt x="392" y="2528"/>
                      <a:pt x="451" y="2528"/>
                    </a:cubicBezTo>
                    <a:cubicBezTo>
                      <a:pt x="509" y="2528"/>
                      <a:pt x="567" y="2519"/>
                      <a:pt x="567" y="2503"/>
                    </a:cubicBezTo>
                    <a:lnTo>
                      <a:pt x="567" y="2436"/>
                    </a:lnTo>
                    <a:cubicBezTo>
                      <a:pt x="567" y="2458"/>
                      <a:pt x="597" y="2466"/>
                      <a:pt x="637" y="2466"/>
                    </a:cubicBezTo>
                    <a:cubicBezTo>
                      <a:pt x="716" y="2466"/>
                      <a:pt x="834" y="2436"/>
                      <a:pt x="834" y="2436"/>
                    </a:cubicBezTo>
                    <a:lnTo>
                      <a:pt x="834" y="2269"/>
                    </a:lnTo>
                    <a:lnTo>
                      <a:pt x="1001" y="2269"/>
                    </a:lnTo>
                    <a:lnTo>
                      <a:pt x="1001" y="2069"/>
                    </a:lnTo>
                    <a:cubicBezTo>
                      <a:pt x="890" y="2158"/>
                      <a:pt x="853" y="2173"/>
                      <a:pt x="840" y="2173"/>
                    </a:cubicBezTo>
                    <a:cubicBezTo>
                      <a:pt x="834" y="2173"/>
                      <a:pt x="834" y="2169"/>
                      <a:pt x="834" y="2169"/>
                    </a:cubicBezTo>
                    <a:cubicBezTo>
                      <a:pt x="801" y="1736"/>
                      <a:pt x="801" y="1269"/>
                      <a:pt x="734" y="868"/>
                    </a:cubicBezTo>
                    <a:lnTo>
                      <a:pt x="734" y="601"/>
                    </a:lnTo>
                    <a:lnTo>
                      <a:pt x="734" y="568"/>
                    </a:lnTo>
                    <a:cubicBezTo>
                      <a:pt x="734" y="501"/>
                      <a:pt x="701" y="401"/>
                      <a:pt x="701" y="335"/>
                    </a:cubicBezTo>
                    <a:lnTo>
                      <a:pt x="701" y="668"/>
                    </a:lnTo>
                    <a:lnTo>
                      <a:pt x="667" y="701"/>
                    </a:lnTo>
                    <a:lnTo>
                      <a:pt x="667" y="68"/>
                    </a:lnTo>
                    <a:cubicBezTo>
                      <a:pt x="667" y="34"/>
                      <a:pt x="434" y="34"/>
                      <a:pt x="434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2" name="Google Shape;5637;p44">
                <a:extLst>
                  <a:ext uri="{FF2B5EF4-FFF2-40B4-BE49-F238E27FC236}">
                    <a16:creationId xmlns:a16="http://schemas.microsoft.com/office/drawing/2014/main" xmlns="" id="{BDE9F77C-F0C4-42BB-83B3-0FEDAA4A356D}"/>
                  </a:ext>
                </a:extLst>
              </p:cNvPr>
              <p:cNvSpPr/>
              <p:nvPr/>
            </p:nvSpPr>
            <p:spPr>
              <a:xfrm>
                <a:off x="-631948" y="1858006"/>
                <a:ext cx="69650" cy="113888"/>
              </a:xfrm>
              <a:custGeom>
                <a:avLst/>
                <a:gdLst/>
                <a:ahLst/>
                <a:cxnLst/>
                <a:rect l="l" t="t" r="r" b="b"/>
                <a:pathLst>
                  <a:path w="1036" h="1694" extrusionOk="0">
                    <a:moveTo>
                      <a:pt x="501" y="1"/>
                    </a:moveTo>
                    <a:lnTo>
                      <a:pt x="501" y="234"/>
                    </a:lnTo>
                    <a:lnTo>
                      <a:pt x="468" y="234"/>
                    </a:lnTo>
                    <a:lnTo>
                      <a:pt x="468" y="68"/>
                    </a:lnTo>
                    <a:cubicBezTo>
                      <a:pt x="468" y="101"/>
                      <a:pt x="268" y="101"/>
                      <a:pt x="268" y="134"/>
                    </a:cubicBezTo>
                    <a:lnTo>
                      <a:pt x="268" y="234"/>
                    </a:lnTo>
                    <a:cubicBezTo>
                      <a:pt x="234" y="268"/>
                      <a:pt x="168" y="301"/>
                      <a:pt x="168" y="335"/>
                    </a:cubicBezTo>
                    <a:lnTo>
                      <a:pt x="168" y="568"/>
                    </a:lnTo>
                    <a:cubicBezTo>
                      <a:pt x="168" y="468"/>
                      <a:pt x="168" y="401"/>
                      <a:pt x="134" y="301"/>
                    </a:cubicBezTo>
                    <a:cubicBezTo>
                      <a:pt x="101" y="601"/>
                      <a:pt x="68" y="868"/>
                      <a:pt x="1" y="1202"/>
                    </a:cubicBezTo>
                    <a:lnTo>
                      <a:pt x="68" y="1202"/>
                    </a:lnTo>
                    <a:lnTo>
                      <a:pt x="68" y="1369"/>
                    </a:lnTo>
                    <a:cubicBezTo>
                      <a:pt x="68" y="1402"/>
                      <a:pt x="118" y="1419"/>
                      <a:pt x="172" y="1419"/>
                    </a:cubicBezTo>
                    <a:cubicBezTo>
                      <a:pt x="226" y="1419"/>
                      <a:pt x="285" y="1402"/>
                      <a:pt x="301" y="1369"/>
                    </a:cubicBezTo>
                    <a:lnTo>
                      <a:pt x="335" y="1369"/>
                    </a:lnTo>
                    <a:lnTo>
                      <a:pt x="335" y="1669"/>
                    </a:lnTo>
                    <a:cubicBezTo>
                      <a:pt x="335" y="1686"/>
                      <a:pt x="401" y="1694"/>
                      <a:pt x="468" y="1694"/>
                    </a:cubicBezTo>
                    <a:cubicBezTo>
                      <a:pt x="535" y="1694"/>
                      <a:pt x="601" y="1686"/>
                      <a:pt x="601" y="1669"/>
                    </a:cubicBezTo>
                    <a:lnTo>
                      <a:pt x="601" y="1602"/>
                    </a:lnTo>
                    <a:cubicBezTo>
                      <a:pt x="601" y="1619"/>
                      <a:pt x="668" y="1627"/>
                      <a:pt x="735" y="1627"/>
                    </a:cubicBezTo>
                    <a:cubicBezTo>
                      <a:pt x="802" y="1627"/>
                      <a:pt x="868" y="1619"/>
                      <a:pt x="868" y="1602"/>
                    </a:cubicBezTo>
                    <a:lnTo>
                      <a:pt x="868" y="1435"/>
                    </a:lnTo>
                    <a:cubicBezTo>
                      <a:pt x="935" y="1435"/>
                      <a:pt x="1035" y="1435"/>
                      <a:pt x="1035" y="1369"/>
                    </a:cubicBezTo>
                    <a:lnTo>
                      <a:pt x="1035" y="1168"/>
                    </a:lnTo>
                    <a:cubicBezTo>
                      <a:pt x="991" y="1180"/>
                      <a:pt x="965" y="1183"/>
                      <a:pt x="950" y="1183"/>
                    </a:cubicBezTo>
                    <a:cubicBezTo>
                      <a:pt x="920" y="1183"/>
                      <a:pt x="935" y="1168"/>
                      <a:pt x="935" y="1168"/>
                    </a:cubicBezTo>
                    <a:cubicBezTo>
                      <a:pt x="902" y="1002"/>
                      <a:pt x="902" y="802"/>
                      <a:pt x="868" y="635"/>
                    </a:cubicBezTo>
                    <a:lnTo>
                      <a:pt x="868" y="568"/>
                    </a:lnTo>
                    <a:cubicBezTo>
                      <a:pt x="868" y="468"/>
                      <a:pt x="802" y="401"/>
                      <a:pt x="802" y="301"/>
                    </a:cubicBezTo>
                    <a:cubicBezTo>
                      <a:pt x="802" y="435"/>
                      <a:pt x="768" y="568"/>
                      <a:pt x="768" y="668"/>
                    </a:cubicBezTo>
                    <a:lnTo>
                      <a:pt x="735" y="735"/>
                    </a:lnTo>
                    <a:lnTo>
                      <a:pt x="735" y="101"/>
                    </a:lnTo>
                    <a:cubicBezTo>
                      <a:pt x="735" y="34"/>
                      <a:pt x="501" y="34"/>
                      <a:pt x="501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3" name="Google Shape;5638;p44">
                <a:extLst>
                  <a:ext uri="{FF2B5EF4-FFF2-40B4-BE49-F238E27FC236}">
                    <a16:creationId xmlns:a16="http://schemas.microsoft.com/office/drawing/2014/main" xmlns="" id="{C52F6EA7-0807-4216-8835-F0C10D5AC42B}"/>
                  </a:ext>
                </a:extLst>
              </p:cNvPr>
              <p:cNvSpPr/>
              <p:nvPr/>
            </p:nvSpPr>
            <p:spPr>
              <a:xfrm>
                <a:off x="-414392" y="1613626"/>
                <a:ext cx="67364" cy="217556"/>
              </a:xfrm>
              <a:custGeom>
                <a:avLst/>
                <a:gdLst/>
                <a:ahLst/>
                <a:cxnLst/>
                <a:rect l="l" t="t" r="r" b="b"/>
                <a:pathLst>
                  <a:path w="1002" h="3236" extrusionOk="0">
                    <a:moveTo>
                      <a:pt x="434" y="0"/>
                    </a:moveTo>
                    <a:lnTo>
                      <a:pt x="434" y="234"/>
                    </a:lnTo>
                    <a:lnTo>
                      <a:pt x="401" y="234"/>
                    </a:lnTo>
                    <a:lnTo>
                      <a:pt x="401" y="67"/>
                    </a:lnTo>
                    <a:cubicBezTo>
                      <a:pt x="401" y="100"/>
                      <a:pt x="201" y="100"/>
                      <a:pt x="201" y="133"/>
                    </a:cubicBezTo>
                    <a:lnTo>
                      <a:pt x="201" y="234"/>
                    </a:lnTo>
                    <a:cubicBezTo>
                      <a:pt x="167" y="267"/>
                      <a:pt x="101" y="300"/>
                      <a:pt x="101" y="334"/>
                    </a:cubicBezTo>
                    <a:lnTo>
                      <a:pt x="101" y="300"/>
                    </a:lnTo>
                    <a:cubicBezTo>
                      <a:pt x="101" y="400"/>
                      <a:pt x="67" y="467"/>
                      <a:pt x="67" y="567"/>
                    </a:cubicBezTo>
                    <a:cubicBezTo>
                      <a:pt x="34" y="1301"/>
                      <a:pt x="1" y="2001"/>
                      <a:pt x="1" y="2769"/>
                    </a:cubicBezTo>
                    <a:lnTo>
                      <a:pt x="34" y="2769"/>
                    </a:lnTo>
                    <a:lnTo>
                      <a:pt x="34" y="2935"/>
                    </a:lnTo>
                    <a:cubicBezTo>
                      <a:pt x="34" y="2935"/>
                      <a:pt x="153" y="2950"/>
                      <a:pt x="232" y="2950"/>
                    </a:cubicBezTo>
                    <a:cubicBezTo>
                      <a:pt x="271" y="2950"/>
                      <a:pt x="301" y="2947"/>
                      <a:pt x="301" y="2935"/>
                    </a:cubicBezTo>
                    <a:lnTo>
                      <a:pt x="334" y="2935"/>
                    </a:lnTo>
                    <a:lnTo>
                      <a:pt x="334" y="3236"/>
                    </a:lnTo>
                    <a:lnTo>
                      <a:pt x="568" y="3236"/>
                    </a:lnTo>
                    <a:lnTo>
                      <a:pt x="568" y="3169"/>
                    </a:lnTo>
                    <a:lnTo>
                      <a:pt x="835" y="3169"/>
                    </a:lnTo>
                    <a:lnTo>
                      <a:pt x="835" y="3002"/>
                    </a:lnTo>
                    <a:lnTo>
                      <a:pt x="1001" y="3002"/>
                    </a:lnTo>
                    <a:cubicBezTo>
                      <a:pt x="801" y="2935"/>
                      <a:pt x="801" y="2869"/>
                      <a:pt x="835" y="2769"/>
                    </a:cubicBezTo>
                    <a:cubicBezTo>
                      <a:pt x="768" y="2135"/>
                      <a:pt x="768" y="1468"/>
                      <a:pt x="734" y="834"/>
                    </a:cubicBezTo>
                    <a:lnTo>
                      <a:pt x="734" y="567"/>
                    </a:lnTo>
                    <a:cubicBezTo>
                      <a:pt x="734" y="467"/>
                      <a:pt x="701" y="400"/>
                      <a:pt x="701" y="300"/>
                    </a:cubicBezTo>
                    <a:lnTo>
                      <a:pt x="701" y="634"/>
                    </a:lnTo>
                    <a:cubicBezTo>
                      <a:pt x="668" y="667"/>
                      <a:pt x="668" y="667"/>
                      <a:pt x="668" y="734"/>
                    </a:cubicBezTo>
                    <a:lnTo>
                      <a:pt x="668" y="100"/>
                    </a:lnTo>
                    <a:cubicBezTo>
                      <a:pt x="668" y="67"/>
                      <a:pt x="434" y="67"/>
                      <a:pt x="434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" name="Google Shape;5639;p44">
                <a:extLst>
                  <a:ext uri="{FF2B5EF4-FFF2-40B4-BE49-F238E27FC236}">
                    <a16:creationId xmlns:a16="http://schemas.microsoft.com/office/drawing/2014/main" xmlns="" id="{DBD053CE-5C44-4016-9FAF-FE07324B45D0}"/>
                  </a:ext>
                </a:extLst>
              </p:cNvPr>
              <p:cNvSpPr/>
              <p:nvPr/>
            </p:nvSpPr>
            <p:spPr>
              <a:xfrm>
                <a:off x="-526531" y="1488041"/>
                <a:ext cx="53918" cy="168209"/>
              </a:xfrm>
              <a:custGeom>
                <a:avLst/>
                <a:gdLst/>
                <a:ahLst/>
                <a:cxnLst/>
                <a:rect l="l" t="t" r="r" b="b"/>
                <a:pathLst>
                  <a:path w="802" h="2502" extrusionOk="0">
                    <a:moveTo>
                      <a:pt x="401" y="0"/>
                    </a:moveTo>
                    <a:lnTo>
                      <a:pt x="401" y="200"/>
                    </a:lnTo>
                    <a:lnTo>
                      <a:pt x="368" y="200"/>
                    </a:lnTo>
                    <a:lnTo>
                      <a:pt x="368" y="33"/>
                    </a:lnTo>
                    <a:cubicBezTo>
                      <a:pt x="368" y="100"/>
                      <a:pt x="168" y="100"/>
                      <a:pt x="168" y="133"/>
                    </a:cubicBezTo>
                    <a:lnTo>
                      <a:pt x="168" y="200"/>
                    </a:lnTo>
                    <a:cubicBezTo>
                      <a:pt x="101" y="267"/>
                      <a:pt x="67" y="300"/>
                      <a:pt x="67" y="334"/>
                    </a:cubicBezTo>
                    <a:lnTo>
                      <a:pt x="67" y="634"/>
                    </a:lnTo>
                    <a:cubicBezTo>
                      <a:pt x="67" y="600"/>
                      <a:pt x="34" y="600"/>
                      <a:pt x="34" y="534"/>
                    </a:cubicBezTo>
                    <a:lnTo>
                      <a:pt x="34" y="267"/>
                    </a:lnTo>
                    <a:cubicBezTo>
                      <a:pt x="34" y="334"/>
                      <a:pt x="1" y="434"/>
                      <a:pt x="1" y="500"/>
                    </a:cubicBezTo>
                    <a:lnTo>
                      <a:pt x="1" y="2102"/>
                    </a:lnTo>
                    <a:cubicBezTo>
                      <a:pt x="1" y="2168"/>
                      <a:pt x="67" y="2268"/>
                      <a:pt x="67" y="2302"/>
                    </a:cubicBezTo>
                    <a:lnTo>
                      <a:pt x="67" y="1835"/>
                    </a:lnTo>
                    <a:lnTo>
                      <a:pt x="101" y="1835"/>
                    </a:lnTo>
                    <a:lnTo>
                      <a:pt x="101" y="2268"/>
                    </a:lnTo>
                    <a:cubicBezTo>
                      <a:pt x="101" y="2268"/>
                      <a:pt x="168" y="2202"/>
                      <a:pt x="201" y="2202"/>
                    </a:cubicBezTo>
                    <a:lnTo>
                      <a:pt x="201" y="2468"/>
                    </a:lnTo>
                    <a:lnTo>
                      <a:pt x="434" y="2502"/>
                    </a:lnTo>
                    <a:lnTo>
                      <a:pt x="434" y="2035"/>
                    </a:lnTo>
                    <a:lnTo>
                      <a:pt x="501" y="2035"/>
                    </a:lnTo>
                    <a:lnTo>
                      <a:pt x="501" y="2335"/>
                    </a:lnTo>
                    <a:cubicBezTo>
                      <a:pt x="501" y="2362"/>
                      <a:pt x="611" y="2433"/>
                      <a:pt x="635" y="2477"/>
                    </a:cubicBezTo>
                    <a:lnTo>
                      <a:pt x="635" y="2477"/>
                    </a:lnTo>
                    <a:lnTo>
                      <a:pt x="635" y="2168"/>
                    </a:lnTo>
                    <a:cubicBezTo>
                      <a:pt x="668" y="2202"/>
                      <a:pt x="768" y="2268"/>
                      <a:pt x="768" y="2302"/>
                    </a:cubicBezTo>
                    <a:lnTo>
                      <a:pt x="768" y="2084"/>
                    </a:lnTo>
                    <a:lnTo>
                      <a:pt x="768" y="2084"/>
                    </a:lnTo>
                    <a:cubicBezTo>
                      <a:pt x="776" y="2089"/>
                      <a:pt x="787" y="2095"/>
                      <a:pt x="801" y="2102"/>
                    </a:cubicBezTo>
                    <a:cubicBezTo>
                      <a:pt x="735" y="1668"/>
                      <a:pt x="735" y="1234"/>
                      <a:pt x="701" y="801"/>
                    </a:cubicBezTo>
                    <a:lnTo>
                      <a:pt x="701" y="534"/>
                    </a:lnTo>
                    <a:cubicBezTo>
                      <a:pt x="701" y="467"/>
                      <a:pt x="668" y="400"/>
                      <a:pt x="668" y="300"/>
                    </a:cubicBezTo>
                    <a:lnTo>
                      <a:pt x="668" y="634"/>
                    </a:lnTo>
                    <a:lnTo>
                      <a:pt x="635" y="667"/>
                    </a:lnTo>
                    <a:lnTo>
                      <a:pt x="635" y="33"/>
                    </a:lnTo>
                    <a:cubicBezTo>
                      <a:pt x="635" y="0"/>
                      <a:pt x="401" y="0"/>
                      <a:pt x="401" y="0"/>
                    </a:cubicBezTo>
                    <a:close/>
                    <a:moveTo>
                      <a:pt x="635" y="2477"/>
                    </a:moveTo>
                    <a:lnTo>
                      <a:pt x="635" y="2502"/>
                    </a:lnTo>
                    <a:cubicBezTo>
                      <a:pt x="641" y="2496"/>
                      <a:pt x="640" y="2487"/>
                      <a:pt x="635" y="2477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5" name="Google Shape;5640;p44">
                <a:extLst>
                  <a:ext uri="{FF2B5EF4-FFF2-40B4-BE49-F238E27FC236}">
                    <a16:creationId xmlns:a16="http://schemas.microsoft.com/office/drawing/2014/main" xmlns="" id="{5EB2B0ED-2881-4CC6-9C65-FBF15FBD13EF}"/>
                  </a:ext>
                </a:extLst>
              </p:cNvPr>
              <p:cNvSpPr/>
              <p:nvPr/>
            </p:nvSpPr>
            <p:spPr>
              <a:xfrm>
                <a:off x="-448007" y="1277209"/>
                <a:ext cx="69583" cy="141317"/>
              </a:xfrm>
              <a:custGeom>
                <a:avLst/>
                <a:gdLst/>
                <a:ahLst/>
                <a:cxnLst/>
                <a:rect l="l" t="t" r="r" b="b"/>
                <a:pathLst>
                  <a:path w="1035" h="2102" extrusionOk="0">
                    <a:moveTo>
                      <a:pt x="634" y="67"/>
                    </a:moveTo>
                    <a:lnTo>
                      <a:pt x="634" y="67"/>
                    </a:lnTo>
                    <a:cubicBezTo>
                      <a:pt x="624" y="72"/>
                      <a:pt x="616" y="78"/>
                      <a:pt x="609" y="84"/>
                    </a:cubicBezTo>
                    <a:lnTo>
                      <a:pt x="609" y="84"/>
                    </a:lnTo>
                    <a:cubicBezTo>
                      <a:pt x="624" y="79"/>
                      <a:pt x="634" y="74"/>
                      <a:pt x="634" y="67"/>
                    </a:cubicBezTo>
                    <a:close/>
                    <a:moveTo>
                      <a:pt x="667" y="0"/>
                    </a:moveTo>
                    <a:cubicBezTo>
                      <a:pt x="667" y="101"/>
                      <a:pt x="634" y="134"/>
                      <a:pt x="634" y="234"/>
                    </a:cubicBezTo>
                    <a:lnTo>
                      <a:pt x="567" y="234"/>
                    </a:lnTo>
                    <a:cubicBezTo>
                      <a:pt x="567" y="177"/>
                      <a:pt x="567" y="120"/>
                      <a:pt x="609" y="84"/>
                    </a:cubicBezTo>
                    <a:lnTo>
                      <a:pt x="609" y="84"/>
                    </a:lnTo>
                    <a:cubicBezTo>
                      <a:pt x="548" y="102"/>
                      <a:pt x="401" y="107"/>
                      <a:pt x="401" y="134"/>
                    </a:cubicBezTo>
                    <a:cubicBezTo>
                      <a:pt x="401" y="201"/>
                      <a:pt x="367" y="234"/>
                      <a:pt x="367" y="267"/>
                    </a:cubicBezTo>
                    <a:cubicBezTo>
                      <a:pt x="334" y="301"/>
                      <a:pt x="334" y="301"/>
                      <a:pt x="334" y="334"/>
                    </a:cubicBezTo>
                    <a:cubicBezTo>
                      <a:pt x="334" y="401"/>
                      <a:pt x="267" y="434"/>
                      <a:pt x="267" y="467"/>
                    </a:cubicBezTo>
                    <a:lnTo>
                      <a:pt x="267" y="301"/>
                    </a:lnTo>
                    <a:cubicBezTo>
                      <a:pt x="67" y="734"/>
                      <a:pt x="0" y="1135"/>
                      <a:pt x="34" y="1602"/>
                    </a:cubicBezTo>
                    <a:lnTo>
                      <a:pt x="34" y="1768"/>
                    </a:lnTo>
                    <a:cubicBezTo>
                      <a:pt x="34" y="1802"/>
                      <a:pt x="267" y="1802"/>
                      <a:pt x="267" y="1802"/>
                    </a:cubicBezTo>
                    <a:lnTo>
                      <a:pt x="334" y="1802"/>
                    </a:lnTo>
                    <a:lnTo>
                      <a:pt x="334" y="2069"/>
                    </a:lnTo>
                    <a:cubicBezTo>
                      <a:pt x="334" y="2102"/>
                      <a:pt x="567" y="2102"/>
                      <a:pt x="567" y="2102"/>
                    </a:cubicBezTo>
                    <a:lnTo>
                      <a:pt x="567" y="2069"/>
                    </a:lnTo>
                    <a:cubicBezTo>
                      <a:pt x="567" y="2085"/>
                      <a:pt x="634" y="2094"/>
                      <a:pt x="701" y="2094"/>
                    </a:cubicBezTo>
                    <a:cubicBezTo>
                      <a:pt x="767" y="2094"/>
                      <a:pt x="834" y="2085"/>
                      <a:pt x="834" y="2069"/>
                    </a:cubicBezTo>
                    <a:lnTo>
                      <a:pt x="834" y="1868"/>
                    </a:lnTo>
                    <a:lnTo>
                      <a:pt x="1001" y="1868"/>
                    </a:lnTo>
                    <a:lnTo>
                      <a:pt x="1001" y="1635"/>
                    </a:lnTo>
                    <a:lnTo>
                      <a:pt x="1034" y="1635"/>
                    </a:lnTo>
                    <a:cubicBezTo>
                      <a:pt x="968" y="1301"/>
                      <a:pt x="968" y="968"/>
                      <a:pt x="968" y="668"/>
                    </a:cubicBezTo>
                    <a:lnTo>
                      <a:pt x="968" y="568"/>
                    </a:lnTo>
                    <a:cubicBezTo>
                      <a:pt x="968" y="467"/>
                      <a:pt x="901" y="401"/>
                      <a:pt x="901" y="301"/>
                    </a:cubicBezTo>
                    <a:cubicBezTo>
                      <a:pt x="834" y="467"/>
                      <a:pt x="801" y="634"/>
                      <a:pt x="734" y="834"/>
                    </a:cubicBezTo>
                    <a:cubicBezTo>
                      <a:pt x="734" y="601"/>
                      <a:pt x="801" y="334"/>
                      <a:pt x="868" y="101"/>
                    </a:cubicBezTo>
                    <a:cubicBezTo>
                      <a:pt x="868" y="101"/>
                      <a:pt x="667" y="67"/>
                      <a:pt x="667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6" name="Google Shape;5641;p44">
                <a:extLst>
                  <a:ext uri="{FF2B5EF4-FFF2-40B4-BE49-F238E27FC236}">
                    <a16:creationId xmlns:a16="http://schemas.microsoft.com/office/drawing/2014/main" xmlns="" id="{C6346EB2-8F1A-49F4-B33A-910E636AED1A}"/>
                  </a:ext>
                </a:extLst>
              </p:cNvPr>
              <p:cNvSpPr/>
              <p:nvPr/>
            </p:nvSpPr>
            <p:spPr>
              <a:xfrm>
                <a:off x="-3405990" y="853325"/>
                <a:ext cx="65079" cy="151335"/>
              </a:xfrm>
              <a:custGeom>
                <a:avLst/>
                <a:gdLst/>
                <a:ahLst/>
                <a:cxnLst/>
                <a:rect l="l" t="t" r="r" b="b"/>
                <a:pathLst>
                  <a:path w="968" h="2251" extrusionOk="0">
                    <a:moveTo>
                      <a:pt x="434" y="1"/>
                    </a:moveTo>
                    <a:lnTo>
                      <a:pt x="434" y="201"/>
                    </a:lnTo>
                    <a:lnTo>
                      <a:pt x="367" y="201"/>
                    </a:lnTo>
                    <a:lnTo>
                      <a:pt x="367" y="34"/>
                    </a:lnTo>
                    <a:cubicBezTo>
                      <a:pt x="367" y="68"/>
                      <a:pt x="167" y="101"/>
                      <a:pt x="167" y="101"/>
                    </a:cubicBezTo>
                    <a:lnTo>
                      <a:pt x="167" y="201"/>
                    </a:lnTo>
                    <a:cubicBezTo>
                      <a:pt x="134" y="234"/>
                      <a:pt x="67" y="268"/>
                      <a:pt x="67" y="335"/>
                    </a:cubicBezTo>
                    <a:lnTo>
                      <a:pt x="67" y="701"/>
                    </a:lnTo>
                    <a:cubicBezTo>
                      <a:pt x="67" y="568"/>
                      <a:pt x="34" y="401"/>
                      <a:pt x="34" y="268"/>
                    </a:cubicBezTo>
                    <a:cubicBezTo>
                      <a:pt x="34" y="368"/>
                      <a:pt x="0" y="435"/>
                      <a:pt x="0" y="535"/>
                    </a:cubicBezTo>
                    <a:lnTo>
                      <a:pt x="0" y="1769"/>
                    </a:lnTo>
                    <a:lnTo>
                      <a:pt x="34" y="1769"/>
                    </a:lnTo>
                    <a:lnTo>
                      <a:pt x="34" y="1936"/>
                    </a:lnTo>
                    <a:cubicBezTo>
                      <a:pt x="34" y="1958"/>
                      <a:pt x="52" y="1965"/>
                      <a:pt x="78" y="1965"/>
                    </a:cubicBezTo>
                    <a:cubicBezTo>
                      <a:pt x="130" y="1965"/>
                      <a:pt x="211" y="1936"/>
                      <a:pt x="234" y="1936"/>
                    </a:cubicBezTo>
                    <a:lnTo>
                      <a:pt x="300" y="1936"/>
                    </a:lnTo>
                    <a:lnTo>
                      <a:pt x="300" y="2236"/>
                    </a:lnTo>
                    <a:cubicBezTo>
                      <a:pt x="300" y="2247"/>
                      <a:pt x="326" y="2251"/>
                      <a:pt x="361" y="2251"/>
                    </a:cubicBezTo>
                    <a:cubicBezTo>
                      <a:pt x="430" y="2251"/>
                      <a:pt x="534" y="2236"/>
                      <a:pt x="534" y="2236"/>
                    </a:cubicBezTo>
                    <a:cubicBezTo>
                      <a:pt x="534" y="2247"/>
                      <a:pt x="564" y="2251"/>
                      <a:pt x="603" y="2251"/>
                    </a:cubicBezTo>
                    <a:cubicBezTo>
                      <a:pt x="682" y="2251"/>
                      <a:pt x="801" y="2236"/>
                      <a:pt x="801" y="2236"/>
                    </a:cubicBezTo>
                    <a:lnTo>
                      <a:pt x="801" y="2069"/>
                    </a:lnTo>
                    <a:cubicBezTo>
                      <a:pt x="867" y="2069"/>
                      <a:pt x="968" y="2069"/>
                      <a:pt x="968" y="2036"/>
                    </a:cubicBezTo>
                    <a:cubicBezTo>
                      <a:pt x="867" y="1969"/>
                      <a:pt x="867" y="1902"/>
                      <a:pt x="867" y="1836"/>
                    </a:cubicBezTo>
                    <a:cubicBezTo>
                      <a:pt x="934" y="1836"/>
                      <a:pt x="934" y="1836"/>
                      <a:pt x="934" y="1769"/>
                    </a:cubicBezTo>
                    <a:cubicBezTo>
                      <a:pt x="867" y="1402"/>
                      <a:pt x="801" y="1035"/>
                      <a:pt x="767" y="668"/>
                    </a:cubicBezTo>
                    <a:lnTo>
                      <a:pt x="767" y="535"/>
                    </a:lnTo>
                    <a:lnTo>
                      <a:pt x="701" y="268"/>
                    </a:lnTo>
                    <a:lnTo>
                      <a:pt x="701" y="601"/>
                    </a:lnTo>
                    <a:lnTo>
                      <a:pt x="667" y="668"/>
                    </a:lnTo>
                    <a:cubicBezTo>
                      <a:pt x="667" y="435"/>
                      <a:pt x="634" y="268"/>
                      <a:pt x="634" y="68"/>
                    </a:cubicBezTo>
                    <a:cubicBezTo>
                      <a:pt x="634" y="34"/>
                      <a:pt x="434" y="34"/>
                      <a:pt x="434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7" name="Google Shape;5642;p44">
                <a:extLst>
                  <a:ext uri="{FF2B5EF4-FFF2-40B4-BE49-F238E27FC236}">
                    <a16:creationId xmlns:a16="http://schemas.microsoft.com/office/drawing/2014/main" xmlns="" id="{4525A6C4-FA97-418B-8804-A83238253D9A}"/>
                  </a:ext>
                </a:extLst>
              </p:cNvPr>
              <p:cNvSpPr/>
              <p:nvPr/>
            </p:nvSpPr>
            <p:spPr>
              <a:xfrm>
                <a:off x="-3251300" y="740251"/>
                <a:ext cx="67374" cy="115424"/>
              </a:xfrm>
              <a:custGeom>
                <a:avLst/>
                <a:gdLst/>
                <a:ahLst/>
                <a:cxnLst/>
                <a:rect l="l" t="t" r="r" b="b"/>
                <a:pathLst>
                  <a:path w="1002" h="2436" extrusionOk="0">
                    <a:moveTo>
                      <a:pt x="434" y="0"/>
                    </a:moveTo>
                    <a:lnTo>
                      <a:pt x="434" y="234"/>
                    </a:lnTo>
                    <a:lnTo>
                      <a:pt x="401" y="234"/>
                    </a:lnTo>
                    <a:lnTo>
                      <a:pt x="401" y="67"/>
                    </a:lnTo>
                    <a:cubicBezTo>
                      <a:pt x="401" y="100"/>
                      <a:pt x="201" y="100"/>
                      <a:pt x="201" y="134"/>
                    </a:cubicBezTo>
                    <a:lnTo>
                      <a:pt x="201" y="234"/>
                    </a:lnTo>
                    <a:cubicBezTo>
                      <a:pt x="168" y="267"/>
                      <a:pt x="101" y="300"/>
                      <a:pt x="101" y="334"/>
                    </a:cubicBezTo>
                    <a:lnTo>
                      <a:pt x="101" y="267"/>
                    </a:lnTo>
                    <a:cubicBezTo>
                      <a:pt x="101" y="334"/>
                      <a:pt x="101" y="401"/>
                      <a:pt x="68" y="467"/>
                    </a:cubicBezTo>
                    <a:lnTo>
                      <a:pt x="68" y="501"/>
                    </a:lnTo>
                    <a:lnTo>
                      <a:pt x="1" y="1968"/>
                    </a:lnTo>
                    <a:lnTo>
                      <a:pt x="34" y="1968"/>
                    </a:lnTo>
                    <a:lnTo>
                      <a:pt x="34" y="2135"/>
                    </a:lnTo>
                    <a:lnTo>
                      <a:pt x="334" y="2135"/>
                    </a:lnTo>
                    <a:lnTo>
                      <a:pt x="334" y="2435"/>
                    </a:lnTo>
                    <a:lnTo>
                      <a:pt x="568" y="2435"/>
                    </a:lnTo>
                    <a:lnTo>
                      <a:pt x="568" y="2369"/>
                    </a:lnTo>
                    <a:lnTo>
                      <a:pt x="835" y="2369"/>
                    </a:lnTo>
                    <a:lnTo>
                      <a:pt x="835" y="2235"/>
                    </a:lnTo>
                    <a:lnTo>
                      <a:pt x="1002" y="2235"/>
                    </a:lnTo>
                    <a:lnTo>
                      <a:pt x="1002" y="2002"/>
                    </a:lnTo>
                    <a:cubicBezTo>
                      <a:pt x="873" y="2044"/>
                      <a:pt x="841" y="2060"/>
                      <a:pt x="834" y="2065"/>
                    </a:cubicBezTo>
                    <a:lnTo>
                      <a:pt x="834" y="2065"/>
                    </a:lnTo>
                    <a:cubicBezTo>
                      <a:pt x="768" y="1666"/>
                      <a:pt x="768" y="1267"/>
                      <a:pt x="735" y="901"/>
                    </a:cubicBezTo>
                    <a:lnTo>
                      <a:pt x="735" y="601"/>
                    </a:lnTo>
                    <a:cubicBezTo>
                      <a:pt x="735" y="501"/>
                      <a:pt x="701" y="434"/>
                      <a:pt x="701" y="334"/>
                    </a:cubicBezTo>
                    <a:lnTo>
                      <a:pt x="701" y="667"/>
                    </a:lnTo>
                    <a:lnTo>
                      <a:pt x="668" y="734"/>
                    </a:lnTo>
                    <a:lnTo>
                      <a:pt x="668" y="100"/>
                    </a:lnTo>
                    <a:cubicBezTo>
                      <a:pt x="668" y="67"/>
                      <a:pt x="434" y="67"/>
                      <a:pt x="434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8" name="Google Shape;5643;p44">
                <a:extLst>
                  <a:ext uri="{FF2B5EF4-FFF2-40B4-BE49-F238E27FC236}">
                    <a16:creationId xmlns:a16="http://schemas.microsoft.com/office/drawing/2014/main" xmlns="" id="{73B5536D-D6E0-44E8-9C21-8DFF25575789}"/>
                  </a:ext>
                </a:extLst>
              </p:cNvPr>
              <p:cNvSpPr/>
              <p:nvPr/>
            </p:nvSpPr>
            <p:spPr>
              <a:xfrm>
                <a:off x="-3143659" y="954304"/>
                <a:ext cx="69650" cy="157049"/>
              </a:xfrm>
              <a:custGeom>
                <a:avLst/>
                <a:gdLst/>
                <a:ahLst/>
                <a:cxnLst/>
                <a:rect l="l" t="t" r="r" b="b"/>
                <a:pathLst>
                  <a:path w="1036" h="2336" extrusionOk="0">
                    <a:moveTo>
                      <a:pt x="468" y="0"/>
                    </a:moveTo>
                    <a:lnTo>
                      <a:pt x="468" y="200"/>
                    </a:lnTo>
                    <a:lnTo>
                      <a:pt x="435" y="200"/>
                    </a:lnTo>
                    <a:lnTo>
                      <a:pt x="435" y="33"/>
                    </a:lnTo>
                    <a:cubicBezTo>
                      <a:pt x="435" y="67"/>
                      <a:pt x="234" y="67"/>
                      <a:pt x="234" y="100"/>
                    </a:cubicBezTo>
                    <a:lnTo>
                      <a:pt x="234" y="200"/>
                    </a:lnTo>
                    <a:cubicBezTo>
                      <a:pt x="168" y="234"/>
                      <a:pt x="134" y="267"/>
                      <a:pt x="134" y="334"/>
                    </a:cubicBezTo>
                    <a:lnTo>
                      <a:pt x="134" y="234"/>
                    </a:lnTo>
                    <a:cubicBezTo>
                      <a:pt x="134" y="334"/>
                      <a:pt x="134" y="367"/>
                      <a:pt x="101" y="434"/>
                    </a:cubicBezTo>
                    <a:lnTo>
                      <a:pt x="101" y="500"/>
                    </a:lnTo>
                    <a:cubicBezTo>
                      <a:pt x="68" y="901"/>
                      <a:pt x="68" y="1334"/>
                      <a:pt x="1" y="1735"/>
                    </a:cubicBezTo>
                    <a:lnTo>
                      <a:pt x="68" y="1768"/>
                    </a:lnTo>
                    <a:lnTo>
                      <a:pt x="68" y="1935"/>
                    </a:lnTo>
                    <a:cubicBezTo>
                      <a:pt x="68" y="2001"/>
                      <a:pt x="268" y="2001"/>
                      <a:pt x="268" y="2035"/>
                    </a:cubicBezTo>
                    <a:lnTo>
                      <a:pt x="268" y="2001"/>
                    </a:lnTo>
                    <a:lnTo>
                      <a:pt x="335" y="2001"/>
                    </a:lnTo>
                    <a:lnTo>
                      <a:pt x="335" y="2268"/>
                    </a:lnTo>
                    <a:lnTo>
                      <a:pt x="601" y="2335"/>
                    </a:lnTo>
                    <a:lnTo>
                      <a:pt x="601" y="2268"/>
                    </a:lnTo>
                    <a:lnTo>
                      <a:pt x="868" y="2268"/>
                    </a:lnTo>
                    <a:lnTo>
                      <a:pt x="868" y="2102"/>
                    </a:lnTo>
                    <a:lnTo>
                      <a:pt x="1035" y="2102"/>
                    </a:lnTo>
                    <a:cubicBezTo>
                      <a:pt x="902" y="2035"/>
                      <a:pt x="902" y="1935"/>
                      <a:pt x="868" y="1868"/>
                    </a:cubicBezTo>
                    <a:lnTo>
                      <a:pt x="902" y="1868"/>
                    </a:lnTo>
                    <a:lnTo>
                      <a:pt x="802" y="867"/>
                    </a:lnTo>
                    <a:lnTo>
                      <a:pt x="802" y="567"/>
                    </a:lnTo>
                    <a:cubicBezTo>
                      <a:pt x="802" y="500"/>
                      <a:pt x="768" y="400"/>
                      <a:pt x="768" y="334"/>
                    </a:cubicBezTo>
                    <a:cubicBezTo>
                      <a:pt x="768" y="434"/>
                      <a:pt x="768" y="534"/>
                      <a:pt x="735" y="667"/>
                    </a:cubicBezTo>
                    <a:lnTo>
                      <a:pt x="701" y="701"/>
                    </a:lnTo>
                    <a:lnTo>
                      <a:pt x="701" y="67"/>
                    </a:lnTo>
                    <a:cubicBezTo>
                      <a:pt x="701" y="33"/>
                      <a:pt x="468" y="33"/>
                      <a:pt x="468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9" name="Google Shape;5644;p44">
                <a:extLst>
                  <a:ext uri="{FF2B5EF4-FFF2-40B4-BE49-F238E27FC236}">
                    <a16:creationId xmlns:a16="http://schemas.microsoft.com/office/drawing/2014/main" xmlns="" id="{7A1A7F6A-2060-41E1-B565-6BD98E63FC46}"/>
                  </a:ext>
                </a:extLst>
              </p:cNvPr>
              <p:cNvSpPr/>
              <p:nvPr/>
            </p:nvSpPr>
            <p:spPr>
              <a:xfrm>
                <a:off x="-3280404" y="1064158"/>
                <a:ext cx="67297" cy="100979"/>
              </a:xfrm>
              <a:custGeom>
                <a:avLst/>
                <a:gdLst/>
                <a:ahLst/>
                <a:cxnLst/>
                <a:rect l="l" t="t" r="r" b="b"/>
                <a:pathLst>
                  <a:path w="1001" h="1502" extrusionOk="0">
                    <a:moveTo>
                      <a:pt x="667" y="668"/>
                    </a:moveTo>
                    <a:lnTo>
                      <a:pt x="634" y="734"/>
                    </a:lnTo>
                    <a:lnTo>
                      <a:pt x="634" y="668"/>
                    </a:lnTo>
                    <a:close/>
                    <a:moveTo>
                      <a:pt x="100" y="901"/>
                    </a:moveTo>
                    <a:lnTo>
                      <a:pt x="100" y="901"/>
                    </a:lnTo>
                    <a:cubicBezTo>
                      <a:pt x="128" y="929"/>
                      <a:pt x="133" y="956"/>
                      <a:pt x="115" y="1002"/>
                    </a:cubicBezTo>
                    <a:lnTo>
                      <a:pt x="115" y="1002"/>
                    </a:lnTo>
                    <a:cubicBezTo>
                      <a:pt x="113" y="970"/>
                      <a:pt x="100" y="922"/>
                      <a:pt x="100" y="901"/>
                    </a:cubicBezTo>
                    <a:close/>
                    <a:moveTo>
                      <a:pt x="467" y="868"/>
                    </a:moveTo>
                    <a:lnTo>
                      <a:pt x="467" y="935"/>
                    </a:lnTo>
                    <a:lnTo>
                      <a:pt x="434" y="1035"/>
                    </a:lnTo>
                    <a:lnTo>
                      <a:pt x="434" y="935"/>
                    </a:lnTo>
                    <a:cubicBezTo>
                      <a:pt x="434" y="935"/>
                      <a:pt x="334" y="901"/>
                      <a:pt x="300" y="901"/>
                    </a:cubicBezTo>
                    <a:lnTo>
                      <a:pt x="300" y="868"/>
                    </a:lnTo>
                    <a:close/>
                    <a:moveTo>
                      <a:pt x="501" y="1"/>
                    </a:moveTo>
                    <a:lnTo>
                      <a:pt x="501" y="234"/>
                    </a:lnTo>
                    <a:lnTo>
                      <a:pt x="467" y="234"/>
                    </a:lnTo>
                    <a:lnTo>
                      <a:pt x="467" y="67"/>
                    </a:lnTo>
                    <a:cubicBezTo>
                      <a:pt x="467" y="101"/>
                      <a:pt x="267" y="101"/>
                      <a:pt x="267" y="134"/>
                    </a:cubicBezTo>
                    <a:lnTo>
                      <a:pt x="267" y="234"/>
                    </a:lnTo>
                    <a:cubicBezTo>
                      <a:pt x="200" y="267"/>
                      <a:pt x="167" y="301"/>
                      <a:pt x="167" y="334"/>
                    </a:cubicBezTo>
                    <a:lnTo>
                      <a:pt x="167" y="501"/>
                    </a:lnTo>
                    <a:cubicBezTo>
                      <a:pt x="167" y="434"/>
                      <a:pt x="167" y="401"/>
                      <a:pt x="134" y="301"/>
                    </a:cubicBezTo>
                    <a:lnTo>
                      <a:pt x="0" y="1068"/>
                    </a:lnTo>
                    <a:lnTo>
                      <a:pt x="34" y="1068"/>
                    </a:lnTo>
                    <a:lnTo>
                      <a:pt x="34" y="1235"/>
                    </a:lnTo>
                    <a:cubicBezTo>
                      <a:pt x="34" y="1235"/>
                      <a:pt x="300" y="1235"/>
                      <a:pt x="300" y="1268"/>
                    </a:cubicBezTo>
                    <a:lnTo>
                      <a:pt x="300" y="1235"/>
                    </a:lnTo>
                    <a:lnTo>
                      <a:pt x="334" y="1235"/>
                    </a:lnTo>
                    <a:lnTo>
                      <a:pt x="334" y="1502"/>
                    </a:lnTo>
                    <a:lnTo>
                      <a:pt x="601" y="1502"/>
                    </a:lnTo>
                    <a:lnTo>
                      <a:pt x="601" y="1468"/>
                    </a:lnTo>
                    <a:lnTo>
                      <a:pt x="834" y="1468"/>
                    </a:lnTo>
                    <a:lnTo>
                      <a:pt x="834" y="1268"/>
                    </a:lnTo>
                    <a:lnTo>
                      <a:pt x="1001" y="1268"/>
                    </a:lnTo>
                    <a:lnTo>
                      <a:pt x="1001" y="1068"/>
                    </a:lnTo>
                    <a:lnTo>
                      <a:pt x="834" y="1068"/>
                    </a:lnTo>
                    <a:lnTo>
                      <a:pt x="701" y="301"/>
                    </a:lnTo>
                    <a:lnTo>
                      <a:pt x="701" y="67"/>
                    </a:lnTo>
                    <a:lnTo>
                      <a:pt x="501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0" name="Google Shape;5645;p44">
                <a:extLst>
                  <a:ext uri="{FF2B5EF4-FFF2-40B4-BE49-F238E27FC236}">
                    <a16:creationId xmlns:a16="http://schemas.microsoft.com/office/drawing/2014/main" xmlns="" id="{70089335-6822-4706-9ED2-4494A284BCE2}"/>
                  </a:ext>
                </a:extLst>
              </p:cNvPr>
              <p:cNvSpPr/>
              <p:nvPr/>
            </p:nvSpPr>
            <p:spPr>
              <a:xfrm>
                <a:off x="-2970950" y="739575"/>
                <a:ext cx="58349" cy="172178"/>
              </a:xfrm>
              <a:custGeom>
                <a:avLst/>
                <a:gdLst/>
                <a:ahLst/>
                <a:cxnLst/>
                <a:rect l="l" t="t" r="r" b="b"/>
                <a:pathLst>
                  <a:path w="868" h="2970" extrusionOk="0">
                    <a:moveTo>
                      <a:pt x="867" y="2450"/>
                    </a:moveTo>
                    <a:lnTo>
                      <a:pt x="867" y="2450"/>
                    </a:lnTo>
                    <a:cubicBezTo>
                      <a:pt x="867" y="2457"/>
                      <a:pt x="867" y="2463"/>
                      <a:pt x="868" y="2469"/>
                    </a:cubicBezTo>
                    <a:cubicBezTo>
                      <a:pt x="868" y="2462"/>
                      <a:pt x="867" y="2456"/>
                      <a:pt x="867" y="2450"/>
                    </a:cubicBezTo>
                    <a:close/>
                    <a:moveTo>
                      <a:pt x="501" y="0"/>
                    </a:moveTo>
                    <a:lnTo>
                      <a:pt x="501" y="201"/>
                    </a:lnTo>
                    <a:lnTo>
                      <a:pt x="434" y="201"/>
                    </a:lnTo>
                    <a:lnTo>
                      <a:pt x="434" y="34"/>
                    </a:lnTo>
                    <a:cubicBezTo>
                      <a:pt x="434" y="101"/>
                      <a:pt x="234" y="101"/>
                      <a:pt x="234" y="134"/>
                    </a:cubicBezTo>
                    <a:lnTo>
                      <a:pt x="234" y="201"/>
                    </a:lnTo>
                    <a:cubicBezTo>
                      <a:pt x="201" y="267"/>
                      <a:pt x="167" y="301"/>
                      <a:pt x="167" y="334"/>
                    </a:cubicBezTo>
                    <a:lnTo>
                      <a:pt x="167" y="634"/>
                    </a:lnTo>
                    <a:cubicBezTo>
                      <a:pt x="167" y="634"/>
                      <a:pt x="167" y="568"/>
                      <a:pt x="101" y="568"/>
                    </a:cubicBezTo>
                    <a:lnTo>
                      <a:pt x="101" y="301"/>
                    </a:lnTo>
                    <a:cubicBezTo>
                      <a:pt x="101" y="367"/>
                      <a:pt x="101" y="401"/>
                      <a:pt x="67" y="501"/>
                    </a:cubicBezTo>
                    <a:lnTo>
                      <a:pt x="67" y="534"/>
                    </a:lnTo>
                    <a:cubicBezTo>
                      <a:pt x="34" y="1201"/>
                      <a:pt x="34" y="1835"/>
                      <a:pt x="0" y="2502"/>
                    </a:cubicBezTo>
                    <a:lnTo>
                      <a:pt x="34" y="2469"/>
                    </a:lnTo>
                    <a:lnTo>
                      <a:pt x="34" y="2702"/>
                    </a:lnTo>
                    <a:cubicBezTo>
                      <a:pt x="34" y="2636"/>
                      <a:pt x="167" y="2569"/>
                      <a:pt x="167" y="2502"/>
                    </a:cubicBezTo>
                    <a:lnTo>
                      <a:pt x="167" y="2235"/>
                    </a:lnTo>
                    <a:lnTo>
                      <a:pt x="201" y="2235"/>
                    </a:lnTo>
                    <a:lnTo>
                      <a:pt x="201" y="2669"/>
                    </a:lnTo>
                    <a:cubicBezTo>
                      <a:pt x="201" y="2636"/>
                      <a:pt x="267" y="2569"/>
                      <a:pt x="334" y="2536"/>
                    </a:cubicBezTo>
                    <a:lnTo>
                      <a:pt x="334" y="2736"/>
                    </a:lnTo>
                    <a:cubicBezTo>
                      <a:pt x="334" y="2836"/>
                      <a:pt x="401" y="2903"/>
                      <a:pt x="401" y="2969"/>
                    </a:cubicBezTo>
                    <a:cubicBezTo>
                      <a:pt x="401" y="2702"/>
                      <a:pt x="401" y="2402"/>
                      <a:pt x="467" y="2169"/>
                    </a:cubicBezTo>
                    <a:lnTo>
                      <a:pt x="501" y="2169"/>
                    </a:lnTo>
                    <a:lnTo>
                      <a:pt x="501" y="2369"/>
                    </a:lnTo>
                    <a:cubicBezTo>
                      <a:pt x="501" y="2369"/>
                      <a:pt x="534" y="2402"/>
                      <a:pt x="568" y="2402"/>
                    </a:cubicBezTo>
                    <a:lnTo>
                      <a:pt x="568" y="2669"/>
                    </a:lnTo>
                    <a:cubicBezTo>
                      <a:pt x="568" y="2769"/>
                      <a:pt x="634" y="2836"/>
                      <a:pt x="634" y="2936"/>
                    </a:cubicBezTo>
                    <a:lnTo>
                      <a:pt x="634" y="2469"/>
                    </a:lnTo>
                    <a:cubicBezTo>
                      <a:pt x="668" y="2469"/>
                      <a:pt x="668" y="2469"/>
                      <a:pt x="668" y="2502"/>
                    </a:cubicBezTo>
                    <a:cubicBezTo>
                      <a:pt x="668" y="2335"/>
                      <a:pt x="668" y="2202"/>
                      <a:pt x="634" y="2035"/>
                    </a:cubicBezTo>
                    <a:lnTo>
                      <a:pt x="668" y="2035"/>
                    </a:lnTo>
                    <a:lnTo>
                      <a:pt x="668" y="2536"/>
                    </a:lnTo>
                    <a:cubicBezTo>
                      <a:pt x="668" y="2636"/>
                      <a:pt x="801" y="2669"/>
                      <a:pt x="801" y="2769"/>
                    </a:cubicBezTo>
                    <a:lnTo>
                      <a:pt x="801" y="2402"/>
                    </a:lnTo>
                    <a:cubicBezTo>
                      <a:pt x="831" y="2402"/>
                      <a:pt x="861" y="2402"/>
                      <a:pt x="867" y="2450"/>
                    </a:cubicBezTo>
                    <a:lnTo>
                      <a:pt x="867" y="2450"/>
                    </a:lnTo>
                    <a:cubicBezTo>
                      <a:pt x="834" y="1857"/>
                      <a:pt x="834" y="1329"/>
                      <a:pt x="801" y="734"/>
                    </a:cubicBezTo>
                    <a:lnTo>
                      <a:pt x="801" y="534"/>
                    </a:lnTo>
                    <a:cubicBezTo>
                      <a:pt x="801" y="467"/>
                      <a:pt x="734" y="367"/>
                      <a:pt x="734" y="301"/>
                    </a:cubicBezTo>
                    <a:lnTo>
                      <a:pt x="734" y="634"/>
                    </a:lnTo>
                    <a:cubicBezTo>
                      <a:pt x="701" y="668"/>
                      <a:pt x="701" y="668"/>
                      <a:pt x="701" y="701"/>
                    </a:cubicBezTo>
                    <a:lnTo>
                      <a:pt x="701" y="67"/>
                    </a:lnTo>
                    <a:cubicBezTo>
                      <a:pt x="701" y="34"/>
                      <a:pt x="501" y="34"/>
                      <a:pt x="50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1" name="Google Shape;5646;p44">
                <a:extLst>
                  <a:ext uri="{FF2B5EF4-FFF2-40B4-BE49-F238E27FC236}">
                    <a16:creationId xmlns:a16="http://schemas.microsoft.com/office/drawing/2014/main" xmlns="" id="{7B32A9D3-0E33-46F7-A9AB-4423A3D6A706}"/>
                  </a:ext>
                </a:extLst>
              </p:cNvPr>
              <p:cNvSpPr/>
              <p:nvPr/>
            </p:nvSpPr>
            <p:spPr>
              <a:xfrm>
                <a:off x="-2899210" y="1017097"/>
                <a:ext cx="65146" cy="157049"/>
              </a:xfrm>
              <a:custGeom>
                <a:avLst/>
                <a:gdLst/>
                <a:ahLst/>
                <a:cxnLst/>
                <a:rect l="l" t="t" r="r" b="b"/>
                <a:pathLst>
                  <a:path w="969" h="2336" extrusionOk="0">
                    <a:moveTo>
                      <a:pt x="501" y="0"/>
                    </a:moveTo>
                    <a:lnTo>
                      <a:pt x="501" y="200"/>
                    </a:lnTo>
                    <a:lnTo>
                      <a:pt x="468" y="200"/>
                    </a:lnTo>
                    <a:lnTo>
                      <a:pt x="468" y="33"/>
                    </a:lnTo>
                    <a:cubicBezTo>
                      <a:pt x="468" y="100"/>
                      <a:pt x="268" y="100"/>
                      <a:pt x="268" y="133"/>
                    </a:cubicBezTo>
                    <a:lnTo>
                      <a:pt x="268" y="200"/>
                    </a:lnTo>
                    <a:lnTo>
                      <a:pt x="168" y="300"/>
                    </a:lnTo>
                    <a:cubicBezTo>
                      <a:pt x="168" y="367"/>
                      <a:pt x="134" y="467"/>
                      <a:pt x="134" y="534"/>
                    </a:cubicBezTo>
                    <a:lnTo>
                      <a:pt x="134" y="300"/>
                    </a:lnTo>
                    <a:cubicBezTo>
                      <a:pt x="134" y="367"/>
                      <a:pt x="101" y="467"/>
                      <a:pt x="101" y="534"/>
                    </a:cubicBezTo>
                    <a:cubicBezTo>
                      <a:pt x="1" y="967"/>
                      <a:pt x="1" y="1434"/>
                      <a:pt x="101" y="1835"/>
                    </a:cubicBezTo>
                    <a:cubicBezTo>
                      <a:pt x="101" y="1835"/>
                      <a:pt x="101" y="1801"/>
                      <a:pt x="134" y="1801"/>
                    </a:cubicBezTo>
                    <a:lnTo>
                      <a:pt x="134" y="2035"/>
                    </a:lnTo>
                    <a:cubicBezTo>
                      <a:pt x="134" y="2001"/>
                      <a:pt x="268" y="1935"/>
                      <a:pt x="268" y="1835"/>
                    </a:cubicBezTo>
                    <a:lnTo>
                      <a:pt x="268" y="1935"/>
                    </a:lnTo>
                    <a:lnTo>
                      <a:pt x="401" y="1935"/>
                    </a:lnTo>
                    <a:cubicBezTo>
                      <a:pt x="401" y="2001"/>
                      <a:pt x="435" y="2035"/>
                      <a:pt x="435" y="2135"/>
                    </a:cubicBezTo>
                    <a:cubicBezTo>
                      <a:pt x="435" y="2202"/>
                      <a:pt x="501" y="2268"/>
                      <a:pt x="568" y="2335"/>
                    </a:cubicBezTo>
                    <a:cubicBezTo>
                      <a:pt x="501" y="2102"/>
                      <a:pt x="501" y="1835"/>
                      <a:pt x="501" y="1568"/>
                    </a:cubicBezTo>
                    <a:lnTo>
                      <a:pt x="501" y="1568"/>
                    </a:lnTo>
                    <a:cubicBezTo>
                      <a:pt x="501" y="1768"/>
                      <a:pt x="568" y="1968"/>
                      <a:pt x="601" y="2168"/>
                    </a:cubicBezTo>
                    <a:lnTo>
                      <a:pt x="835" y="2135"/>
                    </a:lnTo>
                    <a:cubicBezTo>
                      <a:pt x="835" y="2102"/>
                      <a:pt x="835" y="2001"/>
                      <a:pt x="801" y="1968"/>
                    </a:cubicBezTo>
                    <a:cubicBezTo>
                      <a:pt x="868" y="1968"/>
                      <a:pt x="968" y="1935"/>
                      <a:pt x="968" y="1935"/>
                    </a:cubicBezTo>
                    <a:cubicBezTo>
                      <a:pt x="868" y="1935"/>
                      <a:pt x="868" y="1901"/>
                      <a:pt x="868" y="1801"/>
                    </a:cubicBezTo>
                    <a:lnTo>
                      <a:pt x="968" y="1801"/>
                    </a:lnTo>
                    <a:cubicBezTo>
                      <a:pt x="935" y="1434"/>
                      <a:pt x="868" y="1101"/>
                      <a:pt x="801" y="734"/>
                    </a:cubicBezTo>
                    <a:lnTo>
                      <a:pt x="801" y="634"/>
                    </a:lnTo>
                    <a:cubicBezTo>
                      <a:pt x="801" y="567"/>
                      <a:pt x="768" y="467"/>
                      <a:pt x="768" y="367"/>
                    </a:cubicBezTo>
                    <a:lnTo>
                      <a:pt x="768" y="334"/>
                    </a:lnTo>
                    <a:cubicBezTo>
                      <a:pt x="701" y="467"/>
                      <a:pt x="668" y="634"/>
                      <a:pt x="668" y="767"/>
                    </a:cubicBezTo>
                    <a:cubicBezTo>
                      <a:pt x="668" y="534"/>
                      <a:pt x="668" y="300"/>
                      <a:pt x="735" y="100"/>
                    </a:cubicBezTo>
                    <a:cubicBezTo>
                      <a:pt x="735" y="100"/>
                      <a:pt x="501" y="33"/>
                      <a:pt x="50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2" name="Google Shape;5647;p44">
                <a:extLst>
                  <a:ext uri="{FF2B5EF4-FFF2-40B4-BE49-F238E27FC236}">
                    <a16:creationId xmlns:a16="http://schemas.microsoft.com/office/drawing/2014/main" xmlns="" id="{8214BB5E-6051-4347-A18D-F94EADFAB257}"/>
                  </a:ext>
                </a:extLst>
              </p:cNvPr>
              <p:cNvSpPr/>
              <p:nvPr/>
            </p:nvSpPr>
            <p:spPr>
              <a:xfrm>
                <a:off x="-2719774" y="889226"/>
                <a:ext cx="71802" cy="195169"/>
              </a:xfrm>
              <a:custGeom>
                <a:avLst/>
                <a:gdLst/>
                <a:ahLst/>
                <a:cxnLst/>
                <a:rect l="l" t="t" r="r" b="b"/>
                <a:pathLst>
                  <a:path w="1068" h="2903" extrusionOk="0">
                    <a:moveTo>
                      <a:pt x="467" y="1"/>
                    </a:moveTo>
                    <a:cubicBezTo>
                      <a:pt x="467" y="67"/>
                      <a:pt x="467" y="134"/>
                      <a:pt x="501" y="201"/>
                    </a:cubicBezTo>
                    <a:lnTo>
                      <a:pt x="467" y="201"/>
                    </a:lnTo>
                    <a:cubicBezTo>
                      <a:pt x="467" y="167"/>
                      <a:pt x="467" y="67"/>
                      <a:pt x="434" y="34"/>
                    </a:cubicBezTo>
                    <a:cubicBezTo>
                      <a:pt x="434" y="67"/>
                      <a:pt x="234" y="134"/>
                      <a:pt x="234" y="134"/>
                    </a:cubicBezTo>
                    <a:lnTo>
                      <a:pt x="234" y="201"/>
                    </a:lnTo>
                    <a:cubicBezTo>
                      <a:pt x="167" y="234"/>
                      <a:pt x="134" y="301"/>
                      <a:pt x="134" y="334"/>
                    </a:cubicBezTo>
                    <a:lnTo>
                      <a:pt x="134" y="501"/>
                    </a:lnTo>
                    <a:cubicBezTo>
                      <a:pt x="134" y="401"/>
                      <a:pt x="101" y="334"/>
                      <a:pt x="101" y="301"/>
                    </a:cubicBezTo>
                    <a:cubicBezTo>
                      <a:pt x="101" y="368"/>
                      <a:pt x="101" y="401"/>
                      <a:pt x="34" y="501"/>
                    </a:cubicBezTo>
                    <a:lnTo>
                      <a:pt x="34" y="534"/>
                    </a:lnTo>
                    <a:cubicBezTo>
                      <a:pt x="34" y="1168"/>
                      <a:pt x="34" y="1835"/>
                      <a:pt x="0" y="2469"/>
                    </a:cubicBezTo>
                    <a:lnTo>
                      <a:pt x="34" y="2469"/>
                    </a:lnTo>
                    <a:lnTo>
                      <a:pt x="34" y="2636"/>
                    </a:lnTo>
                    <a:lnTo>
                      <a:pt x="334" y="2636"/>
                    </a:lnTo>
                    <a:lnTo>
                      <a:pt x="334" y="2903"/>
                    </a:lnTo>
                    <a:lnTo>
                      <a:pt x="601" y="2903"/>
                    </a:lnTo>
                    <a:lnTo>
                      <a:pt x="601" y="2869"/>
                    </a:lnTo>
                    <a:lnTo>
                      <a:pt x="834" y="2869"/>
                    </a:lnTo>
                    <a:lnTo>
                      <a:pt x="834" y="2703"/>
                    </a:lnTo>
                    <a:cubicBezTo>
                      <a:pt x="934" y="2703"/>
                      <a:pt x="968" y="2703"/>
                      <a:pt x="968" y="2669"/>
                    </a:cubicBezTo>
                    <a:lnTo>
                      <a:pt x="968" y="2469"/>
                    </a:lnTo>
                    <a:lnTo>
                      <a:pt x="1001" y="2469"/>
                    </a:lnTo>
                    <a:cubicBezTo>
                      <a:pt x="1068" y="1702"/>
                      <a:pt x="968" y="1001"/>
                      <a:pt x="768" y="301"/>
                    </a:cubicBezTo>
                    <a:lnTo>
                      <a:pt x="768" y="568"/>
                    </a:lnTo>
                    <a:cubicBezTo>
                      <a:pt x="768" y="401"/>
                      <a:pt x="701" y="234"/>
                      <a:pt x="668" y="67"/>
                    </a:cubicBezTo>
                    <a:cubicBezTo>
                      <a:pt x="668" y="34"/>
                      <a:pt x="468" y="34"/>
                      <a:pt x="467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3" name="Google Shape;5648;p44">
                <a:extLst>
                  <a:ext uri="{FF2B5EF4-FFF2-40B4-BE49-F238E27FC236}">
                    <a16:creationId xmlns:a16="http://schemas.microsoft.com/office/drawing/2014/main" xmlns="" id="{976C6ED1-E858-4501-979C-35EEA6D80187}"/>
                  </a:ext>
                </a:extLst>
              </p:cNvPr>
              <p:cNvSpPr/>
              <p:nvPr/>
            </p:nvSpPr>
            <p:spPr>
              <a:xfrm>
                <a:off x="-2522454" y="759136"/>
                <a:ext cx="71869" cy="166058"/>
              </a:xfrm>
              <a:custGeom>
                <a:avLst/>
                <a:gdLst/>
                <a:ahLst/>
                <a:cxnLst/>
                <a:rect l="l" t="t" r="r" b="b"/>
                <a:pathLst>
                  <a:path w="1069" h="2470" extrusionOk="0">
                    <a:moveTo>
                      <a:pt x="668" y="1"/>
                    </a:moveTo>
                    <a:lnTo>
                      <a:pt x="668" y="234"/>
                    </a:lnTo>
                    <a:lnTo>
                      <a:pt x="601" y="234"/>
                    </a:lnTo>
                    <a:lnTo>
                      <a:pt x="601" y="68"/>
                    </a:lnTo>
                    <a:cubicBezTo>
                      <a:pt x="601" y="101"/>
                      <a:pt x="401" y="101"/>
                      <a:pt x="401" y="134"/>
                    </a:cubicBezTo>
                    <a:lnTo>
                      <a:pt x="401" y="234"/>
                    </a:lnTo>
                    <a:cubicBezTo>
                      <a:pt x="368" y="268"/>
                      <a:pt x="334" y="301"/>
                      <a:pt x="334" y="335"/>
                    </a:cubicBezTo>
                    <a:lnTo>
                      <a:pt x="334" y="468"/>
                    </a:lnTo>
                    <a:cubicBezTo>
                      <a:pt x="334" y="435"/>
                      <a:pt x="334" y="335"/>
                      <a:pt x="268" y="301"/>
                    </a:cubicBezTo>
                    <a:cubicBezTo>
                      <a:pt x="201" y="835"/>
                      <a:pt x="101" y="1435"/>
                      <a:pt x="1" y="1969"/>
                    </a:cubicBezTo>
                    <a:cubicBezTo>
                      <a:pt x="1" y="1969"/>
                      <a:pt x="34" y="1969"/>
                      <a:pt x="68" y="2002"/>
                    </a:cubicBezTo>
                    <a:cubicBezTo>
                      <a:pt x="68" y="2069"/>
                      <a:pt x="68" y="2136"/>
                      <a:pt x="34" y="2169"/>
                    </a:cubicBezTo>
                    <a:cubicBezTo>
                      <a:pt x="34" y="2169"/>
                      <a:pt x="234" y="2236"/>
                      <a:pt x="268" y="2236"/>
                    </a:cubicBezTo>
                    <a:lnTo>
                      <a:pt x="268" y="2169"/>
                    </a:lnTo>
                    <a:lnTo>
                      <a:pt x="401" y="2169"/>
                    </a:lnTo>
                    <a:cubicBezTo>
                      <a:pt x="401" y="2269"/>
                      <a:pt x="368" y="2336"/>
                      <a:pt x="334" y="2436"/>
                    </a:cubicBezTo>
                    <a:cubicBezTo>
                      <a:pt x="334" y="2436"/>
                      <a:pt x="535" y="2469"/>
                      <a:pt x="568" y="2469"/>
                    </a:cubicBezTo>
                    <a:lnTo>
                      <a:pt x="568" y="2403"/>
                    </a:lnTo>
                    <a:cubicBezTo>
                      <a:pt x="612" y="2403"/>
                      <a:pt x="687" y="2418"/>
                      <a:pt x="731" y="2418"/>
                    </a:cubicBezTo>
                    <a:cubicBezTo>
                      <a:pt x="753" y="2418"/>
                      <a:pt x="768" y="2414"/>
                      <a:pt x="768" y="2403"/>
                    </a:cubicBezTo>
                    <a:cubicBezTo>
                      <a:pt x="768" y="2336"/>
                      <a:pt x="835" y="2269"/>
                      <a:pt x="835" y="2169"/>
                    </a:cubicBezTo>
                    <a:lnTo>
                      <a:pt x="902" y="2169"/>
                    </a:lnTo>
                    <a:cubicBezTo>
                      <a:pt x="968" y="2002"/>
                      <a:pt x="1002" y="1836"/>
                      <a:pt x="1035" y="1635"/>
                    </a:cubicBezTo>
                    <a:cubicBezTo>
                      <a:pt x="1068" y="1269"/>
                      <a:pt x="1068" y="802"/>
                      <a:pt x="968" y="335"/>
                    </a:cubicBezTo>
                    <a:cubicBezTo>
                      <a:pt x="968" y="435"/>
                      <a:pt x="902" y="568"/>
                      <a:pt x="902" y="668"/>
                    </a:cubicBezTo>
                    <a:cubicBezTo>
                      <a:pt x="902" y="668"/>
                      <a:pt x="902" y="735"/>
                      <a:pt x="868" y="735"/>
                    </a:cubicBezTo>
                    <a:lnTo>
                      <a:pt x="868" y="101"/>
                    </a:lnTo>
                    <a:cubicBezTo>
                      <a:pt x="868" y="68"/>
                      <a:pt x="668" y="68"/>
                      <a:pt x="668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4" name="Google Shape;5649;p44">
                <a:extLst>
                  <a:ext uri="{FF2B5EF4-FFF2-40B4-BE49-F238E27FC236}">
                    <a16:creationId xmlns:a16="http://schemas.microsoft.com/office/drawing/2014/main" xmlns="" id="{FCFA20CC-50F2-42D0-9640-6DFDC61910CA}"/>
                  </a:ext>
                </a:extLst>
              </p:cNvPr>
              <p:cNvSpPr/>
              <p:nvPr/>
            </p:nvSpPr>
            <p:spPr>
              <a:xfrm>
                <a:off x="-2421542" y="1066376"/>
                <a:ext cx="62860" cy="107165"/>
              </a:xfrm>
              <a:custGeom>
                <a:avLst/>
                <a:gdLst/>
                <a:ahLst/>
                <a:cxnLst/>
                <a:rect l="l" t="t" r="r" b="b"/>
                <a:pathLst>
                  <a:path w="935" h="1594" extrusionOk="0">
                    <a:moveTo>
                      <a:pt x="435" y="1035"/>
                    </a:moveTo>
                    <a:cubicBezTo>
                      <a:pt x="501" y="1102"/>
                      <a:pt x="435" y="1102"/>
                      <a:pt x="435" y="1102"/>
                    </a:cubicBezTo>
                    <a:lnTo>
                      <a:pt x="435" y="1035"/>
                    </a:lnTo>
                    <a:close/>
                    <a:moveTo>
                      <a:pt x="501" y="1"/>
                    </a:moveTo>
                    <a:lnTo>
                      <a:pt x="501" y="201"/>
                    </a:lnTo>
                    <a:lnTo>
                      <a:pt x="435" y="201"/>
                    </a:lnTo>
                    <a:lnTo>
                      <a:pt x="435" y="34"/>
                    </a:lnTo>
                    <a:cubicBezTo>
                      <a:pt x="435" y="68"/>
                      <a:pt x="234" y="68"/>
                      <a:pt x="234" y="101"/>
                    </a:cubicBezTo>
                    <a:lnTo>
                      <a:pt x="234" y="201"/>
                    </a:lnTo>
                    <a:cubicBezTo>
                      <a:pt x="201" y="234"/>
                      <a:pt x="168" y="268"/>
                      <a:pt x="168" y="334"/>
                    </a:cubicBezTo>
                    <a:lnTo>
                      <a:pt x="168" y="535"/>
                    </a:lnTo>
                    <a:cubicBezTo>
                      <a:pt x="168" y="435"/>
                      <a:pt x="168" y="368"/>
                      <a:pt x="101" y="268"/>
                    </a:cubicBezTo>
                    <a:lnTo>
                      <a:pt x="1" y="1168"/>
                    </a:lnTo>
                    <a:lnTo>
                      <a:pt x="34" y="1168"/>
                    </a:lnTo>
                    <a:lnTo>
                      <a:pt x="34" y="1335"/>
                    </a:lnTo>
                    <a:cubicBezTo>
                      <a:pt x="34" y="1352"/>
                      <a:pt x="84" y="1360"/>
                      <a:pt x="134" y="1360"/>
                    </a:cubicBezTo>
                    <a:cubicBezTo>
                      <a:pt x="184" y="1360"/>
                      <a:pt x="234" y="1352"/>
                      <a:pt x="234" y="1335"/>
                    </a:cubicBezTo>
                    <a:lnTo>
                      <a:pt x="268" y="1335"/>
                    </a:lnTo>
                    <a:lnTo>
                      <a:pt x="268" y="1569"/>
                    </a:lnTo>
                    <a:cubicBezTo>
                      <a:pt x="268" y="1585"/>
                      <a:pt x="335" y="1594"/>
                      <a:pt x="401" y="1594"/>
                    </a:cubicBezTo>
                    <a:cubicBezTo>
                      <a:pt x="468" y="1594"/>
                      <a:pt x="535" y="1585"/>
                      <a:pt x="535" y="1569"/>
                    </a:cubicBezTo>
                    <a:lnTo>
                      <a:pt x="535" y="1502"/>
                    </a:lnTo>
                    <a:cubicBezTo>
                      <a:pt x="535" y="1519"/>
                      <a:pt x="601" y="1527"/>
                      <a:pt x="668" y="1527"/>
                    </a:cubicBezTo>
                    <a:cubicBezTo>
                      <a:pt x="735" y="1527"/>
                      <a:pt x="802" y="1519"/>
                      <a:pt x="802" y="1502"/>
                    </a:cubicBezTo>
                    <a:lnTo>
                      <a:pt x="802" y="1335"/>
                    </a:lnTo>
                    <a:cubicBezTo>
                      <a:pt x="868" y="1335"/>
                      <a:pt x="935" y="1335"/>
                      <a:pt x="935" y="1268"/>
                    </a:cubicBezTo>
                    <a:lnTo>
                      <a:pt x="935" y="1068"/>
                    </a:lnTo>
                    <a:cubicBezTo>
                      <a:pt x="911" y="1115"/>
                      <a:pt x="900" y="1146"/>
                      <a:pt x="896" y="1166"/>
                    </a:cubicBezTo>
                    <a:lnTo>
                      <a:pt x="896" y="1166"/>
                    </a:lnTo>
                    <a:cubicBezTo>
                      <a:pt x="868" y="981"/>
                      <a:pt x="866" y="821"/>
                      <a:pt x="835" y="601"/>
                    </a:cubicBezTo>
                    <a:lnTo>
                      <a:pt x="835" y="535"/>
                    </a:lnTo>
                    <a:cubicBezTo>
                      <a:pt x="835" y="435"/>
                      <a:pt x="802" y="368"/>
                      <a:pt x="802" y="268"/>
                    </a:cubicBezTo>
                    <a:cubicBezTo>
                      <a:pt x="802" y="401"/>
                      <a:pt x="735" y="535"/>
                      <a:pt x="735" y="668"/>
                    </a:cubicBezTo>
                    <a:lnTo>
                      <a:pt x="701" y="701"/>
                    </a:lnTo>
                    <a:lnTo>
                      <a:pt x="701" y="68"/>
                    </a:lnTo>
                    <a:cubicBezTo>
                      <a:pt x="701" y="34"/>
                      <a:pt x="501" y="34"/>
                      <a:pt x="501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5" name="Google Shape;5650;p44">
                <a:extLst>
                  <a:ext uri="{FF2B5EF4-FFF2-40B4-BE49-F238E27FC236}">
                    <a16:creationId xmlns:a16="http://schemas.microsoft.com/office/drawing/2014/main" xmlns="" id="{C716163A-7A11-4C00-B92A-227D7E8AECC4}"/>
                  </a:ext>
                </a:extLst>
              </p:cNvPr>
              <p:cNvSpPr/>
              <p:nvPr/>
            </p:nvSpPr>
            <p:spPr>
              <a:xfrm>
                <a:off x="-2152420" y="765927"/>
                <a:ext cx="69583" cy="172176"/>
              </a:xfrm>
              <a:custGeom>
                <a:avLst/>
                <a:gdLst/>
                <a:ahLst/>
                <a:cxnLst/>
                <a:rect l="l" t="t" r="r" b="b"/>
                <a:pathLst>
                  <a:path w="1035" h="2561" extrusionOk="0">
                    <a:moveTo>
                      <a:pt x="601" y="0"/>
                    </a:moveTo>
                    <a:lnTo>
                      <a:pt x="601" y="200"/>
                    </a:lnTo>
                    <a:lnTo>
                      <a:pt x="568" y="200"/>
                    </a:lnTo>
                    <a:lnTo>
                      <a:pt x="568" y="33"/>
                    </a:lnTo>
                    <a:cubicBezTo>
                      <a:pt x="568" y="67"/>
                      <a:pt x="368" y="67"/>
                      <a:pt x="368" y="100"/>
                    </a:cubicBezTo>
                    <a:lnTo>
                      <a:pt x="368" y="200"/>
                    </a:lnTo>
                    <a:cubicBezTo>
                      <a:pt x="334" y="234"/>
                      <a:pt x="268" y="267"/>
                      <a:pt x="268" y="334"/>
                    </a:cubicBezTo>
                    <a:cubicBezTo>
                      <a:pt x="268" y="400"/>
                      <a:pt x="268" y="500"/>
                      <a:pt x="234" y="567"/>
                    </a:cubicBezTo>
                    <a:lnTo>
                      <a:pt x="234" y="534"/>
                    </a:lnTo>
                    <a:lnTo>
                      <a:pt x="234" y="300"/>
                    </a:lnTo>
                    <a:cubicBezTo>
                      <a:pt x="168" y="867"/>
                      <a:pt x="68" y="1501"/>
                      <a:pt x="1" y="2068"/>
                    </a:cubicBezTo>
                    <a:lnTo>
                      <a:pt x="34" y="2068"/>
                    </a:lnTo>
                    <a:lnTo>
                      <a:pt x="34" y="2235"/>
                    </a:lnTo>
                    <a:cubicBezTo>
                      <a:pt x="34" y="2302"/>
                      <a:pt x="268" y="2302"/>
                      <a:pt x="268" y="2302"/>
                    </a:cubicBezTo>
                    <a:lnTo>
                      <a:pt x="368" y="2302"/>
                    </a:lnTo>
                    <a:lnTo>
                      <a:pt x="368" y="2535"/>
                    </a:lnTo>
                    <a:cubicBezTo>
                      <a:pt x="368" y="2552"/>
                      <a:pt x="426" y="2560"/>
                      <a:pt x="485" y="2560"/>
                    </a:cubicBezTo>
                    <a:cubicBezTo>
                      <a:pt x="543" y="2560"/>
                      <a:pt x="601" y="2552"/>
                      <a:pt x="601" y="2535"/>
                    </a:cubicBezTo>
                    <a:lnTo>
                      <a:pt x="601" y="2502"/>
                    </a:lnTo>
                    <a:cubicBezTo>
                      <a:pt x="601" y="2518"/>
                      <a:pt x="668" y="2527"/>
                      <a:pt x="735" y="2527"/>
                    </a:cubicBezTo>
                    <a:cubicBezTo>
                      <a:pt x="801" y="2527"/>
                      <a:pt x="868" y="2518"/>
                      <a:pt x="868" y="2502"/>
                    </a:cubicBezTo>
                    <a:lnTo>
                      <a:pt x="868" y="2335"/>
                    </a:lnTo>
                    <a:lnTo>
                      <a:pt x="1002" y="2335"/>
                    </a:lnTo>
                    <a:lnTo>
                      <a:pt x="1002" y="2135"/>
                    </a:lnTo>
                    <a:lnTo>
                      <a:pt x="1035" y="2135"/>
                    </a:lnTo>
                    <a:cubicBezTo>
                      <a:pt x="968" y="1835"/>
                      <a:pt x="968" y="1401"/>
                      <a:pt x="968" y="1034"/>
                    </a:cubicBezTo>
                    <a:lnTo>
                      <a:pt x="968" y="534"/>
                    </a:lnTo>
                    <a:cubicBezTo>
                      <a:pt x="968" y="467"/>
                      <a:pt x="901" y="367"/>
                      <a:pt x="901" y="300"/>
                    </a:cubicBezTo>
                    <a:cubicBezTo>
                      <a:pt x="901" y="400"/>
                      <a:pt x="868" y="534"/>
                      <a:pt x="868" y="667"/>
                    </a:cubicBezTo>
                    <a:cubicBezTo>
                      <a:pt x="868" y="701"/>
                      <a:pt x="835" y="701"/>
                      <a:pt x="835" y="734"/>
                    </a:cubicBezTo>
                    <a:lnTo>
                      <a:pt x="835" y="834"/>
                    </a:lnTo>
                    <a:lnTo>
                      <a:pt x="768" y="834"/>
                    </a:lnTo>
                    <a:cubicBezTo>
                      <a:pt x="768" y="567"/>
                      <a:pt x="835" y="334"/>
                      <a:pt x="835" y="67"/>
                    </a:cubicBezTo>
                    <a:cubicBezTo>
                      <a:pt x="835" y="67"/>
                      <a:pt x="601" y="33"/>
                      <a:pt x="60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6" name="Google Shape;5651;p44">
                <a:extLst>
                  <a:ext uri="{FF2B5EF4-FFF2-40B4-BE49-F238E27FC236}">
                    <a16:creationId xmlns:a16="http://schemas.microsoft.com/office/drawing/2014/main" xmlns="" id="{914BB861-47A7-4685-82DD-9F60C9A02367}"/>
                  </a:ext>
                </a:extLst>
              </p:cNvPr>
              <p:cNvSpPr/>
              <p:nvPr/>
            </p:nvSpPr>
            <p:spPr>
              <a:xfrm>
                <a:off x="-1990934" y="961027"/>
                <a:ext cx="71802" cy="169218"/>
              </a:xfrm>
              <a:custGeom>
                <a:avLst/>
                <a:gdLst/>
                <a:ahLst/>
                <a:cxnLst/>
                <a:rect l="l" t="t" r="r" b="b"/>
                <a:pathLst>
                  <a:path w="1068" h="2517" extrusionOk="0">
                    <a:moveTo>
                      <a:pt x="634" y="0"/>
                    </a:moveTo>
                    <a:lnTo>
                      <a:pt x="634" y="200"/>
                    </a:lnTo>
                    <a:lnTo>
                      <a:pt x="601" y="200"/>
                    </a:lnTo>
                    <a:lnTo>
                      <a:pt x="601" y="33"/>
                    </a:lnTo>
                    <a:cubicBezTo>
                      <a:pt x="601" y="100"/>
                      <a:pt x="367" y="100"/>
                      <a:pt x="367" y="134"/>
                    </a:cubicBezTo>
                    <a:lnTo>
                      <a:pt x="367" y="200"/>
                    </a:lnTo>
                    <a:cubicBezTo>
                      <a:pt x="334" y="267"/>
                      <a:pt x="301" y="300"/>
                      <a:pt x="301" y="334"/>
                    </a:cubicBezTo>
                    <a:cubicBezTo>
                      <a:pt x="301" y="434"/>
                      <a:pt x="301" y="500"/>
                      <a:pt x="267" y="601"/>
                    </a:cubicBezTo>
                    <a:lnTo>
                      <a:pt x="267" y="534"/>
                    </a:lnTo>
                    <a:lnTo>
                      <a:pt x="267" y="267"/>
                    </a:lnTo>
                    <a:lnTo>
                      <a:pt x="1" y="2002"/>
                    </a:lnTo>
                    <a:lnTo>
                      <a:pt x="34" y="2002"/>
                    </a:lnTo>
                    <a:lnTo>
                      <a:pt x="34" y="2168"/>
                    </a:lnTo>
                    <a:cubicBezTo>
                      <a:pt x="34" y="2202"/>
                      <a:pt x="301" y="2202"/>
                      <a:pt x="301" y="2202"/>
                    </a:cubicBezTo>
                    <a:lnTo>
                      <a:pt x="367" y="2202"/>
                    </a:lnTo>
                    <a:lnTo>
                      <a:pt x="367" y="2502"/>
                    </a:lnTo>
                    <a:cubicBezTo>
                      <a:pt x="367" y="2502"/>
                      <a:pt x="486" y="2517"/>
                      <a:pt x="565" y="2517"/>
                    </a:cubicBezTo>
                    <a:cubicBezTo>
                      <a:pt x="605" y="2517"/>
                      <a:pt x="634" y="2513"/>
                      <a:pt x="634" y="2502"/>
                    </a:cubicBezTo>
                    <a:lnTo>
                      <a:pt x="634" y="2469"/>
                    </a:lnTo>
                    <a:cubicBezTo>
                      <a:pt x="634" y="2469"/>
                      <a:pt x="738" y="2483"/>
                      <a:pt x="807" y="2483"/>
                    </a:cubicBezTo>
                    <a:cubicBezTo>
                      <a:pt x="842" y="2483"/>
                      <a:pt x="868" y="2480"/>
                      <a:pt x="868" y="2469"/>
                    </a:cubicBezTo>
                    <a:lnTo>
                      <a:pt x="868" y="2268"/>
                    </a:lnTo>
                    <a:lnTo>
                      <a:pt x="1001" y="2268"/>
                    </a:lnTo>
                    <a:lnTo>
                      <a:pt x="1001" y="2035"/>
                    </a:lnTo>
                    <a:lnTo>
                      <a:pt x="1068" y="2035"/>
                    </a:lnTo>
                    <a:cubicBezTo>
                      <a:pt x="935" y="1768"/>
                      <a:pt x="935" y="1401"/>
                      <a:pt x="968" y="967"/>
                    </a:cubicBezTo>
                    <a:lnTo>
                      <a:pt x="968" y="567"/>
                    </a:lnTo>
                    <a:cubicBezTo>
                      <a:pt x="968" y="467"/>
                      <a:pt x="935" y="400"/>
                      <a:pt x="935" y="300"/>
                    </a:cubicBezTo>
                    <a:cubicBezTo>
                      <a:pt x="935" y="434"/>
                      <a:pt x="868" y="567"/>
                      <a:pt x="868" y="667"/>
                    </a:cubicBezTo>
                    <a:cubicBezTo>
                      <a:pt x="868" y="734"/>
                      <a:pt x="834" y="734"/>
                      <a:pt x="834" y="767"/>
                    </a:cubicBezTo>
                    <a:lnTo>
                      <a:pt x="834" y="834"/>
                    </a:lnTo>
                    <a:lnTo>
                      <a:pt x="801" y="834"/>
                    </a:lnTo>
                    <a:cubicBezTo>
                      <a:pt x="801" y="601"/>
                      <a:pt x="834" y="334"/>
                      <a:pt x="834" y="100"/>
                    </a:cubicBezTo>
                    <a:cubicBezTo>
                      <a:pt x="834" y="100"/>
                      <a:pt x="634" y="33"/>
                      <a:pt x="634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7" name="Google Shape;5652;p44">
                <a:extLst>
                  <a:ext uri="{FF2B5EF4-FFF2-40B4-BE49-F238E27FC236}">
                    <a16:creationId xmlns:a16="http://schemas.microsoft.com/office/drawing/2014/main" xmlns="" id="{DB637AFA-87FA-4279-89F8-B6601C66BC5E}"/>
                  </a:ext>
                </a:extLst>
              </p:cNvPr>
              <p:cNvSpPr/>
              <p:nvPr/>
            </p:nvSpPr>
            <p:spPr>
              <a:xfrm>
                <a:off x="-1755427" y="797323"/>
                <a:ext cx="67297" cy="169352"/>
              </a:xfrm>
              <a:custGeom>
                <a:avLst/>
                <a:gdLst/>
                <a:ahLst/>
                <a:cxnLst/>
                <a:rect l="l" t="t" r="r" b="b"/>
                <a:pathLst>
                  <a:path w="1001" h="2519" extrusionOk="0">
                    <a:moveTo>
                      <a:pt x="467" y="0"/>
                    </a:moveTo>
                    <a:lnTo>
                      <a:pt x="467" y="200"/>
                    </a:lnTo>
                    <a:lnTo>
                      <a:pt x="434" y="200"/>
                    </a:lnTo>
                    <a:lnTo>
                      <a:pt x="434" y="33"/>
                    </a:lnTo>
                    <a:cubicBezTo>
                      <a:pt x="434" y="67"/>
                      <a:pt x="234" y="67"/>
                      <a:pt x="234" y="100"/>
                    </a:cubicBezTo>
                    <a:lnTo>
                      <a:pt x="234" y="200"/>
                    </a:lnTo>
                    <a:cubicBezTo>
                      <a:pt x="167" y="234"/>
                      <a:pt x="133" y="267"/>
                      <a:pt x="133" y="334"/>
                    </a:cubicBezTo>
                    <a:lnTo>
                      <a:pt x="133" y="234"/>
                    </a:lnTo>
                    <a:cubicBezTo>
                      <a:pt x="133" y="300"/>
                      <a:pt x="100" y="400"/>
                      <a:pt x="100" y="500"/>
                    </a:cubicBezTo>
                    <a:cubicBezTo>
                      <a:pt x="33" y="1001"/>
                      <a:pt x="0" y="1534"/>
                      <a:pt x="0" y="2035"/>
                    </a:cubicBezTo>
                    <a:lnTo>
                      <a:pt x="67" y="2035"/>
                    </a:lnTo>
                    <a:lnTo>
                      <a:pt x="67" y="2202"/>
                    </a:lnTo>
                    <a:cubicBezTo>
                      <a:pt x="67" y="2218"/>
                      <a:pt x="125" y="2227"/>
                      <a:pt x="184" y="2227"/>
                    </a:cubicBezTo>
                    <a:cubicBezTo>
                      <a:pt x="242" y="2227"/>
                      <a:pt x="300" y="2218"/>
                      <a:pt x="300" y="2202"/>
                    </a:cubicBezTo>
                    <a:lnTo>
                      <a:pt x="334" y="2202"/>
                    </a:lnTo>
                    <a:lnTo>
                      <a:pt x="334" y="2468"/>
                    </a:lnTo>
                    <a:cubicBezTo>
                      <a:pt x="334" y="2502"/>
                      <a:pt x="400" y="2519"/>
                      <a:pt x="467" y="2519"/>
                    </a:cubicBezTo>
                    <a:cubicBezTo>
                      <a:pt x="534" y="2519"/>
                      <a:pt x="600" y="2502"/>
                      <a:pt x="600" y="2468"/>
                    </a:cubicBezTo>
                    <a:lnTo>
                      <a:pt x="600" y="2435"/>
                    </a:lnTo>
                    <a:cubicBezTo>
                      <a:pt x="600" y="2452"/>
                      <a:pt x="659" y="2460"/>
                      <a:pt x="717" y="2460"/>
                    </a:cubicBezTo>
                    <a:cubicBezTo>
                      <a:pt x="776" y="2460"/>
                      <a:pt x="834" y="2452"/>
                      <a:pt x="834" y="2435"/>
                    </a:cubicBezTo>
                    <a:lnTo>
                      <a:pt x="834" y="2268"/>
                    </a:lnTo>
                    <a:lnTo>
                      <a:pt x="1001" y="2268"/>
                    </a:lnTo>
                    <a:lnTo>
                      <a:pt x="1001" y="2068"/>
                    </a:lnTo>
                    <a:lnTo>
                      <a:pt x="834" y="2102"/>
                    </a:lnTo>
                    <a:cubicBezTo>
                      <a:pt x="801" y="1701"/>
                      <a:pt x="801" y="1268"/>
                      <a:pt x="767" y="867"/>
                    </a:cubicBezTo>
                    <a:lnTo>
                      <a:pt x="767" y="567"/>
                    </a:lnTo>
                    <a:cubicBezTo>
                      <a:pt x="767" y="500"/>
                      <a:pt x="734" y="400"/>
                      <a:pt x="734" y="300"/>
                    </a:cubicBezTo>
                    <a:lnTo>
                      <a:pt x="734" y="667"/>
                    </a:lnTo>
                    <a:lnTo>
                      <a:pt x="667" y="701"/>
                    </a:lnTo>
                    <a:lnTo>
                      <a:pt x="667" y="67"/>
                    </a:lnTo>
                    <a:cubicBezTo>
                      <a:pt x="667" y="33"/>
                      <a:pt x="467" y="33"/>
                      <a:pt x="467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8" name="Google Shape;5653;p44">
                <a:extLst>
                  <a:ext uri="{FF2B5EF4-FFF2-40B4-BE49-F238E27FC236}">
                    <a16:creationId xmlns:a16="http://schemas.microsoft.com/office/drawing/2014/main" xmlns="" id="{F3BEB870-3FE4-49C9-9183-8D287A0C0F00}"/>
                  </a:ext>
                </a:extLst>
              </p:cNvPr>
              <p:cNvSpPr/>
              <p:nvPr/>
            </p:nvSpPr>
            <p:spPr>
              <a:xfrm>
                <a:off x="-1531216" y="801760"/>
                <a:ext cx="67364" cy="175000"/>
              </a:xfrm>
              <a:custGeom>
                <a:avLst/>
                <a:gdLst/>
                <a:ahLst/>
                <a:cxnLst/>
                <a:rect l="l" t="t" r="r" b="b"/>
                <a:pathLst>
                  <a:path w="1002" h="2603" extrusionOk="0">
                    <a:moveTo>
                      <a:pt x="468" y="1"/>
                    </a:moveTo>
                    <a:lnTo>
                      <a:pt x="468" y="201"/>
                    </a:lnTo>
                    <a:lnTo>
                      <a:pt x="434" y="201"/>
                    </a:lnTo>
                    <a:lnTo>
                      <a:pt x="434" y="34"/>
                    </a:lnTo>
                    <a:cubicBezTo>
                      <a:pt x="434" y="101"/>
                      <a:pt x="234" y="101"/>
                      <a:pt x="234" y="134"/>
                    </a:cubicBezTo>
                    <a:lnTo>
                      <a:pt x="234" y="201"/>
                    </a:lnTo>
                    <a:cubicBezTo>
                      <a:pt x="168" y="268"/>
                      <a:pt x="134" y="301"/>
                      <a:pt x="134" y="334"/>
                    </a:cubicBezTo>
                    <a:lnTo>
                      <a:pt x="134" y="268"/>
                    </a:lnTo>
                    <a:cubicBezTo>
                      <a:pt x="134" y="334"/>
                      <a:pt x="101" y="434"/>
                      <a:pt x="101" y="501"/>
                    </a:cubicBezTo>
                    <a:cubicBezTo>
                      <a:pt x="34" y="1035"/>
                      <a:pt x="1" y="1602"/>
                      <a:pt x="1" y="2136"/>
                    </a:cubicBezTo>
                    <a:lnTo>
                      <a:pt x="67" y="2136"/>
                    </a:lnTo>
                    <a:lnTo>
                      <a:pt x="67" y="2302"/>
                    </a:lnTo>
                    <a:cubicBezTo>
                      <a:pt x="67" y="2319"/>
                      <a:pt x="126" y="2327"/>
                      <a:pt x="184" y="2327"/>
                    </a:cubicBezTo>
                    <a:cubicBezTo>
                      <a:pt x="243" y="2327"/>
                      <a:pt x="301" y="2319"/>
                      <a:pt x="301" y="2302"/>
                    </a:cubicBezTo>
                    <a:lnTo>
                      <a:pt x="334" y="2302"/>
                    </a:lnTo>
                    <a:lnTo>
                      <a:pt x="334" y="2603"/>
                    </a:lnTo>
                    <a:lnTo>
                      <a:pt x="601" y="2603"/>
                    </a:lnTo>
                    <a:lnTo>
                      <a:pt x="601" y="2536"/>
                    </a:lnTo>
                    <a:lnTo>
                      <a:pt x="835" y="2536"/>
                    </a:lnTo>
                    <a:lnTo>
                      <a:pt x="835" y="2369"/>
                    </a:lnTo>
                    <a:lnTo>
                      <a:pt x="1001" y="2369"/>
                    </a:lnTo>
                    <a:lnTo>
                      <a:pt x="1001" y="2169"/>
                    </a:lnTo>
                    <a:cubicBezTo>
                      <a:pt x="876" y="2190"/>
                      <a:pt x="842" y="2198"/>
                      <a:pt x="835" y="2201"/>
                    </a:cubicBezTo>
                    <a:lnTo>
                      <a:pt x="835" y="2201"/>
                    </a:lnTo>
                    <a:cubicBezTo>
                      <a:pt x="801" y="1768"/>
                      <a:pt x="801" y="1334"/>
                      <a:pt x="768" y="868"/>
                    </a:cubicBezTo>
                    <a:lnTo>
                      <a:pt x="768" y="601"/>
                    </a:lnTo>
                    <a:cubicBezTo>
                      <a:pt x="768" y="501"/>
                      <a:pt x="735" y="434"/>
                      <a:pt x="735" y="334"/>
                    </a:cubicBezTo>
                    <a:lnTo>
                      <a:pt x="735" y="668"/>
                    </a:lnTo>
                    <a:lnTo>
                      <a:pt x="668" y="701"/>
                    </a:lnTo>
                    <a:lnTo>
                      <a:pt x="668" y="101"/>
                    </a:lnTo>
                    <a:cubicBezTo>
                      <a:pt x="668" y="34"/>
                      <a:pt x="468" y="34"/>
                      <a:pt x="468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9" name="Google Shape;5654;p44">
                <a:extLst>
                  <a:ext uri="{FF2B5EF4-FFF2-40B4-BE49-F238E27FC236}">
                    <a16:creationId xmlns:a16="http://schemas.microsoft.com/office/drawing/2014/main" xmlns="" id="{3DCF04D1-9BE9-4EFB-93B6-122731DCB373}"/>
                  </a:ext>
                </a:extLst>
              </p:cNvPr>
              <p:cNvSpPr/>
              <p:nvPr/>
            </p:nvSpPr>
            <p:spPr>
              <a:xfrm>
                <a:off x="-1643355" y="1088831"/>
                <a:ext cx="65146" cy="118392"/>
              </a:xfrm>
              <a:custGeom>
                <a:avLst/>
                <a:gdLst/>
                <a:ahLst/>
                <a:cxnLst/>
                <a:rect l="l" t="t" r="r" b="b"/>
                <a:pathLst>
                  <a:path w="969" h="1761" extrusionOk="0">
                    <a:moveTo>
                      <a:pt x="501" y="0"/>
                    </a:moveTo>
                    <a:lnTo>
                      <a:pt x="501" y="201"/>
                    </a:lnTo>
                    <a:lnTo>
                      <a:pt x="468" y="201"/>
                    </a:lnTo>
                    <a:lnTo>
                      <a:pt x="468" y="34"/>
                    </a:lnTo>
                    <a:cubicBezTo>
                      <a:pt x="468" y="67"/>
                      <a:pt x="268" y="67"/>
                      <a:pt x="268" y="101"/>
                    </a:cubicBezTo>
                    <a:lnTo>
                      <a:pt x="268" y="201"/>
                    </a:lnTo>
                    <a:cubicBezTo>
                      <a:pt x="201" y="234"/>
                      <a:pt x="168" y="267"/>
                      <a:pt x="168" y="334"/>
                    </a:cubicBezTo>
                    <a:lnTo>
                      <a:pt x="168" y="534"/>
                    </a:lnTo>
                    <a:cubicBezTo>
                      <a:pt x="168" y="434"/>
                      <a:pt x="168" y="367"/>
                      <a:pt x="134" y="267"/>
                    </a:cubicBezTo>
                    <a:lnTo>
                      <a:pt x="134" y="401"/>
                    </a:lnTo>
                    <a:lnTo>
                      <a:pt x="1" y="1268"/>
                    </a:lnTo>
                    <a:lnTo>
                      <a:pt x="34" y="1335"/>
                    </a:lnTo>
                    <a:lnTo>
                      <a:pt x="34" y="1502"/>
                    </a:lnTo>
                    <a:cubicBezTo>
                      <a:pt x="34" y="1518"/>
                      <a:pt x="93" y="1527"/>
                      <a:pt x="151" y="1527"/>
                    </a:cubicBezTo>
                    <a:cubicBezTo>
                      <a:pt x="209" y="1527"/>
                      <a:pt x="268" y="1518"/>
                      <a:pt x="268" y="1502"/>
                    </a:cubicBezTo>
                    <a:lnTo>
                      <a:pt x="301" y="1502"/>
                    </a:lnTo>
                    <a:lnTo>
                      <a:pt x="301" y="1735"/>
                    </a:lnTo>
                    <a:cubicBezTo>
                      <a:pt x="301" y="1752"/>
                      <a:pt x="368" y="1760"/>
                      <a:pt x="435" y="1760"/>
                    </a:cubicBezTo>
                    <a:cubicBezTo>
                      <a:pt x="501" y="1760"/>
                      <a:pt x="568" y="1752"/>
                      <a:pt x="568" y="1735"/>
                    </a:cubicBezTo>
                    <a:lnTo>
                      <a:pt x="568" y="1668"/>
                    </a:lnTo>
                    <a:cubicBezTo>
                      <a:pt x="568" y="1685"/>
                      <a:pt x="626" y="1693"/>
                      <a:pt x="685" y="1693"/>
                    </a:cubicBezTo>
                    <a:cubicBezTo>
                      <a:pt x="743" y="1693"/>
                      <a:pt x="801" y="1685"/>
                      <a:pt x="801" y="1668"/>
                    </a:cubicBezTo>
                    <a:lnTo>
                      <a:pt x="801" y="1502"/>
                    </a:lnTo>
                    <a:cubicBezTo>
                      <a:pt x="902" y="1502"/>
                      <a:pt x="968" y="1502"/>
                      <a:pt x="968" y="1435"/>
                    </a:cubicBezTo>
                    <a:lnTo>
                      <a:pt x="968" y="1235"/>
                    </a:lnTo>
                    <a:cubicBezTo>
                      <a:pt x="946" y="1246"/>
                      <a:pt x="931" y="1250"/>
                      <a:pt x="921" y="1250"/>
                    </a:cubicBezTo>
                    <a:cubicBezTo>
                      <a:pt x="902" y="1250"/>
                      <a:pt x="902" y="1235"/>
                      <a:pt x="902" y="1235"/>
                    </a:cubicBezTo>
                    <a:cubicBezTo>
                      <a:pt x="835" y="1035"/>
                      <a:pt x="835" y="834"/>
                      <a:pt x="801" y="601"/>
                    </a:cubicBezTo>
                    <a:lnTo>
                      <a:pt x="801" y="534"/>
                    </a:lnTo>
                    <a:lnTo>
                      <a:pt x="801" y="401"/>
                    </a:lnTo>
                    <a:lnTo>
                      <a:pt x="801" y="267"/>
                    </a:lnTo>
                    <a:cubicBezTo>
                      <a:pt x="801" y="401"/>
                      <a:pt x="768" y="534"/>
                      <a:pt x="768" y="634"/>
                    </a:cubicBezTo>
                    <a:cubicBezTo>
                      <a:pt x="768" y="634"/>
                      <a:pt x="768" y="701"/>
                      <a:pt x="701" y="701"/>
                    </a:cubicBezTo>
                    <a:lnTo>
                      <a:pt x="701" y="67"/>
                    </a:lnTo>
                    <a:cubicBezTo>
                      <a:pt x="701" y="34"/>
                      <a:pt x="501" y="34"/>
                      <a:pt x="50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" name="Google Shape;5655;p44">
                <a:extLst>
                  <a:ext uri="{FF2B5EF4-FFF2-40B4-BE49-F238E27FC236}">
                    <a16:creationId xmlns:a16="http://schemas.microsoft.com/office/drawing/2014/main" xmlns="" id="{CEB22740-3281-4AC4-94C9-1469C492DDA1}"/>
                  </a:ext>
                </a:extLst>
              </p:cNvPr>
              <p:cNvSpPr/>
              <p:nvPr/>
            </p:nvSpPr>
            <p:spPr>
              <a:xfrm>
                <a:off x="-1239639" y="978910"/>
                <a:ext cx="67297" cy="174462"/>
              </a:xfrm>
              <a:custGeom>
                <a:avLst/>
                <a:gdLst/>
                <a:ahLst/>
                <a:cxnLst/>
                <a:rect l="l" t="t" r="r" b="b"/>
                <a:pathLst>
                  <a:path w="1001" h="2595" extrusionOk="0">
                    <a:moveTo>
                      <a:pt x="467" y="1"/>
                    </a:moveTo>
                    <a:lnTo>
                      <a:pt x="467" y="201"/>
                    </a:lnTo>
                    <a:lnTo>
                      <a:pt x="434" y="201"/>
                    </a:lnTo>
                    <a:lnTo>
                      <a:pt x="434" y="34"/>
                    </a:lnTo>
                    <a:cubicBezTo>
                      <a:pt x="434" y="68"/>
                      <a:pt x="200" y="68"/>
                      <a:pt x="200" y="101"/>
                    </a:cubicBezTo>
                    <a:lnTo>
                      <a:pt x="200" y="201"/>
                    </a:lnTo>
                    <a:cubicBezTo>
                      <a:pt x="167" y="234"/>
                      <a:pt x="134" y="268"/>
                      <a:pt x="134" y="335"/>
                    </a:cubicBezTo>
                    <a:lnTo>
                      <a:pt x="134" y="234"/>
                    </a:lnTo>
                    <a:cubicBezTo>
                      <a:pt x="134" y="335"/>
                      <a:pt x="134" y="368"/>
                      <a:pt x="100" y="435"/>
                    </a:cubicBezTo>
                    <a:lnTo>
                      <a:pt x="100" y="501"/>
                    </a:lnTo>
                    <a:cubicBezTo>
                      <a:pt x="34" y="1035"/>
                      <a:pt x="0" y="1569"/>
                      <a:pt x="0" y="2102"/>
                    </a:cubicBezTo>
                    <a:lnTo>
                      <a:pt x="67" y="2102"/>
                    </a:lnTo>
                    <a:lnTo>
                      <a:pt x="67" y="2269"/>
                    </a:lnTo>
                    <a:cubicBezTo>
                      <a:pt x="67" y="2303"/>
                      <a:pt x="125" y="2319"/>
                      <a:pt x="184" y="2319"/>
                    </a:cubicBezTo>
                    <a:cubicBezTo>
                      <a:pt x="242" y="2319"/>
                      <a:pt x="300" y="2303"/>
                      <a:pt x="300" y="2269"/>
                    </a:cubicBezTo>
                    <a:lnTo>
                      <a:pt x="334" y="2269"/>
                    </a:lnTo>
                    <a:lnTo>
                      <a:pt x="334" y="2569"/>
                    </a:lnTo>
                    <a:cubicBezTo>
                      <a:pt x="334" y="2586"/>
                      <a:pt x="400" y="2594"/>
                      <a:pt x="467" y="2594"/>
                    </a:cubicBezTo>
                    <a:cubicBezTo>
                      <a:pt x="534" y="2594"/>
                      <a:pt x="601" y="2586"/>
                      <a:pt x="601" y="2569"/>
                    </a:cubicBezTo>
                    <a:lnTo>
                      <a:pt x="601" y="2536"/>
                    </a:lnTo>
                    <a:cubicBezTo>
                      <a:pt x="601" y="2547"/>
                      <a:pt x="627" y="2551"/>
                      <a:pt x="661" y="2551"/>
                    </a:cubicBezTo>
                    <a:cubicBezTo>
                      <a:pt x="730" y="2551"/>
                      <a:pt x="834" y="2536"/>
                      <a:pt x="834" y="2536"/>
                    </a:cubicBezTo>
                    <a:lnTo>
                      <a:pt x="834" y="2369"/>
                    </a:lnTo>
                    <a:lnTo>
                      <a:pt x="1001" y="2369"/>
                    </a:lnTo>
                    <a:lnTo>
                      <a:pt x="1001" y="2169"/>
                    </a:lnTo>
                    <a:lnTo>
                      <a:pt x="834" y="2236"/>
                    </a:lnTo>
                    <a:cubicBezTo>
                      <a:pt x="801" y="1769"/>
                      <a:pt x="801" y="1335"/>
                      <a:pt x="767" y="868"/>
                    </a:cubicBezTo>
                    <a:lnTo>
                      <a:pt x="767" y="601"/>
                    </a:lnTo>
                    <a:lnTo>
                      <a:pt x="767" y="568"/>
                    </a:lnTo>
                    <a:cubicBezTo>
                      <a:pt x="767" y="501"/>
                      <a:pt x="734" y="401"/>
                      <a:pt x="734" y="335"/>
                    </a:cubicBezTo>
                    <a:lnTo>
                      <a:pt x="734" y="668"/>
                    </a:lnTo>
                    <a:lnTo>
                      <a:pt x="667" y="701"/>
                    </a:lnTo>
                    <a:lnTo>
                      <a:pt x="667" y="68"/>
                    </a:lnTo>
                    <a:cubicBezTo>
                      <a:pt x="667" y="34"/>
                      <a:pt x="467" y="34"/>
                      <a:pt x="467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1" name="Google Shape;5656;p44">
                <a:extLst>
                  <a:ext uri="{FF2B5EF4-FFF2-40B4-BE49-F238E27FC236}">
                    <a16:creationId xmlns:a16="http://schemas.microsoft.com/office/drawing/2014/main" xmlns="" id="{CB77662E-E2E0-427D-9A63-7ED73E35B2DF}"/>
                  </a:ext>
                </a:extLst>
              </p:cNvPr>
              <p:cNvSpPr/>
              <p:nvPr/>
            </p:nvSpPr>
            <p:spPr>
              <a:xfrm>
                <a:off x="-1176847" y="779373"/>
                <a:ext cx="69583" cy="183941"/>
              </a:xfrm>
              <a:custGeom>
                <a:avLst/>
                <a:gdLst/>
                <a:ahLst/>
                <a:cxnLst/>
                <a:rect l="l" t="t" r="r" b="b"/>
                <a:pathLst>
                  <a:path w="1035" h="2736" extrusionOk="0">
                    <a:moveTo>
                      <a:pt x="467" y="0"/>
                    </a:moveTo>
                    <a:cubicBezTo>
                      <a:pt x="467" y="100"/>
                      <a:pt x="467" y="134"/>
                      <a:pt x="501" y="200"/>
                    </a:cubicBezTo>
                    <a:lnTo>
                      <a:pt x="467" y="200"/>
                    </a:lnTo>
                    <a:cubicBezTo>
                      <a:pt x="467" y="167"/>
                      <a:pt x="467" y="100"/>
                      <a:pt x="400" y="34"/>
                    </a:cubicBezTo>
                    <a:cubicBezTo>
                      <a:pt x="400" y="100"/>
                      <a:pt x="200" y="134"/>
                      <a:pt x="200" y="134"/>
                    </a:cubicBezTo>
                    <a:lnTo>
                      <a:pt x="200" y="200"/>
                    </a:lnTo>
                    <a:cubicBezTo>
                      <a:pt x="167" y="267"/>
                      <a:pt x="67" y="300"/>
                      <a:pt x="134" y="334"/>
                    </a:cubicBezTo>
                    <a:lnTo>
                      <a:pt x="134" y="501"/>
                    </a:lnTo>
                    <a:cubicBezTo>
                      <a:pt x="134" y="434"/>
                      <a:pt x="67" y="367"/>
                      <a:pt x="67" y="300"/>
                    </a:cubicBezTo>
                    <a:cubicBezTo>
                      <a:pt x="67" y="334"/>
                      <a:pt x="67" y="434"/>
                      <a:pt x="34" y="501"/>
                    </a:cubicBezTo>
                    <a:lnTo>
                      <a:pt x="34" y="534"/>
                    </a:lnTo>
                    <a:cubicBezTo>
                      <a:pt x="34" y="1134"/>
                      <a:pt x="34" y="1701"/>
                      <a:pt x="0" y="2302"/>
                    </a:cubicBezTo>
                    <a:lnTo>
                      <a:pt x="34" y="2302"/>
                    </a:lnTo>
                    <a:lnTo>
                      <a:pt x="34" y="2469"/>
                    </a:lnTo>
                    <a:lnTo>
                      <a:pt x="367" y="2469"/>
                    </a:lnTo>
                    <a:lnTo>
                      <a:pt x="367" y="2735"/>
                    </a:lnTo>
                    <a:lnTo>
                      <a:pt x="634" y="2735"/>
                    </a:lnTo>
                    <a:lnTo>
                      <a:pt x="634" y="2702"/>
                    </a:lnTo>
                    <a:lnTo>
                      <a:pt x="867" y="2702"/>
                    </a:lnTo>
                    <a:lnTo>
                      <a:pt x="867" y="2535"/>
                    </a:lnTo>
                    <a:cubicBezTo>
                      <a:pt x="968" y="2535"/>
                      <a:pt x="1001" y="2535"/>
                      <a:pt x="1001" y="2502"/>
                    </a:cubicBezTo>
                    <a:lnTo>
                      <a:pt x="1001" y="2302"/>
                    </a:lnTo>
                    <a:lnTo>
                      <a:pt x="1034" y="2302"/>
                    </a:lnTo>
                    <a:cubicBezTo>
                      <a:pt x="1034" y="1601"/>
                      <a:pt x="1001" y="934"/>
                      <a:pt x="734" y="300"/>
                    </a:cubicBezTo>
                    <a:lnTo>
                      <a:pt x="734" y="534"/>
                    </a:lnTo>
                    <a:cubicBezTo>
                      <a:pt x="734" y="367"/>
                      <a:pt x="701" y="200"/>
                      <a:pt x="667" y="100"/>
                    </a:cubicBezTo>
                    <a:cubicBezTo>
                      <a:pt x="667" y="34"/>
                      <a:pt x="467" y="34"/>
                      <a:pt x="467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2" name="Google Shape;5657;p44">
                <a:extLst>
                  <a:ext uri="{FF2B5EF4-FFF2-40B4-BE49-F238E27FC236}">
                    <a16:creationId xmlns:a16="http://schemas.microsoft.com/office/drawing/2014/main" xmlns="" id="{22959D9E-DC6C-4359-A255-7D0A29432254}"/>
                  </a:ext>
                </a:extLst>
              </p:cNvPr>
              <p:cNvSpPr/>
              <p:nvPr/>
            </p:nvSpPr>
            <p:spPr>
              <a:xfrm>
                <a:off x="-975022" y="936354"/>
                <a:ext cx="67364" cy="154226"/>
              </a:xfrm>
              <a:custGeom>
                <a:avLst/>
                <a:gdLst/>
                <a:ahLst/>
                <a:cxnLst/>
                <a:rect l="l" t="t" r="r" b="b"/>
                <a:pathLst>
                  <a:path w="1002" h="2294" extrusionOk="0">
                    <a:moveTo>
                      <a:pt x="501" y="0"/>
                    </a:moveTo>
                    <a:lnTo>
                      <a:pt x="501" y="200"/>
                    </a:lnTo>
                    <a:lnTo>
                      <a:pt x="434" y="200"/>
                    </a:lnTo>
                    <a:lnTo>
                      <a:pt x="434" y="34"/>
                    </a:lnTo>
                    <a:cubicBezTo>
                      <a:pt x="434" y="100"/>
                      <a:pt x="234" y="100"/>
                      <a:pt x="234" y="134"/>
                    </a:cubicBezTo>
                    <a:lnTo>
                      <a:pt x="234" y="200"/>
                    </a:lnTo>
                    <a:cubicBezTo>
                      <a:pt x="200" y="267"/>
                      <a:pt x="167" y="300"/>
                      <a:pt x="167" y="334"/>
                    </a:cubicBezTo>
                    <a:lnTo>
                      <a:pt x="167" y="634"/>
                    </a:lnTo>
                    <a:cubicBezTo>
                      <a:pt x="167" y="501"/>
                      <a:pt x="167" y="434"/>
                      <a:pt x="100" y="300"/>
                    </a:cubicBezTo>
                    <a:cubicBezTo>
                      <a:pt x="100" y="367"/>
                      <a:pt x="67" y="467"/>
                      <a:pt x="67" y="534"/>
                    </a:cubicBezTo>
                    <a:cubicBezTo>
                      <a:pt x="34" y="968"/>
                      <a:pt x="0" y="1368"/>
                      <a:pt x="0" y="1801"/>
                    </a:cubicBezTo>
                    <a:lnTo>
                      <a:pt x="34" y="1801"/>
                    </a:lnTo>
                    <a:lnTo>
                      <a:pt x="34" y="1968"/>
                    </a:lnTo>
                    <a:cubicBezTo>
                      <a:pt x="34" y="1985"/>
                      <a:pt x="100" y="1993"/>
                      <a:pt x="167" y="1993"/>
                    </a:cubicBezTo>
                    <a:cubicBezTo>
                      <a:pt x="234" y="1993"/>
                      <a:pt x="301" y="1985"/>
                      <a:pt x="301" y="1968"/>
                    </a:cubicBezTo>
                    <a:lnTo>
                      <a:pt x="334" y="1968"/>
                    </a:lnTo>
                    <a:lnTo>
                      <a:pt x="334" y="2268"/>
                    </a:lnTo>
                    <a:cubicBezTo>
                      <a:pt x="334" y="2285"/>
                      <a:pt x="392" y="2293"/>
                      <a:pt x="451" y="2293"/>
                    </a:cubicBezTo>
                    <a:cubicBezTo>
                      <a:pt x="509" y="2293"/>
                      <a:pt x="567" y="2285"/>
                      <a:pt x="567" y="2268"/>
                    </a:cubicBezTo>
                    <a:lnTo>
                      <a:pt x="567" y="2168"/>
                    </a:lnTo>
                    <a:cubicBezTo>
                      <a:pt x="567" y="2185"/>
                      <a:pt x="634" y="2193"/>
                      <a:pt x="701" y="2193"/>
                    </a:cubicBezTo>
                    <a:cubicBezTo>
                      <a:pt x="768" y="2193"/>
                      <a:pt x="834" y="2185"/>
                      <a:pt x="834" y="2168"/>
                    </a:cubicBezTo>
                    <a:lnTo>
                      <a:pt x="834" y="2002"/>
                    </a:lnTo>
                    <a:cubicBezTo>
                      <a:pt x="901" y="2002"/>
                      <a:pt x="1001" y="2002"/>
                      <a:pt x="1001" y="1968"/>
                    </a:cubicBezTo>
                    <a:lnTo>
                      <a:pt x="1001" y="1768"/>
                    </a:lnTo>
                    <a:lnTo>
                      <a:pt x="901" y="1835"/>
                    </a:lnTo>
                    <a:cubicBezTo>
                      <a:pt x="868" y="1501"/>
                      <a:pt x="868" y="1201"/>
                      <a:pt x="834" y="867"/>
                    </a:cubicBezTo>
                    <a:lnTo>
                      <a:pt x="834" y="601"/>
                    </a:lnTo>
                    <a:cubicBezTo>
                      <a:pt x="834" y="501"/>
                      <a:pt x="801" y="434"/>
                      <a:pt x="801" y="334"/>
                    </a:cubicBezTo>
                    <a:cubicBezTo>
                      <a:pt x="801" y="467"/>
                      <a:pt x="801" y="534"/>
                      <a:pt x="734" y="667"/>
                    </a:cubicBezTo>
                    <a:lnTo>
                      <a:pt x="701" y="701"/>
                    </a:lnTo>
                    <a:lnTo>
                      <a:pt x="701" y="100"/>
                    </a:lnTo>
                    <a:cubicBezTo>
                      <a:pt x="701" y="34"/>
                      <a:pt x="501" y="34"/>
                      <a:pt x="50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3" name="Google Shape;5658;p44">
                <a:extLst>
                  <a:ext uri="{FF2B5EF4-FFF2-40B4-BE49-F238E27FC236}">
                    <a16:creationId xmlns:a16="http://schemas.microsoft.com/office/drawing/2014/main" xmlns="" id="{5C5D8963-4538-47D3-AF2F-EBC043335EB1}"/>
                  </a:ext>
                </a:extLst>
              </p:cNvPr>
              <p:cNvSpPr/>
              <p:nvPr/>
            </p:nvSpPr>
            <p:spPr>
              <a:xfrm>
                <a:off x="-818040" y="759136"/>
                <a:ext cx="71802" cy="168277"/>
              </a:xfrm>
              <a:custGeom>
                <a:avLst/>
                <a:gdLst/>
                <a:ahLst/>
                <a:cxnLst/>
                <a:rect l="l" t="t" r="r" b="b"/>
                <a:pathLst>
                  <a:path w="1068" h="2503" extrusionOk="0">
                    <a:moveTo>
                      <a:pt x="667" y="1"/>
                    </a:moveTo>
                    <a:lnTo>
                      <a:pt x="667" y="234"/>
                    </a:lnTo>
                    <a:lnTo>
                      <a:pt x="601" y="234"/>
                    </a:lnTo>
                    <a:lnTo>
                      <a:pt x="601" y="68"/>
                    </a:lnTo>
                    <a:cubicBezTo>
                      <a:pt x="601" y="101"/>
                      <a:pt x="401" y="134"/>
                      <a:pt x="401" y="134"/>
                    </a:cubicBezTo>
                    <a:lnTo>
                      <a:pt x="401" y="234"/>
                    </a:lnTo>
                    <a:cubicBezTo>
                      <a:pt x="367" y="268"/>
                      <a:pt x="334" y="301"/>
                      <a:pt x="334" y="335"/>
                    </a:cubicBezTo>
                    <a:lnTo>
                      <a:pt x="334" y="468"/>
                    </a:lnTo>
                    <a:cubicBezTo>
                      <a:pt x="334" y="435"/>
                      <a:pt x="267" y="335"/>
                      <a:pt x="267" y="301"/>
                    </a:cubicBezTo>
                    <a:cubicBezTo>
                      <a:pt x="267" y="401"/>
                      <a:pt x="234" y="468"/>
                      <a:pt x="234" y="501"/>
                    </a:cubicBezTo>
                    <a:cubicBezTo>
                      <a:pt x="200" y="1068"/>
                      <a:pt x="100" y="1569"/>
                      <a:pt x="0" y="2069"/>
                    </a:cubicBezTo>
                    <a:lnTo>
                      <a:pt x="67" y="2069"/>
                    </a:lnTo>
                    <a:cubicBezTo>
                      <a:pt x="67" y="2102"/>
                      <a:pt x="34" y="2169"/>
                      <a:pt x="34" y="2236"/>
                    </a:cubicBezTo>
                    <a:cubicBezTo>
                      <a:pt x="34" y="2236"/>
                      <a:pt x="234" y="2269"/>
                      <a:pt x="267" y="2269"/>
                    </a:cubicBezTo>
                    <a:lnTo>
                      <a:pt x="267" y="2236"/>
                    </a:lnTo>
                    <a:lnTo>
                      <a:pt x="401" y="2236"/>
                    </a:lnTo>
                    <a:cubicBezTo>
                      <a:pt x="367" y="2303"/>
                      <a:pt x="367" y="2403"/>
                      <a:pt x="334" y="2469"/>
                    </a:cubicBezTo>
                    <a:cubicBezTo>
                      <a:pt x="334" y="2469"/>
                      <a:pt x="534" y="2503"/>
                      <a:pt x="567" y="2503"/>
                    </a:cubicBezTo>
                    <a:lnTo>
                      <a:pt x="567" y="2469"/>
                    </a:lnTo>
                    <a:cubicBezTo>
                      <a:pt x="590" y="2469"/>
                      <a:pt x="671" y="2484"/>
                      <a:pt x="723" y="2484"/>
                    </a:cubicBezTo>
                    <a:cubicBezTo>
                      <a:pt x="749" y="2484"/>
                      <a:pt x="768" y="2481"/>
                      <a:pt x="768" y="2469"/>
                    </a:cubicBezTo>
                    <a:cubicBezTo>
                      <a:pt x="834" y="2403"/>
                      <a:pt x="834" y="2336"/>
                      <a:pt x="834" y="2269"/>
                    </a:cubicBezTo>
                    <a:lnTo>
                      <a:pt x="901" y="2269"/>
                    </a:lnTo>
                    <a:cubicBezTo>
                      <a:pt x="1001" y="2069"/>
                      <a:pt x="1034" y="1902"/>
                      <a:pt x="1034" y="1669"/>
                    </a:cubicBezTo>
                    <a:cubicBezTo>
                      <a:pt x="1068" y="1302"/>
                      <a:pt x="1068" y="802"/>
                      <a:pt x="901" y="301"/>
                    </a:cubicBezTo>
                    <a:lnTo>
                      <a:pt x="901" y="635"/>
                    </a:lnTo>
                    <a:lnTo>
                      <a:pt x="901" y="668"/>
                    </a:lnTo>
                    <a:cubicBezTo>
                      <a:pt x="901" y="468"/>
                      <a:pt x="901" y="301"/>
                      <a:pt x="868" y="101"/>
                    </a:cubicBezTo>
                    <a:cubicBezTo>
                      <a:pt x="868" y="68"/>
                      <a:pt x="667" y="68"/>
                      <a:pt x="667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4" name="Google Shape;5659;p44">
                <a:extLst>
                  <a:ext uri="{FF2B5EF4-FFF2-40B4-BE49-F238E27FC236}">
                    <a16:creationId xmlns:a16="http://schemas.microsoft.com/office/drawing/2014/main" xmlns="" id="{729E3215-B81D-462A-8A68-F48A38BA73F9}"/>
                  </a:ext>
                </a:extLst>
              </p:cNvPr>
              <p:cNvSpPr/>
              <p:nvPr/>
            </p:nvSpPr>
            <p:spPr>
              <a:xfrm>
                <a:off x="-611700" y="738299"/>
                <a:ext cx="67275" cy="154223"/>
              </a:xfrm>
              <a:custGeom>
                <a:avLst/>
                <a:gdLst/>
                <a:ahLst/>
                <a:cxnLst/>
                <a:rect l="l" t="t" r="r" b="b"/>
                <a:pathLst>
                  <a:path w="1001" h="3218" extrusionOk="0">
                    <a:moveTo>
                      <a:pt x="534" y="1"/>
                    </a:moveTo>
                    <a:lnTo>
                      <a:pt x="534" y="201"/>
                    </a:lnTo>
                    <a:lnTo>
                      <a:pt x="501" y="201"/>
                    </a:lnTo>
                    <a:lnTo>
                      <a:pt x="501" y="34"/>
                    </a:lnTo>
                    <a:cubicBezTo>
                      <a:pt x="501" y="67"/>
                      <a:pt x="300" y="67"/>
                      <a:pt x="300" y="134"/>
                    </a:cubicBezTo>
                    <a:lnTo>
                      <a:pt x="300" y="201"/>
                    </a:lnTo>
                    <a:cubicBezTo>
                      <a:pt x="267" y="234"/>
                      <a:pt x="200" y="301"/>
                      <a:pt x="200" y="334"/>
                    </a:cubicBezTo>
                    <a:lnTo>
                      <a:pt x="200" y="534"/>
                    </a:lnTo>
                    <a:cubicBezTo>
                      <a:pt x="200" y="468"/>
                      <a:pt x="167" y="368"/>
                      <a:pt x="167" y="301"/>
                    </a:cubicBezTo>
                    <a:cubicBezTo>
                      <a:pt x="167" y="368"/>
                      <a:pt x="167" y="401"/>
                      <a:pt x="134" y="501"/>
                    </a:cubicBezTo>
                    <a:lnTo>
                      <a:pt x="134" y="534"/>
                    </a:lnTo>
                    <a:cubicBezTo>
                      <a:pt x="34" y="1302"/>
                      <a:pt x="0" y="2002"/>
                      <a:pt x="0" y="2736"/>
                    </a:cubicBezTo>
                    <a:lnTo>
                      <a:pt x="34" y="2736"/>
                    </a:lnTo>
                    <a:lnTo>
                      <a:pt x="34" y="2903"/>
                    </a:lnTo>
                    <a:cubicBezTo>
                      <a:pt x="34" y="2903"/>
                      <a:pt x="152" y="2932"/>
                      <a:pt x="231" y="2932"/>
                    </a:cubicBezTo>
                    <a:cubicBezTo>
                      <a:pt x="271" y="2932"/>
                      <a:pt x="300" y="2925"/>
                      <a:pt x="300" y="2903"/>
                    </a:cubicBezTo>
                    <a:lnTo>
                      <a:pt x="367" y="2903"/>
                    </a:lnTo>
                    <a:lnTo>
                      <a:pt x="367" y="3203"/>
                    </a:lnTo>
                    <a:cubicBezTo>
                      <a:pt x="367" y="3203"/>
                      <a:pt x="486" y="3218"/>
                      <a:pt x="565" y="3218"/>
                    </a:cubicBezTo>
                    <a:cubicBezTo>
                      <a:pt x="604" y="3218"/>
                      <a:pt x="634" y="3214"/>
                      <a:pt x="634" y="3203"/>
                    </a:cubicBezTo>
                    <a:lnTo>
                      <a:pt x="634" y="3170"/>
                    </a:lnTo>
                    <a:cubicBezTo>
                      <a:pt x="634" y="3170"/>
                      <a:pt x="738" y="3185"/>
                      <a:pt x="807" y="3185"/>
                    </a:cubicBezTo>
                    <a:cubicBezTo>
                      <a:pt x="842" y="3185"/>
                      <a:pt x="867" y="3181"/>
                      <a:pt x="867" y="3170"/>
                    </a:cubicBezTo>
                    <a:lnTo>
                      <a:pt x="867" y="3003"/>
                    </a:lnTo>
                    <a:lnTo>
                      <a:pt x="1001" y="3003"/>
                    </a:lnTo>
                    <a:lnTo>
                      <a:pt x="1001" y="2803"/>
                    </a:lnTo>
                    <a:cubicBezTo>
                      <a:pt x="968" y="2069"/>
                      <a:pt x="934" y="1402"/>
                      <a:pt x="834" y="701"/>
                    </a:cubicBezTo>
                    <a:lnTo>
                      <a:pt x="834" y="534"/>
                    </a:lnTo>
                    <a:lnTo>
                      <a:pt x="834" y="501"/>
                    </a:lnTo>
                    <a:cubicBezTo>
                      <a:pt x="834" y="401"/>
                      <a:pt x="801" y="334"/>
                      <a:pt x="801" y="301"/>
                    </a:cubicBezTo>
                    <a:lnTo>
                      <a:pt x="801" y="635"/>
                    </a:lnTo>
                    <a:lnTo>
                      <a:pt x="767" y="668"/>
                    </a:lnTo>
                    <a:lnTo>
                      <a:pt x="767" y="67"/>
                    </a:lnTo>
                    <a:cubicBezTo>
                      <a:pt x="767" y="34"/>
                      <a:pt x="534" y="34"/>
                      <a:pt x="534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5" name="Google Shape;5660;p44">
                <a:extLst>
                  <a:ext uri="{FF2B5EF4-FFF2-40B4-BE49-F238E27FC236}">
                    <a16:creationId xmlns:a16="http://schemas.microsoft.com/office/drawing/2014/main" xmlns="" id="{EE337371-B7B7-4A88-B045-DB130B3D05D1}"/>
                  </a:ext>
                </a:extLst>
              </p:cNvPr>
              <p:cNvSpPr/>
              <p:nvPr/>
            </p:nvSpPr>
            <p:spPr>
              <a:xfrm>
                <a:off x="-658840" y="1034980"/>
                <a:ext cx="67364" cy="146830"/>
              </a:xfrm>
              <a:custGeom>
                <a:avLst/>
                <a:gdLst/>
                <a:ahLst/>
                <a:cxnLst/>
                <a:rect l="l" t="t" r="r" b="b"/>
                <a:pathLst>
                  <a:path w="1002" h="2184" extrusionOk="0">
                    <a:moveTo>
                      <a:pt x="434" y="1"/>
                    </a:moveTo>
                    <a:lnTo>
                      <a:pt x="434" y="201"/>
                    </a:lnTo>
                    <a:lnTo>
                      <a:pt x="368" y="201"/>
                    </a:lnTo>
                    <a:lnTo>
                      <a:pt x="368" y="34"/>
                    </a:lnTo>
                    <a:cubicBezTo>
                      <a:pt x="368" y="68"/>
                      <a:pt x="167" y="101"/>
                      <a:pt x="167" y="101"/>
                    </a:cubicBezTo>
                    <a:lnTo>
                      <a:pt x="167" y="201"/>
                    </a:lnTo>
                    <a:cubicBezTo>
                      <a:pt x="134" y="234"/>
                      <a:pt x="101" y="268"/>
                      <a:pt x="101" y="334"/>
                    </a:cubicBezTo>
                    <a:lnTo>
                      <a:pt x="101" y="668"/>
                    </a:lnTo>
                    <a:cubicBezTo>
                      <a:pt x="101" y="535"/>
                      <a:pt x="34" y="401"/>
                      <a:pt x="34" y="301"/>
                    </a:cubicBezTo>
                    <a:cubicBezTo>
                      <a:pt x="34" y="368"/>
                      <a:pt x="1" y="468"/>
                      <a:pt x="1" y="535"/>
                    </a:cubicBezTo>
                    <a:lnTo>
                      <a:pt x="1" y="1702"/>
                    </a:lnTo>
                    <a:lnTo>
                      <a:pt x="34" y="1702"/>
                    </a:lnTo>
                    <a:lnTo>
                      <a:pt x="34" y="1869"/>
                    </a:lnTo>
                    <a:cubicBezTo>
                      <a:pt x="34" y="1880"/>
                      <a:pt x="53" y="1884"/>
                      <a:pt x="79" y="1884"/>
                    </a:cubicBezTo>
                    <a:cubicBezTo>
                      <a:pt x="130" y="1884"/>
                      <a:pt x="212" y="1869"/>
                      <a:pt x="234" y="1869"/>
                    </a:cubicBezTo>
                    <a:lnTo>
                      <a:pt x="301" y="1869"/>
                    </a:lnTo>
                    <a:cubicBezTo>
                      <a:pt x="301" y="1969"/>
                      <a:pt x="301" y="2069"/>
                      <a:pt x="334" y="2169"/>
                    </a:cubicBezTo>
                    <a:cubicBezTo>
                      <a:pt x="334" y="2180"/>
                      <a:pt x="364" y="2184"/>
                      <a:pt x="403" y="2184"/>
                    </a:cubicBezTo>
                    <a:cubicBezTo>
                      <a:pt x="483" y="2184"/>
                      <a:pt x="601" y="2169"/>
                      <a:pt x="601" y="2169"/>
                    </a:cubicBezTo>
                    <a:cubicBezTo>
                      <a:pt x="601" y="2180"/>
                      <a:pt x="627" y="2184"/>
                      <a:pt x="662" y="2184"/>
                    </a:cubicBezTo>
                    <a:cubicBezTo>
                      <a:pt x="731" y="2184"/>
                      <a:pt x="835" y="2169"/>
                      <a:pt x="835" y="2169"/>
                    </a:cubicBezTo>
                    <a:lnTo>
                      <a:pt x="835" y="2002"/>
                    </a:lnTo>
                    <a:cubicBezTo>
                      <a:pt x="935" y="2002"/>
                      <a:pt x="1001" y="2002"/>
                      <a:pt x="1001" y="1969"/>
                    </a:cubicBezTo>
                    <a:cubicBezTo>
                      <a:pt x="868" y="1836"/>
                      <a:pt x="868" y="1735"/>
                      <a:pt x="835" y="1702"/>
                    </a:cubicBezTo>
                    <a:cubicBezTo>
                      <a:pt x="868" y="1702"/>
                      <a:pt x="868" y="1702"/>
                      <a:pt x="868" y="1669"/>
                    </a:cubicBezTo>
                    <a:cubicBezTo>
                      <a:pt x="835" y="1302"/>
                      <a:pt x="768" y="902"/>
                      <a:pt x="701" y="568"/>
                    </a:cubicBezTo>
                    <a:lnTo>
                      <a:pt x="701" y="535"/>
                    </a:lnTo>
                    <a:cubicBezTo>
                      <a:pt x="701" y="435"/>
                      <a:pt x="668" y="368"/>
                      <a:pt x="668" y="268"/>
                    </a:cubicBezTo>
                    <a:lnTo>
                      <a:pt x="668" y="601"/>
                    </a:lnTo>
                    <a:lnTo>
                      <a:pt x="668" y="668"/>
                    </a:lnTo>
                    <a:cubicBezTo>
                      <a:pt x="668" y="435"/>
                      <a:pt x="634" y="268"/>
                      <a:pt x="634" y="68"/>
                    </a:cubicBezTo>
                    <a:cubicBezTo>
                      <a:pt x="634" y="34"/>
                      <a:pt x="434" y="34"/>
                      <a:pt x="434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6" name="Google Shape;5661;p44">
                <a:extLst>
                  <a:ext uri="{FF2B5EF4-FFF2-40B4-BE49-F238E27FC236}">
                    <a16:creationId xmlns:a16="http://schemas.microsoft.com/office/drawing/2014/main" xmlns="" id="{7AA0F83D-E060-43E7-BC7E-073F153BDFB9}"/>
                  </a:ext>
                </a:extLst>
              </p:cNvPr>
              <p:cNvSpPr/>
              <p:nvPr/>
            </p:nvSpPr>
            <p:spPr>
              <a:xfrm>
                <a:off x="-465957" y="943077"/>
                <a:ext cx="76306" cy="193891"/>
              </a:xfrm>
              <a:custGeom>
                <a:avLst/>
                <a:gdLst/>
                <a:ahLst/>
                <a:cxnLst/>
                <a:rect l="l" t="t" r="r" b="b"/>
                <a:pathLst>
                  <a:path w="1135" h="2884" extrusionOk="0">
                    <a:moveTo>
                      <a:pt x="601" y="0"/>
                    </a:moveTo>
                    <a:lnTo>
                      <a:pt x="601" y="200"/>
                    </a:lnTo>
                    <a:lnTo>
                      <a:pt x="567" y="200"/>
                    </a:lnTo>
                    <a:lnTo>
                      <a:pt x="567" y="34"/>
                    </a:lnTo>
                    <a:cubicBezTo>
                      <a:pt x="567" y="67"/>
                      <a:pt x="334" y="67"/>
                      <a:pt x="334" y="100"/>
                    </a:cubicBezTo>
                    <a:lnTo>
                      <a:pt x="334" y="200"/>
                    </a:lnTo>
                    <a:cubicBezTo>
                      <a:pt x="301" y="234"/>
                      <a:pt x="267" y="267"/>
                      <a:pt x="267" y="334"/>
                    </a:cubicBezTo>
                    <a:cubicBezTo>
                      <a:pt x="267" y="401"/>
                      <a:pt x="267" y="434"/>
                      <a:pt x="234" y="534"/>
                    </a:cubicBezTo>
                    <a:lnTo>
                      <a:pt x="234" y="267"/>
                    </a:lnTo>
                    <a:cubicBezTo>
                      <a:pt x="67" y="934"/>
                      <a:pt x="0" y="1668"/>
                      <a:pt x="134" y="2369"/>
                    </a:cubicBezTo>
                    <a:lnTo>
                      <a:pt x="134" y="2569"/>
                    </a:lnTo>
                    <a:cubicBezTo>
                      <a:pt x="134" y="2580"/>
                      <a:pt x="164" y="2584"/>
                      <a:pt x="203" y="2584"/>
                    </a:cubicBezTo>
                    <a:cubicBezTo>
                      <a:pt x="282" y="2584"/>
                      <a:pt x="401" y="2569"/>
                      <a:pt x="401" y="2569"/>
                    </a:cubicBezTo>
                    <a:lnTo>
                      <a:pt x="434" y="2569"/>
                    </a:lnTo>
                    <a:cubicBezTo>
                      <a:pt x="434" y="2669"/>
                      <a:pt x="434" y="2769"/>
                      <a:pt x="467" y="2869"/>
                    </a:cubicBezTo>
                    <a:cubicBezTo>
                      <a:pt x="467" y="2880"/>
                      <a:pt x="497" y="2884"/>
                      <a:pt x="537" y="2884"/>
                    </a:cubicBezTo>
                    <a:cubicBezTo>
                      <a:pt x="616" y="2884"/>
                      <a:pt x="734" y="2869"/>
                      <a:pt x="734" y="2869"/>
                    </a:cubicBezTo>
                    <a:lnTo>
                      <a:pt x="734" y="2836"/>
                    </a:lnTo>
                    <a:cubicBezTo>
                      <a:pt x="734" y="2847"/>
                      <a:pt x="760" y="2850"/>
                      <a:pt x="795" y="2850"/>
                    </a:cubicBezTo>
                    <a:cubicBezTo>
                      <a:pt x="864" y="2850"/>
                      <a:pt x="968" y="2836"/>
                      <a:pt x="968" y="2836"/>
                    </a:cubicBezTo>
                    <a:lnTo>
                      <a:pt x="968" y="2669"/>
                    </a:lnTo>
                    <a:cubicBezTo>
                      <a:pt x="1068" y="2669"/>
                      <a:pt x="1135" y="2669"/>
                      <a:pt x="1135" y="2602"/>
                    </a:cubicBezTo>
                    <a:cubicBezTo>
                      <a:pt x="1068" y="2435"/>
                      <a:pt x="1001" y="2402"/>
                      <a:pt x="1001" y="2302"/>
                    </a:cubicBezTo>
                    <a:lnTo>
                      <a:pt x="1068" y="2302"/>
                    </a:lnTo>
                    <a:lnTo>
                      <a:pt x="934" y="701"/>
                    </a:lnTo>
                    <a:lnTo>
                      <a:pt x="934" y="501"/>
                    </a:lnTo>
                    <a:cubicBezTo>
                      <a:pt x="934" y="401"/>
                      <a:pt x="901" y="334"/>
                      <a:pt x="901" y="267"/>
                    </a:cubicBezTo>
                    <a:cubicBezTo>
                      <a:pt x="834" y="401"/>
                      <a:pt x="834" y="534"/>
                      <a:pt x="801" y="701"/>
                    </a:cubicBezTo>
                    <a:lnTo>
                      <a:pt x="801" y="67"/>
                    </a:lnTo>
                    <a:cubicBezTo>
                      <a:pt x="801" y="34"/>
                      <a:pt x="601" y="34"/>
                      <a:pt x="60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7" name="Google Shape;5662;p44">
                <a:extLst>
                  <a:ext uri="{FF2B5EF4-FFF2-40B4-BE49-F238E27FC236}">
                    <a16:creationId xmlns:a16="http://schemas.microsoft.com/office/drawing/2014/main" xmlns="" id="{86503399-DA5C-40BB-ABAE-6A31A094FAB0}"/>
                  </a:ext>
                </a:extLst>
              </p:cNvPr>
              <p:cNvSpPr/>
              <p:nvPr/>
            </p:nvSpPr>
            <p:spPr>
              <a:xfrm>
                <a:off x="-4558644" y="732107"/>
                <a:ext cx="4031899" cy="4484093"/>
              </a:xfrm>
              <a:custGeom>
                <a:avLst/>
                <a:gdLst/>
                <a:ahLst/>
                <a:cxnLst/>
                <a:rect l="l" t="t" r="r" b="b"/>
                <a:pathLst>
                  <a:path w="55507" h="56183" extrusionOk="0">
                    <a:moveTo>
                      <a:pt x="54740" y="1009"/>
                    </a:moveTo>
                    <a:cubicBezTo>
                      <a:pt x="54733" y="1066"/>
                      <a:pt x="54731" y="1120"/>
                      <a:pt x="54734" y="1174"/>
                    </a:cubicBezTo>
                    <a:lnTo>
                      <a:pt x="54734" y="1174"/>
                    </a:lnTo>
                    <a:lnTo>
                      <a:pt x="54740" y="1009"/>
                    </a:lnTo>
                    <a:close/>
                    <a:moveTo>
                      <a:pt x="1969" y="2210"/>
                    </a:moveTo>
                    <a:cubicBezTo>
                      <a:pt x="2002" y="2277"/>
                      <a:pt x="2035" y="2277"/>
                      <a:pt x="2102" y="2277"/>
                    </a:cubicBezTo>
                    <a:lnTo>
                      <a:pt x="1969" y="2277"/>
                    </a:lnTo>
                    <a:lnTo>
                      <a:pt x="1969" y="2210"/>
                    </a:lnTo>
                    <a:close/>
                    <a:moveTo>
                      <a:pt x="5538" y="55348"/>
                    </a:moveTo>
                    <a:cubicBezTo>
                      <a:pt x="4904" y="55381"/>
                      <a:pt x="4337" y="55482"/>
                      <a:pt x="3736" y="55548"/>
                    </a:cubicBezTo>
                    <a:lnTo>
                      <a:pt x="3736" y="55448"/>
                    </a:lnTo>
                    <a:cubicBezTo>
                      <a:pt x="4337" y="55381"/>
                      <a:pt x="4904" y="55381"/>
                      <a:pt x="5538" y="55348"/>
                    </a:cubicBezTo>
                    <a:close/>
                    <a:moveTo>
                      <a:pt x="7452" y="0"/>
                    </a:moveTo>
                    <a:cubicBezTo>
                      <a:pt x="5673" y="0"/>
                      <a:pt x="3900" y="40"/>
                      <a:pt x="2102" y="142"/>
                    </a:cubicBezTo>
                    <a:cubicBezTo>
                      <a:pt x="2202" y="142"/>
                      <a:pt x="2269" y="175"/>
                      <a:pt x="2369" y="175"/>
                    </a:cubicBezTo>
                    <a:lnTo>
                      <a:pt x="1969" y="175"/>
                    </a:lnTo>
                    <a:cubicBezTo>
                      <a:pt x="1735" y="175"/>
                      <a:pt x="1502" y="475"/>
                      <a:pt x="1301" y="475"/>
                    </a:cubicBezTo>
                    <a:cubicBezTo>
                      <a:pt x="1668" y="509"/>
                      <a:pt x="2035" y="509"/>
                      <a:pt x="2402" y="542"/>
                    </a:cubicBezTo>
                    <a:lnTo>
                      <a:pt x="1401" y="542"/>
                    </a:lnTo>
                    <a:cubicBezTo>
                      <a:pt x="1335" y="542"/>
                      <a:pt x="1201" y="809"/>
                      <a:pt x="1135" y="976"/>
                    </a:cubicBezTo>
                    <a:lnTo>
                      <a:pt x="868" y="976"/>
                    </a:lnTo>
                    <a:cubicBezTo>
                      <a:pt x="834" y="976"/>
                      <a:pt x="801" y="1676"/>
                      <a:pt x="801" y="1676"/>
                    </a:cubicBezTo>
                    <a:lnTo>
                      <a:pt x="868" y="1676"/>
                    </a:lnTo>
                    <a:cubicBezTo>
                      <a:pt x="901" y="1876"/>
                      <a:pt x="1001" y="2210"/>
                      <a:pt x="1035" y="2210"/>
                    </a:cubicBezTo>
                    <a:lnTo>
                      <a:pt x="1235" y="2210"/>
                    </a:lnTo>
                    <a:lnTo>
                      <a:pt x="1235" y="2310"/>
                    </a:lnTo>
                    <a:cubicBezTo>
                      <a:pt x="1135" y="2444"/>
                      <a:pt x="1001" y="2510"/>
                      <a:pt x="1001" y="2644"/>
                    </a:cubicBezTo>
                    <a:cubicBezTo>
                      <a:pt x="1001" y="2944"/>
                      <a:pt x="968" y="3177"/>
                      <a:pt x="968" y="3478"/>
                    </a:cubicBezTo>
                    <a:cubicBezTo>
                      <a:pt x="968" y="3444"/>
                      <a:pt x="901" y="3444"/>
                      <a:pt x="901" y="3378"/>
                    </a:cubicBezTo>
                    <a:cubicBezTo>
                      <a:pt x="901" y="3111"/>
                      <a:pt x="901" y="2810"/>
                      <a:pt x="868" y="2510"/>
                    </a:cubicBezTo>
                    <a:cubicBezTo>
                      <a:pt x="868" y="2710"/>
                      <a:pt x="801" y="2977"/>
                      <a:pt x="801" y="3177"/>
                    </a:cubicBezTo>
                    <a:cubicBezTo>
                      <a:pt x="634" y="4979"/>
                      <a:pt x="401" y="6713"/>
                      <a:pt x="234" y="8515"/>
                    </a:cubicBezTo>
                    <a:cubicBezTo>
                      <a:pt x="201" y="10449"/>
                      <a:pt x="134" y="12351"/>
                      <a:pt x="67" y="14285"/>
                    </a:cubicBezTo>
                    <a:cubicBezTo>
                      <a:pt x="0" y="19055"/>
                      <a:pt x="0" y="23859"/>
                      <a:pt x="67" y="28662"/>
                    </a:cubicBezTo>
                    <a:cubicBezTo>
                      <a:pt x="234" y="37168"/>
                      <a:pt x="734" y="45641"/>
                      <a:pt x="1401" y="54081"/>
                    </a:cubicBezTo>
                    <a:lnTo>
                      <a:pt x="1335" y="54081"/>
                    </a:lnTo>
                    <a:cubicBezTo>
                      <a:pt x="1301" y="54081"/>
                      <a:pt x="1301" y="54481"/>
                      <a:pt x="1235" y="54681"/>
                    </a:cubicBezTo>
                    <a:cubicBezTo>
                      <a:pt x="1235" y="54748"/>
                      <a:pt x="1235" y="54814"/>
                      <a:pt x="1201" y="54814"/>
                    </a:cubicBezTo>
                    <a:lnTo>
                      <a:pt x="1301" y="54814"/>
                    </a:lnTo>
                    <a:cubicBezTo>
                      <a:pt x="1333" y="55006"/>
                      <a:pt x="1396" y="55350"/>
                      <a:pt x="1460" y="55350"/>
                    </a:cubicBezTo>
                    <a:cubicBezTo>
                      <a:pt x="1462" y="55350"/>
                      <a:pt x="1465" y="55350"/>
                      <a:pt x="1468" y="55348"/>
                    </a:cubicBezTo>
                    <a:cubicBezTo>
                      <a:pt x="1735" y="55348"/>
                      <a:pt x="2002" y="55315"/>
                      <a:pt x="2302" y="55315"/>
                    </a:cubicBezTo>
                    <a:cubicBezTo>
                      <a:pt x="2302" y="55415"/>
                      <a:pt x="2335" y="55582"/>
                      <a:pt x="2335" y="55715"/>
                    </a:cubicBezTo>
                    <a:cubicBezTo>
                      <a:pt x="2169" y="55715"/>
                      <a:pt x="2035" y="55748"/>
                      <a:pt x="1868" y="55748"/>
                    </a:cubicBezTo>
                    <a:cubicBezTo>
                      <a:pt x="2035" y="55748"/>
                      <a:pt x="2169" y="55848"/>
                      <a:pt x="2335" y="55882"/>
                    </a:cubicBezTo>
                    <a:lnTo>
                      <a:pt x="2335" y="55982"/>
                    </a:lnTo>
                    <a:cubicBezTo>
                      <a:pt x="2352" y="56115"/>
                      <a:pt x="2527" y="56182"/>
                      <a:pt x="2698" y="56182"/>
                    </a:cubicBezTo>
                    <a:cubicBezTo>
                      <a:pt x="2869" y="56182"/>
                      <a:pt x="3036" y="56115"/>
                      <a:pt x="3036" y="55982"/>
                    </a:cubicBezTo>
                    <a:lnTo>
                      <a:pt x="3169" y="55982"/>
                    </a:lnTo>
                    <a:cubicBezTo>
                      <a:pt x="3236" y="56015"/>
                      <a:pt x="3311" y="56032"/>
                      <a:pt x="3382" y="56032"/>
                    </a:cubicBezTo>
                    <a:cubicBezTo>
                      <a:pt x="3453" y="56032"/>
                      <a:pt x="3520" y="56015"/>
                      <a:pt x="3570" y="55982"/>
                    </a:cubicBezTo>
                    <a:cubicBezTo>
                      <a:pt x="5838" y="55982"/>
                      <a:pt x="8140" y="55915"/>
                      <a:pt x="10375" y="55815"/>
                    </a:cubicBezTo>
                    <a:lnTo>
                      <a:pt x="18647" y="55448"/>
                    </a:lnTo>
                    <a:cubicBezTo>
                      <a:pt x="24184" y="55215"/>
                      <a:pt x="29722" y="55115"/>
                      <a:pt x="35226" y="55015"/>
                    </a:cubicBezTo>
                    <a:cubicBezTo>
                      <a:pt x="38081" y="54992"/>
                      <a:pt x="40966" y="54923"/>
                      <a:pt x="43841" y="54923"/>
                    </a:cubicBezTo>
                    <a:cubicBezTo>
                      <a:pt x="45199" y="54923"/>
                      <a:pt x="46553" y="54938"/>
                      <a:pt x="47901" y="54981"/>
                    </a:cubicBezTo>
                    <a:cubicBezTo>
                      <a:pt x="48435" y="55015"/>
                      <a:pt x="48935" y="55015"/>
                      <a:pt x="49502" y="55048"/>
                    </a:cubicBezTo>
                    <a:cubicBezTo>
                      <a:pt x="50537" y="55148"/>
                      <a:pt x="51604" y="55315"/>
                      <a:pt x="52605" y="55615"/>
                    </a:cubicBezTo>
                    <a:cubicBezTo>
                      <a:pt x="52619" y="55618"/>
                      <a:pt x="52633" y="55620"/>
                      <a:pt x="52646" y="55620"/>
                    </a:cubicBezTo>
                    <a:cubicBezTo>
                      <a:pt x="52759" y="55620"/>
                      <a:pt x="52842" y="55501"/>
                      <a:pt x="52872" y="55381"/>
                    </a:cubicBezTo>
                    <a:cubicBezTo>
                      <a:pt x="52938" y="55381"/>
                      <a:pt x="53005" y="55448"/>
                      <a:pt x="53072" y="55448"/>
                    </a:cubicBezTo>
                    <a:cubicBezTo>
                      <a:pt x="53134" y="55458"/>
                      <a:pt x="53189" y="55466"/>
                      <a:pt x="53239" y="55466"/>
                    </a:cubicBezTo>
                    <a:cubicBezTo>
                      <a:pt x="53351" y="55466"/>
                      <a:pt x="53436" y="55430"/>
                      <a:pt x="53505" y="55315"/>
                    </a:cubicBezTo>
                    <a:lnTo>
                      <a:pt x="53505" y="55615"/>
                    </a:lnTo>
                    <a:cubicBezTo>
                      <a:pt x="53505" y="55715"/>
                      <a:pt x="53680" y="55765"/>
                      <a:pt x="53856" y="55765"/>
                    </a:cubicBezTo>
                    <a:cubicBezTo>
                      <a:pt x="54031" y="55765"/>
                      <a:pt x="54206" y="55715"/>
                      <a:pt x="54206" y="55615"/>
                    </a:cubicBezTo>
                    <a:lnTo>
                      <a:pt x="54206" y="55448"/>
                    </a:lnTo>
                    <a:cubicBezTo>
                      <a:pt x="54221" y="55553"/>
                      <a:pt x="54364" y="55604"/>
                      <a:pt x="54518" y="55604"/>
                    </a:cubicBezTo>
                    <a:cubicBezTo>
                      <a:pt x="54705" y="55604"/>
                      <a:pt x="54906" y="55528"/>
                      <a:pt x="54906" y="55381"/>
                    </a:cubicBezTo>
                    <a:lnTo>
                      <a:pt x="54906" y="54981"/>
                    </a:lnTo>
                    <a:cubicBezTo>
                      <a:pt x="55106" y="54981"/>
                      <a:pt x="55373" y="54914"/>
                      <a:pt x="55373" y="54781"/>
                    </a:cubicBezTo>
                    <a:lnTo>
                      <a:pt x="55373" y="54281"/>
                    </a:lnTo>
                    <a:cubicBezTo>
                      <a:pt x="55440" y="54214"/>
                      <a:pt x="55507" y="54181"/>
                      <a:pt x="55507" y="54114"/>
                    </a:cubicBezTo>
                    <a:cubicBezTo>
                      <a:pt x="55407" y="45207"/>
                      <a:pt x="55373" y="36368"/>
                      <a:pt x="55340" y="27495"/>
                    </a:cubicBezTo>
                    <a:cubicBezTo>
                      <a:pt x="55273" y="23625"/>
                      <a:pt x="55273" y="19789"/>
                      <a:pt x="55240" y="15920"/>
                    </a:cubicBezTo>
                    <a:cubicBezTo>
                      <a:pt x="55240" y="13985"/>
                      <a:pt x="55207" y="12017"/>
                      <a:pt x="55207" y="10116"/>
                    </a:cubicBezTo>
                    <a:cubicBezTo>
                      <a:pt x="55240" y="7547"/>
                      <a:pt x="55106" y="5045"/>
                      <a:pt x="54906" y="2510"/>
                    </a:cubicBezTo>
                    <a:cubicBezTo>
                      <a:pt x="54906" y="2277"/>
                      <a:pt x="54906" y="2010"/>
                      <a:pt x="54873" y="1776"/>
                    </a:cubicBezTo>
                    <a:cubicBezTo>
                      <a:pt x="54873" y="1810"/>
                      <a:pt x="54873" y="1810"/>
                      <a:pt x="54806" y="1843"/>
                    </a:cubicBezTo>
                    <a:lnTo>
                      <a:pt x="54806" y="1710"/>
                    </a:lnTo>
                    <a:cubicBezTo>
                      <a:pt x="54806" y="1552"/>
                      <a:pt x="54744" y="1373"/>
                      <a:pt x="54734" y="1174"/>
                    </a:cubicBezTo>
                    <a:lnTo>
                      <a:pt x="54734" y="1174"/>
                    </a:lnTo>
                    <a:lnTo>
                      <a:pt x="54706" y="2010"/>
                    </a:lnTo>
                    <a:lnTo>
                      <a:pt x="54539" y="2177"/>
                    </a:lnTo>
                    <a:lnTo>
                      <a:pt x="54539" y="1676"/>
                    </a:lnTo>
                    <a:cubicBezTo>
                      <a:pt x="54573" y="1543"/>
                      <a:pt x="54573" y="1443"/>
                      <a:pt x="54539" y="1343"/>
                    </a:cubicBezTo>
                    <a:lnTo>
                      <a:pt x="54539" y="375"/>
                    </a:lnTo>
                    <a:cubicBezTo>
                      <a:pt x="54539" y="342"/>
                      <a:pt x="54206" y="309"/>
                      <a:pt x="53972" y="275"/>
                    </a:cubicBezTo>
                    <a:cubicBezTo>
                      <a:pt x="53939" y="175"/>
                      <a:pt x="53872" y="109"/>
                      <a:pt x="53772" y="109"/>
                    </a:cubicBezTo>
                    <a:cubicBezTo>
                      <a:pt x="46204" y="195"/>
                      <a:pt x="38660" y="282"/>
                      <a:pt x="31076" y="282"/>
                    </a:cubicBezTo>
                    <a:cubicBezTo>
                      <a:pt x="29903" y="282"/>
                      <a:pt x="28729" y="280"/>
                      <a:pt x="27553" y="275"/>
                    </a:cubicBezTo>
                    <a:cubicBezTo>
                      <a:pt x="23851" y="275"/>
                      <a:pt x="20081" y="209"/>
                      <a:pt x="16379" y="142"/>
                    </a:cubicBezTo>
                    <a:cubicBezTo>
                      <a:pt x="14544" y="109"/>
                      <a:pt x="12676" y="109"/>
                      <a:pt x="10842" y="42"/>
                    </a:cubicBezTo>
                    <a:cubicBezTo>
                      <a:pt x="9704" y="16"/>
                      <a:pt x="8577" y="0"/>
                      <a:pt x="7452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  <p:grpSp>
        <p:nvGrpSpPr>
          <p:cNvPr id="2126" name="Google Shape;2126;p34"/>
          <p:cNvGrpSpPr/>
          <p:nvPr/>
        </p:nvGrpSpPr>
        <p:grpSpPr>
          <a:xfrm>
            <a:off x="8423900" y="75983"/>
            <a:ext cx="584238" cy="393281"/>
            <a:chOff x="2036625" y="1283600"/>
            <a:chExt cx="333450" cy="224450"/>
          </a:xfrm>
        </p:grpSpPr>
        <p:sp>
          <p:nvSpPr>
            <p:cNvPr id="2127" name="Google Shape;2127;p34"/>
            <p:cNvSpPr/>
            <p:nvPr/>
          </p:nvSpPr>
          <p:spPr>
            <a:xfrm>
              <a:off x="2161050" y="1309575"/>
              <a:ext cx="91125" cy="62200"/>
            </a:xfrm>
            <a:custGeom>
              <a:avLst/>
              <a:gdLst/>
              <a:ahLst/>
              <a:cxnLst/>
              <a:rect l="l" t="t" r="r" b="b"/>
              <a:pathLst>
                <a:path w="3645" h="2488" extrusionOk="0">
                  <a:moveTo>
                    <a:pt x="194" y="1"/>
                  </a:moveTo>
                  <a:cubicBezTo>
                    <a:pt x="101" y="1"/>
                    <a:pt x="1" y="117"/>
                    <a:pt x="60" y="206"/>
                  </a:cubicBezTo>
                  <a:cubicBezTo>
                    <a:pt x="1061" y="1107"/>
                    <a:pt x="2262" y="1774"/>
                    <a:pt x="3363" y="2474"/>
                  </a:cubicBezTo>
                  <a:cubicBezTo>
                    <a:pt x="3386" y="2484"/>
                    <a:pt x="3409" y="2488"/>
                    <a:pt x="3430" y="2488"/>
                  </a:cubicBezTo>
                  <a:cubicBezTo>
                    <a:pt x="3562" y="2488"/>
                    <a:pt x="3644" y="2332"/>
                    <a:pt x="3530" y="2274"/>
                  </a:cubicBezTo>
                  <a:cubicBezTo>
                    <a:pt x="2496" y="1474"/>
                    <a:pt x="1395" y="540"/>
                    <a:pt x="227" y="6"/>
                  </a:cubicBezTo>
                  <a:cubicBezTo>
                    <a:pt x="217" y="2"/>
                    <a:pt x="205" y="1"/>
                    <a:pt x="19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8" name="Google Shape;2128;p34"/>
            <p:cNvSpPr/>
            <p:nvPr/>
          </p:nvSpPr>
          <p:spPr>
            <a:xfrm>
              <a:off x="2187625" y="1317500"/>
              <a:ext cx="51900" cy="71475"/>
            </a:xfrm>
            <a:custGeom>
              <a:avLst/>
              <a:gdLst/>
              <a:ahLst/>
              <a:cxnLst/>
              <a:rect l="l" t="t" r="r" b="b"/>
              <a:pathLst>
                <a:path w="2076" h="2859" extrusionOk="0">
                  <a:moveTo>
                    <a:pt x="1955" y="0"/>
                  </a:moveTo>
                  <a:cubicBezTo>
                    <a:pt x="1935" y="0"/>
                    <a:pt x="1916" y="7"/>
                    <a:pt x="1900" y="23"/>
                  </a:cubicBezTo>
                  <a:cubicBezTo>
                    <a:pt x="1232" y="857"/>
                    <a:pt x="599" y="1791"/>
                    <a:pt x="65" y="2658"/>
                  </a:cubicBezTo>
                  <a:cubicBezTo>
                    <a:pt x="1" y="2765"/>
                    <a:pt x="60" y="2858"/>
                    <a:pt x="146" y="2858"/>
                  </a:cubicBezTo>
                  <a:cubicBezTo>
                    <a:pt x="194" y="2858"/>
                    <a:pt x="251" y="2829"/>
                    <a:pt x="298" y="2758"/>
                  </a:cubicBezTo>
                  <a:cubicBezTo>
                    <a:pt x="932" y="1924"/>
                    <a:pt x="1499" y="1023"/>
                    <a:pt x="2000" y="89"/>
                  </a:cubicBezTo>
                  <a:cubicBezTo>
                    <a:pt x="2076" y="64"/>
                    <a:pt x="2017" y="0"/>
                    <a:pt x="195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9" name="Google Shape;2129;p34"/>
            <p:cNvSpPr/>
            <p:nvPr/>
          </p:nvSpPr>
          <p:spPr>
            <a:xfrm>
              <a:off x="2207575" y="1296950"/>
              <a:ext cx="16700" cy="105550"/>
            </a:xfrm>
            <a:custGeom>
              <a:avLst/>
              <a:gdLst/>
              <a:ahLst/>
              <a:cxnLst/>
              <a:rect l="l" t="t" r="r" b="b"/>
              <a:pathLst>
                <a:path w="668" h="4222" extrusionOk="0">
                  <a:moveTo>
                    <a:pt x="139" y="0"/>
                  </a:moveTo>
                  <a:cubicBezTo>
                    <a:pt x="91" y="0"/>
                    <a:pt x="34" y="33"/>
                    <a:pt x="34" y="111"/>
                  </a:cubicBezTo>
                  <a:cubicBezTo>
                    <a:pt x="1" y="1345"/>
                    <a:pt x="1" y="2946"/>
                    <a:pt x="334" y="4147"/>
                  </a:cubicBezTo>
                  <a:cubicBezTo>
                    <a:pt x="348" y="4200"/>
                    <a:pt x="377" y="4222"/>
                    <a:pt x="407" y="4222"/>
                  </a:cubicBezTo>
                  <a:cubicBezTo>
                    <a:pt x="453" y="4222"/>
                    <a:pt x="501" y="4174"/>
                    <a:pt x="501" y="4114"/>
                  </a:cubicBezTo>
                  <a:cubicBezTo>
                    <a:pt x="668" y="2846"/>
                    <a:pt x="434" y="1312"/>
                    <a:pt x="201" y="44"/>
                  </a:cubicBezTo>
                  <a:cubicBezTo>
                    <a:pt x="201" y="16"/>
                    <a:pt x="172" y="0"/>
                    <a:pt x="13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0" name="Google Shape;2130;p34"/>
            <p:cNvSpPr/>
            <p:nvPr/>
          </p:nvSpPr>
          <p:spPr>
            <a:xfrm>
              <a:off x="2156700" y="1337025"/>
              <a:ext cx="117625" cy="23575"/>
            </a:xfrm>
            <a:custGeom>
              <a:avLst/>
              <a:gdLst/>
              <a:ahLst/>
              <a:cxnLst/>
              <a:rect l="l" t="t" r="r" b="b"/>
              <a:pathLst>
                <a:path w="4705" h="943" extrusionOk="0">
                  <a:moveTo>
                    <a:pt x="4254" y="0"/>
                  </a:moveTo>
                  <a:cubicBezTo>
                    <a:pt x="2895" y="0"/>
                    <a:pt x="1448" y="310"/>
                    <a:pt x="168" y="676"/>
                  </a:cubicBezTo>
                  <a:cubicBezTo>
                    <a:pt x="1" y="709"/>
                    <a:pt x="34" y="943"/>
                    <a:pt x="201" y="943"/>
                  </a:cubicBezTo>
                  <a:cubicBezTo>
                    <a:pt x="1669" y="743"/>
                    <a:pt x="3203" y="509"/>
                    <a:pt x="4604" y="109"/>
                  </a:cubicBezTo>
                  <a:cubicBezTo>
                    <a:pt x="4704" y="109"/>
                    <a:pt x="4704" y="9"/>
                    <a:pt x="4638" y="9"/>
                  </a:cubicBezTo>
                  <a:cubicBezTo>
                    <a:pt x="4511" y="3"/>
                    <a:pt x="4383" y="0"/>
                    <a:pt x="425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1" name="Google Shape;2131;p34"/>
            <p:cNvSpPr/>
            <p:nvPr/>
          </p:nvSpPr>
          <p:spPr>
            <a:xfrm>
              <a:off x="2318500" y="1414650"/>
              <a:ext cx="33375" cy="92325"/>
            </a:xfrm>
            <a:custGeom>
              <a:avLst/>
              <a:gdLst/>
              <a:ahLst/>
              <a:cxnLst/>
              <a:rect l="l" t="t" r="r" b="b"/>
              <a:pathLst>
                <a:path w="1335" h="3693" extrusionOk="0">
                  <a:moveTo>
                    <a:pt x="1237" y="0"/>
                  </a:moveTo>
                  <a:cubicBezTo>
                    <a:pt x="1208" y="0"/>
                    <a:pt x="1180" y="22"/>
                    <a:pt x="1168" y="73"/>
                  </a:cubicBezTo>
                  <a:cubicBezTo>
                    <a:pt x="901" y="640"/>
                    <a:pt x="734" y="1240"/>
                    <a:pt x="534" y="1807"/>
                  </a:cubicBezTo>
                  <a:cubicBezTo>
                    <a:pt x="334" y="2408"/>
                    <a:pt x="67" y="2975"/>
                    <a:pt x="0" y="3609"/>
                  </a:cubicBezTo>
                  <a:cubicBezTo>
                    <a:pt x="0" y="3651"/>
                    <a:pt x="40" y="3693"/>
                    <a:pt x="87" y="3693"/>
                  </a:cubicBezTo>
                  <a:cubicBezTo>
                    <a:pt x="113" y="3693"/>
                    <a:pt x="142" y="3679"/>
                    <a:pt x="167" y="3642"/>
                  </a:cubicBezTo>
                  <a:cubicBezTo>
                    <a:pt x="434" y="3142"/>
                    <a:pt x="567" y="2575"/>
                    <a:pt x="734" y="2007"/>
                  </a:cubicBezTo>
                  <a:cubicBezTo>
                    <a:pt x="934" y="1374"/>
                    <a:pt x="1168" y="773"/>
                    <a:pt x="1335" y="139"/>
                  </a:cubicBezTo>
                  <a:cubicBezTo>
                    <a:pt x="1335" y="57"/>
                    <a:pt x="1284" y="0"/>
                    <a:pt x="123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2" name="Google Shape;2132;p34"/>
            <p:cNvSpPr/>
            <p:nvPr/>
          </p:nvSpPr>
          <p:spPr>
            <a:xfrm>
              <a:off x="2294950" y="1444800"/>
              <a:ext cx="67625" cy="36000"/>
            </a:xfrm>
            <a:custGeom>
              <a:avLst/>
              <a:gdLst/>
              <a:ahLst/>
              <a:cxnLst/>
              <a:rect l="l" t="t" r="r" b="b"/>
              <a:pathLst>
                <a:path w="2705" h="1440" extrusionOk="0">
                  <a:moveTo>
                    <a:pt x="308" y="1"/>
                  </a:moveTo>
                  <a:cubicBezTo>
                    <a:pt x="305" y="10"/>
                    <a:pt x="302" y="19"/>
                    <a:pt x="297" y="28"/>
                  </a:cubicBezTo>
                  <a:lnTo>
                    <a:pt x="297" y="28"/>
                  </a:lnTo>
                  <a:cubicBezTo>
                    <a:pt x="275" y="17"/>
                    <a:pt x="253" y="12"/>
                    <a:pt x="232" y="12"/>
                  </a:cubicBezTo>
                  <a:cubicBezTo>
                    <a:pt x="98" y="12"/>
                    <a:pt x="1" y="211"/>
                    <a:pt x="142" y="268"/>
                  </a:cubicBezTo>
                  <a:cubicBezTo>
                    <a:pt x="142" y="268"/>
                    <a:pt x="142" y="268"/>
                    <a:pt x="142" y="268"/>
                  </a:cubicBezTo>
                  <a:lnTo>
                    <a:pt x="142" y="268"/>
                  </a:lnTo>
                  <a:cubicBezTo>
                    <a:pt x="203" y="314"/>
                    <a:pt x="243" y="339"/>
                    <a:pt x="282" y="355"/>
                  </a:cubicBezTo>
                  <a:lnTo>
                    <a:pt x="282" y="355"/>
                  </a:lnTo>
                  <a:cubicBezTo>
                    <a:pt x="981" y="785"/>
                    <a:pt x="1762" y="1154"/>
                    <a:pt x="2543" y="1435"/>
                  </a:cubicBezTo>
                  <a:cubicBezTo>
                    <a:pt x="2555" y="1438"/>
                    <a:pt x="2567" y="1440"/>
                    <a:pt x="2577" y="1440"/>
                  </a:cubicBezTo>
                  <a:cubicBezTo>
                    <a:pt x="2682" y="1440"/>
                    <a:pt x="2704" y="1299"/>
                    <a:pt x="2643" y="1268"/>
                  </a:cubicBezTo>
                  <a:cubicBezTo>
                    <a:pt x="1962" y="782"/>
                    <a:pt x="1155" y="390"/>
                    <a:pt x="375" y="62"/>
                  </a:cubicBezTo>
                  <a:lnTo>
                    <a:pt x="375" y="62"/>
                  </a:lnTo>
                  <a:cubicBezTo>
                    <a:pt x="352" y="41"/>
                    <a:pt x="329" y="21"/>
                    <a:pt x="30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3" name="Google Shape;2133;p34"/>
            <p:cNvSpPr/>
            <p:nvPr/>
          </p:nvSpPr>
          <p:spPr>
            <a:xfrm>
              <a:off x="2290275" y="1438750"/>
              <a:ext cx="79800" cy="61225"/>
            </a:xfrm>
            <a:custGeom>
              <a:avLst/>
              <a:gdLst/>
              <a:ahLst/>
              <a:cxnLst/>
              <a:rect l="l" t="t" r="r" b="b"/>
              <a:pathLst>
                <a:path w="3192" h="2449" extrusionOk="0">
                  <a:moveTo>
                    <a:pt x="3099" y="1"/>
                  </a:moveTo>
                  <a:cubicBezTo>
                    <a:pt x="3088" y="1"/>
                    <a:pt x="3076" y="3"/>
                    <a:pt x="3064" y="9"/>
                  </a:cubicBezTo>
                  <a:cubicBezTo>
                    <a:pt x="2530" y="343"/>
                    <a:pt x="1997" y="777"/>
                    <a:pt x="1496" y="1144"/>
                  </a:cubicBezTo>
                  <a:cubicBezTo>
                    <a:pt x="1029" y="1477"/>
                    <a:pt x="495" y="1811"/>
                    <a:pt x="62" y="2211"/>
                  </a:cubicBezTo>
                  <a:cubicBezTo>
                    <a:pt x="1" y="2302"/>
                    <a:pt x="106" y="2449"/>
                    <a:pt x="201" y="2449"/>
                  </a:cubicBezTo>
                  <a:cubicBezTo>
                    <a:pt x="211" y="2449"/>
                    <a:pt x="220" y="2447"/>
                    <a:pt x="229" y="2444"/>
                  </a:cubicBezTo>
                  <a:cubicBezTo>
                    <a:pt x="829" y="2144"/>
                    <a:pt x="1329" y="1677"/>
                    <a:pt x="1830" y="1310"/>
                  </a:cubicBezTo>
                  <a:cubicBezTo>
                    <a:pt x="2297" y="943"/>
                    <a:pt x="2730" y="610"/>
                    <a:pt x="3164" y="143"/>
                  </a:cubicBezTo>
                  <a:cubicBezTo>
                    <a:pt x="3191" y="60"/>
                    <a:pt x="3151" y="1"/>
                    <a:pt x="309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4" name="Google Shape;2134;p34"/>
            <p:cNvSpPr/>
            <p:nvPr/>
          </p:nvSpPr>
          <p:spPr>
            <a:xfrm>
              <a:off x="2315150" y="1422175"/>
              <a:ext cx="36725" cy="85875"/>
            </a:xfrm>
            <a:custGeom>
              <a:avLst/>
              <a:gdLst/>
              <a:ahLst/>
              <a:cxnLst/>
              <a:rect l="l" t="t" r="r" b="b"/>
              <a:pathLst>
                <a:path w="1469" h="3435" extrusionOk="0">
                  <a:moveTo>
                    <a:pt x="93" y="1"/>
                  </a:moveTo>
                  <a:cubicBezTo>
                    <a:pt x="74" y="1"/>
                    <a:pt x="55" y="2"/>
                    <a:pt x="34" y="5"/>
                  </a:cubicBezTo>
                  <a:cubicBezTo>
                    <a:pt x="1" y="5"/>
                    <a:pt x="1" y="172"/>
                    <a:pt x="68" y="172"/>
                  </a:cubicBezTo>
                  <a:cubicBezTo>
                    <a:pt x="401" y="272"/>
                    <a:pt x="735" y="1640"/>
                    <a:pt x="835" y="1940"/>
                  </a:cubicBezTo>
                  <a:cubicBezTo>
                    <a:pt x="1002" y="2440"/>
                    <a:pt x="1068" y="2941"/>
                    <a:pt x="1335" y="3374"/>
                  </a:cubicBezTo>
                  <a:cubicBezTo>
                    <a:pt x="1349" y="3416"/>
                    <a:pt x="1375" y="3435"/>
                    <a:pt x="1400" y="3435"/>
                  </a:cubicBezTo>
                  <a:cubicBezTo>
                    <a:pt x="1435" y="3435"/>
                    <a:pt x="1469" y="3399"/>
                    <a:pt x="1469" y="3341"/>
                  </a:cubicBezTo>
                  <a:cubicBezTo>
                    <a:pt x="1469" y="2507"/>
                    <a:pt x="1035" y="1640"/>
                    <a:pt x="701" y="873"/>
                  </a:cubicBezTo>
                  <a:cubicBezTo>
                    <a:pt x="574" y="618"/>
                    <a:pt x="477" y="1"/>
                    <a:pt x="9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5" name="Google Shape;2135;p34"/>
            <p:cNvSpPr/>
            <p:nvPr/>
          </p:nvSpPr>
          <p:spPr>
            <a:xfrm>
              <a:off x="2074150" y="1283600"/>
              <a:ext cx="20425" cy="14475"/>
            </a:xfrm>
            <a:custGeom>
              <a:avLst/>
              <a:gdLst/>
              <a:ahLst/>
              <a:cxnLst/>
              <a:rect l="l" t="t" r="r" b="b"/>
              <a:pathLst>
                <a:path w="817" h="579" extrusionOk="0">
                  <a:moveTo>
                    <a:pt x="393" y="0"/>
                  </a:moveTo>
                  <a:cubicBezTo>
                    <a:pt x="351" y="0"/>
                    <a:pt x="309" y="13"/>
                    <a:pt x="267" y="44"/>
                  </a:cubicBezTo>
                  <a:cubicBezTo>
                    <a:pt x="201" y="44"/>
                    <a:pt x="167" y="78"/>
                    <a:pt x="134" y="144"/>
                  </a:cubicBezTo>
                  <a:cubicBezTo>
                    <a:pt x="1" y="345"/>
                    <a:pt x="134" y="578"/>
                    <a:pt x="368" y="578"/>
                  </a:cubicBezTo>
                  <a:cubicBezTo>
                    <a:pt x="401" y="578"/>
                    <a:pt x="468" y="578"/>
                    <a:pt x="534" y="545"/>
                  </a:cubicBezTo>
                  <a:cubicBezTo>
                    <a:pt x="816" y="404"/>
                    <a:pt x="621" y="0"/>
                    <a:pt x="39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6" name="Google Shape;2136;p34"/>
            <p:cNvSpPr/>
            <p:nvPr/>
          </p:nvSpPr>
          <p:spPr>
            <a:xfrm>
              <a:off x="2036625" y="1335575"/>
              <a:ext cx="17550" cy="14200"/>
            </a:xfrm>
            <a:custGeom>
              <a:avLst/>
              <a:gdLst/>
              <a:ahLst/>
              <a:cxnLst/>
              <a:rect l="l" t="t" r="r" b="b"/>
              <a:pathLst>
                <a:path w="702" h="568" extrusionOk="0">
                  <a:moveTo>
                    <a:pt x="367" y="0"/>
                  </a:moveTo>
                  <a:cubicBezTo>
                    <a:pt x="1" y="0"/>
                    <a:pt x="1" y="567"/>
                    <a:pt x="367" y="567"/>
                  </a:cubicBezTo>
                  <a:cubicBezTo>
                    <a:pt x="701" y="567"/>
                    <a:pt x="701" y="0"/>
                    <a:pt x="36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7" name="Google Shape;2137;p34"/>
            <p:cNvSpPr/>
            <p:nvPr/>
          </p:nvSpPr>
          <p:spPr>
            <a:xfrm>
              <a:off x="2081650" y="1327225"/>
              <a:ext cx="15875" cy="11700"/>
            </a:xfrm>
            <a:custGeom>
              <a:avLst/>
              <a:gdLst/>
              <a:ahLst/>
              <a:cxnLst/>
              <a:rect l="l" t="t" r="r" b="b"/>
              <a:pathLst>
                <a:path w="635" h="468" extrusionOk="0">
                  <a:moveTo>
                    <a:pt x="334" y="1"/>
                  </a:moveTo>
                  <a:cubicBezTo>
                    <a:pt x="1" y="1"/>
                    <a:pt x="1" y="468"/>
                    <a:pt x="334" y="468"/>
                  </a:cubicBezTo>
                  <a:cubicBezTo>
                    <a:pt x="635" y="468"/>
                    <a:pt x="635" y="1"/>
                    <a:pt x="3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xmlns="" id="{068643AA-10DE-4B3A-9052-E2DAD253D3E5}"/>
                  </a:ext>
                </a:extLst>
              </p:cNvPr>
              <p:cNvSpPr txBox="1"/>
              <p:nvPr/>
            </p:nvSpPr>
            <p:spPr>
              <a:xfrm>
                <a:off x="464656" y="511770"/>
                <a:ext cx="8518166" cy="469545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kk-KZ" sz="2400" b="0" i="1" smtClean="0">
                        <a:solidFill>
                          <a:schemeClr val="tx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𝑦</m:t>
                    </m:r>
                    <m:r>
                      <a:rPr lang="kk-KZ" sz="2400" b="0" i="1" smtClean="0">
                        <a:solidFill>
                          <a:schemeClr val="tx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kk-KZ" sz="2400" b="0" i="1" smtClean="0">
                        <a:solidFill>
                          <a:schemeClr val="tx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𝑓</m:t>
                    </m:r>
                    <m:r>
                      <a:rPr lang="kk-KZ" sz="2400" b="0" i="1" smtClean="0">
                        <a:solidFill>
                          <a:schemeClr val="tx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kk-KZ" sz="2400" b="0" i="1" smtClean="0">
                        <a:solidFill>
                          <a:schemeClr val="tx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kk-KZ" sz="2400" b="0" i="1" smtClean="0">
                        <a:solidFill>
                          <a:schemeClr val="tx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kk-KZ" sz="2400" dirty="0">
                    <a:solidFill>
                      <a:schemeClr val="tx1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функциясы </a:t>
                </a:r>
                <a14:m>
                  <m:oMath xmlns:m="http://schemas.openxmlformats.org/officeDocument/2006/math">
                    <m:r>
                      <a:rPr lang="kk-KZ" sz="2400" b="0" i="1">
                        <a:solidFill>
                          <a:schemeClr val="tx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kk-KZ" sz="2400" b="0" i="1">
                        <a:solidFill>
                          <a:schemeClr val="tx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ru-KZ" sz="2400" i="1">
                            <a:solidFill>
                              <a:schemeClr val="tx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kk-KZ" sz="2400" b="0" i="1">
                            <a:solidFill>
                              <a:schemeClr val="tx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kk-KZ" sz="2400" b="0" i="1">
                            <a:solidFill>
                              <a:schemeClr val="tx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kk-KZ" sz="2400" dirty="0">
                    <a:solidFill>
                      <a:schemeClr val="tx1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нүктесінің маңында анықталсын. </a:t>
                </a:r>
              </a:p>
              <a:p>
                <a:r>
                  <a:rPr lang="ru-RU" sz="2400" b="1" dirty="0" err="1">
                    <a:solidFill>
                      <a:schemeClr val="tx1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Аргументтің</a:t>
                </a:r>
                <a:r>
                  <a:rPr lang="ru-RU" sz="2400" b="1" dirty="0">
                    <a:solidFill>
                      <a:schemeClr val="tx1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2400" b="1" dirty="0" err="1">
                    <a:solidFill>
                      <a:schemeClr val="tx1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өсімшесі</a:t>
                </a:r>
                <a:r>
                  <a:rPr lang="ru-RU" sz="2400" b="1" dirty="0">
                    <a:solidFill>
                      <a:schemeClr val="tx1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 </a:t>
                </a:r>
                <a:r>
                  <a:rPr lang="el-GR" sz="24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Δ</a:t>
                </a:r>
                <a:r>
                  <a:rPr lang="en-US" sz="2400" b="1" i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sz="24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 = </a:t>
                </a:r>
                <a:r>
                  <a:rPr lang="en-US" sz="2400" b="1" i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sz="24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 – </a:t>
                </a:r>
                <a:r>
                  <a:rPr lang="en-US" sz="2400" b="1" i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sz="2400" b="1" baseline="-25000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0</a:t>
                </a:r>
                <a:r>
                  <a:rPr lang="en-US" sz="2400" dirty="0">
                    <a:solidFill>
                      <a:schemeClr val="tx1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</a:t>
                </a:r>
                <a:r>
                  <a:rPr lang="ru-RU" sz="2400" dirty="0" err="1">
                    <a:solidFill>
                      <a:schemeClr val="tx1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Осыдан</a:t>
                </a:r>
                <a:r>
                  <a:rPr lang="ru-RU" sz="2400" dirty="0">
                    <a:solidFill>
                      <a:schemeClr val="tx1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 </a:t>
                </a:r>
                <a:r>
                  <a:rPr lang="en-US" sz="2400" b="1" i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sz="24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 = </a:t>
                </a:r>
                <a:r>
                  <a:rPr lang="en-US" sz="2400" b="1" i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sz="2400" b="1" baseline="-25000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0</a:t>
                </a:r>
                <a:r>
                  <a:rPr lang="en-US" sz="24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 + </a:t>
                </a:r>
                <a:r>
                  <a:rPr lang="el-GR" sz="24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Δ</a:t>
                </a:r>
                <a:r>
                  <a:rPr lang="en-US" sz="2400" b="1" i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sz="2400" dirty="0">
                    <a:solidFill>
                      <a:schemeClr val="tx1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 </a:t>
                </a:r>
                <a:r>
                  <a:rPr lang="ru-RU" sz="2400" dirty="0" err="1">
                    <a:solidFill>
                      <a:schemeClr val="tx1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екені</a:t>
                </a:r>
                <a:r>
                  <a:rPr lang="ru-RU" sz="2400" dirty="0">
                    <a:solidFill>
                      <a:schemeClr val="tx1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2400" dirty="0" err="1">
                    <a:solidFill>
                      <a:schemeClr val="tx1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шығады</a:t>
                </a:r>
                <a:r>
                  <a:rPr lang="ru-RU" sz="2400" dirty="0">
                    <a:solidFill>
                      <a:schemeClr val="tx1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</a:t>
                </a:r>
              </a:p>
              <a:p>
                <a:r>
                  <a:rPr lang="ru-RU" sz="2400" b="1" dirty="0" err="1">
                    <a:solidFill>
                      <a:schemeClr val="tx1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Функцияның</a:t>
                </a:r>
                <a:r>
                  <a:rPr lang="ru-RU" sz="2400" b="1" dirty="0">
                    <a:solidFill>
                      <a:schemeClr val="tx1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2400" b="1" dirty="0" err="1">
                    <a:solidFill>
                      <a:schemeClr val="tx1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өсімшесі</a:t>
                </a:r>
                <a:r>
                  <a:rPr lang="ru-RU" sz="2400" b="1" dirty="0">
                    <a:solidFill>
                      <a:schemeClr val="tx1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 </a:t>
                </a:r>
                <a:r>
                  <a:rPr lang="el-GR" sz="24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Δ</a:t>
                </a:r>
                <a:r>
                  <a:rPr lang="en-US" sz="24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y = </a:t>
                </a:r>
                <a:r>
                  <a:rPr lang="en-US" sz="2400" b="1" i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</a:t>
                </a:r>
                <a:r>
                  <a:rPr lang="en-US" sz="24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en-US" sz="2400" b="1" i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sz="2400" b="1" baseline="-25000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0</a:t>
                </a:r>
                <a:r>
                  <a:rPr lang="en-US" sz="24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 + </a:t>
                </a:r>
                <a:r>
                  <a:rPr lang="el-GR" sz="24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Δ</a:t>
                </a:r>
                <a:r>
                  <a:rPr lang="en-US" sz="2400" b="1" i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sz="24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 – </a:t>
                </a:r>
                <a:r>
                  <a:rPr lang="en-US" sz="2400" b="1" i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</a:t>
                </a:r>
                <a:r>
                  <a:rPr lang="en-US" sz="24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en-US" sz="2400" b="1" i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sz="2400" b="1" baseline="-25000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0</a:t>
                </a:r>
                <a:r>
                  <a:rPr lang="en-US" sz="24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). </a:t>
                </a:r>
              </a:p>
              <a:p>
                <a:r>
                  <a:rPr lang="ru-RU" sz="2400" b="1" i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Аны</a:t>
                </a:r>
                <a:r>
                  <a:rPr lang="kk-KZ" sz="2400" b="1" i="1" dirty="0" err="1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қтама</a:t>
                </a:r>
                <a:r>
                  <a:rPr lang="kk-KZ" sz="2400" b="1" i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</a:t>
                </a:r>
                <a:r>
                  <a:rPr lang="kk-KZ" sz="2400" b="1" i="1" dirty="0">
                    <a:solidFill>
                      <a:schemeClr val="tx1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Функция өсімшесінің аргумент өсімшесіне қатынасының аргумент өсімшесінің нөлге ұмтылғандағы шегі бар болса, ол шек функцияның </a:t>
                </a:r>
                <a:r>
                  <a:rPr lang="kk-KZ" sz="2400" b="1" i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туындысы </a:t>
                </a:r>
                <a:r>
                  <a:rPr lang="kk-KZ" sz="2400" b="1" i="1" dirty="0">
                    <a:solidFill>
                      <a:schemeClr val="tx1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деп аталады. </a:t>
                </a:r>
                <a:r>
                  <a:rPr lang="en-US" sz="2400" b="1" dirty="0">
                    <a:solidFill>
                      <a:schemeClr val="tx1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 </a:t>
                </a:r>
                <a:endParaRPr lang="kk-KZ" sz="2400" b="1" dirty="0">
                  <a:solidFill>
                    <a:schemeClr val="tx1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endParaRPr lang="ru-RU" sz="2400" dirty="0">
                  <a:solidFill>
                    <a:schemeClr val="tx1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endParaRPr lang="ru-RU" sz="1800" dirty="0">
                  <a:solidFill>
                    <a:schemeClr val="tx1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just"/>
                <a:r>
                  <a:rPr lang="kk-KZ" sz="2400" b="1" i="1" dirty="0">
                    <a:solidFill>
                      <a:schemeClr val="tx1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Оны былай белгілейді: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ru-KZ" sz="2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kk-KZ" sz="2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𝒇</m:t>
                        </m:r>
                      </m:e>
                      <m:sup>
                        <m:r>
                          <a:rPr lang="kk-KZ" sz="2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d>
                      <m:dPr>
                        <m:ctrlPr>
                          <a:rPr lang="ru-KZ" sz="2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ru-KZ" sz="24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kk-KZ" sz="24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kk-KZ" sz="24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𝟎</m:t>
                            </m:r>
                          </m:sub>
                        </m:sSub>
                      </m:e>
                    </m:d>
                    <m:r>
                      <a:rPr lang="kk-KZ" sz="24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; </m:t>
                    </m:r>
                    <m:sSup>
                      <m:sSupPr>
                        <m:ctrlPr>
                          <a:rPr lang="ru-KZ" sz="2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kk-KZ" sz="2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𝒚</m:t>
                        </m:r>
                      </m:e>
                      <m:sup>
                        <m:r>
                          <a:rPr lang="kk-KZ" sz="2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kk-KZ" sz="24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; </m:t>
                    </m:r>
                    <m:f>
                      <m:fPr>
                        <m:ctrlPr>
                          <a:rPr lang="ru-KZ" sz="2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kk-KZ" sz="2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𝒅𝒚</m:t>
                        </m:r>
                      </m:num>
                      <m:den>
                        <m:r>
                          <a:rPr lang="kk-KZ" sz="2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𝒅𝒙</m:t>
                        </m:r>
                      </m:den>
                    </m:f>
                    <m:r>
                      <a:rPr lang="kk-KZ" sz="24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; </m:t>
                    </m:r>
                    <m:f>
                      <m:fPr>
                        <m:ctrlPr>
                          <a:rPr lang="ru-KZ" sz="2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kk-KZ" sz="2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𝒅𝒇</m:t>
                        </m:r>
                        <m:r>
                          <a:rPr lang="kk-KZ" sz="2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sSub>
                          <m:sSubPr>
                            <m:ctrlPr>
                              <a:rPr lang="ru-KZ" sz="24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kk-KZ" sz="24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kk-KZ" sz="24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𝟎</m:t>
                            </m:r>
                          </m:sub>
                        </m:sSub>
                        <m:r>
                          <a:rPr lang="kk-KZ" sz="2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num>
                      <m:den>
                        <m:r>
                          <a:rPr lang="kk-KZ" sz="2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𝒅𝒙</m:t>
                        </m:r>
                      </m:den>
                    </m:f>
                  </m:oMath>
                </a14:m>
                <a:r>
                  <a:rPr lang="ru-RU" sz="24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ru-KZ" sz="2400" b="1" dirty="0">
                  <a:solidFill>
                    <a:schemeClr val="tx1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endParaRPr lang="ru-KZ" sz="2400" b="1" dirty="0">
                  <a:solidFill>
                    <a:schemeClr val="tx1">
                      <a:lumMod val="50000"/>
                    </a:schemeClr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068643AA-10DE-4B3A-9052-E2DAD253D3E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4656" y="511770"/>
                <a:ext cx="8518166" cy="4695453"/>
              </a:xfrm>
              <a:prstGeom prst="rect">
                <a:avLst/>
              </a:prstGeom>
              <a:blipFill>
                <a:blip r:embed="rId3"/>
                <a:stretch>
                  <a:fillRect l="-1073" t="-1039"/>
                </a:stretch>
              </a:blipFill>
            </p:spPr>
            <p:txBody>
              <a:bodyPr/>
              <a:lstStyle/>
              <a:p>
                <a:r>
                  <a:rPr lang="ru-KZ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A638D273-3844-4082-A68C-DEE4F9E96F8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15017" y="3321825"/>
            <a:ext cx="4128985" cy="7830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119458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5" name="Google Shape;2142;p35">
            <a:extLst>
              <a:ext uri="{FF2B5EF4-FFF2-40B4-BE49-F238E27FC236}">
                <a16:creationId xmlns:a16="http://schemas.microsoft.com/office/drawing/2014/main" xmlns="" id="{7FEDBB2A-63A8-4FCA-979B-BF14330BE856}"/>
              </a:ext>
            </a:extLst>
          </p:cNvPr>
          <p:cNvGrpSpPr/>
          <p:nvPr/>
        </p:nvGrpSpPr>
        <p:grpSpPr>
          <a:xfrm>
            <a:off x="-70828" y="1"/>
            <a:ext cx="6622616" cy="4944256"/>
            <a:chOff x="340837" y="114368"/>
            <a:chExt cx="8392713" cy="4814555"/>
          </a:xfrm>
        </p:grpSpPr>
        <p:grpSp>
          <p:nvGrpSpPr>
            <p:cNvPr id="196" name="Google Shape;2143;p35">
              <a:extLst>
                <a:ext uri="{FF2B5EF4-FFF2-40B4-BE49-F238E27FC236}">
                  <a16:creationId xmlns:a16="http://schemas.microsoft.com/office/drawing/2014/main" xmlns="" id="{16B0AB7A-D934-4AD6-BAB4-485D6118EC75}"/>
                </a:ext>
              </a:extLst>
            </p:cNvPr>
            <p:cNvGrpSpPr/>
            <p:nvPr/>
          </p:nvGrpSpPr>
          <p:grpSpPr>
            <a:xfrm>
              <a:off x="720775" y="168366"/>
              <a:ext cx="7613401" cy="425584"/>
              <a:chOff x="808125" y="969900"/>
              <a:chExt cx="5974575" cy="333975"/>
            </a:xfrm>
          </p:grpSpPr>
          <p:sp>
            <p:nvSpPr>
              <p:cNvPr id="336" name="Google Shape;2144;p35">
                <a:extLst>
                  <a:ext uri="{FF2B5EF4-FFF2-40B4-BE49-F238E27FC236}">
                    <a16:creationId xmlns:a16="http://schemas.microsoft.com/office/drawing/2014/main" xmlns="" id="{14DE5DD8-24F4-4429-8431-2DB3A61CA1DF}"/>
                  </a:ext>
                </a:extLst>
              </p:cNvPr>
              <p:cNvSpPr/>
              <p:nvPr/>
            </p:nvSpPr>
            <p:spPr>
              <a:xfrm>
                <a:off x="808125" y="969900"/>
                <a:ext cx="68475" cy="333975"/>
              </a:xfrm>
              <a:custGeom>
                <a:avLst/>
                <a:gdLst/>
                <a:ahLst/>
                <a:cxnLst/>
                <a:rect l="l" t="t" r="r" b="b"/>
                <a:pathLst>
                  <a:path w="2739" h="13359" extrusionOk="0">
                    <a:moveTo>
                      <a:pt x="0" y="0"/>
                    </a:moveTo>
                    <a:lnTo>
                      <a:pt x="0" y="13359"/>
                    </a:lnTo>
                    <a:lnTo>
                      <a:pt x="2739" y="13359"/>
                    </a:lnTo>
                    <a:lnTo>
                      <a:pt x="2739" y="0"/>
                    </a:lnTo>
                    <a:close/>
                  </a:path>
                </a:pathLst>
              </a:custGeom>
              <a:solidFill>
                <a:srgbClr val="29486D">
                  <a:alpha val="236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337" name="Google Shape;2145;p35">
                <a:extLst>
                  <a:ext uri="{FF2B5EF4-FFF2-40B4-BE49-F238E27FC236}">
                    <a16:creationId xmlns:a16="http://schemas.microsoft.com/office/drawing/2014/main" xmlns="" id="{E4293D07-CB15-49C2-8DA6-58F81E6AF604}"/>
                  </a:ext>
                </a:extLst>
              </p:cNvPr>
              <p:cNvSpPr/>
              <p:nvPr/>
            </p:nvSpPr>
            <p:spPr>
              <a:xfrm>
                <a:off x="920350" y="969900"/>
                <a:ext cx="68475" cy="333975"/>
              </a:xfrm>
              <a:custGeom>
                <a:avLst/>
                <a:gdLst/>
                <a:ahLst/>
                <a:cxnLst/>
                <a:rect l="l" t="t" r="r" b="b"/>
                <a:pathLst>
                  <a:path w="2739" h="13359" extrusionOk="0">
                    <a:moveTo>
                      <a:pt x="0" y="0"/>
                    </a:moveTo>
                    <a:lnTo>
                      <a:pt x="0" y="13359"/>
                    </a:lnTo>
                    <a:lnTo>
                      <a:pt x="2739" y="13359"/>
                    </a:lnTo>
                    <a:lnTo>
                      <a:pt x="2739" y="0"/>
                    </a:lnTo>
                    <a:close/>
                  </a:path>
                </a:pathLst>
              </a:custGeom>
              <a:solidFill>
                <a:srgbClr val="29486D">
                  <a:alpha val="236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338" name="Google Shape;2146;p35">
                <a:extLst>
                  <a:ext uri="{FF2B5EF4-FFF2-40B4-BE49-F238E27FC236}">
                    <a16:creationId xmlns:a16="http://schemas.microsoft.com/office/drawing/2014/main" xmlns="" id="{830BBF36-B0AB-4017-80EE-F82243F2A7E6}"/>
                  </a:ext>
                </a:extLst>
              </p:cNvPr>
              <p:cNvSpPr/>
              <p:nvPr/>
            </p:nvSpPr>
            <p:spPr>
              <a:xfrm>
                <a:off x="1334975" y="969900"/>
                <a:ext cx="68475" cy="333975"/>
              </a:xfrm>
              <a:custGeom>
                <a:avLst/>
                <a:gdLst/>
                <a:ahLst/>
                <a:cxnLst/>
                <a:rect l="l" t="t" r="r" b="b"/>
                <a:pathLst>
                  <a:path w="2739" h="13359" extrusionOk="0">
                    <a:moveTo>
                      <a:pt x="1" y="0"/>
                    </a:moveTo>
                    <a:lnTo>
                      <a:pt x="1" y="13359"/>
                    </a:lnTo>
                    <a:lnTo>
                      <a:pt x="2739" y="13359"/>
                    </a:lnTo>
                    <a:lnTo>
                      <a:pt x="2739" y="0"/>
                    </a:lnTo>
                    <a:close/>
                  </a:path>
                </a:pathLst>
              </a:custGeom>
              <a:solidFill>
                <a:srgbClr val="29486D">
                  <a:alpha val="236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339" name="Google Shape;2147;p35">
                <a:extLst>
                  <a:ext uri="{FF2B5EF4-FFF2-40B4-BE49-F238E27FC236}">
                    <a16:creationId xmlns:a16="http://schemas.microsoft.com/office/drawing/2014/main" xmlns="" id="{8B8F9552-7C11-4A70-9E9D-086F690DEBC2}"/>
                  </a:ext>
                </a:extLst>
              </p:cNvPr>
              <p:cNvSpPr/>
              <p:nvPr/>
            </p:nvSpPr>
            <p:spPr>
              <a:xfrm>
                <a:off x="1446900" y="969900"/>
                <a:ext cx="68475" cy="333975"/>
              </a:xfrm>
              <a:custGeom>
                <a:avLst/>
                <a:gdLst/>
                <a:ahLst/>
                <a:cxnLst/>
                <a:rect l="l" t="t" r="r" b="b"/>
                <a:pathLst>
                  <a:path w="2739" h="13359" extrusionOk="0">
                    <a:moveTo>
                      <a:pt x="0" y="0"/>
                    </a:moveTo>
                    <a:lnTo>
                      <a:pt x="0" y="13359"/>
                    </a:lnTo>
                    <a:lnTo>
                      <a:pt x="2739" y="13359"/>
                    </a:lnTo>
                    <a:lnTo>
                      <a:pt x="2739" y="0"/>
                    </a:lnTo>
                    <a:close/>
                  </a:path>
                </a:pathLst>
              </a:custGeom>
              <a:solidFill>
                <a:srgbClr val="29486D">
                  <a:alpha val="236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340" name="Google Shape;2148;p35">
                <a:extLst>
                  <a:ext uri="{FF2B5EF4-FFF2-40B4-BE49-F238E27FC236}">
                    <a16:creationId xmlns:a16="http://schemas.microsoft.com/office/drawing/2014/main" xmlns="" id="{3EBE0156-0A73-4E36-86B6-076BC5C10673}"/>
                  </a:ext>
                </a:extLst>
              </p:cNvPr>
              <p:cNvSpPr/>
              <p:nvPr/>
            </p:nvSpPr>
            <p:spPr>
              <a:xfrm>
                <a:off x="1861525" y="969900"/>
                <a:ext cx="68500" cy="333975"/>
              </a:xfrm>
              <a:custGeom>
                <a:avLst/>
                <a:gdLst/>
                <a:ahLst/>
                <a:cxnLst/>
                <a:rect l="l" t="t" r="r" b="b"/>
                <a:pathLst>
                  <a:path w="2740" h="13359" extrusionOk="0">
                    <a:moveTo>
                      <a:pt x="1" y="0"/>
                    </a:moveTo>
                    <a:lnTo>
                      <a:pt x="1" y="13359"/>
                    </a:lnTo>
                    <a:lnTo>
                      <a:pt x="2739" y="13359"/>
                    </a:lnTo>
                    <a:lnTo>
                      <a:pt x="2739" y="0"/>
                    </a:lnTo>
                    <a:close/>
                  </a:path>
                </a:pathLst>
              </a:custGeom>
              <a:solidFill>
                <a:srgbClr val="29486D">
                  <a:alpha val="236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341" name="Google Shape;2149;p35">
                <a:extLst>
                  <a:ext uri="{FF2B5EF4-FFF2-40B4-BE49-F238E27FC236}">
                    <a16:creationId xmlns:a16="http://schemas.microsoft.com/office/drawing/2014/main" xmlns="" id="{D767A0FB-D559-49CC-A00E-E5545921DAAF}"/>
                  </a:ext>
                </a:extLst>
              </p:cNvPr>
              <p:cNvSpPr/>
              <p:nvPr/>
            </p:nvSpPr>
            <p:spPr>
              <a:xfrm>
                <a:off x="1973750" y="969900"/>
                <a:ext cx="68475" cy="333975"/>
              </a:xfrm>
              <a:custGeom>
                <a:avLst/>
                <a:gdLst/>
                <a:ahLst/>
                <a:cxnLst/>
                <a:rect l="l" t="t" r="r" b="b"/>
                <a:pathLst>
                  <a:path w="2739" h="13359" extrusionOk="0">
                    <a:moveTo>
                      <a:pt x="0" y="0"/>
                    </a:moveTo>
                    <a:lnTo>
                      <a:pt x="0" y="13359"/>
                    </a:lnTo>
                    <a:lnTo>
                      <a:pt x="2739" y="13359"/>
                    </a:lnTo>
                    <a:lnTo>
                      <a:pt x="2739" y="0"/>
                    </a:lnTo>
                    <a:close/>
                  </a:path>
                </a:pathLst>
              </a:custGeom>
              <a:solidFill>
                <a:srgbClr val="29486D">
                  <a:alpha val="236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342" name="Google Shape;2150;p35">
                <a:extLst>
                  <a:ext uri="{FF2B5EF4-FFF2-40B4-BE49-F238E27FC236}">
                    <a16:creationId xmlns:a16="http://schemas.microsoft.com/office/drawing/2014/main" xmlns="" id="{15E6C3E0-76F4-4FDC-9E89-C565347962A9}"/>
                  </a:ext>
                </a:extLst>
              </p:cNvPr>
              <p:cNvSpPr/>
              <p:nvPr/>
            </p:nvSpPr>
            <p:spPr>
              <a:xfrm>
                <a:off x="2388375" y="969900"/>
                <a:ext cx="68500" cy="333975"/>
              </a:xfrm>
              <a:custGeom>
                <a:avLst/>
                <a:gdLst/>
                <a:ahLst/>
                <a:cxnLst/>
                <a:rect l="l" t="t" r="r" b="b"/>
                <a:pathLst>
                  <a:path w="2740" h="13359" extrusionOk="0">
                    <a:moveTo>
                      <a:pt x="1" y="0"/>
                    </a:moveTo>
                    <a:lnTo>
                      <a:pt x="1" y="13359"/>
                    </a:lnTo>
                    <a:lnTo>
                      <a:pt x="2739" y="13359"/>
                    </a:lnTo>
                    <a:lnTo>
                      <a:pt x="2739" y="0"/>
                    </a:lnTo>
                    <a:close/>
                  </a:path>
                </a:pathLst>
              </a:custGeom>
              <a:solidFill>
                <a:srgbClr val="29486D">
                  <a:alpha val="236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343" name="Google Shape;2151;p35">
                <a:extLst>
                  <a:ext uri="{FF2B5EF4-FFF2-40B4-BE49-F238E27FC236}">
                    <a16:creationId xmlns:a16="http://schemas.microsoft.com/office/drawing/2014/main" xmlns="" id="{1EC03AC7-9CE6-4AEE-B7B6-27CCE7EA646A}"/>
                  </a:ext>
                </a:extLst>
              </p:cNvPr>
              <p:cNvSpPr/>
              <p:nvPr/>
            </p:nvSpPr>
            <p:spPr>
              <a:xfrm>
                <a:off x="2500600" y="969900"/>
                <a:ext cx="68475" cy="333975"/>
              </a:xfrm>
              <a:custGeom>
                <a:avLst/>
                <a:gdLst/>
                <a:ahLst/>
                <a:cxnLst/>
                <a:rect l="l" t="t" r="r" b="b"/>
                <a:pathLst>
                  <a:path w="2739" h="13359" extrusionOk="0">
                    <a:moveTo>
                      <a:pt x="0" y="0"/>
                    </a:moveTo>
                    <a:lnTo>
                      <a:pt x="0" y="13359"/>
                    </a:lnTo>
                    <a:lnTo>
                      <a:pt x="2739" y="13359"/>
                    </a:lnTo>
                    <a:lnTo>
                      <a:pt x="2739" y="0"/>
                    </a:lnTo>
                    <a:close/>
                  </a:path>
                </a:pathLst>
              </a:custGeom>
              <a:solidFill>
                <a:srgbClr val="29486D">
                  <a:alpha val="236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344" name="Google Shape;2152;p35">
                <a:extLst>
                  <a:ext uri="{FF2B5EF4-FFF2-40B4-BE49-F238E27FC236}">
                    <a16:creationId xmlns:a16="http://schemas.microsoft.com/office/drawing/2014/main" xmlns="" id="{CF3F3CF1-3752-4B80-84E9-6E3B2EC38447}"/>
                  </a:ext>
                </a:extLst>
              </p:cNvPr>
              <p:cNvSpPr/>
              <p:nvPr/>
            </p:nvSpPr>
            <p:spPr>
              <a:xfrm>
                <a:off x="2915225" y="969900"/>
                <a:ext cx="68500" cy="333975"/>
              </a:xfrm>
              <a:custGeom>
                <a:avLst/>
                <a:gdLst/>
                <a:ahLst/>
                <a:cxnLst/>
                <a:rect l="l" t="t" r="r" b="b"/>
                <a:pathLst>
                  <a:path w="2740" h="13359" extrusionOk="0">
                    <a:moveTo>
                      <a:pt x="1" y="0"/>
                    </a:moveTo>
                    <a:lnTo>
                      <a:pt x="1" y="13359"/>
                    </a:lnTo>
                    <a:lnTo>
                      <a:pt x="2739" y="13359"/>
                    </a:lnTo>
                    <a:lnTo>
                      <a:pt x="2739" y="0"/>
                    </a:lnTo>
                    <a:close/>
                  </a:path>
                </a:pathLst>
              </a:custGeom>
              <a:solidFill>
                <a:srgbClr val="29486D">
                  <a:alpha val="236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345" name="Google Shape;2153;p35">
                <a:extLst>
                  <a:ext uri="{FF2B5EF4-FFF2-40B4-BE49-F238E27FC236}">
                    <a16:creationId xmlns:a16="http://schemas.microsoft.com/office/drawing/2014/main" xmlns="" id="{EB0B24A5-5C8F-4298-8A41-A9FCBF155161}"/>
                  </a:ext>
                </a:extLst>
              </p:cNvPr>
              <p:cNvSpPr/>
              <p:nvPr/>
            </p:nvSpPr>
            <p:spPr>
              <a:xfrm>
                <a:off x="3027150" y="969900"/>
                <a:ext cx="68475" cy="333975"/>
              </a:xfrm>
              <a:custGeom>
                <a:avLst/>
                <a:gdLst/>
                <a:ahLst/>
                <a:cxnLst/>
                <a:rect l="l" t="t" r="r" b="b"/>
                <a:pathLst>
                  <a:path w="2739" h="13359" extrusionOk="0">
                    <a:moveTo>
                      <a:pt x="1" y="0"/>
                    </a:moveTo>
                    <a:lnTo>
                      <a:pt x="1" y="13359"/>
                    </a:lnTo>
                    <a:lnTo>
                      <a:pt x="2739" y="13359"/>
                    </a:lnTo>
                    <a:lnTo>
                      <a:pt x="2739" y="0"/>
                    </a:lnTo>
                    <a:close/>
                  </a:path>
                </a:pathLst>
              </a:custGeom>
              <a:solidFill>
                <a:srgbClr val="29486D">
                  <a:alpha val="236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346" name="Google Shape;2154;p35">
                <a:extLst>
                  <a:ext uri="{FF2B5EF4-FFF2-40B4-BE49-F238E27FC236}">
                    <a16:creationId xmlns:a16="http://schemas.microsoft.com/office/drawing/2014/main" xmlns="" id="{3C239D77-4CE5-4FD0-B862-75561D8BC75A}"/>
                  </a:ext>
                </a:extLst>
              </p:cNvPr>
              <p:cNvSpPr/>
              <p:nvPr/>
            </p:nvSpPr>
            <p:spPr>
              <a:xfrm>
                <a:off x="3441775" y="969900"/>
                <a:ext cx="68200" cy="333975"/>
              </a:xfrm>
              <a:custGeom>
                <a:avLst/>
                <a:gdLst/>
                <a:ahLst/>
                <a:cxnLst/>
                <a:rect l="l" t="t" r="r" b="b"/>
                <a:pathLst>
                  <a:path w="2728" h="13359" extrusionOk="0">
                    <a:moveTo>
                      <a:pt x="1" y="0"/>
                    </a:moveTo>
                    <a:lnTo>
                      <a:pt x="1" y="13359"/>
                    </a:lnTo>
                    <a:lnTo>
                      <a:pt x="2728" y="13359"/>
                    </a:lnTo>
                    <a:lnTo>
                      <a:pt x="2728" y="0"/>
                    </a:lnTo>
                    <a:close/>
                  </a:path>
                </a:pathLst>
              </a:custGeom>
              <a:solidFill>
                <a:srgbClr val="29486D">
                  <a:alpha val="236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347" name="Google Shape;2155;p35">
                <a:extLst>
                  <a:ext uri="{FF2B5EF4-FFF2-40B4-BE49-F238E27FC236}">
                    <a16:creationId xmlns:a16="http://schemas.microsoft.com/office/drawing/2014/main" xmlns="" id="{B6F5EAB5-3A94-4927-A228-DCA1857D3C60}"/>
                  </a:ext>
                </a:extLst>
              </p:cNvPr>
              <p:cNvSpPr/>
              <p:nvPr/>
            </p:nvSpPr>
            <p:spPr>
              <a:xfrm>
                <a:off x="3554000" y="969900"/>
                <a:ext cx="68500" cy="333975"/>
              </a:xfrm>
              <a:custGeom>
                <a:avLst/>
                <a:gdLst/>
                <a:ahLst/>
                <a:cxnLst/>
                <a:rect l="l" t="t" r="r" b="b"/>
                <a:pathLst>
                  <a:path w="2740" h="13359" extrusionOk="0">
                    <a:moveTo>
                      <a:pt x="1" y="0"/>
                    </a:moveTo>
                    <a:lnTo>
                      <a:pt x="1" y="13359"/>
                    </a:lnTo>
                    <a:lnTo>
                      <a:pt x="2739" y="13359"/>
                    </a:lnTo>
                    <a:lnTo>
                      <a:pt x="2739" y="0"/>
                    </a:lnTo>
                    <a:close/>
                  </a:path>
                </a:pathLst>
              </a:custGeom>
              <a:solidFill>
                <a:srgbClr val="29486D">
                  <a:alpha val="236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348" name="Google Shape;2156;p35">
                <a:extLst>
                  <a:ext uri="{FF2B5EF4-FFF2-40B4-BE49-F238E27FC236}">
                    <a16:creationId xmlns:a16="http://schemas.microsoft.com/office/drawing/2014/main" xmlns="" id="{795BEF18-3450-4216-9441-46DB42C2F504}"/>
                  </a:ext>
                </a:extLst>
              </p:cNvPr>
              <p:cNvSpPr/>
              <p:nvPr/>
            </p:nvSpPr>
            <p:spPr>
              <a:xfrm>
                <a:off x="3968350" y="969900"/>
                <a:ext cx="68475" cy="333975"/>
              </a:xfrm>
              <a:custGeom>
                <a:avLst/>
                <a:gdLst/>
                <a:ahLst/>
                <a:cxnLst/>
                <a:rect l="l" t="t" r="r" b="b"/>
                <a:pathLst>
                  <a:path w="2739" h="13359" extrusionOk="0">
                    <a:moveTo>
                      <a:pt x="0" y="0"/>
                    </a:moveTo>
                    <a:lnTo>
                      <a:pt x="0" y="13359"/>
                    </a:lnTo>
                    <a:lnTo>
                      <a:pt x="2739" y="13359"/>
                    </a:lnTo>
                    <a:lnTo>
                      <a:pt x="2739" y="0"/>
                    </a:lnTo>
                    <a:close/>
                  </a:path>
                </a:pathLst>
              </a:custGeom>
              <a:solidFill>
                <a:srgbClr val="29486D">
                  <a:alpha val="236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349" name="Google Shape;2157;p35">
                <a:extLst>
                  <a:ext uri="{FF2B5EF4-FFF2-40B4-BE49-F238E27FC236}">
                    <a16:creationId xmlns:a16="http://schemas.microsoft.com/office/drawing/2014/main" xmlns="" id="{8F75A702-B365-4C4C-9891-B98548C519A1}"/>
                  </a:ext>
                </a:extLst>
              </p:cNvPr>
              <p:cNvSpPr/>
              <p:nvPr/>
            </p:nvSpPr>
            <p:spPr>
              <a:xfrm>
                <a:off x="4080550" y="969900"/>
                <a:ext cx="68500" cy="333975"/>
              </a:xfrm>
              <a:custGeom>
                <a:avLst/>
                <a:gdLst/>
                <a:ahLst/>
                <a:cxnLst/>
                <a:rect l="l" t="t" r="r" b="b"/>
                <a:pathLst>
                  <a:path w="2740" h="13359" extrusionOk="0">
                    <a:moveTo>
                      <a:pt x="1" y="0"/>
                    </a:moveTo>
                    <a:lnTo>
                      <a:pt x="1" y="13359"/>
                    </a:lnTo>
                    <a:lnTo>
                      <a:pt x="2739" y="13359"/>
                    </a:lnTo>
                    <a:lnTo>
                      <a:pt x="2739" y="0"/>
                    </a:lnTo>
                    <a:close/>
                  </a:path>
                </a:pathLst>
              </a:custGeom>
              <a:solidFill>
                <a:srgbClr val="29486D">
                  <a:alpha val="236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350" name="Google Shape;2158;p35">
                <a:extLst>
                  <a:ext uri="{FF2B5EF4-FFF2-40B4-BE49-F238E27FC236}">
                    <a16:creationId xmlns:a16="http://schemas.microsoft.com/office/drawing/2014/main" xmlns="" id="{FE97C48B-C6EF-42FC-B9AD-E280D8C215E4}"/>
                  </a:ext>
                </a:extLst>
              </p:cNvPr>
              <p:cNvSpPr/>
              <p:nvPr/>
            </p:nvSpPr>
            <p:spPr>
              <a:xfrm>
                <a:off x="4495200" y="969900"/>
                <a:ext cx="68475" cy="333975"/>
              </a:xfrm>
              <a:custGeom>
                <a:avLst/>
                <a:gdLst/>
                <a:ahLst/>
                <a:cxnLst/>
                <a:rect l="l" t="t" r="r" b="b"/>
                <a:pathLst>
                  <a:path w="2739" h="13359" extrusionOk="0">
                    <a:moveTo>
                      <a:pt x="0" y="0"/>
                    </a:moveTo>
                    <a:lnTo>
                      <a:pt x="0" y="13359"/>
                    </a:lnTo>
                    <a:lnTo>
                      <a:pt x="2739" y="13359"/>
                    </a:lnTo>
                    <a:lnTo>
                      <a:pt x="2739" y="0"/>
                    </a:lnTo>
                    <a:close/>
                  </a:path>
                </a:pathLst>
              </a:custGeom>
              <a:solidFill>
                <a:srgbClr val="29486D">
                  <a:alpha val="236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351" name="Google Shape;2159;p35">
                <a:extLst>
                  <a:ext uri="{FF2B5EF4-FFF2-40B4-BE49-F238E27FC236}">
                    <a16:creationId xmlns:a16="http://schemas.microsoft.com/office/drawing/2014/main" xmlns="" id="{D19E0E53-2AA5-439E-A807-6C4891E8D422}"/>
                  </a:ext>
                </a:extLst>
              </p:cNvPr>
              <p:cNvSpPr/>
              <p:nvPr/>
            </p:nvSpPr>
            <p:spPr>
              <a:xfrm>
                <a:off x="4607400" y="969900"/>
                <a:ext cx="68500" cy="333975"/>
              </a:xfrm>
              <a:custGeom>
                <a:avLst/>
                <a:gdLst/>
                <a:ahLst/>
                <a:cxnLst/>
                <a:rect l="l" t="t" r="r" b="b"/>
                <a:pathLst>
                  <a:path w="2740" h="13359" extrusionOk="0">
                    <a:moveTo>
                      <a:pt x="1" y="0"/>
                    </a:moveTo>
                    <a:lnTo>
                      <a:pt x="1" y="13359"/>
                    </a:lnTo>
                    <a:lnTo>
                      <a:pt x="2739" y="13359"/>
                    </a:lnTo>
                    <a:lnTo>
                      <a:pt x="2739" y="0"/>
                    </a:lnTo>
                    <a:close/>
                  </a:path>
                </a:pathLst>
              </a:custGeom>
              <a:solidFill>
                <a:srgbClr val="29486D">
                  <a:alpha val="236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352" name="Google Shape;2160;p35">
                <a:extLst>
                  <a:ext uri="{FF2B5EF4-FFF2-40B4-BE49-F238E27FC236}">
                    <a16:creationId xmlns:a16="http://schemas.microsoft.com/office/drawing/2014/main" xmlns="" id="{7810F5CB-EA73-4DBE-BB9B-7D5D5BB5BF7A}"/>
                  </a:ext>
                </a:extLst>
              </p:cNvPr>
              <p:cNvSpPr/>
              <p:nvPr/>
            </p:nvSpPr>
            <p:spPr>
              <a:xfrm>
                <a:off x="5021750" y="969900"/>
                <a:ext cx="68475" cy="333975"/>
              </a:xfrm>
              <a:custGeom>
                <a:avLst/>
                <a:gdLst/>
                <a:ahLst/>
                <a:cxnLst/>
                <a:rect l="l" t="t" r="r" b="b"/>
                <a:pathLst>
                  <a:path w="2739" h="13359" extrusionOk="0">
                    <a:moveTo>
                      <a:pt x="0" y="0"/>
                    </a:moveTo>
                    <a:lnTo>
                      <a:pt x="0" y="13359"/>
                    </a:lnTo>
                    <a:lnTo>
                      <a:pt x="2739" y="13359"/>
                    </a:lnTo>
                    <a:lnTo>
                      <a:pt x="2739" y="0"/>
                    </a:lnTo>
                    <a:close/>
                  </a:path>
                </a:pathLst>
              </a:custGeom>
              <a:solidFill>
                <a:srgbClr val="29486D">
                  <a:alpha val="236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353" name="Google Shape;2161;p35">
                <a:extLst>
                  <a:ext uri="{FF2B5EF4-FFF2-40B4-BE49-F238E27FC236}">
                    <a16:creationId xmlns:a16="http://schemas.microsoft.com/office/drawing/2014/main" xmlns="" id="{960A3FA2-E21E-4F66-9911-FEC3DBE9349B}"/>
                  </a:ext>
                </a:extLst>
              </p:cNvPr>
              <p:cNvSpPr/>
              <p:nvPr/>
            </p:nvSpPr>
            <p:spPr>
              <a:xfrm>
                <a:off x="5134250" y="969900"/>
                <a:ext cx="68500" cy="333975"/>
              </a:xfrm>
              <a:custGeom>
                <a:avLst/>
                <a:gdLst/>
                <a:ahLst/>
                <a:cxnLst/>
                <a:rect l="l" t="t" r="r" b="b"/>
                <a:pathLst>
                  <a:path w="2740" h="13359" extrusionOk="0">
                    <a:moveTo>
                      <a:pt x="1" y="0"/>
                    </a:moveTo>
                    <a:lnTo>
                      <a:pt x="1" y="13359"/>
                    </a:lnTo>
                    <a:lnTo>
                      <a:pt x="2739" y="13359"/>
                    </a:lnTo>
                    <a:lnTo>
                      <a:pt x="2739" y="0"/>
                    </a:lnTo>
                    <a:close/>
                  </a:path>
                </a:pathLst>
              </a:custGeom>
              <a:solidFill>
                <a:srgbClr val="29486D">
                  <a:alpha val="236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354" name="Google Shape;2162;p35">
                <a:extLst>
                  <a:ext uri="{FF2B5EF4-FFF2-40B4-BE49-F238E27FC236}">
                    <a16:creationId xmlns:a16="http://schemas.microsoft.com/office/drawing/2014/main" xmlns="" id="{8BCCB51E-2B5B-4CD6-98BF-EBB84169F58C}"/>
                  </a:ext>
                </a:extLst>
              </p:cNvPr>
              <p:cNvSpPr/>
              <p:nvPr/>
            </p:nvSpPr>
            <p:spPr>
              <a:xfrm>
                <a:off x="5548600" y="969900"/>
                <a:ext cx="68475" cy="333975"/>
              </a:xfrm>
              <a:custGeom>
                <a:avLst/>
                <a:gdLst/>
                <a:ahLst/>
                <a:cxnLst/>
                <a:rect l="l" t="t" r="r" b="b"/>
                <a:pathLst>
                  <a:path w="2739" h="13359" extrusionOk="0">
                    <a:moveTo>
                      <a:pt x="0" y="0"/>
                    </a:moveTo>
                    <a:lnTo>
                      <a:pt x="0" y="13359"/>
                    </a:lnTo>
                    <a:lnTo>
                      <a:pt x="2739" y="13359"/>
                    </a:lnTo>
                    <a:lnTo>
                      <a:pt x="2739" y="0"/>
                    </a:lnTo>
                    <a:close/>
                  </a:path>
                </a:pathLst>
              </a:custGeom>
              <a:solidFill>
                <a:srgbClr val="29486D">
                  <a:alpha val="236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355" name="Google Shape;2163;p35">
                <a:extLst>
                  <a:ext uri="{FF2B5EF4-FFF2-40B4-BE49-F238E27FC236}">
                    <a16:creationId xmlns:a16="http://schemas.microsoft.com/office/drawing/2014/main" xmlns="" id="{2C706914-859D-4375-BF98-548CBE0AC197}"/>
                  </a:ext>
                </a:extLst>
              </p:cNvPr>
              <p:cNvSpPr/>
              <p:nvPr/>
            </p:nvSpPr>
            <p:spPr>
              <a:xfrm>
                <a:off x="5660825" y="969900"/>
                <a:ext cx="68475" cy="333975"/>
              </a:xfrm>
              <a:custGeom>
                <a:avLst/>
                <a:gdLst/>
                <a:ahLst/>
                <a:cxnLst/>
                <a:rect l="l" t="t" r="r" b="b"/>
                <a:pathLst>
                  <a:path w="2739" h="13359" extrusionOk="0">
                    <a:moveTo>
                      <a:pt x="0" y="0"/>
                    </a:moveTo>
                    <a:lnTo>
                      <a:pt x="0" y="13359"/>
                    </a:lnTo>
                    <a:lnTo>
                      <a:pt x="2739" y="13359"/>
                    </a:lnTo>
                    <a:lnTo>
                      <a:pt x="2739" y="0"/>
                    </a:lnTo>
                    <a:close/>
                  </a:path>
                </a:pathLst>
              </a:custGeom>
              <a:solidFill>
                <a:srgbClr val="29486D">
                  <a:alpha val="236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356" name="Google Shape;2164;p35">
                <a:extLst>
                  <a:ext uri="{FF2B5EF4-FFF2-40B4-BE49-F238E27FC236}">
                    <a16:creationId xmlns:a16="http://schemas.microsoft.com/office/drawing/2014/main" xmlns="" id="{33A5CC95-DD6F-48E5-A24A-DC0C74319B8B}"/>
                  </a:ext>
                </a:extLst>
              </p:cNvPr>
              <p:cNvSpPr/>
              <p:nvPr/>
            </p:nvSpPr>
            <p:spPr>
              <a:xfrm>
                <a:off x="6075150" y="969900"/>
                <a:ext cx="68475" cy="333975"/>
              </a:xfrm>
              <a:custGeom>
                <a:avLst/>
                <a:gdLst/>
                <a:ahLst/>
                <a:cxnLst/>
                <a:rect l="l" t="t" r="r" b="b"/>
                <a:pathLst>
                  <a:path w="2739" h="13359" extrusionOk="0">
                    <a:moveTo>
                      <a:pt x="1" y="0"/>
                    </a:moveTo>
                    <a:lnTo>
                      <a:pt x="1" y="13359"/>
                    </a:lnTo>
                    <a:lnTo>
                      <a:pt x="2739" y="13359"/>
                    </a:lnTo>
                    <a:lnTo>
                      <a:pt x="2739" y="0"/>
                    </a:lnTo>
                    <a:close/>
                  </a:path>
                </a:pathLst>
              </a:custGeom>
              <a:solidFill>
                <a:srgbClr val="29486D">
                  <a:alpha val="236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357" name="Google Shape;2165;p35">
                <a:extLst>
                  <a:ext uri="{FF2B5EF4-FFF2-40B4-BE49-F238E27FC236}">
                    <a16:creationId xmlns:a16="http://schemas.microsoft.com/office/drawing/2014/main" xmlns="" id="{957B38AD-F1BB-4E16-9167-83C0DA313031}"/>
                  </a:ext>
                </a:extLst>
              </p:cNvPr>
              <p:cNvSpPr/>
              <p:nvPr/>
            </p:nvSpPr>
            <p:spPr>
              <a:xfrm>
                <a:off x="6187675" y="969900"/>
                <a:ext cx="68175" cy="333975"/>
              </a:xfrm>
              <a:custGeom>
                <a:avLst/>
                <a:gdLst/>
                <a:ahLst/>
                <a:cxnLst/>
                <a:rect l="l" t="t" r="r" b="b"/>
                <a:pathLst>
                  <a:path w="2727" h="13359" extrusionOk="0">
                    <a:moveTo>
                      <a:pt x="0" y="0"/>
                    </a:moveTo>
                    <a:lnTo>
                      <a:pt x="0" y="13359"/>
                    </a:lnTo>
                    <a:lnTo>
                      <a:pt x="2727" y="13359"/>
                    </a:lnTo>
                    <a:lnTo>
                      <a:pt x="2727" y="0"/>
                    </a:lnTo>
                    <a:close/>
                  </a:path>
                </a:pathLst>
              </a:custGeom>
              <a:solidFill>
                <a:srgbClr val="29486D">
                  <a:alpha val="236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358" name="Google Shape;2166;p35">
                <a:extLst>
                  <a:ext uri="{FF2B5EF4-FFF2-40B4-BE49-F238E27FC236}">
                    <a16:creationId xmlns:a16="http://schemas.microsoft.com/office/drawing/2014/main" xmlns="" id="{55CD6FF5-3316-4EE3-BB47-8532413CC3EC}"/>
                  </a:ext>
                </a:extLst>
              </p:cNvPr>
              <p:cNvSpPr/>
              <p:nvPr/>
            </p:nvSpPr>
            <p:spPr>
              <a:xfrm>
                <a:off x="6602000" y="969900"/>
                <a:ext cx="68500" cy="333975"/>
              </a:xfrm>
              <a:custGeom>
                <a:avLst/>
                <a:gdLst/>
                <a:ahLst/>
                <a:cxnLst/>
                <a:rect l="l" t="t" r="r" b="b"/>
                <a:pathLst>
                  <a:path w="2740" h="13359" extrusionOk="0">
                    <a:moveTo>
                      <a:pt x="1" y="0"/>
                    </a:moveTo>
                    <a:lnTo>
                      <a:pt x="1" y="13359"/>
                    </a:lnTo>
                    <a:lnTo>
                      <a:pt x="2739" y="13359"/>
                    </a:lnTo>
                    <a:lnTo>
                      <a:pt x="2739" y="0"/>
                    </a:lnTo>
                    <a:close/>
                  </a:path>
                </a:pathLst>
              </a:custGeom>
              <a:solidFill>
                <a:srgbClr val="29486D">
                  <a:alpha val="236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359" name="Google Shape;2167;p35">
                <a:extLst>
                  <a:ext uri="{FF2B5EF4-FFF2-40B4-BE49-F238E27FC236}">
                    <a16:creationId xmlns:a16="http://schemas.microsoft.com/office/drawing/2014/main" xmlns="" id="{770F61F2-4B8A-4007-80E4-5012A54DB267}"/>
                  </a:ext>
                </a:extLst>
              </p:cNvPr>
              <p:cNvSpPr/>
              <p:nvPr/>
            </p:nvSpPr>
            <p:spPr>
              <a:xfrm>
                <a:off x="6714225" y="969900"/>
                <a:ext cx="68475" cy="333975"/>
              </a:xfrm>
              <a:custGeom>
                <a:avLst/>
                <a:gdLst/>
                <a:ahLst/>
                <a:cxnLst/>
                <a:rect l="l" t="t" r="r" b="b"/>
                <a:pathLst>
                  <a:path w="2739" h="13359" extrusionOk="0">
                    <a:moveTo>
                      <a:pt x="0" y="0"/>
                    </a:moveTo>
                    <a:lnTo>
                      <a:pt x="0" y="13359"/>
                    </a:lnTo>
                    <a:lnTo>
                      <a:pt x="2739" y="13359"/>
                    </a:lnTo>
                    <a:lnTo>
                      <a:pt x="2739" y="0"/>
                    </a:lnTo>
                    <a:close/>
                  </a:path>
                </a:pathLst>
              </a:custGeom>
              <a:solidFill>
                <a:srgbClr val="29486D">
                  <a:alpha val="236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</p:grpSp>
        <p:sp>
          <p:nvSpPr>
            <p:cNvPr id="197" name="Google Shape;2168;p35">
              <a:extLst>
                <a:ext uri="{FF2B5EF4-FFF2-40B4-BE49-F238E27FC236}">
                  <a16:creationId xmlns:a16="http://schemas.microsoft.com/office/drawing/2014/main" xmlns="" id="{61FFB19A-73D0-4D58-BFE9-769F35E32CBD}"/>
                </a:ext>
              </a:extLst>
            </p:cNvPr>
            <p:cNvSpPr/>
            <p:nvPr/>
          </p:nvSpPr>
          <p:spPr>
            <a:xfrm>
              <a:off x="340837" y="398117"/>
              <a:ext cx="8323090" cy="4530806"/>
            </a:xfrm>
            <a:custGeom>
              <a:avLst/>
              <a:gdLst/>
              <a:ahLst/>
              <a:cxnLst/>
              <a:rect l="l" t="t" r="r" b="b"/>
              <a:pathLst>
                <a:path w="261260" h="142221" extrusionOk="0">
                  <a:moveTo>
                    <a:pt x="5191" y="1"/>
                  </a:moveTo>
                  <a:cubicBezTo>
                    <a:pt x="2322" y="1"/>
                    <a:pt x="0" y="1751"/>
                    <a:pt x="0" y="3918"/>
                  </a:cubicBezTo>
                  <a:lnTo>
                    <a:pt x="0" y="138303"/>
                  </a:lnTo>
                  <a:cubicBezTo>
                    <a:pt x="0" y="140470"/>
                    <a:pt x="2322" y="142220"/>
                    <a:pt x="5191" y="142220"/>
                  </a:cubicBezTo>
                  <a:lnTo>
                    <a:pt x="256056" y="142220"/>
                  </a:lnTo>
                  <a:cubicBezTo>
                    <a:pt x="258937" y="142220"/>
                    <a:pt x="261259" y="140470"/>
                    <a:pt x="261259" y="138303"/>
                  </a:cubicBezTo>
                  <a:lnTo>
                    <a:pt x="261235" y="138303"/>
                  </a:lnTo>
                  <a:lnTo>
                    <a:pt x="261235" y="3918"/>
                  </a:lnTo>
                  <a:cubicBezTo>
                    <a:pt x="261235" y="1751"/>
                    <a:pt x="258914" y="1"/>
                    <a:pt x="256044" y="1"/>
                  </a:cubicBezTo>
                  <a:close/>
                </a:path>
              </a:pathLst>
            </a:custGeom>
            <a:solidFill>
              <a:srgbClr val="29486D">
                <a:alpha val="236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grpSp>
          <p:nvGrpSpPr>
            <p:cNvPr id="198" name="Google Shape;2169;p35">
              <a:extLst>
                <a:ext uri="{FF2B5EF4-FFF2-40B4-BE49-F238E27FC236}">
                  <a16:creationId xmlns:a16="http://schemas.microsoft.com/office/drawing/2014/main" xmlns="" id="{D275A14B-9747-4BD0-8468-CDA4E1819786}"/>
                </a:ext>
              </a:extLst>
            </p:cNvPr>
            <p:cNvGrpSpPr/>
            <p:nvPr/>
          </p:nvGrpSpPr>
          <p:grpSpPr>
            <a:xfrm>
              <a:off x="410460" y="114368"/>
              <a:ext cx="8323090" cy="4743582"/>
              <a:chOff x="516425" y="969900"/>
              <a:chExt cx="6531500" cy="3722500"/>
            </a:xfrm>
          </p:grpSpPr>
          <p:sp>
            <p:nvSpPr>
              <p:cNvPr id="199" name="Google Shape;2170;p35">
                <a:extLst>
                  <a:ext uri="{FF2B5EF4-FFF2-40B4-BE49-F238E27FC236}">
                    <a16:creationId xmlns:a16="http://schemas.microsoft.com/office/drawing/2014/main" xmlns="" id="{1A9BCD85-3CF0-46A1-AC91-8C85C322EF7D}"/>
                  </a:ext>
                </a:extLst>
              </p:cNvPr>
              <p:cNvSpPr/>
              <p:nvPr/>
            </p:nvSpPr>
            <p:spPr>
              <a:xfrm>
                <a:off x="516425" y="1136875"/>
                <a:ext cx="6531500" cy="3555525"/>
              </a:xfrm>
              <a:custGeom>
                <a:avLst/>
                <a:gdLst/>
                <a:ahLst/>
                <a:cxnLst/>
                <a:rect l="l" t="t" r="r" b="b"/>
                <a:pathLst>
                  <a:path w="261260" h="142221" extrusionOk="0">
                    <a:moveTo>
                      <a:pt x="5191" y="1"/>
                    </a:moveTo>
                    <a:cubicBezTo>
                      <a:pt x="2322" y="1"/>
                      <a:pt x="0" y="1751"/>
                      <a:pt x="0" y="3918"/>
                    </a:cubicBezTo>
                    <a:lnTo>
                      <a:pt x="0" y="138303"/>
                    </a:lnTo>
                    <a:cubicBezTo>
                      <a:pt x="0" y="140470"/>
                      <a:pt x="2322" y="142220"/>
                      <a:pt x="5191" y="142220"/>
                    </a:cubicBezTo>
                    <a:lnTo>
                      <a:pt x="256056" y="142220"/>
                    </a:lnTo>
                    <a:cubicBezTo>
                      <a:pt x="258937" y="142220"/>
                      <a:pt x="261259" y="140470"/>
                      <a:pt x="261259" y="138303"/>
                    </a:cubicBezTo>
                    <a:lnTo>
                      <a:pt x="261235" y="138303"/>
                    </a:lnTo>
                    <a:lnTo>
                      <a:pt x="261235" y="3918"/>
                    </a:lnTo>
                    <a:cubicBezTo>
                      <a:pt x="261235" y="1751"/>
                      <a:pt x="258914" y="1"/>
                      <a:pt x="256044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00" name="Google Shape;2171;p35">
                <a:extLst>
                  <a:ext uri="{FF2B5EF4-FFF2-40B4-BE49-F238E27FC236}">
                    <a16:creationId xmlns:a16="http://schemas.microsoft.com/office/drawing/2014/main" xmlns="" id="{504C7542-2537-4C17-A4AF-2379C13089B0}"/>
                  </a:ext>
                </a:extLst>
              </p:cNvPr>
              <p:cNvSpPr/>
              <p:nvPr/>
            </p:nvSpPr>
            <p:spPr>
              <a:xfrm>
                <a:off x="640550" y="1059475"/>
                <a:ext cx="6297225" cy="3529050"/>
              </a:xfrm>
              <a:custGeom>
                <a:avLst/>
                <a:gdLst/>
                <a:ahLst/>
                <a:cxnLst/>
                <a:rect l="l" t="t" r="r" b="b"/>
                <a:pathLst>
                  <a:path w="251889" h="141162" extrusionOk="0">
                    <a:moveTo>
                      <a:pt x="0" y="1"/>
                    </a:moveTo>
                    <a:lnTo>
                      <a:pt x="0" y="141161"/>
                    </a:lnTo>
                    <a:lnTo>
                      <a:pt x="251889" y="141161"/>
                    </a:lnTo>
                    <a:lnTo>
                      <a:pt x="251889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01" name="Google Shape;2172;p35">
                <a:extLst>
                  <a:ext uri="{FF2B5EF4-FFF2-40B4-BE49-F238E27FC236}">
                    <a16:creationId xmlns:a16="http://schemas.microsoft.com/office/drawing/2014/main" xmlns="" id="{6BC6E712-DBAD-48DA-A704-D3742F39D16E}"/>
                  </a:ext>
                </a:extLst>
              </p:cNvPr>
              <p:cNvSpPr/>
              <p:nvPr/>
            </p:nvSpPr>
            <p:spPr>
              <a:xfrm>
                <a:off x="640550" y="1144925"/>
                <a:ext cx="6297225" cy="8350"/>
              </a:xfrm>
              <a:custGeom>
                <a:avLst/>
                <a:gdLst/>
                <a:ahLst/>
                <a:cxnLst/>
                <a:rect l="l" t="t" r="r" b="b"/>
                <a:pathLst>
                  <a:path w="251889" h="334" extrusionOk="0">
                    <a:moveTo>
                      <a:pt x="0" y="0"/>
                    </a:moveTo>
                    <a:lnTo>
                      <a:pt x="0" y="333"/>
                    </a:lnTo>
                    <a:lnTo>
                      <a:pt x="251889" y="333"/>
                    </a:lnTo>
                    <a:lnTo>
                      <a:pt x="251889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02" name="Google Shape;2173;p35">
                <a:extLst>
                  <a:ext uri="{FF2B5EF4-FFF2-40B4-BE49-F238E27FC236}">
                    <a16:creationId xmlns:a16="http://schemas.microsoft.com/office/drawing/2014/main" xmlns="" id="{E567900E-2865-47CC-A99E-535613E5AD67}"/>
                  </a:ext>
                </a:extLst>
              </p:cNvPr>
              <p:cNvSpPr/>
              <p:nvPr/>
            </p:nvSpPr>
            <p:spPr>
              <a:xfrm>
                <a:off x="640550" y="1234800"/>
                <a:ext cx="6297225" cy="8075"/>
              </a:xfrm>
              <a:custGeom>
                <a:avLst/>
                <a:gdLst/>
                <a:ahLst/>
                <a:cxnLst/>
                <a:rect l="l" t="t" r="r" b="b"/>
                <a:pathLst>
                  <a:path w="251889" h="323" extrusionOk="0">
                    <a:moveTo>
                      <a:pt x="0" y="1"/>
                    </a:moveTo>
                    <a:lnTo>
                      <a:pt x="0" y="322"/>
                    </a:lnTo>
                    <a:lnTo>
                      <a:pt x="251889" y="322"/>
                    </a:lnTo>
                    <a:lnTo>
                      <a:pt x="251889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03" name="Google Shape;2174;p35">
                <a:extLst>
                  <a:ext uri="{FF2B5EF4-FFF2-40B4-BE49-F238E27FC236}">
                    <a16:creationId xmlns:a16="http://schemas.microsoft.com/office/drawing/2014/main" xmlns="" id="{2B3D739A-84D6-4194-B0C1-89E78021335F}"/>
                  </a:ext>
                </a:extLst>
              </p:cNvPr>
              <p:cNvSpPr/>
              <p:nvPr/>
            </p:nvSpPr>
            <p:spPr>
              <a:xfrm>
                <a:off x="640550" y="1324400"/>
                <a:ext cx="6297225" cy="8050"/>
              </a:xfrm>
              <a:custGeom>
                <a:avLst/>
                <a:gdLst/>
                <a:ahLst/>
                <a:cxnLst/>
                <a:rect l="l" t="t" r="r" b="b"/>
                <a:pathLst>
                  <a:path w="251889" h="322" extrusionOk="0">
                    <a:moveTo>
                      <a:pt x="0" y="0"/>
                    </a:moveTo>
                    <a:lnTo>
                      <a:pt x="0" y="322"/>
                    </a:lnTo>
                    <a:lnTo>
                      <a:pt x="251889" y="322"/>
                    </a:lnTo>
                    <a:lnTo>
                      <a:pt x="251889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04" name="Google Shape;2175;p35">
                <a:extLst>
                  <a:ext uri="{FF2B5EF4-FFF2-40B4-BE49-F238E27FC236}">
                    <a16:creationId xmlns:a16="http://schemas.microsoft.com/office/drawing/2014/main" xmlns="" id="{556972E7-5026-4F55-98EF-0EA0301A42CA}"/>
                  </a:ext>
                </a:extLst>
              </p:cNvPr>
              <p:cNvSpPr/>
              <p:nvPr/>
            </p:nvSpPr>
            <p:spPr>
              <a:xfrm>
                <a:off x="640550" y="1414000"/>
                <a:ext cx="6297225" cy="8350"/>
              </a:xfrm>
              <a:custGeom>
                <a:avLst/>
                <a:gdLst/>
                <a:ahLst/>
                <a:cxnLst/>
                <a:rect l="l" t="t" r="r" b="b"/>
                <a:pathLst>
                  <a:path w="251889" h="334" extrusionOk="0">
                    <a:moveTo>
                      <a:pt x="0" y="0"/>
                    </a:moveTo>
                    <a:lnTo>
                      <a:pt x="0" y="334"/>
                    </a:lnTo>
                    <a:lnTo>
                      <a:pt x="251889" y="334"/>
                    </a:lnTo>
                    <a:lnTo>
                      <a:pt x="251889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05" name="Google Shape;2176;p35">
                <a:extLst>
                  <a:ext uri="{FF2B5EF4-FFF2-40B4-BE49-F238E27FC236}">
                    <a16:creationId xmlns:a16="http://schemas.microsoft.com/office/drawing/2014/main" xmlns="" id="{4AD390BE-C5B1-4210-ABB3-B7743140A61A}"/>
                  </a:ext>
                </a:extLst>
              </p:cNvPr>
              <p:cNvSpPr/>
              <p:nvPr/>
            </p:nvSpPr>
            <p:spPr>
              <a:xfrm>
                <a:off x="640550" y="1503875"/>
                <a:ext cx="6297225" cy="8075"/>
              </a:xfrm>
              <a:custGeom>
                <a:avLst/>
                <a:gdLst/>
                <a:ahLst/>
                <a:cxnLst/>
                <a:rect l="l" t="t" r="r" b="b"/>
                <a:pathLst>
                  <a:path w="251889" h="323" extrusionOk="0">
                    <a:moveTo>
                      <a:pt x="0" y="1"/>
                    </a:moveTo>
                    <a:lnTo>
                      <a:pt x="0" y="322"/>
                    </a:lnTo>
                    <a:lnTo>
                      <a:pt x="251889" y="322"/>
                    </a:lnTo>
                    <a:lnTo>
                      <a:pt x="251889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06" name="Google Shape;2177;p35">
                <a:extLst>
                  <a:ext uri="{FF2B5EF4-FFF2-40B4-BE49-F238E27FC236}">
                    <a16:creationId xmlns:a16="http://schemas.microsoft.com/office/drawing/2014/main" xmlns="" id="{D0182654-30B0-4C7F-A711-F27A8C150860}"/>
                  </a:ext>
                </a:extLst>
              </p:cNvPr>
              <p:cNvSpPr/>
              <p:nvPr/>
            </p:nvSpPr>
            <p:spPr>
              <a:xfrm>
                <a:off x="640550" y="1593475"/>
                <a:ext cx="6297225" cy="8075"/>
              </a:xfrm>
              <a:custGeom>
                <a:avLst/>
                <a:gdLst/>
                <a:ahLst/>
                <a:cxnLst/>
                <a:rect l="l" t="t" r="r" b="b"/>
                <a:pathLst>
                  <a:path w="251889" h="323" extrusionOk="0">
                    <a:moveTo>
                      <a:pt x="0" y="1"/>
                    </a:moveTo>
                    <a:lnTo>
                      <a:pt x="0" y="322"/>
                    </a:lnTo>
                    <a:lnTo>
                      <a:pt x="251889" y="322"/>
                    </a:lnTo>
                    <a:lnTo>
                      <a:pt x="251889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07" name="Google Shape;2178;p35">
                <a:extLst>
                  <a:ext uri="{FF2B5EF4-FFF2-40B4-BE49-F238E27FC236}">
                    <a16:creationId xmlns:a16="http://schemas.microsoft.com/office/drawing/2014/main" xmlns="" id="{21BD1315-6493-4F84-9013-F281E8CC7D46}"/>
                  </a:ext>
                </a:extLst>
              </p:cNvPr>
              <p:cNvSpPr/>
              <p:nvPr/>
            </p:nvSpPr>
            <p:spPr>
              <a:xfrm>
                <a:off x="640550" y="1683075"/>
                <a:ext cx="6297225" cy="8350"/>
              </a:xfrm>
              <a:custGeom>
                <a:avLst/>
                <a:gdLst/>
                <a:ahLst/>
                <a:cxnLst/>
                <a:rect l="l" t="t" r="r" b="b"/>
                <a:pathLst>
                  <a:path w="251889" h="334" extrusionOk="0">
                    <a:moveTo>
                      <a:pt x="0" y="0"/>
                    </a:moveTo>
                    <a:lnTo>
                      <a:pt x="0" y="334"/>
                    </a:lnTo>
                    <a:lnTo>
                      <a:pt x="251889" y="334"/>
                    </a:lnTo>
                    <a:lnTo>
                      <a:pt x="251889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08" name="Google Shape;2179;p35">
                <a:extLst>
                  <a:ext uri="{FF2B5EF4-FFF2-40B4-BE49-F238E27FC236}">
                    <a16:creationId xmlns:a16="http://schemas.microsoft.com/office/drawing/2014/main" xmlns="" id="{D3447EAB-5C6E-4652-A892-D1C118CC9779}"/>
                  </a:ext>
                </a:extLst>
              </p:cNvPr>
              <p:cNvSpPr/>
              <p:nvPr/>
            </p:nvSpPr>
            <p:spPr>
              <a:xfrm>
                <a:off x="640550" y="1772675"/>
                <a:ext cx="6297225" cy="8350"/>
              </a:xfrm>
              <a:custGeom>
                <a:avLst/>
                <a:gdLst/>
                <a:ahLst/>
                <a:cxnLst/>
                <a:rect l="l" t="t" r="r" b="b"/>
                <a:pathLst>
                  <a:path w="251889" h="334" extrusionOk="0">
                    <a:moveTo>
                      <a:pt x="0" y="0"/>
                    </a:moveTo>
                    <a:lnTo>
                      <a:pt x="0" y="334"/>
                    </a:lnTo>
                    <a:lnTo>
                      <a:pt x="251889" y="334"/>
                    </a:lnTo>
                    <a:lnTo>
                      <a:pt x="251889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09" name="Google Shape;2180;p35">
                <a:extLst>
                  <a:ext uri="{FF2B5EF4-FFF2-40B4-BE49-F238E27FC236}">
                    <a16:creationId xmlns:a16="http://schemas.microsoft.com/office/drawing/2014/main" xmlns="" id="{34ED3025-CE69-4992-92D2-B3E41488280C}"/>
                  </a:ext>
                </a:extLst>
              </p:cNvPr>
              <p:cNvSpPr/>
              <p:nvPr/>
            </p:nvSpPr>
            <p:spPr>
              <a:xfrm>
                <a:off x="640550" y="1862550"/>
                <a:ext cx="6297225" cy="8075"/>
              </a:xfrm>
              <a:custGeom>
                <a:avLst/>
                <a:gdLst/>
                <a:ahLst/>
                <a:cxnLst/>
                <a:rect l="l" t="t" r="r" b="b"/>
                <a:pathLst>
                  <a:path w="251889" h="323" extrusionOk="0">
                    <a:moveTo>
                      <a:pt x="0" y="1"/>
                    </a:moveTo>
                    <a:lnTo>
                      <a:pt x="0" y="322"/>
                    </a:lnTo>
                    <a:lnTo>
                      <a:pt x="251889" y="322"/>
                    </a:lnTo>
                    <a:lnTo>
                      <a:pt x="251889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10" name="Google Shape;2181;p35">
                <a:extLst>
                  <a:ext uri="{FF2B5EF4-FFF2-40B4-BE49-F238E27FC236}">
                    <a16:creationId xmlns:a16="http://schemas.microsoft.com/office/drawing/2014/main" xmlns="" id="{6566A924-BB10-4CDE-B0D6-ADC218A07D55}"/>
                  </a:ext>
                </a:extLst>
              </p:cNvPr>
              <p:cNvSpPr/>
              <p:nvPr/>
            </p:nvSpPr>
            <p:spPr>
              <a:xfrm>
                <a:off x="640550" y="1952150"/>
                <a:ext cx="6297225" cy="8075"/>
              </a:xfrm>
              <a:custGeom>
                <a:avLst/>
                <a:gdLst/>
                <a:ahLst/>
                <a:cxnLst/>
                <a:rect l="l" t="t" r="r" b="b"/>
                <a:pathLst>
                  <a:path w="251889" h="323" extrusionOk="0">
                    <a:moveTo>
                      <a:pt x="0" y="1"/>
                    </a:moveTo>
                    <a:lnTo>
                      <a:pt x="0" y="322"/>
                    </a:lnTo>
                    <a:lnTo>
                      <a:pt x="251889" y="322"/>
                    </a:lnTo>
                    <a:lnTo>
                      <a:pt x="251889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11" name="Google Shape;2182;p35">
                <a:extLst>
                  <a:ext uri="{FF2B5EF4-FFF2-40B4-BE49-F238E27FC236}">
                    <a16:creationId xmlns:a16="http://schemas.microsoft.com/office/drawing/2014/main" xmlns="" id="{EA137F71-4D73-4355-BCD8-5D85AB1661BB}"/>
                  </a:ext>
                </a:extLst>
              </p:cNvPr>
              <p:cNvSpPr/>
              <p:nvPr/>
            </p:nvSpPr>
            <p:spPr>
              <a:xfrm>
                <a:off x="640550" y="2041750"/>
                <a:ext cx="6297225" cy="8350"/>
              </a:xfrm>
              <a:custGeom>
                <a:avLst/>
                <a:gdLst/>
                <a:ahLst/>
                <a:cxnLst/>
                <a:rect l="l" t="t" r="r" b="b"/>
                <a:pathLst>
                  <a:path w="251889" h="334" extrusionOk="0">
                    <a:moveTo>
                      <a:pt x="0" y="0"/>
                    </a:moveTo>
                    <a:lnTo>
                      <a:pt x="0" y="334"/>
                    </a:lnTo>
                    <a:lnTo>
                      <a:pt x="251889" y="334"/>
                    </a:lnTo>
                    <a:lnTo>
                      <a:pt x="251889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12" name="Google Shape;2183;p35">
                <a:extLst>
                  <a:ext uri="{FF2B5EF4-FFF2-40B4-BE49-F238E27FC236}">
                    <a16:creationId xmlns:a16="http://schemas.microsoft.com/office/drawing/2014/main" xmlns="" id="{D08D64CC-1268-4E10-8689-8EB2C3B07997}"/>
                  </a:ext>
                </a:extLst>
              </p:cNvPr>
              <p:cNvSpPr/>
              <p:nvPr/>
            </p:nvSpPr>
            <p:spPr>
              <a:xfrm>
                <a:off x="640550" y="2131350"/>
                <a:ext cx="6297225" cy="8350"/>
              </a:xfrm>
              <a:custGeom>
                <a:avLst/>
                <a:gdLst/>
                <a:ahLst/>
                <a:cxnLst/>
                <a:rect l="l" t="t" r="r" b="b"/>
                <a:pathLst>
                  <a:path w="251889" h="334" extrusionOk="0">
                    <a:moveTo>
                      <a:pt x="0" y="0"/>
                    </a:moveTo>
                    <a:lnTo>
                      <a:pt x="0" y="334"/>
                    </a:lnTo>
                    <a:lnTo>
                      <a:pt x="251889" y="334"/>
                    </a:lnTo>
                    <a:lnTo>
                      <a:pt x="251889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13" name="Google Shape;2184;p35">
                <a:extLst>
                  <a:ext uri="{FF2B5EF4-FFF2-40B4-BE49-F238E27FC236}">
                    <a16:creationId xmlns:a16="http://schemas.microsoft.com/office/drawing/2014/main" xmlns="" id="{82ED7702-8BD3-4057-982D-FE7561ECD377}"/>
                  </a:ext>
                </a:extLst>
              </p:cNvPr>
              <p:cNvSpPr/>
              <p:nvPr/>
            </p:nvSpPr>
            <p:spPr>
              <a:xfrm>
                <a:off x="640550" y="2220950"/>
                <a:ext cx="6297225" cy="8350"/>
              </a:xfrm>
              <a:custGeom>
                <a:avLst/>
                <a:gdLst/>
                <a:ahLst/>
                <a:cxnLst/>
                <a:rect l="l" t="t" r="r" b="b"/>
                <a:pathLst>
                  <a:path w="251889" h="334" extrusionOk="0">
                    <a:moveTo>
                      <a:pt x="0" y="0"/>
                    </a:moveTo>
                    <a:lnTo>
                      <a:pt x="0" y="333"/>
                    </a:lnTo>
                    <a:lnTo>
                      <a:pt x="251889" y="333"/>
                    </a:lnTo>
                    <a:lnTo>
                      <a:pt x="251889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14" name="Google Shape;2185;p35">
                <a:extLst>
                  <a:ext uri="{FF2B5EF4-FFF2-40B4-BE49-F238E27FC236}">
                    <a16:creationId xmlns:a16="http://schemas.microsoft.com/office/drawing/2014/main" xmlns="" id="{2B139189-F1F1-4C25-97CC-5061C328D6B0}"/>
                  </a:ext>
                </a:extLst>
              </p:cNvPr>
              <p:cNvSpPr/>
              <p:nvPr/>
            </p:nvSpPr>
            <p:spPr>
              <a:xfrm>
                <a:off x="640550" y="2310825"/>
                <a:ext cx="6297225" cy="8075"/>
              </a:xfrm>
              <a:custGeom>
                <a:avLst/>
                <a:gdLst/>
                <a:ahLst/>
                <a:cxnLst/>
                <a:rect l="l" t="t" r="r" b="b"/>
                <a:pathLst>
                  <a:path w="251889" h="323" extrusionOk="0">
                    <a:moveTo>
                      <a:pt x="0" y="1"/>
                    </a:moveTo>
                    <a:lnTo>
                      <a:pt x="0" y="322"/>
                    </a:lnTo>
                    <a:lnTo>
                      <a:pt x="251889" y="322"/>
                    </a:lnTo>
                    <a:lnTo>
                      <a:pt x="251889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15" name="Google Shape;2186;p35">
                <a:extLst>
                  <a:ext uri="{FF2B5EF4-FFF2-40B4-BE49-F238E27FC236}">
                    <a16:creationId xmlns:a16="http://schemas.microsoft.com/office/drawing/2014/main" xmlns="" id="{9829F5CA-7225-402B-8860-51D2B2117021}"/>
                  </a:ext>
                </a:extLst>
              </p:cNvPr>
              <p:cNvSpPr/>
              <p:nvPr/>
            </p:nvSpPr>
            <p:spPr>
              <a:xfrm>
                <a:off x="640550" y="2400425"/>
                <a:ext cx="6297225" cy="8350"/>
              </a:xfrm>
              <a:custGeom>
                <a:avLst/>
                <a:gdLst/>
                <a:ahLst/>
                <a:cxnLst/>
                <a:rect l="l" t="t" r="r" b="b"/>
                <a:pathLst>
                  <a:path w="251889" h="334" extrusionOk="0">
                    <a:moveTo>
                      <a:pt x="0" y="0"/>
                    </a:moveTo>
                    <a:lnTo>
                      <a:pt x="0" y="334"/>
                    </a:lnTo>
                    <a:lnTo>
                      <a:pt x="251889" y="334"/>
                    </a:lnTo>
                    <a:lnTo>
                      <a:pt x="251889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16" name="Google Shape;2187;p35">
                <a:extLst>
                  <a:ext uri="{FF2B5EF4-FFF2-40B4-BE49-F238E27FC236}">
                    <a16:creationId xmlns:a16="http://schemas.microsoft.com/office/drawing/2014/main" xmlns="" id="{C00E4370-6097-46E6-B85F-FC0AB0DF878D}"/>
                  </a:ext>
                </a:extLst>
              </p:cNvPr>
              <p:cNvSpPr/>
              <p:nvPr/>
            </p:nvSpPr>
            <p:spPr>
              <a:xfrm>
                <a:off x="640550" y="2490025"/>
                <a:ext cx="6297225" cy="8350"/>
              </a:xfrm>
              <a:custGeom>
                <a:avLst/>
                <a:gdLst/>
                <a:ahLst/>
                <a:cxnLst/>
                <a:rect l="l" t="t" r="r" b="b"/>
                <a:pathLst>
                  <a:path w="251889" h="334" extrusionOk="0">
                    <a:moveTo>
                      <a:pt x="0" y="0"/>
                    </a:moveTo>
                    <a:lnTo>
                      <a:pt x="0" y="334"/>
                    </a:lnTo>
                    <a:lnTo>
                      <a:pt x="251889" y="334"/>
                    </a:lnTo>
                    <a:lnTo>
                      <a:pt x="251889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17" name="Google Shape;2188;p35">
                <a:extLst>
                  <a:ext uri="{FF2B5EF4-FFF2-40B4-BE49-F238E27FC236}">
                    <a16:creationId xmlns:a16="http://schemas.microsoft.com/office/drawing/2014/main" xmlns="" id="{DE8D5E9E-7816-4A2A-B682-4F468ACB9F6C}"/>
                  </a:ext>
                </a:extLst>
              </p:cNvPr>
              <p:cNvSpPr/>
              <p:nvPr/>
            </p:nvSpPr>
            <p:spPr>
              <a:xfrm>
                <a:off x="640550" y="2579625"/>
                <a:ext cx="6297225" cy="8350"/>
              </a:xfrm>
              <a:custGeom>
                <a:avLst/>
                <a:gdLst/>
                <a:ahLst/>
                <a:cxnLst/>
                <a:rect l="l" t="t" r="r" b="b"/>
                <a:pathLst>
                  <a:path w="251889" h="334" extrusionOk="0">
                    <a:moveTo>
                      <a:pt x="0" y="0"/>
                    </a:moveTo>
                    <a:lnTo>
                      <a:pt x="0" y="333"/>
                    </a:lnTo>
                    <a:lnTo>
                      <a:pt x="251889" y="333"/>
                    </a:lnTo>
                    <a:lnTo>
                      <a:pt x="251889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18" name="Google Shape;2189;p35">
                <a:extLst>
                  <a:ext uri="{FF2B5EF4-FFF2-40B4-BE49-F238E27FC236}">
                    <a16:creationId xmlns:a16="http://schemas.microsoft.com/office/drawing/2014/main" xmlns="" id="{46826EAD-FC8B-4CCB-9A71-9DEBD4600885}"/>
                  </a:ext>
                </a:extLst>
              </p:cNvPr>
              <p:cNvSpPr/>
              <p:nvPr/>
            </p:nvSpPr>
            <p:spPr>
              <a:xfrm>
                <a:off x="640550" y="2669500"/>
                <a:ext cx="6297225" cy="8075"/>
              </a:xfrm>
              <a:custGeom>
                <a:avLst/>
                <a:gdLst/>
                <a:ahLst/>
                <a:cxnLst/>
                <a:rect l="l" t="t" r="r" b="b"/>
                <a:pathLst>
                  <a:path w="251889" h="323" extrusionOk="0">
                    <a:moveTo>
                      <a:pt x="0" y="1"/>
                    </a:moveTo>
                    <a:lnTo>
                      <a:pt x="0" y="322"/>
                    </a:lnTo>
                    <a:lnTo>
                      <a:pt x="251889" y="322"/>
                    </a:lnTo>
                    <a:lnTo>
                      <a:pt x="251889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19" name="Google Shape;2190;p35">
                <a:extLst>
                  <a:ext uri="{FF2B5EF4-FFF2-40B4-BE49-F238E27FC236}">
                    <a16:creationId xmlns:a16="http://schemas.microsoft.com/office/drawing/2014/main" xmlns="" id="{CD099BEE-E720-44A9-B940-C27301738B72}"/>
                  </a:ext>
                </a:extLst>
              </p:cNvPr>
              <p:cNvSpPr/>
              <p:nvPr/>
            </p:nvSpPr>
            <p:spPr>
              <a:xfrm>
                <a:off x="640550" y="2759100"/>
                <a:ext cx="6297225" cy="8350"/>
              </a:xfrm>
              <a:custGeom>
                <a:avLst/>
                <a:gdLst/>
                <a:ahLst/>
                <a:cxnLst/>
                <a:rect l="l" t="t" r="r" b="b"/>
                <a:pathLst>
                  <a:path w="251889" h="334" extrusionOk="0">
                    <a:moveTo>
                      <a:pt x="0" y="0"/>
                    </a:moveTo>
                    <a:lnTo>
                      <a:pt x="0" y="334"/>
                    </a:lnTo>
                    <a:lnTo>
                      <a:pt x="251889" y="334"/>
                    </a:lnTo>
                    <a:lnTo>
                      <a:pt x="251889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20" name="Google Shape;2191;p35">
                <a:extLst>
                  <a:ext uri="{FF2B5EF4-FFF2-40B4-BE49-F238E27FC236}">
                    <a16:creationId xmlns:a16="http://schemas.microsoft.com/office/drawing/2014/main" xmlns="" id="{6FF8E691-C01D-43FD-8FFE-4EC3DDCADFAA}"/>
                  </a:ext>
                </a:extLst>
              </p:cNvPr>
              <p:cNvSpPr/>
              <p:nvPr/>
            </p:nvSpPr>
            <p:spPr>
              <a:xfrm>
                <a:off x="640550" y="2848700"/>
                <a:ext cx="6297225" cy="8350"/>
              </a:xfrm>
              <a:custGeom>
                <a:avLst/>
                <a:gdLst/>
                <a:ahLst/>
                <a:cxnLst/>
                <a:rect l="l" t="t" r="r" b="b"/>
                <a:pathLst>
                  <a:path w="251889" h="334" extrusionOk="0">
                    <a:moveTo>
                      <a:pt x="0" y="0"/>
                    </a:moveTo>
                    <a:lnTo>
                      <a:pt x="0" y="334"/>
                    </a:lnTo>
                    <a:lnTo>
                      <a:pt x="251889" y="334"/>
                    </a:lnTo>
                    <a:lnTo>
                      <a:pt x="251889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21" name="Google Shape;2192;p35">
                <a:extLst>
                  <a:ext uri="{FF2B5EF4-FFF2-40B4-BE49-F238E27FC236}">
                    <a16:creationId xmlns:a16="http://schemas.microsoft.com/office/drawing/2014/main" xmlns="" id="{ADED851B-C708-41E8-A162-9CF4C7EB3B7E}"/>
                  </a:ext>
                </a:extLst>
              </p:cNvPr>
              <p:cNvSpPr/>
              <p:nvPr/>
            </p:nvSpPr>
            <p:spPr>
              <a:xfrm>
                <a:off x="640550" y="2938575"/>
                <a:ext cx="6297225" cy="8075"/>
              </a:xfrm>
              <a:custGeom>
                <a:avLst/>
                <a:gdLst/>
                <a:ahLst/>
                <a:cxnLst/>
                <a:rect l="l" t="t" r="r" b="b"/>
                <a:pathLst>
                  <a:path w="251889" h="323" extrusionOk="0">
                    <a:moveTo>
                      <a:pt x="0" y="1"/>
                    </a:moveTo>
                    <a:lnTo>
                      <a:pt x="0" y="322"/>
                    </a:lnTo>
                    <a:lnTo>
                      <a:pt x="251889" y="322"/>
                    </a:lnTo>
                    <a:lnTo>
                      <a:pt x="251889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22" name="Google Shape;2193;p35">
                <a:extLst>
                  <a:ext uri="{FF2B5EF4-FFF2-40B4-BE49-F238E27FC236}">
                    <a16:creationId xmlns:a16="http://schemas.microsoft.com/office/drawing/2014/main" xmlns="" id="{ACBEFC31-C8BB-4C2C-B111-773F487A0F95}"/>
                  </a:ext>
                </a:extLst>
              </p:cNvPr>
              <p:cNvSpPr/>
              <p:nvPr/>
            </p:nvSpPr>
            <p:spPr>
              <a:xfrm>
                <a:off x="640550" y="3028175"/>
                <a:ext cx="6297225" cy="8075"/>
              </a:xfrm>
              <a:custGeom>
                <a:avLst/>
                <a:gdLst/>
                <a:ahLst/>
                <a:cxnLst/>
                <a:rect l="l" t="t" r="r" b="b"/>
                <a:pathLst>
                  <a:path w="251889" h="323" extrusionOk="0">
                    <a:moveTo>
                      <a:pt x="0" y="1"/>
                    </a:moveTo>
                    <a:lnTo>
                      <a:pt x="0" y="322"/>
                    </a:lnTo>
                    <a:lnTo>
                      <a:pt x="251889" y="322"/>
                    </a:lnTo>
                    <a:lnTo>
                      <a:pt x="251889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23" name="Google Shape;2194;p35">
                <a:extLst>
                  <a:ext uri="{FF2B5EF4-FFF2-40B4-BE49-F238E27FC236}">
                    <a16:creationId xmlns:a16="http://schemas.microsoft.com/office/drawing/2014/main" xmlns="" id="{717A30AE-8483-41F6-B7DF-73E79A1A7BB1}"/>
                  </a:ext>
                </a:extLst>
              </p:cNvPr>
              <p:cNvSpPr/>
              <p:nvPr/>
            </p:nvSpPr>
            <p:spPr>
              <a:xfrm>
                <a:off x="640550" y="3117775"/>
                <a:ext cx="6297225" cy="8350"/>
              </a:xfrm>
              <a:custGeom>
                <a:avLst/>
                <a:gdLst/>
                <a:ahLst/>
                <a:cxnLst/>
                <a:rect l="l" t="t" r="r" b="b"/>
                <a:pathLst>
                  <a:path w="251889" h="334" extrusionOk="0">
                    <a:moveTo>
                      <a:pt x="0" y="0"/>
                    </a:moveTo>
                    <a:lnTo>
                      <a:pt x="0" y="334"/>
                    </a:lnTo>
                    <a:lnTo>
                      <a:pt x="251889" y="334"/>
                    </a:lnTo>
                    <a:lnTo>
                      <a:pt x="251889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24" name="Google Shape;2195;p35">
                <a:extLst>
                  <a:ext uri="{FF2B5EF4-FFF2-40B4-BE49-F238E27FC236}">
                    <a16:creationId xmlns:a16="http://schemas.microsoft.com/office/drawing/2014/main" xmlns="" id="{8E9C5CD5-9D85-4249-BD74-BE4950E83786}"/>
                  </a:ext>
                </a:extLst>
              </p:cNvPr>
              <p:cNvSpPr/>
              <p:nvPr/>
            </p:nvSpPr>
            <p:spPr>
              <a:xfrm>
                <a:off x="640550" y="3207375"/>
                <a:ext cx="6297225" cy="8350"/>
              </a:xfrm>
              <a:custGeom>
                <a:avLst/>
                <a:gdLst/>
                <a:ahLst/>
                <a:cxnLst/>
                <a:rect l="l" t="t" r="r" b="b"/>
                <a:pathLst>
                  <a:path w="251889" h="334" extrusionOk="0">
                    <a:moveTo>
                      <a:pt x="0" y="0"/>
                    </a:moveTo>
                    <a:lnTo>
                      <a:pt x="0" y="334"/>
                    </a:lnTo>
                    <a:lnTo>
                      <a:pt x="251889" y="334"/>
                    </a:lnTo>
                    <a:lnTo>
                      <a:pt x="251889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25" name="Google Shape;2196;p35">
                <a:extLst>
                  <a:ext uri="{FF2B5EF4-FFF2-40B4-BE49-F238E27FC236}">
                    <a16:creationId xmlns:a16="http://schemas.microsoft.com/office/drawing/2014/main" xmlns="" id="{2CB1FBA5-A6E6-45F0-8B4F-C83FB74914F7}"/>
                  </a:ext>
                </a:extLst>
              </p:cNvPr>
              <p:cNvSpPr/>
              <p:nvPr/>
            </p:nvSpPr>
            <p:spPr>
              <a:xfrm>
                <a:off x="640550" y="3296975"/>
                <a:ext cx="6297225" cy="8350"/>
              </a:xfrm>
              <a:custGeom>
                <a:avLst/>
                <a:gdLst/>
                <a:ahLst/>
                <a:cxnLst/>
                <a:rect l="l" t="t" r="r" b="b"/>
                <a:pathLst>
                  <a:path w="251889" h="334" extrusionOk="0">
                    <a:moveTo>
                      <a:pt x="0" y="0"/>
                    </a:moveTo>
                    <a:lnTo>
                      <a:pt x="0" y="333"/>
                    </a:lnTo>
                    <a:lnTo>
                      <a:pt x="251889" y="333"/>
                    </a:lnTo>
                    <a:lnTo>
                      <a:pt x="251889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28" name="Google Shape;2197;p35">
                <a:extLst>
                  <a:ext uri="{FF2B5EF4-FFF2-40B4-BE49-F238E27FC236}">
                    <a16:creationId xmlns:a16="http://schemas.microsoft.com/office/drawing/2014/main" xmlns="" id="{AD316C38-C026-4041-87A1-842C747821E9}"/>
                  </a:ext>
                </a:extLst>
              </p:cNvPr>
              <p:cNvSpPr/>
              <p:nvPr/>
            </p:nvSpPr>
            <p:spPr>
              <a:xfrm>
                <a:off x="640550" y="3386850"/>
                <a:ext cx="6297225" cy="8075"/>
              </a:xfrm>
              <a:custGeom>
                <a:avLst/>
                <a:gdLst/>
                <a:ahLst/>
                <a:cxnLst/>
                <a:rect l="l" t="t" r="r" b="b"/>
                <a:pathLst>
                  <a:path w="251889" h="323" extrusionOk="0">
                    <a:moveTo>
                      <a:pt x="0" y="1"/>
                    </a:moveTo>
                    <a:lnTo>
                      <a:pt x="0" y="322"/>
                    </a:lnTo>
                    <a:lnTo>
                      <a:pt x="251889" y="322"/>
                    </a:lnTo>
                    <a:lnTo>
                      <a:pt x="251889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29" name="Google Shape;2198;p35">
                <a:extLst>
                  <a:ext uri="{FF2B5EF4-FFF2-40B4-BE49-F238E27FC236}">
                    <a16:creationId xmlns:a16="http://schemas.microsoft.com/office/drawing/2014/main" xmlns="" id="{0318C415-8405-47B2-B96C-29A9345C1094}"/>
                  </a:ext>
                </a:extLst>
              </p:cNvPr>
              <p:cNvSpPr/>
              <p:nvPr/>
            </p:nvSpPr>
            <p:spPr>
              <a:xfrm>
                <a:off x="640550" y="3476450"/>
                <a:ext cx="6297225" cy="8050"/>
              </a:xfrm>
              <a:custGeom>
                <a:avLst/>
                <a:gdLst/>
                <a:ahLst/>
                <a:cxnLst/>
                <a:rect l="l" t="t" r="r" b="b"/>
                <a:pathLst>
                  <a:path w="251889" h="322" extrusionOk="0">
                    <a:moveTo>
                      <a:pt x="0" y="1"/>
                    </a:moveTo>
                    <a:lnTo>
                      <a:pt x="0" y="322"/>
                    </a:lnTo>
                    <a:lnTo>
                      <a:pt x="251889" y="322"/>
                    </a:lnTo>
                    <a:lnTo>
                      <a:pt x="251889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31" name="Google Shape;2199;p35">
                <a:extLst>
                  <a:ext uri="{FF2B5EF4-FFF2-40B4-BE49-F238E27FC236}">
                    <a16:creationId xmlns:a16="http://schemas.microsoft.com/office/drawing/2014/main" xmlns="" id="{11DBB96F-5B18-4A0F-B563-65B1B260A3FD}"/>
                  </a:ext>
                </a:extLst>
              </p:cNvPr>
              <p:cNvSpPr/>
              <p:nvPr/>
            </p:nvSpPr>
            <p:spPr>
              <a:xfrm>
                <a:off x="640550" y="3566050"/>
                <a:ext cx="6297225" cy="8350"/>
              </a:xfrm>
              <a:custGeom>
                <a:avLst/>
                <a:gdLst/>
                <a:ahLst/>
                <a:cxnLst/>
                <a:rect l="l" t="t" r="r" b="b"/>
                <a:pathLst>
                  <a:path w="251889" h="334" extrusionOk="0">
                    <a:moveTo>
                      <a:pt x="0" y="0"/>
                    </a:moveTo>
                    <a:lnTo>
                      <a:pt x="0" y="334"/>
                    </a:lnTo>
                    <a:lnTo>
                      <a:pt x="251889" y="334"/>
                    </a:lnTo>
                    <a:lnTo>
                      <a:pt x="251889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33" name="Google Shape;2200;p35">
                <a:extLst>
                  <a:ext uri="{FF2B5EF4-FFF2-40B4-BE49-F238E27FC236}">
                    <a16:creationId xmlns:a16="http://schemas.microsoft.com/office/drawing/2014/main" xmlns="" id="{5BF9FEED-67A4-4B8B-B0A9-872DD91CD38E}"/>
                  </a:ext>
                </a:extLst>
              </p:cNvPr>
              <p:cNvSpPr/>
              <p:nvPr/>
            </p:nvSpPr>
            <p:spPr>
              <a:xfrm>
                <a:off x="640550" y="3655925"/>
                <a:ext cx="6297225" cy="8075"/>
              </a:xfrm>
              <a:custGeom>
                <a:avLst/>
                <a:gdLst/>
                <a:ahLst/>
                <a:cxnLst/>
                <a:rect l="l" t="t" r="r" b="b"/>
                <a:pathLst>
                  <a:path w="251889" h="323" extrusionOk="0">
                    <a:moveTo>
                      <a:pt x="0" y="1"/>
                    </a:moveTo>
                    <a:lnTo>
                      <a:pt x="0" y="322"/>
                    </a:lnTo>
                    <a:lnTo>
                      <a:pt x="251889" y="322"/>
                    </a:lnTo>
                    <a:lnTo>
                      <a:pt x="251889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35" name="Google Shape;2201;p35">
                <a:extLst>
                  <a:ext uri="{FF2B5EF4-FFF2-40B4-BE49-F238E27FC236}">
                    <a16:creationId xmlns:a16="http://schemas.microsoft.com/office/drawing/2014/main" xmlns="" id="{339726AB-29A3-46C9-AFB7-D5CBC16CDBD9}"/>
                  </a:ext>
                </a:extLst>
              </p:cNvPr>
              <p:cNvSpPr/>
              <p:nvPr/>
            </p:nvSpPr>
            <p:spPr>
              <a:xfrm>
                <a:off x="640550" y="3745525"/>
                <a:ext cx="6297225" cy="8075"/>
              </a:xfrm>
              <a:custGeom>
                <a:avLst/>
                <a:gdLst/>
                <a:ahLst/>
                <a:cxnLst/>
                <a:rect l="l" t="t" r="r" b="b"/>
                <a:pathLst>
                  <a:path w="251889" h="323" extrusionOk="0">
                    <a:moveTo>
                      <a:pt x="0" y="1"/>
                    </a:moveTo>
                    <a:lnTo>
                      <a:pt x="0" y="322"/>
                    </a:lnTo>
                    <a:lnTo>
                      <a:pt x="251889" y="322"/>
                    </a:lnTo>
                    <a:lnTo>
                      <a:pt x="251889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37" name="Google Shape;2202;p35">
                <a:extLst>
                  <a:ext uri="{FF2B5EF4-FFF2-40B4-BE49-F238E27FC236}">
                    <a16:creationId xmlns:a16="http://schemas.microsoft.com/office/drawing/2014/main" xmlns="" id="{8DC649D7-08B1-4A82-A1CA-842CB2B08B7B}"/>
                  </a:ext>
                </a:extLst>
              </p:cNvPr>
              <p:cNvSpPr/>
              <p:nvPr/>
            </p:nvSpPr>
            <p:spPr>
              <a:xfrm>
                <a:off x="640550" y="3835125"/>
                <a:ext cx="6297225" cy="8350"/>
              </a:xfrm>
              <a:custGeom>
                <a:avLst/>
                <a:gdLst/>
                <a:ahLst/>
                <a:cxnLst/>
                <a:rect l="l" t="t" r="r" b="b"/>
                <a:pathLst>
                  <a:path w="251889" h="334" extrusionOk="0">
                    <a:moveTo>
                      <a:pt x="0" y="1"/>
                    </a:moveTo>
                    <a:lnTo>
                      <a:pt x="0" y="334"/>
                    </a:lnTo>
                    <a:lnTo>
                      <a:pt x="251889" y="334"/>
                    </a:lnTo>
                    <a:lnTo>
                      <a:pt x="251889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39" name="Google Shape;2203;p35">
                <a:extLst>
                  <a:ext uri="{FF2B5EF4-FFF2-40B4-BE49-F238E27FC236}">
                    <a16:creationId xmlns:a16="http://schemas.microsoft.com/office/drawing/2014/main" xmlns="" id="{6A1E3306-66C1-4BDA-B1F4-0E467294F32C}"/>
                  </a:ext>
                </a:extLst>
              </p:cNvPr>
              <p:cNvSpPr/>
              <p:nvPr/>
            </p:nvSpPr>
            <p:spPr>
              <a:xfrm>
                <a:off x="640550" y="3924725"/>
                <a:ext cx="6297225" cy="8350"/>
              </a:xfrm>
              <a:custGeom>
                <a:avLst/>
                <a:gdLst/>
                <a:ahLst/>
                <a:cxnLst/>
                <a:rect l="l" t="t" r="r" b="b"/>
                <a:pathLst>
                  <a:path w="251889" h="334" extrusionOk="0">
                    <a:moveTo>
                      <a:pt x="0" y="0"/>
                    </a:moveTo>
                    <a:lnTo>
                      <a:pt x="0" y="334"/>
                    </a:lnTo>
                    <a:lnTo>
                      <a:pt x="251889" y="334"/>
                    </a:lnTo>
                    <a:lnTo>
                      <a:pt x="251889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40" name="Google Shape;2204;p35">
                <a:extLst>
                  <a:ext uri="{FF2B5EF4-FFF2-40B4-BE49-F238E27FC236}">
                    <a16:creationId xmlns:a16="http://schemas.microsoft.com/office/drawing/2014/main" xmlns="" id="{293E4B27-CCDB-417C-8056-94CD0D041AC0}"/>
                  </a:ext>
                </a:extLst>
              </p:cNvPr>
              <p:cNvSpPr/>
              <p:nvPr/>
            </p:nvSpPr>
            <p:spPr>
              <a:xfrm>
                <a:off x="640550" y="4014600"/>
                <a:ext cx="6297225" cy="8075"/>
              </a:xfrm>
              <a:custGeom>
                <a:avLst/>
                <a:gdLst/>
                <a:ahLst/>
                <a:cxnLst/>
                <a:rect l="l" t="t" r="r" b="b"/>
                <a:pathLst>
                  <a:path w="251889" h="323" extrusionOk="0">
                    <a:moveTo>
                      <a:pt x="0" y="1"/>
                    </a:moveTo>
                    <a:lnTo>
                      <a:pt x="0" y="322"/>
                    </a:lnTo>
                    <a:lnTo>
                      <a:pt x="251889" y="322"/>
                    </a:lnTo>
                    <a:lnTo>
                      <a:pt x="251889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42" name="Google Shape;2205;p35">
                <a:extLst>
                  <a:ext uri="{FF2B5EF4-FFF2-40B4-BE49-F238E27FC236}">
                    <a16:creationId xmlns:a16="http://schemas.microsoft.com/office/drawing/2014/main" xmlns="" id="{4DBF69EC-BF33-4D84-9DAF-EFC8DD1AA14D}"/>
                  </a:ext>
                </a:extLst>
              </p:cNvPr>
              <p:cNvSpPr/>
              <p:nvPr/>
            </p:nvSpPr>
            <p:spPr>
              <a:xfrm>
                <a:off x="640550" y="4104200"/>
                <a:ext cx="6297225" cy="8075"/>
              </a:xfrm>
              <a:custGeom>
                <a:avLst/>
                <a:gdLst/>
                <a:ahLst/>
                <a:cxnLst/>
                <a:rect l="l" t="t" r="r" b="b"/>
                <a:pathLst>
                  <a:path w="251889" h="323" extrusionOk="0">
                    <a:moveTo>
                      <a:pt x="0" y="1"/>
                    </a:moveTo>
                    <a:lnTo>
                      <a:pt x="0" y="322"/>
                    </a:lnTo>
                    <a:lnTo>
                      <a:pt x="251889" y="322"/>
                    </a:lnTo>
                    <a:lnTo>
                      <a:pt x="251889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44" name="Google Shape;2206;p35">
                <a:extLst>
                  <a:ext uri="{FF2B5EF4-FFF2-40B4-BE49-F238E27FC236}">
                    <a16:creationId xmlns:a16="http://schemas.microsoft.com/office/drawing/2014/main" xmlns="" id="{2387C55C-7E33-4BFA-9AF6-0B71858CD523}"/>
                  </a:ext>
                </a:extLst>
              </p:cNvPr>
              <p:cNvSpPr/>
              <p:nvPr/>
            </p:nvSpPr>
            <p:spPr>
              <a:xfrm>
                <a:off x="640550" y="4193800"/>
                <a:ext cx="6297225" cy="8050"/>
              </a:xfrm>
              <a:custGeom>
                <a:avLst/>
                <a:gdLst/>
                <a:ahLst/>
                <a:cxnLst/>
                <a:rect l="l" t="t" r="r" b="b"/>
                <a:pathLst>
                  <a:path w="251889" h="322" extrusionOk="0">
                    <a:moveTo>
                      <a:pt x="0" y="1"/>
                    </a:moveTo>
                    <a:lnTo>
                      <a:pt x="0" y="322"/>
                    </a:lnTo>
                    <a:lnTo>
                      <a:pt x="251889" y="322"/>
                    </a:lnTo>
                    <a:lnTo>
                      <a:pt x="251889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45" name="Google Shape;2207;p35">
                <a:extLst>
                  <a:ext uri="{FF2B5EF4-FFF2-40B4-BE49-F238E27FC236}">
                    <a16:creationId xmlns:a16="http://schemas.microsoft.com/office/drawing/2014/main" xmlns="" id="{36F36717-652D-4F47-A424-A41CAF6EE2AB}"/>
                  </a:ext>
                </a:extLst>
              </p:cNvPr>
              <p:cNvSpPr/>
              <p:nvPr/>
            </p:nvSpPr>
            <p:spPr>
              <a:xfrm>
                <a:off x="640550" y="4283400"/>
                <a:ext cx="6297225" cy="8350"/>
              </a:xfrm>
              <a:custGeom>
                <a:avLst/>
                <a:gdLst/>
                <a:ahLst/>
                <a:cxnLst/>
                <a:rect l="l" t="t" r="r" b="b"/>
                <a:pathLst>
                  <a:path w="251889" h="334" extrusionOk="0">
                    <a:moveTo>
                      <a:pt x="0" y="0"/>
                    </a:moveTo>
                    <a:lnTo>
                      <a:pt x="0" y="334"/>
                    </a:lnTo>
                    <a:lnTo>
                      <a:pt x="251889" y="334"/>
                    </a:lnTo>
                    <a:lnTo>
                      <a:pt x="251889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46" name="Google Shape;2208;p35">
                <a:extLst>
                  <a:ext uri="{FF2B5EF4-FFF2-40B4-BE49-F238E27FC236}">
                    <a16:creationId xmlns:a16="http://schemas.microsoft.com/office/drawing/2014/main" xmlns="" id="{F7FD53CA-DDF5-4823-8102-A80826BE38E6}"/>
                  </a:ext>
                </a:extLst>
              </p:cNvPr>
              <p:cNvSpPr/>
              <p:nvPr/>
            </p:nvSpPr>
            <p:spPr>
              <a:xfrm>
                <a:off x="640550" y="4373000"/>
                <a:ext cx="6297225" cy="8350"/>
              </a:xfrm>
              <a:custGeom>
                <a:avLst/>
                <a:gdLst/>
                <a:ahLst/>
                <a:cxnLst/>
                <a:rect l="l" t="t" r="r" b="b"/>
                <a:pathLst>
                  <a:path w="251889" h="334" extrusionOk="0">
                    <a:moveTo>
                      <a:pt x="0" y="0"/>
                    </a:moveTo>
                    <a:lnTo>
                      <a:pt x="0" y="333"/>
                    </a:lnTo>
                    <a:lnTo>
                      <a:pt x="251889" y="333"/>
                    </a:lnTo>
                    <a:lnTo>
                      <a:pt x="251889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47" name="Google Shape;2209;p35">
                <a:extLst>
                  <a:ext uri="{FF2B5EF4-FFF2-40B4-BE49-F238E27FC236}">
                    <a16:creationId xmlns:a16="http://schemas.microsoft.com/office/drawing/2014/main" xmlns="" id="{AAE02FDC-E5E7-4A55-AACA-0C2FA5396F7A}"/>
                  </a:ext>
                </a:extLst>
              </p:cNvPr>
              <p:cNvSpPr/>
              <p:nvPr/>
            </p:nvSpPr>
            <p:spPr>
              <a:xfrm>
                <a:off x="640550" y="4462875"/>
                <a:ext cx="6297225" cy="8075"/>
              </a:xfrm>
              <a:custGeom>
                <a:avLst/>
                <a:gdLst/>
                <a:ahLst/>
                <a:cxnLst/>
                <a:rect l="l" t="t" r="r" b="b"/>
                <a:pathLst>
                  <a:path w="251889" h="323" extrusionOk="0">
                    <a:moveTo>
                      <a:pt x="0" y="1"/>
                    </a:moveTo>
                    <a:lnTo>
                      <a:pt x="0" y="322"/>
                    </a:lnTo>
                    <a:lnTo>
                      <a:pt x="251889" y="322"/>
                    </a:lnTo>
                    <a:lnTo>
                      <a:pt x="251889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48" name="Google Shape;2210;p35">
                <a:extLst>
                  <a:ext uri="{FF2B5EF4-FFF2-40B4-BE49-F238E27FC236}">
                    <a16:creationId xmlns:a16="http://schemas.microsoft.com/office/drawing/2014/main" xmlns="" id="{A6000B9D-C333-4A15-8561-562691DBA797}"/>
                  </a:ext>
                </a:extLst>
              </p:cNvPr>
              <p:cNvSpPr/>
              <p:nvPr/>
            </p:nvSpPr>
            <p:spPr>
              <a:xfrm>
                <a:off x="5158975" y="1059475"/>
                <a:ext cx="11025" cy="3528150"/>
              </a:xfrm>
              <a:custGeom>
                <a:avLst/>
                <a:gdLst/>
                <a:ahLst/>
                <a:cxnLst/>
                <a:rect l="l" t="t" r="r" b="b"/>
                <a:pathLst>
                  <a:path w="441" h="141126" extrusionOk="0">
                    <a:moveTo>
                      <a:pt x="0" y="1"/>
                    </a:moveTo>
                    <a:lnTo>
                      <a:pt x="0" y="141125"/>
                    </a:lnTo>
                    <a:lnTo>
                      <a:pt x="441" y="141125"/>
                    </a:lnTo>
                    <a:lnTo>
                      <a:pt x="441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49" name="Google Shape;2211;p35">
                <a:extLst>
                  <a:ext uri="{FF2B5EF4-FFF2-40B4-BE49-F238E27FC236}">
                    <a16:creationId xmlns:a16="http://schemas.microsoft.com/office/drawing/2014/main" xmlns="" id="{D5C02B2F-C56A-4428-9B26-18D174F8761B}"/>
                  </a:ext>
                </a:extLst>
              </p:cNvPr>
              <p:cNvSpPr/>
              <p:nvPr/>
            </p:nvSpPr>
            <p:spPr>
              <a:xfrm>
                <a:off x="5039900" y="1059475"/>
                <a:ext cx="11050" cy="3528150"/>
              </a:xfrm>
              <a:custGeom>
                <a:avLst/>
                <a:gdLst/>
                <a:ahLst/>
                <a:cxnLst/>
                <a:rect l="l" t="t" r="r" b="b"/>
                <a:pathLst>
                  <a:path w="442" h="141126" extrusionOk="0">
                    <a:moveTo>
                      <a:pt x="1" y="1"/>
                    </a:moveTo>
                    <a:lnTo>
                      <a:pt x="1" y="141125"/>
                    </a:lnTo>
                    <a:lnTo>
                      <a:pt x="441" y="141125"/>
                    </a:lnTo>
                    <a:lnTo>
                      <a:pt x="441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50" name="Google Shape;2212;p35">
                <a:extLst>
                  <a:ext uri="{FF2B5EF4-FFF2-40B4-BE49-F238E27FC236}">
                    <a16:creationId xmlns:a16="http://schemas.microsoft.com/office/drawing/2014/main" xmlns="" id="{8E42C304-5398-4988-B7D2-D169DBF74731}"/>
                  </a:ext>
                </a:extLst>
              </p:cNvPr>
              <p:cNvSpPr/>
              <p:nvPr/>
            </p:nvSpPr>
            <p:spPr>
              <a:xfrm>
                <a:off x="4920850" y="1059475"/>
                <a:ext cx="11025" cy="3528150"/>
              </a:xfrm>
              <a:custGeom>
                <a:avLst/>
                <a:gdLst/>
                <a:ahLst/>
                <a:cxnLst/>
                <a:rect l="l" t="t" r="r" b="b"/>
                <a:pathLst>
                  <a:path w="441" h="141126" extrusionOk="0">
                    <a:moveTo>
                      <a:pt x="0" y="1"/>
                    </a:moveTo>
                    <a:lnTo>
                      <a:pt x="0" y="141125"/>
                    </a:lnTo>
                    <a:lnTo>
                      <a:pt x="441" y="141125"/>
                    </a:lnTo>
                    <a:lnTo>
                      <a:pt x="441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51" name="Google Shape;2213;p35">
                <a:extLst>
                  <a:ext uri="{FF2B5EF4-FFF2-40B4-BE49-F238E27FC236}">
                    <a16:creationId xmlns:a16="http://schemas.microsoft.com/office/drawing/2014/main" xmlns="" id="{32C1F42D-5A17-42CD-BA11-9BD233654A3C}"/>
                  </a:ext>
                </a:extLst>
              </p:cNvPr>
              <p:cNvSpPr/>
              <p:nvPr/>
            </p:nvSpPr>
            <p:spPr>
              <a:xfrm>
                <a:off x="4802375" y="1059475"/>
                <a:ext cx="10750" cy="3528150"/>
              </a:xfrm>
              <a:custGeom>
                <a:avLst/>
                <a:gdLst/>
                <a:ahLst/>
                <a:cxnLst/>
                <a:rect l="l" t="t" r="r" b="b"/>
                <a:pathLst>
                  <a:path w="430" h="141126" extrusionOk="0">
                    <a:moveTo>
                      <a:pt x="0" y="1"/>
                    </a:moveTo>
                    <a:lnTo>
                      <a:pt x="0" y="141125"/>
                    </a:lnTo>
                    <a:lnTo>
                      <a:pt x="429" y="141125"/>
                    </a:lnTo>
                    <a:lnTo>
                      <a:pt x="429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52" name="Google Shape;2214;p35">
                <a:extLst>
                  <a:ext uri="{FF2B5EF4-FFF2-40B4-BE49-F238E27FC236}">
                    <a16:creationId xmlns:a16="http://schemas.microsoft.com/office/drawing/2014/main" xmlns="" id="{10F5DFAF-FCD9-4685-A770-4184340F97E8}"/>
                  </a:ext>
                </a:extLst>
              </p:cNvPr>
              <p:cNvSpPr/>
              <p:nvPr/>
            </p:nvSpPr>
            <p:spPr>
              <a:xfrm>
                <a:off x="4683300" y="1059475"/>
                <a:ext cx="10750" cy="3528150"/>
              </a:xfrm>
              <a:custGeom>
                <a:avLst/>
                <a:gdLst/>
                <a:ahLst/>
                <a:cxnLst/>
                <a:rect l="l" t="t" r="r" b="b"/>
                <a:pathLst>
                  <a:path w="430" h="141126" extrusionOk="0">
                    <a:moveTo>
                      <a:pt x="1" y="1"/>
                    </a:moveTo>
                    <a:lnTo>
                      <a:pt x="1" y="141125"/>
                    </a:lnTo>
                    <a:lnTo>
                      <a:pt x="430" y="141125"/>
                    </a:lnTo>
                    <a:lnTo>
                      <a:pt x="43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53" name="Google Shape;2215;p35">
                <a:extLst>
                  <a:ext uri="{FF2B5EF4-FFF2-40B4-BE49-F238E27FC236}">
                    <a16:creationId xmlns:a16="http://schemas.microsoft.com/office/drawing/2014/main" xmlns="" id="{A19F2524-E233-4462-A98C-E0F4ADA80CE6}"/>
                  </a:ext>
                </a:extLst>
              </p:cNvPr>
              <p:cNvSpPr/>
              <p:nvPr/>
            </p:nvSpPr>
            <p:spPr>
              <a:xfrm>
                <a:off x="4564250" y="1059475"/>
                <a:ext cx="10750" cy="3528150"/>
              </a:xfrm>
              <a:custGeom>
                <a:avLst/>
                <a:gdLst/>
                <a:ahLst/>
                <a:cxnLst/>
                <a:rect l="l" t="t" r="r" b="b"/>
                <a:pathLst>
                  <a:path w="430" h="141126" extrusionOk="0">
                    <a:moveTo>
                      <a:pt x="0" y="1"/>
                    </a:moveTo>
                    <a:lnTo>
                      <a:pt x="0" y="141125"/>
                    </a:lnTo>
                    <a:lnTo>
                      <a:pt x="429" y="141125"/>
                    </a:lnTo>
                    <a:lnTo>
                      <a:pt x="429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54" name="Google Shape;2216;p35">
                <a:extLst>
                  <a:ext uri="{FF2B5EF4-FFF2-40B4-BE49-F238E27FC236}">
                    <a16:creationId xmlns:a16="http://schemas.microsoft.com/office/drawing/2014/main" xmlns="" id="{E0D4415A-2D99-4B2F-B40D-48E6F34411FB}"/>
                  </a:ext>
                </a:extLst>
              </p:cNvPr>
              <p:cNvSpPr/>
              <p:nvPr/>
            </p:nvSpPr>
            <p:spPr>
              <a:xfrm>
                <a:off x="4445475" y="1059475"/>
                <a:ext cx="10750" cy="3528150"/>
              </a:xfrm>
              <a:custGeom>
                <a:avLst/>
                <a:gdLst/>
                <a:ahLst/>
                <a:cxnLst/>
                <a:rect l="l" t="t" r="r" b="b"/>
                <a:pathLst>
                  <a:path w="430" h="141126" extrusionOk="0">
                    <a:moveTo>
                      <a:pt x="1" y="1"/>
                    </a:moveTo>
                    <a:lnTo>
                      <a:pt x="1" y="141125"/>
                    </a:lnTo>
                    <a:lnTo>
                      <a:pt x="429" y="141125"/>
                    </a:lnTo>
                    <a:lnTo>
                      <a:pt x="429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55" name="Google Shape;2217;p35">
                <a:extLst>
                  <a:ext uri="{FF2B5EF4-FFF2-40B4-BE49-F238E27FC236}">
                    <a16:creationId xmlns:a16="http://schemas.microsoft.com/office/drawing/2014/main" xmlns="" id="{58C28165-CE8C-4503-AADD-A8EC193D0764}"/>
                  </a:ext>
                </a:extLst>
              </p:cNvPr>
              <p:cNvSpPr/>
              <p:nvPr/>
            </p:nvSpPr>
            <p:spPr>
              <a:xfrm>
                <a:off x="4326425" y="1059475"/>
                <a:ext cx="10725" cy="3528150"/>
              </a:xfrm>
              <a:custGeom>
                <a:avLst/>
                <a:gdLst/>
                <a:ahLst/>
                <a:cxnLst/>
                <a:rect l="l" t="t" r="r" b="b"/>
                <a:pathLst>
                  <a:path w="429" h="141126" extrusionOk="0">
                    <a:moveTo>
                      <a:pt x="0" y="1"/>
                    </a:moveTo>
                    <a:lnTo>
                      <a:pt x="0" y="141125"/>
                    </a:lnTo>
                    <a:lnTo>
                      <a:pt x="429" y="141125"/>
                    </a:lnTo>
                    <a:lnTo>
                      <a:pt x="429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56" name="Google Shape;2218;p35">
                <a:extLst>
                  <a:ext uri="{FF2B5EF4-FFF2-40B4-BE49-F238E27FC236}">
                    <a16:creationId xmlns:a16="http://schemas.microsoft.com/office/drawing/2014/main" xmlns="" id="{7EEC3138-23F5-431E-A978-DC7BD1F106B0}"/>
                  </a:ext>
                </a:extLst>
              </p:cNvPr>
              <p:cNvSpPr/>
              <p:nvPr/>
            </p:nvSpPr>
            <p:spPr>
              <a:xfrm>
                <a:off x="4207350" y="1059475"/>
                <a:ext cx="10750" cy="3528150"/>
              </a:xfrm>
              <a:custGeom>
                <a:avLst/>
                <a:gdLst/>
                <a:ahLst/>
                <a:cxnLst/>
                <a:rect l="l" t="t" r="r" b="b"/>
                <a:pathLst>
                  <a:path w="430" h="141126" extrusionOk="0">
                    <a:moveTo>
                      <a:pt x="1" y="1"/>
                    </a:moveTo>
                    <a:lnTo>
                      <a:pt x="1" y="141125"/>
                    </a:lnTo>
                    <a:lnTo>
                      <a:pt x="429" y="141125"/>
                    </a:lnTo>
                    <a:lnTo>
                      <a:pt x="429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57" name="Google Shape;2219;p35">
                <a:extLst>
                  <a:ext uri="{FF2B5EF4-FFF2-40B4-BE49-F238E27FC236}">
                    <a16:creationId xmlns:a16="http://schemas.microsoft.com/office/drawing/2014/main" xmlns="" id="{B41ABF8C-CB95-43BC-9F31-F1734D9B2005}"/>
                  </a:ext>
                </a:extLst>
              </p:cNvPr>
              <p:cNvSpPr/>
              <p:nvPr/>
            </p:nvSpPr>
            <p:spPr>
              <a:xfrm>
                <a:off x="4088600" y="1059475"/>
                <a:ext cx="11025" cy="3528150"/>
              </a:xfrm>
              <a:custGeom>
                <a:avLst/>
                <a:gdLst/>
                <a:ahLst/>
                <a:cxnLst/>
                <a:rect l="l" t="t" r="r" b="b"/>
                <a:pathLst>
                  <a:path w="441" h="141126" extrusionOk="0">
                    <a:moveTo>
                      <a:pt x="0" y="1"/>
                    </a:moveTo>
                    <a:lnTo>
                      <a:pt x="0" y="141125"/>
                    </a:lnTo>
                    <a:lnTo>
                      <a:pt x="441" y="141125"/>
                    </a:lnTo>
                    <a:lnTo>
                      <a:pt x="441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58" name="Google Shape;2220;p35">
                <a:extLst>
                  <a:ext uri="{FF2B5EF4-FFF2-40B4-BE49-F238E27FC236}">
                    <a16:creationId xmlns:a16="http://schemas.microsoft.com/office/drawing/2014/main" xmlns="" id="{0D385681-1E85-4D1E-9F86-7F44B2F4F4AE}"/>
                  </a:ext>
                </a:extLst>
              </p:cNvPr>
              <p:cNvSpPr/>
              <p:nvPr/>
            </p:nvSpPr>
            <p:spPr>
              <a:xfrm>
                <a:off x="3969525" y="1059475"/>
                <a:ext cx="11050" cy="3528150"/>
              </a:xfrm>
              <a:custGeom>
                <a:avLst/>
                <a:gdLst/>
                <a:ahLst/>
                <a:cxnLst/>
                <a:rect l="l" t="t" r="r" b="b"/>
                <a:pathLst>
                  <a:path w="442" h="141126" extrusionOk="0">
                    <a:moveTo>
                      <a:pt x="1" y="1"/>
                    </a:moveTo>
                    <a:lnTo>
                      <a:pt x="1" y="141125"/>
                    </a:lnTo>
                    <a:lnTo>
                      <a:pt x="441" y="141125"/>
                    </a:lnTo>
                    <a:lnTo>
                      <a:pt x="441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59" name="Google Shape;2221;p35">
                <a:extLst>
                  <a:ext uri="{FF2B5EF4-FFF2-40B4-BE49-F238E27FC236}">
                    <a16:creationId xmlns:a16="http://schemas.microsoft.com/office/drawing/2014/main" xmlns="" id="{C0750BDB-BD13-4C48-90A5-8DB86B323FD3}"/>
                  </a:ext>
                </a:extLst>
              </p:cNvPr>
              <p:cNvSpPr/>
              <p:nvPr/>
            </p:nvSpPr>
            <p:spPr>
              <a:xfrm>
                <a:off x="3850475" y="1059475"/>
                <a:ext cx="11025" cy="3528150"/>
              </a:xfrm>
              <a:custGeom>
                <a:avLst/>
                <a:gdLst/>
                <a:ahLst/>
                <a:cxnLst/>
                <a:rect l="l" t="t" r="r" b="b"/>
                <a:pathLst>
                  <a:path w="441" h="141126" extrusionOk="0">
                    <a:moveTo>
                      <a:pt x="0" y="1"/>
                    </a:moveTo>
                    <a:lnTo>
                      <a:pt x="0" y="141125"/>
                    </a:lnTo>
                    <a:lnTo>
                      <a:pt x="441" y="141125"/>
                    </a:lnTo>
                    <a:lnTo>
                      <a:pt x="441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60" name="Google Shape;2222;p35">
                <a:extLst>
                  <a:ext uri="{FF2B5EF4-FFF2-40B4-BE49-F238E27FC236}">
                    <a16:creationId xmlns:a16="http://schemas.microsoft.com/office/drawing/2014/main" xmlns="" id="{76488A4A-5315-454D-8B5F-02C65367D711}"/>
                  </a:ext>
                </a:extLst>
              </p:cNvPr>
              <p:cNvSpPr/>
              <p:nvPr/>
            </p:nvSpPr>
            <p:spPr>
              <a:xfrm>
                <a:off x="3732000" y="1059475"/>
                <a:ext cx="10750" cy="3528150"/>
              </a:xfrm>
              <a:custGeom>
                <a:avLst/>
                <a:gdLst/>
                <a:ahLst/>
                <a:cxnLst/>
                <a:rect l="l" t="t" r="r" b="b"/>
                <a:pathLst>
                  <a:path w="430" h="141126" extrusionOk="0">
                    <a:moveTo>
                      <a:pt x="1" y="1"/>
                    </a:moveTo>
                    <a:lnTo>
                      <a:pt x="1" y="141125"/>
                    </a:lnTo>
                    <a:lnTo>
                      <a:pt x="429" y="141125"/>
                    </a:lnTo>
                    <a:lnTo>
                      <a:pt x="429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61" name="Google Shape;2223;p35">
                <a:extLst>
                  <a:ext uri="{FF2B5EF4-FFF2-40B4-BE49-F238E27FC236}">
                    <a16:creationId xmlns:a16="http://schemas.microsoft.com/office/drawing/2014/main" xmlns="" id="{162FE460-765F-429C-A04F-CBBA956C81D1}"/>
                  </a:ext>
                </a:extLst>
              </p:cNvPr>
              <p:cNvSpPr/>
              <p:nvPr/>
            </p:nvSpPr>
            <p:spPr>
              <a:xfrm>
                <a:off x="3612950" y="1059475"/>
                <a:ext cx="10725" cy="3528150"/>
              </a:xfrm>
              <a:custGeom>
                <a:avLst/>
                <a:gdLst/>
                <a:ahLst/>
                <a:cxnLst/>
                <a:rect l="l" t="t" r="r" b="b"/>
                <a:pathLst>
                  <a:path w="429" h="141126" extrusionOk="0">
                    <a:moveTo>
                      <a:pt x="0" y="1"/>
                    </a:moveTo>
                    <a:lnTo>
                      <a:pt x="0" y="141125"/>
                    </a:lnTo>
                    <a:lnTo>
                      <a:pt x="429" y="141125"/>
                    </a:lnTo>
                    <a:lnTo>
                      <a:pt x="429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62" name="Google Shape;2224;p35">
                <a:extLst>
                  <a:ext uri="{FF2B5EF4-FFF2-40B4-BE49-F238E27FC236}">
                    <a16:creationId xmlns:a16="http://schemas.microsoft.com/office/drawing/2014/main" xmlns="" id="{B74CE255-6476-42F5-994F-829EB003695C}"/>
                  </a:ext>
                </a:extLst>
              </p:cNvPr>
              <p:cNvSpPr/>
              <p:nvPr/>
            </p:nvSpPr>
            <p:spPr>
              <a:xfrm>
                <a:off x="3493875" y="1059475"/>
                <a:ext cx="10750" cy="3528150"/>
              </a:xfrm>
              <a:custGeom>
                <a:avLst/>
                <a:gdLst/>
                <a:ahLst/>
                <a:cxnLst/>
                <a:rect l="l" t="t" r="r" b="b"/>
                <a:pathLst>
                  <a:path w="430" h="141126" extrusionOk="0">
                    <a:moveTo>
                      <a:pt x="1" y="1"/>
                    </a:moveTo>
                    <a:lnTo>
                      <a:pt x="1" y="141125"/>
                    </a:lnTo>
                    <a:lnTo>
                      <a:pt x="429" y="141125"/>
                    </a:lnTo>
                    <a:lnTo>
                      <a:pt x="429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63" name="Google Shape;2225;p35">
                <a:extLst>
                  <a:ext uri="{FF2B5EF4-FFF2-40B4-BE49-F238E27FC236}">
                    <a16:creationId xmlns:a16="http://schemas.microsoft.com/office/drawing/2014/main" xmlns="" id="{45959C18-9AF0-45C4-9241-4724E4A52A81}"/>
                  </a:ext>
                </a:extLst>
              </p:cNvPr>
              <p:cNvSpPr/>
              <p:nvPr/>
            </p:nvSpPr>
            <p:spPr>
              <a:xfrm>
                <a:off x="3375100" y="1059475"/>
                <a:ext cx="10750" cy="3528150"/>
              </a:xfrm>
              <a:custGeom>
                <a:avLst/>
                <a:gdLst/>
                <a:ahLst/>
                <a:cxnLst/>
                <a:rect l="l" t="t" r="r" b="b"/>
                <a:pathLst>
                  <a:path w="430" h="141126" extrusionOk="0">
                    <a:moveTo>
                      <a:pt x="1" y="1"/>
                    </a:moveTo>
                    <a:lnTo>
                      <a:pt x="1" y="141125"/>
                    </a:lnTo>
                    <a:lnTo>
                      <a:pt x="430" y="141125"/>
                    </a:lnTo>
                    <a:lnTo>
                      <a:pt x="43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64" name="Google Shape;2226;p35">
                <a:extLst>
                  <a:ext uri="{FF2B5EF4-FFF2-40B4-BE49-F238E27FC236}">
                    <a16:creationId xmlns:a16="http://schemas.microsoft.com/office/drawing/2014/main" xmlns="" id="{378EB65B-BE7C-41C2-B5F4-0E99A1D43BD5}"/>
                  </a:ext>
                </a:extLst>
              </p:cNvPr>
              <p:cNvSpPr/>
              <p:nvPr/>
            </p:nvSpPr>
            <p:spPr>
              <a:xfrm>
                <a:off x="3256050" y="1059475"/>
                <a:ext cx="10750" cy="3528150"/>
              </a:xfrm>
              <a:custGeom>
                <a:avLst/>
                <a:gdLst/>
                <a:ahLst/>
                <a:cxnLst/>
                <a:rect l="l" t="t" r="r" b="b"/>
                <a:pathLst>
                  <a:path w="430" h="141126" extrusionOk="0">
                    <a:moveTo>
                      <a:pt x="0" y="1"/>
                    </a:moveTo>
                    <a:lnTo>
                      <a:pt x="0" y="141125"/>
                    </a:lnTo>
                    <a:lnTo>
                      <a:pt x="429" y="141125"/>
                    </a:lnTo>
                    <a:lnTo>
                      <a:pt x="429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65" name="Google Shape;2227;p35">
                <a:extLst>
                  <a:ext uri="{FF2B5EF4-FFF2-40B4-BE49-F238E27FC236}">
                    <a16:creationId xmlns:a16="http://schemas.microsoft.com/office/drawing/2014/main" xmlns="" id="{8634B61C-565C-489F-8721-3CD0D0F3B9A2}"/>
                  </a:ext>
                </a:extLst>
              </p:cNvPr>
              <p:cNvSpPr/>
              <p:nvPr/>
            </p:nvSpPr>
            <p:spPr>
              <a:xfrm>
                <a:off x="3136975" y="1059475"/>
                <a:ext cx="10750" cy="3528150"/>
              </a:xfrm>
              <a:custGeom>
                <a:avLst/>
                <a:gdLst/>
                <a:ahLst/>
                <a:cxnLst/>
                <a:rect l="l" t="t" r="r" b="b"/>
                <a:pathLst>
                  <a:path w="430" h="141126" extrusionOk="0">
                    <a:moveTo>
                      <a:pt x="1" y="1"/>
                    </a:moveTo>
                    <a:lnTo>
                      <a:pt x="1" y="141125"/>
                    </a:lnTo>
                    <a:lnTo>
                      <a:pt x="430" y="141125"/>
                    </a:lnTo>
                    <a:lnTo>
                      <a:pt x="43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66" name="Google Shape;2228;p35">
                <a:extLst>
                  <a:ext uri="{FF2B5EF4-FFF2-40B4-BE49-F238E27FC236}">
                    <a16:creationId xmlns:a16="http://schemas.microsoft.com/office/drawing/2014/main" xmlns="" id="{30DB5A4F-D4A3-4DFE-B309-71A6E4216821}"/>
                  </a:ext>
                </a:extLst>
              </p:cNvPr>
              <p:cNvSpPr/>
              <p:nvPr/>
            </p:nvSpPr>
            <p:spPr>
              <a:xfrm>
                <a:off x="3018225" y="1059475"/>
                <a:ext cx="10725" cy="3528150"/>
              </a:xfrm>
              <a:custGeom>
                <a:avLst/>
                <a:gdLst/>
                <a:ahLst/>
                <a:cxnLst/>
                <a:rect l="l" t="t" r="r" b="b"/>
                <a:pathLst>
                  <a:path w="429" h="141126" extrusionOk="0">
                    <a:moveTo>
                      <a:pt x="0" y="1"/>
                    </a:moveTo>
                    <a:lnTo>
                      <a:pt x="0" y="141125"/>
                    </a:lnTo>
                    <a:lnTo>
                      <a:pt x="429" y="141125"/>
                    </a:lnTo>
                    <a:lnTo>
                      <a:pt x="429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67" name="Google Shape;2229;p35">
                <a:extLst>
                  <a:ext uri="{FF2B5EF4-FFF2-40B4-BE49-F238E27FC236}">
                    <a16:creationId xmlns:a16="http://schemas.microsoft.com/office/drawing/2014/main" xmlns="" id="{9F0DD3BE-3479-4906-A3FD-2A9FBE3D36CD}"/>
                  </a:ext>
                </a:extLst>
              </p:cNvPr>
              <p:cNvSpPr/>
              <p:nvPr/>
            </p:nvSpPr>
            <p:spPr>
              <a:xfrm>
                <a:off x="2899150" y="1059475"/>
                <a:ext cx="10750" cy="3528150"/>
              </a:xfrm>
              <a:custGeom>
                <a:avLst/>
                <a:gdLst/>
                <a:ahLst/>
                <a:cxnLst/>
                <a:rect l="l" t="t" r="r" b="b"/>
                <a:pathLst>
                  <a:path w="430" h="141126" extrusionOk="0">
                    <a:moveTo>
                      <a:pt x="1" y="1"/>
                    </a:moveTo>
                    <a:lnTo>
                      <a:pt x="1" y="141125"/>
                    </a:lnTo>
                    <a:lnTo>
                      <a:pt x="430" y="141125"/>
                    </a:lnTo>
                    <a:lnTo>
                      <a:pt x="43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68" name="Google Shape;2230;p35">
                <a:extLst>
                  <a:ext uri="{FF2B5EF4-FFF2-40B4-BE49-F238E27FC236}">
                    <a16:creationId xmlns:a16="http://schemas.microsoft.com/office/drawing/2014/main" xmlns="" id="{B94F322B-61B1-4FA4-882C-B695EFE18DF3}"/>
                  </a:ext>
                </a:extLst>
              </p:cNvPr>
              <p:cNvSpPr/>
              <p:nvPr/>
            </p:nvSpPr>
            <p:spPr>
              <a:xfrm>
                <a:off x="2780100" y="1059475"/>
                <a:ext cx="10725" cy="3528150"/>
              </a:xfrm>
              <a:custGeom>
                <a:avLst/>
                <a:gdLst/>
                <a:ahLst/>
                <a:cxnLst/>
                <a:rect l="l" t="t" r="r" b="b"/>
                <a:pathLst>
                  <a:path w="429" h="141126" extrusionOk="0">
                    <a:moveTo>
                      <a:pt x="0" y="1"/>
                    </a:moveTo>
                    <a:lnTo>
                      <a:pt x="0" y="141125"/>
                    </a:lnTo>
                    <a:lnTo>
                      <a:pt x="429" y="141125"/>
                    </a:lnTo>
                    <a:lnTo>
                      <a:pt x="429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69" name="Google Shape;2231;p35">
                <a:extLst>
                  <a:ext uri="{FF2B5EF4-FFF2-40B4-BE49-F238E27FC236}">
                    <a16:creationId xmlns:a16="http://schemas.microsoft.com/office/drawing/2014/main" xmlns="" id="{1550B437-9FAB-4A43-897F-E0833449EE6D}"/>
                  </a:ext>
                </a:extLst>
              </p:cNvPr>
              <p:cNvSpPr/>
              <p:nvPr/>
            </p:nvSpPr>
            <p:spPr>
              <a:xfrm>
                <a:off x="2661325" y="1059475"/>
                <a:ext cx="10750" cy="3528150"/>
              </a:xfrm>
              <a:custGeom>
                <a:avLst/>
                <a:gdLst/>
                <a:ahLst/>
                <a:cxnLst/>
                <a:rect l="l" t="t" r="r" b="b"/>
                <a:pathLst>
                  <a:path w="430" h="141126" extrusionOk="0">
                    <a:moveTo>
                      <a:pt x="1" y="1"/>
                    </a:moveTo>
                    <a:lnTo>
                      <a:pt x="1" y="141125"/>
                    </a:lnTo>
                    <a:lnTo>
                      <a:pt x="429" y="141125"/>
                    </a:lnTo>
                    <a:lnTo>
                      <a:pt x="429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70" name="Google Shape;2232;p35">
                <a:extLst>
                  <a:ext uri="{FF2B5EF4-FFF2-40B4-BE49-F238E27FC236}">
                    <a16:creationId xmlns:a16="http://schemas.microsoft.com/office/drawing/2014/main" xmlns="" id="{CD6FF083-DF3D-40FB-8F37-1C4CB8EE1FE6}"/>
                  </a:ext>
                </a:extLst>
              </p:cNvPr>
              <p:cNvSpPr/>
              <p:nvPr/>
            </p:nvSpPr>
            <p:spPr>
              <a:xfrm>
                <a:off x="6824350" y="1059475"/>
                <a:ext cx="11050" cy="3528150"/>
              </a:xfrm>
              <a:custGeom>
                <a:avLst/>
                <a:gdLst/>
                <a:ahLst/>
                <a:cxnLst/>
                <a:rect l="l" t="t" r="r" b="b"/>
                <a:pathLst>
                  <a:path w="442" h="141126" extrusionOk="0">
                    <a:moveTo>
                      <a:pt x="1" y="1"/>
                    </a:moveTo>
                    <a:lnTo>
                      <a:pt x="1" y="141125"/>
                    </a:lnTo>
                    <a:lnTo>
                      <a:pt x="441" y="141125"/>
                    </a:lnTo>
                    <a:lnTo>
                      <a:pt x="441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71" name="Google Shape;2233;p35">
                <a:extLst>
                  <a:ext uri="{FF2B5EF4-FFF2-40B4-BE49-F238E27FC236}">
                    <a16:creationId xmlns:a16="http://schemas.microsoft.com/office/drawing/2014/main" xmlns="" id="{886BEA31-01E8-47E6-90FF-86D111C5FD16}"/>
                  </a:ext>
                </a:extLst>
              </p:cNvPr>
              <p:cNvSpPr/>
              <p:nvPr/>
            </p:nvSpPr>
            <p:spPr>
              <a:xfrm>
                <a:off x="6705875" y="1059475"/>
                <a:ext cx="10750" cy="3528150"/>
              </a:xfrm>
              <a:custGeom>
                <a:avLst/>
                <a:gdLst/>
                <a:ahLst/>
                <a:cxnLst/>
                <a:rect l="l" t="t" r="r" b="b"/>
                <a:pathLst>
                  <a:path w="430" h="141126" extrusionOk="0">
                    <a:moveTo>
                      <a:pt x="1" y="1"/>
                    </a:moveTo>
                    <a:lnTo>
                      <a:pt x="1" y="141125"/>
                    </a:lnTo>
                    <a:lnTo>
                      <a:pt x="430" y="141125"/>
                    </a:lnTo>
                    <a:lnTo>
                      <a:pt x="43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72" name="Google Shape;2234;p35">
                <a:extLst>
                  <a:ext uri="{FF2B5EF4-FFF2-40B4-BE49-F238E27FC236}">
                    <a16:creationId xmlns:a16="http://schemas.microsoft.com/office/drawing/2014/main" xmlns="" id="{78EB4586-0AC7-4393-A8D9-D5B0EB4161E6}"/>
                  </a:ext>
                </a:extLst>
              </p:cNvPr>
              <p:cNvSpPr/>
              <p:nvPr/>
            </p:nvSpPr>
            <p:spPr>
              <a:xfrm>
                <a:off x="6586825" y="1059475"/>
                <a:ext cx="10750" cy="3528150"/>
              </a:xfrm>
              <a:custGeom>
                <a:avLst/>
                <a:gdLst/>
                <a:ahLst/>
                <a:cxnLst/>
                <a:rect l="l" t="t" r="r" b="b"/>
                <a:pathLst>
                  <a:path w="430" h="141126" extrusionOk="0">
                    <a:moveTo>
                      <a:pt x="0" y="1"/>
                    </a:moveTo>
                    <a:lnTo>
                      <a:pt x="0" y="141125"/>
                    </a:lnTo>
                    <a:lnTo>
                      <a:pt x="429" y="141125"/>
                    </a:lnTo>
                    <a:lnTo>
                      <a:pt x="429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73" name="Google Shape;2235;p35">
                <a:extLst>
                  <a:ext uri="{FF2B5EF4-FFF2-40B4-BE49-F238E27FC236}">
                    <a16:creationId xmlns:a16="http://schemas.microsoft.com/office/drawing/2014/main" xmlns="" id="{C29329A0-F1D5-4310-A470-433E8A8F25E2}"/>
                  </a:ext>
                </a:extLst>
              </p:cNvPr>
              <p:cNvSpPr/>
              <p:nvPr/>
            </p:nvSpPr>
            <p:spPr>
              <a:xfrm>
                <a:off x="6467750" y="1059475"/>
                <a:ext cx="10750" cy="3528150"/>
              </a:xfrm>
              <a:custGeom>
                <a:avLst/>
                <a:gdLst/>
                <a:ahLst/>
                <a:cxnLst/>
                <a:rect l="l" t="t" r="r" b="b"/>
                <a:pathLst>
                  <a:path w="430" h="141126" extrusionOk="0">
                    <a:moveTo>
                      <a:pt x="1" y="1"/>
                    </a:moveTo>
                    <a:lnTo>
                      <a:pt x="1" y="141125"/>
                    </a:lnTo>
                    <a:lnTo>
                      <a:pt x="430" y="141125"/>
                    </a:lnTo>
                    <a:lnTo>
                      <a:pt x="43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74" name="Google Shape;2236;p35">
                <a:extLst>
                  <a:ext uri="{FF2B5EF4-FFF2-40B4-BE49-F238E27FC236}">
                    <a16:creationId xmlns:a16="http://schemas.microsoft.com/office/drawing/2014/main" xmlns="" id="{F2215733-B0B6-4852-90E2-D77DC5BE920C}"/>
                  </a:ext>
                </a:extLst>
              </p:cNvPr>
              <p:cNvSpPr/>
              <p:nvPr/>
            </p:nvSpPr>
            <p:spPr>
              <a:xfrm>
                <a:off x="6349000" y="1059475"/>
                <a:ext cx="10725" cy="3528150"/>
              </a:xfrm>
              <a:custGeom>
                <a:avLst/>
                <a:gdLst/>
                <a:ahLst/>
                <a:cxnLst/>
                <a:rect l="l" t="t" r="r" b="b"/>
                <a:pathLst>
                  <a:path w="429" h="141126" extrusionOk="0">
                    <a:moveTo>
                      <a:pt x="0" y="1"/>
                    </a:moveTo>
                    <a:lnTo>
                      <a:pt x="0" y="141125"/>
                    </a:lnTo>
                    <a:lnTo>
                      <a:pt x="429" y="141125"/>
                    </a:lnTo>
                    <a:lnTo>
                      <a:pt x="429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75" name="Google Shape;2237;p35">
                <a:extLst>
                  <a:ext uri="{FF2B5EF4-FFF2-40B4-BE49-F238E27FC236}">
                    <a16:creationId xmlns:a16="http://schemas.microsoft.com/office/drawing/2014/main" xmlns="" id="{FB309CC9-692F-4D29-8EB2-39C0DE5501AC}"/>
                  </a:ext>
                </a:extLst>
              </p:cNvPr>
              <p:cNvSpPr/>
              <p:nvPr/>
            </p:nvSpPr>
            <p:spPr>
              <a:xfrm>
                <a:off x="6229925" y="1059475"/>
                <a:ext cx="10750" cy="3528150"/>
              </a:xfrm>
              <a:custGeom>
                <a:avLst/>
                <a:gdLst/>
                <a:ahLst/>
                <a:cxnLst/>
                <a:rect l="l" t="t" r="r" b="b"/>
                <a:pathLst>
                  <a:path w="430" h="141126" extrusionOk="0">
                    <a:moveTo>
                      <a:pt x="1" y="1"/>
                    </a:moveTo>
                    <a:lnTo>
                      <a:pt x="1" y="141125"/>
                    </a:lnTo>
                    <a:lnTo>
                      <a:pt x="429" y="141125"/>
                    </a:lnTo>
                    <a:lnTo>
                      <a:pt x="429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76" name="Google Shape;2238;p35">
                <a:extLst>
                  <a:ext uri="{FF2B5EF4-FFF2-40B4-BE49-F238E27FC236}">
                    <a16:creationId xmlns:a16="http://schemas.microsoft.com/office/drawing/2014/main" xmlns="" id="{CF9FF1F4-26E4-4024-BCD1-44E01243A3B7}"/>
                  </a:ext>
                </a:extLst>
              </p:cNvPr>
              <p:cNvSpPr/>
              <p:nvPr/>
            </p:nvSpPr>
            <p:spPr>
              <a:xfrm>
                <a:off x="6110875" y="1059475"/>
                <a:ext cx="10725" cy="3528150"/>
              </a:xfrm>
              <a:custGeom>
                <a:avLst/>
                <a:gdLst/>
                <a:ahLst/>
                <a:cxnLst/>
                <a:rect l="l" t="t" r="r" b="b"/>
                <a:pathLst>
                  <a:path w="429" h="141126" extrusionOk="0">
                    <a:moveTo>
                      <a:pt x="0" y="1"/>
                    </a:moveTo>
                    <a:lnTo>
                      <a:pt x="0" y="141125"/>
                    </a:lnTo>
                    <a:lnTo>
                      <a:pt x="429" y="141125"/>
                    </a:lnTo>
                    <a:lnTo>
                      <a:pt x="429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77" name="Google Shape;2239;p35">
                <a:extLst>
                  <a:ext uri="{FF2B5EF4-FFF2-40B4-BE49-F238E27FC236}">
                    <a16:creationId xmlns:a16="http://schemas.microsoft.com/office/drawing/2014/main" xmlns="" id="{52CA7FC3-EF56-4B5D-9C2A-517331DD828F}"/>
                  </a:ext>
                </a:extLst>
              </p:cNvPr>
              <p:cNvSpPr/>
              <p:nvPr/>
            </p:nvSpPr>
            <p:spPr>
              <a:xfrm>
                <a:off x="5992100" y="1059475"/>
                <a:ext cx="11050" cy="3528150"/>
              </a:xfrm>
              <a:custGeom>
                <a:avLst/>
                <a:gdLst/>
                <a:ahLst/>
                <a:cxnLst/>
                <a:rect l="l" t="t" r="r" b="b"/>
                <a:pathLst>
                  <a:path w="442" h="141126" extrusionOk="0">
                    <a:moveTo>
                      <a:pt x="1" y="1"/>
                    </a:moveTo>
                    <a:lnTo>
                      <a:pt x="1" y="141125"/>
                    </a:lnTo>
                    <a:lnTo>
                      <a:pt x="441" y="141125"/>
                    </a:lnTo>
                    <a:lnTo>
                      <a:pt x="441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78" name="Google Shape;2240;p35">
                <a:extLst>
                  <a:ext uri="{FF2B5EF4-FFF2-40B4-BE49-F238E27FC236}">
                    <a16:creationId xmlns:a16="http://schemas.microsoft.com/office/drawing/2014/main" xmlns="" id="{437D6562-2076-4425-9A3F-440A7343A78D}"/>
                  </a:ext>
                </a:extLst>
              </p:cNvPr>
              <p:cNvSpPr/>
              <p:nvPr/>
            </p:nvSpPr>
            <p:spPr>
              <a:xfrm>
                <a:off x="5873050" y="1059475"/>
                <a:ext cx="11025" cy="3528150"/>
              </a:xfrm>
              <a:custGeom>
                <a:avLst/>
                <a:gdLst/>
                <a:ahLst/>
                <a:cxnLst/>
                <a:rect l="l" t="t" r="r" b="b"/>
                <a:pathLst>
                  <a:path w="441" h="141126" extrusionOk="0">
                    <a:moveTo>
                      <a:pt x="0" y="1"/>
                    </a:moveTo>
                    <a:lnTo>
                      <a:pt x="0" y="141125"/>
                    </a:lnTo>
                    <a:lnTo>
                      <a:pt x="441" y="141125"/>
                    </a:lnTo>
                    <a:lnTo>
                      <a:pt x="441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79" name="Google Shape;2241;p35">
                <a:extLst>
                  <a:ext uri="{FF2B5EF4-FFF2-40B4-BE49-F238E27FC236}">
                    <a16:creationId xmlns:a16="http://schemas.microsoft.com/office/drawing/2014/main" xmlns="" id="{705593D8-8E6B-4B66-B947-FF375E10F846}"/>
                  </a:ext>
                </a:extLst>
              </p:cNvPr>
              <p:cNvSpPr/>
              <p:nvPr/>
            </p:nvSpPr>
            <p:spPr>
              <a:xfrm>
                <a:off x="5753975" y="1059475"/>
                <a:ext cx="11050" cy="3528150"/>
              </a:xfrm>
              <a:custGeom>
                <a:avLst/>
                <a:gdLst/>
                <a:ahLst/>
                <a:cxnLst/>
                <a:rect l="l" t="t" r="r" b="b"/>
                <a:pathLst>
                  <a:path w="442" h="141126" extrusionOk="0">
                    <a:moveTo>
                      <a:pt x="1" y="1"/>
                    </a:moveTo>
                    <a:lnTo>
                      <a:pt x="1" y="141125"/>
                    </a:lnTo>
                    <a:lnTo>
                      <a:pt x="441" y="141125"/>
                    </a:lnTo>
                    <a:lnTo>
                      <a:pt x="441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80" name="Google Shape;2242;p35">
                <a:extLst>
                  <a:ext uri="{FF2B5EF4-FFF2-40B4-BE49-F238E27FC236}">
                    <a16:creationId xmlns:a16="http://schemas.microsoft.com/office/drawing/2014/main" xmlns="" id="{33A20929-21C4-49C1-A33A-E9F7731585F6}"/>
                  </a:ext>
                </a:extLst>
              </p:cNvPr>
              <p:cNvSpPr/>
              <p:nvPr/>
            </p:nvSpPr>
            <p:spPr>
              <a:xfrm>
                <a:off x="5634925" y="1059475"/>
                <a:ext cx="11025" cy="3528150"/>
              </a:xfrm>
              <a:custGeom>
                <a:avLst/>
                <a:gdLst/>
                <a:ahLst/>
                <a:cxnLst/>
                <a:rect l="l" t="t" r="r" b="b"/>
                <a:pathLst>
                  <a:path w="441" h="141126" extrusionOk="0">
                    <a:moveTo>
                      <a:pt x="0" y="1"/>
                    </a:moveTo>
                    <a:lnTo>
                      <a:pt x="0" y="141125"/>
                    </a:lnTo>
                    <a:lnTo>
                      <a:pt x="441" y="141125"/>
                    </a:lnTo>
                    <a:lnTo>
                      <a:pt x="441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81" name="Google Shape;2243;p35">
                <a:extLst>
                  <a:ext uri="{FF2B5EF4-FFF2-40B4-BE49-F238E27FC236}">
                    <a16:creationId xmlns:a16="http://schemas.microsoft.com/office/drawing/2014/main" xmlns="" id="{0191735E-D884-42F7-B5CF-EDF8E84B4DA1}"/>
                  </a:ext>
                </a:extLst>
              </p:cNvPr>
              <p:cNvSpPr/>
              <p:nvPr/>
            </p:nvSpPr>
            <p:spPr>
              <a:xfrm>
                <a:off x="5516150" y="1059475"/>
                <a:ext cx="11050" cy="3528150"/>
              </a:xfrm>
              <a:custGeom>
                <a:avLst/>
                <a:gdLst/>
                <a:ahLst/>
                <a:cxnLst/>
                <a:rect l="l" t="t" r="r" b="b"/>
                <a:pathLst>
                  <a:path w="442" h="141126" extrusionOk="0">
                    <a:moveTo>
                      <a:pt x="1" y="1"/>
                    </a:moveTo>
                    <a:lnTo>
                      <a:pt x="1" y="141125"/>
                    </a:lnTo>
                    <a:lnTo>
                      <a:pt x="441" y="141125"/>
                    </a:lnTo>
                    <a:lnTo>
                      <a:pt x="441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82" name="Google Shape;2244;p35">
                <a:extLst>
                  <a:ext uri="{FF2B5EF4-FFF2-40B4-BE49-F238E27FC236}">
                    <a16:creationId xmlns:a16="http://schemas.microsoft.com/office/drawing/2014/main" xmlns="" id="{C1E1F431-D2A7-4905-84B1-D42183622C89}"/>
                  </a:ext>
                </a:extLst>
              </p:cNvPr>
              <p:cNvSpPr/>
              <p:nvPr/>
            </p:nvSpPr>
            <p:spPr>
              <a:xfrm>
                <a:off x="5397100" y="1059475"/>
                <a:ext cx="11025" cy="3528150"/>
              </a:xfrm>
              <a:custGeom>
                <a:avLst/>
                <a:gdLst/>
                <a:ahLst/>
                <a:cxnLst/>
                <a:rect l="l" t="t" r="r" b="b"/>
                <a:pathLst>
                  <a:path w="441" h="141126" extrusionOk="0">
                    <a:moveTo>
                      <a:pt x="0" y="1"/>
                    </a:moveTo>
                    <a:lnTo>
                      <a:pt x="0" y="141125"/>
                    </a:lnTo>
                    <a:lnTo>
                      <a:pt x="441" y="141125"/>
                    </a:lnTo>
                    <a:lnTo>
                      <a:pt x="441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83" name="Google Shape;2245;p35">
                <a:extLst>
                  <a:ext uri="{FF2B5EF4-FFF2-40B4-BE49-F238E27FC236}">
                    <a16:creationId xmlns:a16="http://schemas.microsoft.com/office/drawing/2014/main" xmlns="" id="{D9A9BA87-7B9D-4E6E-ACCE-610A6C2652D8}"/>
                  </a:ext>
                </a:extLst>
              </p:cNvPr>
              <p:cNvSpPr/>
              <p:nvPr/>
            </p:nvSpPr>
            <p:spPr>
              <a:xfrm>
                <a:off x="5278025" y="1059475"/>
                <a:ext cx="11050" cy="3528150"/>
              </a:xfrm>
              <a:custGeom>
                <a:avLst/>
                <a:gdLst/>
                <a:ahLst/>
                <a:cxnLst/>
                <a:rect l="l" t="t" r="r" b="b"/>
                <a:pathLst>
                  <a:path w="442" h="141126" extrusionOk="0">
                    <a:moveTo>
                      <a:pt x="1" y="1"/>
                    </a:moveTo>
                    <a:lnTo>
                      <a:pt x="1" y="141125"/>
                    </a:lnTo>
                    <a:lnTo>
                      <a:pt x="441" y="141125"/>
                    </a:lnTo>
                    <a:lnTo>
                      <a:pt x="441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84" name="Google Shape;2246;p35">
                <a:extLst>
                  <a:ext uri="{FF2B5EF4-FFF2-40B4-BE49-F238E27FC236}">
                    <a16:creationId xmlns:a16="http://schemas.microsoft.com/office/drawing/2014/main" xmlns="" id="{D9762C95-7FA9-424E-B33E-7D95E59179CB}"/>
                  </a:ext>
                </a:extLst>
              </p:cNvPr>
              <p:cNvSpPr/>
              <p:nvPr/>
            </p:nvSpPr>
            <p:spPr>
              <a:xfrm>
                <a:off x="2542275" y="1059475"/>
                <a:ext cx="10725" cy="3528150"/>
              </a:xfrm>
              <a:custGeom>
                <a:avLst/>
                <a:gdLst/>
                <a:ahLst/>
                <a:cxnLst/>
                <a:rect l="l" t="t" r="r" b="b"/>
                <a:pathLst>
                  <a:path w="429" h="141126" extrusionOk="0">
                    <a:moveTo>
                      <a:pt x="0" y="1"/>
                    </a:moveTo>
                    <a:lnTo>
                      <a:pt x="0" y="141125"/>
                    </a:lnTo>
                    <a:lnTo>
                      <a:pt x="429" y="141125"/>
                    </a:lnTo>
                    <a:lnTo>
                      <a:pt x="429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85" name="Google Shape;2247;p35">
                <a:extLst>
                  <a:ext uri="{FF2B5EF4-FFF2-40B4-BE49-F238E27FC236}">
                    <a16:creationId xmlns:a16="http://schemas.microsoft.com/office/drawing/2014/main" xmlns="" id="{8085BC55-88BA-4630-BAF7-25C1B7A625B4}"/>
                  </a:ext>
                </a:extLst>
              </p:cNvPr>
              <p:cNvSpPr/>
              <p:nvPr/>
            </p:nvSpPr>
            <p:spPr>
              <a:xfrm>
                <a:off x="2423200" y="1059475"/>
                <a:ext cx="10750" cy="3528150"/>
              </a:xfrm>
              <a:custGeom>
                <a:avLst/>
                <a:gdLst/>
                <a:ahLst/>
                <a:cxnLst/>
                <a:rect l="l" t="t" r="r" b="b"/>
                <a:pathLst>
                  <a:path w="430" h="141126" extrusionOk="0">
                    <a:moveTo>
                      <a:pt x="1" y="1"/>
                    </a:moveTo>
                    <a:lnTo>
                      <a:pt x="1" y="141125"/>
                    </a:lnTo>
                    <a:lnTo>
                      <a:pt x="429" y="141125"/>
                    </a:lnTo>
                    <a:lnTo>
                      <a:pt x="429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86" name="Google Shape;2248;p35">
                <a:extLst>
                  <a:ext uri="{FF2B5EF4-FFF2-40B4-BE49-F238E27FC236}">
                    <a16:creationId xmlns:a16="http://schemas.microsoft.com/office/drawing/2014/main" xmlns="" id="{95090CFD-F546-481D-B352-3E0314984811}"/>
                  </a:ext>
                </a:extLst>
              </p:cNvPr>
              <p:cNvSpPr/>
              <p:nvPr/>
            </p:nvSpPr>
            <p:spPr>
              <a:xfrm>
                <a:off x="2304150" y="1059475"/>
                <a:ext cx="10725" cy="3528150"/>
              </a:xfrm>
              <a:custGeom>
                <a:avLst/>
                <a:gdLst/>
                <a:ahLst/>
                <a:cxnLst/>
                <a:rect l="l" t="t" r="r" b="b"/>
                <a:pathLst>
                  <a:path w="429" h="141126" extrusionOk="0">
                    <a:moveTo>
                      <a:pt x="0" y="1"/>
                    </a:moveTo>
                    <a:lnTo>
                      <a:pt x="0" y="141125"/>
                    </a:lnTo>
                    <a:lnTo>
                      <a:pt x="429" y="141125"/>
                    </a:lnTo>
                    <a:lnTo>
                      <a:pt x="429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87" name="Google Shape;2249;p35">
                <a:extLst>
                  <a:ext uri="{FF2B5EF4-FFF2-40B4-BE49-F238E27FC236}">
                    <a16:creationId xmlns:a16="http://schemas.microsoft.com/office/drawing/2014/main" xmlns="" id="{81CD0305-C973-4A64-A2DD-7D5F348F2306}"/>
                  </a:ext>
                </a:extLst>
              </p:cNvPr>
              <p:cNvSpPr/>
              <p:nvPr/>
            </p:nvSpPr>
            <p:spPr>
              <a:xfrm>
                <a:off x="2185675" y="1059475"/>
                <a:ext cx="10750" cy="3528150"/>
              </a:xfrm>
              <a:custGeom>
                <a:avLst/>
                <a:gdLst/>
                <a:ahLst/>
                <a:cxnLst/>
                <a:rect l="l" t="t" r="r" b="b"/>
                <a:pathLst>
                  <a:path w="430" h="141126" extrusionOk="0">
                    <a:moveTo>
                      <a:pt x="1" y="1"/>
                    </a:moveTo>
                    <a:lnTo>
                      <a:pt x="1" y="141125"/>
                    </a:lnTo>
                    <a:lnTo>
                      <a:pt x="429" y="141125"/>
                    </a:lnTo>
                    <a:lnTo>
                      <a:pt x="429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88" name="Google Shape;2250;p35">
                <a:extLst>
                  <a:ext uri="{FF2B5EF4-FFF2-40B4-BE49-F238E27FC236}">
                    <a16:creationId xmlns:a16="http://schemas.microsoft.com/office/drawing/2014/main" xmlns="" id="{98CC9DC7-AC03-4B0C-9B56-14534A2C52CB}"/>
                  </a:ext>
                </a:extLst>
              </p:cNvPr>
              <p:cNvSpPr/>
              <p:nvPr/>
            </p:nvSpPr>
            <p:spPr>
              <a:xfrm>
                <a:off x="2066325" y="1059475"/>
                <a:ext cx="11025" cy="3528150"/>
              </a:xfrm>
              <a:custGeom>
                <a:avLst/>
                <a:gdLst/>
                <a:ahLst/>
                <a:cxnLst/>
                <a:rect l="l" t="t" r="r" b="b"/>
                <a:pathLst>
                  <a:path w="441" h="141126" extrusionOk="0">
                    <a:moveTo>
                      <a:pt x="0" y="1"/>
                    </a:moveTo>
                    <a:lnTo>
                      <a:pt x="0" y="141125"/>
                    </a:lnTo>
                    <a:lnTo>
                      <a:pt x="441" y="141125"/>
                    </a:lnTo>
                    <a:lnTo>
                      <a:pt x="441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89" name="Google Shape;2251;p35">
                <a:extLst>
                  <a:ext uri="{FF2B5EF4-FFF2-40B4-BE49-F238E27FC236}">
                    <a16:creationId xmlns:a16="http://schemas.microsoft.com/office/drawing/2014/main" xmlns="" id="{104C6288-E959-4B3F-ADEF-DB8A53D663E2}"/>
                  </a:ext>
                </a:extLst>
              </p:cNvPr>
              <p:cNvSpPr/>
              <p:nvPr/>
            </p:nvSpPr>
            <p:spPr>
              <a:xfrm>
                <a:off x="1947250" y="1059475"/>
                <a:ext cx="11050" cy="3528150"/>
              </a:xfrm>
              <a:custGeom>
                <a:avLst/>
                <a:gdLst/>
                <a:ahLst/>
                <a:cxnLst/>
                <a:rect l="l" t="t" r="r" b="b"/>
                <a:pathLst>
                  <a:path w="442" h="141126" extrusionOk="0">
                    <a:moveTo>
                      <a:pt x="1" y="1"/>
                    </a:moveTo>
                    <a:lnTo>
                      <a:pt x="1" y="141125"/>
                    </a:lnTo>
                    <a:lnTo>
                      <a:pt x="441" y="141125"/>
                    </a:lnTo>
                    <a:lnTo>
                      <a:pt x="441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90" name="Google Shape;2252;p35">
                <a:extLst>
                  <a:ext uri="{FF2B5EF4-FFF2-40B4-BE49-F238E27FC236}">
                    <a16:creationId xmlns:a16="http://schemas.microsoft.com/office/drawing/2014/main" xmlns="" id="{8BEB4CB7-71A0-4563-BDFB-509EF8180F09}"/>
                  </a:ext>
                </a:extLst>
              </p:cNvPr>
              <p:cNvSpPr/>
              <p:nvPr/>
            </p:nvSpPr>
            <p:spPr>
              <a:xfrm>
                <a:off x="1828800" y="1059475"/>
                <a:ext cx="10725" cy="3528150"/>
              </a:xfrm>
              <a:custGeom>
                <a:avLst/>
                <a:gdLst/>
                <a:ahLst/>
                <a:cxnLst/>
                <a:rect l="l" t="t" r="r" b="b"/>
                <a:pathLst>
                  <a:path w="429" h="141126" extrusionOk="0">
                    <a:moveTo>
                      <a:pt x="0" y="1"/>
                    </a:moveTo>
                    <a:lnTo>
                      <a:pt x="0" y="141125"/>
                    </a:lnTo>
                    <a:lnTo>
                      <a:pt x="429" y="141125"/>
                    </a:lnTo>
                    <a:lnTo>
                      <a:pt x="429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91" name="Google Shape;2253;p35">
                <a:extLst>
                  <a:ext uri="{FF2B5EF4-FFF2-40B4-BE49-F238E27FC236}">
                    <a16:creationId xmlns:a16="http://schemas.microsoft.com/office/drawing/2014/main" xmlns="" id="{BF78B938-0083-4D70-B324-1AE28DD7092C}"/>
                  </a:ext>
                </a:extLst>
              </p:cNvPr>
              <p:cNvSpPr/>
              <p:nvPr/>
            </p:nvSpPr>
            <p:spPr>
              <a:xfrm>
                <a:off x="1709725" y="1059475"/>
                <a:ext cx="10750" cy="3528150"/>
              </a:xfrm>
              <a:custGeom>
                <a:avLst/>
                <a:gdLst/>
                <a:ahLst/>
                <a:cxnLst/>
                <a:rect l="l" t="t" r="r" b="b"/>
                <a:pathLst>
                  <a:path w="430" h="141126" extrusionOk="0">
                    <a:moveTo>
                      <a:pt x="1" y="1"/>
                    </a:moveTo>
                    <a:lnTo>
                      <a:pt x="1" y="141125"/>
                    </a:lnTo>
                    <a:lnTo>
                      <a:pt x="429" y="141125"/>
                    </a:lnTo>
                    <a:lnTo>
                      <a:pt x="429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92" name="Google Shape;2254;p35">
                <a:extLst>
                  <a:ext uri="{FF2B5EF4-FFF2-40B4-BE49-F238E27FC236}">
                    <a16:creationId xmlns:a16="http://schemas.microsoft.com/office/drawing/2014/main" xmlns="" id="{49C09964-60D5-4FB2-9529-47B2D21A4935}"/>
                  </a:ext>
                </a:extLst>
              </p:cNvPr>
              <p:cNvSpPr/>
              <p:nvPr/>
            </p:nvSpPr>
            <p:spPr>
              <a:xfrm>
                <a:off x="1590675" y="1059475"/>
                <a:ext cx="10725" cy="3528150"/>
              </a:xfrm>
              <a:custGeom>
                <a:avLst/>
                <a:gdLst/>
                <a:ahLst/>
                <a:cxnLst/>
                <a:rect l="l" t="t" r="r" b="b"/>
                <a:pathLst>
                  <a:path w="429" h="141126" extrusionOk="0">
                    <a:moveTo>
                      <a:pt x="0" y="1"/>
                    </a:moveTo>
                    <a:lnTo>
                      <a:pt x="0" y="141125"/>
                    </a:lnTo>
                    <a:lnTo>
                      <a:pt x="429" y="141125"/>
                    </a:lnTo>
                    <a:lnTo>
                      <a:pt x="429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93" name="Google Shape;2255;p35">
                <a:extLst>
                  <a:ext uri="{FF2B5EF4-FFF2-40B4-BE49-F238E27FC236}">
                    <a16:creationId xmlns:a16="http://schemas.microsoft.com/office/drawing/2014/main" xmlns="" id="{E4CD6FD9-673E-492D-BCAC-5B42B9934AFF}"/>
                  </a:ext>
                </a:extLst>
              </p:cNvPr>
              <p:cNvSpPr/>
              <p:nvPr/>
            </p:nvSpPr>
            <p:spPr>
              <a:xfrm>
                <a:off x="1471900" y="1059475"/>
                <a:ext cx="10750" cy="3528150"/>
              </a:xfrm>
              <a:custGeom>
                <a:avLst/>
                <a:gdLst/>
                <a:ahLst/>
                <a:cxnLst/>
                <a:rect l="l" t="t" r="r" b="b"/>
                <a:pathLst>
                  <a:path w="430" h="141126" extrusionOk="0">
                    <a:moveTo>
                      <a:pt x="0" y="1"/>
                    </a:moveTo>
                    <a:lnTo>
                      <a:pt x="0" y="141125"/>
                    </a:lnTo>
                    <a:lnTo>
                      <a:pt x="429" y="141125"/>
                    </a:lnTo>
                    <a:lnTo>
                      <a:pt x="429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94" name="Google Shape;2256;p35">
                <a:extLst>
                  <a:ext uri="{FF2B5EF4-FFF2-40B4-BE49-F238E27FC236}">
                    <a16:creationId xmlns:a16="http://schemas.microsoft.com/office/drawing/2014/main" xmlns="" id="{76EFFFB6-EF65-4867-9947-3F5DC01C4E63}"/>
                  </a:ext>
                </a:extLst>
              </p:cNvPr>
              <p:cNvSpPr/>
              <p:nvPr/>
            </p:nvSpPr>
            <p:spPr>
              <a:xfrm>
                <a:off x="1352825" y="1059475"/>
                <a:ext cx="10750" cy="3528150"/>
              </a:xfrm>
              <a:custGeom>
                <a:avLst/>
                <a:gdLst/>
                <a:ahLst/>
                <a:cxnLst/>
                <a:rect l="l" t="t" r="r" b="b"/>
                <a:pathLst>
                  <a:path w="430" h="141126" extrusionOk="0">
                    <a:moveTo>
                      <a:pt x="1" y="1"/>
                    </a:moveTo>
                    <a:lnTo>
                      <a:pt x="1" y="141125"/>
                    </a:lnTo>
                    <a:lnTo>
                      <a:pt x="430" y="141125"/>
                    </a:lnTo>
                    <a:lnTo>
                      <a:pt x="43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95" name="Google Shape;2257;p35">
                <a:extLst>
                  <a:ext uri="{FF2B5EF4-FFF2-40B4-BE49-F238E27FC236}">
                    <a16:creationId xmlns:a16="http://schemas.microsoft.com/office/drawing/2014/main" xmlns="" id="{B26E00BE-C921-47AD-A8B9-01FEB729DB83}"/>
                  </a:ext>
                </a:extLst>
              </p:cNvPr>
              <p:cNvSpPr/>
              <p:nvPr/>
            </p:nvSpPr>
            <p:spPr>
              <a:xfrm>
                <a:off x="1233775" y="1059475"/>
                <a:ext cx="10750" cy="3528150"/>
              </a:xfrm>
              <a:custGeom>
                <a:avLst/>
                <a:gdLst/>
                <a:ahLst/>
                <a:cxnLst/>
                <a:rect l="l" t="t" r="r" b="b"/>
                <a:pathLst>
                  <a:path w="430" h="141126" extrusionOk="0">
                    <a:moveTo>
                      <a:pt x="0" y="1"/>
                    </a:moveTo>
                    <a:lnTo>
                      <a:pt x="0" y="141125"/>
                    </a:lnTo>
                    <a:lnTo>
                      <a:pt x="429" y="141125"/>
                    </a:lnTo>
                    <a:lnTo>
                      <a:pt x="429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96" name="Google Shape;2258;p35">
                <a:extLst>
                  <a:ext uri="{FF2B5EF4-FFF2-40B4-BE49-F238E27FC236}">
                    <a16:creationId xmlns:a16="http://schemas.microsoft.com/office/drawing/2014/main" xmlns="" id="{87AAACAA-30CC-4893-A0AB-4CC4D37C8E1B}"/>
                  </a:ext>
                </a:extLst>
              </p:cNvPr>
              <p:cNvSpPr/>
              <p:nvPr/>
            </p:nvSpPr>
            <p:spPr>
              <a:xfrm>
                <a:off x="1115000" y="1059475"/>
                <a:ext cx="10750" cy="3528150"/>
              </a:xfrm>
              <a:custGeom>
                <a:avLst/>
                <a:gdLst/>
                <a:ahLst/>
                <a:cxnLst/>
                <a:rect l="l" t="t" r="r" b="b"/>
                <a:pathLst>
                  <a:path w="430" h="141126" extrusionOk="0">
                    <a:moveTo>
                      <a:pt x="1" y="1"/>
                    </a:moveTo>
                    <a:lnTo>
                      <a:pt x="1" y="141125"/>
                    </a:lnTo>
                    <a:lnTo>
                      <a:pt x="429" y="141125"/>
                    </a:lnTo>
                    <a:lnTo>
                      <a:pt x="429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97" name="Google Shape;2259;p35">
                <a:extLst>
                  <a:ext uri="{FF2B5EF4-FFF2-40B4-BE49-F238E27FC236}">
                    <a16:creationId xmlns:a16="http://schemas.microsoft.com/office/drawing/2014/main" xmlns="" id="{90900F6A-F4B6-4B5F-B46A-76CB9AA98E4C}"/>
                  </a:ext>
                </a:extLst>
              </p:cNvPr>
              <p:cNvSpPr/>
              <p:nvPr/>
            </p:nvSpPr>
            <p:spPr>
              <a:xfrm>
                <a:off x="995950" y="1059475"/>
                <a:ext cx="10725" cy="3528150"/>
              </a:xfrm>
              <a:custGeom>
                <a:avLst/>
                <a:gdLst/>
                <a:ahLst/>
                <a:cxnLst/>
                <a:rect l="l" t="t" r="r" b="b"/>
                <a:pathLst>
                  <a:path w="429" h="141126" extrusionOk="0">
                    <a:moveTo>
                      <a:pt x="0" y="1"/>
                    </a:moveTo>
                    <a:lnTo>
                      <a:pt x="0" y="141125"/>
                    </a:lnTo>
                    <a:lnTo>
                      <a:pt x="429" y="141125"/>
                    </a:lnTo>
                    <a:lnTo>
                      <a:pt x="429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98" name="Google Shape;2260;p35">
                <a:extLst>
                  <a:ext uri="{FF2B5EF4-FFF2-40B4-BE49-F238E27FC236}">
                    <a16:creationId xmlns:a16="http://schemas.microsoft.com/office/drawing/2014/main" xmlns="" id="{BD060F3C-E4B4-402F-A093-585E4999FCAA}"/>
                  </a:ext>
                </a:extLst>
              </p:cNvPr>
              <p:cNvSpPr/>
              <p:nvPr/>
            </p:nvSpPr>
            <p:spPr>
              <a:xfrm>
                <a:off x="876875" y="1059475"/>
                <a:ext cx="10750" cy="3528150"/>
              </a:xfrm>
              <a:custGeom>
                <a:avLst/>
                <a:gdLst/>
                <a:ahLst/>
                <a:cxnLst/>
                <a:rect l="l" t="t" r="r" b="b"/>
                <a:pathLst>
                  <a:path w="430" h="141126" extrusionOk="0">
                    <a:moveTo>
                      <a:pt x="1" y="1"/>
                    </a:moveTo>
                    <a:lnTo>
                      <a:pt x="1" y="141125"/>
                    </a:lnTo>
                    <a:lnTo>
                      <a:pt x="429" y="141125"/>
                    </a:lnTo>
                    <a:lnTo>
                      <a:pt x="429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99" name="Google Shape;2261;p35">
                <a:extLst>
                  <a:ext uri="{FF2B5EF4-FFF2-40B4-BE49-F238E27FC236}">
                    <a16:creationId xmlns:a16="http://schemas.microsoft.com/office/drawing/2014/main" xmlns="" id="{452A3BD7-288E-4402-91E4-EF4E4706C4D5}"/>
                  </a:ext>
                </a:extLst>
              </p:cNvPr>
              <p:cNvSpPr/>
              <p:nvPr/>
            </p:nvSpPr>
            <p:spPr>
              <a:xfrm>
                <a:off x="758425" y="1059475"/>
                <a:ext cx="10725" cy="3528150"/>
              </a:xfrm>
              <a:custGeom>
                <a:avLst/>
                <a:gdLst/>
                <a:ahLst/>
                <a:cxnLst/>
                <a:rect l="l" t="t" r="r" b="b"/>
                <a:pathLst>
                  <a:path w="429" h="141126" extrusionOk="0">
                    <a:moveTo>
                      <a:pt x="0" y="1"/>
                    </a:moveTo>
                    <a:lnTo>
                      <a:pt x="0" y="141125"/>
                    </a:lnTo>
                    <a:lnTo>
                      <a:pt x="429" y="141125"/>
                    </a:lnTo>
                    <a:lnTo>
                      <a:pt x="429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300" name="Google Shape;2262;p35">
                <a:extLst>
                  <a:ext uri="{FF2B5EF4-FFF2-40B4-BE49-F238E27FC236}">
                    <a16:creationId xmlns:a16="http://schemas.microsoft.com/office/drawing/2014/main" xmlns="" id="{83CA23C2-C461-479D-A922-795C26AF754F}"/>
                  </a:ext>
                </a:extLst>
              </p:cNvPr>
              <p:cNvSpPr/>
              <p:nvPr/>
            </p:nvSpPr>
            <p:spPr>
              <a:xfrm>
                <a:off x="757525" y="1147600"/>
                <a:ext cx="281300" cy="212250"/>
              </a:xfrm>
              <a:custGeom>
                <a:avLst/>
                <a:gdLst/>
                <a:ahLst/>
                <a:cxnLst/>
                <a:rect l="l" t="t" r="r" b="b"/>
                <a:pathLst>
                  <a:path w="11252" h="8490" extrusionOk="0">
                    <a:moveTo>
                      <a:pt x="0" y="0"/>
                    </a:moveTo>
                    <a:lnTo>
                      <a:pt x="0" y="8489"/>
                    </a:lnTo>
                    <a:lnTo>
                      <a:pt x="11252" y="8489"/>
                    </a:lnTo>
                    <a:lnTo>
                      <a:pt x="11252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301" name="Google Shape;2263;p35">
                <a:extLst>
                  <a:ext uri="{FF2B5EF4-FFF2-40B4-BE49-F238E27FC236}">
                    <a16:creationId xmlns:a16="http://schemas.microsoft.com/office/drawing/2014/main" xmlns="" id="{9925859E-A84C-4A61-BD6D-BC126A216622}"/>
                  </a:ext>
                </a:extLst>
              </p:cNvPr>
              <p:cNvSpPr/>
              <p:nvPr/>
            </p:nvSpPr>
            <p:spPr>
              <a:xfrm>
                <a:off x="808125" y="969900"/>
                <a:ext cx="68475" cy="333975"/>
              </a:xfrm>
              <a:custGeom>
                <a:avLst/>
                <a:gdLst/>
                <a:ahLst/>
                <a:cxnLst/>
                <a:rect l="l" t="t" r="r" b="b"/>
                <a:pathLst>
                  <a:path w="2739" h="13359" extrusionOk="0">
                    <a:moveTo>
                      <a:pt x="0" y="0"/>
                    </a:moveTo>
                    <a:lnTo>
                      <a:pt x="0" y="13359"/>
                    </a:lnTo>
                    <a:lnTo>
                      <a:pt x="2739" y="13359"/>
                    </a:lnTo>
                    <a:lnTo>
                      <a:pt x="2739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302" name="Google Shape;2264;p35">
                <a:extLst>
                  <a:ext uri="{FF2B5EF4-FFF2-40B4-BE49-F238E27FC236}">
                    <a16:creationId xmlns:a16="http://schemas.microsoft.com/office/drawing/2014/main" xmlns="" id="{0FE7B4E6-49EE-4849-A5A6-B263C63C92CC}"/>
                  </a:ext>
                </a:extLst>
              </p:cNvPr>
              <p:cNvSpPr/>
              <p:nvPr/>
            </p:nvSpPr>
            <p:spPr>
              <a:xfrm>
                <a:off x="920350" y="969900"/>
                <a:ext cx="68475" cy="333975"/>
              </a:xfrm>
              <a:custGeom>
                <a:avLst/>
                <a:gdLst/>
                <a:ahLst/>
                <a:cxnLst/>
                <a:rect l="l" t="t" r="r" b="b"/>
                <a:pathLst>
                  <a:path w="2739" h="13359" extrusionOk="0">
                    <a:moveTo>
                      <a:pt x="0" y="0"/>
                    </a:moveTo>
                    <a:lnTo>
                      <a:pt x="0" y="13359"/>
                    </a:lnTo>
                    <a:lnTo>
                      <a:pt x="2739" y="13359"/>
                    </a:lnTo>
                    <a:lnTo>
                      <a:pt x="2739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303" name="Google Shape;2265;p35">
                <a:extLst>
                  <a:ext uri="{FF2B5EF4-FFF2-40B4-BE49-F238E27FC236}">
                    <a16:creationId xmlns:a16="http://schemas.microsoft.com/office/drawing/2014/main" xmlns="" id="{D3A7C33A-8766-4F34-AF96-E28E5180A512}"/>
                  </a:ext>
                </a:extLst>
              </p:cNvPr>
              <p:cNvSpPr/>
              <p:nvPr/>
            </p:nvSpPr>
            <p:spPr>
              <a:xfrm>
                <a:off x="1284375" y="1147600"/>
                <a:ext cx="281300" cy="212250"/>
              </a:xfrm>
              <a:custGeom>
                <a:avLst/>
                <a:gdLst/>
                <a:ahLst/>
                <a:cxnLst/>
                <a:rect l="l" t="t" r="r" b="b"/>
                <a:pathLst>
                  <a:path w="11252" h="8490" extrusionOk="0">
                    <a:moveTo>
                      <a:pt x="0" y="0"/>
                    </a:moveTo>
                    <a:lnTo>
                      <a:pt x="0" y="8489"/>
                    </a:lnTo>
                    <a:lnTo>
                      <a:pt x="11252" y="8489"/>
                    </a:lnTo>
                    <a:lnTo>
                      <a:pt x="11252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304" name="Google Shape;2266;p35">
                <a:extLst>
                  <a:ext uri="{FF2B5EF4-FFF2-40B4-BE49-F238E27FC236}">
                    <a16:creationId xmlns:a16="http://schemas.microsoft.com/office/drawing/2014/main" xmlns="" id="{99AFBF05-CDF4-440A-BD52-3281C4D01456}"/>
                  </a:ext>
                </a:extLst>
              </p:cNvPr>
              <p:cNvSpPr/>
              <p:nvPr/>
            </p:nvSpPr>
            <p:spPr>
              <a:xfrm>
                <a:off x="1334975" y="969900"/>
                <a:ext cx="68475" cy="333975"/>
              </a:xfrm>
              <a:custGeom>
                <a:avLst/>
                <a:gdLst/>
                <a:ahLst/>
                <a:cxnLst/>
                <a:rect l="l" t="t" r="r" b="b"/>
                <a:pathLst>
                  <a:path w="2739" h="13359" extrusionOk="0">
                    <a:moveTo>
                      <a:pt x="1" y="0"/>
                    </a:moveTo>
                    <a:lnTo>
                      <a:pt x="1" y="13359"/>
                    </a:lnTo>
                    <a:lnTo>
                      <a:pt x="2739" y="13359"/>
                    </a:lnTo>
                    <a:lnTo>
                      <a:pt x="2739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305" name="Google Shape;2267;p35">
                <a:extLst>
                  <a:ext uri="{FF2B5EF4-FFF2-40B4-BE49-F238E27FC236}">
                    <a16:creationId xmlns:a16="http://schemas.microsoft.com/office/drawing/2014/main" xmlns="" id="{976E9622-9B52-4949-8BAD-2AD22F569007}"/>
                  </a:ext>
                </a:extLst>
              </p:cNvPr>
              <p:cNvSpPr/>
              <p:nvPr/>
            </p:nvSpPr>
            <p:spPr>
              <a:xfrm>
                <a:off x="1446900" y="969900"/>
                <a:ext cx="68475" cy="333975"/>
              </a:xfrm>
              <a:custGeom>
                <a:avLst/>
                <a:gdLst/>
                <a:ahLst/>
                <a:cxnLst/>
                <a:rect l="l" t="t" r="r" b="b"/>
                <a:pathLst>
                  <a:path w="2739" h="13359" extrusionOk="0">
                    <a:moveTo>
                      <a:pt x="0" y="0"/>
                    </a:moveTo>
                    <a:lnTo>
                      <a:pt x="0" y="13359"/>
                    </a:lnTo>
                    <a:lnTo>
                      <a:pt x="2739" y="13359"/>
                    </a:lnTo>
                    <a:lnTo>
                      <a:pt x="2739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306" name="Google Shape;2268;p35">
                <a:extLst>
                  <a:ext uri="{FF2B5EF4-FFF2-40B4-BE49-F238E27FC236}">
                    <a16:creationId xmlns:a16="http://schemas.microsoft.com/office/drawing/2014/main" xmlns="" id="{2CBCABEF-2ACC-4D1B-BBCC-E999C7308599}"/>
                  </a:ext>
                </a:extLst>
              </p:cNvPr>
              <p:cNvSpPr/>
              <p:nvPr/>
            </p:nvSpPr>
            <p:spPr>
              <a:xfrm>
                <a:off x="1811225" y="1147600"/>
                <a:ext cx="281300" cy="212250"/>
              </a:xfrm>
              <a:custGeom>
                <a:avLst/>
                <a:gdLst/>
                <a:ahLst/>
                <a:cxnLst/>
                <a:rect l="l" t="t" r="r" b="b"/>
                <a:pathLst>
                  <a:path w="11252" h="8490" extrusionOk="0">
                    <a:moveTo>
                      <a:pt x="1" y="0"/>
                    </a:moveTo>
                    <a:lnTo>
                      <a:pt x="1" y="8489"/>
                    </a:lnTo>
                    <a:lnTo>
                      <a:pt x="11252" y="8489"/>
                    </a:lnTo>
                    <a:lnTo>
                      <a:pt x="11252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307" name="Google Shape;2269;p35">
                <a:extLst>
                  <a:ext uri="{FF2B5EF4-FFF2-40B4-BE49-F238E27FC236}">
                    <a16:creationId xmlns:a16="http://schemas.microsoft.com/office/drawing/2014/main" xmlns="" id="{DB822C33-5738-47F5-9E17-6500E844E1E9}"/>
                  </a:ext>
                </a:extLst>
              </p:cNvPr>
              <p:cNvSpPr/>
              <p:nvPr/>
            </p:nvSpPr>
            <p:spPr>
              <a:xfrm>
                <a:off x="1861525" y="969900"/>
                <a:ext cx="68500" cy="333975"/>
              </a:xfrm>
              <a:custGeom>
                <a:avLst/>
                <a:gdLst/>
                <a:ahLst/>
                <a:cxnLst/>
                <a:rect l="l" t="t" r="r" b="b"/>
                <a:pathLst>
                  <a:path w="2740" h="13359" extrusionOk="0">
                    <a:moveTo>
                      <a:pt x="1" y="0"/>
                    </a:moveTo>
                    <a:lnTo>
                      <a:pt x="1" y="13359"/>
                    </a:lnTo>
                    <a:lnTo>
                      <a:pt x="2739" y="13359"/>
                    </a:lnTo>
                    <a:lnTo>
                      <a:pt x="2739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308" name="Google Shape;2270;p35">
                <a:extLst>
                  <a:ext uri="{FF2B5EF4-FFF2-40B4-BE49-F238E27FC236}">
                    <a16:creationId xmlns:a16="http://schemas.microsoft.com/office/drawing/2014/main" xmlns="" id="{9BF0E5A0-F79D-44CF-A189-195668EE03AE}"/>
                  </a:ext>
                </a:extLst>
              </p:cNvPr>
              <p:cNvSpPr/>
              <p:nvPr/>
            </p:nvSpPr>
            <p:spPr>
              <a:xfrm>
                <a:off x="1973750" y="969900"/>
                <a:ext cx="68475" cy="333975"/>
              </a:xfrm>
              <a:custGeom>
                <a:avLst/>
                <a:gdLst/>
                <a:ahLst/>
                <a:cxnLst/>
                <a:rect l="l" t="t" r="r" b="b"/>
                <a:pathLst>
                  <a:path w="2739" h="13359" extrusionOk="0">
                    <a:moveTo>
                      <a:pt x="0" y="0"/>
                    </a:moveTo>
                    <a:lnTo>
                      <a:pt x="0" y="13359"/>
                    </a:lnTo>
                    <a:lnTo>
                      <a:pt x="2739" y="13359"/>
                    </a:lnTo>
                    <a:lnTo>
                      <a:pt x="2739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309" name="Google Shape;2271;p35">
                <a:extLst>
                  <a:ext uri="{FF2B5EF4-FFF2-40B4-BE49-F238E27FC236}">
                    <a16:creationId xmlns:a16="http://schemas.microsoft.com/office/drawing/2014/main" xmlns="" id="{13E4A23B-7220-4F28-A6F8-222AD5B124C2}"/>
                  </a:ext>
                </a:extLst>
              </p:cNvPr>
              <p:cNvSpPr/>
              <p:nvPr/>
            </p:nvSpPr>
            <p:spPr>
              <a:xfrm>
                <a:off x="2337775" y="1147600"/>
                <a:ext cx="281325" cy="212250"/>
              </a:xfrm>
              <a:custGeom>
                <a:avLst/>
                <a:gdLst/>
                <a:ahLst/>
                <a:cxnLst/>
                <a:rect l="l" t="t" r="r" b="b"/>
                <a:pathLst>
                  <a:path w="11253" h="8490" extrusionOk="0">
                    <a:moveTo>
                      <a:pt x="1" y="0"/>
                    </a:moveTo>
                    <a:lnTo>
                      <a:pt x="1" y="8489"/>
                    </a:lnTo>
                    <a:lnTo>
                      <a:pt x="11252" y="8489"/>
                    </a:lnTo>
                    <a:lnTo>
                      <a:pt x="11252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310" name="Google Shape;2272;p35">
                <a:extLst>
                  <a:ext uri="{FF2B5EF4-FFF2-40B4-BE49-F238E27FC236}">
                    <a16:creationId xmlns:a16="http://schemas.microsoft.com/office/drawing/2014/main" xmlns="" id="{B51F05ED-7B3E-4C4A-8D4E-A94A5FD73438}"/>
                  </a:ext>
                </a:extLst>
              </p:cNvPr>
              <p:cNvSpPr/>
              <p:nvPr/>
            </p:nvSpPr>
            <p:spPr>
              <a:xfrm>
                <a:off x="2388375" y="969900"/>
                <a:ext cx="68500" cy="333975"/>
              </a:xfrm>
              <a:custGeom>
                <a:avLst/>
                <a:gdLst/>
                <a:ahLst/>
                <a:cxnLst/>
                <a:rect l="l" t="t" r="r" b="b"/>
                <a:pathLst>
                  <a:path w="2740" h="13359" extrusionOk="0">
                    <a:moveTo>
                      <a:pt x="1" y="0"/>
                    </a:moveTo>
                    <a:lnTo>
                      <a:pt x="1" y="13359"/>
                    </a:lnTo>
                    <a:lnTo>
                      <a:pt x="2739" y="13359"/>
                    </a:lnTo>
                    <a:lnTo>
                      <a:pt x="2739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311" name="Google Shape;2273;p35">
                <a:extLst>
                  <a:ext uri="{FF2B5EF4-FFF2-40B4-BE49-F238E27FC236}">
                    <a16:creationId xmlns:a16="http://schemas.microsoft.com/office/drawing/2014/main" xmlns="" id="{1F21FD42-43D7-41A2-B6DF-7172FCB365AF}"/>
                  </a:ext>
                </a:extLst>
              </p:cNvPr>
              <p:cNvSpPr/>
              <p:nvPr/>
            </p:nvSpPr>
            <p:spPr>
              <a:xfrm>
                <a:off x="2500600" y="969900"/>
                <a:ext cx="68475" cy="333975"/>
              </a:xfrm>
              <a:custGeom>
                <a:avLst/>
                <a:gdLst/>
                <a:ahLst/>
                <a:cxnLst/>
                <a:rect l="l" t="t" r="r" b="b"/>
                <a:pathLst>
                  <a:path w="2739" h="13359" extrusionOk="0">
                    <a:moveTo>
                      <a:pt x="0" y="0"/>
                    </a:moveTo>
                    <a:lnTo>
                      <a:pt x="0" y="13359"/>
                    </a:lnTo>
                    <a:lnTo>
                      <a:pt x="2739" y="13359"/>
                    </a:lnTo>
                    <a:lnTo>
                      <a:pt x="2739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312" name="Google Shape;2274;p35">
                <a:extLst>
                  <a:ext uri="{FF2B5EF4-FFF2-40B4-BE49-F238E27FC236}">
                    <a16:creationId xmlns:a16="http://schemas.microsoft.com/office/drawing/2014/main" xmlns="" id="{EB12BCB7-2912-4130-A77A-49B573172B72}"/>
                  </a:ext>
                </a:extLst>
              </p:cNvPr>
              <p:cNvSpPr/>
              <p:nvPr/>
            </p:nvSpPr>
            <p:spPr>
              <a:xfrm>
                <a:off x="2864625" y="1147600"/>
                <a:ext cx="281325" cy="212250"/>
              </a:xfrm>
              <a:custGeom>
                <a:avLst/>
                <a:gdLst/>
                <a:ahLst/>
                <a:cxnLst/>
                <a:rect l="l" t="t" r="r" b="b"/>
                <a:pathLst>
                  <a:path w="11253" h="8490" extrusionOk="0">
                    <a:moveTo>
                      <a:pt x="1" y="0"/>
                    </a:moveTo>
                    <a:lnTo>
                      <a:pt x="1" y="8489"/>
                    </a:lnTo>
                    <a:lnTo>
                      <a:pt x="11252" y="8489"/>
                    </a:lnTo>
                    <a:lnTo>
                      <a:pt x="11252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313" name="Google Shape;2275;p35">
                <a:extLst>
                  <a:ext uri="{FF2B5EF4-FFF2-40B4-BE49-F238E27FC236}">
                    <a16:creationId xmlns:a16="http://schemas.microsoft.com/office/drawing/2014/main" xmlns="" id="{1F35DBB9-1264-4E4C-972D-55E0FD33A89F}"/>
                  </a:ext>
                </a:extLst>
              </p:cNvPr>
              <p:cNvSpPr/>
              <p:nvPr/>
            </p:nvSpPr>
            <p:spPr>
              <a:xfrm>
                <a:off x="2915225" y="969900"/>
                <a:ext cx="68500" cy="333975"/>
              </a:xfrm>
              <a:custGeom>
                <a:avLst/>
                <a:gdLst/>
                <a:ahLst/>
                <a:cxnLst/>
                <a:rect l="l" t="t" r="r" b="b"/>
                <a:pathLst>
                  <a:path w="2740" h="13359" extrusionOk="0">
                    <a:moveTo>
                      <a:pt x="1" y="0"/>
                    </a:moveTo>
                    <a:lnTo>
                      <a:pt x="1" y="13359"/>
                    </a:lnTo>
                    <a:lnTo>
                      <a:pt x="2739" y="13359"/>
                    </a:lnTo>
                    <a:lnTo>
                      <a:pt x="2739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314" name="Google Shape;2276;p35">
                <a:extLst>
                  <a:ext uri="{FF2B5EF4-FFF2-40B4-BE49-F238E27FC236}">
                    <a16:creationId xmlns:a16="http://schemas.microsoft.com/office/drawing/2014/main" xmlns="" id="{158031E5-704F-433C-B257-30EF883A9F21}"/>
                  </a:ext>
                </a:extLst>
              </p:cNvPr>
              <p:cNvSpPr/>
              <p:nvPr/>
            </p:nvSpPr>
            <p:spPr>
              <a:xfrm>
                <a:off x="3027150" y="969900"/>
                <a:ext cx="68475" cy="333975"/>
              </a:xfrm>
              <a:custGeom>
                <a:avLst/>
                <a:gdLst/>
                <a:ahLst/>
                <a:cxnLst/>
                <a:rect l="l" t="t" r="r" b="b"/>
                <a:pathLst>
                  <a:path w="2739" h="13359" extrusionOk="0">
                    <a:moveTo>
                      <a:pt x="1" y="0"/>
                    </a:moveTo>
                    <a:lnTo>
                      <a:pt x="1" y="13359"/>
                    </a:lnTo>
                    <a:lnTo>
                      <a:pt x="2739" y="13359"/>
                    </a:lnTo>
                    <a:lnTo>
                      <a:pt x="2739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315" name="Google Shape;2277;p35">
                <a:extLst>
                  <a:ext uri="{FF2B5EF4-FFF2-40B4-BE49-F238E27FC236}">
                    <a16:creationId xmlns:a16="http://schemas.microsoft.com/office/drawing/2014/main" xmlns="" id="{6B9F8BC9-A3A6-4C58-A96E-E3E2CBF5C99D}"/>
                  </a:ext>
                </a:extLst>
              </p:cNvPr>
              <p:cNvSpPr/>
              <p:nvPr/>
            </p:nvSpPr>
            <p:spPr>
              <a:xfrm>
                <a:off x="3391175" y="1147600"/>
                <a:ext cx="281325" cy="212250"/>
              </a:xfrm>
              <a:custGeom>
                <a:avLst/>
                <a:gdLst/>
                <a:ahLst/>
                <a:cxnLst/>
                <a:rect l="l" t="t" r="r" b="b"/>
                <a:pathLst>
                  <a:path w="11253" h="8490" extrusionOk="0">
                    <a:moveTo>
                      <a:pt x="1" y="0"/>
                    </a:moveTo>
                    <a:lnTo>
                      <a:pt x="1" y="8489"/>
                    </a:lnTo>
                    <a:lnTo>
                      <a:pt x="11252" y="8489"/>
                    </a:lnTo>
                    <a:lnTo>
                      <a:pt x="11252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316" name="Google Shape;2278;p35">
                <a:extLst>
                  <a:ext uri="{FF2B5EF4-FFF2-40B4-BE49-F238E27FC236}">
                    <a16:creationId xmlns:a16="http://schemas.microsoft.com/office/drawing/2014/main" xmlns="" id="{D985AF59-BEB6-41C0-A331-5835D249B097}"/>
                  </a:ext>
                </a:extLst>
              </p:cNvPr>
              <p:cNvSpPr/>
              <p:nvPr/>
            </p:nvSpPr>
            <p:spPr>
              <a:xfrm>
                <a:off x="3441775" y="969900"/>
                <a:ext cx="68200" cy="333975"/>
              </a:xfrm>
              <a:custGeom>
                <a:avLst/>
                <a:gdLst/>
                <a:ahLst/>
                <a:cxnLst/>
                <a:rect l="l" t="t" r="r" b="b"/>
                <a:pathLst>
                  <a:path w="2728" h="13359" extrusionOk="0">
                    <a:moveTo>
                      <a:pt x="1" y="0"/>
                    </a:moveTo>
                    <a:lnTo>
                      <a:pt x="1" y="13359"/>
                    </a:lnTo>
                    <a:lnTo>
                      <a:pt x="2728" y="13359"/>
                    </a:lnTo>
                    <a:lnTo>
                      <a:pt x="2728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317" name="Google Shape;2279;p35">
                <a:extLst>
                  <a:ext uri="{FF2B5EF4-FFF2-40B4-BE49-F238E27FC236}">
                    <a16:creationId xmlns:a16="http://schemas.microsoft.com/office/drawing/2014/main" xmlns="" id="{C40AEB9F-C034-446D-A6B5-2E3967FF6CE5}"/>
                  </a:ext>
                </a:extLst>
              </p:cNvPr>
              <p:cNvSpPr/>
              <p:nvPr/>
            </p:nvSpPr>
            <p:spPr>
              <a:xfrm>
                <a:off x="3554000" y="969900"/>
                <a:ext cx="68500" cy="333975"/>
              </a:xfrm>
              <a:custGeom>
                <a:avLst/>
                <a:gdLst/>
                <a:ahLst/>
                <a:cxnLst/>
                <a:rect l="l" t="t" r="r" b="b"/>
                <a:pathLst>
                  <a:path w="2740" h="13359" extrusionOk="0">
                    <a:moveTo>
                      <a:pt x="1" y="0"/>
                    </a:moveTo>
                    <a:lnTo>
                      <a:pt x="1" y="13359"/>
                    </a:lnTo>
                    <a:lnTo>
                      <a:pt x="2739" y="13359"/>
                    </a:lnTo>
                    <a:lnTo>
                      <a:pt x="2739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318" name="Google Shape;2280;p35">
                <a:extLst>
                  <a:ext uri="{FF2B5EF4-FFF2-40B4-BE49-F238E27FC236}">
                    <a16:creationId xmlns:a16="http://schemas.microsoft.com/office/drawing/2014/main" xmlns="" id="{0B9D8B7C-7904-4EC0-AD25-95BF8C49AA21}"/>
                  </a:ext>
                </a:extLst>
              </p:cNvPr>
              <p:cNvSpPr/>
              <p:nvPr/>
            </p:nvSpPr>
            <p:spPr>
              <a:xfrm>
                <a:off x="3918025" y="1147600"/>
                <a:ext cx="281025" cy="212250"/>
              </a:xfrm>
              <a:custGeom>
                <a:avLst/>
                <a:gdLst/>
                <a:ahLst/>
                <a:cxnLst/>
                <a:rect l="l" t="t" r="r" b="b"/>
                <a:pathLst>
                  <a:path w="11241" h="8490" extrusionOk="0">
                    <a:moveTo>
                      <a:pt x="1" y="0"/>
                    </a:moveTo>
                    <a:lnTo>
                      <a:pt x="1" y="8489"/>
                    </a:lnTo>
                    <a:lnTo>
                      <a:pt x="11240" y="8489"/>
                    </a:lnTo>
                    <a:lnTo>
                      <a:pt x="11240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319" name="Google Shape;2281;p35">
                <a:extLst>
                  <a:ext uri="{FF2B5EF4-FFF2-40B4-BE49-F238E27FC236}">
                    <a16:creationId xmlns:a16="http://schemas.microsoft.com/office/drawing/2014/main" xmlns="" id="{E20C57B0-06A5-44CB-B18A-DBCF260C878F}"/>
                  </a:ext>
                </a:extLst>
              </p:cNvPr>
              <p:cNvSpPr/>
              <p:nvPr/>
            </p:nvSpPr>
            <p:spPr>
              <a:xfrm>
                <a:off x="3968350" y="969900"/>
                <a:ext cx="68475" cy="333975"/>
              </a:xfrm>
              <a:custGeom>
                <a:avLst/>
                <a:gdLst/>
                <a:ahLst/>
                <a:cxnLst/>
                <a:rect l="l" t="t" r="r" b="b"/>
                <a:pathLst>
                  <a:path w="2739" h="13359" extrusionOk="0">
                    <a:moveTo>
                      <a:pt x="0" y="0"/>
                    </a:moveTo>
                    <a:lnTo>
                      <a:pt x="0" y="13359"/>
                    </a:lnTo>
                    <a:lnTo>
                      <a:pt x="2739" y="13359"/>
                    </a:lnTo>
                    <a:lnTo>
                      <a:pt x="2739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320" name="Google Shape;2282;p35">
                <a:extLst>
                  <a:ext uri="{FF2B5EF4-FFF2-40B4-BE49-F238E27FC236}">
                    <a16:creationId xmlns:a16="http://schemas.microsoft.com/office/drawing/2014/main" xmlns="" id="{3DA726A8-AD92-4E7B-BA1F-65FE22A307D0}"/>
                  </a:ext>
                </a:extLst>
              </p:cNvPr>
              <p:cNvSpPr/>
              <p:nvPr/>
            </p:nvSpPr>
            <p:spPr>
              <a:xfrm>
                <a:off x="4080550" y="969900"/>
                <a:ext cx="68500" cy="333975"/>
              </a:xfrm>
              <a:custGeom>
                <a:avLst/>
                <a:gdLst/>
                <a:ahLst/>
                <a:cxnLst/>
                <a:rect l="l" t="t" r="r" b="b"/>
                <a:pathLst>
                  <a:path w="2740" h="13359" extrusionOk="0">
                    <a:moveTo>
                      <a:pt x="1" y="0"/>
                    </a:moveTo>
                    <a:lnTo>
                      <a:pt x="1" y="13359"/>
                    </a:lnTo>
                    <a:lnTo>
                      <a:pt x="2739" y="13359"/>
                    </a:lnTo>
                    <a:lnTo>
                      <a:pt x="2739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321" name="Google Shape;2283;p35">
                <a:extLst>
                  <a:ext uri="{FF2B5EF4-FFF2-40B4-BE49-F238E27FC236}">
                    <a16:creationId xmlns:a16="http://schemas.microsoft.com/office/drawing/2014/main" xmlns="" id="{8982E6FB-BD1B-49E7-BDE7-F134FC309B1F}"/>
                  </a:ext>
                </a:extLst>
              </p:cNvPr>
              <p:cNvSpPr/>
              <p:nvPr/>
            </p:nvSpPr>
            <p:spPr>
              <a:xfrm>
                <a:off x="4444600" y="1147600"/>
                <a:ext cx="281300" cy="212250"/>
              </a:xfrm>
              <a:custGeom>
                <a:avLst/>
                <a:gdLst/>
                <a:ahLst/>
                <a:cxnLst/>
                <a:rect l="l" t="t" r="r" b="b"/>
                <a:pathLst>
                  <a:path w="11252" h="8490" extrusionOk="0">
                    <a:moveTo>
                      <a:pt x="0" y="0"/>
                    </a:moveTo>
                    <a:lnTo>
                      <a:pt x="0" y="8489"/>
                    </a:lnTo>
                    <a:lnTo>
                      <a:pt x="11252" y="8489"/>
                    </a:lnTo>
                    <a:lnTo>
                      <a:pt x="11252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322" name="Google Shape;2284;p35">
                <a:extLst>
                  <a:ext uri="{FF2B5EF4-FFF2-40B4-BE49-F238E27FC236}">
                    <a16:creationId xmlns:a16="http://schemas.microsoft.com/office/drawing/2014/main" xmlns="" id="{D618D4A6-6EB4-4E36-AA07-F1AE220E3BBE}"/>
                  </a:ext>
                </a:extLst>
              </p:cNvPr>
              <p:cNvSpPr/>
              <p:nvPr/>
            </p:nvSpPr>
            <p:spPr>
              <a:xfrm>
                <a:off x="4495200" y="969900"/>
                <a:ext cx="68475" cy="333975"/>
              </a:xfrm>
              <a:custGeom>
                <a:avLst/>
                <a:gdLst/>
                <a:ahLst/>
                <a:cxnLst/>
                <a:rect l="l" t="t" r="r" b="b"/>
                <a:pathLst>
                  <a:path w="2739" h="13359" extrusionOk="0">
                    <a:moveTo>
                      <a:pt x="0" y="0"/>
                    </a:moveTo>
                    <a:lnTo>
                      <a:pt x="0" y="13359"/>
                    </a:lnTo>
                    <a:lnTo>
                      <a:pt x="2739" y="13359"/>
                    </a:lnTo>
                    <a:lnTo>
                      <a:pt x="2739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323" name="Google Shape;2285;p35">
                <a:extLst>
                  <a:ext uri="{FF2B5EF4-FFF2-40B4-BE49-F238E27FC236}">
                    <a16:creationId xmlns:a16="http://schemas.microsoft.com/office/drawing/2014/main" xmlns="" id="{E0D48295-6A65-4C3D-8B33-670AC2EC085A}"/>
                  </a:ext>
                </a:extLst>
              </p:cNvPr>
              <p:cNvSpPr/>
              <p:nvPr/>
            </p:nvSpPr>
            <p:spPr>
              <a:xfrm>
                <a:off x="4607400" y="969900"/>
                <a:ext cx="68500" cy="333975"/>
              </a:xfrm>
              <a:custGeom>
                <a:avLst/>
                <a:gdLst/>
                <a:ahLst/>
                <a:cxnLst/>
                <a:rect l="l" t="t" r="r" b="b"/>
                <a:pathLst>
                  <a:path w="2740" h="13359" extrusionOk="0">
                    <a:moveTo>
                      <a:pt x="1" y="0"/>
                    </a:moveTo>
                    <a:lnTo>
                      <a:pt x="1" y="13359"/>
                    </a:lnTo>
                    <a:lnTo>
                      <a:pt x="2739" y="13359"/>
                    </a:lnTo>
                    <a:lnTo>
                      <a:pt x="2739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324" name="Google Shape;2286;p35">
                <a:extLst>
                  <a:ext uri="{FF2B5EF4-FFF2-40B4-BE49-F238E27FC236}">
                    <a16:creationId xmlns:a16="http://schemas.microsoft.com/office/drawing/2014/main" xmlns="" id="{0B1C1AA7-6182-460E-B3BB-BD6B49B7809F}"/>
                  </a:ext>
                </a:extLst>
              </p:cNvPr>
              <p:cNvSpPr/>
              <p:nvPr/>
            </p:nvSpPr>
            <p:spPr>
              <a:xfrm>
                <a:off x="4971150" y="1147600"/>
                <a:ext cx="281300" cy="212250"/>
              </a:xfrm>
              <a:custGeom>
                <a:avLst/>
                <a:gdLst/>
                <a:ahLst/>
                <a:cxnLst/>
                <a:rect l="l" t="t" r="r" b="b"/>
                <a:pathLst>
                  <a:path w="11252" h="8490" extrusionOk="0">
                    <a:moveTo>
                      <a:pt x="0" y="0"/>
                    </a:moveTo>
                    <a:lnTo>
                      <a:pt x="0" y="8489"/>
                    </a:lnTo>
                    <a:lnTo>
                      <a:pt x="11252" y="8489"/>
                    </a:lnTo>
                    <a:lnTo>
                      <a:pt x="11252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325" name="Google Shape;2287;p35">
                <a:extLst>
                  <a:ext uri="{FF2B5EF4-FFF2-40B4-BE49-F238E27FC236}">
                    <a16:creationId xmlns:a16="http://schemas.microsoft.com/office/drawing/2014/main" xmlns="" id="{93A48787-0CAD-48E3-A9C4-21E554D2781C}"/>
                  </a:ext>
                </a:extLst>
              </p:cNvPr>
              <p:cNvSpPr/>
              <p:nvPr/>
            </p:nvSpPr>
            <p:spPr>
              <a:xfrm>
                <a:off x="5021750" y="969900"/>
                <a:ext cx="68475" cy="333975"/>
              </a:xfrm>
              <a:custGeom>
                <a:avLst/>
                <a:gdLst/>
                <a:ahLst/>
                <a:cxnLst/>
                <a:rect l="l" t="t" r="r" b="b"/>
                <a:pathLst>
                  <a:path w="2739" h="13359" extrusionOk="0">
                    <a:moveTo>
                      <a:pt x="0" y="0"/>
                    </a:moveTo>
                    <a:lnTo>
                      <a:pt x="0" y="13359"/>
                    </a:lnTo>
                    <a:lnTo>
                      <a:pt x="2739" y="13359"/>
                    </a:lnTo>
                    <a:lnTo>
                      <a:pt x="2739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326" name="Google Shape;2288;p35">
                <a:extLst>
                  <a:ext uri="{FF2B5EF4-FFF2-40B4-BE49-F238E27FC236}">
                    <a16:creationId xmlns:a16="http://schemas.microsoft.com/office/drawing/2014/main" xmlns="" id="{851BC284-4B28-4BBB-836C-0C1BF004F83C}"/>
                  </a:ext>
                </a:extLst>
              </p:cNvPr>
              <p:cNvSpPr/>
              <p:nvPr/>
            </p:nvSpPr>
            <p:spPr>
              <a:xfrm>
                <a:off x="5134250" y="969900"/>
                <a:ext cx="68500" cy="333975"/>
              </a:xfrm>
              <a:custGeom>
                <a:avLst/>
                <a:gdLst/>
                <a:ahLst/>
                <a:cxnLst/>
                <a:rect l="l" t="t" r="r" b="b"/>
                <a:pathLst>
                  <a:path w="2740" h="13359" extrusionOk="0">
                    <a:moveTo>
                      <a:pt x="1" y="0"/>
                    </a:moveTo>
                    <a:lnTo>
                      <a:pt x="1" y="13359"/>
                    </a:lnTo>
                    <a:lnTo>
                      <a:pt x="2739" y="13359"/>
                    </a:lnTo>
                    <a:lnTo>
                      <a:pt x="2739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327" name="Google Shape;2289;p35">
                <a:extLst>
                  <a:ext uri="{FF2B5EF4-FFF2-40B4-BE49-F238E27FC236}">
                    <a16:creationId xmlns:a16="http://schemas.microsoft.com/office/drawing/2014/main" xmlns="" id="{1CD47B70-DF65-4543-BFFA-F55D9C428636}"/>
                  </a:ext>
                </a:extLst>
              </p:cNvPr>
              <p:cNvSpPr/>
              <p:nvPr/>
            </p:nvSpPr>
            <p:spPr>
              <a:xfrm>
                <a:off x="5498000" y="1147600"/>
                <a:ext cx="281300" cy="212250"/>
              </a:xfrm>
              <a:custGeom>
                <a:avLst/>
                <a:gdLst/>
                <a:ahLst/>
                <a:cxnLst/>
                <a:rect l="l" t="t" r="r" b="b"/>
                <a:pathLst>
                  <a:path w="11252" h="8490" extrusionOk="0">
                    <a:moveTo>
                      <a:pt x="0" y="0"/>
                    </a:moveTo>
                    <a:lnTo>
                      <a:pt x="0" y="8489"/>
                    </a:lnTo>
                    <a:lnTo>
                      <a:pt x="11252" y="8489"/>
                    </a:lnTo>
                    <a:lnTo>
                      <a:pt x="11252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328" name="Google Shape;2290;p35">
                <a:extLst>
                  <a:ext uri="{FF2B5EF4-FFF2-40B4-BE49-F238E27FC236}">
                    <a16:creationId xmlns:a16="http://schemas.microsoft.com/office/drawing/2014/main" xmlns="" id="{F8A6CA7A-18E4-4ED8-85F5-2A9BCC90443C}"/>
                  </a:ext>
                </a:extLst>
              </p:cNvPr>
              <p:cNvSpPr/>
              <p:nvPr/>
            </p:nvSpPr>
            <p:spPr>
              <a:xfrm>
                <a:off x="5548600" y="969900"/>
                <a:ext cx="68475" cy="333975"/>
              </a:xfrm>
              <a:custGeom>
                <a:avLst/>
                <a:gdLst/>
                <a:ahLst/>
                <a:cxnLst/>
                <a:rect l="l" t="t" r="r" b="b"/>
                <a:pathLst>
                  <a:path w="2739" h="13359" extrusionOk="0">
                    <a:moveTo>
                      <a:pt x="0" y="0"/>
                    </a:moveTo>
                    <a:lnTo>
                      <a:pt x="0" y="13359"/>
                    </a:lnTo>
                    <a:lnTo>
                      <a:pt x="2739" y="13359"/>
                    </a:lnTo>
                    <a:lnTo>
                      <a:pt x="2739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329" name="Google Shape;2291;p35">
                <a:extLst>
                  <a:ext uri="{FF2B5EF4-FFF2-40B4-BE49-F238E27FC236}">
                    <a16:creationId xmlns:a16="http://schemas.microsoft.com/office/drawing/2014/main" xmlns="" id="{7E2D1B48-8781-4C90-BAFD-9EF35D9C4C58}"/>
                  </a:ext>
                </a:extLst>
              </p:cNvPr>
              <p:cNvSpPr/>
              <p:nvPr/>
            </p:nvSpPr>
            <p:spPr>
              <a:xfrm>
                <a:off x="5660825" y="969900"/>
                <a:ext cx="68475" cy="333975"/>
              </a:xfrm>
              <a:custGeom>
                <a:avLst/>
                <a:gdLst/>
                <a:ahLst/>
                <a:cxnLst/>
                <a:rect l="l" t="t" r="r" b="b"/>
                <a:pathLst>
                  <a:path w="2739" h="13359" extrusionOk="0">
                    <a:moveTo>
                      <a:pt x="0" y="0"/>
                    </a:moveTo>
                    <a:lnTo>
                      <a:pt x="0" y="13359"/>
                    </a:lnTo>
                    <a:lnTo>
                      <a:pt x="2739" y="13359"/>
                    </a:lnTo>
                    <a:lnTo>
                      <a:pt x="2739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330" name="Google Shape;2292;p35">
                <a:extLst>
                  <a:ext uri="{FF2B5EF4-FFF2-40B4-BE49-F238E27FC236}">
                    <a16:creationId xmlns:a16="http://schemas.microsoft.com/office/drawing/2014/main" xmlns="" id="{642CD8BF-7574-4C68-8E6B-83191F21A0AB}"/>
                  </a:ext>
                </a:extLst>
              </p:cNvPr>
              <p:cNvSpPr/>
              <p:nvPr/>
            </p:nvSpPr>
            <p:spPr>
              <a:xfrm>
                <a:off x="6024850" y="1147600"/>
                <a:ext cx="281300" cy="212250"/>
              </a:xfrm>
              <a:custGeom>
                <a:avLst/>
                <a:gdLst/>
                <a:ahLst/>
                <a:cxnLst/>
                <a:rect l="l" t="t" r="r" b="b"/>
                <a:pathLst>
                  <a:path w="11252" h="8490" extrusionOk="0">
                    <a:moveTo>
                      <a:pt x="0" y="0"/>
                    </a:moveTo>
                    <a:lnTo>
                      <a:pt x="0" y="8489"/>
                    </a:lnTo>
                    <a:lnTo>
                      <a:pt x="11252" y="8489"/>
                    </a:lnTo>
                    <a:lnTo>
                      <a:pt x="11252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331" name="Google Shape;2293;p35">
                <a:extLst>
                  <a:ext uri="{FF2B5EF4-FFF2-40B4-BE49-F238E27FC236}">
                    <a16:creationId xmlns:a16="http://schemas.microsoft.com/office/drawing/2014/main" xmlns="" id="{A47A7A08-9472-436D-BD86-1F639B06A4F1}"/>
                  </a:ext>
                </a:extLst>
              </p:cNvPr>
              <p:cNvSpPr/>
              <p:nvPr/>
            </p:nvSpPr>
            <p:spPr>
              <a:xfrm>
                <a:off x="6075150" y="969900"/>
                <a:ext cx="68475" cy="333975"/>
              </a:xfrm>
              <a:custGeom>
                <a:avLst/>
                <a:gdLst/>
                <a:ahLst/>
                <a:cxnLst/>
                <a:rect l="l" t="t" r="r" b="b"/>
                <a:pathLst>
                  <a:path w="2739" h="13359" extrusionOk="0">
                    <a:moveTo>
                      <a:pt x="1" y="0"/>
                    </a:moveTo>
                    <a:lnTo>
                      <a:pt x="1" y="13359"/>
                    </a:lnTo>
                    <a:lnTo>
                      <a:pt x="2739" y="13359"/>
                    </a:lnTo>
                    <a:lnTo>
                      <a:pt x="2739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332" name="Google Shape;2294;p35">
                <a:extLst>
                  <a:ext uri="{FF2B5EF4-FFF2-40B4-BE49-F238E27FC236}">
                    <a16:creationId xmlns:a16="http://schemas.microsoft.com/office/drawing/2014/main" xmlns="" id="{9C029FDA-3F8E-40AE-95E0-47E036923F86}"/>
                  </a:ext>
                </a:extLst>
              </p:cNvPr>
              <p:cNvSpPr/>
              <p:nvPr/>
            </p:nvSpPr>
            <p:spPr>
              <a:xfrm>
                <a:off x="6187675" y="969900"/>
                <a:ext cx="68175" cy="333975"/>
              </a:xfrm>
              <a:custGeom>
                <a:avLst/>
                <a:gdLst/>
                <a:ahLst/>
                <a:cxnLst/>
                <a:rect l="l" t="t" r="r" b="b"/>
                <a:pathLst>
                  <a:path w="2727" h="13359" extrusionOk="0">
                    <a:moveTo>
                      <a:pt x="0" y="0"/>
                    </a:moveTo>
                    <a:lnTo>
                      <a:pt x="0" y="13359"/>
                    </a:lnTo>
                    <a:lnTo>
                      <a:pt x="2727" y="13359"/>
                    </a:lnTo>
                    <a:lnTo>
                      <a:pt x="2727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333" name="Google Shape;2295;p35">
                <a:extLst>
                  <a:ext uri="{FF2B5EF4-FFF2-40B4-BE49-F238E27FC236}">
                    <a16:creationId xmlns:a16="http://schemas.microsoft.com/office/drawing/2014/main" xmlns="" id="{C5DB50B0-ADE0-4FB4-91DB-E7830096B71F}"/>
                  </a:ext>
                </a:extLst>
              </p:cNvPr>
              <p:cNvSpPr/>
              <p:nvPr/>
            </p:nvSpPr>
            <p:spPr>
              <a:xfrm>
                <a:off x="6551400" y="1147600"/>
                <a:ext cx="281300" cy="212250"/>
              </a:xfrm>
              <a:custGeom>
                <a:avLst/>
                <a:gdLst/>
                <a:ahLst/>
                <a:cxnLst/>
                <a:rect l="l" t="t" r="r" b="b"/>
                <a:pathLst>
                  <a:path w="11252" h="8490" extrusionOk="0">
                    <a:moveTo>
                      <a:pt x="1" y="0"/>
                    </a:moveTo>
                    <a:lnTo>
                      <a:pt x="1" y="8489"/>
                    </a:lnTo>
                    <a:lnTo>
                      <a:pt x="11252" y="8489"/>
                    </a:lnTo>
                    <a:lnTo>
                      <a:pt x="11252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334" name="Google Shape;2296;p35">
                <a:extLst>
                  <a:ext uri="{FF2B5EF4-FFF2-40B4-BE49-F238E27FC236}">
                    <a16:creationId xmlns:a16="http://schemas.microsoft.com/office/drawing/2014/main" xmlns="" id="{30925CB6-9250-4935-A33F-9C9E4B68DE70}"/>
                  </a:ext>
                </a:extLst>
              </p:cNvPr>
              <p:cNvSpPr/>
              <p:nvPr/>
            </p:nvSpPr>
            <p:spPr>
              <a:xfrm>
                <a:off x="6602000" y="969900"/>
                <a:ext cx="68500" cy="333975"/>
              </a:xfrm>
              <a:custGeom>
                <a:avLst/>
                <a:gdLst/>
                <a:ahLst/>
                <a:cxnLst/>
                <a:rect l="l" t="t" r="r" b="b"/>
                <a:pathLst>
                  <a:path w="2740" h="13359" extrusionOk="0">
                    <a:moveTo>
                      <a:pt x="1" y="0"/>
                    </a:moveTo>
                    <a:lnTo>
                      <a:pt x="1" y="13359"/>
                    </a:lnTo>
                    <a:lnTo>
                      <a:pt x="2739" y="13359"/>
                    </a:lnTo>
                    <a:lnTo>
                      <a:pt x="2739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335" name="Google Shape;2297;p35">
                <a:extLst>
                  <a:ext uri="{FF2B5EF4-FFF2-40B4-BE49-F238E27FC236}">
                    <a16:creationId xmlns:a16="http://schemas.microsoft.com/office/drawing/2014/main" xmlns="" id="{9A5E597C-8F02-4789-9EB6-68AE5EE3D192}"/>
                  </a:ext>
                </a:extLst>
              </p:cNvPr>
              <p:cNvSpPr/>
              <p:nvPr/>
            </p:nvSpPr>
            <p:spPr>
              <a:xfrm>
                <a:off x="6714225" y="969900"/>
                <a:ext cx="68475" cy="333975"/>
              </a:xfrm>
              <a:custGeom>
                <a:avLst/>
                <a:gdLst/>
                <a:ahLst/>
                <a:cxnLst/>
                <a:rect l="l" t="t" r="r" b="b"/>
                <a:pathLst>
                  <a:path w="2739" h="13359" extrusionOk="0">
                    <a:moveTo>
                      <a:pt x="0" y="0"/>
                    </a:moveTo>
                    <a:lnTo>
                      <a:pt x="0" y="13359"/>
                    </a:lnTo>
                    <a:lnTo>
                      <a:pt x="2739" y="13359"/>
                    </a:lnTo>
                    <a:lnTo>
                      <a:pt x="2739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</p:grpSp>
      </p:grpSp>
      <p:grpSp>
        <p:nvGrpSpPr>
          <p:cNvPr id="2311" name="Google Shape;2311;p35"/>
          <p:cNvGrpSpPr/>
          <p:nvPr/>
        </p:nvGrpSpPr>
        <p:grpSpPr>
          <a:xfrm rot="-4011279">
            <a:off x="64172" y="114827"/>
            <a:ext cx="584247" cy="393286"/>
            <a:chOff x="2036625" y="1283600"/>
            <a:chExt cx="333450" cy="224450"/>
          </a:xfrm>
        </p:grpSpPr>
        <p:sp>
          <p:nvSpPr>
            <p:cNvPr id="2312" name="Google Shape;2312;p35"/>
            <p:cNvSpPr/>
            <p:nvPr/>
          </p:nvSpPr>
          <p:spPr>
            <a:xfrm>
              <a:off x="2161050" y="1309575"/>
              <a:ext cx="91125" cy="62200"/>
            </a:xfrm>
            <a:custGeom>
              <a:avLst/>
              <a:gdLst/>
              <a:ahLst/>
              <a:cxnLst/>
              <a:rect l="l" t="t" r="r" b="b"/>
              <a:pathLst>
                <a:path w="3645" h="2488" extrusionOk="0">
                  <a:moveTo>
                    <a:pt x="194" y="1"/>
                  </a:moveTo>
                  <a:cubicBezTo>
                    <a:pt x="101" y="1"/>
                    <a:pt x="1" y="117"/>
                    <a:pt x="60" y="206"/>
                  </a:cubicBezTo>
                  <a:cubicBezTo>
                    <a:pt x="1061" y="1107"/>
                    <a:pt x="2262" y="1774"/>
                    <a:pt x="3363" y="2474"/>
                  </a:cubicBezTo>
                  <a:cubicBezTo>
                    <a:pt x="3386" y="2484"/>
                    <a:pt x="3409" y="2488"/>
                    <a:pt x="3430" y="2488"/>
                  </a:cubicBezTo>
                  <a:cubicBezTo>
                    <a:pt x="3562" y="2488"/>
                    <a:pt x="3644" y="2332"/>
                    <a:pt x="3530" y="2274"/>
                  </a:cubicBezTo>
                  <a:cubicBezTo>
                    <a:pt x="2496" y="1474"/>
                    <a:pt x="1395" y="540"/>
                    <a:pt x="227" y="6"/>
                  </a:cubicBezTo>
                  <a:cubicBezTo>
                    <a:pt x="217" y="2"/>
                    <a:pt x="205" y="1"/>
                    <a:pt x="19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3" name="Google Shape;2313;p35"/>
            <p:cNvSpPr/>
            <p:nvPr/>
          </p:nvSpPr>
          <p:spPr>
            <a:xfrm>
              <a:off x="2187625" y="1317500"/>
              <a:ext cx="51900" cy="71475"/>
            </a:xfrm>
            <a:custGeom>
              <a:avLst/>
              <a:gdLst/>
              <a:ahLst/>
              <a:cxnLst/>
              <a:rect l="l" t="t" r="r" b="b"/>
              <a:pathLst>
                <a:path w="2076" h="2859" extrusionOk="0">
                  <a:moveTo>
                    <a:pt x="1955" y="0"/>
                  </a:moveTo>
                  <a:cubicBezTo>
                    <a:pt x="1935" y="0"/>
                    <a:pt x="1916" y="7"/>
                    <a:pt x="1900" y="23"/>
                  </a:cubicBezTo>
                  <a:cubicBezTo>
                    <a:pt x="1232" y="857"/>
                    <a:pt x="599" y="1791"/>
                    <a:pt x="65" y="2658"/>
                  </a:cubicBezTo>
                  <a:cubicBezTo>
                    <a:pt x="1" y="2765"/>
                    <a:pt x="60" y="2858"/>
                    <a:pt x="146" y="2858"/>
                  </a:cubicBezTo>
                  <a:cubicBezTo>
                    <a:pt x="194" y="2858"/>
                    <a:pt x="251" y="2829"/>
                    <a:pt x="298" y="2758"/>
                  </a:cubicBezTo>
                  <a:cubicBezTo>
                    <a:pt x="932" y="1924"/>
                    <a:pt x="1499" y="1023"/>
                    <a:pt x="2000" y="89"/>
                  </a:cubicBezTo>
                  <a:cubicBezTo>
                    <a:pt x="2076" y="64"/>
                    <a:pt x="2017" y="0"/>
                    <a:pt x="195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4" name="Google Shape;2314;p35"/>
            <p:cNvSpPr/>
            <p:nvPr/>
          </p:nvSpPr>
          <p:spPr>
            <a:xfrm>
              <a:off x="2207575" y="1296950"/>
              <a:ext cx="16700" cy="105550"/>
            </a:xfrm>
            <a:custGeom>
              <a:avLst/>
              <a:gdLst/>
              <a:ahLst/>
              <a:cxnLst/>
              <a:rect l="l" t="t" r="r" b="b"/>
              <a:pathLst>
                <a:path w="668" h="4222" extrusionOk="0">
                  <a:moveTo>
                    <a:pt x="139" y="0"/>
                  </a:moveTo>
                  <a:cubicBezTo>
                    <a:pt x="91" y="0"/>
                    <a:pt x="34" y="33"/>
                    <a:pt x="34" y="111"/>
                  </a:cubicBezTo>
                  <a:cubicBezTo>
                    <a:pt x="1" y="1345"/>
                    <a:pt x="1" y="2946"/>
                    <a:pt x="334" y="4147"/>
                  </a:cubicBezTo>
                  <a:cubicBezTo>
                    <a:pt x="348" y="4200"/>
                    <a:pt x="377" y="4222"/>
                    <a:pt x="407" y="4222"/>
                  </a:cubicBezTo>
                  <a:cubicBezTo>
                    <a:pt x="453" y="4222"/>
                    <a:pt x="501" y="4174"/>
                    <a:pt x="501" y="4114"/>
                  </a:cubicBezTo>
                  <a:cubicBezTo>
                    <a:pt x="668" y="2846"/>
                    <a:pt x="434" y="1312"/>
                    <a:pt x="201" y="44"/>
                  </a:cubicBezTo>
                  <a:cubicBezTo>
                    <a:pt x="201" y="16"/>
                    <a:pt x="172" y="0"/>
                    <a:pt x="13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5" name="Google Shape;2315;p35"/>
            <p:cNvSpPr/>
            <p:nvPr/>
          </p:nvSpPr>
          <p:spPr>
            <a:xfrm>
              <a:off x="2156700" y="1337025"/>
              <a:ext cx="117625" cy="23575"/>
            </a:xfrm>
            <a:custGeom>
              <a:avLst/>
              <a:gdLst/>
              <a:ahLst/>
              <a:cxnLst/>
              <a:rect l="l" t="t" r="r" b="b"/>
              <a:pathLst>
                <a:path w="4705" h="943" extrusionOk="0">
                  <a:moveTo>
                    <a:pt x="4254" y="0"/>
                  </a:moveTo>
                  <a:cubicBezTo>
                    <a:pt x="2895" y="0"/>
                    <a:pt x="1448" y="310"/>
                    <a:pt x="168" y="676"/>
                  </a:cubicBezTo>
                  <a:cubicBezTo>
                    <a:pt x="1" y="709"/>
                    <a:pt x="34" y="943"/>
                    <a:pt x="201" y="943"/>
                  </a:cubicBezTo>
                  <a:cubicBezTo>
                    <a:pt x="1669" y="743"/>
                    <a:pt x="3203" y="509"/>
                    <a:pt x="4604" y="109"/>
                  </a:cubicBezTo>
                  <a:cubicBezTo>
                    <a:pt x="4704" y="109"/>
                    <a:pt x="4704" y="9"/>
                    <a:pt x="4638" y="9"/>
                  </a:cubicBezTo>
                  <a:cubicBezTo>
                    <a:pt x="4511" y="3"/>
                    <a:pt x="4383" y="0"/>
                    <a:pt x="425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6" name="Google Shape;2316;p35"/>
            <p:cNvSpPr/>
            <p:nvPr/>
          </p:nvSpPr>
          <p:spPr>
            <a:xfrm>
              <a:off x="2318500" y="1414650"/>
              <a:ext cx="33375" cy="92325"/>
            </a:xfrm>
            <a:custGeom>
              <a:avLst/>
              <a:gdLst/>
              <a:ahLst/>
              <a:cxnLst/>
              <a:rect l="l" t="t" r="r" b="b"/>
              <a:pathLst>
                <a:path w="1335" h="3693" extrusionOk="0">
                  <a:moveTo>
                    <a:pt x="1237" y="0"/>
                  </a:moveTo>
                  <a:cubicBezTo>
                    <a:pt x="1208" y="0"/>
                    <a:pt x="1180" y="22"/>
                    <a:pt x="1168" y="73"/>
                  </a:cubicBezTo>
                  <a:cubicBezTo>
                    <a:pt x="901" y="640"/>
                    <a:pt x="734" y="1240"/>
                    <a:pt x="534" y="1807"/>
                  </a:cubicBezTo>
                  <a:cubicBezTo>
                    <a:pt x="334" y="2408"/>
                    <a:pt x="67" y="2975"/>
                    <a:pt x="0" y="3609"/>
                  </a:cubicBezTo>
                  <a:cubicBezTo>
                    <a:pt x="0" y="3651"/>
                    <a:pt x="40" y="3693"/>
                    <a:pt x="87" y="3693"/>
                  </a:cubicBezTo>
                  <a:cubicBezTo>
                    <a:pt x="113" y="3693"/>
                    <a:pt x="142" y="3679"/>
                    <a:pt x="167" y="3642"/>
                  </a:cubicBezTo>
                  <a:cubicBezTo>
                    <a:pt x="434" y="3142"/>
                    <a:pt x="567" y="2575"/>
                    <a:pt x="734" y="2007"/>
                  </a:cubicBezTo>
                  <a:cubicBezTo>
                    <a:pt x="934" y="1374"/>
                    <a:pt x="1168" y="773"/>
                    <a:pt x="1335" y="139"/>
                  </a:cubicBezTo>
                  <a:cubicBezTo>
                    <a:pt x="1335" y="57"/>
                    <a:pt x="1284" y="0"/>
                    <a:pt x="123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7" name="Google Shape;2317;p35"/>
            <p:cNvSpPr/>
            <p:nvPr/>
          </p:nvSpPr>
          <p:spPr>
            <a:xfrm>
              <a:off x="2294950" y="1444800"/>
              <a:ext cx="67625" cy="36000"/>
            </a:xfrm>
            <a:custGeom>
              <a:avLst/>
              <a:gdLst/>
              <a:ahLst/>
              <a:cxnLst/>
              <a:rect l="l" t="t" r="r" b="b"/>
              <a:pathLst>
                <a:path w="2705" h="1440" extrusionOk="0">
                  <a:moveTo>
                    <a:pt x="308" y="1"/>
                  </a:moveTo>
                  <a:cubicBezTo>
                    <a:pt x="305" y="10"/>
                    <a:pt x="302" y="19"/>
                    <a:pt x="297" y="28"/>
                  </a:cubicBezTo>
                  <a:lnTo>
                    <a:pt x="297" y="28"/>
                  </a:lnTo>
                  <a:cubicBezTo>
                    <a:pt x="275" y="17"/>
                    <a:pt x="253" y="12"/>
                    <a:pt x="232" y="12"/>
                  </a:cubicBezTo>
                  <a:cubicBezTo>
                    <a:pt x="98" y="12"/>
                    <a:pt x="1" y="211"/>
                    <a:pt x="142" y="268"/>
                  </a:cubicBezTo>
                  <a:cubicBezTo>
                    <a:pt x="142" y="268"/>
                    <a:pt x="142" y="268"/>
                    <a:pt x="142" y="268"/>
                  </a:cubicBezTo>
                  <a:lnTo>
                    <a:pt x="142" y="268"/>
                  </a:lnTo>
                  <a:cubicBezTo>
                    <a:pt x="203" y="314"/>
                    <a:pt x="243" y="339"/>
                    <a:pt x="282" y="355"/>
                  </a:cubicBezTo>
                  <a:lnTo>
                    <a:pt x="282" y="355"/>
                  </a:lnTo>
                  <a:cubicBezTo>
                    <a:pt x="981" y="785"/>
                    <a:pt x="1762" y="1154"/>
                    <a:pt x="2543" y="1435"/>
                  </a:cubicBezTo>
                  <a:cubicBezTo>
                    <a:pt x="2555" y="1438"/>
                    <a:pt x="2567" y="1440"/>
                    <a:pt x="2577" y="1440"/>
                  </a:cubicBezTo>
                  <a:cubicBezTo>
                    <a:pt x="2682" y="1440"/>
                    <a:pt x="2704" y="1299"/>
                    <a:pt x="2643" y="1268"/>
                  </a:cubicBezTo>
                  <a:cubicBezTo>
                    <a:pt x="1962" y="782"/>
                    <a:pt x="1155" y="390"/>
                    <a:pt x="375" y="62"/>
                  </a:cubicBezTo>
                  <a:lnTo>
                    <a:pt x="375" y="62"/>
                  </a:lnTo>
                  <a:cubicBezTo>
                    <a:pt x="352" y="41"/>
                    <a:pt x="329" y="21"/>
                    <a:pt x="30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8" name="Google Shape;2318;p35"/>
            <p:cNvSpPr/>
            <p:nvPr/>
          </p:nvSpPr>
          <p:spPr>
            <a:xfrm>
              <a:off x="2290275" y="1438750"/>
              <a:ext cx="79800" cy="61225"/>
            </a:xfrm>
            <a:custGeom>
              <a:avLst/>
              <a:gdLst/>
              <a:ahLst/>
              <a:cxnLst/>
              <a:rect l="l" t="t" r="r" b="b"/>
              <a:pathLst>
                <a:path w="3192" h="2449" extrusionOk="0">
                  <a:moveTo>
                    <a:pt x="3099" y="1"/>
                  </a:moveTo>
                  <a:cubicBezTo>
                    <a:pt x="3088" y="1"/>
                    <a:pt x="3076" y="3"/>
                    <a:pt x="3064" y="9"/>
                  </a:cubicBezTo>
                  <a:cubicBezTo>
                    <a:pt x="2530" y="343"/>
                    <a:pt x="1997" y="777"/>
                    <a:pt x="1496" y="1144"/>
                  </a:cubicBezTo>
                  <a:cubicBezTo>
                    <a:pt x="1029" y="1477"/>
                    <a:pt x="495" y="1811"/>
                    <a:pt x="62" y="2211"/>
                  </a:cubicBezTo>
                  <a:cubicBezTo>
                    <a:pt x="1" y="2302"/>
                    <a:pt x="106" y="2449"/>
                    <a:pt x="201" y="2449"/>
                  </a:cubicBezTo>
                  <a:cubicBezTo>
                    <a:pt x="211" y="2449"/>
                    <a:pt x="220" y="2447"/>
                    <a:pt x="229" y="2444"/>
                  </a:cubicBezTo>
                  <a:cubicBezTo>
                    <a:pt x="829" y="2144"/>
                    <a:pt x="1329" y="1677"/>
                    <a:pt x="1830" y="1310"/>
                  </a:cubicBezTo>
                  <a:cubicBezTo>
                    <a:pt x="2297" y="943"/>
                    <a:pt x="2730" y="610"/>
                    <a:pt x="3164" y="143"/>
                  </a:cubicBezTo>
                  <a:cubicBezTo>
                    <a:pt x="3191" y="60"/>
                    <a:pt x="3151" y="1"/>
                    <a:pt x="309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9" name="Google Shape;2319;p35"/>
            <p:cNvSpPr/>
            <p:nvPr/>
          </p:nvSpPr>
          <p:spPr>
            <a:xfrm>
              <a:off x="2315150" y="1422175"/>
              <a:ext cx="36725" cy="85875"/>
            </a:xfrm>
            <a:custGeom>
              <a:avLst/>
              <a:gdLst/>
              <a:ahLst/>
              <a:cxnLst/>
              <a:rect l="l" t="t" r="r" b="b"/>
              <a:pathLst>
                <a:path w="1469" h="3435" extrusionOk="0">
                  <a:moveTo>
                    <a:pt x="93" y="1"/>
                  </a:moveTo>
                  <a:cubicBezTo>
                    <a:pt x="74" y="1"/>
                    <a:pt x="55" y="2"/>
                    <a:pt x="34" y="5"/>
                  </a:cubicBezTo>
                  <a:cubicBezTo>
                    <a:pt x="1" y="5"/>
                    <a:pt x="1" y="172"/>
                    <a:pt x="68" y="172"/>
                  </a:cubicBezTo>
                  <a:cubicBezTo>
                    <a:pt x="401" y="272"/>
                    <a:pt x="735" y="1640"/>
                    <a:pt x="835" y="1940"/>
                  </a:cubicBezTo>
                  <a:cubicBezTo>
                    <a:pt x="1002" y="2440"/>
                    <a:pt x="1068" y="2941"/>
                    <a:pt x="1335" y="3374"/>
                  </a:cubicBezTo>
                  <a:cubicBezTo>
                    <a:pt x="1349" y="3416"/>
                    <a:pt x="1375" y="3435"/>
                    <a:pt x="1400" y="3435"/>
                  </a:cubicBezTo>
                  <a:cubicBezTo>
                    <a:pt x="1435" y="3435"/>
                    <a:pt x="1469" y="3399"/>
                    <a:pt x="1469" y="3341"/>
                  </a:cubicBezTo>
                  <a:cubicBezTo>
                    <a:pt x="1469" y="2507"/>
                    <a:pt x="1035" y="1640"/>
                    <a:pt x="701" y="873"/>
                  </a:cubicBezTo>
                  <a:cubicBezTo>
                    <a:pt x="574" y="618"/>
                    <a:pt x="477" y="1"/>
                    <a:pt x="9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0" name="Google Shape;2320;p35"/>
            <p:cNvSpPr/>
            <p:nvPr/>
          </p:nvSpPr>
          <p:spPr>
            <a:xfrm>
              <a:off x="2074150" y="1283600"/>
              <a:ext cx="20425" cy="14475"/>
            </a:xfrm>
            <a:custGeom>
              <a:avLst/>
              <a:gdLst/>
              <a:ahLst/>
              <a:cxnLst/>
              <a:rect l="l" t="t" r="r" b="b"/>
              <a:pathLst>
                <a:path w="817" h="579" extrusionOk="0">
                  <a:moveTo>
                    <a:pt x="393" y="0"/>
                  </a:moveTo>
                  <a:cubicBezTo>
                    <a:pt x="351" y="0"/>
                    <a:pt x="309" y="13"/>
                    <a:pt x="267" y="44"/>
                  </a:cubicBezTo>
                  <a:cubicBezTo>
                    <a:pt x="201" y="44"/>
                    <a:pt x="167" y="78"/>
                    <a:pt x="134" y="144"/>
                  </a:cubicBezTo>
                  <a:cubicBezTo>
                    <a:pt x="1" y="345"/>
                    <a:pt x="134" y="578"/>
                    <a:pt x="368" y="578"/>
                  </a:cubicBezTo>
                  <a:cubicBezTo>
                    <a:pt x="401" y="578"/>
                    <a:pt x="468" y="578"/>
                    <a:pt x="534" y="545"/>
                  </a:cubicBezTo>
                  <a:cubicBezTo>
                    <a:pt x="816" y="404"/>
                    <a:pt x="621" y="0"/>
                    <a:pt x="39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1" name="Google Shape;2321;p35"/>
            <p:cNvSpPr/>
            <p:nvPr/>
          </p:nvSpPr>
          <p:spPr>
            <a:xfrm>
              <a:off x="2036625" y="1335575"/>
              <a:ext cx="17550" cy="14200"/>
            </a:xfrm>
            <a:custGeom>
              <a:avLst/>
              <a:gdLst/>
              <a:ahLst/>
              <a:cxnLst/>
              <a:rect l="l" t="t" r="r" b="b"/>
              <a:pathLst>
                <a:path w="702" h="568" extrusionOk="0">
                  <a:moveTo>
                    <a:pt x="367" y="0"/>
                  </a:moveTo>
                  <a:cubicBezTo>
                    <a:pt x="1" y="0"/>
                    <a:pt x="1" y="567"/>
                    <a:pt x="367" y="567"/>
                  </a:cubicBezTo>
                  <a:cubicBezTo>
                    <a:pt x="701" y="567"/>
                    <a:pt x="701" y="0"/>
                    <a:pt x="36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2" name="Google Shape;2322;p35"/>
            <p:cNvSpPr/>
            <p:nvPr/>
          </p:nvSpPr>
          <p:spPr>
            <a:xfrm>
              <a:off x="2081650" y="1327225"/>
              <a:ext cx="15875" cy="11700"/>
            </a:xfrm>
            <a:custGeom>
              <a:avLst/>
              <a:gdLst/>
              <a:ahLst/>
              <a:cxnLst/>
              <a:rect l="l" t="t" r="r" b="b"/>
              <a:pathLst>
                <a:path w="635" h="468" extrusionOk="0">
                  <a:moveTo>
                    <a:pt x="334" y="1"/>
                  </a:moveTo>
                  <a:cubicBezTo>
                    <a:pt x="1" y="1"/>
                    <a:pt x="1" y="468"/>
                    <a:pt x="334" y="468"/>
                  </a:cubicBezTo>
                  <a:cubicBezTo>
                    <a:pt x="635" y="468"/>
                    <a:pt x="635" y="1"/>
                    <a:pt x="3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323" name="Google Shape;2323;p35"/>
          <p:cNvGrpSpPr/>
          <p:nvPr/>
        </p:nvGrpSpPr>
        <p:grpSpPr>
          <a:xfrm rot="6788721">
            <a:off x="8634823" y="212781"/>
            <a:ext cx="584247" cy="393286"/>
            <a:chOff x="2036625" y="1283600"/>
            <a:chExt cx="333450" cy="224450"/>
          </a:xfrm>
        </p:grpSpPr>
        <p:sp>
          <p:nvSpPr>
            <p:cNvPr id="2324" name="Google Shape;2324;p35"/>
            <p:cNvSpPr/>
            <p:nvPr/>
          </p:nvSpPr>
          <p:spPr>
            <a:xfrm>
              <a:off x="2161050" y="1309575"/>
              <a:ext cx="91125" cy="62200"/>
            </a:xfrm>
            <a:custGeom>
              <a:avLst/>
              <a:gdLst/>
              <a:ahLst/>
              <a:cxnLst/>
              <a:rect l="l" t="t" r="r" b="b"/>
              <a:pathLst>
                <a:path w="3645" h="2488" extrusionOk="0">
                  <a:moveTo>
                    <a:pt x="194" y="1"/>
                  </a:moveTo>
                  <a:cubicBezTo>
                    <a:pt x="101" y="1"/>
                    <a:pt x="1" y="117"/>
                    <a:pt x="60" y="206"/>
                  </a:cubicBezTo>
                  <a:cubicBezTo>
                    <a:pt x="1061" y="1107"/>
                    <a:pt x="2262" y="1774"/>
                    <a:pt x="3363" y="2474"/>
                  </a:cubicBezTo>
                  <a:cubicBezTo>
                    <a:pt x="3386" y="2484"/>
                    <a:pt x="3409" y="2488"/>
                    <a:pt x="3430" y="2488"/>
                  </a:cubicBezTo>
                  <a:cubicBezTo>
                    <a:pt x="3562" y="2488"/>
                    <a:pt x="3644" y="2332"/>
                    <a:pt x="3530" y="2274"/>
                  </a:cubicBezTo>
                  <a:cubicBezTo>
                    <a:pt x="2496" y="1474"/>
                    <a:pt x="1395" y="540"/>
                    <a:pt x="227" y="6"/>
                  </a:cubicBezTo>
                  <a:cubicBezTo>
                    <a:pt x="217" y="2"/>
                    <a:pt x="205" y="1"/>
                    <a:pt x="19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5" name="Google Shape;2325;p35"/>
            <p:cNvSpPr/>
            <p:nvPr/>
          </p:nvSpPr>
          <p:spPr>
            <a:xfrm>
              <a:off x="2187625" y="1317500"/>
              <a:ext cx="51900" cy="71475"/>
            </a:xfrm>
            <a:custGeom>
              <a:avLst/>
              <a:gdLst/>
              <a:ahLst/>
              <a:cxnLst/>
              <a:rect l="l" t="t" r="r" b="b"/>
              <a:pathLst>
                <a:path w="2076" h="2859" extrusionOk="0">
                  <a:moveTo>
                    <a:pt x="1955" y="0"/>
                  </a:moveTo>
                  <a:cubicBezTo>
                    <a:pt x="1935" y="0"/>
                    <a:pt x="1916" y="7"/>
                    <a:pt x="1900" y="23"/>
                  </a:cubicBezTo>
                  <a:cubicBezTo>
                    <a:pt x="1232" y="857"/>
                    <a:pt x="599" y="1791"/>
                    <a:pt x="65" y="2658"/>
                  </a:cubicBezTo>
                  <a:cubicBezTo>
                    <a:pt x="1" y="2765"/>
                    <a:pt x="60" y="2858"/>
                    <a:pt x="146" y="2858"/>
                  </a:cubicBezTo>
                  <a:cubicBezTo>
                    <a:pt x="194" y="2858"/>
                    <a:pt x="251" y="2829"/>
                    <a:pt x="298" y="2758"/>
                  </a:cubicBezTo>
                  <a:cubicBezTo>
                    <a:pt x="932" y="1924"/>
                    <a:pt x="1499" y="1023"/>
                    <a:pt x="2000" y="89"/>
                  </a:cubicBezTo>
                  <a:cubicBezTo>
                    <a:pt x="2076" y="64"/>
                    <a:pt x="2017" y="0"/>
                    <a:pt x="195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6" name="Google Shape;2326;p35"/>
            <p:cNvSpPr/>
            <p:nvPr/>
          </p:nvSpPr>
          <p:spPr>
            <a:xfrm>
              <a:off x="2207575" y="1296950"/>
              <a:ext cx="16700" cy="105550"/>
            </a:xfrm>
            <a:custGeom>
              <a:avLst/>
              <a:gdLst/>
              <a:ahLst/>
              <a:cxnLst/>
              <a:rect l="l" t="t" r="r" b="b"/>
              <a:pathLst>
                <a:path w="668" h="4222" extrusionOk="0">
                  <a:moveTo>
                    <a:pt x="139" y="0"/>
                  </a:moveTo>
                  <a:cubicBezTo>
                    <a:pt x="91" y="0"/>
                    <a:pt x="34" y="33"/>
                    <a:pt x="34" y="111"/>
                  </a:cubicBezTo>
                  <a:cubicBezTo>
                    <a:pt x="1" y="1345"/>
                    <a:pt x="1" y="2946"/>
                    <a:pt x="334" y="4147"/>
                  </a:cubicBezTo>
                  <a:cubicBezTo>
                    <a:pt x="348" y="4200"/>
                    <a:pt x="377" y="4222"/>
                    <a:pt x="407" y="4222"/>
                  </a:cubicBezTo>
                  <a:cubicBezTo>
                    <a:pt x="453" y="4222"/>
                    <a:pt x="501" y="4174"/>
                    <a:pt x="501" y="4114"/>
                  </a:cubicBezTo>
                  <a:cubicBezTo>
                    <a:pt x="668" y="2846"/>
                    <a:pt x="434" y="1312"/>
                    <a:pt x="201" y="44"/>
                  </a:cubicBezTo>
                  <a:cubicBezTo>
                    <a:pt x="201" y="16"/>
                    <a:pt x="172" y="0"/>
                    <a:pt x="13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7" name="Google Shape;2327;p35"/>
            <p:cNvSpPr/>
            <p:nvPr/>
          </p:nvSpPr>
          <p:spPr>
            <a:xfrm>
              <a:off x="2156700" y="1337025"/>
              <a:ext cx="117625" cy="23575"/>
            </a:xfrm>
            <a:custGeom>
              <a:avLst/>
              <a:gdLst/>
              <a:ahLst/>
              <a:cxnLst/>
              <a:rect l="l" t="t" r="r" b="b"/>
              <a:pathLst>
                <a:path w="4705" h="943" extrusionOk="0">
                  <a:moveTo>
                    <a:pt x="4254" y="0"/>
                  </a:moveTo>
                  <a:cubicBezTo>
                    <a:pt x="2895" y="0"/>
                    <a:pt x="1448" y="310"/>
                    <a:pt x="168" y="676"/>
                  </a:cubicBezTo>
                  <a:cubicBezTo>
                    <a:pt x="1" y="709"/>
                    <a:pt x="34" y="943"/>
                    <a:pt x="201" y="943"/>
                  </a:cubicBezTo>
                  <a:cubicBezTo>
                    <a:pt x="1669" y="743"/>
                    <a:pt x="3203" y="509"/>
                    <a:pt x="4604" y="109"/>
                  </a:cubicBezTo>
                  <a:cubicBezTo>
                    <a:pt x="4704" y="109"/>
                    <a:pt x="4704" y="9"/>
                    <a:pt x="4638" y="9"/>
                  </a:cubicBezTo>
                  <a:cubicBezTo>
                    <a:pt x="4511" y="3"/>
                    <a:pt x="4383" y="0"/>
                    <a:pt x="425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8" name="Google Shape;2328;p35"/>
            <p:cNvSpPr/>
            <p:nvPr/>
          </p:nvSpPr>
          <p:spPr>
            <a:xfrm>
              <a:off x="2318500" y="1414650"/>
              <a:ext cx="33375" cy="92325"/>
            </a:xfrm>
            <a:custGeom>
              <a:avLst/>
              <a:gdLst/>
              <a:ahLst/>
              <a:cxnLst/>
              <a:rect l="l" t="t" r="r" b="b"/>
              <a:pathLst>
                <a:path w="1335" h="3693" extrusionOk="0">
                  <a:moveTo>
                    <a:pt x="1237" y="0"/>
                  </a:moveTo>
                  <a:cubicBezTo>
                    <a:pt x="1208" y="0"/>
                    <a:pt x="1180" y="22"/>
                    <a:pt x="1168" y="73"/>
                  </a:cubicBezTo>
                  <a:cubicBezTo>
                    <a:pt x="901" y="640"/>
                    <a:pt x="734" y="1240"/>
                    <a:pt x="534" y="1807"/>
                  </a:cubicBezTo>
                  <a:cubicBezTo>
                    <a:pt x="334" y="2408"/>
                    <a:pt x="67" y="2975"/>
                    <a:pt x="0" y="3609"/>
                  </a:cubicBezTo>
                  <a:cubicBezTo>
                    <a:pt x="0" y="3651"/>
                    <a:pt x="40" y="3693"/>
                    <a:pt x="87" y="3693"/>
                  </a:cubicBezTo>
                  <a:cubicBezTo>
                    <a:pt x="113" y="3693"/>
                    <a:pt x="142" y="3679"/>
                    <a:pt x="167" y="3642"/>
                  </a:cubicBezTo>
                  <a:cubicBezTo>
                    <a:pt x="434" y="3142"/>
                    <a:pt x="567" y="2575"/>
                    <a:pt x="734" y="2007"/>
                  </a:cubicBezTo>
                  <a:cubicBezTo>
                    <a:pt x="934" y="1374"/>
                    <a:pt x="1168" y="773"/>
                    <a:pt x="1335" y="139"/>
                  </a:cubicBezTo>
                  <a:cubicBezTo>
                    <a:pt x="1335" y="57"/>
                    <a:pt x="1284" y="0"/>
                    <a:pt x="123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9" name="Google Shape;2329;p35"/>
            <p:cNvSpPr/>
            <p:nvPr/>
          </p:nvSpPr>
          <p:spPr>
            <a:xfrm>
              <a:off x="2294950" y="1444800"/>
              <a:ext cx="67625" cy="36000"/>
            </a:xfrm>
            <a:custGeom>
              <a:avLst/>
              <a:gdLst/>
              <a:ahLst/>
              <a:cxnLst/>
              <a:rect l="l" t="t" r="r" b="b"/>
              <a:pathLst>
                <a:path w="2705" h="1440" extrusionOk="0">
                  <a:moveTo>
                    <a:pt x="308" y="1"/>
                  </a:moveTo>
                  <a:cubicBezTo>
                    <a:pt x="305" y="10"/>
                    <a:pt x="302" y="19"/>
                    <a:pt x="297" y="28"/>
                  </a:cubicBezTo>
                  <a:lnTo>
                    <a:pt x="297" y="28"/>
                  </a:lnTo>
                  <a:cubicBezTo>
                    <a:pt x="275" y="17"/>
                    <a:pt x="253" y="12"/>
                    <a:pt x="232" y="12"/>
                  </a:cubicBezTo>
                  <a:cubicBezTo>
                    <a:pt x="98" y="12"/>
                    <a:pt x="1" y="211"/>
                    <a:pt x="142" y="268"/>
                  </a:cubicBezTo>
                  <a:cubicBezTo>
                    <a:pt x="142" y="268"/>
                    <a:pt x="142" y="268"/>
                    <a:pt x="142" y="268"/>
                  </a:cubicBezTo>
                  <a:lnTo>
                    <a:pt x="142" y="268"/>
                  </a:lnTo>
                  <a:cubicBezTo>
                    <a:pt x="203" y="314"/>
                    <a:pt x="243" y="339"/>
                    <a:pt x="282" y="355"/>
                  </a:cubicBezTo>
                  <a:lnTo>
                    <a:pt x="282" y="355"/>
                  </a:lnTo>
                  <a:cubicBezTo>
                    <a:pt x="981" y="785"/>
                    <a:pt x="1762" y="1154"/>
                    <a:pt x="2543" y="1435"/>
                  </a:cubicBezTo>
                  <a:cubicBezTo>
                    <a:pt x="2555" y="1438"/>
                    <a:pt x="2567" y="1440"/>
                    <a:pt x="2577" y="1440"/>
                  </a:cubicBezTo>
                  <a:cubicBezTo>
                    <a:pt x="2682" y="1440"/>
                    <a:pt x="2704" y="1299"/>
                    <a:pt x="2643" y="1268"/>
                  </a:cubicBezTo>
                  <a:cubicBezTo>
                    <a:pt x="1962" y="782"/>
                    <a:pt x="1155" y="390"/>
                    <a:pt x="375" y="62"/>
                  </a:cubicBezTo>
                  <a:lnTo>
                    <a:pt x="375" y="62"/>
                  </a:lnTo>
                  <a:cubicBezTo>
                    <a:pt x="352" y="41"/>
                    <a:pt x="329" y="21"/>
                    <a:pt x="30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0" name="Google Shape;2330;p35"/>
            <p:cNvSpPr/>
            <p:nvPr/>
          </p:nvSpPr>
          <p:spPr>
            <a:xfrm>
              <a:off x="2290275" y="1438750"/>
              <a:ext cx="79800" cy="61225"/>
            </a:xfrm>
            <a:custGeom>
              <a:avLst/>
              <a:gdLst/>
              <a:ahLst/>
              <a:cxnLst/>
              <a:rect l="l" t="t" r="r" b="b"/>
              <a:pathLst>
                <a:path w="3192" h="2449" extrusionOk="0">
                  <a:moveTo>
                    <a:pt x="3099" y="1"/>
                  </a:moveTo>
                  <a:cubicBezTo>
                    <a:pt x="3088" y="1"/>
                    <a:pt x="3076" y="3"/>
                    <a:pt x="3064" y="9"/>
                  </a:cubicBezTo>
                  <a:cubicBezTo>
                    <a:pt x="2530" y="343"/>
                    <a:pt x="1997" y="777"/>
                    <a:pt x="1496" y="1144"/>
                  </a:cubicBezTo>
                  <a:cubicBezTo>
                    <a:pt x="1029" y="1477"/>
                    <a:pt x="495" y="1811"/>
                    <a:pt x="62" y="2211"/>
                  </a:cubicBezTo>
                  <a:cubicBezTo>
                    <a:pt x="1" y="2302"/>
                    <a:pt x="106" y="2449"/>
                    <a:pt x="201" y="2449"/>
                  </a:cubicBezTo>
                  <a:cubicBezTo>
                    <a:pt x="211" y="2449"/>
                    <a:pt x="220" y="2447"/>
                    <a:pt x="229" y="2444"/>
                  </a:cubicBezTo>
                  <a:cubicBezTo>
                    <a:pt x="829" y="2144"/>
                    <a:pt x="1329" y="1677"/>
                    <a:pt x="1830" y="1310"/>
                  </a:cubicBezTo>
                  <a:cubicBezTo>
                    <a:pt x="2297" y="943"/>
                    <a:pt x="2730" y="610"/>
                    <a:pt x="3164" y="143"/>
                  </a:cubicBezTo>
                  <a:cubicBezTo>
                    <a:pt x="3191" y="60"/>
                    <a:pt x="3151" y="1"/>
                    <a:pt x="309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1" name="Google Shape;2331;p35"/>
            <p:cNvSpPr/>
            <p:nvPr/>
          </p:nvSpPr>
          <p:spPr>
            <a:xfrm>
              <a:off x="2315150" y="1422175"/>
              <a:ext cx="36725" cy="85875"/>
            </a:xfrm>
            <a:custGeom>
              <a:avLst/>
              <a:gdLst/>
              <a:ahLst/>
              <a:cxnLst/>
              <a:rect l="l" t="t" r="r" b="b"/>
              <a:pathLst>
                <a:path w="1469" h="3435" extrusionOk="0">
                  <a:moveTo>
                    <a:pt x="93" y="1"/>
                  </a:moveTo>
                  <a:cubicBezTo>
                    <a:pt x="74" y="1"/>
                    <a:pt x="55" y="2"/>
                    <a:pt x="34" y="5"/>
                  </a:cubicBezTo>
                  <a:cubicBezTo>
                    <a:pt x="1" y="5"/>
                    <a:pt x="1" y="172"/>
                    <a:pt x="68" y="172"/>
                  </a:cubicBezTo>
                  <a:cubicBezTo>
                    <a:pt x="401" y="272"/>
                    <a:pt x="735" y="1640"/>
                    <a:pt x="835" y="1940"/>
                  </a:cubicBezTo>
                  <a:cubicBezTo>
                    <a:pt x="1002" y="2440"/>
                    <a:pt x="1068" y="2941"/>
                    <a:pt x="1335" y="3374"/>
                  </a:cubicBezTo>
                  <a:cubicBezTo>
                    <a:pt x="1349" y="3416"/>
                    <a:pt x="1375" y="3435"/>
                    <a:pt x="1400" y="3435"/>
                  </a:cubicBezTo>
                  <a:cubicBezTo>
                    <a:pt x="1435" y="3435"/>
                    <a:pt x="1469" y="3399"/>
                    <a:pt x="1469" y="3341"/>
                  </a:cubicBezTo>
                  <a:cubicBezTo>
                    <a:pt x="1469" y="2507"/>
                    <a:pt x="1035" y="1640"/>
                    <a:pt x="701" y="873"/>
                  </a:cubicBezTo>
                  <a:cubicBezTo>
                    <a:pt x="574" y="618"/>
                    <a:pt x="477" y="1"/>
                    <a:pt x="9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2" name="Google Shape;2332;p35"/>
            <p:cNvSpPr/>
            <p:nvPr/>
          </p:nvSpPr>
          <p:spPr>
            <a:xfrm>
              <a:off x="2074150" y="1283600"/>
              <a:ext cx="20425" cy="14475"/>
            </a:xfrm>
            <a:custGeom>
              <a:avLst/>
              <a:gdLst/>
              <a:ahLst/>
              <a:cxnLst/>
              <a:rect l="l" t="t" r="r" b="b"/>
              <a:pathLst>
                <a:path w="817" h="579" extrusionOk="0">
                  <a:moveTo>
                    <a:pt x="393" y="0"/>
                  </a:moveTo>
                  <a:cubicBezTo>
                    <a:pt x="351" y="0"/>
                    <a:pt x="309" y="13"/>
                    <a:pt x="267" y="44"/>
                  </a:cubicBezTo>
                  <a:cubicBezTo>
                    <a:pt x="201" y="44"/>
                    <a:pt x="167" y="78"/>
                    <a:pt x="134" y="144"/>
                  </a:cubicBezTo>
                  <a:cubicBezTo>
                    <a:pt x="1" y="345"/>
                    <a:pt x="134" y="578"/>
                    <a:pt x="368" y="578"/>
                  </a:cubicBezTo>
                  <a:cubicBezTo>
                    <a:pt x="401" y="578"/>
                    <a:pt x="468" y="578"/>
                    <a:pt x="534" y="545"/>
                  </a:cubicBezTo>
                  <a:cubicBezTo>
                    <a:pt x="816" y="404"/>
                    <a:pt x="621" y="0"/>
                    <a:pt x="39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3" name="Google Shape;2333;p35"/>
            <p:cNvSpPr/>
            <p:nvPr/>
          </p:nvSpPr>
          <p:spPr>
            <a:xfrm>
              <a:off x="2036625" y="1335575"/>
              <a:ext cx="17550" cy="14200"/>
            </a:xfrm>
            <a:custGeom>
              <a:avLst/>
              <a:gdLst/>
              <a:ahLst/>
              <a:cxnLst/>
              <a:rect l="l" t="t" r="r" b="b"/>
              <a:pathLst>
                <a:path w="702" h="568" extrusionOk="0">
                  <a:moveTo>
                    <a:pt x="367" y="0"/>
                  </a:moveTo>
                  <a:cubicBezTo>
                    <a:pt x="1" y="0"/>
                    <a:pt x="1" y="567"/>
                    <a:pt x="367" y="567"/>
                  </a:cubicBezTo>
                  <a:cubicBezTo>
                    <a:pt x="701" y="567"/>
                    <a:pt x="701" y="0"/>
                    <a:pt x="36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4" name="Google Shape;2334;p35"/>
            <p:cNvSpPr/>
            <p:nvPr/>
          </p:nvSpPr>
          <p:spPr>
            <a:xfrm>
              <a:off x="2081650" y="1327225"/>
              <a:ext cx="15875" cy="11700"/>
            </a:xfrm>
            <a:custGeom>
              <a:avLst/>
              <a:gdLst/>
              <a:ahLst/>
              <a:cxnLst/>
              <a:rect l="l" t="t" r="r" b="b"/>
              <a:pathLst>
                <a:path w="635" h="468" extrusionOk="0">
                  <a:moveTo>
                    <a:pt x="334" y="1"/>
                  </a:moveTo>
                  <a:cubicBezTo>
                    <a:pt x="1" y="1"/>
                    <a:pt x="1" y="468"/>
                    <a:pt x="334" y="468"/>
                  </a:cubicBezTo>
                  <a:cubicBezTo>
                    <a:pt x="635" y="468"/>
                    <a:pt x="635" y="1"/>
                    <a:pt x="3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2">
                <a:extLst>
                  <a:ext uri="{FF2B5EF4-FFF2-40B4-BE49-F238E27FC236}">
                    <a16:creationId xmlns:a16="http://schemas.microsoft.com/office/drawing/2014/main" xmlns="" id="{E093DA29-E6A1-452C-A55B-B89F629DFAC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33771" y="526988"/>
                <a:ext cx="6594335" cy="398250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kk-KZ" altLang="ru-KZ" sz="2400" b="1" i="0" u="none" strike="noStrike" cap="none" normalizeH="0" baseline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1-ереже. </a:t>
                </a:r>
                <a:r>
                  <a:rPr kumimoji="0" lang="kk-KZ" altLang="ru-KZ" sz="24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Екі функцияның қосындысының туындысы: </a:t>
                </a:r>
                <a:endParaRPr kumimoji="0" lang="kk-KZ" altLang="ru-KZ" sz="24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kk-KZ" altLang="ru-KZ" sz="2400" b="1" i="1" u="none" strike="noStrike" cap="none" normalizeH="0" baseline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(f(x) + g(x))' = f '(x) + g'(x);  </a:t>
                </a:r>
                <a:endParaRPr kumimoji="0" lang="kk-KZ" altLang="ru-KZ" sz="2400" b="1" i="1" u="none" strike="noStrike" cap="none" normalizeH="0" baseline="0" dirty="0">
                  <a:ln>
                    <a:noFill/>
                  </a:ln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kk-KZ" altLang="ru-KZ" sz="2400" b="1" i="0" u="none" strike="noStrike" cap="none" normalizeH="0" baseline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2-ереже.  </a:t>
                </a:r>
                <a:r>
                  <a:rPr kumimoji="0" lang="kk-KZ" altLang="ru-KZ" sz="24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Екі функцияның көбейтіндісінің туындысы:</a:t>
                </a:r>
                <a:endParaRPr kumimoji="0" lang="kk-KZ" altLang="ru-KZ" sz="24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kk-KZ" altLang="ru-KZ" sz="2400" b="1" i="1" u="none" strike="noStrike" cap="none" normalizeH="0" baseline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(f (x)·g(x))' = f '(x)g(x) + f (x) g'(x);</a:t>
                </a:r>
                <a:endParaRPr kumimoji="0" lang="kk-KZ" altLang="ru-KZ" sz="2400" b="1" i="1" u="none" strike="noStrike" cap="none" normalizeH="0" baseline="0" dirty="0">
                  <a:ln>
                    <a:noFill/>
                  </a:ln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kk-KZ" altLang="ru-KZ" sz="2400" b="1" i="0" u="none" strike="noStrike" cap="none" normalizeH="0" baseline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3-ереже. </a:t>
                </a:r>
                <a:r>
                  <a:rPr kumimoji="0" lang="kk-KZ" altLang="ru-KZ" sz="24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Екі функцияның бөліндісінің туындысы:</a:t>
                </a:r>
                <a:endParaRPr kumimoji="0" lang="kk-KZ" altLang="ru-KZ" sz="24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lvl="0" eaLnBrk="0" fontAlgn="base" hangingPunct="0">
                  <a:spcBef>
                    <a:spcPct val="0"/>
                  </a:spcBef>
                  <a:spcAft>
                    <a:spcPct val="0"/>
                  </a:spcAft>
                  <a:buClrTx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kumimoji="0" lang="kk-KZ" altLang="ru-KZ" sz="2400" b="1" i="1" u="none" strike="noStrike" cap="none" normalizeH="0" baseline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kumimoji="0" lang="kk-KZ" altLang="ru-KZ" sz="2400" b="1" i="1" u="none" strike="noStrike" cap="none" normalizeH="0" baseline="0" smtClean="0">
                                  <a:ln>
                                    <a:noFill/>
                                  </a:ln>
                                  <a:solidFill>
                                    <a:srgbClr val="FF0000"/>
                                  </a:solidFill>
                                  <a:effectLst/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kumimoji="0" lang="kk-KZ" altLang="ru-KZ" sz="2400" b="1" i="1" u="none" strike="noStrike" cap="none" normalizeH="0" baseline="0" smtClean="0">
                                      <a:ln>
                                        <a:noFill/>
                                      </a:ln>
                                      <a:solidFill>
                                        <a:srgbClr val="FF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kumimoji="0" lang="en-US" altLang="ru-KZ" sz="2400" b="1" i="1" u="none" strike="noStrike" cap="none" normalizeH="0" baseline="0" smtClean="0">
                                      <a:ln>
                                        <a:noFill/>
                                      </a:ln>
                                      <a:solidFill>
                                        <a:srgbClr val="FF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𝒇</m:t>
                                  </m:r>
                                  <m:r>
                                    <a:rPr kumimoji="0" lang="en-US" altLang="ru-KZ" sz="2400" b="1" i="1" u="none" strike="noStrike" cap="none" normalizeH="0" baseline="0" smtClean="0">
                                      <a:ln>
                                        <a:noFill/>
                                      </a:ln>
                                      <a:solidFill>
                                        <a:srgbClr val="FF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(</m:t>
                                  </m:r>
                                  <m:r>
                                    <a:rPr kumimoji="0" lang="en-US" altLang="ru-KZ" sz="2400" b="1" i="1" u="none" strike="noStrike" cap="none" normalizeH="0" baseline="0" smtClean="0">
                                      <a:ln>
                                        <a:noFill/>
                                      </a:ln>
                                      <a:solidFill>
                                        <a:srgbClr val="FF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𝒙</m:t>
                                  </m:r>
                                  <m:r>
                                    <a:rPr kumimoji="0" lang="en-US" altLang="ru-KZ" sz="2400" b="1" i="1" u="none" strike="noStrike" cap="none" normalizeH="0" baseline="0" smtClean="0">
                                      <a:ln>
                                        <a:noFill/>
                                      </a:ln>
                                      <a:solidFill>
                                        <a:srgbClr val="FF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)</m:t>
                                  </m:r>
                                </m:num>
                                <m:den>
                                  <m:r>
                                    <m:rPr>
                                      <m:nor/>
                                    </m:rPr>
                                    <a:rPr lang="kk-KZ" altLang="ru-KZ" sz="2400" b="1" i="1" dirty="0">
                                      <a:solidFill>
                                        <a:srgbClr val="FF0000"/>
                                      </a:solidFill>
                                      <a:latin typeface="Times New Roman" panose="020206030504050203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g</m:t>
                                  </m:r>
                                  <m:r>
                                    <a:rPr kumimoji="0" lang="en-US" altLang="ru-KZ" sz="2400" b="1" i="1" u="none" strike="noStrike" cap="none" normalizeH="0" baseline="0" smtClean="0">
                                      <a:ln>
                                        <a:noFill/>
                                      </a:ln>
                                      <a:solidFill>
                                        <a:srgbClr val="FF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(</m:t>
                                  </m:r>
                                  <m:r>
                                    <a:rPr kumimoji="0" lang="en-US" altLang="ru-KZ" sz="2400" b="1" i="1" u="none" strike="noStrike" cap="none" normalizeH="0" baseline="0" smtClean="0">
                                      <a:ln>
                                        <a:noFill/>
                                      </a:ln>
                                      <a:solidFill>
                                        <a:srgbClr val="FF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𝒙</m:t>
                                  </m:r>
                                  <m:r>
                                    <a:rPr kumimoji="0" lang="en-US" altLang="ru-KZ" sz="2400" b="1" i="1" u="none" strike="noStrike" cap="none" normalizeH="0" baseline="0" smtClean="0">
                                      <a:ln>
                                        <a:noFill/>
                                      </a:ln>
                                      <a:solidFill>
                                        <a:srgbClr val="FF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)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r>
                            <a:rPr kumimoji="0" lang="en-US" altLang="ru-KZ" sz="2400" b="1" i="1" u="none" strike="noStrike" cap="none" normalizeH="0" baseline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′</m:t>
                          </m:r>
                        </m:sup>
                      </m:sSup>
                      <m:r>
                        <a:rPr kumimoji="0" lang="en-US" altLang="ru-KZ" sz="24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kumimoji="0" lang="en-US" altLang="ru-KZ" sz="2400" b="1" i="1" u="none" strike="noStrike" cap="none" normalizeH="0" baseline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kumimoji="0" lang="en-US" altLang="ru-KZ" sz="2400" b="1" i="1" u="none" strike="noStrike" cap="none" normalizeH="0" baseline="0" smtClean="0">
                                  <a:ln>
                                    <a:noFill/>
                                  </a:ln>
                                  <a:solidFill>
                                    <a:srgbClr val="FF0000"/>
                                  </a:solidFill>
                                  <a:effectLst/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kumimoji="0" lang="en-US" altLang="ru-KZ" sz="2400" b="1" i="1" u="none" strike="noStrike" cap="none" normalizeH="0" baseline="0" smtClean="0">
                                  <a:ln>
                                    <a:noFill/>
                                  </a:ln>
                                  <a:solidFill>
                                    <a:srgbClr val="FF0000"/>
                                  </a:solidFill>
                                  <a:effectLst/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𝒇</m:t>
                              </m:r>
                            </m:e>
                            <m:sup>
                              <m:r>
                                <a:rPr kumimoji="0" lang="en-US" altLang="ru-KZ" sz="2400" b="1" i="1" u="none" strike="noStrike" cap="none" normalizeH="0" baseline="0" smtClean="0">
                                  <a:ln>
                                    <a:noFill/>
                                  </a:ln>
                                  <a:solidFill>
                                    <a:srgbClr val="FF0000"/>
                                  </a:solidFill>
                                  <a:effectLst/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′</m:t>
                              </m:r>
                            </m:sup>
                          </m:sSup>
                          <m:d>
                            <m:dPr>
                              <m:ctrlPr>
                                <a:rPr kumimoji="0" lang="en-US" altLang="ru-KZ" sz="2400" b="1" i="1" u="none" strike="noStrike" cap="none" normalizeH="0" baseline="0" smtClean="0">
                                  <a:ln>
                                    <a:noFill/>
                                  </a:ln>
                                  <a:solidFill>
                                    <a:srgbClr val="FF0000"/>
                                  </a:solidFill>
                                  <a:effectLst/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r>
                                <a:rPr kumimoji="0" lang="en-US" altLang="ru-KZ" sz="2400" b="1" i="1" u="none" strike="noStrike" cap="none" normalizeH="0" baseline="0" smtClean="0">
                                  <a:ln>
                                    <a:noFill/>
                                  </a:ln>
                                  <a:solidFill>
                                    <a:srgbClr val="FF0000"/>
                                  </a:solidFill>
                                  <a:effectLst/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𝒙</m:t>
                              </m:r>
                            </m:e>
                          </m:d>
                          <m:r>
                            <m:rPr>
                              <m:nor/>
                            </m:rPr>
                            <a:rPr lang="kk-KZ" altLang="ru-KZ" sz="2400" b="1" i="1" dirty="0" smtClean="0">
                              <a:solidFill>
                                <a:srgbClr val="FF0000"/>
                              </a:solidFill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g</m:t>
                          </m:r>
                          <m:d>
                            <m:dPr>
                              <m:ctrlPr>
                                <a:rPr kumimoji="0" lang="en-US" altLang="ru-KZ" sz="2400" b="1" i="1" u="none" strike="noStrike" cap="none" normalizeH="0" baseline="0" smtClean="0">
                                  <a:ln>
                                    <a:noFill/>
                                  </a:ln>
                                  <a:solidFill>
                                    <a:srgbClr val="FF0000"/>
                                  </a:solidFill>
                                  <a:effectLst/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r>
                                <a:rPr kumimoji="0" lang="en-US" altLang="ru-KZ" sz="2400" b="1" i="1" u="none" strike="noStrike" cap="none" normalizeH="0" baseline="0" smtClean="0">
                                  <a:ln>
                                    <a:noFill/>
                                  </a:ln>
                                  <a:solidFill>
                                    <a:srgbClr val="FF0000"/>
                                  </a:solidFill>
                                  <a:effectLst/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𝒙</m:t>
                              </m:r>
                            </m:e>
                          </m:d>
                          <m:r>
                            <a:rPr kumimoji="0" lang="en-US" altLang="ru-KZ" sz="2400" b="1" i="1" u="none" strike="noStrike" cap="none" normalizeH="0" baseline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−</m:t>
                          </m:r>
                          <m:r>
                            <a:rPr kumimoji="0" lang="en-US" altLang="ru-KZ" sz="2400" b="1" i="1" u="none" strike="noStrike" cap="none" normalizeH="0" baseline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𝒇</m:t>
                          </m:r>
                          <m:r>
                            <a:rPr kumimoji="0" lang="en-US" altLang="ru-KZ" sz="2400" b="1" i="1" u="none" strike="noStrike" cap="none" normalizeH="0" baseline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(</m:t>
                          </m:r>
                          <m:r>
                            <a:rPr kumimoji="0" lang="en-US" altLang="ru-KZ" sz="2400" b="1" i="1" u="none" strike="noStrike" cap="none" normalizeH="0" baseline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𝒙</m:t>
                          </m:r>
                          <m:r>
                            <a:rPr kumimoji="0" lang="en-US" altLang="ru-KZ" sz="2400" b="1" i="1" u="none" strike="noStrike" cap="none" normalizeH="0" baseline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)</m:t>
                          </m:r>
                          <m:sSup>
                            <m:sSupPr>
                              <m:ctrlPr>
                                <a:rPr kumimoji="0" lang="en-US" altLang="ru-KZ" sz="2400" b="1" i="1" u="none" strike="noStrike" cap="none" normalizeH="0" baseline="0" smtClean="0">
                                  <a:ln>
                                    <a:noFill/>
                                  </a:ln>
                                  <a:solidFill>
                                    <a:srgbClr val="FF0000"/>
                                  </a:solidFill>
                                  <a:effectLst/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nor/>
                                </m:rPr>
                                <a:rPr lang="kk-KZ" altLang="ru-KZ" sz="2400" b="1" i="1" dirty="0">
                                  <a:solidFill>
                                    <a:srgbClr val="FF0000"/>
                                  </a:solidFill>
                                  <a:latin typeface="Times New Roman" panose="020206030504050203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g</m:t>
                              </m:r>
                            </m:e>
                            <m:sup>
                              <m:r>
                                <a:rPr kumimoji="0" lang="en-US" altLang="ru-KZ" sz="2400" b="1" i="1" u="none" strike="noStrike" cap="none" normalizeH="0" baseline="0" smtClean="0">
                                  <a:ln>
                                    <a:noFill/>
                                  </a:ln>
                                  <a:solidFill>
                                    <a:srgbClr val="FF0000"/>
                                  </a:solidFill>
                                  <a:effectLst/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′</m:t>
                              </m:r>
                            </m:sup>
                          </m:sSup>
                          <m:r>
                            <a:rPr kumimoji="0" lang="en-US" altLang="ru-KZ" sz="2400" b="1" i="1" u="none" strike="noStrike" cap="none" normalizeH="0" baseline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(</m:t>
                          </m:r>
                          <m:r>
                            <a:rPr kumimoji="0" lang="en-US" altLang="ru-KZ" sz="2400" b="1" i="1" u="none" strike="noStrike" cap="none" normalizeH="0" baseline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𝒙</m:t>
                          </m:r>
                          <m:r>
                            <a:rPr kumimoji="0" lang="en-US" altLang="ru-KZ" sz="2400" b="1" i="1" u="none" strike="noStrike" cap="none" normalizeH="0" baseline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)</m:t>
                          </m:r>
                        </m:num>
                        <m:den>
                          <m:sSup>
                            <m:sSupPr>
                              <m:ctrlPr>
                                <a:rPr kumimoji="0" lang="en-US" altLang="ru-KZ" sz="2400" b="1" i="1" u="none" strike="noStrike" cap="none" normalizeH="0" baseline="0" smtClean="0">
                                  <a:ln>
                                    <a:noFill/>
                                  </a:ln>
                                  <a:solidFill>
                                    <a:srgbClr val="FF0000"/>
                                  </a:solidFill>
                                  <a:effectLst/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kumimoji="0" lang="en-US" altLang="ru-KZ" sz="2400" b="1" i="1" u="none" strike="noStrike" cap="none" normalizeH="0" baseline="0" smtClean="0">
                                      <a:ln>
                                        <a:noFill/>
                                      </a:ln>
                                      <a:solidFill>
                                        <a:srgbClr val="FF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m:rPr>
                                      <m:nor/>
                                    </m:rPr>
                                    <a:rPr lang="kk-KZ" altLang="ru-KZ" sz="2400" b="1" dirty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g</m:t>
                                  </m:r>
                                  <m:r>
                                    <a:rPr kumimoji="0" lang="en-US" altLang="ru-KZ" sz="2400" b="1" i="1" u="none" strike="noStrike" cap="none" normalizeH="0" baseline="0" smtClean="0">
                                      <a:ln>
                                        <a:noFill/>
                                      </a:ln>
                                      <a:solidFill>
                                        <a:srgbClr val="FF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(</m:t>
                                  </m:r>
                                  <m:r>
                                    <a:rPr kumimoji="0" lang="en-US" altLang="ru-KZ" sz="2400" b="1" i="1" u="none" strike="noStrike" cap="none" normalizeH="0" baseline="0" smtClean="0">
                                      <a:ln>
                                        <a:noFill/>
                                      </a:ln>
                                      <a:solidFill>
                                        <a:srgbClr val="FF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𝒙</m:t>
                                  </m:r>
                                  <m:r>
                                    <a:rPr kumimoji="0" lang="en-US" altLang="ru-KZ" sz="2400" b="1" i="1" u="none" strike="noStrike" cap="none" normalizeH="0" baseline="0" smtClean="0">
                                      <a:ln>
                                        <a:noFill/>
                                      </a:ln>
                                      <a:solidFill>
                                        <a:srgbClr val="FF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)</m:t>
                                  </m:r>
                                </m:e>
                              </m:d>
                            </m:e>
                            <m:sup>
                              <m:r>
                                <a:rPr kumimoji="0" lang="en-US" altLang="ru-KZ" sz="2400" b="1" i="1" u="none" strike="noStrike" cap="none" normalizeH="0" baseline="0" smtClean="0">
                                  <a:ln>
                                    <a:noFill/>
                                  </a:ln>
                                  <a:solidFill>
                                    <a:srgbClr val="FF0000"/>
                                  </a:solidFill>
                                  <a:effectLst/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𝟐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kumimoji="0" lang="kk-KZ" altLang="ru-KZ" sz="2400" b="1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" name="Rectangle 2">
                <a:extLst>
                  <a:ext uri="{FF2B5EF4-FFF2-40B4-BE49-F238E27FC236}">
                    <a16:creationId xmlns:a16="http://schemas.microsoft.com/office/drawing/2014/main" id="{E093DA29-E6A1-452C-A55B-B89F629DFAC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33771" y="526988"/>
                <a:ext cx="6594335" cy="3982500"/>
              </a:xfrm>
              <a:prstGeom prst="rect">
                <a:avLst/>
              </a:prstGeom>
              <a:blipFill>
                <a:blip r:embed="rId3"/>
                <a:stretch>
                  <a:fillRect l="-1386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ru-K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Rectangle 3">
            <a:extLst>
              <a:ext uri="{FF2B5EF4-FFF2-40B4-BE49-F238E27FC236}">
                <a16:creationId xmlns:a16="http://schemas.microsoft.com/office/drawing/2014/main" xmlns="" id="{72A0C3EA-3D9E-420B-9F96-9B51EF731FF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52553" y="3003367"/>
            <a:ext cx="6855486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KZ"/>
          </a:p>
        </p:txBody>
      </p:sp>
      <p:pic>
        <p:nvPicPr>
          <p:cNvPr id="194" name="Picture 4" descr="Таблица производных, таблица производных функций для студентов и школьников">
            <a:extLst>
              <a:ext uri="{FF2B5EF4-FFF2-40B4-BE49-F238E27FC236}">
                <a16:creationId xmlns:a16="http://schemas.microsoft.com/office/drawing/2014/main" xmlns="" id="{9E4E6F5E-D0C7-4EDC-88F9-E23A53828C0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/>
          <a:stretch/>
        </p:blipFill>
        <p:spPr bwMode="auto">
          <a:xfrm>
            <a:off x="6657361" y="0"/>
            <a:ext cx="2368137" cy="49378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3843043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42" name="Google Shape;2142;p35"/>
          <p:cNvGrpSpPr/>
          <p:nvPr/>
        </p:nvGrpSpPr>
        <p:grpSpPr>
          <a:xfrm>
            <a:off x="233777" y="174705"/>
            <a:ext cx="8669970" cy="4814555"/>
            <a:chOff x="340837" y="114368"/>
            <a:chExt cx="8392713" cy="4814555"/>
          </a:xfrm>
        </p:grpSpPr>
        <p:grpSp>
          <p:nvGrpSpPr>
            <p:cNvPr id="2143" name="Google Shape;2143;p35"/>
            <p:cNvGrpSpPr/>
            <p:nvPr/>
          </p:nvGrpSpPr>
          <p:grpSpPr>
            <a:xfrm>
              <a:off x="720775" y="168366"/>
              <a:ext cx="7613401" cy="425584"/>
              <a:chOff x="808125" y="969900"/>
              <a:chExt cx="5974575" cy="333975"/>
            </a:xfrm>
          </p:grpSpPr>
          <p:sp>
            <p:nvSpPr>
              <p:cNvPr id="2144" name="Google Shape;2144;p35"/>
              <p:cNvSpPr/>
              <p:nvPr/>
            </p:nvSpPr>
            <p:spPr>
              <a:xfrm>
                <a:off x="808125" y="969900"/>
                <a:ext cx="68475" cy="333975"/>
              </a:xfrm>
              <a:custGeom>
                <a:avLst/>
                <a:gdLst/>
                <a:ahLst/>
                <a:cxnLst/>
                <a:rect l="l" t="t" r="r" b="b"/>
                <a:pathLst>
                  <a:path w="2739" h="13359" extrusionOk="0">
                    <a:moveTo>
                      <a:pt x="0" y="0"/>
                    </a:moveTo>
                    <a:lnTo>
                      <a:pt x="0" y="13359"/>
                    </a:lnTo>
                    <a:lnTo>
                      <a:pt x="2739" y="13359"/>
                    </a:lnTo>
                    <a:lnTo>
                      <a:pt x="2739" y="0"/>
                    </a:lnTo>
                    <a:close/>
                  </a:path>
                </a:pathLst>
              </a:custGeom>
              <a:solidFill>
                <a:srgbClr val="29486D">
                  <a:alpha val="236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145" name="Google Shape;2145;p35"/>
              <p:cNvSpPr/>
              <p:nvPr/>
            </p:nvSpPr>
            <p:spPr>
              <a:xfrm>
                <a:off x="920350" y="969900"/>
                <a:ext cx="68475" cy="333975"/>
              </a:xfrm>
              <a:custGeom>
                <a:avLst/>
                <a:gdLst/>
                <a:ahLst/>
                <a:cxnLst/>
                <a:rect l="l" t="t" r="r" b="b"/>
                <a:pathLst>
                  <a:path w="2739" h="13359" extrusionOk="0">
                    <a:moveTo>
                      <a:pt x="0" y="0"/>
                    </a:moveTo>
                    <a:lnTo>
                      <a:pt x="0" y="13359"/>
                    </a:lnTo>
                    <a:lnTo>
                      <a:pt x="2739" y="13359"/>
                    </a:lnTo>
                    <a:lnTo>
                      <a:pt x="2739" y="0"/>
                    </a:lnTo>
                    <a:close/>
                  </a:path>
                </a:pathLst>
              </a:custGeom>
              <a:solidFill>
                <a:srgbClr val="29486D">
                  <a:alpha val="236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146" name="Google Shape;2146;p35"/>
              <p:cNvSpPr/>
              <p:nvPr/>
            </p:nvSpPr>
            <p:spPr>
              <a:xfrm>
                <a:off x="1334975" y="969900"/>
                <a:ext cx="68475" cy="333975"/>
              </a:xfrm>
              <a:custGeom>
                <a:avLst/>
                <a:gdLst/>
                <a:ahLst/>
                <a:cxnLst/>
                <a:rect l="l" t="t" r="r" b="b"/>
                <a:pathLst>
                  <a:path w="2739" h="13359" extrusionOk="0">
                    <a:moveTo>
                      <a:pt x="1" y="0"/>
                    </a:moveTo>
                    <a:lnTo>
                      <a:pt x="1" y="13359"/>
                    </a:lnTo>
                    <a:lnTo>
                      <a:pt x="2739" y="13359"/>
                    </a:lnTo>
                    <a:lnTo>
                      <a:pt x="2739" y="0"/>
                    </a:lnTo>
                    <a:close/>
                  </a:path>
                </a:pathLst>
              </a:custGeom>
              <a:solidFill>
                <a:srgbClr val="29486D">
                  <a:alpha val="236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147" name="Google Shape;2147;p35"/>
              <p:cNvSpPr/>
              <p:nvPr/>
            </p:nvSpPr>
            <p:spPr>
              <a:xfrm>
                <a:off x="1446900" y="969900"/>
                <a:ext cx="68475" cy="333975"/>
              </a:xfrm>
              <a:custGeom>
                <a:avLst/>
                <a:gdLst/>
                <a:ahLst/>
                <a:cxnLst/>
                <a:rect l="l" t="t" r="r" b="b"/>
                <a:pathLst>
                  <a:path w="2739" h="13359" extrusionOk="0">
                    <a:moveTo>
                      <a:pt x="0" y="0"/>
                    </a:moveTo>
                    <a:lnTo>
                      <a:pt x="0" y="13359"/>
                    </a:lnTo>
                    <a:lnTo>
                      <a:pt x="2739" y="13359"/>
                    </a:lnTo>
                    <a:lnTo>
                      <a:pt x="2739" y="0"/>
                    </a:lnTo>
                    <a:close/>
                  </a:path>
                </a:pathLst>
              </a:custGeom>
              <a:solidFill>
                <a:srgbClr val="29486D">
                  <a:alpha val="236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148" name="Google Shape;2148;p35"/>
              <p:cNvSpPr/>
              <p:nvPr/>
            </p:nvSpPr>
            <p:spPr>
              <a:xfrm>
                <a:off x="1861525" y="969900"/>
                <a:ext cx="68500" cy="333975"/>
              </a:xfrm>
              <a:custGeom>
                <a:avLst/>
                <a:gdLst/>
                <a:ahLst/>
                <a:cxnLst/>
                <a:rect l="l" t="t" r="r" b="b"/>
                <a:pathLst>
                  <a:path w="2740" h="13359" extrusionOk="0">
                    <a:moveTo>
                      <a:pt x="1" y="0"/>
                    </a:moveTo>
                    <a:lnTo>
                      <a:pt x="1" y="13359"/>
                    </a:lnTo>
                    <a:lnTo>
                      <a:pt x="2739" y="13359"/>
                    </a:lnTo>
                    <a:lnTo>
                      <a:pt x="2739" y="0"/>
                    </a:lnTo>
                    <a:close/>
                  </a:path>
                </a:pathLst>
              </a:custGeom>
              <a:solidFill>
                <a:srgbClr val="29486D">
                  <a:alpha val="236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149" name="Google Shape;2149;p35"/>
              <p:cNvSpPr/>
              <p:nvPr/>
            </p:nvSpPr>
            <p:spPr>
              <a:xfrm>
                <a:off x="1973750" y="969900"/>
                <a:ext cx="68475" cy="333975"/>
              </a:xfrm>
              <a:custGeom>
                <a:avLst/>
                <a:gdLst/>
                <a:ahLst/>
                <a:cxnLst/>
                <a:rect l="l" t="t" r="r" b="b"/>
                <a:pathLst>
                  <a:path w="2739" h="13359" extrusionOk="0">
                    <a:moveTo>
                      <a:pt x="0" y="0"/>
                    </a:moveTo>
                    <a:lnTo>
                      <a:pt x="0" y="13359"/>
                    </a:lnTo>
                    <a:lnTo>
                      <a:pt x="2739" y="13359"/>
                    </a:lnTo>
                    <a:lnTo>
                      <a:pt x="2739" y="0"/>
                    </a:lnTo>
                    <a:close/>
                  </a:path>
                </a:pathLst>
              </a:custGeom>
              <a:solidFill>
                <a:srgbClr val="29486D">
                  <a:alpha val="236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150" name="Google Shape;2150;p35"/>
              <p:cNvSpPr/>
              <p:nvPr/>
            </p:nvSpPr>
            <p:spPr>
              <a:xfrm>
                <a:off x="2388375" y="969900"/>
                <a:ext cx="68500" cy="333975"/>
              </a:xfrm>
              <a:custGeom>
                <a:avLst/>
                <a:gdLst/>
                <a:ahLst/>
                <a:cxnLst/>
                <a:rect l="l" t="t" r="r" b="b"/>
                <a:pathLst>
                  <a:path w="2740" h="13359" extrusionOk="0">
                    <a:moveTo>
                      <a:pt x="1" y="0"/>
                    </a:moveTo>
                    <a:lnTo>
                      <a:pt x="1" y="13359"/>
                    </a:lnTo>
                    <a:lnTo>
                      <a:pt x="2739" y="13359"/>
                    </a:lnTo>
                    <a:lnTo>
                      <a:pt x="2739" y="0"/>
                    </a:lnTo>
                    <a:close/>
                  </a:path>
                </a:pathLst>
              </a:custGeom>
              <a:solidFill>
                <a:srgbClr val="29486D">
                  <a:alpha val="236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151" name="Google Shape;2151;p35"/>
              <p:cNvSpPr/>
              <p:nvPr/>
            </p:nvSpPr>
            <p:spPr>
              <a:xfrm>
                <a:off x="2500600" y="969900"/>
                <a:ext cx="68475" cy="333975"/>
              </a:xfrm>
              <a:custGeom>
                <a:avLst/>
                <a:gdLst/>
                <a:ahLst/>
                <a:cxnLst/>
                <a:rect l="l" t="t" r="r" b="b"/>
                <a:pathLst>
                  <a:path w="2739" h="13359" extrusionOk="0">
                    <a:moveTo>
                      <a:pt x="0" y="0"/>
                    </a:moveTo>
                    <a:lnTo>
                      <a:pt x="0" y="13359"/>
                    </a:lnTo>
                    <a:lnTo>
                      <a:pt x="2739" y="13359"/>
                    </a:lnTo>
                    <a:lnTo>
                      <a:pt x="2739" y="0"/>
                    </a:lnTo>
                    <a:close/>
                  </a:path>
                </a:pathLst>
              </a:custGeom>
              <a:solidFill>
                <a:srgbClr val="29486D">
                  <a:alpha val="236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152" name="Google Shape;2152;p35"/>
              <p:cNvSpPr/>
              <p:nvPr/>
            </p:nvSpPr>
            <p:spPr>
              <a:xfrm>
                <a:off x="2915225" y="969900"/>
                <a:ext cx="68500" cy="333975"/>
              </a:xfrm>
              <a:custGeom>
                <a:avLst/>
                <a:gdLst/>
                <a:ahLst/>
                <a:cxnLst/>
                <a:rect l="l" t="t" r="r" b="b"/>
                <a:pathLst>
                  <a:path w="2740" h="13359" extrusionOk="0">
                    <a:moveTo>
                      <a:pt x="1" y="0"/>
                    </a:moveTo>
                    <a:lnTo>
                      <a:pt x="1" y="13359"/>
                    </a:lnTo>
                    <a:lnTo>
                      <a:pt x="2739" y="13359"/>
                    </a:lnTo>
                    <a:lnTo>
                      <a:pt x="2739" y="0"/>
                    </a:lnTo>
                    <a:close/>
                  </a:path>
                </a:pathLst>
              </a:custGeom>
              <a:solidFill>
                <a:srgbClr val="29486D">
                  <a:alpha val="236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153" name="Google Shape;2153;p35"/>
              <p:cNvSpPr/>
              <p:nvPr/>
            </p:nvSpPr>
            <p:spPr>
              <a:xfrm>
                <a:off x="3027150" y="969900"/>
                <a:ext cx="68475" cy="333975"/>
              </a:xfrm>
              <a:custGeom>
                <a:avLst/>
                <a:gdLst/>
                <a:ahLst/>
                <a:cxnLst/>
                <a:rect l="l" t="t" r="r" b="b"/>
                <a:pathLst>
                  <a:path w="2739" h="13359" extrusionOk="0">
                    <a:moveTo>
                      <a:pt x="1" y="0"/>
                    </a:moveTo>
                    <a:lnTo>
                      <a:pt x="1" y="13359"/>
                    </a:lnTo>
                    <a:lnTo>
                      <a:pt x="2739" y="13359"/>
                    </a:lnTo>
                    <a:lnTo>
                      <a:pt x="2739" y="0"/>
                    </a:lnTo>
                    <a:close/>
                  </a:path>
                </a:pathLst>
              </a:custGeom>
              <a:solidFill>
                <a:srgbClr val="29486D">
                  <a:alpha val="236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154" name="Google Shape;2154;p35"/>
              <p:cNvSpPr/>
              <p:nvPr/>
            </p:nvSpPr>
            <p:spPr>
              <a:xfrm>
                <a:off x="3441775" y="969900"/>
                <a:ext cx="68200" cy="333975"/>
              </a:xfrm>
              <a:custGeom>
                <a:avLst/>
                <a:gdLst/>
                <a:ahLst/>
                <a:cxnLst/>
                <a:rect l="l" t="t" r="r" b="b"/>
                <a:pathLst>
                  <a:path w="2728" h="13359" extrusionOk="0">
                    <a:moveTo>
                      <a:pt x="1" y="0"/>
                    </a:moveTo>
                    <a:lnTo>
                      <a:pt x="1" y="13359"/>
                    </a:lnTo>
                    <a:lnTo>
                      <a:pt x="2728" y="13359"/>
                    </a:lnTo>
                    <a:lnTo>
                      <a:pt x="2728" y="0"/>
                    </a:lnTo>
                    <a:close/>
                  </a:path>
                </a:pathLst>
              </a:custGeom>
              <a:solidFill>
                <a:srgbClr val="29486D">
                  <a:alpha val="236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155" name="Google Shape;2155;p35"/>
              <p:cNvSpPr/>
              <p:nvPr/>
            </p:nvSpPr>
            <p:spPr>
              <a:xfrm>
                <a:off x="3554000" y="969900"/>
                <a:ext cx="68500" cy="333975"/>
              </a:xfrm>
              <a:custGeom>
                <a:avLst/>
                <a:gdLst/>
                <a:ahLst/>
                <a:cxnLst/>
                <a:rect l="l" t="t" r="r" b="b"/>
                <a:pathLst>
                  <a:path w="2740" h="13359" extrusionOk="0">
                    <a:moveTo>
                      <a:pt x="1" y="0"/>
                    </a:moveTo>
                    <a:lnTo>
                      <a:pt x="1" y="13359"/>
                    </a:lnTo>
                    <a:lnTo>
                      <a:pt x="2739" y="13359"/>
                    </a:lnTo>
                    <a:lnTo>
                      <a:pt x="2739" y="0"/>
                    </a:lnTo>
                    <a:close/>
                  </a:path>
                </a:pathLst>
              </a:custGeom>
              <a:solidFill>
                <a:srgbClr val="29486D">
                  <a:alpha val="236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156" name="Google Shape;2156;p35"/>
              <p:cNvSpPr/>
              <p:nvPr/>
            </p:nvSpPr>
            <p:spPr>
              <a:xfrm>
                <a:off x="3968350" y="969900"/>
                <a:ext cx="68475" cy="333975"/>
              </a:xfrm>
              <a:custGeom>
                <a:avLst/>
                <a:gdLst/>
                <a:ahLst/>
                <a:cxnLst/>
                <a:rect l="l" t="t" r="r" b="b"/>
                <a:pathLst>
                  <a:path w="2739" h="13359" extrusionOk="0">
                    <a:moveTo>
                      <a:pt x="0" y="0"/>
                    </a:moveTo>
                    <a:lnTo>
                      <a:pt x="0" y="13359"/>
                    </a:lnTo>
                    <a:lnTo>
                      <a:pt x="2739" y="13359"/>
                    </a:lnTo>
                    <a:lnTo>
                      <a:pt x="2739" y="0"/>
                    </a:lnTo>
                    <a:close/>
                  </a:path>
                </a:pathLst>
              </a:custGeom>
              <a:solidFill>
                <a:srgbClr val="29486D">
                  <a:alpha val="236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157" name="Google Shape;2157;p35"/>
              <p:cNvSpPr/>
              <p:nvPr/>
            </p:nvSpPr>
            <p:spPr>
              <a:xfrm>
                <a:off x="4080550" y="969900"/>
                <a:ext cx="68500" cy="333975"/>
              </a:xfrm>
              <a:custGeom>
                <a:avLst/>
                <a:gdLst/>
                <a:ahLst/>
                <a:cxnLst/>
                <a:rect l="l" t="t" r="r" b="b"/>
                <a:pathLst>
                  <a:path w="2740" h="13359" extrusionOk="0">
                    <a:moveTo>
                      <a:pt x="1" y="0"/>
                    </a:moveTo>
                    <a:lnTo>
                      <a:pt x="1" y="13359"/>
                    </a:lnTo>
                    <a:lnTo>
                      <a:pt x="2739" y="13359"/>
                    </a:lnTo>
                    <a:lnTo>
                      <a:pt x="2739" y="0"/>
                    </a:lnTo>
                    <a:close/>
                  </a:path>
                </a:pathLst>
              </a:custGeom>
              <a:solidFill>
                <a:srgbClr val="29486D">
                  <a:alpha val="236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158" name="Google Shape;2158;p35"/>
              <p:cNvSpPr/>
              <p:nvPr/>
            </p:nvSpPr>
            <p:spPr>
              <a:xfrm>
                <a:off x="4495200" y="969900"/>
                <a:ext cx="68475" cy="333975"/>
              </a:xfrm>
              <a:custGeom>
                <a:avLst/>
                <a:gdLst/>
                <a:ahLst/>
                <a:cxnLst/>
                <a:rect l="l" t="t" r="r" b="b"/>
                <a:pathLst>
                  <a:path w="2739" h="13359" extrusionOk="0">
                    <a:moveTo>
                      <a:pt x="0" y="0"/>
                    </a:moveTo>
                    <a:lnTo>
                      <a:pt x="0" y="13359"/>
                    </a:lnTo>
                    <a:lnTo>
                      <a:pt x="2739" y="13359"/>
                    </a:lnTo>
                    <a:lnTo>
                      <a:pt x="2739" y="0"/>
                    </a:lnTo>
                    <a:close/>
                  </a:path>
                </a:pathLst>
              </a:custGeom>
              <a:solidFill>
                <a:srgbClr val="29486D">
                  <a:alpha val="236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159" name="Google Shape;2159;p35"/>
              <p:cNvSpPr/>
              <p:nvPr/>
            </p:nvSpPr>
            <p:spPr>
              <a:xfrm>
                <a:off x="4607400" y="969900"/>
                <a:ext cx="68500" cy="333975"/>
              </a:xfrm>
              <a:custGeom>
                <a:avLst/>
                <a:gdLst/>
                <a:ahLst/>
                <a:cxnLst/>
                <a:rect l="l" t="t" r="r" b="b"/>
                <a:pathLst>
                  <a:path w="2740" h="13359" extrusionOk="0">
                    <a:moveTo>
                      <a:pt x="1" y="0"/>
                    </a:moveTo>
                    <a:lnTo>
                      <a:pt x="1" y="13359"/>
                    </a:lnTo>
                    <a:lnTo>
                      <a:pt x="2739" y="13359"/>
                    </a:lnTo>
                    <a:lnTo>
                      <a:pt x="2739" y="0"/>
                    </a:lnTo>
                    <a:close/>
                  </a:path>
                </a:pathLst>
              </a:custGeom>
              <a:solidFill>
                <a:srgbClr val="29486D">
                  <a:alpha val="236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160" name="Google Shape;2160;p35"/>
              <p:cNvSpPr/>
              <p:nvPr/>
            </p:nvSpPr>
            <p:spPr>
              <a:xfrm>
                <a:off x="5021750" y="969900"/>
                <a:ext cx="68475" cy="333975"/>
              </a:xfrm>
              <a:custGeom>
                <a:avLst/>
                <a:gdLst/>
                <a:ahLst/>
                <a:cxnLst/>
                <a:rect l="l" t="t" r="r" b="b"/>
                <a:pathLst>
                  <a:path w="2739" h="13359" extrusionOk="0">
                    <a:moveTo>
                      <a:pt x="0" y="0"/>
                    </a:moveTo>
                    <a:lnTo>
                      <a:pt x="0" y="13359"/>
                    </a:lnTo>
                    <a:lnTo>
                      <a:pt x="2739" y="13359"/>
                    </a:lnTo>
                    <a:lnTo>
                      <a:pt x="2739" y="0"/>
                    </a:lnTo>
                    <a:close/>
                  </a:path>
                </a:pathLst>
              </a:custGeom>
              <a:solidFill>
                <a:srgbClr val="29486D">
                  <a:alpha val="236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161" name="Google Shape;2161;p35"/>
              <p:cNvSpPr/>
              <p:nvPr/>
            </p:nvSpPr>
            <p:spPr>
              <a:xfrm>
                <a:off x="5134250" y="969900"/>
                <a:ext cx="68500" cy="333975"/>
              </a:xfrm>
              <a:custGeom>
                <a:avLst/>
                <a:gdLst/>
                <a:ahLst/>
                <a:cxnLst/>
                <a:rect l="l" t="t" r="r" b="b"/>
                <a:pathLst>
                  <a:path w="2740" h="13359" extrusionOk="0">
                    <a:moveTo>
                      <a:pt x="1" y="0"/>
                    </a:moveTo>
                    <a:lnTo>
                      <a:pt x="1" y="13359"/>
                    </a:lnTo>
                    <a:lnTo>
                      <a:pt x="2739" y="13359"/>
                    </a:lnTo>
                    <a:lnTo>
                      <a:pt x="2739" y="0"/>
                    </a:lnTo>
                    <a:close/>
                  </a:path>
                </a:pathLst>
              </a:custGeom>
              <a:solidFill>
                <a:srgbClr val="29486D">
                  <a:alpha val="236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162" name="Google Shape;2162;p35"/>
              <p:cNvSpPr/>
              <p:nvPr/>
            </p:nvSpPr>
            <p:spPr>
              <a:xfrm>
                <a:off x="5548600" y="969900"/>
                <a:ext cx="68475" cy="333975"/>
              </a:xfrm>
              <a:custGeom>
                <a:avLst/>
                <a:gdLst/>
                <a:ahLst/>
                <a:cxnLst/>
                <a:rect l="l" t="t" r="r" b="b"/>
                <a:pathLst>
                  <a:path w="2739" h="13359" extrusionOk="0">
                    <a:moveTo>
                      <a:pt x="0" y="0"/>
                    </a:moveTo>
                    <a:lnTo>
                      <a:pt x="0" y="13359"/>
                    </a:lnTo>
                    <a:lnTo>
                      <a:pt x="2739" y="13359"/>
                    </a:lnTo>
                    <a:lnTo>
                      <a:pt x="2739" y="0"/>
                    </a:lnTo>
                    <a:close/>
                  </a:path>
                </a:pathLst>
              </a:custGeom>
              <a:solidFill>
                <a:srgbClr val="29486D">
                  <a:alpha val="236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163" name="Google Shape;2163;p35"/>
              <p:cNvSpPr/>
              <p:nvPr/>
            </p:nvSpPr>
            <p:spPr>
              <a:xfrm>
                <a:off x="5660825" y="969900"/>
                <a:ext cx="68475" cy="333975"/>
              </a:xfrm>
              <a:custGeom>
                <a:avLst/>
                <a:gdLst/>
                <a:ahLst/>
                <a:cxnLst/>
                <a:rect l="l" t="t" r="r" b="b"/>
                <a:pathLst>
                  <a:path w="2739" h="13359" extrusionOk="0">
                    <a:moveTo>
                      <a:pt x="0" y="0"/>
                    </a:moveTo>
                    <a:lnTo>
                      <a:pt x="0" y="13359"/>
                    </a:lnTo>
                    <a:lnTo>
                      <a:pt x="2739" y="13359"/>
                    </a:lnTo>
                    <a:lnTo>
                      <a:pt x="2739" y="0"/>
                    </a:lnTo>
                    <a:close/>
                  </a:path>
                </a:pathLst>
              </a:custGeom>
              <a:solidFill>
                <a:srgbClr val="29486D">
                  <a:alpha val="236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164" name="Google Shape;2164;p35"/>
              <p:cNvSpPr/>
              <p:nvPr/>
            </p:nvSpPr>
            <p:spPr>
              <a:xfrm>
                <a:off x="6075150" y="969900"/>
                <a:ext cx="68475" cy="333975"/>
              </a:xfrm>
              <a:custGeom>
                <a:avLst/>
                <a:gdLst/>
                <a:ahLst/>
                <a:cxnLst/>
                <a:rect l="l" t="t" r="r" b="b"/>
                <a:pathLst>
                  <a:path w="2739" h="13359" extrusionOk="0">
                    <a:moveTo>
                      <a:pt x="1" y="0"/>
                    </a:moveTo>
                    <a:lnTo>
                      <a:pt x="1" y="13359"/>
                    </a:lnTo>
                    <a:lnTo>
                      <a:pt x="2739" y="13359"/>
                    </a:lnTo>
                    <a:lnTo>
                      <a:pt x="2739" y="0"/>
                    </a:lnTo>
                    <a:close/>
                  </a:path>
                </a:pathLst>
              </a:custGeom>
              <a:solidFill>
                <a:srgbClr val="29486D">
                  <a:alpha val="236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165" name="Google Shape;2165;p35"/>
              <p:cNvSpPr/>
              <p:nvPr/>
            </p:nvSpPr>
            <p:spPr>
              <a:xfrm>
                <a:off x="6187675" y="969900"/>
                <a:ext cx="68175" cy="333975"/>
              </a:xfrm>
              <a:custGeom>
                <a:avLst/>
                <a:gdLst/>
                <a:ahLst/>
                <a:cxnLst/>
                <a:rect l="l" t="t" r="r" b="b"/>
                <a:pathLst>
                  <a:path w="2727" h="13359" extrusionOk="0">
                    <a:moveTo>
                      <a:pt x="0" y="0"/>
                    </a:moveTo>
                    <a:lnTo>
                      <a:pt x="0" y="13359"/>
                    </a:lnTo>
                    <a:lnTo>
                      <a:pt x="2727" y="13359"/>
                    </a:lnTo>
                    <a:lnTo>
                      <a:pt x="2727" y="0"/>
                    </a:lnTo>
                    <a:close/>
                  </a:path>
                </a:pathLst>
              </a:custGeom>
              <a:solidFill>
                <a:srgbClr val="29486D">
                  <a:alpha val="236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166" name="Google Shape;2166;p35"/>
              <p:cNvSpPr/>
              <p:nvPr/>
            </p:nvSpPr>
            <p:spPr>
              <a:xfrm>
                <a:off x="6602000" y="969900"/>
                <a:ext cx="68500" cy="333975"/>
              </a:xfrm>
              <a:custGeom>
                <a:avLst/>
                <a:gdLst/>
                <a:ahLst/>
                <a:cxnLst/>
                <a:rect l="l" t="t" r="r" b="b"/>
                <a:pathLst>
                  <a:path w="2740" h="13359" extrusionOk="0">
                    <a:moveTo>
                      <a:pt x="1" y="0"/>
                    </a:moveTo>
                    <a:lnTo>
                      <a:pt x="1" y="13359"/>
                    </a:lnTo>
                    <a:lnTo>
                      <a:pt x="2739" y="13359"/>
                    </a:lnTo>
                    <a:lnTo>
                      <a:pt x="2739" y="0"/>
                    </a:lnTo>
                    <a:close/>
                  </a:path>
                </a:pathLst>
              </a:custGeom>
              <a:solidFill>
                <a:srgbClr val="29486D">
                  <a:alpha val="236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167" name="Google Shape;2167;p35"/>
              <p:cNvSpPr/>
              <p:nvPr/>
            </p:nvSpPr>
            <p:spPr>
              <a:xfrm>
                <a:off x="6714225" y="969900"/>
                <a:ext cx="68475" cy="333975"/>
              </a:xfrm>
              <a:custGeom>
                <a:avLst/>
                <a:gdLst/>
                <a:ahLst/>
                <a:cxnLst/>
                <a:rect l="l" t="t" r="r" b="b"/>
                <a:pathLst>
                  <a:path w="2739" h="13359" extrusionOk="0">
                    <a:moveTo>
                      <a:pt x="0" y="0"/>
                    </a:moveTo>
                    <a:lnTo>
                      <a:pt x="0" y="13359"/>
                    </a:lnTo>
                    <a:lnTo>
                      <a:pt x="2739" y="13359"/>
                    </a:lnTo>
                    <a:lnTo>
                      <a:pt x="2739" y="0"/>
                    </a:lnTo>
                    <a:close/>
                  </a:path>
                </a:pathLst>
              </a:custGeom>
              <a:solidFill>
                <a:srgbClr val="29486D">
                  <a:alpha val="236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</p:grpSp>
        <p:sp>
          <p:nvSpPr>
            <p:cNvPr id="2168" name="Google Shape;2168;p35"/>
            <p:cNvSpPr/>
            <p:nvPr/>
          </p:nvSpPr>
          <p:spPr>
            <a:xfrm>
              <a:off x="340837" y="398117"/>
              <a:ext cx="8323090" cy="4530806"/>
            </a:xfrm>
            <a:custGeom>
              <a:avLst/>
              <a:gdLst/>
              <a:ahLst/>
              <a:cxnLst/>
              <a:rect l="l" t="t" r="r" b="b"/>
              <a:pathLst>
                <a:path w="261260" h="142221" extrusionOk="0">
                  <a:moveTo>
                    <a:pt x="5191" y="1"/>
                  </a:moveTo>
                  <a:cubicBezTo>
                    <a:pt x="2322" y="1"/>
                    <a:pt x="0" y="1751"/>
                    <a:pt x="0" y="3918"/>
                  </a:cubicBezTo>
                  <a:lnTo>
                    <a:pt x="0" y="138303"/>
                  </a:lnTo>
                  <a:cubicBezTo>
                    <a:pt x="0" y="140470"/>
                    <a:pt x="2322" y="142220"/>
                    <a:pt x="5191" y="142220"/>
                  </a:cubicBezTo>
                  <a:lnTo>
                    <a:pt x="256056" y="142220"/>
                  </a:lnTo>
                  <a:cubicBezTo>
                    <a:pt x="258937" y="142220"/>
                    <a:pt x="261259" y="140470"/>
                    <a:pt x="261259" y="138303"/>
                  </a:cubicBezTo>
                  <a:lnTo>
                    <a:pt x="261235" y="138303"/>
                  </a:lnTo>
                  <a:lnTo>
                    <a:pt x="261235" y="3918"/>
                  </a:lnTo>
                  <a:cubicBezTo>
                    <a:pt x="261235" y="1751"/>
                    <a:pt x="258914" y="1"/>
                    <a:pt x="256044" y="1"/>
                  </a:cubicBezTo>
                  <a:close/>
                </a:path>
              </a:pathLst>
            </a:custGeom>
            <a:solidFill>
              <a:srgbClr val="29486D">
                <a:alpha val="236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grpSp>
          <p:nvGrpSpPr>
            <p:cNvPr id="2169" name="Google Shape;2169;p35"/>
            <p:cNvGrpSpPr/>
            <p:nvPr/>
          </p:nvGrpSpPr>
          <p:grpSpPr>
            <a:xfrm>
              <a:off x="410460" y="114368"/>
              <a:ext cx="8323090" cy="4743582"/>
              <a:chOff x="516425" y="969900"/>
              <a:chExt cx="6531500" cy="3722500"/>
            </a:xfrm>
          </p:grpSpPr>
          <p:sp>
            <p:nvSpPr>
              <p:cNvPr id="2170" name="Google Shape;2170;p35"/>
              <p:cNvSpPr/>
              <p:nvPr/>
            </p:nvSpPr>
            <p:spPr>
              <a:xfrm>
                <a:off x="516425" y="1136875"/>
                <a:ext cx="6531500" cy="3555525"/>
              </a:xfrm>
              <a:custGeom>
                <a:avLst/>
                <a:gdLst/>
                <a:ahLst/>
                <a:cxnLst/>
                <a:rect l="l" t="t" r="r" b="b"/>
                <a:pathLst>
                  <a:path w="261260" h="142221" extrusionOk="0">
                    <a:moveTo>
                      <a:pt x="5191" y="1"/>
                    </a:moveTo>
                    <a:cubicBezTo>
                      <a:pt x="2322" y="1"/>
                      <a:pt x="0" y="1751"/>
                      <a:pt x="0" y="3918"/>
                    </a:cubicBezTo>
                    <a:lnTo>
                      <a:pt x="0" y="138303"/>
                    </a:lnTo>
                    <a:cubicBezTo>
                      <a:pt x="0" y="140470"/>
                      <a:pt x="2322" y="142220"/>
                      <a:pt x="5191" y="142220"/>
                    </a:cubicBezTo>
                    <a:lnTo>
                      <a:pt x="256056" y="142220"/>
                    </a:lnTo>
                    <a:cubicBezTo>
                      <a:pt x="258937" y="142220"/>
                      <a:pt x="261259" y="140470"/>
                      <a:pt x="261259" y="138303"/>
                    </a:cubicBezTo>
                    <a:lnTo>
                      <a:pt x="261235" y="138303"/>
                    </a:lnTo>
                    <a:lnTo>
                      <a:pt x="261235" y="3918"/>
                    </a:lnTo>
                    <a:cubicBezTo>
                      <a:pt x="261235" y="1751"/>
                      <a:pt x="258914" y="1"/>
                      <a:pt x="256044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171" name="Google Shape;2171;p35"/>
              <p:cNvSpPr/>
              <p:nvPr/>
            </p:nvSpPr>
            <p:spPr>
              <a:xfrm>
                <a:off x="640550" y="1059475"/>
                <a:ext cx="6297225" cy="3529050"/>
              </a:xfrm>
              <a:custGeom>
                <a:avLst/>
                <a:gdLst/>
                <a:ahLst/>
                <a:cxnLst/>
                <a:rect l="l" t="t" r="r" b="b"/>
                <a:pathLst>
                  <a:path w="251889" h="141162" extrusionOk="0">
                    <a:moveTo>
                      <a:pt x="0" y="1"/>
                    </a:moveTo>
                    <a:lnTo>
                      <a:pt x="0" y="141161"/>
                    </a:lnTo>
                    <a:lnTo>
                      <a:pt x="251889" y="141161"/>
                    </a:lnTo>
                    <a:lnTo>
                      <a:pt x="251889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172" name="Google Shape;2172;p35"/>
              <p:cNvSpPr/>
              <p:nvPr/>
            </p:nvSpPr>
            <p:spPr>
              <a:xfrm>
                <a:off x="640550" y="1144925"/>
                <a:ext cx="6297225" cy="8350"/>
              </a:xfrm>
              <a:custGeom>
                <a:avLst/>
                <a:gdLst/>
                <a:ahLst/>
                <a:cxnLst/>
                <a:rect l="l" t="t" r="r" b="b"/>
                <a:pathLst>
                  <a:path w="251889" h="334" extrusionOk="0">
                    <a:moveTo>
                      <a:pt x="0" y="0"/>
                    </a:moveTo>
                    <a:lnTo>
                      <a:pt x="0" y="333"/>
                    </a:lnTo>
                    <a:lnTo>
                      <a:pt x="251889" y="333"/>
                    </a:lnTo>
                    <a:lnTo>
                      <a:pt x="251889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173" name="Google Shape;2173;p35"/>
              <p:cNvSpPr/>
              <p:nvPr/>
            </p:nvSpPr>
            <p:spPr>
              <a:xfrm>
                <a:off x="640550" y="1234800"/>
                <a:ext cx="6297225" cy="8075"/>
              </a:xfrm>
              <a:custGeom>
                <a:avLst/>
                <a:gdLst/>
                <a:ahLst/>
                <a:cxnLst/>
                <a:rect l="l" t="t" r="r" b="b"/>
                <a:pathLst>
                  <a:path w="251889" h="323" extrusionOk="0">
                    <a:moveTo>
                      <a:pt x="0" y="1"/>
                    </a:moveTo>
                    <a:lnTo>
                      <a:pt x="0" y="322"/>
                    </a:lnTo>
                    <a:lnTo>
                      <a:pt x="251889" y="322"/>
                    </a:lnTo>
                    <a:lnTo>
                      <a:pt x="251889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174" name="Google Shape;2174;p35"/>
              <p:cNvSpPr/>
              <p:nvPr/>
            </p:nvSpPr>
            <p:spPr>
              <a:xfrm>
                <a:off x="640550" y="1324400"/>
                <a:ext cx="6297225" cy="8050"/>
              </a:xfrm>
              <a:custGeom>
                <a:avLst/>
                <a:gdLst/>
                <a:ahLst/>
                <a:cxnLst/>
                <a:rect l="l" t="t" r="r" b="b"/>
                <a:pathLst>
                  <a:path w="251889" h="322" extrusionOk="0">
                    <a:moveTo>
                      <a:pt x="0" y="0"/>
                    </a:moveTo>
                    <a:lnTo>
                      <a:pt x="0" y="322"/>
                    </a:lnTo>
                    <a:lnTo>
                      <a:pt x="251889" y="322"/>
                    </a:lnTo>
                    <a:lnTo>
                      <a:pt x="251889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175" name="Google Shape;2175;p35"/>
              <p:cNvSpPr/>
              <p:nvPr/>
            </p:nvSpPr>
            <p:spPr>
              <a:xfrm>
                <a:off x="640550" y="1414000"/>
                <a:ext cx="6297225" cy="8350"/>
              </a:xfrm>
              <a:custGeom>
                <a:avLst/>
                <a:gdLst/>
                <a:ahLst/>
                <a:cxnLst/>
                <a:rect l="l" t="t" r="r" b="b"/>
                <a:pathLst>
                  <a:path w="251889" h="334" extrusionOk="0">
                    <a:moveTo>
                      <a:pt x="0" y="0"/>
                    </a:moveTo>
                    <a:lnTo>
                      <a:pt x="0" y="334"/>
                    </a:lnTo>
                    <a:lnTo>
                      <a:pt x="251889" y="334"/>
                    </a:lnTo>
                    <a:lnTo>
                      <a:pt x="251889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176" name="Google Shape;2176;p35"/>
              <p:cNvSpPr/>
              <p:nvPr/>
            </p:nvSpPr>
            <p:spPr>
              <a:xfrm>
                <a:off x="640550" y="1503875"/>
                <a:ext cx="6297225" cy="8075"/>
              </a:xfrm>
              <a:custGeom>
                <a:avLst/>
                <a:gdLst/>
                <a:ahLst/>
                <a:cxnLst/>
                <a:rect l="l" t="t" r="r" b="b"/>
                <a:pathLst>
                  <a:path w="251889" h="323" extrusionOk="0">
                    <a:moveTo>
                      <a:pt x="0" y="1"/>
                    </a:moveTo>
                    <a:lnTo>
                      <a:pt x="0" y="322"/>
                    </a:lnTo>
                    <a:lnTo>
                      <a:pt x="251889" y="322"/>
                    </a:lnTo>
                    <a:lnTo>
                      <a:pt x="251889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177" name="Google Shape;2177;p35"/>
              <p:cNvSpPr/>
              <p:nvPr/>
            </p:nvSpPr>
            <p:spPr>
              <a:xfrm>
                <a:off x="640550" y="1593475"/>
                <a:ext cx="6297225" cy="8075"/>
              </a:xfrm>
              <a:custGeom>
                <a:avLst/>
                <a:gdLst/>
                <a:ahLst/>
                <a:cxnLst/>
                <a:rect l="l" t="t" r="r" b="b"/>
                <a:pathLst>
                  <a:path w="251889" h="323" extrusionOk="0">
                    <a:moveTo>
                      <a:pt x="0" y="1"/>
                    </a:moveTo>
                    <a:lnTo>
                      <a:pt x="0" y="322"/>
                    </a:lnTo>
                    <a:lnTo>
                      <a:pt x="251889" y="322"/>
                    </a:lnTo>
                    <a:lnTo>
                      <a:pt x="251889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178" name="Google Shape;2178;p35"/>
              <p:cNvSpPr/>
              <p:nvPr/>
            </p:nvSpPr>
            <p:spPr>
              <a:xfrm>
                <a:off x="640550" y="1683075"/>
                <a:ext cx="6297225" cy="8350"/>
              </a:xfrm>
              <a:custGeom>
                <a:avLst/>
                <a:gdLst/>
                <a:ahLst/>
                <a:cxnLst/>
                <a:rect l="l" t="t" r="r" b="b"/>
                <a:pathLst>
                  <a:path w="251889" h="334" extrusionOk="0">
                    <a:moveTo>
                      <a:pt x="0" y="0"/>
                    </a:moveTo>
                    <a:lnTo>
                      <a:pt x="0" y="334"/>
                    </a:lnTo>
                    <a:lnTo>
                      <a:pt x="251889" y="334"/>
                    </a:lnTo>
                    <a:lnTo>
                      <a:pt x="251889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179" name="Google Shape;2179;p35"/>
              <p:cNvSpPr/>
              <p:nvPr/>
            </p:nvSpPr>
            <p:spPr>
              <a:xfrm>
                <a:off x="640550" y="1772675"/>
                <a:ext cx="6297225" cy="8350"/>
              </a:xfrm>
              <a:custGeom>
                <a:avLst/>
                <a:gdLst/>
                <a:ahLst/>
                <a:cxnLst/>
                <a:rect l="l" t="t" r="r" b="b"/>
                <a:pathLst>
                  <a:path w="251889" h="334" extrusionOk="0">
                    <a:moveTo>
                      <a:pt x="0" y="0"/>
                    </a:moveTo>
                    <a:lnTo>
                      <a:pt x="0" y="334"/>
                    </a:lnTo>
                    <a:lnTo>
                      <a:pt x="251889" y="334"/>
                    </a:lnTo>
                    <a:lnTo>
                      <a:pt x="251889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180" name="Google Shape;2180;p35"/>
              <p:cNvSpPr/>
              <p:nvPr/>
            </p:nvSpPr>
            <p:spPr>
              <a:xfrm>
                <a:off x="640550" y="1862550"/>
                <a:ext cx="6297225" cy="8075"/>
              </a:xfrm>
              <a:custGeom>
                <a:avLst/>
                <a:gdLst/>
                <a:ahLst/>
                <a:cxnLst/>
                <a:rect l="l" t="t" r="r" b="b"/>
                <a:pathLst>
                  <a:path w="251889" h="323" extrusionOk="0">
                    <a:moveTo>
                      <a:pt x="0" y="1"/>
                    </a:moveTo>
                    <a:lnTo>
                      <a:pt x="0" y="322"/>
                    </a:lnTo>
                    <a:lnTo>
                      <a:pt x="251889" y="322"/>
                    </a:lnTo>
                    <a:lnTo>
                      <a:pt x="251889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181" name="Google Shape;2181;p35"/>
              <p:cNvSpPr/>
              <p:nvPr/>
            </p:nvSpPr>
            <p:spPr>
              <a:xfrm>
                <a:off x="640550" y="1952150"/>
                <a:ext cx="6297225" cy="8075"/>
              </a:xfrm>
              <a:custGeom>
                <a:avLst/>
                <a:gdLst/>
                <a:ahLst/>
                <a:cxnLst/>
                <a:rect l="l" t="t" r="r" b="b"/>
                <a:pathLst>
                  <a:path w="251889" h="323" extrusionOk="0">
                    <a:moveTo>
                      <a:pt x="0" y="1"/>
                    </a:moveTo>
                    <a:lnTo>
                      <a:pt x="0" y="322"/>
                    </a:lnTo>
                    <a:lnTo>
                      <a:pt x="251889" y="322"/>
                    </a:lnTo>
                    <a:lnTo>
                      <a:pt x="251889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182" name="Google Shape;2182;p35"/>
              <p:cNvSpPr/>
              <p:nvPr/>
            </p:nvSpPr>
            <p:spPr>
              <a:xfrm>
                <a:off x="640550" y="2041750"/>
                <a:ext cx="6297225" cy="8350"/>
              </a:xfrm>
              <a:custGeom>
                <a:avLst/>
                <a:gdLst/>
                <a:ahLst/>
                <a:cxnLst/>
                <a:rect l="l" t="t" r="r" b="b"/>
                <a:pathLst>
                  <a:path w="251889" h="334" extrusionOk="0">
                    <a:moveTo>
                      <a:pt x="0" y="0"/>
                    </a:moveTo>
                    <a:lnTo>
                      <a:pt x="0" y="334"/>
                    </a:lnTo>
                    <a:lnTo>
                      <a:pt x="251889" y="334"/>
                    </a:lnTo>
                    <a:lnTo>
                      <a:pt x="251889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183" name="Google Shape;2183;p35"/>
              <p:cNvSpPr/>
              <p:nvPr/>
            </p:nvSpPr>
            <p:spPr>
              <a:xfrm>
                <a:off x="640550" y="2131350"/>
                <a:ext cx="6297225" cy="8350"/>
              </a:xfrm>
              <a:custGeom>
                <a:avLst/>
                <a:gdLst/>
                <a:ahLst/>
                <a:cxnLst/>
                <a:rect l="l" t="t" r="r" b="b"/>
                <a:pathLst>
                  <a:path w="251889" h="334" extrusionOk="0">
                    <a:moveTo>
                      <a:pt x="0" y="0"/>
                    </a:moveTo>
                    <a:lnTo>
                      <a:pt x="0" y="334"/>
                    </a:lnTo>
                    <a:lnTo>
                      <a:pt x="251889" y="334"/>
                    </a:lnTo>
                    <a:lnTo>
                      <a:pt x="251889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184" name="Google Shape;2184;p35"/>
              <p:cNvSpPr/>
              <p:nvPr/>
            </p:nvSpPr>
            <p:spPr>
              <a:xfrm>
                <a:off x="640550" y="2220950"/>
                <a:ext cx="6297225" cy="8350"/>
              </a:xfrm>
              <a:custGeom>
                <a:avLst/>
                <a:gdLst/>
                <a:ahLst/>
                <a:cxnLst/>
                <a:rect l="l" t="t" r="r" b="b"/>
                <a:pathLst>
                  <a:path w="251889" h="334" extrusionOk="0">
                    <a:moveTo>
                      <a:pt x="0" y="0"/>
                    </a:moveTo>
                    <a:lnTo>
                      <a:pt x="0" y="333"/>
                    </a:lnTo>
                    <a:lnTo>
                      <a:pt x="251889" y="333"/>
                    </a:lnTo>
                    <a:lnTo>
                      <a:pt x="251889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185" name="Google Shape;2185;p35"/>
              <p:cNvSpPr/>
              <p:nvPr/>
            </p:nvSpPr>
            <p:spPr>
              <a:xfrm>
                <a:off x="640550" y="2310825"/>
                <a:ext cx="6297225" cy="8075"/>
              </a:xfrm>
              <a:custGeom>
                <a:avLst/>
                <a:gdLst/>
                <a:ahLst/>
                <a:cxnLst/>
                <a:rect l="l" t="t" r="r" b="b"/>
                <a:pathLst>
                  <a:path w="251889" h="323" extrusionOk="0">
                    <a:moveTo>
                      <a:pt x="0" y="1"/>
                    </a:moveTo>
                    <a:lnTo>
                      <a:pt x="0" y="322"/>
                    </a:lnTo>
                    <a:lnTo>
                      <a:pt x="251889" y="322"/>
                    </a:lnTo>
                    <a:lnTo>
                      <a:pt x="251889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186" name="Google Shape;2186;p35"/>
              <p:cNvSpPr/>
              <p:nvPr/>
            </p:nvSpPr>
            <p:spPr>
              <a:xfrm>
                <a:off x="640550" y="2400425"/>
                <a:ext cx="6297225" cy="8350"/>
              </a:xfrm>
              <a:custGeom>
                <a:avLst/>
                <a:gdLst/>
                <a:ahLst/>
                <a:cxnLst/>
                <a:rect l="l" t="t" r="r" b="b"/>
                <a:pathLst>
                  <a:path w="251889" h="334" extrusionOk="0">
                    <a:moveTo>
                      <a:pt x="0" y="0"/>
                    </a:moveTo>
                    <a:lnTo>
                      <a:pt x="0" y="334"/>
                    </a:lnTo>
                    <a:lnTo>
                      <a:pt x="251889" y="334"/>
                    </a:lnTo>
                    <a:lnTo>
                      <a:pt x="251889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187" name="Google Shape;2187;p35"/>
              <p:cNvSpPr/>
              <p:nvPr/>
            </p:nvSpPr>
            <p:spPr>
              <a:xfrm>
                <a:off x="640550" y="2490025"/>
                <a:ext cx="6297225" cy="8350"/>
              </a:xfrm>
              <a:custGeom>
                <a:avLst/>
                <a:gdLst/>
                <a:ahLst/>
                <a:cxnLst/>
                <a:rect l="l" t="t" r="r" b="b"/>
                <a:pathLst>
                  <a:path w="251889" h="334" extrusionOk="0">
                    <a:moveTo>
                      <a:pt x="0" y="0"/>
                    </a:moveTo>
                    <a:lnTo>
                      <a:pt x="0" y="334"/>
                    </a:lnTo>
                    <a:lnTo>
                      <a:pt x="251889" y="334"/>
                    </a:lnTo>
                    <a:lnTo>
                      <a:pt x="251889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188" name="Google Shape;2188;p35"/>
              <p:cNvSpPr/>
              <p:nvPr/>
            </p:nvSpPr>
            <p:spPr>
              <a:xfrm>
                <a:off x="640550" y="2579625"/>
                <a:ext cx="6297225" cy="8350"/>
              </a:xfrm>
              <a:custGeom>
                <a:avLst/>
                <a:gdLst/>
                <a:ahLst/>
                <a:cxnLst/>
                <a:rect l="l" t="t" r="r" b="b"/>
                <a:pathLst>
                  <a:path w="251889" h="334" extrusionOk="0">
                    <a:moveTo>
                      <a:pt x="0" y="0"/>
                    </a:moveTo>
                    <a:lnTo>
                      <a:pt x="0" y="333"/>
                    </a:lnTo>
                    <a:lnTo>
                      <a:pt x="251889" y="333"/>
                    </a:lnTo>
                    <a:lnTo>
                      <a:pt x="251889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189" name="Google Shape;2189;p35"/>
              <p:cNvSpPr/>
              <p:nvPr/>
            </p:nvSpPr>
            <p:spPr>
              <a:xfrm>
                <a:off x="640550" y="2669500"/>
                <a:ext cx="6297225" cy="8075"/>
              </a:xfrm>
              <a:custGeom>
                <a:avLst/>
                <a:gdLst/>
                <a:ahLst/>
                <a:cxnLst/>
                <a:rect l="l" t="t" r="r" b="b"/>
                <a:pathLst>
                  <a:path w="251889" h="323" extrusionOk="0">
                    <a:moveTo>
                      <a:pt x="0" y="1"/>
                    </a:moveTo>
                    <a:lnTo>
                      <a:pt x="0" y="322"/>
                    </a:lnTo>
                    <a:lnTo>
                      <a:pt x="251889" y="322"/>
                    </a:lnTo>
                    <a:lnTo>
                      <a:pt x="251889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190" name="Google Shape;2190;p35"/>
              <p:cNvSpPr/>
              <p:nvPr/>
            </p:nvSpPr>
            <p:spPr>
              <a:xfrm>
                <a:off x="640550" y="2759100"/>
                <a:ext cx="6297225" cy="8350"/>
              </a:xfrm>
              <a:custGeom>
                <a:avLst/>
                <a:gdLst/>
                <a:ahLst/>
                <a:cxnLst/>
                <a:rect l="l" t="t" r="r" b="b"/>
                <a:pathLst>
                  <a:path w="251889" h="334" extrusionOk="0">
                    <a:moveTo>
                      <a:pt x="0" y="0"/>
                    </a:moveTo>
                    <a:lnTo>
                      <a:pt x="0" y="334"/>
                    </a:lnTo>
                    <a:lnTo>
                      <a:pt x="251889" y="334"/>
                    </a:lnTo>
                    <a:lnTo>
                      <a:pt x="251889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191" name="Google Shape;2191;p35"/>
              <p:cNvSpPr/>
              <p:nvPr/>
            </p:nvSpPr>
            <p:spPr>
              <a:xfrm>
                <a:off x="640550" y="2848700"/>
                <a:ext cx="6297225" cy="8350"/>
              </a:xfrm>
              <a:custGeom>
                <a:avLst/>
                <a:gdLst/>
                <a:ahLst/>
                <a:cxnLst/>
                <a:rect l="l" t="t" r="r" b="b"/>
                <a:pathLst>
                  <a:path w="251889" h="334" extrusionOk="0">
                    <a:moveTo>
                      <a:pt x="0" y="0"/>
                    </a:moveTo>
                    <a:lnTo>
                      <a:pt x="0" y="334"/>
                    </a:lnTo>
                    <a:lnTo>
                      <a:pt x="251889" y="334"/>
                    </a:lnTo>
                    <a:lnTo>
                      <a:pt x="251889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192" name="Google Shape;2192;p35"/>
              <p:cNvSpPr/>
              <p:nvPr/>
            </p:nvSpPr>
            <p:spPr>
              <a:xfrm>
                <a:off x="640550" y="2938575"/>
                <a:ext cx="6297225" cy="8075"/>
              </a:xfrm>
              <a:custGeom>
                <a:avLst/>
                <a:gdLst/>
                <a:ahLst/>
                <a:cxnLst/>
                <a:rect l="l" t="t" r="r" b="b"/>
                <a:pathLst>
                  <a:path w="251889" h="323" extrusionOk="0">
                    <a:moveTo>
                      <a:pt x="0" y="1"/>
                    </a:moveTo>
                    <a:lnTo>
                      <a:pt x="0" y="322"/>
                    </a:lnTo>
                    <a:lnTo>
                      <a:pt x="251889" y="322"/>
                    </a:lnTo>
                    <a:lnTo>
                      <a:pt x="251889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193" name="Google Shape;2193;p35"/>
              <p:cNvSpPr/>
              <p:nvPr/>
            </p:nvSpPr>
            <p:spPr>
              <a:xfrm>
                <a:off x="640550" y="3028175"/>
                <a:ext cx="6297225" cy="8075"/>
              </a:xfrm>
              <a:custGeom>
                <a:avLst/>
                <a:gdLst/>
                <a:ahLst/>
                <a:cxnLst/>
                <a:rect l="l" t="t" r="r" b="b"/>
                <a:pathLst>
                  <a:path w="251889" h="323" extrusionOk="0">
                    <a:moveTo>
                      <a:pt x="0" y="1"/>
                    </a:moveTo>
                    <a:lnTo>
                      <a:pt x="0" y="322"/>
                    </a:lnTo>
                    <a:lnTo>
                      <a:pt x="251889" y="322"/>
                    </a:lnTo>
                    <a:lnTo>
                      <a:pt x="251889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194" name="Google Shape;2194;p35"/>
              <p:cNvSpPr/>
              <p:nvPr/>
            </p:nvSpPr>
            <p:spPr>
              <a:xfrm>
                <a:off x="640550" y="3117775"/>
                <a:ext cx="6297225" cy="8350"/>
              </a:xfrm>
              <a:custGeom>
                <a:avLst/>
                <a:gdLst/>
                <a:ahLst/>
                <a:cxnLst/>
                <a:rect l="l" t="t" r="r" b="b"/>
                <a:pathLst>
                  <a:path w="251889" h="334" extrusionOk="0">
                    <a:moveTo>
                      <a:pt x="0" y="0"/>
                    </a:moveTo>
                    <a:lnTo>
                      <a:pt x="0" y="334"/>
                    </a:lnTo>
                    <a:lnTo>
                      <a:pt x="251889" y="334"/>
                    </a:lnTo>
                    <a:lnTo>
                      <a:pt x="251889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195" name="Google Shape;2195;p35"/>
              <p:cNvSpPr/>
              <p:nvPr/>
            </p:nvSpPr>
            <p:spPr>
              <a:xfrm>
                <a:off x="640550" y="3207375"/>
                <a:ext cx="6297225" cy="8350"/>
              </a:xfrm>
              <a:custGeom>
                <a:avLst/>
                <a:gdLst/>
                <a:ahLst/>
                <a:cxnLst/>
                <a:rect l="l" t="t" r="r" b="b"/>
                <a:pathLst>
                  <a:path w="251889" h="334" extrusionOk="0">
                    <a:moveTo>
                      <a:pt x="0" y="0"/>
                    </a:moveTo>
                    <a:lnTo>
                      <a:pt x="0" y="334"/>
                    </a:lnTo>
                    <a:lnTo>
                      <a:pt x="251889" y="334"/>
                    </a:lnTo>
                    <a:lnTo>
                      <a:pt x="251889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196" name="Google Shape;2196;p35"/>
              <p:cNvSpPr/>
              <p:nvPr/>
            </p:nvSpPr>
            <p:spPr>
              <a:xfrm>
                <a:off x="640550" y="3296975"/>
                <a:ext cx="6297225" cy="8350"/>
              </a:xfrm>
              <a:custGeom>
                <a:avLst/>
                <a:gdLst/>
                <a:ahLst/>
                <a:cxnLst/>
                <a:rect l="l" t="t" r="r" b="b"/>
                <a:pathLst>
                  <a:path w="251889" h="334" extrusionOk="0">
                    <a:moveTo>
                      <a:pt x="0" y="0"/>
                    </a:moveTo>
                    <a:lnTo>
                      <a:pt x="0" y="333"/>
                    </a:lnTo>
                    <a:lnTo>
                      <a:pt x="251889" y="333"/>
                    </a:lnTo>
                    <a:lnTo>
                      <a:pt x="251889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197" name="Google Shape;2197;p35"/>
              <p:cNvSpPr/>
              <p:nvPr/>
            </p:nvSpPr>
            <p:spPr>
              <a:xfrm>
                <a:off x="640550" y="3386850"/>
                <a:ext cx="6297225" cy="8075"/>
              </a:xfrm>
              <a:custGeom>
                <a:avLst/>
                <a:gdLst/>
                <a:ahLst/>
                <a:cxnLst/>
                <a:rect l="l" t="t" r="r" b="b"/>
                <a:pathLst>
                  <a:path w="251889" h="323" extrusionOk="0">
                    <a:moveTo>
                      <a:pt x="0" y="1"/>
                    </a:moveTo>
                    <a:lnTo>
                      <a:pt x="0" y="322"/>
                    </a:lnTo>
                    <a:lnTo>
                      <a:pt x="251889" y="322"/>
                    </a:lnTo>
                    <a:lnTo>
                      <a:pt x="251889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198" name="Google Shape;2198;p35"/>
              <p:cNvSpPr/>
              <p:nvPr/>
            </p:nvSpPr>
            <p:spPr>
              <a:xfrm>
                <a:off x="640550" y="3476450"/>
                <a:ext cx="6297225" cy="8050"/>
              </a:xfrm>
              <a:custGeom>
                <a:avLst/>
                <a:gdLst/>
                <a:ahLst/>
                <a:cxnLst/>
                <a:rect l="l" t="t" r="r" b="b"/>
                <a:pathLst>
                  <a:path w="251889" h="322" extrusionOk="0">
                    <a:moveTo>
                      <a:pt x="0" y="1"/>
                    </a:moveTo>
                    <a:lnTo>
                      <a:pt x="0" y="322"/>
                    </a:lnTo>
                    <a:lnTo>
                      <a:pt x="251889" y="322"/>
                    </a:lnTo>
                    <a:lnTo>
                      <a:pt x="251889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199" name="Google Shape;2199;p35"/>
              <p:cNvSpPr/>
              <p:nvPr/>
            </p:nvSpPr>
            <p:spPr>
              <a:xfrm>
                <a:off x="640550" y="3566050"/>
                <a:ext cx="6297225" cy="8350"/>
              </a:xfrm>
              <a:custGeom>
                <a:avLst/>
                <a:gdLst/>
                <a:ahLst/>
                <a:cxnLst/>
                <a:rect l="l" t="t" r="r" b="b"/>
                <a:pathLst>
                  <a:path w="251889" h="334" extrusionOk="0">
                    <a:moveTo>
                      <a:pt x="0" y="0"/>
                    </a:moveTo>
                    <a:lnTo>
                      <a:pt x="0" y="334"/>
                    </a:lnTo>
                    <a:lnTo>
                      <a:pt x="251889" y="334"/>
                    </a:lnTo>
                    <a:lnTo>
                      <a:pt x="251889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200" name="Google Shape;2200;p35"/>
              <p:cNvSpPr/>
              <p:nvPr/>
            </p:nvSpPr>
            <p:spPr>
              <a:xfrm>
                <a:off x="640550" y="3655925"/>
                <a:ext cx="6297225" cy="8075"/>
              </a:xfrm>
              <a:custGeom>
                <a:avLst/>
                <a:gdLst/>
                <a:ahLst/>
                <a:cxnLst/>
                <a:rect l="l" t="t" r="r" b="b"/>
                <a:pathLst>
                  <a:path w="251889" h="323" extrusionOk="0">
                    <a:moveTo>
                      <a:pt x="0" y="1"/>
                    </a:moveTo>
                    <a:lnTo>
                      <a:pt x="0" y="322"/>
                    </a:lnTo>
                    <a:lnTo>
                      <a:pt x="251889" y="322"/>
                    </a:lnTo>
                    <a:lnTo>
                      <a:pt x="251889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201" name="Google Shape;2201;p35"/>
              <p:cNvSpPr/>
              <p:nvPr/>
            </p:nvSpPr>
            <p:spPr>
              <a:xfrm>
                <a:off x="640550" y="3745525"/>
                <a:ext cx="6297225" cy="8075"/>
              </a:xfrm>
              <a:custGeom>
                <a:avLst/>
                <a:gdLst/>
                <a:ahLst/>
                <a:cxnLst/>
                <a:rect l="l" t="t" r="r" b="b"/>
                <a:pathLst>
                  <a:path w="251889" h="323" extrusionOk="0">
                    <a:moveTo>
                      <a:pt x="0" y="1"/>
                    </a:moveTo>
                    <a:lnTo>
                      <a:pt x="0" y="322"/>
                    </a:lnTo>
                    <a:lnTo>
                      <a:pt x="251889" y="322"/>
                    </a:lnTo>
                    <a:lnTo>
                      <a:pt x="251889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202" name="Google Shape;2202;p35"/>
              <p:cNvSpPr/>
              <p:nvPr/>
            </p:nvSpPr>
            <p:spPr>
              <a:xfrm>
                <a:off x="640550" y="3835125"/>
                <a:ext cx="6297225" cy="8350"/>
              </a:xfrm>
              <a:custGeom>
                <a:avLst/>
                <a:gdLst/>
                <a:ahLst/>
                <a:cxnLst/>
                <a:rect l="l" t="t" r="r" b="b"/>
                <a:pathLst>
                  <a:path w="251889" h="334" extrusionOk="0">
                    <a:moveTo>
                      <a:pt x="0" y="1"/>
                    </a:moveTo>
                    <a:lnTo>
                      <a:pt x="0" y="334"/>
                    </a:lnTo>
                    <a:lnTo>
                      <a:pt x="251889" y="334"/>
                    </a:lnTo>
                    <a:lnTo>
                      <a:pt x="251889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203" name="Google Shape;2203;p35"/>
              <p:cNvSpPr/>
              <p:nvPr/>
            </p:nvSpPr>
            <p:spPr>
              <a:xfrm>
                <a:off x="640550" y="3924725"/>
                <a:ext cx="6297225" cy="8350"/>
              </a:xfrm>
              <a:custGeom>
                <a:avLst/>
                <a:gdLst/>
                <a:ahLst/>
                <a:cxnLst/>
                <a:rect l="l" t="t" r="r" b="b"/>
                <a:pathLst>
                  <a:path w="251889" h="334" extrusionOk="0">
                    <a:moveTo>
                      <a:pt x="0" y="0"/>
                    </a:moveTo>
                    <a:lnTo>
                      <a:pt x="0" y="334"/>
                    </a:lnTo>
                    <a:lnTo>
                      <a:pt x="251889" y="334"/>
                    </a:lnTo>
                    <a:lnTo>
                      <a:pt x="251889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204" name="Google Shape;2204;p35"/>
              <p:cNvSpPr/>
              <p:nvPr/>
            </p:nvSpPr>
            <p:spPr>
              <a:xfrm>
                <a:off x="640550" y="4014600"/>
                <a:ext cx="6297225" cy="8075"/>
              </a:xfrm>
              <a:custGeom>
                <a:avLst/>
                <a:gdLst/>
                <a:ahLst/>
                <a:cxnLst/>
                <a:rect l="l" t="t" r="r" b="b"/>
                <a:pathLst>
                  <a:path w="251889" h="323" extrusionOk="0">
                    <a:moveTo>
                      <a:pt x="0" y="1"/>
                    </a:moveTo>
                    <a:lnTo>
                      <a:pt x="0" y="322"/>
                    </a:lnTo>
                    <a:lnTo>
                      <a:pt x="251889" y="322"/>
                    </a:lnTo>
                    <a:lnTo>
                      <a:pt x="251889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205" name="Google Shape;2205;p35"/>
              <p:cNvSpPr/>
              <p:nvPr/>
            </p:nvSpPr>
            <p:spPr>
              <a:xfrm>
                <a:off x="640550" y="4104200"/>
                <a:ext cx="6297225" cy="8075"/>
              </a:xfrm>
              <a:custGeom>
                <a:avLst/>
                <a:gdLst/>
                <a:ahLst/>
                <a:cxnLst/>
                <a:rect l="l" t="t" r="r" b="b"/>
                <a:pathLst>
                  <a:path w="251889" h="323" extrusionOk="0">
                    <a:moveTo>
                      <a:pt x="0" y="1"/>
                    </a:moveTo>
                    <a:lnTo>
                      <a:pt x="0" y="322"/>
                    </a:lnTo>
                    <a:lnTo>
                      <a:pt x="251889" y="322"/>
                    </a:lnTo>
                    <a:lnTo>
                      <a:pt x="251889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206" name="Google Shape;2206;p35"/>
              <p:cNvSpPr/>
              <p:nvPr/>
            </p:nvSpPr>
            <p:spPr>
              <a:xfrm>
                <a:off x="640550" y="4193800"/>
                <a:ext cx="6297225" cy="8050"/>
              </a:xfrm>
              <a:custGeom>
                <a:avLst/>
                <a:gdLst/>
                <a:ahLst/>
                <a:cxnLst/>
                <a:rect l="l" t="t" r="r" b="b"/>
                <a:pathLst>
                  <a:path w="251889" h="322" extrusionOk="0">
                    <a:moveTo>
                      <a:pt x="0" y="1"/>
                    </a:moveTo>
                    <a:lnTo>
                      <a:pt x="0" y="322"/>
                    </a:lnTo>
                    <a:lnTo>
                      <a:pt x="251889" y="322"/>
                    </a:lnTo>
                    <a:lnTo>
                      <a:pt x="251889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207" name="Google Shape;2207;p35"/>
              <p:cNvSpPr/>
              <p:nvPr/>
            </p:nvSpPr>
            <p:spPr>
              <a:xfrm>
                <a:off x="640550" y="4283400"/>
                <a:ext cx="6297225" cy="8350"/>
              </a:xfrm>
              <a:custGeom>
                <a:avLst/>
                <a:gdLst/>
                <a:ahLst/>
                <a:cxnLst/>
                <a:rect l="l" t="t" r="r" b="b"/>
                <a:pathLst>
                  <a:path w="251889" h="334" extrusionOk="0">
                    <a:moveTo>
                      <a:pt x="0" y="0"/>
                    </a:moveTo>
                    <a:lnTo>
                      <a:pt x="0" y="334"/>
                    </a:lnTo>
                    <a:lnTo>
                      <a:pt x="251889" y="334"/>
                    </a:lnTo>
                    <a:lnTo>
                      <a:pt x="251889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208" name="Google Shape;2208;p35"/>
              <p:cNvSpPr/>
              <p:nvPr/>
            </p:nvSpPr>
            <p:spPr>
              <a:xfrm>
                <a:off x="640550" y="4373000"/>
                <a:ext cx="6297225" cy="8350"/>
              </a:xfrm>
              <a:custGeom>
                <a:avLst/>
                <a:gdLst/>
                <a:ahLst/>
                <a:cxnLst/>
                <a:rect l="l" t="t" r="r" b="b"/>
                <a:pathLst>
                  <a:path w="251889" h="334" extrusionOk="0">
                    <a:moveTo>
                      <a:pt x="0" y="0"/>
                    </a:moveTo>
                    <a:lnTo>
                      <a:pt x="0" y="333"/>
                    </a:lnTo>
                    <a:lnTo>
                      <a:pt x="251889" y="333"/>
                    </a:lnTo>
                    <a:lnTo>
                      <a:pt x="251889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209" name="Google Shape;2209;p35"/>
              <p:cNvSpPr/>
              <p:nvPr/>
            </p:nvSpPr>
            <p:spPr>
              <a:xfrm>
                <a:off x="640550" y="4462875"/>
                <a:ext cx="6297225" cy="8075"/>
              </a:xfrm>
              <a:custGeom>
                <a:avLst/>
                <a:gdLst/>
                <a:ahLst/>
                <a:cxnLst/>
                <a:rect l="l" t="t" r="r" b="b"/>
                <a:pathLst>
                  <a:path w="251889" h="323" extrusionOk="0">
                    <a:moveTo>
                      <a:pt x="0" y="1"/>
                    </a:moveTo>
                    <a:lnTo>
                      <a:pt x="0" y="322"/>
                    </a:lnTo>
                    <a:lnTo>
                      <a:pt x="251889" y="322"/>
                    </a:lnTo>
                    <a:lnTo>
                      <a:pt x="251889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210" name="Google Shape;2210;p35"/>
              <p:cNvSpPr/>
              <p:nvPr/>
            </p:nvSpPr>
            <p:spPr>
              <a:xfrm>
                <a:off x="5158975" y="1059475"/>
                <a:ext cx="11025" cy="3528150"/>
              </a:xfrm>
              <a:custGeom>
                <a:avLst/>
                <a:gdLst/>
                <a:ahLst/>
                <a:cxnLst/>
                <a:rect l="l" t="t" r="r" b="b"/>
                <a:pathLst>
                  <a:path w="441" h="141126" extrusionOk="0">
                    <a:moveTo>
                      <a:pt x="0" y="1"/>
                    </a:moveTo>
                    <a:lnTo>
                      <a:pt x="0" y="141125"/>
                    </a:lnTo>
                    <a:lnTo>
                      <a:pt x="441" y="141125"/>
                    </a:lnTo>
                    <a:lnTo>
                      <a:pt x="441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211" name="Google Shape;2211;p35"/>
              <p:cNvSpPr/>
              <p:nvPr/>
            </p:nvSpPr>
            <p:spPr>
              <a:xfrm>
                <a:off x="5039900" y="1059475"/>
                <a:ext cx="11050" cy="3528150"/>
              </a:xfrm>
              <a:custGeom>
                <a:avLst/>
                <a:gdLst/>
                <a:ahLst/>
                <a:cxnLst/>
                <a:rect l="l" t="t" r="r" b="b"/>
                <a:pathLst>
                  <a:path w="442" h="141126" extrusionOk="0">
                    <a:moveTo>
                      <a:pt x="1" y="1"/>
                    </a:moveTo>
                    <a:lnTo>
                      <a:pt x="1" y="141125"/>
                    </a:lnTo>
                    <a:lnTo>
                      <a:pt x="441" y="141125"/>
                    </a:lnTo>
                    <a:lnTo>
                      <a:pt x="441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212" name="Google Shape;2212;p35"/>
              <p:cNvSpPr/>
              <p:nvPr/>
            </p:nvSpPr>
            <p:spPr>
              <a:xfrm>
                <a:off x="4920850" y="1059475"/>
                <a:ext cx="11025" cy="3528150"/>
              </a:xfrm>
              <a:custGeom>
                <a:avLst/>
                <a:gdLst/>
                <a:ahLst/>
                <a:cxnLst/>
                <a:rect l="l" t="t" r="r" b="b"/>
                <a:pathLst>
                  <a:path w="441" h="141126" extrusionOk="0">
                    <a:moveTo>
                      <a:pt x="0" y="1"/>
                    </a:moveTo>
                    <a:lnTo>
                      <a:pt x="0" y="141125"/>
                    </a:lnTo>
                    <a:lnTo>
                      <a:pt x="441" y="141125"/>
                    </a:lnTo>
                    <a:lnTo>
                      <a:pt x="441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213" name="Google Shape;2213;p35"/>
              <p:cNvSpPr/>
              <p:nvPr/>
            </p:nvSpPr>
            <p:spPr>
              <a:xfrm>
                <a:off x="4802375" y="1059475"/>
                <a:ext cx="10750" cy="3528150"/>
              </a:xfrm>
              <a:custGeom>
                <a:avLst/>
                <a:gdLst/>
                <a:ahLst/>
                <a:cxnLst/>
                <a:rect l="l" t="t" r="r" b="b"/>
                <a:pathLst>
                  <a:path w="430" h="141126" extrusionOk="0">
                    <a:moveTo>
                      <a:pt x="0" y="1"/>
                    </a:moveTo>
                    <a:lnTo>
                      <a:pt x="0" y="141125"/>
                    </a:lnTo>
                    <a:lnTo>
                      <a:pt x="429" y="141125"/>
                    </a:lnTo>
                    <a:lnTo>
                      <a:pt x="429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214" name="Google Shape;2214;p35"/>
              <p:cNvSpPr/>
              <p:nvPr/>
            </p:nvSpPr>
            <p:spPr>
              <a:xfrm>
                <a:off x="4683300" y="1059475"/>
                <a:ext cx="10750" cy="3528150"/>
              </a:xfrm>
              <a:custGeom>
                <a:avLst/>
                <a:gdLst/>
                <a:ahLst/>
                <a:cxnLst/>
                <a:rect l="l" t="t" r="r" b="b"/>
                <a:pathLst>
                  <a:path w="430" h="141126" extrusionOk="0">
                    <a:moveTo>
                      <a:pt x="1" y="1"/>
                    </a:moveTo>
                    <a:lnTo>
                      <a:pt x="1" y="141125"/>
                    </a:lnTo>
                    <a:lnTo>
                      <a:pt x="430" y="141125"/>
                    </a:lnTo>
                    <a:lnTo>
                      <a:pt x="43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215" name="Google Shape;2215;p35"/>
              <p:cNvSpPr/>
              <p:nvPr/>
            </p:nvSpPr>
            <p:spPr>
              <a:xfrm>
                <a:off x="4564250" y="1059475"/>
                <a:ext cx="10750" cy="3528150"/>
              </a:xfrm>
              <a:custGeom>
                <a:avLst/>
                <a:gdLst/>
                <a:ahLst/>
                <a:cxnLst/>
                <a:rect l="l" t="t" r="r" b="b"/>
                <a:pathLst>
                  <a:path w="430" h="141126" extrusionOk="0">
                    <a:moveTo>
                      <a:pt x="0" y="1"/>
                    </a:moveTo>
                    <a:lnTo>
                      <a:pt x="0" y="141125"/>
                    </a:lnTo>
                    <a:lnTo>
                      <a:pt x="429" y="141125"/>
                    </a:lnTo>
                    <a:lnTo>
                      <a:pt x="429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216" name="Google Shape;2216;p35"/>
              <p:cNvSpPr/>
              <p:nvPr/>
            </p:nvSpPr>
            <p:spPr>
              <a:xfrm>
                <a:off x="4445475" y="1059475"/>
                <a:ext cx="10750" cy="3528150"/>
              </a:xfrm>
              <a:custGeom>
                <a:avLst/>
                <a:gdLst/>
                <a:ahLst/>
                <a:cxnLst/>
                <a:rect l="l" t="t" r="r" b="b"/>
                <a:pathLst>
                  <a:path w="430" h="141126" extrusionOk="0">
                    <a:moveTo>
                      <a:pt x="1" y="1"/>
                    </a:moveTo>
                    <a:lnTo>
                      <a:pt x="1" y="141125"/>
                    </a:lnTo>
                    <a:lnTo>
                      <a:pt x="429" y="141125"/>
                    </a:lnTo>
                    <a:lnTo>
                      <a:pt x="429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217" name="Google Shape;2217;p35"/>
              <p:cNvSpPr/>
              <p:nvPr/>
            </p:nvSpPr>
            <p:spPr>
              <a:xfrm>
                <a:off x="4326425" y="1059475"/>
                <a:ext cx="10725" cy="3528150"/>
              </a:xfrm>
              <a:custGeom>
                <a:avLst/>
                <a:gdLst/>
                <a:ahLst/>
                <a:cxnLst/>
                <a:rect l="l" t="t" r="r" b="b"/>
                <a:pathLst>
                  <a:path w="429" h="141126" extrusionOk="0">
                    <a:moveTo>
                      <a:pt x="0" y="1"/>
                    </a:moveTo>
                    <a:lnTo>
                      <a:pt x="0" y="141125"/>
                    </a:lnTo>
                    <a:lnTo>
                      <a:pt x="429" y="141125"/>
                    </a:lnTo>
                    <a:lnTo>
                      <a:pt x="429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218" name="Google Shape;2218;p35"/>
              <p:cNvSpPr/>
              <p:nvPr/>
            </p:nvSpPr>
            <p:spPr>
              <a:xfrm>
                <a:off x="4207350" y="1059475"/>
                <a:ext cx="10750" cy="3528150"/>
              </a:xfrm>
              <a:custGeom>
                <a:avLst/>
                <a:gdLst/>
                <a:ahLst/>
                <a:cxnLst/>
                <a:rect l="l" t="t" r="r" b="b"/>
                <a:pathLst>
                  <a:path w="430" h="141126" extrusionOk="0">
                    <a:moveTo>
                      <a:pt x="1" y="1"/>
                    </a:moveTo>
                    <a:lnTo>
                      <a:pt x="1" y="141125"/>
                    </a:lnTo>
                    <a:lnTo>
                      <a:pt x="429" y="141125"/>
                    </a:lnTo>
                    <a:lnTo>
                      <a:pt x="429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219" name="Google Shape;2219;p35"/>
              <p:cNvSpPr/>
              <p:nvPr/>
            </p:nvSpPr>
            <p:spPr>
              <a:xfrm>
                <a:off x="4088600" y="1059475"/>
                <a:ext cx="11025" cy="3528150"/>
              </a:xfrm>
              <a:custGeom>
                <a:avLst/>
                <a:gdLst/>
                <a:ahLst/>
                <a:cxnLst/>
                <a:rect l="l" t="t" r="r" b="b"/>
                <a:pathLst>
                  <a:path w="441" h="141126" extrusionOk="0">
                    <a:moveTo>
                      <a:pt x="0" y="1"/>
                    </a:moveTo>
                    <a:lnTo>
                      <a:pt x="0" y="141125"/>
                    </a:lnTo>
                    <a:lnTo>
                      <a:pt x="441" y="141125"/>
                    </a:lnTo>
                    <a:lnTo>
                      <a:pt x="441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220" name="Google Shape;2220;p35"/>
              <p:cNvSpPr/>
              <p:nvPr/>
            </p:nvSpPr>
            <p:spPr>
              <a:xfrm>
                <a:off x="3969525" y="1059475"/>
                <a:ext cx="11050" cy="3528150"/>
              </a:xfrm>
              <a:custGeom>
                <a:avLst/>
                <a:gdLst/>
                <a:ahLst/>
                <a:cxnLst/>
                <a:rect l="l" t="t" r="r" b="b"/>
                <a:pathLst>
                  <a:path w="442" h="141126" extrusionOk="0">
                    <a:moveTo>
                      <a:pt x="1" y="1"/>
                    </a:moveTo>
                    <a:lnTo>
                      <a:pt x="1" y="141125"/>
                    </a:lnTo>
                    <a:lnTo>
                      <a:pt x="441" y="141125"/>
                    </a:lnTo>
                    <a:lnTo>
                      <a:pt x="441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221" name="Google Shape;2221;p35"/>
              <p:cNvSpPr/>
              <p:nvPr/>
            </p:nvSpPr>
            <p:spPr>
              <a:xfrm>
                <a:off x="3850475" y="1059475"/>
                <a:ext cx="11025" cy="3528150"/>
              </a:xfrm>
              <a:custGeom>
                <a:avLst/>
                <a:gdLst/>
                <a:ahLst/>
                <a:cxnLst/>
                <a:rect l="l" t="t" r="r" b="b"/>
                <a:pathLst>
                  <a:path w="441" h="141126" extrusionOk="0">
                    <a:moveTo>
                      <a:pt x="0" y="1"/>
                    </a:moveTo>
                    <a:lnTo>
                      <a:pt x="0" y="141125"/>
                    </a:lnTo>
                    <a:lnTo>
                      <a:pt x="441" y="141125"/>
                    </a:lnTo>
                    <a:lnTo>
                      <a:pt x="441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222" name="Google Shape;2222;p35"/>
              <p:cNvSpPr/>
              <p:nvPr/>
            </p:nvSpPr>
            <p:spPr>
              <a:xfrm>
                <a:off x="3732000" y="1059475"/>
                <a:ext cx="10750" cy="3528150"/>
              </a:xfrm>
              <a:custGeom>
                <a:avLst/>
                <a:gdLst/>
                <a:ahLst/>
                <a:cxnLst/>
                <a:rect l="l" t="t" r="r" b="b"/>
                <a:pathLst>
                  <a:path w="430" h="141126" extrusionOk="0">
                    <a:moveTo>
                      <a:pt x="1" y="1"/>
                    </a:moveTo>
                    <a:lnTo>
                      <a:pt x="1" y="141125"/>
                    </a:lnTo>
                    <a:lnTo>
                      <a:pt x="429" y="141125"/>
                    </a:lnTo>
                    <a:lnTo>
                      <a:pt x="429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223" name="Google Shape;2223;p35"/>
              <p:cNvSpPr/>
              <p:nvPr/>
            </p:nvSpPr>
            <p:spPr>
              <a:xfrm>
                <a:off x="3612950" y="1059475"/>
                <a:ext cx="10725" cy="3528150"/>
              </a:xfrm>
              <a:custGeom>
                <a:avLst/>
                <a:gdLst/>
                <a:ahLst/>
                <a:cxnLst/>
                <a:rect l="l" t="t" r="r" b="b"/>
                <a:pathLst>
                  <a:path w="429" h="141126" extrusionOk="0">
                    <a:moveTo>
                      <a:pt x="0" y="1"/>
                    </a:moveTo>
                    <a:lnTo>
                      <a:pt x="0" y="141125"/>
                    </a:lnTo>
                    <a:lnTo>
                      <a:pt x="429" y="141125"/>
                    </a:lnTo>
                    <a:lnTo>
                      <a:pt x="429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224" name="Google Shape;2224;p35"/>
              <p:cNvSpPr/>
              <p:nvPr/>
            </p:nvSpPr>
            <p:spPr>
              <a:xfrm>
                <a:off x="3493875" y="1059475"/>
                <a:ext cx="10750" cy="3528150"/>
              </a:xfrm>
              <a:custGeom>
                <a:avLst/>
                <a:gdLst/>
                <a:ahLst/>
                <a:cxnLst/>
                <a:rect l="l" t="t" r="r" b="b"/>
                <a:pathLst>
                  <a:path w="430" h="141126" extrusionOk="0">
                    <a:moveTo>
                      <a:pt x="1" y="1"/>
                    </a:moveTo>
                    <a:lnTo>
                      <a:pt x="1" y="141125"/>
                    </a:lnTo>
                    <a:lnTo>
                      <a:pt x="429" y="141125"/>
                    </a:lnTo>
                    <a:lnTo>
                      <a:pt x="429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225" name="Google Shape;2225;p35"/>
              <p:cNvSpPr/>
              <p:nvPr/>
            </p:nvSpPr>
            <p:spPr>
              <a:xfrm>
                <a:off x="3375100" y="1059475"/>
                <a:ext cx="10750" cy="3528150"/>
              </a:xfrm>
              <a:custGeom>
                <a:avLst/>
                <a:gdLst/>
                <a:ahLst/>
                <a:cxnLst/>
                <a:rect l="l" t="t" r="r" b="b"/>
                <a:pathLst>
                  <a:path w="430" h="141126" extrusionOk="0">
                    <a:moveTo>
                      <a:pt x="1" y="1"/>
                    </a:moveTo>
                    <a:lnTo>
                      <a:pt x="1" y="141125"/>
                    </a:lnTo>
                    <a:lnTo>
                      <a:pt x="430" y="141125"/>
                    </a:lnTo>
                    <a:lnTo>
                      <a:pt x="43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226" name="Google Shape;2226;p35"/>
              <p:cNvSpPr/>
              <p:nvPr/>
            </p:nvSpPr>
            <p:spPr>
              <a:xfrm>
                <a:off x="3256050" y="1059475"/>
                <a:ext cx="10750" cy="3528150"/>
              </a:xfrm>
              <a:custGeom>
                <a:avLst/>
                <a:gdLst/>
                <a:ahLst/>
                <a:cxnLst/>
                <a:rect l="l" t="t" r="r" b="b"/>
                <a:pathLst>
                  <a:path w="430" h="141126" extrusionOk="0">
                    <a:moveTo>
                      <a:pt x="0" y="1"/>
                    </a:moveTo>
                    <a:lnTo>
                      <a:pt x="0" y="141125"/>
                    </a:lnTo>
                    <a:lnTo>
                      <a:pt x="429" y="141125"/>
                    </a:lnTo>
                    <a:lnTo>
                      <a:pt x="429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227" name="Google Shape;2227;p35"/>
              <p:cNvSpPr/>
              <p:nvPr/>
            </p:nvSpPr>
            <p:spPr>
              <a:xfrm>
                <a:off x="3136975" y="1059475"/>
                <a:ext cx="10750" cy="3528150"/>
              </a:xfrm>
              <a:custGeom>
                <a:avLst/>
                <a:gdLst/>
                <a:ahLst/>
                <a:cxnLst/>
                <a:rect l="l" t="t" r="r" b="b"/>
                <a:pathLst>
                  <a:path w="430" h="141126" extrusionOk="0">
                    <a:moveTo>
                      <a:pt x="1" y="1"/>
                    </a:moveTo>
                    <a:lnTo>
                      <a:pt x="1" y="141125"/>
                    </a:lnTo>
                    <a:lnTo>
                      <a:pt x="430" y="141125"/>
                    </a:lnTo>
                    <a:lnTo>
                      <a:pt x="43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228" name="Google Shape;2228;p35"/>
              <p:cNvSpPr/>
              <p:nvPr/>
            </p:nvSpPr>
            <p:spPr>
              <a:xfrm>
                <a:off x="3018225" y="1059475"/>
                <a:ext cx="10725" cy="3528150"/>
              </a:xfrm>
              <a:custGeom>
                <a:avLst/>
                <a:gdLst/>
                <a:ahLst/>
                <a:cxnLst/>
                <a:rect l="l" t="t" r="r" b="b"/>
                <a:pathLst>
                  <a:path w="429" h="141126" extrusionOk="0">
                    <a:moveTo>
                      <a:pt x="0" y="1"/>
                    </a:moveTo>
                    <a:lnTo>
                      <a:pt x="0" y="141125"/>
                    </a:lnTo>
                    <a:lnTo>
                      <a:pt x="429" y="141125"/>
                    </a:lnTo>
                    <a:lnTo>
                      <a:pt x="429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229" name="Google Shape;2229;p35"/>
              <p:cNvSpPr/>
              <p:nvPr/>
            </p:nvSpPr>
            <p:spPr>
              <a:xfrm>
                <a:off x="2899150" y="1059475"/>
                <a:ext cx="10750" cy="3528150"/>
              </a:xfrm>
              <a:custGeom>
                <a:avLst/>
                <a:gdLst/>
                <a:ahLst/>
                <a:cxnLst/>
                <a:rect l="l" t="t" r="r" b="b"/>
                <a:pathLst>
                  <a:path w="430" h="141126" extrusionOk="0">
                    <a:moveTo>
                      <a:pt x="1" y="1"/>
                    </a:moveTo>
                    <a:lnTo>
                      <a:pt x="1" y="141125"/>
                    </a:lnTo>
                    <a:lnTo>
                      <a:pt x="430" y="141125"/>
                    </a:lnTo>
                    <a:lnTo>
                      <a:pt x="43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230" name="Google Shape;2230;p35"/>
              <p:cNvSpPr/>
              <p:nvPr/>
            </p:nvSpPr>
            <p:spPr>
              <a:xfrm>
                <a:off x="2780100" y="1059475"/>
                <a:ext cx="10725" cy="3528150"/>
              </a:xfrm>
              <a:custGeom>
                <a:avLst/>
                <a:gdLst/>
                <a:ahLst/>
                <a:cxnLst/>
                <a:rect l="l" t="t" r="r" b="b"/>
                <a:pathLst>
                  <a:path w="429" h="141126" extrusionOk="0">
                    <a:moveTo>
                      <a:pt x="0" y="1"/>
                    </a:moveTo>
                    <a:lnTo>
                      <a:pt x="0" y="141125"/>
                    </a:lnTo>
                    <a:lnTo>
                      <a:pt x="429" y="141125"/>
                    </a:lnTo>
                    <a:lnTo>
                      <a:pt x="429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231" name="Google Shape;2231;p35"/>
              <p:cNvSpPr/>
              <p:nvPr/>
            </p:nvSpPr>
            <p:spPr>
              <a:xfrm>
                <a:off x="2661325" y="1059475"/>
                <a:ext cx="10750" cy="3528150"/>
              </a:xfrm>
              <a:custGeom>
                <a:avLst/>
                <a:gdLst/>
                <a:ahLst/>
                <a:cxnLst/>
                <a:rect l="l" t="t" r="r" b="b"/>
                <a:pathLst>
                  <a:path w="430" h="141126" extrusionOk="0">
                    <a:moveTo>
                      <a:pt x="1" y="1"/>
                    </a:moveTo>
                    <a:lnTo>
                      <a:pt x="1" y="141125"/>
                    </a:lnTo>
                    <a:lnTo>
                      <a:pt x="429" y="141125"/>
                    </a:lnTo>
                    <a:lnTo>
                      <a:pt x="429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232" name="Google Shape;2232;p35"/>
              <p:cNvSpPr/>
              <p:nvPr/>
            </p:nvSpPr>
            <p:spPr>
              <a:xfrm>
                <a:off x="6824350" y="1059475"/>
                <a:ext cx="11050" cy="3528150"/>
              </a:xfrm>
              <a:custGeom>
                <a:avLst/>
                <a:gdLst/>
                <a:ahLst/>
                <a:cxnLst/>
                <a:rect l="l" t="t" r="r" b="b"/>
                <a:pathLst>
                  <a:path w="442" h="141126" extrusionOk="0">
                    <a:moveTo>
                      <a:pt x="1" y="1"/>
                    </a:moveTo>
                    <a:lnTo>
                      <a:pt x="1" y="141125"/>
                    </a:lnTo>
                    <a:lnTo>
                      <a:pt x="441" y="141125"/>
                    </a:lnTo>
                    <a:lnTo>
                      <a:pt x="441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233" name="Google Shape;2233;p35"/>
              <p:cNvSpPr/>
              <p:nvPr/>
            </p:nvSpPr>
            <p:spPr>
              <a:xfrm>
                <a:off x="6705875" y="1059475"/>
                <a:ext cx="10750" cy="3528150"/>
              </a:xfrm>
              <a:custGeom>
                <a:avLst/>
                <a:gdLst/>
                <a:ahLst/>
                <a:cxnLst/>
                <a:rect l="l" t="t" r="r" b="b"/>
                <a:pathLst>
                  <a:path w="430" h="141126" extrusionOk="0">
                    <a:moveTo>
                      <a:pt x="1" y="1"/>
                    </a:moveTo>
                    <a:lnTo>
                      <a:pt x="1" y="141125"/>
                    </a:lnTo>
                    <a:lnTo>
                      <a:pt x="430" y="141125"/>
                    </a:lnTo>
                    <a:lnTo>
                      <a:pt x="43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234" name="Google Shape;2234;p35"/>
              <p:cNvSpPr/>
              <p:nvPr/>
            </p:nvSpPr>
            <p:spPr>
              <a:xfrm>
                <a:off x="6586825" y="1059475"/>
                <a:ext cx="10750" cy="3528150"/>
              </a:xfrm>
              <a:custGeom>
                <a:avLst/>
                <a:gdLst/>
                <a:ahLst/>
                <a:cxnLst/>
                <a:rect l="l" t="t" r="r" b="b"/>
                <a:pathLst>
                  <a:path w="430" h="141126" extrusionOk="0">
                    <a:moveTo>
                      <a:pt x="0" y="1"/>
                    </a:moveTo>
                    <a:lnTo>
                      <a:pt x="0" y="141125"/>
                    </a:lnTo>
                    <a:lnTo>
                      <a:pt x="429" y="141125"/>
                    </a:lnTo>
                    <a:lnTo>
                      <a:pt x="429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235" name="Google Shape;2235;p35"/>
              <p:cNvSpPr/>
              <p:nvPr/>
            </p:nvSpPr>
            <p:spPr>
              <a:xfrm>
                <a:off x="6467750" y="1059475"/>
                <a:ext cx="10750" cy="3528150"/>
              </a:xfrm>
              <a:custGeom>
                <a:avLst/>
                <a:gdLst/>
                <a:ahLst/>
                <a:cxnLst/>
                <a:rect l="l" t="t" r="r" b="b"/>
                <a:pathLst>
                  <a:path w="430" h="141126" extrusionOk="0">
                    <a:moveTo>
                      <a:pt x="1" y="1"/>
                    </a:moveTo>
                    <a:lnTo>
                      <a:pt x="1" y="141125"/>
                    </a:lnTo>
                    <a:lnTo>
                      <a:pt x="430" y="141125"/>
                    </a:lnTo>
                    <a:lnTo>
                      <a:pt x="43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236" name="Google Shape;2236;p35"/>
              <p:cNvSpPr/>
              <p:nvPr/>
            </p:nvSpPr>
            <p:spPr>
              <a:xfrm>
                <a:off x="6349000" y="1059475"/>
                <a:ext cx="10725" cy="3528150"/>
              </a:xfrm>
              <a:custGeom>
                <a:avLst/>
                <a:gdLst/>
                <a:ahLst/>
                <a:cxnLst/>
                <a:rect l="l" t="t" r="r" b="b"/>
                <a:pathLst>
                  <a:path w="429" h="141126" extrusionOk="0">
                    <a:moveTo>
                      <a:pt x="0" y="1"/>
                    </a:moveTo>
                    <a:lnTo>
                      <a:pt x="0" y="141125"/>
                    </a:lnTo>
                    <a:lnTo>
                      <a:pt x="429" y="141125"/>
                    </a:lnTo>
                    <a:lnTo>
                      <a:pt x="429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237" name="Google Shape;2237;p35"/>
              <p:cNvSpPr/>
              <p:nvPr/>
            </p:nvSpPr>
            <p:spPr>
              <a:xfrm>
                <a:off x="6229925" y="1059475"/>
                <a:ext cx="10750" cy="3528150"/>
              </a:xfrm>
              <a:custGeom>
                <a:avLst/>
                <a:gdLst/>
                <a:ahLst/>
                <a:cxnLst/>
                <a:rect l="l" t="t" r="r" b="b"/>
                <a:pathLst>
                  <a:path w="430" h="141126" extrusionOk="0">
                    <a:moveTo>
                      <a:pt x="1" y="1"/>
                    </a:moveTo>
                    <a:lnTo>
                      <a:pt x="1" y="141125"/>
                    </a:lnTo>
                    <a:lnTo>
                      <a:pt x="429" y="141125"/>
                    </a:lnTo>
                    <a:lnTo>
                      <a:pt x="429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238" name="Google Shape;2238;p35"/>
              <p:cNvSpPr/>
              <p:nvPr/>
            </p:nvSpPr>
            <p:spPr>
              <a:xfrm>
                <a:off x="6110875" y="1059475"/>
                <a:ext cx="10725" cy="3528150"/>
              </a:xfrm>
              <a:custGeom>
                <a:avLst/>
                <a:gdLst/>
                <a:ahLst/>
                <a:cxnLst/>
                <a:rect l="l" t="t" r="r" b="b"/>
                <a:pathLst>
                  <a:path w="429" h="141126" extrusionOk="0">
                    <a:moveTo>
                      <a:pt x="0" y="1"/>
                    </a:moveTo>
                    <a:lnTo>
                      <a:pt x="0" y="141125"/>
                    </a:lnTo>
                    <a:lnTo>
                      <a:pt x="429" y="141125"/>
                    </a:lnTo>
                    <a:lnTo>
                      <a:pt x="429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239" name="Google Shape;2239;p35"/>
              <p:cNvSpPr/>
              <p:nvPr/>
            </p:nvSpPr>
            <p:spPr>
              <a:xfrm>
                <a:off x="5992100" y="1059475"/>
                <a:ext cx="11050" cy="3528150"/>
              </a:xfrm>
              <a:custGeom>
                <a:avLst/>
                <a:gdLst/>
                <a:ahLst/>
                <a:cxnLst/>
                <a:rect l="l" t="t" r="r" b="b"/>
                <a:pathLst>
                  <a:path w="442" h="141126" extrusionOk="0">
                    <a:moveTo>
                      <a:pt x="1" y="1"/>
                    </a:moveTo>
                    <a:lnTo>
                      <a:pt x="1" y="141125"/>
                    </a:lnTo>
                    <a:lnTo>
                      <a:pt x="441" y="141125"/>
                    </a:lnTo>
                    <a:lnTo>
                      <a:pt x="441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240" name="Google Shape;2240;p35"/>
              <p:cNvSpPr/>
              <p:nvPr/>
            </p:nvSpPr>
            <p:spPr>
              <a:xfrm>
                <a:off x="5873050" y="1059475"/>
                <a:ext cx="11025" cy="3528150"/>
              </a:xfrm>
              <a:custGeom>
                <a:avLst/>
                <a:gdLst/>
                <a:ahLst/>
                <a:cxnLst/>
                <a:rect l="l" t="t" r="r" b="b"/>
                <a:pathLst>
                  <a:path w="441" h="141126" extrusionOk="0">
                    <a:moveTo>
                      <a:pt x="0" y="1"/>
                    </a:moveTo>
                    <a:lnTo>
                      <a:pt x="0" y="141125"/>
                    </a:lnTo>
                    <a:lnTo>
                      <a:pt x="441" y="141125"/>
                    </a:lnTo>
                    <a:lnTo>
                      <a:pt x="441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241" name="Google Shape;2241;p35"/>
              <p:cNvSpPr/>
              <p:nvPr/>
            </p:nvSpPr>
            <p:spPr>
              <a:xfrm>
                <a:off x="5753975" y="1059475"/>
                <a:ext cx="11050" cy="3528150"/>
              </a:xfrm>
              <a:custGeom>
                <a:avLst/>
                <a:gdLst/>
                <a:ahLst/>
                <a:cxnLst/>
                <a:rect l="l" t="t" r="r" b="b"/>
                <a:pathLst>
                  <a:path w="442" h="141126" extrusionOk="0">
                    <a:moveTo>
                      <a:pt x="1" y="1"/>
                    </a:moveTo>
                    <a:lnTo>
                      <a:pt x="1" y="141125"/>
                    </a:lnTo>
                    <a:lnTo>
                      <a:pt x="441" y="141125"/>
                    </a:lnTo>
                    <a:lnTo>
                      <a:pt x="441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242" name="Google Shape;2242;p35"/>
              <p:cNvSpPr/>
              <p:nvPr/>
            </p:nvSpPr>
            <p:spPr>
              <a:xfrm>
                <a:off x="5634925" y="1059475"/>
                <a:ext cx="11025" cy="3528150"/>
              </a:xfrm>
              <a:custGeom>
                <a:avLst/>
                <a:gdLst/>
                <a:ahLst/>
                <a:cxnLst/>
                <a:rect l="l" t="t" r="r" b="b"/>
                <a:pathLst>
                  <a:path w="441" h="141126" extrusionOk="0">
                    <a:moveTo>
                      <a:pt x="0" y="1"/>
                    </a:moveTo>
                    <a:lnTo>
                      <a:pt x="0" y="141125"/>
                    </a:lnTo>
                    <a:lnTo>
                      <a:pt x="441" y="141125"/>
                    </a:lnTo>
                    <a:lnTo>
                      <a:pt x="441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243" name="Google Shape;2243;p35"/>
              <p:cNvSpPr/>
              <p:nvPr/>
            </p:nvSpPr>
            <p:spPr>
              <a:xfrm>
                <a:off x="5516150" y="1059475"/>
                <a:ext cx="11050" cy="3528150"/>
              </a:xfrm>
              <a:custGeom>
                <a:avLst/>
                <a:gdLst/>
                <a:ahLst/>
                <a:cxnLst/>
                <a:rect l="l" t="t" r="r" b="b"/>
                <a:pathLst>
                  <a:path w="442" h="141126" extrusionOk="0">
                    <a:moveTo>
                      <a:pt x="1" y="1"/>
                    </a:moveTo>
                    <a:lnTo>
                      <a:pt x="1" y="141125"/>
                    </a:lnTo>
                    <a:lnTo>
                      <a:pt x="441" y="141125"/>
                    </a:lnTo>
                    <a:lnTo>
                      <a:pt x="441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244" name="Google Shape;2244;p35"/>
              <p:cNvSpPr/>
              <p:nvPr/>
            </p:nvSpPr>
            <p:spPr>
              <a:xfrm>
                <a:off x="5397100" y="1059475"/>
                <a:ext cx="11025" cy="3528150"/>
              </a:xfrm>
              <a:custGeom>
                <a:avLst/>
                <a:gdLst/>
                <a:ahLst/>
                <a:cxnLst/>
                <a:rect l="l" t="t" r="r" b="b"/>
                <a:pathLst>
                  <a:path w="441" h="141126" extrusionOk="0">
                    <a:moveTo>
                      <a:pt x="0" y="1"/>
                    </a:moveTo>
                    <a:lnTo>
                      <a:pt x="0" y="141125"/>
                    </a:lnTo>
                    <a:lnTo>
                      <a:pt x="441" y="141125"/>
                    </a:lnTo>
                    <a:lnTo>
                      <a:pt x="441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245" name="Google Shape;2245;p35"/>
              <p:cNvSpPr/>
              <p:nvPr/>
            </p:nvSpPr>
            <p:spPr>
              <a:xfrm>
                <a:off x="5278025" y="1059475"/>
                <a:ext cx="11050" cy="3528150"/>
              </a:xfrm>
              <a:custGeom>
                <a:avLst/>
                <a:gdLst/>
                <a:ahLst/>
                <a:cxnLst/>
                <a:rect l="l" t="t" r="r" b="b"/>
                <a:pathLst>
                  <a:path w="442" h="141126" extrusionOk="0">
                    <a:moveTo>
                      <a:pt x="1" y="1"/>
                    </a:moveTo>
                    <a:lnTo>
                      <a:pt x="1" y="141125"/>
                    </a:lnTo>
                    <a:lnTo>
                      <a:pt x="441" y="141125"/>
                    </a:lnTo>
                    <a:lnTo>
                      <a:pt x="441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246" name="Google Shape;2246;p35"/>
              <p:cNvSpPr/>
              <p:nvPr/>
            </p:nvSpPr>
            <p:spPr>
              <a:xfrm>
                <a:off x="2542275" y="1059475"/>
                <a:ext cx="10725" cy="3528150"/>
              </a:xfrm>
              <a:custGeom>
                <a:avLst/>
                <a:gdLst/>
                <a:ahLst/>
                <a:cxnLst/>
                <a:rect l="l" t="t" r="r" b="b"/>
                <a:pathLst>
                  <a:path w="429" h="141126" extrusionOk="0">
                    <a:moveTo>
                      <a:pt x="0" y="1"/>
                    </a:moveTo>
                    <a:lnTo>
                      <a:pt x="0" y="141125"/>
                    </a:lnTo>
                    <a:lnTo>
                      <a:pt x="429" y="141125"/>
                    </a:lnTo>
                    <a:lnTo>
                      <a:pt x="429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247" name="Google Shape;2247;p35"/>
              <p:cNvSpPr/>
              <p:nvPr/>
            </p:nvSpPr>
            <p:spPr>
              <a:xfrm>
                <a:off x="2423200" y="1059475"/>
                <a:ext cx="10750" cy="3528150"/>
              </a:xfrm>
              <a:custGeom>
                <a:avLst/>
                <a:gdLst/>
                <a:ahLst/>
                <a:cxnLst/>
                <a:rect l="l" t="t" r="r" b="b"/>
                <a:pathLst>
                  <a:path w="430" h="141126" extrusionOk="0">
                    <a:moveTo>
                      <a:pt x="1" y="1"/>
                    </a:moveTo>
                    <a:lnTo>
                      <a:pt x="1" y="141125"/>
                    </a:lnTo>
                    <a:lnTo>
                      <a:pt x="429" y="141125"/>
                    </a:lnTo>
                    <a:lnTo>
                      <a:pt x="429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248" name="Google Shape;2248;p35"/>
              <p:cNvSpPr/>
              <p:nvPr/>
            </p:nvSpPr>
            <p:spPr>
              <a:xfrm>
                <a:off x="2304150" y="1059475"/>
                <a:ext cx="10725" cy="3528150"/>
              </a:xfrm>
              <a:custGeom>
                <a:avLst/>
                <a:gdLst/>
                <a:ahLst/>
                <a:cxnLst/>
                <a:rect l="l" t="t" r="r" b="b"/>
                <a:pathLst>
                  <a:path w="429" h="141126" extrusionOk="0">
                    <a:moveTo>
                      <a:pt x="0" y="1"/>
                    </a:moveTo>
                    <a:lnTo>
                      <a:pt x="0" y="141125"/>
                    </a:lnTo>
                    <a:lnTo>
                      <a:pt x="429" y="141125"/>
                    </a:lnTo>
                    <a:lnTo>
                      <a:pt x="429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249" name="Google Shape;2249;p35"/>
              <p:cNvSpPr/>
              <p:nvPr/>
            </p:nvSpPr>
            <p:spPr>
              <a:xfrm>
                <a:off x="2185675" y="1059475"/>
                <a:ext cx="10750" cy="3528150"/>
              </a:xfrm>
              <a:custGeom>
                <a:avLst/>
                <a:gdLst/>
                <a:ahLst/>
                <a:cxnLst/>
                <a:rect l="l" t="t" r="r" b="b"/>
                <a:pathLst>
                  <a:path w="430" h="141126" extrusionOk="0">
                    <a:moveTo>
                      <a:pt x="1" y="1"/>
                    </a:moveTo>
                    <a:lnTo>
                      <a:pt x="1" y="141125"/>
                    </a:lnTo>
                    <a:lnTo>
                      <a:pt x="429" y="141125"/>
                    </a:lnTo>
                    <a:lnTo>
                      <a:pt x="429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250" name="Google Shape;2250;p35"/>
              <p:cNvSpPr/>
              <p:nvPr/>
            </p:nvSpPr>
            <p:spPr>
              <a:xfrm>
                <a:off x="2066325" y="1059475"/>
                <a:ext cx="11025" cy="3528150"/>
              </a:xfrm>
              <a:custGeom>
                <a:avLst/>
                <a:gdLst/>
                <a:ahLst/>
                <a:cxnLst/>
                <a:rect l="l" t="t" r="r" b="b"/>
                <a:pathLst>
                  <a:path w="441" h="141126" extrusionOk="0">
                    <a:moveTo>
                      <a:pt x="0" y="1"/>
                    </a:moveTo>
                    <a:lnTo>
                      <a:pt x="0" y="141125"/>
                    </a:lnTo>
                    <a:lnTo>
                      <a:pt x="441" y="141125"/>
                    </a:lnTo>
                    <a:lnTo>
                      <a:pt x="441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251" name="Google Shape;2251;p35"/>
              <p:cNvSpPr/>
              <p:nvPr/>
            </p:nvSpPr>
            <p:spPr>
              <a:xfrm>
                <a:off x="1947250" y="1059475"/>
                <a:ext cx="11050" cy="3528150"/>
              </a:xfrm>
              <a:custGeom>
                <a:avLst/>
                <a:gdLst/>
                <a:ahLst/>
                <a:cxnLst/>
                <a:rect l="l" t="t" r="r" b="b"/>
                <a:pathLst>
                  <a:path w="442" h="141126" extrusionOk="0">
                    <a:moveTo>
                      <a:pt x="1" y="1"/>
                    </a:moveTo>
                    <a:lnTo>
                      <a:pt x="1" y="141125"/>
                    </a:lnTo>
                    <a:lnTo>
                      <a:pt x="441" y="141125"/>
                    </a:lnTo>
                    <a:lnTo>
                      <a:pt x="441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252" name="Google Shape;2252;p35"/>
              <p:cNvSpPr/>
              <p:nvPr/>
            </p:nvSpPr>
            <p:spPr>
              <a:xfrm>
                <a:off x="1828800" y="1059475"/>
                <a:ext cx="10725" cy="3528150"/>
              </a:xfrm>
              <a:custGeom>
                <a:avLst/>
                <a:gdLst/>
                <a:ahLst/>
                <a:cxnLst/>
                <a:rect l="l" t="t" r="r" b="b"/>
                <a:pathLst>
                  <a:path w="429" h="141126" extrusionOk="0">
                    <a:moveTo>
                      <a:pt x="0" y="1"/>
                    </a:moveTo>
                    <a:lnTo>
                      <a:pt x="0" y="141125"/>
                    </a:lnTo>
                    <a:lnTo>
                      <a:pt x="429" y="141125"/>
                    </a:lnTo>
                    <a:lnTo>
                      <a:pt x="429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253" name="Google Shape;2253;p35"/>
              <p:cNvSpPr/>
              <p:nvPr/>
            </p:nvSpPr>
            <p:spPr>
              <a:xfrm>
                <a:off x="1709725" y="1059475"/>
                <a:ext cx="10750" cy="3528150"/>
              </a:xfrm>
              <a:custGeom>
                <a:avLst/>
                <a:gdLst/>
                <a:ahLst/>
                <a:cxnLst/>
                <a:rect l="l" t="t" r="r" b="b"/>
                <a:pathLst>
                  <a:path w="430" h="141126" extrusionOk="0">
                    <a:moveTo>
                      <a:pt x="1" y="1"/>
                    </a:moveTo>
                    <a:lnTo>
                      <a:pt x="1" y="141125"/>
                    </a:lnTo>
                    <a:lnTo>
                      <a:pt x="429" y="141125"/>
                    </a:lnTo>
                    <a:lnTo>
                      <a:pt x="429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254" name="Google Shape;2254;p35"/>
              <p:cNvSpPr/>
              <p:nvPr/>
            </p:nvSpPr>
            <p:spPr>
              <a:xfrm>
                <a:off x="1590675" y="1059475"/>
                <a:ext cx="10725" cy="3528150"/>
              </a:xfrm>
              <a:custGeom>
                <a:avLst/>
                <a:gdLst/>
                <a:ahLst/>
                <a:cxnLst/>
                <a:rect l="l" t="t" r="r" b="b"/>
                <a:pathLst>
                  <a:path w="429" h="141126" extrusionOk="0">
                    <a:moveTo>
                      <a:pt x="0" y="1"/>
                    </a:moveTo>
                    <a:lnTo>
                      <a:pt x="0" y="141125"/>
                    </a:lnTo>
                    <a:lnTo>
                      <a:pt x="429" y="141125"/>
                    </a:lnTo>
                    <a:lnTo>
                      <a:pt x="429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255" name="Google Shape;2255;p35"/>
              <p:cNvSpPr/>
              <p:nvPr/>
            </p:nvSpPr>
            <p:spPr>
              <a:xfrm>
                <a:off x="1471900" y="1059475"/>
                <a:ext cx="10750" cy="3528150"/>
              </a:xfrm>
              <a:custGeom>
                <a:avLst/>
                <a:gdLst/>
                <a:ahLst/>
                <a:cxnLst/>
                <a:rect l="l" t="t" r="r" b="b"/>
                <a:pathLst>
                  <a:path w="430" h="141126" extrusionOk="0">
                    <a:moveTo>
                      <a:pt x="0" y="1"/>
                    </a:moveTo>
                    <a:lnTo>
                      <a:pt x="0" y="141125"/>
                    </a:lnTo>
                    <a:lnTo>
                      <a:pt x="429" y="141125"/>
                    </a:lnTo>
                    <a:lnTo>
                      <a:pt x="429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256" name="Google Shape;2256;p35"/>
              <p:cNvSpPr/>
              <p:nvPr/>
            </p:nvSpPr>
            <p:spPr>
              <a:xfrm>
                <a:off x="1352825" y="1059475"/>
                <a:ext cx="10750" cy="3528150"/>
              </a:xfrm>
              <a:custGeom>
                <a:avLst/>
                <a:gdLst/>
                <a:ahLst/>
                <a:cxnLst/>
                <a:rect l="l" t="t" r="r" b="b"/>
                <a:pathLst>
                  <a:path w="430" h="141126" extrusionOk="0">
                    <a:moveTo>
                      <a:pt x="1" y="1"/>
                    </a:moveTo>
                    <a:lnTo>
                      <a:pt x="1" y="141125"/>
                    </a:lnTo>
                    <a:lnTo>
                      <a:pt x="430" y="141125"/>
                    </a:lnTo>
                    <a:lnTo>
                      <a:pt x="43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257" name="Google Shape;2257;p35"/>
              <p:cNvSpPr/>
              <p:nvPr/>
            </p:nvSpPr>
            <p:spPr>
              <a:xfrm>
                <a:off x="1233775" y="1059475"/>
                <a:ext cx="10750" cy="3528150"/>
              </a:xfrm>
              <a:custGeom>
                <a:avLst/>
                <a:gdLst/>
                <a:ahLst/>
                <a:cxnLst/>
                <a:rect l="l" t="t" r="r" b="b"/>
                <a:pathLst>
                  <a:path w="430" h="141126" extrusionOk="0">
                    <a:moveTo>
                      <a:pt x="0" y="1"/>
                    </a:moveTo>
                    <a:lnTo>
                      <a:pt x="0" y="141125"/>
                    </a:lnTo>
                    <a:lnTo>
                      <a:pt x="429" y="141125"/>
                    </a:lnTo>
                    <a:lnTo>
                      <a:pt x="429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258" name="Google Shape;2258;p35"/>
              <p:cNvSpPr/>
              <p:nvPr/>
            </p:nvSpPr>
            <p:spPr>
              <a:xfrm>
                <a:off x="1115000" y="1059475"/>
                <a:ext cx="10750" cy="3528150"/>
              </a:xfrm>
              <a:custGeom>
                <a:avLst/>
                <a:gdLst/>
                <a:ahLst/>
                <a:cxnLst/>
                <a:rect l="l" t="t" r="r" b="b"/>
                <a:pathLst>
                  <a:path w="430" h="141126" extrusionOk="0">
                    <a:moveTo>
                      <a:pt x="1" y="1"/>
                    </a:moveTo>
                    <a:lnTo>
                      <a:pt x="1" y="141125"/>
                    </a:lnTo>
                    <a:lnTo>
                      <a:pt x="429" y="141125"/>
                    </a:lnTo>
                    <a:lnTo>
                      <a:pt x="429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259" name="Google Shape;2259;p35"/>
              <p:cNvSpPr/>
              <p:nvPr/>
            </p:nvSpPr>
            <p:spPr>
              <a:xfrm>
                <a:off x="995950" y="1059475"/>
                <a:ext cx="10725" cy="3528150"/>
              </a:xfrm>
              <a:custGeom>
                <a:avLst/>
                <a:gdLst/>
                <a:ahLst/>
                <a:cxnLst/>
                <a:rect l="l" t="t" r="r" b="b"/>
                <a:pathLst>
                  <a:path w="429" h="141126" extrusionOk="0">
                    <a:moveTo>
                      <a:pt x="0" y="1"/>
                    </a:moveTo>
                    <a:lnTo>
                      <a:pt x="0" y="141125"/>
                    </a:lnTo>
                    <a:lnTo>
                      <a:pt x="429" y="141125"/>
                    </a:lnTo>
                    <a:lnTo>
                      <a:pt x="429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260" name="Google Shape;2260;p35"/>
              <p:cNvSpPr/>
              <p:nvPr/>
            </p:nvSpPr>
            <p:spPr>
              <a:xfrm>
                <a:off x="876875" y="1059475"/>
                <a:ext cx="10750" cy="3528150"/>
              </a:xfrm>
              <a:custGeom>
                <a:avLst/>
                <a:gdLst/>
                <a:ahLst/>
                <a:cxnLst/>
                <a:rect l="l" t="t" r="r" b="b"/>
                <a:pathLst>
                  <a:path w="430" h="141126" extrusionOk="0">
                    <a:moveTo>
                      <a:pt x="1" y="1"/>
                    </a:moveTo>
                    <a:lnTo>
                      <a:pt x="1" y="141125"/>
                    </a:lnTo>
                    <a:lnTo>
                      <a:pt x="429" y="141125"/>
                    </a:lnTo>
                    <a:lnTo>
                      <a:pt x="429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261" name="Google Shape;2261;p35"/>
              <p:cNvSpPr/>
              <p:nvPr/>
            </p:nvSpPr>
            <p:spPr>
              <a:xfrm>
                <a:off x="758425" y="1059475"/>
                <a:ext cx="10725" cy="3528150"/>
              </a:xfrm>
              <a:custGeom>
                <a:avLst/>
                <a:gdLst/>
                <a:ahLst/>
                <a:cxnLst/>
                <a:rect l="l" t="t" r="r" b="b"/>
                <a:pathLst>
                  <a:path w="429" h="141126" extrusionOk="0">
                    <a:moveTo>
                      <a:pt x="0" y="1"/>
                    </a:moveTo>
                    <a:lnTo>
                      <a:pt x="0" y="141125"/>
                    </a:lnTo>
                    <a:lnTo>
                      <a:pt x="429" y="141125"/>
                    </a:lnTo>
                    <a:lnTo>
                      <a:pt x="429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262" name="Google Shape;2262;p35"/>
              <p:cNvSpPr/>
              <p:nvPr/>
            </p:nvSpPr>
            <p:spPr>
              <a:xfrm>
                <a:off x="757525" y="1147600"/>
                <a:ext cx="281300" cy="212250"/>
              </a:xfrm>
              <a:custGeom>
                <a:avLst/>
                <a:gdLst/>
                <a:ahLst/>
                <a:cxnLst/>
                <a:rect l="l" t="t" r="r" b="b"/>
                <a:pathLst>
                  <a:path w="11252" h="8490" extrusionOk="0">
                    <a:moveTo>
                      <a:pt x="0" y="0"/>
                    </a:moveTo>
                    <a:lnTo>
                      <a:pt x="0" y="8489"/>
                    </a:lnTo>
                    <a:lnTo>
                      <a:pt x="11252" y="8489"/>
                    </a:lnTo>
                    <a:lnTo>
                      <a:pt x="11252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263" name="Google Shape;2263;p35"/>
              <p:cNvSpPr/>
              <p:nvPr/>
            </p:nvSpPr>
            <p:spPr>
              <a:xfrm>
                <a:off x="808125" y="969900"/>
                <a:ext cx="68475" cy="333975"/>
              </a:xfrm>
              <a:custGeom>
                <a:avLst/>
                <a:gdLst/>
                <a:ahLst/>
                <a:cxnLst/>
                <a:rect l="l" t="t" r="r" b="b"/>
                <a:pathLst>
                  <a:path w="2739" h="13359" extrusionOk="0">
                    <a:moveTo>
                      <a:pt x="0" y="0"/>
                    </a:moveTo>
                    <a:lnTo>
                      <a:pt x="0" y="13359"/>
                    </a:lnTo>
                    <a:lnTo>
                      <a:pt x="2739" y="13359"/>
                    </a:lnTo>
                    <a:lnTo>
                      <a:pt x="2739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264" name="Google Shape;2264;p35"/>
              <p:cNvSpPr/>
              <p:nvPr/>
            </p:nvSpPr>
            <p:spPr>
              <a:xfrm>
                <a:off x="920350" y="969900"/>
                <a:ext cx="68475" cy="333975"/>
              </a:xfrm>
              <a:custGeom>
                <a:avLst/>
                <a:gdLst/>
                <a:ahLst/>
                <a:cxnLst/>
                <a:rect l="l" t="t" r="r" b="b"/>
                <a:pathLst>
                  <a:path w="2739" h="13359" extrusionOk="0">
                    <a:moveTo>
                      <a:pt x="0" y="0"/>
                    </a:moveTo>
                    <a:lnTo>
                      <a:pt x="0" y="13359"/>
                    </a:lnTo>
                    <a:lnTo>
                      <a:pt x="2739" y="13359"/>
                    </a:lnTo>
                    <a:lnTo>
                      <a:pt x="2739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265" name="Google Shape;2265;p35"/>
              <p:cNvSpPr/>
              <p:nvPr/>
            </p:nvSpPr>
            <p:spPr>
              <a:xfrm>
                <a:off x="1284375" y="1147600"/>
                <a:ext cx="281300" cy="212250"/>
              </a:xfrm>
              <a:custGeom>
                <a:avLst/>
                <a:gdLst/>
                <a:ahLst/>
                <a:cxnLst/>
                <a:rect l="l" t="t" r="r" b="b"/>
                <a:pathLst>
                  <a:path w="11252" h="8490" extrusionOk="0">
                    <a:moveTo>
                      <a:pt x="0" y="0"/>
                    </a:moveTo>
                    <a:lnTo>
                      <a:pt x="0" y="8489"/>
                    </a:lnTo>
                    <a:lnTo>
                      <a:pt x="11252" y="8489"/>
                    </a:lnTo>
                    <a:lnTo>
                      <a:pt x="11252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266" name="Google Shape;2266;p35"/>
              <p:cNvSpPr/>
              <p:nvPr/>
            </p:nvSpPr>
            <p:spPr>
              <a:xfrm>
                <a:off x="1334975" y="969900"/>
                <a:ext cx="68475" cy="333975"/>
              </a:xfrm>
              <a:custGeom>
                <a:avLst/>
                <a:gdLst/>
                <a:ahLst/>
                <a:cxnLst/>
                <a:rect l="l" t="t" r="r" b="b"/>
                <a:pathLst>
                  <a:path w="2739" h="13359" extrusionOk="0">
                    <a:moveTo>
                      <a:pt x="1" y="0"/>
                    </a:moveTo>
                    <a:lnTo>
                      <a:pt x="1" y="13359"/>
                    </a:lnTo>
                    <a:lnTo>
                      <a:pt x="2739" y="13359"/>
                    </a:lnTo>
                    <a:lnTo>
                      <a:pt x="2739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267" name="Google Shape;2267;p35"/>
              <p:cNvSpPr/>
              <p:nvPr/>
            </p:nvSpPr>
            <p:spPr>
              <a:xfrm>
                <a:off x="1446900" y="969900"/>
                <a:ext cx="68475" cy="333975"/>
              </a:xfrm>
              <a:custGeom>
                <a:avLst/>
                <a:gdLst/>
                <a:ahLst/>
                <a:cxnLst/>
                <a:rect l="l" t="t" r="r" b="b"/>
                <a:pathLst>
                  <a:path w="2739" h="13359" extrusionOk="0">
                    <a:moveTo>
                      <a:pt x="0" y="0"/>
                    </a:moveTo>
                    <a:lnTo>
                      <a:pt x="0" y="13359"/>
                    </a:lnTo>
                    <a:lnTo>
                      <a:pt x="2739" y="13359"/>
                    </a:lnTo>
                    <a:lnTo>
                      <a:pt x="2739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268" name="Google Shape;2268;p35"/>
              <p:cNvSpPr/>
              <p:nvPr/>
            </p:nvSpPr>
            <p:spPr>
              <a:xfrm>
                <a:off x="1811225" y="1147600"/>
                <a:ext cx="281300" cy="212250"/>
              </a:xfrm>
              <a:custGeom>
                <a:avLst/>
                <a:gdLst/>
                <a:ahLst/>
                <a:cxnLst/>
                <a:rect l="l" t="t" r="r" b="b"/>
                <a:pathLst>
                  <a:path w="11252" h="8490" extrusionOk="0">
                    <a:moveTo>
                      <a:pt x="1" y="0"/>
                    </a:moveTo>
                    <a:lnTo>
                      <a:pt x="1" y="8489"/>
                    </a:lnTo>
                    <a:lnTo>
                      <a:pt x="11252" y="8489"/>
                    </a:lnTo>
                    <a:lnTo>
                      <a:pt x="11252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269" name="Google Shape;2269;p35"/>
              <p:cNvSpPr/>
              <p:nvPr/>
            </p:nvSpPr>
            <p:spPr>
              <a:xfrm>
                <a:off x="1861525" y="969900"/>
                <a:ext cx="68500" cy="333975"/>
              </a:xfrm>
              <a:custGeom>
                <a:avLst/>
                <a:gdLst/>
                <a:ahLst/>
                <a:cxnLst/>
                <a:rect l="l" t="t" r="r" b="b"/>
                <a:pathLst>
                  <a:path w="2740" h="13359" extrusionOk="0">
                    <a:moveTo>
                      <a:pt x="1" y="0"/>
                    </a:moveTo>
                    <a:lnTo>
                      <a:pt x="1" y="13359"/>
                    </a:lnTo>
                    <a:lnTo>
                      <a:pt x="2739" y="13359"/>
                    </a:lnTo>
                    <a:lnTo>
                      <a:pt x="2739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270" name="Google Shape;2270;p35"/>
              <p:cNvSpPr/>
              <p:nvPr/>
            </p:nvSpPr>
            <p:spPr>
              <a:xfrm>
                <a:off x="1973750" y="969900"/>
                <a:ext cx="68475" cy="333975"/>
              </a:xfrm>
              <a:custGeom>
                <a:avLst/>
                <a:gdLst/>
                <a:ahLst/>
                <a:cxnLst/>
                <a:rect l="l" t="t" r="r" b="b"/>
                <a:pathLst>
                  <a:path w="2739" h="13359" extrusionOk="0">
                    <a:moveTo>
                      <a:pt x="0" y="0"/>
                    </a:moveTo>
                    <a:lnTo>
                      <a:pt x="0" y="13359"/>
                    </a:lnTo>
                    <a:lnTo>
                      <a:pt x="2739" y="13359"/>
                    </a:lnTo>
                    <a:lnTo>
                      <a:pt x="2739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271" name="Google Shape;2271;p35"/>
              <p:cNvSpPr/>
              <p:nvPr/>
            </p:nvSpPr>
            <p:spPr>
              <a:xfrm>
                <a:off x="2337775" y="1147600"/>
                <a:ext cx="281325" cy="212250"/>
              </a:xfrm>
              <a:custGeom>
                <a:avLst/>
                <a:gdLst/>
                <a:ahLst/>
                <a:cxnLst/>
                <a:rect l="l" t="t" r="r" b="b"/>
                <a:pathLst>
                  <a:path w="11253" h="8490" extrusionOk="0">
                    <a:moveTo>
                      <a:pt x="1" y="0"/>
                    </a:moveTo>
                    <a:lnTo>
                      <a:pt x="1" y="8489"/>
                    </a:lnTo>
                    <a:lnTo>
                      <a:pt x="11252" y="8489"/>
                    </a:lnTo>
                    <a:lnTo>
                      <a:pt x="11252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272" name="Google Shape;2272;p35"/>
              <p:cNvSpPr/>
              <p:nvPr/>
            </p:nvSpPr>
            <p:spPr>
              <a:xfrm>
                <a:off x="2388375" y="969900"/>
                <a:ext cx="68500" cy="333975"/>
              </a:xfrm>
              <a:custGeom>
                <a:avLst/>
                <a:gdLst/>
                <a:ahLst/>
                <a:cxnLst/>
                <a:rect l="l" t="t" r="r" b="b"/>
                <a:pathLst>
                  <a:path w="2740" h="13359" extrusionOk="0">
                    <a:moveTo>
                      <a:pt x="1" y="0"/>
                    </a:moveTo>
                    <a:lnTo>
                      <a:pt x="1" y="13359"/>
                    </a:lnTo>
                    <a:lnTo>
                      <a:pt x="2739" y="13359"/>
                    </a:lnTo>
                    <a:lnTo>
                      <a:pt x="2739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273" name="Google Shape;2273;p35"/>
              <p:cNvSpPr/>
              <p:nvPr/>
            </p:nvSpPr>
            <p:spPr>
              <a:xfrm>
                <a:off x="2500600" y="969900"/>
                <a:ext cx="68475" cy="333975"/>
              </a:xfrm>
              <a:custGeom>
                <a:avLst/>
                <a:gdLst/>
                <a:ahLst/>
                <a:cxnLst/>
                <a:rect l="l" t="t" r="r" b="b"/>
                <a:pathLst>
                  <a:path w="2739" h="13359" extrusionOk="0">
                    <a:moveTo>
                      <a:pt x="0" y="0"/>
                    </a:moveTo>
                    <a:lnTo>
                      <a:pt x="0" y="13359"/>
                    </a:lnTo>
                    <a:lnTo>
                      <a:pt x="2739" y="13359"/>
                    </a:lnTo>
                    <a:lnTo>
                      <a:pt x="2739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274" name="Google Shape;2274;p35"/>
              <p:cNvSpPr/>
              <p:nvPr/>
            </p:nvSpPr>
            <p:spPr>
              <a:xfrm>
                <a:off x="2864625" y="1147600"/>
                <a:ext cx="281325" cy="212250"/>
              </a:xfrm>
              <a:custGeom>
                <a:avLst/>
                <a:gdLst/>
                <a:ahLst/>
                <a:cxnLst/>
                <a:rect l="l" t="t" r="r" b="b"/>
                <a:pathLst>
                  <a:path w="11253" h="8490" extrusionOk="0">
                    <a:moveTo>
                      <a:pt x="1" y="0"/>
                    </a:moveTo>
                    <a:lnTo>
                      <a:pt x="1" y="8489"/>
                    </a:lnTo>
                    <a:lnTo>
                      <a:pt x="11252" y="8489"/>
                    </a:lnTo>
                    <a:lnTo>
                      <a:pt x="11252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275" name="Google Shape;2275;p35"/>
              <p:cNvSpPr/>
              <p:nvPr/>
            </p:nvSpPr>
            <p:spPr>
              <a:xfrm>
                <a:off x="2915225" y="969900"/>
                <a:ext cx="68500" cy="333975"/>
              </a:xfrm>
              <a:custGeom>
                <a:avLst/>
                <a:gdLst/>
                <a:ahLst/>
                <a:cxnLst/>
                <a:rect l="l" t="t" r="r" b="b"/>
                <a:pathLst>
                  <a:path w="2740" h="13359" extrusionOk="0">
                    <a:moveTo>
                      <a:pt x="1" y="0"/>
                    </a:moveTo>
                    <a:lnTo>
                      <a:pt x="1" y="13359"/>
                    </a:lnTo>
                    <a:lnTo>
                      <a:pt x="2739" y="13359"/>
                    </a:lnTo>
                    <a:lnTo>
                      <a:pt x="2739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276" name="Google Shape;2276;p35"/>
              <p:cNvSpPr/>
              <p:nvPr/>
            </p:nvSpPr>
            <p:spPr>
              <a:xfrm>
                <a:off x="3027150" y="969900"/>
                <a:ext cx="68475" cy="333975"/>
              </a:xfrm>
              <a:custGeom>
                <a:avLst/>
                <a:gdLst/>
                <a:ahLst/>
                <a:cxnLst/>
                <a:rect l="l" t="t" r="r" b="b"/>
                <a:pathLst>
                  <a:path w="2739" h="13359" extrusionOk="0">
                    <a:moveTo>
                      <a:pt x="1" y="0"/>
                    </a:moveTo>
                    <a:lnTo>
                      <a:pt x="1" y="13359"/>
                    </a:lnTo>
                    <a:lnTo>
                      <a:pt x="2739" y="13359"/>
                    </a:lnTo>
                    <a:lnTo>
                      <a:pt x="2739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277" name="Google Shape;2277;p35"/>
              <p:cNvSpPr/>
              <p:nvPr/>
            </p:nvSpPr>
            <p:spPr>
              <a:xfrm>
                <a:off x="3391175" y="1147600"/>
                <a:ext cx="281325" cy="212250"/>
              </a:xfrm>
              <a:custGeom>
                <a:avLst/>
                <a:gdLst/>
                <a:ahLst/>
                <a:cxnLst/>
                <a:rect l="l" t="t" r="r" b="b"/>
                <a:pathLst>
                  <a:path w="11253" h="8490" extrusionOk="0">
                    <a:moveTo>
                      <a:pt x="1" y="0"/>
                    </a:moveTo>
                    <a:lnTo>
                      <a:pt x="1" y="8489"/>
                    </a:lnTo>
                    <a:lnTo>
                      <a:pt x="11252" y="8489"/>
                    </a:lnTo>
                    <a:lnTo>
                      <a:pt x="11252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278" name="Google Shape;2278;p35"/>
              <p:cNvSpPr/>
              <p:nvPr/>
            </p:nvSpPr>
            <p:spPr>
              <a:xfrm>
                <a:off x="3441775" y="969900"/>
                <a:ext cx="68200" cy="333975"/>
              </a:xfrm>
              <a:custGeom>
                <a:avLst/>
                <a:gdLst/>
                <a:ahLst/>
                <a:cxnLst/>
                <a:rect l="l" t="t" r="r" b="b"/>
                <a:pathLst>
                  <a:path w="2728" h="13359" extrusionOk="0">
                    <a:moveTo>
                      <a:pt x="1" y="0"/>
                    </a:moveTo>
                    <a:lnTo>
                      <a:pt x="1" y="13359"/>
                    </a:lnTo>
                    <a:lnTo>
                      <a:pt x="2728" y="13359"/>
                    </a:lnTo>
                    <a:lnTo>
                      <a:pt x="2728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279" name="Google Shape;2279;p35"/>
              <p:cNvSpPr/>
              <p:nvPr/>
            </p:nvSpPr>
            <p:spPr>
              <a:xfrm>
                <a:off x="3554000" y="969900"/>
                <a:ext cx="68500" cy="333975"/>
              </a:xfrm>
              <a:custGeom>
                <a:avLst/>
                <a:gdLst/>
                <a:ahLst/>
                <a:cxnLst/>
                <a:rect l="l" t="t" r="r" b="b"/>
                <a:pathLst>
                  <a:path w="2740" h="13359" extrusionOk="0">
                    <a:moveTo>
                      <a:pt x="1" y="0"/>
                    </a:moveTo>
                    <a:lnTo>
                      <a:pt x="1" y="13359"/>
                    </a:lnTo>
                    <a:lnTo>
                      <a:pt x="2739" y="13359"/>
                    </a:lnTo>
                    <a:lnTo>
                      <a:pt x="2739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280" name="Google Shape;2280;p35"/>
              <p:cNvSpPr/>
              <p:nvPr/>
            </p:nvSpPr>
            <p:spPr>
              <a:xfrm>
                <a:off x="3918025" y="1147600"/>
                <a:ext cx="281025" cy="212250"/>
              </a:xfrm>
              <a:custGeom>
                <a:avLst/>
                <a:gdLst/>
                <a:ahLst/>
                <a:cxnLst/>
                <a:rect l="l" t="t" r="r" b="b"/>
                <a:pathLst>
                  <a:path w="11241" h="8490" extrusionOk="0">
                    <a:moveTo>
                      <a:pt x="1" y="0"/>
                    </a:moveTo>
                    <a:lnTo>
                      <a:pt x="1" y="8489"/>
                    </a:lnTo>
                    <a:lnTo>
                      <a:pt x="11240" y="8489"/>
                    </a:lnTo>
                    <a:lnTo>
                      <a:pt x="11240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281" name="Google Shape;2281;p35"/>
              <p:cNvSpPr/>
              <p:nvPr/>
            </p:nvSpPr>
            <p:spPr>
              <a:xfrm>
                <a:off x="3968350" y="969900"/>
                <a:ext cx="68475" cy="333975"/>
              </a:xfrm>
              <a:custGeom>
                <a:avLst/>
                <a:gdLst/>
                <a:ahLst/>
                <a:cxnLst/>
                <a:rect l="l" t="t" r="r" b="b"/>
                <a:pathLst>
                  <a:path w="2739" h="13359" extrusionOk="0">
                    <a:moveTo>
                      <a:pt x="0" y="0"/>
                    </a:moveTo>
                    <a:lnTo>
                      <a:pt x="0" y="13359"/>
                    </a:lnTo>
                    <a:lnTo>
                      <a:pt x="2739" y="13359"/>
                    </a:lnTo>
                    <a:lnTo>
                      <a:pt x="2739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282" name="Google Shape;2282;p35"/>
              <p:cNvSpPr/>
              <p:nvPr/>
            </p:nvSpPr>
            <p:spPr>
              <a:xfrm>
                <a:off x="4080550" y="969900"/>
                <a:ext cx="68500" cy="333975"/>
              </a:xfrm>
              <a:custGeom>
                <a:avLst/>
                <a:gdLst/>
                <a:ahLst/>
                <a:cxnLst/>
                <a:rect l="l" t="t" r="r" b="b"/>
                <a:pathLst>
                  <a:path w="2740" h="13359" extrusionOk="0">
                    <a:moveTo>
                      <a:pt x="1" y="0"/>
                    </a:moveTo>
                    <a:lnTo>
                      <a:pt x="1" y="13359"/>
                    </a:lnTo>
                    <a:lnTo>
                      <a:pt x="2739" y="13359"/>
                    </a:lnTo>
                    <a:lnTo>
                      <a:pt x="2739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283" name="Google Shape;2283;p35"/>
              <p:cNvSpPr/>
              <p:nvPr/>
            </p:nvSpPr>
            <p:spPr>
              <a:xfrm>
                <a:off x="4444600" y="1147600"/>
                <a:ext cx="281300" cy="212250"/>
              </a:xfrm>
              <a:custGeom>
                <a:avLst/>
                <a:gdLst/>
                <a:ahLst/>
                <a:cxnLst/>
                <a:rect l="l" t="t" r="r" b="b"/>
                <a:pathLst>
                  <a:path w="11252" h="8490" extrusionOk="0">
                    <a:moveTo>
                      <a:pt x="0" y="0"/>
                    </a:moveTo>
                    <a:lnTo>
                      <a:pt x="0" y="8489"/>
                    </a:lnTo>
                    <a:lnTo>
                      <a:pt x="11252" y="8489"/>
                    </a:lnTo>
                    <a:lnTo>
                      <a:pt x="11252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284" name="Google Shape;2284;p35"/>
              <p:cNvSpPr/>
              <p:nvPr/>
            </p:nvSpPr>
            <p:spPr>
              <a:xfrm>
                <a:off x="4495200" y="969900"/>
                <a:ext cx="68475" cy="333975"/>
              </a:xfrm>
              <a:custGeom>
                <a:avLst/>
                <a:gdLst/>
                <a:ahLst/>
                <a:cxnLst/>
                <a:rect l="l" t="t" r="r" b="b"/>
                <a:pathLst>
                  <a:path w="2739" h="13359" extrusionOk="0">
                    <a:moveTo>
                      <a:pt x="0" y="0"/>
                    </a:moveTo>
                    <a:lnTo>
                      <a:pt x="0" y="13359"/>
                    </a:lnTo>
                    <a:lnTo>
                      <a:pt x="2739" y="13359"/>
                    </a:lnTo>
                    <a:lnTo>
                      <a:pt x="2739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285" name="Google Shape;2285;p35"/>
              <p:cNvSpPr/>
              <p:nvPr/>
            </p:nvSpPr>
            <p:spPr>
              <a:xfrm>
                <a:off x="4607400" y="969900"/>
                <a:ext cx="68500" cy="333975"/>
              </a:xfrm>
              <a:custGeom>
                <a:avLst/>
                <a:gdLst/>
                <a:ahLst/>
                <a:cxnLst/>
                <a:rect l="l" t="t" r="r" b="b"/>
                <a:pathLst>
                  <a:path w="2740" h="13359" extrusionOk="0">
                    <a:moveTo>
                      <a:pt x="1" y="0"/>
                    </a:moveTo>
                    <a:lnTo>
                      <a:pt x="1" y="13359"/>
                    </a:lnTo>
                    <a:lnTo>
                      <a:pt x="2739" y="13359"/>
                    </a:lnTo>
                    <a:lnTo>
                      <a:pt x="2739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286" name="Google Shape;2286;p35"/>
              <p:cNvSpPr/>
              <p:nvPr/>
            </p:nvSpPr>
            <p:spPr>
              <a:xfrm>
                <a:off x="4971150" y="1147600"/>
                <a:ext cx="281300" cy="212250"/>
              </a:xfrm>
              <a:custGeom>
                <a:avLst/>
                <a:gdLst/>
                <a:ahLst/>
                <a:cxnLst/>
                <a:rect l="l" t="t" r="r" b="b"/>
                <a:pathLst>
                  <a:path w="11252" h="8490" extrusionOk="0">
                    <a:moveTo>
                      <a:pt x="0" y="0"/>
                    </a:moveTo>
                    <a:lnTo>
                      <a:pt x="0" y="8489"/>
                    </a:lnTo>
                    <a:lnTo>
                      <a:pt x="11252" y="8489"/>
                    </a:lnTo>
                    <a:lnTo>
                      <a:pt x="11252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287" name="Google Shape;2287;p35"/>
              <p:cNvSpPr/>
              <p:nvPr/>
            </p:nvSpPr>
            <p:spPr>
              <a:xfrm>
                <a:off x="5021750" y="969900"/>
                <a:ext cx="68475" cy="333975"/>
              </a:xfrm>
              <a:custGeom>
                <a:avLst/>
                <a:gdLst/>
                <a:ahLst/>
                <a:cxnLst/>
                <a:rect l="l" t="t" r="r" b="b"/>
                <a:pathLst>
                  <a:path w="2739" h="13359" extrusionOk="0">
                    <a:moveTo>
                      <a:pt x="0" y="0"/>
                    </a:moveTo>
                    <a:lnTo>
                      <a:pt x="0" y="13359"/>
                    </a:lnTo>
                    <a:lnTo>
                      <a:pt x="2739" y="13359"/>
                    </a:lnTo>
                    <a:lnTo>
                      <a:pt x="2739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288" name="Google Shape;2288;p35"/>
              <p:cNvSpPr/>
              <p:nvPr/>
            </p:nvSpPr>
            <p:spPr>
              <a:xfrm>
                <a:off x="5134250" y="969900"/>
                <a:ext cx="68500" cy="333975"/>
              </a:xfrm>
              <a:custGeom>
                <a:avLst/>
                <a:gdLst/>
                <a:ahLst/>
                <a:cxnLst/>
                <a:rect l="l" t="t" r="r" b="b"/>
                <a:pathLst>
                  <a:path w="2740" h="13359" extrusionOk="0">
                    <a:moveTo>
                      <a:pt x="1" y="0"/>
                    </a:moveTo>
                    <a:lnTo>
                      <a:pt x="1" y="13359"/>
                    </a:lnTo>
                    <a:lnTo>
                      <a:pt x="2739" y="13359"/>
                    </a:lnTo>
                    <a:lnTo>
                      <a:pt x="2739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289" name="Google Shape;2289;p35"/>
              <p:cNvSpPr/>
              <p:nvPr/>
            </p:nvSpPr>
            <p:spPr>
              <a:xfrm>
                <a:off x="5498000" y="1147600"/>
                <a:ext cx="281300" cy="212250"/>
              </a:xfrm>
              <a:custGeom>
                <a:avLst/>
                <a:gdLst/>
                <a:ahLst/>
                <a:cxnLst/>
                <a:rect l="l" t="t" r="r" b="b"/>
                <a:pathLst>
                  <a:path w="11252" h="8490" extrusionOk="0">
                    <a:moveTo>
                      <a:pt x="0" y="0"/>
                    </a:moveTo>
                    <a:lnTo>
                      <a:pt x="0" y="8489"/>
                    </a:lnTo>
                    <a:lnTo>
                      <a:pt x="11252" y="8489"/>
                    </a:lnTo>
                    <a:lnTo>
                      <a:pt x="11252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290" name="Google Shape;2290;p35"/>
              <p:cNvSpPr/>
              <p:nvPr/>
            </p:nvSpPr>
            <p:spPr>
              <a:xfrm>
                <a:off x="5548600" y="969900"/>
                <a:ext cx="68475" cy="333975"/>
              </a:xfrm>
              <a:custGeom>
                <a:avLst/>
                <a:gdLst/>
                <a:ahLst/>
                <a:cxnLst/>
                <a:rect l="l" t="t" r="r" b="b"/>
                <a:pathLst>
                  <a:path w="2739" h="13359" extrusionOk="0">
                    <a:moveTo>
                      <a:pt x="0" y="0"/>
                    </a:moveTo>
                    <a:lnTo>
                      <a:pt x="0" y="13359"/>
                    </a:lnTo>
                    <a:lnTo>
                      <a:pt x="2739" y="13359"/>
                    </a:lnTo>
                    <a:lnTo>
                      <a:pt x="2739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291" name="Google Shape;2291;p35"/>
              <p:cNvSpPr/>
              <p:nvPr/>
            </p:nvSpPr>
            <p:spPr>
              <a:xfrm>
                <a:off x="5660825" y="969900"/>
                <a:ext cx="68475" cy="333975"/>
              </a:xfrm>
              <a:custGeom>
                <a:avLst/>
                <a:gdLst/>
                <a:ahLst/>
                <a:cxnLst/>
                <a:rect l="l" t="t" r="r" b="b"/>
                <a:pathLst>
                  <a:path w="2739" h="13359" extrusionOk="0">
                    <a:moveTo>
                      <a:pt x="0" y="0"/>
                    </a:moveTo>
                    <a:lnTo>
                      <a:pt x="0" y="13359"/>
                    </a:lnTo>
                    <a:lnTo>
                      <a:pt x="2739" y="13359"/>
                    </a:lnTo>
                    <a:lnTo>
                      <a:pt x="2739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292" name="Google Shape;2292;p35"/>
              <p:cNvSpPr/>
              <p:nvPr/>
            </p:nvSpPr>
            <p:spPr>
              <a:xfrm>
                <a:off x="6024850" y="1147600"/>
                <a:ext cx="281300" cy="212250"/>
              </a:xfrm>
              <a:custGeom>
                <a:avLst/>
                <a:gdLst/>
                <a:ahLst/>
                <a:cxnLst/>
                <a:rect l="l" t="t" r="r" b="b"/>
                <a:pathLst>
                  <a:path w="11252" h="8490" extrusionOk="0">
                    <a:moveTo>
                      <a:pt x="0" y="0"/>
                    </a:moveTo>
                    <a:lnTo>
                      <a:pt x="0" y="8489"/>
                    </a:lnTo>
                    <a:lnTo>
                      <a:pt x="11252" y="8489"/>
                    </a:lnTo>
                    <a:lnTo>
                      <a:pt x="11252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293" name="Google Shape;2293;p35"/>
              <p:cNvSpPr/>
              <p:nvPr/>
            </p:nvSpPr>
            <p:spPr>
              <a:xfrm>
                <a:off x="6075150" y="969900"/>
                <a:ext cx="68475" cy="333975"/>
              </a:xfrm>
              <a:custGeom>
                <a:avLst/>
                <a:gdLst/>
                <a:ahLst/>
                <a:cxnLst/>
                <a:rect l="l" t="t" r="r" b="b"/>
                <a:pathLst>
                  <a:path w="2739" h="13359" extrusionOk="0">
                    <a:moveTo>
                      <a:pt x="1" y="0"/>
                    </a:moveTo>
                    <a:lnTo>
                      <a:pt x="1" y="13359"/>
                    </a:lnTo>
                    <a:lnTo>
                      <a:pt x="2739" y="13359"/>
                    </a:lnTo>
                    <a:lnTo>
                      <a:pt x="2739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294" name="Google Shape;2294;p35"/>
              <p:cNvSpPr/>
              <p:nvPr/>
            </p:nvSpPr>
            <p:spPr>
              <a:xfrm>
                <a:off x="6187675" y="969900"/>
                <a:ext cx="68175" cy="333975"/>
              </a:xfrm>
              <a:custGeom>
                <a:avLst/>
                <a:gdLst/>
                <a:ahLst/>
                <a:cxnLst/>
                <a:rect l="l" t="t" r="r" b="b"/>
                <a:pathLst>
                  <a:path w="2727" h="13359" extrusionOk="0">
                    <a:moveTo>
                      <a:pt x="0" y="0"/>
                    </a:moveTo>
                    <a:lnTo>
                      <a:pt x="0" y="13359"/>
                    </a:lnTo>
                    <a:lnTo>
                      <a:pt x="2727" y="13359"/>
                    </a:lnTo>
                    <a:lnTo>
                      <a:pt x="2727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295" name="Google Shape;2295;p35"/>
              <p:cNvSpPr/>
              <p:nvPr/>
            </p:nvSpPr>
            <p:spPr>
              <a:xfrm>
                <a:off x="6551400" y="1147600"/>
                <a:ext cx="281300" cy="212250"/>
              </a:xfrm>
              <a:custGeom>
                <a:avLst/>
                <a:gdLst/>
                <a:ahLst/>
                <a:cxnLst/>
                <a:rect l="l" t="t" r="r" b="b"/>
                <a:pathLst>
                  <a:path w="11252" h="8490" extrusionOk="0">
                    <a:moveTo>
                      <a:pt x="1" y="0"/>
                    </a:moveTo>
                    <a:lnTo>
                      <a:pt x="1" y="8489"/>
                    </a:lnTo>
                    <a:lnTo>
                      <a:pt x="11252" y="8489"/>
                    </a:lnTo>
                    <a:lnTo>
                      <a:pt x="11252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296" name="Google Shape;2296;p35"/>
              <p:cNvSpPr/>
              <p:nvPr/>
            </p:nvSpPr>
            <p:spPr>
              <a:xfrm>
                <a:off x="6602000" y="969900"/>
                <a:ext cx="68500" cy="333975"/>
              </a:xfrm>
              <a:custGeom>
                <a:avLst/>
                <a:gdLst/>
                <a:ahLst/>
                <a:cxnLst/>
                <a:rect l="l" t="t" r="r" b="b"/>
                <a:pathLst>
                  <a:path w="2740" h="13359" extrusionOk="0">
                    <a:moveTo>
                      <a:pt x="1" y="0"/>
                    </a:moveTo>
                    <a:lnTo>
                      <a:pt x="1" y="13359"/>
                    </a:lnTo>
                    <a:lnTo>
                      <a:pt x="2739" y="13359"/>
                    </a:lnTo>
                    <a:lnTo>
                      <a:pt x="2739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297" name="Google Shape;2297;p35"/>
              <p:cNvSpPr/>
              <p:nvPr/>
            </p:nvSpPr>
            <p:spPr>
              <a:xfrm>
                <a:off x="6714225" y="969900"/>
                <a:ext cx="68475" cy="333975"/>
              </a:xfrm>
              <a:custGeom>
                <a:avLst/>
                <a:gdLst/>
                <a:ahLst/>
                <a:cxnLst/>
                <a:rect l="l" t="t" r="r" b="b"/>
                <a:pathLst>
                  <a:path w="2739" h="13359" extrusionOk="0">
                    <a:moveTo>
                      <a:pt x="0" y="0"/>
                    </a:moveTo>
                    <a:lnTo>
                      <a:pt x="0" y="13359"/>
                    </a:lnTo>
                    <a:lnTo>
                      <a:pt x="2739" y="13359"/>
                    </a:lnTo>
                    <a:lnTo>
                      <a:pt x="2739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</p:grpSp>
      </p:grpSp>
      <p:grpSp>
        <p:nvGrpSpPr>
          <p:cNvPr id="2311" name="Google Shape;2311;p35"/>
          <p:cNvGrpSpPr/>
          <p:nvPr/>
        </p:nvGrpSpPr>
        <p:grpSpPr>
          <a:xfrm rot="-4011279">
            <a:off x="24300" y="457908"/>
            <a:ext cx="584247" cy="393286"/>
            <a:chOff x="2036625" y="1283600"/>
            <a:chExt cx="333450" cy="224450"/>
          </a:xfrm>
        </p:grpSpPr>
        <p:sp>
          <p:nvSpPr>
            <p:cNvPr id="2312" name="Google Shape;2312;p35"/>
            <p:cNvSpPr/>
            <p:nvPr/>
          </p:nvSpPr>
          <p:spPr>
            <a:xfrm>
              <a:off x="2161050" y="1309575"/>
              <a:ext cx="91125" cy="62200"/>
            </a:xfrm>
            <a:custGeom>
              <a:avLst/>
              <a:gdLst/>
              <a:ahLst/>
              <a:cxnLst/>
              <a:rect l="l" t="t" r="r" b="b"/>
              <a:pathLst>
                <a:path w="3645" h="2488" extrusionOk="0">
                  <a:moveTo>
                    <a:pt x="194" y="1"/>
                  </a:moveTo>
                  <a:cubicBezTo>
                    <a:pt x="101" y="1"/>
                    <a:pt x="1" y="117"/>
                    <a:pt x="60" y="206"/>
                  </a:cubicBezTo>
                  <a:cubicBezTo>
                    <a:pt x="1061" y="1107"/>
                    <a:pt x="2262" y="1774"/>
                    <a:pt x="3363" y="2474"/>
                  </a:cubicBezTo>
                  <a:cubicBezTo>
                    <a:pt x="3386" y="2484"/>
                    <a:pt x="3409" y="2488"/>
                    <a:pt x="3430" y="2488"/>
                  </a:cubicBezTo>
                  <a:cubicBezTo>
                    <a:pt x="3562" y="2488"/>
                    <a:pt x="3644" y="2332"/>
                    <a:pt x="3530" y="2274"/>
                  </a:cubicBezTo>
                  <a:cubicBezTo>
                    <a:pt x="2496" y="1474"/>
                    <a:pt x="1395" y="540"/>
                    <a:pt x="227" y="6"/>
                  </a:cubicBezTo>
                  <a:cubicBezTo>
                    <a:pt x="217" y="2"/>
                    <a:pt x="205" y="1"/>
                    <a:pt x="19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3" name="Google Shape;2313;p35"/>
            <p:cNvSpPr/>
            <p:nvPr/>
          </p:nvSpPr>
          <p:spPr>
            <a:xfrm>
              <a:off x="2187625" y="1317500"/>
              <a:ext cx="51900" cy="71475"/>
            </a:xfrm>
            <a:custGeom>
              <a:avLst/>
              <a:gdLst/>
              <a:ahLst/>
              <a:cxnLst/>
              <a:rect l="l" t="t" r="r" b="b"/>
              <a:pathLst>
                <a:path w="2076" h="2859" extrusionOk="0">
                  <a:moveTo>
                    <a:pt x="1955" y="0"/>
                  </a:moveTo>
                  <a:cubicBezTo>
                    <a:pt x="1935" y="0"/>
                    <a:pt x="1916" y="7"/>
                    <a:pt x="1900" y="23"/>
                  </a:cubicBezTo>
                  <a:cubicBezTo>
                    <a:pt x="1232" y="857"/>
                    <a:pt x="599" y="1791"/>
                    <a:pt x="65" y="2658"/>
                  </a:cubicBezTo>
                  <a:cubicBezTo>
                    <a:pt x="1" y="2765"/>
                    <a:pt x="60" y="2858"/>
                    <a:pt x="146" y="2858"/>
                  </a:cubicBezTo>
                  <a:cubicBezTo>
                    <a:pt x="194" y="2858"/>
                    <a:pt x="251" y="2829"/>
                    <a:pt x="298" y="2758"/>
                  </a:cubicBezTo>
                  <a:cubicBezTo>
                    <a:pt x="932" y="1924"/>
                    <a:pt x="1499" y="1023"/>
                    <a:pt x="2000" y="89"/>
                  </a:cubicBezTo>
                  <a:cubicBezTo>
                    <a:pt x="2076" y="64"/>
                    <a:pt x="2017" y="0"/>
                    <a:pt x="195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4" name="Google Shape;2314;p35"/>
            <p:cNvSpPr/>
            <p:nvPr/>
          </p:nvSpPr>
          <p:spPr>
            <a:xfrm>
              <a:off x="2207575" y="1296950"/>
              <a:ext cx="16700" cy="105550"/>
            </a:xfrm>
            <a:custGeom>
              <a:avLst/>
              <a:gdLst/>
              <a:ahLst/>
              <a:cxnLst/>
              <a:rect l="l" t="t" r="r" b="b"/>
              <a:pathLst>
                <a:path w="668" h="4222" extrusionOk="0">
                  <a:moveTo>
                    <a:pt x="139" y="0"/>
                  </a:moveTo>
                  <a:cubicBezTo>
                    <a:pt x="91" y="0"/>
                    <a:pt x="34" y="33"/>
                    <a:pt x="34" y="111"/>
                  </a:cubicBezTo>
                  <a:cubicBezTo>
                    <a:pt x="1" y="1345"/>
                    <a:pt x="1" y="2946"/>
                    <a:pt x="334" y="4147"/>
                  </a:cubicBezTo>
                  <a:cubicBezTo>
                    <a:pt x="348" y="4200"/>
                    <a:pt x="377" y="4222"/>
                    <a:pt x="407" y="4222"/>
                  </a:cubicBezTo>
                  <a:cubicBezTo>
                    <a:pt x="453" y="4222"/>
                    <a:pt x="501" y="4174"/>
                    <a:pt x="501" y="4114"/>
                  </a:cubicBezTo>
                  <a:cubicBezTo>
                    <a:pt x="668" y="2846"/>
                    <a:pt x="434" y="1312"/>
                    <a:pt x="201" y="44"/>
                  </a:cubicBezTo>
                  <a:cubicBezTo>
                    <a:pt x="201" y="16"/>
                    <a:pt x="172" y="0"/>
                    <a:pt x="13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5" name="Google Shape;2315;p35"/>
            <p:cNvSpPr/>
            <p:nvPr/>
          </p:nvSpPr>
          <p:spPr>
            <a:xfrm>
              <a:off x="2156700" y="1337025"/>
              <a:ext cx="117625" cy="23575"/>
            </a:xfrm>
            <a:custGeom>
              <a:avLst/>
              <a:gdLst/>
              <a:ahLst/>
              <a:cxnLst/>
              <a:rect l="l" t="t" r="r" b="b"/>
              <a:pathLst>
                <a:path w="4705" h="943" extrusionOk="0">
                  <a:moveTo>
                    <a:pt x="4254" y="0"/>
                  </a:moveTo>
                  <a:cubicBezTo>
                    <a:pt x="2895" y="0"/>
                    <a:pt x="1448" y="310"/>
                    <a:pt x="168" y="676"/>
                  </a:cubicBezTo>
                  <a:cubicBezTo>
                    <a:pt x="1" y="709"/>
                    <a:pt x="34" y="943"/>
                    <a:pt x="201" y="943"/>
                  </a:cubicBezTo>
                  <a:cubicBezTo>
                    <a:pt x="1669" y="743"/>
                    <a:pt x="3203" y="509"/>
                    <a:pt x="4604" y="109"/>
                  </a:cubicBezTo>
                  <a:cubicBezTo>
                    <a:pt x="4704" y="109"/>
                    <a:pt x="4704" y="9"/>
                    <a:pt x="4638" y="9"/>
                  </a:cubicBezTo>
                  <a:cubicBezTo>
                    <a:pt x="4511" y="3"/>
                    <a:pt x="4383" y="0"/>
                    <a:pt x="425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6" name="Google Shape;2316;p35"/>
            <p:cNvSpPr/>
            <p:nvPr/>
          </p:nvSpPr>
          <p:spPr>
            <a:xfrm>
              <a:off x="2318500" y="1414650"/>
              <a:ext cx="33375" cy="92325"/>
            </a:xfrm>
            <a:custGeom>
              <a:avLst/>
              <a:gdLst/>
              <a:ahLst/>
              <a:cxnLst/>
              <a:rect l="l" t="t" r="r" b="b"/>
              <a:pathLst>
                <a:path w="1335" h="3693" extrusionOk="0">
                  <a:moveTo>
                    <a:pt x="1237" y="0"/>
                  </a:moveTo>
                  <a:cubicBezTo>
                    <a:pt x="1208" y="0"/>
                    <a:pt x="1180" y="22"/>
                    <a:pt x="1168" y="73"/>
                  </a:cubicBezTo>
                  <a:cubicBezTo>
                    <a:pt x="901" y="640"/>
                    <a:pt x="734" y="1240"/>
                    <a:pt x="534" y="1807"/>
                  </a:cubicBezTo>
                  <a:cubicBezTo>
                    <a:pt x="334" y="2408"/>
                    <a:pt x="67" y="2975"/>
                    <a:pt x="0" y="3609"/>
                  </a:cubicBezTo>
                  <a:cubicBezTo>
                    <a:pt x="0" y="3651"/>
                    <a:pt x="40" y="3693"/>
                    <a:pt x="87" y="3693"/>
                  </a:cubicBezTo>
                  <a:cubicBezTo>
                    <a:pt x="113" y="3693"/>
                    <a:pt x="142" y="3679"/>
                    <a:pt x="167" y="3642"/>
                  </a:cubicBezTo>
                  <a:cubicBezTo>
                    <a:pt x="434" y="3142"/>
                    <a:pt x="567" y="2575"/>
                    <a:pt x="734" y="2007"/>
                  </a:cubicBezTo>
                  <a:cubicBezTo>
                    <a:pt x="934" y="1374"/>
                    <a:pt x="1168" y="773"/>
                    <a:pt x="1335" y="139"/>
                  </a:cubicBezTo>
                  <a:cubicBezTo>
                    <a:pt x="1335" y="57"/>
                    <a:pt x="1284" y="0"/>
                    <a:pt x="123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7" name="Google Shape;2317;p35"/>
            <p:cNvSpPr/>
            <p:nvPr/>
          </p:nvSpPr>
          <p:spPr>
            <a:xfrm>
              <a:off x="2294950" y="1444800"/>
              <a:ext cx="67625" cy="36000"/>
            </a:xfrm>
            <a:custGeom>
              <a:avLst/>
              <a:gdLst/>
              <a:ahLst/>
              <a:cxnLst/>
              <a:rect l="l" t="t" r="r" b="b"/>
              <a:pathLst>
                <a:path w="2705" h="1440" extrusionOk="0">
                  <a:moveTo>
                    <a:pt x="308" y="1"/>
                  </a:moveTo>
                  <a:cubicBezTo>
                    <a:pt x="305" y="10"/>
                    <a:pt x="302" y="19"/>
                    <a:pt x="297" y="28"/>
                  </a:cubicBezTo>
                  <a:lnTo>
                    <a:pt x="297" y="28"/>
                  </a:lnTo>
                  <a:cubicBezTo>
                    <a:pt x="275" y="17"/>
                    <a:pt x="253" y="12"/>
                    <a:pt x="232" y="12"/>
                  </a:cubicBezTo>
                  <a:cubicBezTo>
                    <a:pt x="98" y="12"/>
                    <a:pt x="1" y="211"/>
                    <a:pt x="142" y="268"/>
                  </a:cubicBezTo>
                  <a:cubicBezTo>
                    <a:pt x="142" y="268"/>
                    <a:pt x="142" y="268"/>
                    <a:pt x="142" y="268"/>
                  </a:cubicBezTo>
                  <a:lnTo>
                    <a:pt x="142" y="268"/>
                  </a:lnTo>
                  <a:cubicBezTo>
                    <a:pt x="203" y="314"/>
                    <a:pt x="243" y="339"/>
                    <a:pt x="282" y="355"/>
                  </a:cubicBezTo>
                  <a:lnTo>
                    <a:pt x="282" y="355"/>
                  </a:lnTo>
                  <a:cubicBezTo>
                    <a:pt x="981" y="785"/>
                    <a:pt x="1762" y="1154"/>
                    <a:pt x="2543" y="1435"/>
                  </a:cubicBezTo>
                  <a:cubicBezTo>
                    <a:pt x="2555" y="1438"/>
                    <a:pt x="2567" y="1440"/>
                    <a:pt x="2577" y="1440"/>
                  </a:cubicBezTo>
                  <a:cubicBezTo>
                    <a:pt x="2682" y="1440"/>
                    <a:pt x="2704" y="1299"/>
                    <a:pt x="2643" y="1268"/>
                  </a:cubicBezTo>
                  <a:cubicBezTo>
                    <a:pt x="1962" y="782"/>
                    <a:pt x="1155" y="390"/>
                    <a:pt x="375" y="62"/>
                  </a:cubicBezTo>
                  <a:lnTo>
                    <a:pt x="375" y="62"/>
                  </a:lnTo>
                  <a:cubicBezTo>
                    <a:pt x="352" y="41"/>
                    <a:pt x="329" y="21"/>
                    <a:pt x="30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8" name="Google Shape;2318;p35"/>
            <p:cNvSpPr/>
            <p:nvPr/>
          </p:nvSpPr>
          <p:spPr>
            <a:xfrm>
              <a:off x="2290275" y="1438750"/>
              <a:ext cx="79800" cy="61225"/>
            </a:xfrm>
            <a:custGeom>
              <a:avLst/>
              <a:gdLst/>
              <a:ahLst/>
              <a:cxnLst/>
              <a:rect l="l" t="t" r="r" b="b"/>
              <a:pathLst>
                <a:path w="3192" h="2449" extrusionOk="0">
                  <a:moveTo>
                    <a:pt x="3099" y="1"/>
                  </a:moveTo>
                  <a:cubicBezTo>
                    <a:pt x="3088" y="1"/>
                    <a:pt x="3076" y="3"/>
                    <a:pt x="3064" y="9"/>
                  </a:cubicBezTo>
                  <a:cubicBezTo>
                    <a:pt x="2530" y="343"/>
                    <a:pt x="1997" y="777"/>
                    <a:pt x="1496" y="1144"/>
                  </a:cubicBezTo>
                  <a:cubicBezTo>
                    <a:pt x="1029" y="1477"/>
                    <a:pt x="495" y="1811"/>
                    <a:pt x="62" y="2211"/>
                  </a:cubicBezTo>
                  <a:cubicBezTo>
                    <a:pt x="1" y="2302"/>
                    <a:pt x="106" y="2449"/>
                    <a:pt x="201" y="2449"/>
                  </a:cubicBezTo>
                  <a:cubicBezTo>
                    <a:pt x="211" y="2449"/>
                    <a:pt x="220" y="2447"/>
                    <a:pt x="229" y="2444"/>
                  </a:cubicBezTo>
                  <a:cubicBezTo>
                    <a:pt x="829" y="2144"/>
                    <a:pt x="1329" y="1677"/>
                    <a:pt x="1830" y="1310"/>
                  </a:cubicBezTo>
                  <a:cubicBezTo>
                    <a:pt x="2297" y="943"/>
                    <a:pt x="2730" y="610"/>
                    <a:pt x="3164" y="143"/>
                  </a:cubicBezTo>
                  <a:cubicBezTo>
                    <a:pt x="3191" y="60"/>
                    <a:pt x="3151" y="1"/>
                    <a:pt x="309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9" name="Google Shape;2319;p35"/>
            <p:cNvSpPr/>
            <p:nvPr/>
          </p:nvSpPr>
          <p:spPr>
            <a:xfrm>
              <a:off x="2315150" y="1422175"/>
              <a:ext cx="36725" cy="85875"/>
            </a:xfrm>
            <a:custGeom>
              <a:avLst/>
              <a:gdLst/>
              <a:ahLst/>
              <a:cxnLst/>
              <a:rect l="l" t="t" r="r" b="b"/>
              <a:pathLst>
                <a:path w="1469" h="3435" extrusionOk="0">
                  <a:moveTo>
                    <a:pt x="93" y="1"/>
                  </a:moveTo>
                  <a:cubicBezTo>
                    <a:pt x="74" y="1"/>
                    <a:pt x="55" y="2"/>
                    <a:pt x="34" y="5"/>
                  </a:cubicBezTo>
                  <a:cubicBezTo>
                    <a:pt x="1" y="5"/>
                    <a:pt x="1" y="172"/>
                    <a:pt x="68" y="172"/>
                  </a:cubicBezTo>
                  <a:cubicBezTo>
                    <a:pt x="401" y="272"/>
                    <a:pt x="735" y="1640"/>
                    <a:pt x="835" y="1940"/>
                  </a:cubicBezTo>
                  <a:cubicBezTo>
                    <a:pt x="1002" y="2440"/>
                    <a:pt x="1068" y="2941"/>
                    <a:pt x="1335" y="3374"/>
                  </a:cubicBezTo>
                  <a:cubicBezTo>
                    <a:pt x="1349" y="3416"/>
                    <a:pt x="1375" y="3435"/>
                    <a:pt x="1400" y="3435"/>
                  </a:cubicBezTo>
                  <a:cubicBezTo>
                    <a:pt x="1435" y="3435"/>
                    <a:pt x="1469" y="3399"/>
                    <a:pt x="1469" y="3341"/>
                  </a:cubicBezTo>
                  <a:cubicBezTo>
                    <a:pt x="1469" y="2507"/>
                    <a:pt x="1035" y="1640"/>
                    <a:pt x="701" y="873"/>
                  </a:cubicBezTo>
                  <a:cubicBezTo>
                    <a:pt x="574" y="618"/>
                    <a:pt x="477" y="1"/>
                    <a:pt x="9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0" name="Google Shape;2320;p35"/>
            <p:cNvSpPr/>
            <p:nvPr/>
          </p:nvSpPr>
          <p:spPr>
            <a:xfrm>
              <a:off x="2074150" y="1283600"/>
              <a:ext cx="20425" cy="14475"/>
            </a:xfrm>
            <a:custGeom>
              <a:avLst/>
              <a:gdLst/>
              <a:ahLst/>
              <a:cxnLst/>
              <a:rect l="l" t="t" r="r" b="b"/>
              <a:pathLst>
                <a:path w="817" h="579" extrusionOk="0">
                  <a:moveTo>
                    <a:pt x="393" y="0"/>
                  </a:moveTo>
                  <a:cubicBezTo>
                    <a:pt x="351" y="0"/>
                    <a:pt x="309" y="13"/>
                    <a:pt x="267" y="44"/>
                  </a:cubicBezTo>
                  <a:cubicBezTo>
                    <a:pt x="201" y="44"/>
                    <a:pt x="167" y="78"/>
                    <a:pt x="134" y="144"/>
                  </a:cubicBezTo>
                  <a:cubicBezTo>
                    <a:pt x="1" y="345"/>
                    <a:pt x="134" y="578"/>
                    <a:pt x="368" y="578"/>
                  </a:cubicBezTo>
                  <a:cubicBezTo>
                    <a:pt x="401" y="578"/>
                    <a:pt x="468" y="578"/>
                    <a:pt x="534" y="545"/>
                  </a:cubicBezTo>
                  <a:cubicBezTo>
                    <a:pt x="816" y="404"/>
                    <a:pt x="621" y="0"/>
                    <a:pt x="39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1" name="Google Shape;2321;p35"/>
            <p:cNvSpPr/>
            <p:nvPr/>
          </p:nvSpPr>
          <p:spPr>
            <a:xfrm>
              <a:off x="2036625" y="1335575"/>
              <a:ext cx="17550" cy="14200"/>
            </a:xfrm>
            <a:custGeom>
              <a:avLst/>
              <a:gdLst/>
              <a:ahLst/>
              <a:cxnLst/>
              <a:rect l="l" t="t" r="r" b="b"/>
              <a:pathLst>
                <a:path w="702" h="568" extrusionOk="0">
                  <a:moveTo>
                    <a:pt x="367" y="0"/>
                  </a:moveTo>
                  <a:cubicBezTo>
                    <a:pt x="1" y="0"/>
                    <a:pt x="1" y="567"/>
                    <a:pt x="367" y="567"/>
                  </a:cubicBezTo>
                  <a:cubicBezTo>
                    <a:pt x="701" y="567"/>
                    <a:pt x="701" y="0"/>
                    <a:pt x="36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2" name="Google Shape;2322;p35"/>
            <p:cNvSpPr/>
            <p:nvPr/>
          </p:nvSpPr>
          <p:spPr>
            <a:xfrm>
              <a:off x="2081650" y="1327225"/>
              <a:ext cx="15875" cy="11700"/>
            </a:xfrm>
            <a:custGeom>
              <a:avLst/>
              <a:gdLst/>
              <a:ahLst/>
              <a:cxnLst/>
              <a:rect l="l" t="t" r="r" b="b"/>
              <a:pathLst>
                <a:path w="635" h="468" extrusionOk="0">
                  <a:moveTo>
                    <a:pt x="334" y="1"/>
                  </a:moveTo>
                  <a:cubicBezTo>
                    <a:pt x="1" y="1"/>
                    <a:pt x="1" y="468"/>
                    <a:pt x="334" y="468"/>
                  </a:cubicBezTo>
                  <a:cubicBezTo>
                    <a:pt x="635" y="468"/>
                    <a:pt x="635" y="1"/>
                    <a:pt x="3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323" name="Google Shape;2323;p35"/>
          <p:cNvGrpSpPr/>
          <p:nvPr/>
        </p:nvGrpSpPr>
        <p:grpSpPr>
          <a:xfrm rot="6788721">
            <a:off x="8634823" y="212781"/>
            <a:ext cx="584247" cy="393286"/>
            <a:chOff x="2036625" y="1283600"/>
            <a:chExt cx="333450" cy="224450"/>
          </a:xfrm>
        </p:grpSpPr>
        <p:sp>
          <p:nvSpPr>
            <p:cNvPr id="2324" name="Google Shape;2324;p35"/>
            <p:cNvSpPr/>
            <p:nvPr/>
          </p:nvSpPr>
          <p:spPr>
            <a:xfrm>
              <a:off x="2161050" y="1309575"/>
              <a:ext cx="91125" cy="62200"/>
            </a:xfrm>
            <a:custGeom>
              <a:avLst/>
              <a:gdLst/>
              <a:ahLst/>
              <a:cxnLst/>
              <a:rect l="l" t="t" r="r" b="b"/>
              <a:pathLst>
                <a:path w="3645" h="2488" extrusionOk="0">
                  <a:moveTo>
                    <a:pt x="194" y="1"/>
                  </a:moveTo>
                  <a:cubicBezTo>
                    <a:pt x="101" y="1"/>
                    <a:pt x="1" y="117"/>
                    <a:pt x="60" y="206"/>
                  </a:cubicBezTo>
                  <a:cubicBezTo>
                    <a:pt x="1061" y="1107"/>
                    <a:pt x="2262" y="1774"/>
                    <a:pt x="3363" y="2474"/>
                  </a:cubicBezTo>
                  <a:cubicBezTo>
                    <a:pt x="3386" y="2484"/>
                    <a:pt x="3409" y="2488"/>
                    <a:pt x="3430" y="2488"/>
                  </a:cubicBezTo>
                  <a:cubicBezTo>
                    <a:pt x="3562" y="2488"/>
                    <a:pt x="3644" y="2332"/>
                    <a:pt x="3530" y="2274"/>
                  </a:cubicBezTo>
                  <a:cubicBezTo>
                    <a:pt x="2496" y="1474"/>
                    <a:pt x="1395" y="540"/>
                    <a:pt x="227" y="6"/>
                  </a:cubicBezTo>
                  <a:cubicBezTo>
                    <a:pt x="217" y="2"/>
                    <a:pt x="205" y="1"/>
                    <a:pt x="19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5" name="Google Shape;2325;p35"/>
            <p:cNvSpPr/>
            <p:nvPr/>
          </p:nvSpPr>
          <p:spPr>
            <a:xfrm>
              <a:off x="2187625" y="1317500"/>
              <a:ext cx="51900" cy="71475"/>
            </a:xfrm>
            <a:custGeom>
              <a:avLst/>
              <a:gdLst/>
              <a:ahLst/>
              <a:cxnLst/>
              <a:rect l="l" t="t" r="r" b="b"/>
              <a:pathLst>
                <a:path w="2076" h="2859" extrusionOk="0">
                  <a:moveTo>
                    <a:pt x="1955" y="0"/>
                  </a:moveTo>
                  <a:cubicBezTo>
                    <a:pt x="1935" y="0"/>
                    <a:pt x="1916" y="7"/>
                    <a:pt x="1900" y="23"/>
                  </a:cubicBezTo>
                  <a:cubicBezTo>
                    <a:pt x="1232" y="857"/>
                    <a:pt x="599" y="1791"/>
                    <a:pt x="65" y="2658"/>
                  </a:cubicBezTo>
                  <a:cubicBezTo>
                    <a:pt x="1" y="2765"/>
                    <a:pt x="60" y="2858"/>
                    <a:pt x="146" y="2858"/>
                  </a:cubicBezTo>
                  <a:cubicBezTo>
                    <a:pt x="194" y="2858"/>
                    <a:pt x="251" y="2829"/>
                    <a:pt x="298" y="2758"/>
                  </a:cubicBezTo>
                  <a:cubicBezTo>
                    <a:pt x="932" y="1924"/>
                    <a:pt x="1499" y="1023"/>
                    <a:pt x="2000" y="89"/>
                  </a:cubicBezTo>
                  <a:cubicBezTo>
                    <a:pt x="2076" y="64"/>
                    <a:pt x="2017" y="0"/>
                    <a:pt x="195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6" name="Google Shape;2326;p35"/>
            <p:cNvSpPr/>
            <p:nvPr/>
          </p:nvSpPr>
          <p:spPr>
            <a:xfrm>
              <a:off x="2207575" y="1296950"/>
              <a:ext cx="16700" cy="105550"/>
            </a:xfrm>
            <a:custGeom>
              <a:avLst/>
              <a:gdLst/>
              <a:ahLst/>
              <a:cxnLst/>
              <a:rect l="l" t="t" r="r" b="b"/>
              <a:pathLst>
                <a:path w="668" h="4222" extrusionOk="0">
                  <a:moveTo>
                    <a:pt x="139" y="0"/>
                  </a:moveTo>
                  <a:cubicBezTo>
                    <a:pt x="91" y="0"/>
                    <a:pt x="34" y="33"/>
                    <a:pt x="34" y="111"/>
                  </a:cubicBezTo>
                  <a:cubicBezTo>
                    <a:pt x="1" y="1345"/>
                    <a:pt x="1" y="2946"/>
                    <a:pt x="334" y="4147"/>
                  </a:cubicBezTo>
                  <a:cubicBezTo>
                    <a:pt x="348" y="4200"/>
                    <a:pt x="377" y="4222"/>
                    <a:pt x="407" y="4222"/>
                  </a:cubicBezTo>
                  <a:cubicBezTo>
                    <a:pt x="453" y="4222"/>
                    <a:pt x="501" y="4174"/>
                    <a:pt x="501" y="4114"/>
                  </a:cubicBezTo>
                  <a:cubicBezTo>
                    <a:pt x="668" y="2846"/>
                    <a:pt x="434" y="1312"/>
                    <a:pt x="201" y="44"/>
                  </a:cubicBezTo>
                  <a:cubicBezTo>
                    <a:pt x="201" y="16"/>
                    <a:pt x="172" y="0"/>
                    <a:pt x="13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7" name="Google Shape;2327;p35"/>
            <p:cNvSpPr/>
            <p:nvPr/>
          </p:nvSpPr>
          <p:spPr>
            <a:xfrm>
              <a:off x="2156700" y="1337025"/>
              <a:ext cx="117625" cy="23575"/>
            </a:xfrm>
            <a:custGeom>
              <a:avLst/>
              <a:gdLst/>
              <a:ahLst/>
              <a:cxnLst/>
              <a:rect l="l" t="t" r="r" b="b"/>
              <a:pathLst>
                <a:path w="4705" h="943" extrusionOk="0">
                  <a:moveTo>
                    <a:pt x="4254" y="0"/>
                  </a:moveTo>
                  <a:cubicBezTo>
                    <a:pt x="2895" y="0"/>
                    <a:pt x="1448" y="310"/>
                    <a:pt x="168" y="676"/>
                  </a:cubicBezTo>
                  <a:cubicBezTo>
                    <a:pt x="1" y="709"/>
                    <a:pt x="34" y="943"/>
                    <a:pt x="201" y="943"/>
                  </a:cubicBezTo>
                  <a:cubicBezTo>
                    <a:pt x="1669" y="743"/>
                    <a:pt x="3203" y="509"/>
                    <a:pt x="4604" y="109"/>
                  </a:cubicBezTo>
                  <a:cubicBezTo>
                    <a:pt x="4704" y="109"/>
                    <a:pt x="4704" y="9"/>
                    <a:pt x="4638" y="9"/>
                  </a:cubicBezTo>
                  <a:cubicBezTo>
                    <a:pt x="4511" y="3"/>
                    <a:pt x="4383" y="0"/>
                    <a:pt x="425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8" name="Google Shape;2328;p35"/>
            <p:cNvSpPr/>
            <p:nvPr/>
          </p:nvSpPr>
          <p:spPr>
            <a:xfrm>
              <a:off x="2318500" y="1414650"/>
              <a:ext cx="33375" cy="92325"/>
            </a:xfrm>
            <a:custGeom>
              <a:avLst/>
              <a:gdLst/>
              <a:ahLst/>
              <a:cxnLst/>
              <a:rect l="l" t="t" r="r" b="b"/>
              <a:pathLst>
                <a:path w="1335" h="3693" extrusionOk="0">
                  <a:moveTo>
                    <a:pt x="1237" y="0"/>
                  </a:moveTo>
                  <a:cubicBezTo>
                    <a:pt x="1208" y="0"/>
                    <a:pt x="1180" y="22"/>
                    <a:pt x="1168" y="73"/>
                  </a:cubicBezTo>
                  <a:cubicBezTo>
                    <a:pt x="901" y="640"/>
                    <a:pt x="734" y="1240"/>
                    <a:pt x="534" y="1807"/>
                  </a:cubicBezTo>
                  <a:cubicBezTo>
                    <a:pt x="334" y="2408"/>
                    <a:pt x="67" y="2975"/>
                    <a:pt x="0" y="3609"/>
                  </a:cubicBezTo>
                  <a:cubicBezTo>
                    <a:pt x="0" y="3651"/>
                    <a:pt x="40" y="3693"/>
                    <a:pt x="87" y="3693"/>
                  </a:cubicBezTo>
                  <a:cubicBezTo>
                    <a:pt x="113" y="3693"/>
                    <a:pt x="142" y="3679"/>
                    <a:pt x="167" y="3642"/>
                  </a:cubicBezTo>
                  <a:cubicBezTo>
                    <a:pt x="434" y="3142"/>
                    <a:pt x="567" y="2575"/>
                    <a:pt x="734" y="2007"/>
                  </a:cubicBezTo>
                  <a:cubicBezTo>
                    <a:pt x="934" y="1374"/>
                    <a:pt x="1168" y="773"/>
                    <a:pt x="1335" y="139"/>
                  </a:cubicBezTo>
                  <a:cubicBezTo>
                    <a:pt x="1335" y="57"/>
                    <a:pt x="1284" y="0"/>
                    <a:pt x="123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9" name="Google Shape;2329;p35"/>
            <p:cNvSpPr/>
            <p:nvPr/>
          </p:nvSpPr>
          <p:spPr>
            <a:xfrm>
              <a:off x="2294950" y="1444800"/>
              <a:ext cx="67625" cy="36000"/>
            </a:xfrm>
            <a:custGeom>
              <a:avLst/>
              <a:gdLst/>
              <a:ahLst/>
              <a:cxnLst/>
              <a:rect l="l" t="t" r="r" b="b"/>
              <a:pathLst>
                <a:path w="2705" h="1440" extrusionOk="0">
                  <a:moveTo>
                    <a:pt x="308" y="1"/>
                  </a:moveTo>
                  <a:cubicBezTo>
                    <a:pt x="305" y="10"/>
                    <a:pt x="302" y="19"/>
                    <a:pt x="297" y="28"/>
                  </a:cubicBezTo>
                  <a:lnTo>
                    <a:pt x="297" y="28"/>
                  </a:lnTo>
                  <a:cubicBezTo>
                    <a:pt x="275" y="17"/>
                    <a:pt x="253" y="12"/>
                    <a:pt x="232" y="12"/>
                  </a:cubicBezTo>
                  <a:cubicBezTo>
                    <a:pt x="98" y="12"/>
                    <a:pt x="1" y="211"/>
                    <a:pt x="142" y="268"/>
                  </a:cubicBezTo>
                  <a:cubicBezTo>
                    <a:pt x="142" y="268"/>
                    <a:pt x="142" y="268"/>
                    <a:pt x="142" y="268"/>
                  </a:cubicBezTo>
                  <a:lnTo>
                    <a:pt x="142" y="268"/>
                  </a:lnTo>
                  <a:cubicBezTo>
                    <a:pt x="203" y="314"/>
                    <a:pt x="243" y="339"/>
                    <a:pt x="282" y="355"/>
                  </a:cubicBezTo>
                  <a:lnTo>
                    <a:pt x="282" y="355"/>
                  </a:lnTo>
                  <a:cubicBezTo>
                    <a:pt x="981" y="785"/>
                    <a:pt x="1762" y="1154"/>
                    <a:pt x="2543" y="1435"/>
                  </a:cubicBezTo>
                  <a:cubicBezTo>
                    <a:pt x="2555" y="1438"/>
                    <a:pt x="2567" y="1440"/>
                    <a:pt x="2577" y="1440"/>
                  </a:cubicBezTo>
                  <a:cubicBezTo>
                    <a:pt x="2682" y="1440"/>
                    <a:pt x="2704" y="1299"/>
                    <a:pt x="2643" y="1268"/>
                  </a:cubicBezTo>
                  <a:cubicBezTo>
                    <a:pt x="1962" y="782"/>
                    <a:pt x="1155" y="390"/>
                    <a:pt x="375" y="62"/>
                  </a:cubicBezTo>
                  <a:lnTo>
                    <a:pt x="375" y="62"/>
                  </a:lnTo>
                  <a:cubicBezTo>
                    <a:pt x="352" y="41"/>
                    <a:pt x="329" y="21"/>
                    <a:pt x="30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0" name="Google Shape;2330;p35"/>
            <p:cNvSpPr/>
            <p:nvPr/>
          </p:nvSpPr>
          <p:spPr>
            <a:xfrm>
              <a:off x="2290275" y="1438750"/>
              <a:ext cx="79800" cy="61225"/>
            </a:xfrm>
            <a:custGeom>
              <a:avLst/>
              <a:gdLst/>
              <a:ahLst/>
              <a:cxnLst/>
              <a:rect l="l" t="t" r="r" b="b"/>
              <a:pathLst>
                <a:path w="3192" h="2449" extrusionOk="0">
                  <a:moveTo>
                    <a:pt x="3099" y="1"/>
                  </a:moveTo>
                  <a:cubicBezTo>
                    <a:pt x="3088" y="1"/>
                    <a:pt x="3076" y="3"/>
                    <a:pt x="3064" y="9"/>
                  </a:cubicBezTo>
                  <a:cubicBezTo>
                    <a:pt x="2530" y="343"/>
                    <a:pt x="1997" y="777"/>
                    <a:pt x="1496" y="1144"/>
                  </a:cubicBezTo>
                  <a:cubicBezTo>
                    <a:pt x="1029" y="1477"/>
                    <a:pt x="495" y="1811"/>
                    <a:pt x="62" y="2211"/>
                  </a:cubicBezTo>
                  <a:cubicBezTo>
                    <a:pt x="1" y="2302"/>
                    <a:pt x="106" y="2449"/>
                    <a:pt x="201" y="2449"/>
                  </a:cubicBezTo>
                  <a:cubicBezTo>
                    <a:pt x="211" y="2449"/>
                    <a:pt x="220" y="2447"/>
                    <a:pt x="229" y="2444"/>
                  </a:cubicBezTo>
                  <a:cubicBezTo>
                    <a:pt x="829" y="2144"/>
                    <a:pt x="1329" y="1677"/>
                    <a:pt x="1830" y="1310"/>
                  </a:cubicBezTo>
                  <a:cubicBezTo>
                    <a:pt x="2297" y="943"/>
                    <a:pt x="2730" y="610"/>
                    <a:pt x="3164" y="143"/>
                  </a:cubicBezTo>
                  <a:cubicBezTo>
                    <a:pt x="3191" y="60"/>
                    <a:pt x="3151" y="1"/>
                    <a:pt x="309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1" name="Google Shape;2331;p35"/>
            <p:cNvSpPr/>
            <p:nvPr/>
          </p:nvSpPr>
          <p:spPr>
            <a:xfrm>
              <a:off x="2315150" y="1422175"/>
              <a:ext cx="36725" cy="85875"/>
            </a:xfrm>
            <a:custGeom>
              <a:avLst/>
              <a:gdLst/>
              <a:ahLst/>
              <a:cxnLst/>
              <a:rect l="l" t="t" r="r" b="b"/>
              <a:pathLst>
                <a:path w="1469" h="3435" extrusionOk="0">
                  <a:moveTo>
                    <a:pt x="93" y="1"/>
                  </a:moveTo>
                  <a:cubicBezTo>
                    <a:pt x="74" y="1"/>
                    <a:pt x="55" y="2"/>
                    <a:pt x="34" y="5"/>
                  </a:cubicBezTo>
                  <a:cubicBezTo>
                    <a:pt x="1" y="5"/>
                    <a:pt x="1" y="172"/>
                    <a:pt x="68" y="172"/>
                  </a:cubicBezTo>
                  <a:cubicBezTo>
                    <a:pt x="401" y="272"/>
                    <a:pt x="735" y="1640"/>
                    <a:pt x="835" y="1940"/>
                  </a:cubicBezTo>
                  <a:cubicBezTo>
                    <a:pt x="1002" y="2440"/>
                    <a:pt x="1068" y="2941"/>
                    <a:pt x="1335" y="3374"/>
                  </a:cubicBezTo>
                  <a:cubicBezTo>
                    <a:pt x="1349" y="3416"/>
                    <a:pt x="1375" y="3435"/>
                    <a:pt x="1400" y="3435"/>
                  </a:cubicBezTo>
                  <a:cubicBezTo>
                    <a:pt x="1435" y="3435"/>
                    <a:pt x="1469" y="3399"/>
                    <a:pt x="1469" y="3341"/>
                  </a:cubicBezTo>
                  <a:cubicBezTo>
                    <a:pt x="1469" y="2507"/>
                    <a:pt x="1035" y="1640"/>
                    <a:pt x="701" y="873"/>
                  </a:cubicBezTo>
                  <a:cubicBezTo>
                    <a:pt x="574" y="618"/>
                    <a:pt x="477" y="1"/>
                    <a:pt x="9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2" name="Google Shape;2332;p35"/>
            <p:cNvSpPr/>
            <p:nvPr/>
          </p:nvSpPr>
          <p:spPr>
            <a:xfrm>
              <a:off x="2074150" y="1283600"/>
              <a:ext cx="20425" cy="14475"/>
            </a:xfrm>
            <a:custGeom>
              <a:avLst/>
              <a:gdLst/>
              <a:ahLst/>
              <a:cxnLst/>
              <a:rect l="l" t="t" r="r" b="b"/>
              <a:pathLst>
                <a:path w="817" h="579" extrusionOk="0">
                  <a:moveTo>
                    <a:pt x="393" y="0"/>
                  </a:moveTo>
                  <a:cubicBezTo>
                    <a:pt x="351" y="0"/>
                    <a:pt x="309" y="13"/>
                    <a:pt x="267" y="44"/>
                  </a:cubicBezTo>
                  <a:cubicBezTo>
                    <a:pt x="201" y="44"/>
                    <a:pt x="167" y="78"/>
                    <a:pt x="134" y="144"/>
                  </a:cubicBezTo>
                  <a:cubicBezTo>
                    <a:pt x="1" y="345"/>
                    <a:pt x="134" y="578"/>
                    <a:pt x="368" y="578"/>
                  </a:cubicBezTo>
                  <a:cubicBezTo>
                    <a:pt x="401" y="578"/>
                    <a:pt x="468" y="578"/>
                    <a:pt x="534" y="545"/>
                  </a:cubicBezTo>
                  <a:cubicBezTo>
                    <a:pt x="816" y="404"/>
                    <a:pt x="621" y="0"/>
                    <a:pt x="39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3" name="Google Shape;2333;p35"/>
            <p:cNvSpPr/>
            <p:nvPr/>
          </p:nvSpPr>
          <p:spPr>
            <a:xfrm>
              <a:off x="2036625" y="1335575"/>
              <a:ext cx="17550" cy="14200"/>
            </a:xfrm>
            <a:custGeom>
              <a:avLst/>
              <a:gdLst/>
              <a:ahLst/>
              <a:cxnLst/>
              <a:rect l="l" t="t" r="r" b="b"/>
              <a:pathLst>
                <a:path w="702" h="568" extrusionOk="0">
                  <a:moveTo>
                    <a:pt x="367" y="0"/>
                  </a:moveTo>
                  <a:cubicBezTo>
                    <a:pt x="1" y="0"/>
                    <a:pt x="1" y="567"/>
                    <a:pt x="367" y="567"/>
                  </a:cubicBezTo>
                  <a:cubicBezTo>
                    <a:pt x="701" y="567"/>
                    <a:pt x="701" y="0"/>
                    <a:pt x="36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4" name="Google Shape;2334;p35"/>
            <p:cNvSpPr/>
            <p:nvPr/>
          </p:nvSpPr>
          <p:spPr>
            <a:xfrm>
              <a:off x="2081650" y="1327225"/>
              <a:ext cx="15875" cy="11700"/>
            </a:xfrm>
            <a:custGeom>
              <a:avLst/>
              <a:gdLst/>
              <a:ahLst/>
              <a:cxnLst/>
              <a:rect l="l" t="t" r="r" b="b"/>
              <a:pathLst>
                <a:path w="635" h="468" extrusionOk="0">
                  <a:moveTo>
                    <a:pt x="334" y="1"/>
                  </a:moveTo>
                  <a:cubicBezTo>
                    <a:pt x="1" y="1"/>
                    <a:pt x="1" y="468"/>
                    <a:pt x="334" y="468"/>
                  </a:cubicBezTo>
                  <a:cubicBezTo>
                    <a:pt x="635" y="468"/>
                    <a:pt x="635" y="1"/>
                    <a:pt x="3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92" name="TextBox 191">
                <a:extLst>
                  <a:ext uri="{FF2B5EF4-FFF2-40B4-BE49-F238E27FC236}">
                    <a16:creationId xmlns:a16="http://schemas.microsoft.com/office/drawing/2014/main" xmlns="" id="{651F99F0-1D91-4D84-97E4-02F509328AB8}"/>
                  </a:ext>
                </a:extLst>
              </p:cNvPr>
              <p:cNvSpPr txBox="1"/>
              <p:nvPr/>
            </p:nvSpPr>
            <p:spPr>
              <a:xfrm>
                <a:off x="595161" y="729644"/>
                <a:ext cx="7994172" cy="375012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tabLst>
                    <a:tab pos="270510" algn="l"/>
                    <a:tab pos="1170305" algn="l"/>
                  </a:tabLst>
                </a:pPr>
                <a:r>
                  <a:rPr lang="kk-KZ" sz="2800" b="1" i="1" dirty="0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1–мысал: </a:t>
                </a:r>
                <a14:m>
                  <m:oMath xmlns:m="http://schemas.openxmlformats.org/officeDocument/2006/math">
                    <m:r>
                      <a:rPr lang="kk-KZ" sz="28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𝒇</m:t>
                    </m:r>
                    <m:r>
                      <a:rPr lang="kk-KZ" sz="28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lang="kk-KZ" sz="28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𝒙</m:t>
                    </m:r>
                    <m:r>
                      <a:rPr lang="kk-KZ" sz="28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)=</m:t>
                    </m:r>
                    <m:r>
                      <a:rPr lang="kk-KZ" sz="28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𝒙</m:t>
                    </m:r>
                  </m:oMath>
                </a14:m>
                <a:r>
                  <a:rPr lang="kk-KZ" sz="2800" b="1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функциясының туындысын табу керек.</a:t>
                </a:r>
                <a:endParaRPr lang="ru-KZ" sz="2800" b="1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>
                  <a:tabLst>
                    <a:tab pos="270510" algn="l"/>
                    <a:tab pos="1170305" algn="l"/>
                  </a:tabLst>
                </a:pPr>
                <a:r>
                  <a:rPr lang="kk-KZ" sz="2800" b="1" i="1" dirty="0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Шешуі: </a:t>
                </a:r>
              </a:p>
              <a:p>
                <a:pPr>
                  <a:tabLst>
                    <a:tab pos="270510" algn="l"/>
                    <a:tab pos="1170305" algn="l"/>
                  </a:tabLs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KZ" sz="2800" b="1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∆</m:t>
                      </m:r>
                      <m:r>
                        <a:rPr lang="en-US" sz="2800" b="1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𝒚</m:t>
                      </m:r>
                      <m:r>
                        <a:rPr lang="en-US" sz="2800" b="1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kk-KZ" sz="2800" b="1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𝒇</m:t>
                      </m:r>
                      <m:d>
                        <m:dPr>
                          <m:ctrlPr>
                            <a:rPr lang="ru-KZ" sz="28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sz="28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𝒙</m:t>
                          </m:r>
                          <m:r>
                            <a:rPr lang="kk-KZ" sz="28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+∆</m:t>
                          </m:r>
                          <m:r>
                            <a:rPr lang="kk-KZ" sz="28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𝒙</m:t>
                          </m:r>
                        </m:e>
                      </m:d>
                      <m:r>
                        <a:rPr lang="kk-KZ" sz="2800" b="1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−</m:t>
                      </m:r>
                      <m:r>
                        <a:rPr lang="kk-KZ" sz="2800" b="1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𝒇</m:t>
                      </m:r>
                      <m:d>
                        <m:dPr>
                          <m:ctrlPr>
                            <a:rPr lang="ru-KZ" sz="28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sz="28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𝒙</m:t>
                          </m:r>
                        </m:e>
                      </m:d>
                    </m:oMath>
                  </m:oMathPara>
                </a14:m>
                <a:endParaRPr lang="kk-KZ" sz="2800" b="1" i="1" dirty="0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>
                  <a:tabLst>
                    <a:tab pos="270510" algn="l"/>
                    <a:tab pos="1170305" algn="l"/>
                  </a:tabLs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kk-KZ" sz="2800" b="1" i="1" smtClean="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∆</m:t>
                      </m:r>
                      <m:r>
                        <a:rPr lang="kk-KZ" sz="2800" b="1" i="1" smtClean="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𝒚</m:t>
                      </m:r>
                      <m:r>
                        <a:rPr lang="kk-KZ" sz="2800" b="1" i="1" smtClean="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kk-KZ" sz="2800" b="1" i="1" smtClean="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𝒙</m:t>
                      </m:r>
                      <m:r>
                        <a:rPr lang="kk-KZ" sz="2800" b="1" i="1" smtClean="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+∆</m:t>
                      </m:r>
                      <m:r>
                        <a:rPr lang="kk-KZ" sz="2800" b="1" i="1" smtClean="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𝒙</m:t>
                      </m:r>
                      <m:r>
                        <a:rPr lang="kk-KZ" sz="2800" b="1" i="1" smtClean="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−</m:t>
                      </m:r>
                      <m:r>
                        <a:rPr lang="kk-KZ" sz="2800" b="1" i="1" smtClean="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𝒙</m:t>
                      </m:r>
                      <m:r>
                        <a:rPr lang="kk-KZ" sz="2800" b="1" i="1" smtClean="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=∆</m:t>
                      </m:r>
                      <m:r>
                        <a:rPr lang="kk-KZ" sz="2800" b="1" i="1" smtClean="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𝒙</m:t>
                      </m:r>
                    </m:oMath>
                  </m:oMathPara>
                </a14:m>
                <a:endParaRPr lang="en-US" sz="2800" b="1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tabLst>
                    <a:tab pos="270510" algn="l"/>
                    <a:tab pos="1170305" algn="l"/>
                  </a:tabLs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ru-KZ" sz="24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kk-KZ" sz="24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  </m:t>
                          </m:r>
                          <m:r>
                            <a:rPr lang="kk-KZ" sz="24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𝒚</m:t>
                          </m:r>
                        </m:e>
                        <m:sup>
                          <m:r>
                            <a:rPr lang="kk-KZ" sz="24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r>
                        <a:rPr lang="kk-KZ" sz="2400" b="1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limLow>
                        <m:limLowPr>
                          <m:ctrlPr>
                            <a:rPr lang="ru-KZ" sz="24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limLowPr>
                        <m:e>
                          <m:r>
                            <a:rPr lang="ru-RU" sz="24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𝒍𝒊𝒎</m:t>
                          </m:r>
                        </m:e>
                        <m:lim>
                          <m:r>
                            <a:rPr lang="ru-RU" sz="24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∆</m:t>
                          </m:r>
                          <m:r>
                            <a:rPr lang="ru-RU" sz="24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𝒙</m:t>
                          </m:r>
                          <m:r>
                            <a:rPr lang="ru-RU" sz="24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→</m:t>
                          </m:r>
                          <m:r>
                            <a:rPr lang="ru-RU" sz="24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𝟎</m:t>
                          </m:r>
                        </m:lim>
                      </m:limLow>
                      <m:f>
                        <m:fPr>
                          <m:ctrlPr>
                            <a:rPr lang="ru-KZ" sz="24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ru-RU" sz="24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∆</m:t>
                          </m:r>
                          <m:r>
                            <a:rPr lang="ru-RU" sz="24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𝒚</m:t>
                          </m:r>
                        </m:num>
                        <m:den>
                          <m:r>
                            <a:rPr lang="ru-RU" sz="24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∆</m:t>
                          </m:r>
                          <m:r>
                            <a:rPr lang="ru-RU" sz="24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𝒙</m:t>
                          </m:r>
                        </m:den>
                      </m:f>
                    </m:oMath>
                  </m:oMathPara>
                </a14:m>
                <a:endParaRPr lang="en-US" sz="2400" b="1" dirty="0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tabLst>
                    <a:tab pos="270510" algn="l"/>
                    <a:tab pos="1170305" algn="l"/>
                  </a:tabLs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ru-KZ" sz="2800" b="1" i="1" smtClean="0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kk-KZ" sz="2800" b="1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  </m:t>
                          </m:r>
                          <m:r>
                            <a:rPr lang="kk-KZ" sz="2800" b="1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𝒙</m:t>
                          </m:r>
                        </m:e>
                        <m:sup>
                          <m:r>
                            <a:rPr lang="kk-KZ" sz="2800" b="1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′</m:t>
                          </m:r>
                        </m:sup>
                      </m:sSup>
                      <m:r>
                        <a:rPr lang="en-US" sz="2800" b="1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</m:t>
                      </m:r>
                      <m:func>
                        <m:funcPr>
                          <m:ctrlPr>
                            <a:rPr lang="ru-KZ" sz="2800" b="1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ru-KZ" sz="2800" b="1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limLowPr>
                            <m:e>
                              <m:r>
                                <a:rPr lang="kk-KZ" sz="2800" b="1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𝒍𝒊𝒎</m:t>
                              </m:r>
                            </m:e>
                            <m:lim>
                              <m:r>
                                <a:rPr lang="kk-KZ" sz="2800" b="1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∆</m:t>
                              </m:r>
                              <m:r>
                                <a:rPr lang="kk-KZ" sz="2800" b="1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𝒙</m:t>
                              </m:r>
                              <m:r>
                                <a:rPr lang="kk-KZ" sz="2800" b="1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→</m:t>
                              </m:r>
                              <m:r>
                                <a:rPr lang="kk-KZ" sz="2800" b="1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𝟎</m:t>
                              </m:r>
                            </m:lim>
                          </m:limLow>
                        </m:fName>
                        <m:e>
                          <m:f>
                            <m:fPr>
                              <m:ctrlPr>
                                <a:rPr lang="ru-KZ" sz="2800" b="1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fPr>
                            <m:num>
                              <m:r>
                                <a:rPr lang="kk-KZ" sz="2800" b="1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∆</m:t>
                              </m:r>
                              <m:r>
                                <a:rPr lang="kk-KZ" sz="2800" b="1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𝒙</m:t>
                              </m:r>
                            </m:num>
                            <m:den>
                              <m:r>
                                <a:rPr lang="kk-KZ" sz="2800" b="1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∆</m:t>
                              </m:r>
                              <m:r>
                                <a:rPr lang="kk-KZ" sz="2800" b="1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𝒙</m:t>
                              </m:r>
                            </m:den>
                          </m:f>
                          <m:r>
                            <a:rPr lang="kk-KZ" sz="2800" b="1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=</m:t>
                          </m:r>
                          <m:r>
                            <a:rPr lang="kk-KZ" sz="2800" b="1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𝟏</m:t>
                          </m:r>
                        </m:e>
                      </m:func>
                    </m:oMath>
                  </m:oMathPara>
                </a14:m>
                <a:endParaRPr lang="ru-KZ" sz="2800" b="1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92" name="TextBox 191">
                <a:extLst>
                  <a:ext uri="{FF2B5EF4-FFF2-40B4-BE49-F238E27FC236}">
                    <a16:creationId xmlns:a16="http://schemas.microsoft.com/office/drawing/2014/main" id="{651F99F0-1D91-4D84-97E4-02F509328AB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5161" y="729644"/>
                <a:ext cx="7994172" cy="3750129"/>
              </a:xfrm>
              <a:prstGeom prst="rect">
                <a:avLst/>
              </a:prstGeom>
              <a:blipFill>
                <a:blip r:embed="rId3"/>
                <a:stretch>
                  <a:fillRect l="-1602" t="-1789" r="-76"/>
                </a:stretch>
              </a:blipFill>
            </p:spPr>
            <p:txBody>
              <a:bodyPr/>
              <a:lstStyle/>
              <a:p>
                <a:r>
                  <a:rPr lang="ru-KZ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9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9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9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9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9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42" name="Google Shape;2142;p35"/>
          <p:cNvGrpSpPr/>
          <p:nvPr/>
        </p:nvGrpSpPr>
        <p:grpSpPr>
          <a:xfrm>
            <a:off x="233777" y="174705"/>
            <a:ext cx="8805698" cy="4814555"/>
            <a:chOff x="340837" y="114368"/>
            <a:chExt cx="8392713" cy="4814555"/>
          </a:xfrm>
        </p:grpSpPr>
        <p:grpSp>
          <p:nvGrpSpPr>
            <p:cNvPr id="2143" name="Google Shape;2143;p35"/>
            <p:cNvGrpSpPr/>
            <p:nvPr/>
          </p:nvGrpSpPr>
          <p:grpSpPr>
            <a:xfrm>
              <a:off x="720775" y="168366"/>
              <a:ext cx="7613401" cy="425584"/>
              <a:chOff x="808125" y="969900"/>
              <a:chExt cx="5974575" cy="333975"/>
            </a:xfrm>
          </p:grpSpPr>
          <p:sp>
            <p:nvSpPr>
              <p:cNvPr id="2144" name="Google Shape;2144;p35"/>
              <p:cNvSpPr/>
              <p:nvPr/>
            </p:nvSpPr>
            <p:spPr>
              <a:xfrm>
                <a:off x="808125" y="969900"/>
                <a:ext cx="68475" cy="333975"/>
              </a:xfrm>
              <a:custGeom>
                <a:avLst/>
                <a:gdLst/>
                <a:ahLst/>
                <a:cxnLst/>
                <a:rect l="l" t="t" r="r" b="b"/>
                <a:pathLst>
                  <a:path w="2739" h="13359" extrusionOk="0">
                    <a:moveTo>
                      <a:pt x="0" y="0"/>
                    </a:moveTo>
                    <a:lnTo>
                      <a:pt x="0" y="13359"/>
                    </a:lnTo>
                    <a:lnTo>
                      <a:pt x="2739" y="13359"/>
                    </a:lnTo>
                    <a:lnTo>
                      <a:pt x="2739" y="0"/>
                    </a:lnTo>
                    <a:close/>
                  </a:path>
                </a:pathLst>
              </a:custGeom>
              <a:solidFill>
                <a:srgbClr val="29486D">
                  <a:alpha val="236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145" name="Google Shape;2145;p35"/>
              <p:cNvSpPr/>
              <p:nvPr/>
            </p:nvSpPr>
            <p:spPr>
              <a:xfrm>
                <a:off x="920350" y="969900"/>
                <a:ext cx="68475" cy="333975"/>
              </a:xfrm>
              <a:custGeom>
                <a:avLst/>
                <a:gdLst/>
                <a:ahLst/>
                <a:cxnLst/>
                <a:rect l="l" t="t" r="r" b="b"/>
                <a:pathLst>
                  <a:path w="2739" h="13359" extrusionOk="0">
                    <a:moveTo>
                      <a:pt x="0" y="0"/>
                    </a:moveTo>
                    <a:lnTo>
                      <a:pt x="0" y="13359"/>
                    </a:lnTo>
                    <a:lnTo>
                      <a:pt x="2739" y="13359"/>
                    </a:lnTo>
                    <a:lnTo>
                      <a:pt x="2739" y="0"/>
                    </a:lnTo>
                    <a:close/>
                  </a:path>
                </a:pathLst>
              </a:custGeom>
              <a:solidFill>
                <a:srgbClr val="29486D">
                  <a:alpha val="236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146" name="Google Shape;2146;p35"/>
              <p:cNvSpPr/>
              <p:nvPr/>
            </p:nvSpPr>
            <p:spPr>
              <a:xfrm>
                <a:off x="1334975" y="969900"/>
                <a:ext cx="68475" cy="333975"/>
              </a:xfrm>
              <a:custGeom>
                <a:avLst/>
                <a:gdLst/>
                <a:ahLst/>
                <a:cxnLst/>
                <a:rect l="l" t="t" r="r" b="b"/>
                <a:pathLst>
                  <a:path w="2739" h="13359" extrusionOk="0">
                    <a:moveTo>
                      <a:pt x="1" y="0"/>
                    </a:moveTo>
                    <a:lnTo>
                      <a:pt x="1" y="13359"/>
                    </a:lnTo>
                    <a:lnTo>
                      <a:pt x="2739" y="13359"/>
                    </a:lnTo>
                    <a:lnTo>
                      <a:pt x="2739" y="0"/>
                    </a:lnTo>
                    <a:close/>
                  </a:path>
                </a:pathLst>
              </a:custGeom>
              <a:solidFill>
                <a:srgbClr val="29486D">
                  <a:alpha val="236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147" name="Google Shape;2147;p35"/>
              <p:cNvSpPr/>
              <p:nvPr/>
            </p:nvSpPr>
            <p:spPr>
              <a:xfrm>
                <a:off x="1446900" y="969900"/>
                <a:ext cx="68475" cy="333975"/>
              </a:xfrm>
              <a:custGeom>
                <a:avLst/>
                <a:gdLst/>
                <a:ahLst/>
                <a:cxnLst/>
                <a:rect l="l" t="t" r="r" b="b"/>
                <a:pathLst>
                  <a:path w="2739" h="13359" extrusionOk="0">
                    <a:moveTo>
                      <a:pt x="0" y="0"/>
                    </a:moveTo>
                    <a:lnTo>
                      <a:pt x="0" y="13359"/>
                    </a:lnTo>
                    <a:lnTo>
                      <a:pt x="2739" y="13359"/>
                    </a:lnTo>
                    <a:lnTo>
                      <a:pt x="2739" y="0"/>
                    </a:lnTo>
                    <a:close/>
                  </a:path>
                </a:pathLst>
              </a:custGeom>
              <a:solidFill>
                <a:srgbClr val="29486D">
                  <a:alpha val="236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148" name="Google Shape;2148;p35"/>
              <p:cNvSpPr/>
              <p:nvPr/>
            </p:nvSpPr>
            <p:spPr>
              <a:xfrm>
                <a:off x="1861525" y="969900"/>
                <a:ext cx="68500" cy="333975"/>
              </a:xfrm>
              <a:custGeom>
                <a:avLst/>
                <a:gdLst/>
                <a:ahLst/>
                <a:cxnLst/>
                <a:rect l="l" t="t" r="r" b="b"/>
                <a:pathLst>
                  <a:path w="2740" h="13359" extrusionOk="0">
                    <a:moveTo>
                      <a:pt x="1" y="0"/>
                    </a:moveTo>
                    <a:lnTo>
                      <a:pt x="1" y="13359"/>
                    </a:lnTo>
                    <a:lnTo>
                      <a:pt x="2739" y="13359"/>
                    </a:lnTo>
                    <a:lnTo>
                      <a:pt x="2739" y="0"/>
                    </a:lnTo>
                    <a:close/>
                  </a:path>
                </a:pathLst>
              </a:custGeom>
              <a:solidFill>
                <a:srgbClr val="29486D">
                  <a:alpha val="236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149" name="Google Shape;2149;p35"/>
              <p:cNvSpPr/>
              <p:nvPr/>
            </p:nvSpPr>
            <p:spPr>
              <a:xfrm>
                <a:off x="1973750" y="969900"/>
                <a:ext cx="68475" cy="333975"/>
              </a:xfrm>
              <a:custGeom>
                <a:avLst/>
                <a:gdLst/>
                <a:ahLst/>
                <a:cxnLst/>
                <a:rect l="l" t="t" r="r" b="b"/>
                <a:pathLst>
                  <a:path w="2739" h="13359" extrusionOk="0">
                    <a:moveTo>
                      <a:pt x="0" y="0"/>
                    </a:moveTo>
                    <a:lnTo>
                      <a:pt x="0" y="13359"/>
                    </a:lnTo>
                    <a:lnTo>
                      <a:pt x="2739" y="13359"/>
                    </a:lnTo>
                    <a:lnTo>
                      <a:pt x="2739" y="0"/>
                    </a:lnTo>
                    <a:close/>
                  </a:path>
                </a:pathLst>
              </a:custGeom>
              <a:solidFill>
                <a:srgbClr val="29486D">
                  <a:alpha val="236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150" name="Google Shape;2150;p35"/>
              <p:cNvSpPr/>
              <p:nvPr/>
            </p:nvSpPr>
            <p:spPr>
              <a:xfrm>
                <a:off x="2388375" y="969900"/>
                <a:ext cx="68500" cy="333975"/>
              </a:xfrm>
              <a:custGeom>
                <a:avLst/>
                <a:gdLst/>
                <a:ahLst/>
                <a:cxnLst/>
                <a:rect l="l" t="t" r="r" b="b"/>
                <a:pathLst>
                  <a:path w="2740" h="13359" extrusionOk="0">
                    <a:moveTo>
                      <a:pt x="1" y="0"/>
                    </a:moveTo>
                    <a:lnTo>
                      <a:pt x="1" y="13359"/>
                    </a:lnTo>
                    <a:lnTo>
                      <a:pt x="2739" y="13359"/>
                    </a:lnTo>
                    <a:lnTo>
                      <a:pt x="2739" y="0"/>
                    </a:lnTo>
                    <a:close/>
                  </a:path>
                </a:pathLst>
              </a:custGeom>
              <a:solidFill>
                <a:srgbClr val="29486D">
                  <a:alpha val="236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151" name="Google Shape;2151;p35"/>
              <p:cNvSpPr/>
              <p:nvPr/>
            </p:nvSpPr>
            <p:spPr>
              <a:xfrm>
                <a:off x="2500600" y="969900"/>
                <a:ext cx="68475" cy="333975"/>
              </a:xfrm>
              <a:custGeom>
                <a:avLst/>
                <a:gdLst/>
                <a:ahLst/>
                <a:cxnLst/>
                <a:rect l="l" t="t" r="r" b="b"/>
                <a:pathLst>
                  <a:path w="2739" h="13359" extrusionOk="0">
                    <a:moveTo>
                      <a:pt x="0" y="0"/>
                    </a:moveTo>
                    <a:lnTo>
                      <a:pt x="0" y="13359"/>
                    </a:lnTo>
                    <a:lnTo>
                      <a:pt x="2739" y="13359"/>
                    </a:lnTo>
                    <a:lnTo>
                      <a:pt x="2739" y="0"/>
                    </a:lnTo>
                    <a:close/>
                  </a:path>
                </a:pathLst>
              </a:custGeom>
              <a:solidFill>
                <a:srgbClr val="29486D">
                  <a:alpha val="236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152" name="Google Shape;2152;p35"/>
              <p:cNvSpPr/>
              <p:nvPr/>
            </p:nvSpPr>
            <p:spPr>
              <a:xfrm>
                <a:off x="2915225" y="969900"/>
                <a:ext cx="68500" cy="333975"/>
              </a:xfrm>
              <a:custGeom>
                <a:avLst/>
                <a:gdLst/>
                <a:ahLst/>
                <a:cxnLst/>
                <a:rect l="l" t="t" r="r" b="b"/>
                <a:pathLst>
                  <a:path w="2740" h="13359" extrusionOk="0">
                    <a:moveTo>
                      <a:pt x="1" y="0"/>
                    </a:moveTo>
                    <a:lnTo>
                      <a:pt x="1" y="13359"/>
                    </a:lnTo>
                    <a:lnTo>
                      <a:pt x="2739" y="13359"/>
                    </a:lnTo>
                    <a:lnTo>
                      <a:pt x="2739" y="0"/>
                    </a:lnTo>
                    <a:close/>
                  </a:path>
                </a:pathLst>
              </a:custGeom>
              <a:solidFill>
                <a:srgbClr val="29486D">
                  <a:alpha val="236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153" name="Google Shape;2153;p35"/>
              <p:cNvSpPr/>
              <p:nvPr/>
            </p:nvSpPr>
            <p:spPr>
              <a:xfrm>
                <a:off x="3027150" y="969900"/>
                <a:ext cx="68475" cy="333975"/>
              </a:xfrm>
              <a:custGeom>
                <a:avLst/>
                <a:gdLst/>
                <a:ahLst/>
                <a:cxnLst/>
                <a:rect l="l" t="t" r="r" b="b"/>
                <a:pathLst>
                  <a:path w="2739" h="13359" extrusionOk="0">
                    <a:moveTo>
                      <a:pt x="1" y="0"/>
                    </a:moveTo>
                    <a:lnTo>
                      <a:pt x="1" y="13359"/>
                    </a:lnTo>
                    <a:lnTo>
                      <a:pt x="2739" y="13359"/>
                    </a:lnTo>
                    <a:lnTo>
                      <a:pt x="2739" y="0"/>
                    </a:lnTo>
                    <a:close/>
                  </a:path>
                </a:pathLst>
              </a:custGeom>
              <a:solidFill>
                <a:srgbClr val="29486D">
                  <a:alpha val="236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154" name="Google Shape;2154;p35"/>
              <p:cNvSpPr/>
              <p:nvPr/>
            </p:nvSpPr>
            <p:spPr>
              <a:xfrm>
                <a:off x="3441775" y="969900"/>
                <a:ext cx="68200" cy="333975"/>
              </a:xfrm>
              <a:custGeom>
                <a:avLst/>
                <a:gdLst/>
                <a:ahLst/>
                <a:cxnLst/>
                <a:rect l="l" t="t" r="r" b="b"/>
                <a:pathLst>
                  <a:path w="2728" h="13359" extrusionOk="0">
                    <a:moveTo>
                      <a:pt x="1" y="0"/>
                    </a:moveTo>
                    <a:lnTo>
                      <a:pt x="1" y="13359"/>
                    </a:lnTo>
                    <a:lnTo>
                      <a:pt x="2728" y="13359"/>
                    </a:lnTo>
                    <a:lnTo>
                      <a:pt x="2728" y="0"/>
                    </a:lnTo>
                    <a:close/>
                  </a:path>
                </a:pathLst>
              </a:custGeom>
              <a:solidFill>
                <a:srgbClr val="29486D">
                  <a:alpha val="236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155" name="Google Shape;2155;p35"/>
              <p:cNvSpPr/>
              <p:nvPr/>
            </p:nvSpPr>
            <p:spPr>
              <a:xfrm>
                <a:off x="3554000" y="969900"/>
                <a:ext cx="68500" cy="333975"/>
              </a:xfrm>
              <a:custGeom>
                <a:avLst/>
                <a:gdLst/>
                <a:ahLst/>
                <a:cxnLst/>
                <a:rect l="l" t="t" r="r" b="b"/>
                <a:pathLst>
                  <a:path w="2740" h="13359" extrusionOk="0">
                    <a:moveTo>
                      <a:pt x="1" y="0"/>
                    </a:moveTo>
                    <a:lnTo>
                      <a:pt x="1" y="13359"/>
                    </a:lnTo>
                    <a:lnTo>
                      <a:pt x="2739" y="13359"/>
                    </a:lnTo>
                    <a:lnTo>
                      <a:pt x="2739" y="0"/>
                    </a:lnTo>
                    <a:close/>
                  </a:path>
                </a:pathLst>
              </a:custGeom>
              <a:solidFill>
                <a:srgbClr val="29486D">
                  <a:alpha val="236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156" name="Google Shape;2156;p35"/>
              <p:cNvSpPr/>
              <p:nvPr/>
            </p:nvSpPr>
            <p:spPr>
              <a:xfrm>
                <a:off x="3968350" y="969900"/>
                <a:ext cx="68475" cy="333975"/>
              </a:xfrm>
              <a:custGeom>
                <a:avLst/>
                <a:gdLst/>
                <a:ahLst/>
                <a:cxnLst/>
                <a:rect l="l" t="t" r="r" b="b"/>
                <a:pathLst>
                  <a:path w="2739" h="13359" extrusionOk="0">
                    <a:moveTo>
                      <a:pt x="0" y="0"/>
                    </a:moveTo>
                    <a:lnTo>
                      <a:pt x="0" y="13359"/>
                    </a:lnTo>
                    <a:lnTo>
                      <a:pt x="2739" y="13359"/>
                    </a:lnTo>
                    <a:lnTo>
                      <a:pt x="2739" y="0"/>
                    </a:lnTo>
                    <a:close/>
                  </a:path>
                </a:pathLst>
              </a:custGeom>
              <a:solidFill>
                <a:srgbClr val="29486D">
                  <a:alpha val="236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157" name="Google Shape;2157;p35"/>
              <p:cNvSpPr/>
              <p:nvPr/>
            </p:nvSpPr>
            <p:spPr>
              <a:xfrm>
                <a:off x="4080550" y="969900"/>
                <a:ext cx="68500" cy="333975"/>
              </a:xfrm>
              <a:custGeom>
                <a:avLst/>
                <a:gdLst/>
                <a:ahLst/>
                <a:cxnLst/>
                <a:rect l="l" t="t" r="r" b="b"/>
                <a:pathLst>
                  <a:path w="2740" h="13359" extrusionOk="0">
                    <a:moveTo>
                      <a:pt x="1" y="0"/>
                    </a:moveTo>
                    <a:lnTo>
                      <a:pt x="1" y="13359"/>
                    </a:lnTo>
                    <a:lnTo>
                      <a:pt x="2739" y="13359"/>
                    </a:lnTo>
                    <a:lnTo>
                      <a:pt x="2739" y="0"/>
                    </a:lnTo>
                    <a:close/>
                  </a:path>
                </a:pathLst>
              </a:custGeom>
              <a:solidFill>
                <a:srgbClr val="29486D">
                  <a:alpha val="236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158" name="Google Shape;2158;p35"/>
              <p:cNvSpPr/>
              <p:nvPr/>
            </p:nvSpPr>
            <p:spPr>
              <a:xfrm>
                <a:off x="4495200" y="969900"/>
                <a:ext cx="68475" cy="333975"/>
              </a:xfrm>
              <a:custGeom>
                <a:avLst/>
                <a:gdLst/>
                <a:ahLst/>
                <a:cxnLst/>
                <a:rect l="l" t="t" r="r" b="b"/>
                <a:pathLst>
                  <a:path w="2739" h="13359" extrusionOk="0">
                    <a:moveTo>
                      <a:pt x="0" y="0"/>
                    </a:moveTo>
                    <a:lnTo>
                      <a:pt x="0" y="13359"/>
                    </a:lnTo>
                    <a:lnTo>
                      <a:pt x="2739" y="13359"/>
                    </a:lnTo>
                    <a:lnTo>
                      <a:pt x="2739" y="0"/>
                    </a:lnTo>
                    <a:close/>
                  </a:path>
                </a:pathLst>
              </a:custGeom>
              <a:solidFill>
                <a:srgbClr val="29486D">
                  <a:alpha val="236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159" name="Google Shape;2159;p35"/>
              <p:cNvSpPr/>
              <p:nvPr/>
            </p:nvSpPr>
            <p:spPr>
              <a:xfrm>
                <a:off x="4607400" y="969900"/>
                <a:ext cx="68500" cy="333975"/>
              </a:xfrm>
              <a:custGeom>
                <a:avLst/>
                <a:gdLst/>
                <a:ahLst/>
                <a:cxnLst/>
                <a:rect l="l" t="t" r="r" b="b"/>
                <a:pathLst>
                  <a:path w="2740" h="13359" extrusionOk="0">
                    <a:moveTo>
                      <a:pt x="1" y="0"/>
                    </a:moveTo>
                    <a:lnTo>
                      <a:pt x="1" y="13359"/>
                    </a:lnTo>
                    <a:lnTo>
                      <a:pt x="2739" y="13359"/>
                    </a:lnTo>
                    <a:lnTo>
                      <a:pt x="2739" y="0"/>
                    </a:lnTo>
                    <a:close/>
                  </a:path>
                </a:pathLst>
              </a:custGeom>
              <a:solidFill>
                <a:srgbClr val="29486D">
                  <a:alpha val="236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160" name="Google Shape;2160;p35"/>
              <p:cNvSpPr/>
              <p:nvPr/>
            </p:nvSpPr>
            <p:spPr>
              <a:xfrm>
                <a:off x="5021750" y="969900"/>
                <a:ext cx="68475" cy="333975"/>
              </a:xfrm>
              <a:custGeom>
                <a:avLst/>
                <a:gdLst/>
                <a:ahLst/>
                <a:cxnLst/>
                <a:rect l="l" t="t" r="r" b="b"/>
                <a:pathLst>
                  <a:path w="2739" h="13359" extrusionOk="0">
                    <a:moveTo>
                      <a:pt x="0" y="0"/>
                    </a:moveTo>
                    <a:lnTo>
                      <a:pt x="0" y="13359"/>
                    </a:lnTo>
                    <a:lnTo>
                      <a:pt x="2739" y="13359"/>
                    </a:lnTo>
                    <a:lnTo>
                      <a:pt x="2739" y="0"/>
                    </a:lnTo>
                    <a:close/>
                  </a:path>
                </a:pathLst>
              </a:custGeom>
              <a:solidFill>
                <a:srgbClr val="29486D">
                  <a:alpha val="236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161" name="Google Shape;2161;p35"/>
              <p:cNvSpPr/>
              <p:nvPr/>
            </p:nvSpPr>
            <p:spPr>
              <a:xfrm>
                <a:off x="5134250" y="969900"/>
                <a:ext cx="68500" cy="333975"/>
              </a:xfrm>
              <a:custGeom>
                <a:avLst/>
                <a:gdLst/>
                <a:ahLst/>
                <a:cxnLst/>
                <a:rect l="l" t="t" r="r" b="b"/>
                <a:pathLst>
                  <a:path w="2740" h="13359" extrusionOk="0">
                    <a:moveTo>
                      <a:pt x="1" y="0"/>
                    </a:moveTo>
                    <a:lnTo>
                      <a:pt x="1" y="13359"/>
                    </a:lnTo>
                    <a:lnTo>
                      <a:pt x="2739" y="13359"/>
                    </a:lnTo>
                    <a:lnTo>
                      <a:pt x="2739" y="0"/>
                    </a:lnTo>
                    <a:close/>
                  </a:path>
                </a:pathLst>
              </a:custGeom>
              <a:solidFill>
                <a:srgbClr val="29486D">
                  <a:alpha val="236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162" name="Google Shape;2162;p35"/>
              <p:cNvSpPr/>
              <p:nvPr/>
            </p:nvSpPr>
            <p:spPr>
              <a:xfrm>
                <a:off x="5548600" y="969900"/>
                <a:ext cx="68475" cy="333975"/>
              </a:xfrm>
              <a:custGeom>
                <a:avLst/>
                <a:gdLst/>
                <a:ahLst/>
                <a:cxnLst/>
                <a:rect l="l" t="t" r="r" b="b"/>
                <a:pathLst>
                  <a:path w="2739" h="13359" extrusionOk="0">
                    <a:moveTo>
                      <a:pt x="0" y="0"/>
                    </a:moveTo>
                    <a:lnTo>
                      <a:pt x="0" y="13359"/>
                    </a:lnTo>
                    <a:lnTo>
                      <a:pt x="2739" y="13359"/>
                    </a:lnTo>
                    <a:lnTo>
                      <a:pt x="2739" y="0"/>
                    </a:lnTo>
                    <a:close/>
                  </a:path>
                </a:pathLst>
              </a:custGeom>
              <a:solidFill>
                <a:srgbClr val="29486D">
                  <a:alpha val="236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163" name="Google Shape;2163;p35"/>
              <p:cNvSpPr/>
              <p:nvPr/>
            </p:nvSpPr>
            <p:spPr>
              <a:xfrm>
                <a:off x="5660825" y="969900"/>
                <a:ext cx="68475" cy="333975"/>
              </a:xfrm>
              <a:custGeom>
                <a:avLst/>
                <a:gdLst/>
                <a:ahLst/>
                <a:cxnLst/>
                <a:rect l="l" t="t" r="r" b="b"/>
                <a:pathLst>
                  <a:path w="2739" h="13359" extrusionOk="0">
                    <a:moveTo>
                      <a:pt x="0" y="0"/>
                    </a:moveTo>
                    <a:lnTo>
                      <a:pt x="0" y="13359"/>
                    </a:lnTo>
                    <a:lnTo>
                      <a:pt x="2739" y="13359"/>
                    </a:lnTo>
                    <a:lnTo>
                      <a:pt x="2739" y="0"/>
                    </a:lnTo>
                    <a:close/>
                  </a:path>
                </a:pathLst>
              </a:custGeom>
              <a:solidFill>
                <a:srgbClr val="29486D">
                  <a:alpha val="236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164" name="Google Shape;2164;p35"/>
              <p:cNvSpPr/>
              <p:nvPr/>
            </p:nvSpPr>
            <p:spPr>
              <a:xfrm>
                <a:off x="6075150" y="969900"/>
                <a:ext cx="68475" cy="333975"/>
              </a:xfrm>
              <a:custGeom>
                <a:avLst/>
                <a:gdLst/>
                <a:ahLst/>
                <a:cxnLst/>
                <a:rect l="l" t="t" r="r" b="b"/>
                <a:pathLst>
                  <a:path w="2739" h="13359" extrusionOk="0">
                    <a:moveTo>
                      <a:pt x="1" y="0"/>
                    </a:moveTo>
                    <a:lnTo>
                      <a:pt x="1" y="13359"/>
                    </a:lnTo>
                    <a:lnTo>
                      <a:pt x="2739" y="13359"/>
                    </a:lnTo>
                    <a:lnTo>
                      <a:pt x="2739" y="0"/>
                    </a:lnTo>
                    <a:close/>
                  </a:path>
                </a:pathLst>
              </a:custGeom>
              <a:solidFill>
                <a:srgbClr val="29486D">
                  <a:alpha val="236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165" name="Google Shape;2165;p35"/>
              <p:cNvSpPr/>
              <p:nvPr/>
            </p:nvSpPr>
            <p:spPr>
              <a:xfrm>
                <a:off x="6187675" y="969900"/>
                <a:ext cx="68175" cy="333975"/>
              </a:xfrm>
              <a:custGeom>
                <a:avLst/>
                <a:gdLst/>
                <a:ahLst/>
                <a:cxnLst/>
                <a:rect l="l" t="t" r="r" b="b"/>
                <a:pathLst>
                  <a:path w="2727" h="13359" extrusionOk="0">
                    <a:moveTo>
                      <a:pt x="0" y="0"/>
                    </a:moveTo>
                    <a:lnTo>
                      <a:pt x="0" y="13359"/>
                    </a:lnTo>
                    <a:lnTo>
                      <a:pt x="2727" y="13359"/>
                    </a:lnTo>
                    <a:lnTo>
                      <a:pt x="2727" y="0"/>
                    </a:lnTo>
                    <a:close/>
                  </a:path>
                </a:pathLst>
              </a:custGeom>
              <a:solidFill>
                <a:srgbClr val="29486D">
                  <a:alpha val="236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166" name="Google Shape;2166;p35"/>
              <p:cNvSpPr/>
              <p:nvPr/>
            </p:nvSpPr>
            <p:spPr>
              <a:xfrm>
                <a:off x="6602000" y="969900"/>
                <a:ext cx="68500" cy="333975"/>
              </a:xfrm>
              <a:custGeom>
                <a:avLst/>
                <a:gdLst/>
                <a:ahLst/>
                <a:cxnLst/>
                <a:rect l="l" t="t" r="r" b="b"/>
                <a:pathLst>
                  <a:path w="2740" h="13359" extrusionOk="0">
                    <a:moveTo>
                      <a:pt x="1" y="0"/>
                    </a:moveTo>
                    <a:lnTo>
                      <a:pt x="1" y="13359"/>
                    </a:lnTo>
                    <a:lnTo>
                      <a:pt x="2739" y="13359"/>
                    </a:lnTo>
                    <a:lnTo>
                      <a:pt x="2739" y="0"/>
                    </a:lnTo>
                    <a:close/>
                  </a:path>
                </a:pathLst>
              </a:custGeom>
              <a:solidFill>
                <a:srgbClr val="29486D">
                  <a:alpha val="236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167" name="Google Shape;2167;p35"/>
              <p:cNvSpPr/>
              <p:nvPr/>
            </p:nvSpPr>
            <p:spPr>
              <a:xfrm>
                <a:off x="6714225" y="969900"/>
                <a:ext cx="68475" cy="333975"/>
              </a:xfrm>
              <a:custGeom>
                <a:avLst/>
                <a:gdLst/>
                <a:ahLst/>
                <a:cxnLst/>
                <a:rect l="l" t="t" r="r" b="b"/>
                <a:pathLst>
                  <a:path w="2739" h="13359" extrusionOk="0">
                    <a:moveTo>
                      <a:pt x="0" y="0"/>
                    </a:moveTo>
                    <a:lnTo>
                      <a:pt x="0" y="13359"/>
                    </a:lnTo>
                    <a:lnTo>
                      <a:pt x="2739" y="13359"/>
                    </a:lnTo>
                    <a:lnTo>
                      <a:pt x="2739" y="0"/>
                    </a:lnTo>
                    <a:close/>
                  </a:path>
                </a:pathLst>
              </a:custGeom>
              <a:solidFill>
                <a:srgbClr val="29486D">
                  <a:alpha val="236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</p:grpSp>
        <p:sp>
          <p:nvSpPr>
            <p:cNvPr id="2168" name="Google Shape;2168;p35"/>
            <p:cNvSpPr/>
            <p:nvPr/>
          </p:nvSpPr>
          <p:spPr>
            <a:xfrm>
              <a:off x="340837" y="398117"/>
              <a:ext cx="8323090" cy="4530806"/>
            </a:xfrm>
            <a:custGeom>
              <a:avLst/>
              <a:gdLst/>
              <a:ahLst/>
              <a:cxnLst/>
              <a:rect l="l" t="t" r="r" b="b"/>
              <a:pathLst>
                <a:path w="261260" h="142221" extrusionOk="0">
                  <a:moveTo>
                    <a:pt x="5191" y="1"/>
                  </a:moveTo>
                  <a:cubicBezTo>
                    <a:pt x="2322" y="1"/>
                    <a:pt x="0" y="1751"/>
                    <a:pt x="0" y="3918"/>
                  </a:cubicBezTo>
                  <a:lnTo>
                    <a:pt x="0" y="138303"/>
                  </a:lnTo>
                  <a:cubicBezTo>
                    <a:pt x="0" y="140470"/>
                    <a:pt x="2322" y="142220"/>
                    <a:pt x="5191" y="142220"/>
                  </a:cubicBezTo>
                  <a:lnTo>
                    <a:pt x="256056" y="142220"/>
                  </a:lnTo>
                  <a:cubicBezTo>
                    <a:pt x="258937" y="142220"/>
                    <a:pt x="261259" y="140470"/>
                    <a:pt x="261259" y="138303"/>
                  </a:cubicBezTo>
                  <a:lnTo>
                    <a:pt x="261235" y="138303"/>
                  </a:lnTo>
                  <a:lnTo>
                    <a:pt x="261235" y="3918"/>
                  </a:lnTo>
                  <a:cubicBezTo>
                    <a:pt x="261235" y="1751"/>
                    <a:pt x="258914" y="1"/>
                    <a:pt x="256044" y="1"/>
                  </a:cubicBezTo>
                  <a:close/>
                </a:path>
              </a:pathLst>
            </a:custGeom>
            <a:solidFill>
              <a:srgbClr val="29486D">
                <a:alpha val="236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grpSp>
          <p:nvGrpSpPr>
            <p:cNvPr id="2169" name="Google Shape;2169;p35"/>
            <p:cNvGrpSpPr/>
            <p:nvPr/>
          </p:nvGrpSpPr>
          <p:grpSpPr>
            <a:xfrm>
              <a:off x="410460" y="114368"/>
              <a:ext cx="8323090" cy="4743582"/>
              <a:chOff x="516425" y="969900"/>
              <a:chExt cx="6531500" cy="3722500"/>
            </a:xfrm>
          </p:grpSpPr>
          <p:sp>
            <p:nvSpPr>
              <p:cNvPr id="2170" name="Google Shape;2170;p35"/>
              <p:cNvSpPr/>
              <p:nvPr/>
            </p:nvSpPr>
            <p:spPr>
              <a:xfrm>
                <a:off x="516425" y="1136875"/>
                <a:ext cx="6531500" cy="3555525"/>
              </a:xfrm>
              <a:custGeom>
                <a:avLst/>
                <a:gdLst/>
                <a:ahLst/>
                <a:cxnLst/>
                <a:rect l="l" t="t" r="r" b="b"/>
                <a:pathLst>
                  <a:path w="261260" h="142221" extrusionOk="0">
                    <a:moveTo>
                      <a:pt x="5191" y="1"/>
                    </a:moveTo>
                    <a:cubicBezTo>
                      <a:pt x="2322" y="1"/>
                      <a:pt x="0" y="1751"/>
                      <a:pt x="0" y="3918"/>
                    </a:cubicBezTo>
                    <a:lnTo>
                      <a:pt x="0" y="138303"/>
                    </a:lnTo>
                    <a:cubicBezTo>
                      <a:pt x="0" y="140470"/>
                      <a:pt x="2322" y="142220"/>
                      <a:pt x="5191" y="142220"/>
                    </a:cubicBezTo>
                    <a:lnTo>
                      <a:pt x="256056" y="142220"/>
                    </a:lnTo>
                    <a:cubicBezTo>
                      <a:pt x="258937" y="142220"/>
                      <a:pt x="261259" y="140470"/>
                      <a:pt x="261259" y="138303"/>
                    </a:cubicBezTo>
                    <a:lnTo>
                      <a:pt x="261235" y="138303"/>
                    </a:lnTo>
                    <a:lnTo>
                      <a:pt x="261235" y="3918"/>
                    </a:lnTo>
                    <a:cubicBezTo>
                      <a:pt x="261235" y="1751"/>
                      <a:pt x="258914" y="1"/>
                      <a:pt x="256044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171" name="Google Shape;2171;p35"/>
              <p:cNvSpPr/>
              <p:nvPr/>
            </p:nvSpPr>
            <p:spPr>
              <a:xfrm>
                <a:off x="640550" y="1059475"/>
                <a:ext cx="6297225" cy="3529050"/>
              </a:xfrm>
              <a:custGeom>
                <a:avLst/>
                <a:gdLst/>
                <a:ahLst/>
                <a:cxnLst/>
                <a:rect l="l" t="t" r="r" b="b"/>
                <a:pathLst>
                  <a:path w="251889" h="141162" extrusionOk="0">
                    <a:moveTo>
                      <a:pt x="0" y="1"/>
                    </a:moveTo>
                    <a:lnTo>
                      <a:pt x="0" y="141161"/>
                    </a:lnTo>
                    <a:lnTo>
                      <a:pt x="251889" y="141161"/>
                    </a:lnTo>
                    <a:lnTo>
                      <a:pt x="251889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172" name="Google Shape;2172;p35"/>
              <p:cNvSpPr/>
              <p:nvPr/>
            </p:nvSpPr>
            <p:spPr>
              <a:xfrm>
                <a:off x="640550" y="1144925"/>
                <a:ext cx="6297225" cy="8350"/>
              </a:xfrm>
              <a:custGeom>
                <a:avLst/>
                <a:gdLst/>
                <a:ahLst/>
                <a:cxnLst/>
                <a:rect l="l" t="t" r="r" b="b"/>
                <a:pathLst>
                  <a:path w="251889" h="334" extrusionOk="0">
                    <a:moveTo>
                      <a:pt x="0" y="0"/>
                    </a:moveTo>
                    <a:lnTo>
                      <a:pt x="0" y="333"/>
                    </a:lnTo>
                    <a:lnTo>
                      <a:pt x="251889" y="333"/>
                    </a:lnTo>
                    <a:lnTo>
                      <a:pt x="251889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173" name="Google Shape;2173;p35"/>
              <p:cNvSpPr/>
              <p:nvPr/>
            </p:nvSpPr>
            <p:spPr>
              <a:xfrm>
                <a:off x="640550" y="1234800"/>
                <a:ext cx="6297225" cy="8075"/>
              </a:xfrm>
              <a:custGeom>
                <a:avLst/>
                <a:gdLst/>
                <a:ahLst/>
                <a:cxnLst/>
                <a:rect l="l" t="t" r="r" b="b"/>
                <a:pathLst>
                  <a:path w="251889" h="323" extrusionOk="0">
                    <a:moveTo>
                      <a:pt x="0" y="1"/>
                    </a:moveTo>
                    <a:lnTo>
                      <a:pt x="0" y="322"/>
                    </a:lnTo>
                    <a:lnTo>
                      <a:pt x="251889" y="322"/>
                    </a:lnTo>
                    <a:lnTo>
                      <a:pt x="251889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174" name="Google Shape;2174;p35"/>
              <p:cNvSpPr/>
              <p:nvPr/>
            </p:nvSpPr>
            <p:spPr>
              <a:xfrm>
                <a:off x="640550" y="1324400"/>
                <a:ext cx="6297225" cy="8050"/>
              </a:xfrm>
              <a:custGeom>
                <a:avLst/>
                <a:gdLst/>
                <a:ahLst/>
                <a:cxnLst/>
                <a:rect l="l" t="t" r="r" b="b"/>
                <a:pathLst>
                  <a:path w="251889" h="322" extrusionOk="0">
                    <a:moveTo>
                      <a:pt x="0" y="0"/>
                    </a:moveTo>
                    <a:lnTo>
                      <a:pt x="0" y="322"/>
                    </a:lnTo>
                    <a:lnTo>
                      <a:pt x="251889" y="322"/>
                    </a:lnTo>
                    <a:lnTo>
                      <a:pt x="251889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175" name="Google Shape;2175;p35"/>
              <p:cNvSpPr/>
              <p:nvPr/>
            </p:nvSpPr>
            <p:spPr>
              <a:xfrm>
                <a:off x="640550" y="1414000"/>
                <a:ext cx="6297225" cy="8350"/>
              </a:xfrm>
              <a:custGeom>
                <a:avLst/>
                <a:gdLst/>
                <a:ahLst/>
                <a:cxnLst/>
                <a:rect l="l" t="t" r="r" b="b"/>
                <a:pathLst>
                  <a:path w="251889" h="334" extrusionOk="0">
                    <a:moveTo>
                      <a:pt x="0" y="0"/>
                    </a:moveTo>
                    <a:lnTo>
                      <a:pt x="0" y="334"/>
                    </a:lnTo>
                    <a:lnTo>
                      <a:pt x="251889" y="334"/>
                    </a:lnTo>
                    <a:lnTo>
                      <a:pt x="251889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176" name="Google Shape;2176;p35"/>
              <p:cNvSpPr/>
              <p:nvPr/>
            </p:nvSpPr>
            <p:spPr>
              <a:xfrm>
                <a:off x="640550" y="1503875"/>
                <a:ext cx="6297225" cy="8075"/>
              </a:xfrm>
              <a:custGeom>
                <a:avLst/>
                <a:gdLst/>
                <a:ahLst/>
                <a:cxnLst/>
                <a:rect l="l" t="t" r="r" b="b"/>
                <a:pathLst>
                  <a:path w="251889" h="323" extrusionOk="0">
                    <a:moveTo>
                      <a:pt x="0" y="1"/>
                    </a:moveTo>
                    <a:lnTo>
                      <a:pt x="0" y="322"/>
                    </a:lnTo>
                    <a:lnTo>
                      <a:pt x="251889" y="322"/>
                    </a:lnTo>
                    <a:lnTo>
                      <a:pt x="251889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177" name="Google Shape;2177;p35"/>
              <p:cNvSpPr/>
              <p:nvPr/>
            </p:nvSpPr>
            <p:spPr>
              <a:xfrm>
                <a:off x="640550" y="1593475"/>
                <a:ext cx="6297225" cy="8075"/>
              </a:xfrm>
              <a:custGeom>
                <a:avLst/>
                <a:gdLst/>
                <a:ahLst/>
                <a:cxnLst/>
                <a:rect l="l" t="t" r="r" b="b"/>
                <a:pathLst>
                  <a:path w="251889" h="323" extrusionOk="0">
                    <a:moveTo>
                      <a:pt x="0" y="1"/>
                    </a:moveTo>
                    <a:lnTo>
                      <a:pt x="0" y="322"/>
                    </a:lnTo>
                    <a:lnTo>
                      <a:pt x="251889" y="322"/>
                    </a:lnTo>
                    <a:lnTo>
                      <a:pt x="251889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178" name="Google Shape;2178;p35"/>
              <p:cNvSpPr/>
              <p:nvPr/>
            </p:nvSpPr>
            <p:spPr>
              <a:xfrm>
                <a:off x="640550" y="1683075"/>
                <a:ext cx="6297225" cy="8350"/>
              </a:xfrm>
              <a:custGeom>
                <a:avLst/>
                <a:gdLst/>
                <a:ahLst/>
                <a:cxnLst/>
                <a:rect l="l" t="t" r="r" b="b"/>
                <a:pathLst>
                  <a:path w="251889" h="334" extrusionOk="0">
                    <a:moveTo>
                      <a:pt x="0" y="0"/>
                    </a:moveTo>
                    <a:lnTo>
                      <a:pt x="0" y="334"/>
                    </a:lnTo>
                    <a:lnTo>
                      <a:pt x="251889" y="334"/>
                    </a:lnTo>
                    <a:lnTo>
                      <a:pt x="251889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179" name="Google Shape;2179;p35"/>
              <p:cNvSpPr/>
              <p:nvPr/>
            </p:nvSpPr>
            <p:spPr>
              <a:xfrm>
                <a:off x="640550" y="1772675"/>
                <a:ext cx="6297225" cy="8350"/>
              </a:xfrm>
              <a:custGeom>
                <a:avLst/>
                <a:gdLst/>
                <a:ahLst/>
                <a:cxnLst/>
                <a:rect l="l" t="t" r="r" b="b"/>
                <a:pathLst>
                  <a:path w="251889" h="334" extrusionOk="0">
                    <a:moveTo>
                      <a:pt x="0" y="0"/>
                    </a:moveTo>
                    <a:lnTo>
                      <a:pt x="0" y="334"/>
                    </a:lnTo>
                    <a:lnTo>
                      <a:pt x="251889" y="334"/>
                    </a:lnTo>
                    <a:lnTo>
                      <a:pt x="251889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180" name="Google Shape;2180;p35"/>
              <p:cNvSpPr/>
              <p:nvPr/>
            </p:nvSpPr>
            <p:spPr>
              <a:xfrm>
                <a:off x="640550" y="1862550"/>
                <a:ext cx="6297225" cy="8075"/>
              </a:xfrm>
              <a:custGeom>
                <a:avLst/>
                <a:gdLst/>
                <a:ahLst/>
                <a:cxnLst/>
                <a:rect l="l" t="t" r="r" b="b"/>
                <a:pathLst>
                  <a:path w="251889" h="323" extrusionOk="0">
                    <a:moveTo>
                      <a:pt x="0" y="1"/>
                    </a:moveTo>
                    <a:lnTo>
                      <a:pt x="0" y="322"/>
                    </a:lnTo>
                    <a:lnTo>
                      <a:pt x="251889" y="322"/>
                    </a:lnTo>
                    <a:lnTo>
                      <a:pt x="251889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181" name="Google Shape;2181;p35"/>
              <p:cNvSpPr/>
              <p:nvPr/>
            </p:nvSpPr>
            <p:spPr>
              <a:xfrm>
                <a:off x="640550" y="1952150"/>
                <a:ext cx="6297225" cy="8075"/>
              </a:xfrm>
              <a:custGeom>
                <a:avLst/>
                <a:gdLst/>
                <a:ahLst/>
                <a:cxnLst/>
                <a:rect l="l" t="t" r="r" b="b"/>
                <a:pathLst>
                  <a:path w="251889" h="323" extrusionOk="0">
                    <a:moveTo>
                      <a:pt x="0" y="1"/>
                    </a:moveTo>
                    <a:lnTo>
                      <a:pt x="0" y="322"/>
                    </a:lnTo>
                    <a:lnTo>
                      <a:pt x="251889" y="322"/>
                    </a:lnTo>
                    <a:lnTo>
                      <a:pt x="251889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182" name="Google Shape;2182;p35"/>
              <p:cNvSpPr/>
              <p:nvPr/>
            </p:nvSpPr>
            <p:spPr>
              <a:xfrm>
                <a:off x="640550" y="2041750"/>
                <a:ext cx="6297225" cy="8350"/>
              </a:xfrm>
              <a:custGeom>
                <a:avLst/>
                <a:gdLst/>
                <a:ahLst/>
                <a:cxnLst/>
                <a:rect l="l" t="t" r="r" b="b"/>
                <a:pathLst>
                  <a:path w="251889" h="334" extrusionOk="0">
                    <a:moveTo>
                      <a:pt x="0" y="0"/>
                    </a:moveTo>
                    <a:lnTo>
                      <a:pt x="0" y="334"/>
                    </a:lnTo>
                    <a:lnTo>
                      <a:pt x="251889" y="334"/>
                    </a:lnTo>
                    <a:lnTo>
                      <a:pt x="251889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183" name="Google Shape;2183;p35"/>
              <p:cNvSpPr/>
              <p:nvPr/>
            </p:nvSpPr>
            <p:spPr>
              <a:xfrm>
                <a:off x="640550" y="2131350"/>
                <a:ext cx="6297225" cy="8350"/>
              </a:xfrm>
              <a:custGeom>
                <a:avLst/>
                <a:gdLst/>
                <a:ahLst/>
                <a:cxnLst/>
                <a:rect l="l" t="t" r="r" b="b"/>
                <a:pathLst>
                  <a:path w="251889" h="334" extrusionOk="0">
                    <a:moveTo>
                      <a:pt x="0" y="0"/>
                    </a:moveTo>
                    <a:lnTo>
                      <a:pt x="0" y="334"/>
                    </a:lnTo>
                    <a:lnTo>
                      <a:pt x="251889" y="334"/>
                    </a:lnTo>
                    <a:lnTo>
                      <a:pt x="251889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184" name="Google Shape;2184;p35"/>
              <p:cNvSpPr/>
              <p:nvPr/>
            </p:nvSpPr>
            <p:spPr>
              <a:xfrm>
                <a:off x="640550" y="2220950"/>
                <a:ext cx="6297225" cy="8350"/>
              </a:xfrm>
              <a:custGeom>
                <a:avLst/>
                <a:gdLst/>
                <a:ahLst/>
                <a:cxnLst/>
                <a:rect l="l" t="t" r="r" b="b"/>
                <a:pathLst>
                  <a:path w="251889" h="334" extrusionOk="0">
                    <a:moveTo>
                      <a:pt x="0" y="0"/>
                    </a:moveTo>
                    <a:lnTo>
                      <a:pt x="0" y="333"/>
                    </a:lnTo>
                    <a:lnTo>
                      <a:pt x="251889" y="333"/>
                    </a:lnTo>
                    <a:lnTo>
                      <a:pt x="251889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185" name="Google Shape;2185;p35"/>
              <p:cNvSpPr/>
              <p:nvPr/>
            </p:nvSpPr>
            <p:spPr>
              <a:xfrm>
                <a:off x="640550" y="2310825"/>
                <a:ext cx="6297225" cy="8075"/>
              </a:xfrm>
              <a:custGeom>
                <a:avLst/>
                <a:gdLst/>
                <a:ahLst/>
                <a:cxnLst/>
                <a:rect l="l" t="t" r="r" b="b"/>
                <a:pathLst>
                  <a:path w="251889" h="323" extrusionOk="0">
                    <a:moveTo>
                      <a:pt x="0" y="1"/>
                    </a:moveTo>
                    <a:lnTo>
                      <a:pt x="0" y="322"/>
                    </a:lnTo>
                    <a:lnTo>
                      <a:pt x="251889" y="322"/>
                    </a:lnTo>
                    <a:lnTo>
                      <a:pt x="251889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186" name="Google Shape;2186;p35"/>
              <p:cNvSpPr/>
              <p:nvPr/>
            </p:nvSpPr>
            <p:spPr>
              <a:xfrm>
                <a:off x="640550" y="2400425"/>
                <a:ext cx="6297225" cy="8350"/>
              </a:xfrm>
              <a:custGeom>
                <a:avLst/>
                <a:gdLst/>
                <a:ahLst/>
                <a:cxnLst/>
                <a:rect l="l" t="t" r="r" b="b"/>
                <a:pathLst>
                  <a:path w="251889" h="334" extrusionOk="0">
                    <a:moveTo>
                      <a:pt x="0" y="0"/>
                    </a:moveTo>
                    <a:lnTo>
                      <a:pt x="0" y="334"/>
                    </a:lnTo>
                    <a:lnTo>
                      <a:pt x="251889" y="334"/>
                    </a:lnTo>
                    <a:lnTo>
                      <a:pt x="251889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187" name="Google Shape;2187;p35"/>
              <p:cNvSpPr/>
              <p:nvPr/>
            </p:nvSpPr>
            <p:spPr>
              <a:xfrm>
                <a:off x="640550" y="2490025"/>
                <a:ext cx="6297225" cy="8350"/>
              </a:xfrm>
              <a:custGeom>
                <a:avLst/>
                <a:gdLst/>
                <a:ahLst/>
                <a:cxnLst/>
                <a:rect l="l" t="t" r="r" b="b"/>
                <a:pathLst>
                  <a:path w="251889" h="334" extrusionOk="0">
                    <a:moveTo>
                      <a:pt x="0" y="0"/>
                    </a:moveTo>
                    <a:lnTo>
                      <a:pt x="0" y="334"/>
                    </a:lnTo>
                    <a:lnTo>
                      <a:pt x="251889" y="334"/>
                    </a:lnTo>
                    <a:lnTo>
                      <a:pt x="251889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188" name="Google Shape;2188;p35"/>
              <p:cNvSpPr/>
              <p:nvPr/>
            </p:nvSpPr>
            <p:spPr>
              <a:xfrm>
                <a:off x="640550" y="2579625"/>
                <a:ext cx="6297225" cy="8350"/>
              </a:xfrm>
              <a:custGeom>
                <a:avLst/>
                <a:gdLst/>
                <a:ahLst/>
                <a:cxnLst/>
                <a:rect l="l" t="t" r="r" b="b"/>
                <a:pathLst>
                  <a:path w="251889" h="334" extrusionOk="0">
                    <a:moveTo>
                      <a:pt x="0" y="0"/>
                    </a:moveTo>
                    <a:lnTo>
                      <a:pt x="0" y="333"/>
                    </a:lnTo>
                    <a:lnTo>
                      <a:pt x="251889" y="333"/>
                    </a:lnTo>
                    <a:lnTo>
                      <a:pt x="251889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189" name="Google Shape;2189;p35"/>
              <p:cNvSpPr/>
              <p:nvPr/>
            </p:nvSpPr>
            <p:spPr>
              <a:xfrm>
                <a:off x="640550" y="2669500"/>
                <a:ext cx="6297225" cy="8075"/>
              </a:xfrm>
              <a:custGeom>
                <a:avLst/>
                <a:gdLst/>
                <a:ahLst/>
                <a:cxnLst/>
                <a:rect l="l" t="t" r="r" b="b"/>
                <a:pathLst>
                  <a:path w="251889" h="323" extrusionOk="0">
                    <a:moveTo>
                      <a:pt x="0" y="1"/>
                    </a:moveTo>
                    <a:lnTo>
                      <a:pt x="0" y="322"/>
                    </a:lnTo>
                    <a:lnTo>
                      <a:pt x="251889" y="322"/>
                    </a:lnTo>
                    <a:lnTo>
                      <a:pt x="251889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190" name="Google Shape;2190;p35"/>
              <p:cNvSpPr/>
              <p:nvPr/>
            </p:nvSpPr>
            <p:spPr>
              <a:xfrm>
                <a:off x="640550" y="2759100"/>
                <a:ext cx="6297225" cy="8350"/>
              </a:xfrm>
              <a:custGeom>
                <a:avLst/>
                <a:gdLst/>
                <a:ahLst/>
                <a:cxnLst/>
                <a:rect l="l" t="t" r="r" b="b"/>
                <a:pathLst>
                  <a:path w="251889" h="334" extrusionOk="0">
                    <a:moveTo>
                      <a:pt x="0" y="0"/>
                    </a:moveTo>
                    <a:lnTo>
                      <a:pt x="0" y="334"/>
                    </a:lnTo>
                    <a:lnTo>
                      <a:pt x="251889" y="334"/>
                    </a:lnTo>
                    <a:lnTo>
                      <a:pt x="251889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191" name="Google Shape;2191;p35"/>
              <p:cNvSpPr/>
              <p:nvPr/>
            </p:nvSpPr>
            <p:spPr>
              <a:xfrm>
                <a:off x="640550" y="2848700"/>
                <a:ext cx="6297225" cy="8350"/>
              </a:xfrm>
              <a:custGeom>
                <a:avLst/>
                <a:gdLst/>
                <a:ahLst/>
                <a:cxnLst/>
                <a:rect l="l" t="t" r="r" b="b"/>
                <a:pathLst>
                  <a:path w="251889" h="334" extrusionOk="0">
                    <a:moveTo>
                      <a:pt x="0" y="0"/>
                    </a:moveTo>
                    <a:lnTo>
                      <a:pt x="0" y="334"/>
                    </a:lnTo>
                    <a:lnTo>
                      <a:pt x="251889" y="334"/>
                    </a:lnTo>
                    <a:lnTo>
                      <a:pt x="251889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192" name="Google Shape;2192;p35"/>
              <p:cNvSpPr/>
              <p:nvPr/>
            </p:nvSpPr>
            <p:spPr>
              <a:xfrm>
                <a:off x="640550" y="2938575"/>
                <a:ext cx="6297225" cy="8075"/>
              </a:xfrm>
              <a:custGeom>
                <a:avLst/>
                <a:gdLst/>
                <a:ahLst/>
                <a:cxnLst/>
                <a:rect l="l" t="t" r="r" b="b"/>
                <a:pathLst>
                  <a:path w="251889" h="323" extrusionOk="0">
                    <a:moveTo>
                      <a:pt x="0" y="1"/>
                    </a:moveTo>
                    <a:lnTo>
                      <a:pt x="0" y="322"/>
                    </a:lnTo>
                    <a:lnTo>
                      <a:pt x="251889" y="322"/>
                    </a:lnTo>
                    <a:lnTo>
                      <a:pt x="251889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193" name="Google Shape;2193;p35"/>
              <p:cNvSpPr/>
              <p:nvPr/>
            </p:nvSpPr>
            <p:spPr>
              <a:xfrm>
                <a:off x="640550" y="3028175"/>
                <a:ext cx="6297225" cy="8075"/>
              </a:xfrm>
              <a:custGeom>
                <a:avLst/>
                <a:gdLst/>
                <a:ahLst/>
                <a:cxnLst/>
                <a:rect l="l" t="t" r="r" b="b"/>
                <a:pathLst>
                  <a:path w="251889" h="323" extrusionOk="0">
                    <a:moveTo>
                      <a:pt x="0" y="1"/>
                    </a:moveTo>
                    <a:lnTo>
                      <a:pt x="0" y="322"/>
                    </a:lnTo>
                    <a:lnTo>
                      <a:pt x="251889" y="322"/>
                    </a:lnTo>
                    <a:lnTo>
                      <a:pt x="251889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194" name="Google Shape;2194;p35"/>
              <p:cNvSpPr/>
              <p:nvPr/>
            </p:nvSpPr>
            <p:spPr>
              <a:xfrm>
                <a:off x="640550" y="3117775"/>
                <a:ext cx="6297225" cy="8350"/>
              </a:xfrm>
              <a:custGeom>
                <a:avLst/>
                <a:gdLst/>
                <a:ahLst/>
                <a:cxnLst/>
                <a:rect l="l" t="t" r="r" b="b"/>
                <a:pathLst>
                  <a:path w="251889" h="334" extrusionOk="0">
                    <a:moveTo>
                      <a:pt x="0" y="0"/>
                    </a:moveTo>
                    <a:lnTo>
                      <a:pt x="0" y="334"/>
                    </a:lnTo>
                    <a:lnTo>
                      <a:pt x="251889" y="334"/>
                    </a:lnTo>
                    <a:lnTo>
                      <a:pt x="251889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195" name="Google Shape;2195;p35"/>
              <p:cNvSpPr/>
              <p:nvPr/>
            </p:nvSpPr>
            <p:spPr>
              <a:xfrm>
                <a:off x="640550" y="3207375"/>
                <a:ext cx="6297225" cy="8350"/>
              </a:xfrm>
              <a:custGeom>
                <a:avLst/>
                <a:gdLst/>
                <a:ahLst/>
                <a:cxnLst/>
                <a:rect l="l" t="t" r="r" b="b"/>
                <a:pathLst>
                  <a:path w="251889" h="334" extrusionOk="0">
                    <a:moveTo>
                      <a:pt x="0" y="0"/>
                    </a:moveTo>
                    <a:lnTo>
                      <a:pt x="0" y="334"/>
                    </a:lnTo>
                    <a:lnTo>
                      <a:pt x="251889" y="334"/>
                    </a:lnTo>
                    <a:lnTo>
                      <a:pt x="251889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196" name="Google Shape;2196;p35"/>
              <p:cNvSpPr/>
              <p:nvPr/>
            </p:nvSpPr>
            <p:spPr>
              <a:xfrm>
                <a:off x="640550" y="3296975"/>
                <a:ext cx="6297225" cy="8350"/>
              </a:xfrm>
              <a:custGeom>
                <a:avLst/>
                <a:gdLst/>
                <a:ahLst/>
                <a:cxnLst/>
                <a:rect l="l" t="t" r="r" b="b"/>
                <a:pathLst>
                  <a:path w="251889" h="334" extrusionOk="0">
                    <a:moveTo>
                      <a:pt x="0" y="0"/>
                    </a:moveTo>
                    <a:lnTo>
                      <a:pt x="0" y="333"/>
                    </a:lnTo>
                    <a:lnTo>
                      <a:pt x="251889" y="333"/>
                    </a:lnTo>
                    <a:lnTo>
                      <a:pt x="251889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197" name="Google Shape;2197;p35"/>
              <p:cNvSpPr/>
              <p:nvPr/>
            </p:nvSpPr>
            <p:spPr>
              <a:xfrm>
                <a:off x="640550" y="3386850"/>
                <a:ext cx="6297225" cy="8075"/>
              </a:xfrm>
              <a:custGeom>
                <a:avLst/>
                <a:gdLst/>
                <a:ahLst/>
                <a:cxnLst/>
                <a:rect l="l" t="t" r="r" b="b"/>
                <a:pathLst>
                  <a:path w="251889" h="323" extrusionOk="0">
                    <a:moveTo>
                      <a:pt x="0" y="1"/>
                    </a:moveTo>
                    <a:lnTo>
                      <a:pt x="0" y="322"/>
                    </a:lnTo>
                    <a:lnTo>
                      <a:pt x="251889" y="322"/>
                    </a:lnTo>
                    <a:lnTo>
                      <a:pt x="251889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198" name="Google Shape;2198;p35"/>
              <p:cNvSpPr/>
              <p:nvPr/>
            </p:nvSpPr>
            <p:spPr>
              <a:xfrm>
                <a:off x="640550" y="3476450"/>
                <a:ext cx="6297225" cy="8050"/>
              </a:xfrm>
              <a:custGeom>
                <a:avLst/>
                <a:gdLst/>
                <a:ahLst/>
                <a:cxnLst/>
                <a:rect l="l" t="t" r="r" b="b"/>
                <a:pathLst>
                  <a:path w="251889" h="322" extrusionOk="0">
                    <a:moveTo>
                      <a:pt x="0" y="1"/>
                    </a:moveTo>
                    <a:lnTo>
                      <a:pt x="0" y="322"/>
                    </a:lnTo>
                    <a:lnTo>
                      <a:pt x="251889" y="322"/>
                    </a:lnTo>
                    <a:lnTo>
                      <a:pt x="251889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199" name="Google Shape;2199;p35"/>
              <p:cNvSpPr/>
              <p:nvPr/>
            </p:nvSpPr>
            <p:spPr>
              <a:xfrm>
                <a:off x="640550" y="3566050"/>
                <a:ext cx="6297225" cy="8350"/>
              </a:xfrm>
              <a:custGeom>
                <a:avLst/>
                <a:gdLst/>
                <a:ahLst/>
                <a:cxnLst/>
                <a:rect l="l" t="t" r="r" b="b"/>
                <a:pathLst>
                  <a:path w="251889" h="334" extrusionOk="0">
                    <a:moveTo>
                      <a:pt x="0" y="0"/>
                    </a:moveTo>
                    <a:lnTo>
                      <a:pt x="0" y="334"/>
                    </a:lnTo>
                    <a:lnTo>
                      <a:pt x="251889" y="334"/>
                    </a:lnTo>
                    <a:lnTo>
                      <a:pt x="251889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200" name="Google Shape;2200;p35"/>
              <p:cNvSpPr/>
              <p:nvPr/>
            </p:nvSpPr>
            <p:spPr>
              <a:xfrm>
                <a:off x="640550" y="3655925"/>
                <a:ext cx="6297225" cy="8075"/>
              </a:xfrm>
              <a:custGeom>
                <a:avLst/>
                <a:gdLst/>
                <a:ahLst/>
                <a:cxnLst/>
                <a:rect l="l" t="t" r="r" b="b"/>
                <a:pathLst>
                  <a:path w="251889" h="323" extrusionOk="0">
                    <a:moveTo>
                      <a:pt x="0" y="1"/>
                    </a:moveTo>
                    <a:lnTo>
                      <a:pt x="0" y="322"/>
                    </a:lnTo>
                    <a:lnTo>
                      <a:pt x="251889" y="322"/>
                    </a:lnTo>
                    <a:lnTo>
                      <a:pt x="251889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201" name="Google Shape;2201;p35"/>
              <p:cNvSpPr/>
              <p:nvPr/>
            </p:nvSpPr>
            <p:spPr>
              <a:xfrm>
                <a:off x="640550" y="3745525"/>
                <a:ext cx="6297225" cy="8075"/>
              </a:xfrm>
              <a:custGeom>
                <a:avLst/>
                <a:gdLst/>
                <a:ahLst/>
                <a:cxnLst/>
                <a:rect l="l" t="t" r="r" b="b"/>
                <a:pathLst>
                  <a:path w="251889" h="323" extrusionOk="0">
                    <a:moveTo>
                      <a:pt x="0" y="1"/>
                    </a:moveTo>
                    <a:lnTo>
                      <a:pt x="0" y="322"/>
                    </a:lnTo>
                    <a:lnTo>
                      <a:pt x="251889" y="322"/>
                    </a:lnTo>
                    <a:lnTo>
                      <a:pt x="251889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202" name="Google Shape;2202;p35"/>
              <p:cNvSpPr/>
              <p:nvPr/>
            </p:nvSpPr>
            <p:spPr>
              <a:xfrm>
                <a:off x="640550" y="3835125"/>
                <a:ext cx="6297225" cy="8350"/>
              </a:xfrm>
              <a:custGeom>
                <a:avLst/>
                <a:gdLst/>
                <a:ahLst/>
                <a:cxnLst/>
                <a:rect l="l" t="t" r="r" b="b"/>
                <a:pathLst>
                  <a:path w="251889" h="334" extrusionOk="0">
                    <a:moveTo>
                      <a:pt x="0" y="1"/>
                    </a:moveTo>
                    <a:lnTo>
                      <a:pt x="0" y="334"/>
                    </a:lnTo>
                    <a:lnTo>
                      <a:pt x="251889" y="334"/>
                    </a:lnTo>
                    <a:lnTo>
                      <a:pt x="251889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203" name="Google Shape;2203;p35"/>
              <p:cNvSpPr/>
              <p:nvPr/>
            </p:nvSpPr>
            <p:spPr>
              <a:xfrm>
                <a:off x="640550" y="3924725"/>
                <a:ext cx="6297225" cy="8350"/>
              </a:xfrm>
              <a:custGeom>
                <a:avLst/>
                <a:gdLst/>
                <a:ahLst/>
                <a:cxnLst/>
                <a:rect l="l" t="t" r="r" b="b"/>
                <a:pathLst>
                  <a:path w="251889" h="334" extrusionOk="0">
                    <a:moveTo>
                      <a:pt x="0" y="0"/>
                    </a:moveTo>
                    <a:lnTo>
                      <a:pt x="0" y="334"/>
                    </a:lnTo>
                    <a:lnTo>
                      <a:pt x="251889" y="334"/>
                    </a:lnTo>
                    <a:lnTo>
                      <a:pt x="251889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204" name="Google Shape;2204;p35"/>
              <p:cNvSpPr/>
              <p:nvPr/>
            </p:nvSpPr>
            <p:spPr>
              <a:xfrm>
                <a:off x="640550" y="4014600"/>
                <a:ext cx="6297225" cy="8075"/>
              </a:xfrm>
              <a:custGeom>
                <a:avLst/>
                <a:gdLst/>
                <a:ahLst/>
                <a:cxnLst/>
                <a:rect l="l" t="t" r="r" b="b"/>
                <a:pathLst>
                  <a:path w="251889" h="323" extrusionOk="0">
                    <a:moveTo>
                      <a:pt x="0" y="1"/>
                    </a:moveTo>
                    <a:lnTo>
                      <a:pt x="0" y="322"/>
                    </a:lnTo>
                    <a:lnTo>
                      <a:pt x="251889" y="322"/>
                    </a:lnTo>
                    <a:lnTo>
                      <a:pt x="251889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205" name="Google Shape;2205;p35"/>
              <p:cNvSpPr/>
              <p:nvPr/>
            </p:nvSpPr>
            <p:spPr>
              <a:xfrm>
                <a:off x="640550" y="4104200"/>
                <a:ext cx="6297225" cy="8075"/>
              </a:xfrm>
              <a:custGeom>
                <a:avLst/>
                <a:gdLst/>
                <a:ahLst/>
                <a:cxnLst/>
                <a:rect l="l" t="t" r="r" b="b"/>
                <a:pathLst>
                  <a:path w="251889" h="323" extrusionOk="0">
                    <a:moveTo>
                      <a:pt x="0" y="1"/>
                    </a:moveTo>
                    <a:lnTo>
                      <a:pt x="0" y="322"/>
                    </a:lnTo>
                    <a:lnTo>
                      <a:pt x="251889" y="322"/>
                    </a:lnTo>
                    <a:lnTo>
                      <a:pt x="251889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206" name="Google Shape;2206;p35"/>
              <p:cNvSpPr/>
              <p:nvPr/>
            </p:nvSpPr>
            <p:spPr>
              <a:xfrm>
                <a:off x="640550" y="4193800"/>
                <a:ext cx="6297225" cy="8050"/>
              </a:xfrm>
              <a:custGeom>
                <a:avLst/>
                <a:gdLst/>
                <a:ahLst/>
                <a:cxnLst/>
                <a:rect l="l" t="t" r="r" b="b"/>
                <a:pathLst>
                  <a:path w="251889" h="322" extrusionOk="0">
                    <a:moveTo>
                      <a:pt x="0" y="1"/>
                    </a:moveTo>
                    <a:lnTo>
                      <a:pt x="0" y="322"/>
                    </a:lnTo>
                    <a:lnTo>
                      <a:pt x="251889" y="322"/>
                    </a:lnTo>
                    <a:lnTo>
                      <a:pt x="251889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207" name="Google Shape;2207;p35"/>
              <p:cNvSpPr/>
              <p:nvPr/>
            </p:nvSpPr>
            <p:spPr>
              <a:xfrm>
                <a:off x="640550" y="4283400"/>
                <a:ext cx="6297225" cy="8350"/>
              </a:xfrm>
              <a:custGeom>
                <a:avLst/>
                <a:gdLst/>
                <a:ahLst/>
                <a:cxnLst/>
                <a:rect l="l" t="t" r="r" b="b"/>
                <a:pathLst>
                  <a:path w="251889" h="334" extrusionOk="0">
                    <a:moveTo>
                      <a:pt x="0" y="0"/>
                    </a:moveTo>
                    <a:lnTo>
                      <a:pt x="0" y="334"/>
                    </a:lnTo>
                    <a:lnTo>
                      <a:pt x="251889" y="334"/>
                    </a:lnTo>
                    <a:lnTo>
                      <a:pt x="251889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208" name="Google Shape;2208;p35"/>
              <p:cNvSpPr/>
              <p:nvPr/>
            </p:nvSpPr>
            <p:spPr>
              <a:xfrm>
                <a:off x="640550" y="4373000"/>
                <a:ext cx="6297225" cy="8350"/>
              </a:xfrm>
              <a:custGeom>
                <a:avLst/>
                <a:gdLst/>
                <a:ahLst/>
                <a:cxnLst/>
                <a:rect l="l" t="t" r="r" b="b"/>
                <a:pathLst>
                  <a:path w="251889" h="334" extrusionOk="0">
                    <a:moveTo>
                      <a:pt x="0" y="0"/>
                    </a:moveTo>
                    <a:lnTo>
                      <a:pt x="0" y="333"/>
                    </a:lnTo>
                    <a:lnTo>
                      <a:pt x="251889" y="333"/>
                    </a:lnTo>
                    <a:lnTo>
                      <a:pt x="251889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209" name="Google Shape;2209;p35"/>
              <p:cNvSpPr/>
              <p:nvPr/>
            </p:nvSpPr>
            <p:spPr>
              <a:xfrm>
                <a:off x="640550" y="4462875"/>
                <a:ext cx="6297225" cy="8075"/>
              </a:xfrm>
              <a:custGeom>
                <a:avLst/>
                <a:gdLst/>
                <a:ahLst/>
                <a:cxnLst/>
                <a:rect l="l" t="t" r="r" b="b"/>
                <a:pathLst>
                  <a:path w="251889" h="323" extrusionOk="0">
                    <a:moveTo>
                      <a:pt x="0" y="1"/>
                    </a:moveTo>
                    <a:lnTo>
                      <a:pt x="0" y="322"/>
                    </a:lnTo>
                    <a:lnTo>
                      <a:pt x="251889" y="322"/>
                    </a:lnTo>
                    <a:lnTo>
                      <a:pt x="251889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210" name="Google Shape;2210;p35"/>
              <p:cNvSpPr/>
              <p:nvPr/>
            </p:nvSpPr>
            <p:spPr>
              <a:xfrm>
                <a:off x="5158975" y="1059475"/>
                <a:ext cx="11025" cy="3528150"/>
              </a:xfrm>
              <a:custGeom>
                <a:avLst/>
                <a:gdLst/>
                <a:ahLst/>
                <a:cxnLst/>
                <a:rect l="l" t="t" r="r" b="b"/>
                <a:pathLst>
                  <a:path w="441" h="141126" extrusionOk="0">
                    <a:moveTo>
                      <a:pt x="0" y="1"/>
                    </a:moveTo>
                    <a:lnTo>
                      <a:pt x="0" y="141125"/>
                    </a:lnTo>
                    <a:lnTo>
                      <a:pt x="441" y="141125"/>
                    </a:lnTo>
                    <a:lnTo>
                      <a:pt x="441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211" name="Google Shape;2211;p35"/>
              <p:cNvSpPr/>
              <p:nvPr/>
            </p:nvSpPr>
            <p:spPr>
              <a:xfrm>
                <a:off x="5039900" y="1059475"/>
                <a:ext cx="11050" cy="3528150"/>
              </a:xfrm>
              <a:custGeom>
                <a:avLst/>
                <a:gdLst/>
                <a:ahLst/>
                <a:cxnLst/>
                <a:rect l="l" t="t" r="r" b="b"/>
                <a:pathLst>
                  <a:path w="442" h="141126" extrusionOk="0">
                    <a:moveTo>
                      <a:pt x="1" y="1"/>
                    </a:moveTo>
                    <a:lnTo>
                      <a:pt x="1" y="141125"/>
                    </a:lnTo>
                    <a:lnTo>
                      <a:pt x="441" y="141125"/>
                    </a:lnTo>
                    <a:lnTo>
                      <a:pt x="441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212" name="Google Shape;2212;p35"/>
              <p:cNvSpPr/>
              <p:nvPr/>
            </p:nvSpPr>
            <p:spPr>
              <a:xfrm>
                <a:off x="4920850" y="1059475"/>
                <a:ext cx="11025" cy="3528150"/>
              </a:xfrm>
              <a:custGeom>
                <a:avLst/>
                <a:gdLst/>
                <a:ahLst/>
                <a:cxnLst/>
                <a:rect l="l" t="t" r="r" b="b"/>
                <a:pathLst>
                  <a:path w="441" h="141126" extrusionOk="0">
                    <a:moveTo>
                      <a:pt x="0" y="1"/>
                    </a:moveTo>
                    <a:lnTo>
                      <a:pt x="0" y="141125"/>
                    </a:lnTo>
                    <a:lnTo>
                      <a:pt x="441" y="141125"/>
                    </a:lnTo>
                    <a:lnTo>
                      <a:pt x="441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213" name="Google Shape;2213;p35"/>
              <p:cNvSpPr/>
              <p:nvPr/>
            </p:nvSpPr>
            <p:spPr>
              <a:xfrm>
                <a:off x="4802375" y="1059475"/>
                <a:ext cx="10750" cy="3528150"/>
              </a:xfrm>
              <a:custGeom>
                <a:avLst/>
                <a:gdLst/>
                <a:ahLst/>
                <a:cxnLst/>
                <a:rect l="l" t="t" r="r" b="b"/>
                <a:pathLst>
                  <a:path w="430" h="141126" extrusionOk="0">
                    <a:moveTo>
                      <a:pt x="0" y="1"/>
                    </a:moveTo>
                    <a:lnTo>
                      <a:pt x="0" y="141125"/>
                    </a:lnTo>
                    <a:lnTo>
                      <a:pt x="429" y="141125"/>
                    </a:lnTo>
                    <a:lnTo>
                      <a:pt x="429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214" name="Google Shape;2214;p35"/>
              <p:cNvSpPr/>
              <p:nvPr/>
            </p:nvSpPr>
            <p:spPr>
              <a:xfrm>
                <a:off x="4683300" y="1059475"/>
                <a:ext cx="10750" cy="3528150"/>
              </a:xfrm>
              <a:custGeom>
                <a:avLst/>
                <a:gdLst/>
                <a:ahLst/>
                <a:cxnLst/>
                <a:rect l="l" t="t" r="r" b="b"/>
                <a:pathLst>
                  <a:path w="430" h="141126" extrusionOk="0">
                    <a:moveTo>
                      <a:pt x="1" y="1"/>
                    </a:moveTo>
                    <a:lnTo>
                      <a:pt x="1" y="141125"/>
                    </a:lnTo>
                    <a:lnTo>
                      <a:pt x="430" y="141125"/>
                    </a:lnTo>
                    <a:lnTo>
                      <a:pt x="43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215" name="Google Shape;2215;p35"/>
              <p:cNvSpPr/>
              <p:nvPr/>
            </p:nvSpPr>
            <p:spPr>
              <a:xfrm>
                <a:off x="4564250" y="1059475"/>
                <a:ext cx="10750" cy="3528150"/>
              </a:xfrm>
              <a:custGeom>
                <a:avLst/>
                <a:gdLst/>
                <a:ahLst/>
                <a:cxnLst/>
                <a:rect l="l" t="t" r="r" b="b"/>
                <a:pathLst>
                  <a:path w="430" h="141126" extrusionOk="0">
                    <a:moveTo>
                      <a:pt x="0" y="1"/>
                    </a:moveTo>
                    <a:lnTo>
                      <a:pt x="0" y="141125"/>
                    </a:lnTo>
                    <a:lnTo>
                      <a:pt x="429" y="141125"/>
                    </a:lnTo>
                    <a:lnTo>
                      <a:pt x="429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216" name="Google Shape;2216;p35"/>
              <p:cNvSpPr/>
              <p:nvPr/>
            </p:nvSpPr>
            <p:spPr>
              <a:xfrm>
                <a:off x="4445475" y="1059475"/>
                <a:ext cx="10750" cy="3528150"/>
              </a:xfrm>
              <a:custGeom>
                <a:avLst/>
                <a:gdLst/>
                <a:ahLst/>
                <a:cxnLst/>
                <a:rect l="l" t="t" r="r" b="b"/>
                <a:pathLst>
                  <a:path w="430" h="141126" extrusionOk="0">
                    <a:moveTo>
                      <a:pt x="1" y="1"/>
                    </a:moveTo>
                    <a:lnTo>
                      <a:pt x="1" y="141125"/>
                    </a:lnTo>
                    <a:lnTo>
                      <a:pt x="429" y="141125"/>
                    </a:lnTo>
                    <a:lnTo>
                      <a:pt x="429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217" name="Google Shape;2217;p35"/>
              <p:cNvSpPr/>
              <p:nvPr/>
            </p:nvSpPr>
            <p:spPr>
              <a:xfrm>
                <a:off x="4326425" y="1059475"/>
                <a:ext cx="10725" cy="3528150"/>
              </a:xfrm>
              <a:custGeom>
                <a:avLst/>
                <a:gdLst/>
                <a:ahLst/>
                <a:cxnLst/>
                <a:rect l="l" t="t" r="r" b="b"/>
                <a:pathLst>
                  <a:path w="429" h="141126" extrusionOk="0">
                    <a:moveTo>
                      <a:pt x="0" y="1"/>
                    </a:moveTo>
                    <a:lnTo>
                      <a:pt x="0" y="141125"/>
                    </a:lnTo>
                    <a:lnTo>
                      <a:pt x="429" y="141125"/>
                    </a:lnTo>
                    <a:lnTo>
                      <a:pt x="429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218" name="Google Shape;2218;p35"/>
              <p:cNvSpPr/>
              <p:nvPr/>
            </p:nvSpPr>
            <p:spPr>
              <a:xfrm>
                <a:off x="4207350" y="1059475"/>
                <a:ext cx="10750" cy="3528150"/>
              </a:xfrm>
              <a:custGeom>
                <a:avLst/>
                <a:gdLst/>
                <a:ahLst/>
                <a:cxnLst/>
                <a:rect l="l" t="t" r="r" b="b"/>
                <a:pathLst>
                  <a:path w="430" h="141126" extrusionOk="0">
                    <a:moveTo>
                      <a:pt x="1" y="1"/>
                    </a:moveTo>
                    <a:lnTo>
                      <a:pt x="1" y="141125"/>
                    </a:lnTo>
                    <a:lnTo>
                      <a:pt x="429" y="141125"/>
                    </a:lnTo>
                    <a:lnTo>
                      <a:pt x="429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219" name="Google Shape;2219;p35"/>
              <p:cNvSpPr/>
              <p:nvPr/>
            </p:nvSpPr>
            <p:spPr>
              <a:xfrm>
                <a:off x="4088600" y="1059475"/>
                <a:ext cx="11025" cy="3528150"/>
              </a:xfrm>
              <a:custGeom>
                <a:avLst/>
                <a:gdLst/>
                <a:ahLst/>
                <a:cxnLst/>
                <a:rect l="l" t="t" r="r" b="b"/>
                <a:pathLst>
                  <a:path w="441" h="141126" extrusionOk="0">
                    <a:moveTo>
                      <a:pt x="0" y="1"/>
                    </a:moveTo>
                    <a:lnTo>
                      <a:pt x="0" y="141125"/>
                    </a:lnTo>
                    <a:lnTo>
                      <a:pt x="441" y="141125"/>
                    </a:lnTo>
                    <a:lnTo>
                      <a:pt x="441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220" name="Google Shape;2220;p35"/>
              <p:cNvSpPr/>
              <p:nvPr/>
            </p:nvSpPr>
            <p:spPr>
              <a:xfrm>
                <a:off x="3969525" y="1059475"/>
                <a:ext cx="11050" cy="3528150"/>
              </a:xfrm>
              <a:custGeom>
                <a:avLst/>
                <a:gdLst/>
                <a:ahLst/>
                <a:cxnLst/>
                <a:rect l="l" t="t" r="r" b="b"/>
                <a:pathLst>
                  <a:path w="442" h="141126" extrusionOk="0">
                    <a:moveTo>
                      <a:pt x="1" y="1"/>
                    </a:moveTo>
                    <a:lnTo>
                      <a:pt x="1" y="141125"/>
                    </a:lnTo>
                    <a:lnTo>
                      <a:pt x="441" y="141125"/>
                    </a:lnTo>
                    <a:lnTo>
                      <a:pt x="441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221" name="Google Shape;2221;p35"/>
              <p:cNvSpPr/>
              <p:nvPr/>
            </p:nvSpPr>
            <p:spPr>
              <a:xfrm>
                <a:off x="3850475" y="1059475"/>
                <a:ext cx="11025" cy="3528150"/>
              </a:xfrm>
              <a:custGeom>
                <a:avLst/>
                <a:gdLst/>
                <a:ahLst/>
                <a:cxnLst/>
                <a:rect l="l" t="t" r="r" b="b"/>
                <a:pathLst>
                  <a:path w="441" h="141126" extrusionOk="0">
                    <a:moveTo>
                      <a:pt x="0" y="1"/>
                    </a:moveTo>
                    <a:lnTo>
                      <a:pt x="0" y="141125"/>
                    </a:lnTo>
                    <a:lnTo>
                      <a:pt x="441" y="141125"/>
                    </a:lnTo>
                    <a:lnTo>
                      <a:pt x="441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222" name="Google Shape;2222;p35"/>
              <p:cNvSpPr/>
              <p:nvPr/>
            </p:nvSpPr>
            <p:spPr>
              <a:xfrm>
                <a:off x="3732000" y="1059475"/>
                <a:ext cx="10750" cy="3528150"/>
              </a:xfrm>
              <a:custGeom>
                <a:avLst/>
                <a:gdLst/>
                <a:ahLst/>
                <a:cxnLst/>
                <a:rect l="l" t="t" r="r" b="b"/>
                <a:pathLst>
                  <a:path w="430" h="141126" extrusionOk="0">
                    <a:moveTo>
                      <a:pt x="1" y="1"/>
                    </a:moveTo>
                    <a:lnTo>
                      <a:pt x="1" y="141125"/>
                    </a:lnTo>
                    <a:lnTo>
                      <a:pt x="429" y="141125"/>
                    </a:lnTo>
                    <a:lnTo>
                      <a:pt x="429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223" name="Google Shape;2223;p35"/>
              <p:cNvSpPr/>
              <p:nvPr/>
            </p:nvSpPr>
            <p:spPr>
              <a:xfrm>
                <a:off x="3612950" y="1059475"/>
                <a:ext cx="10725" cy="3528150"/>
              </a:xfrm>
              <a:custGeom>
                <a:avLst/>
                <a:gdLst/>
                <a:ahLst/>
                <a:cxnLst/>
                <a:rect l="l" t="t" r="r" b="b"/>
                <a:pathLst>
                  <a:path w="429" h="141126" extrusionOk="0">
                    <a:moveTo>
                      <a:pt x="0" y="1"/>
                    </a:moveTo>
                    <a:lnTo>
                      <a:pt x="0" y="141125"/>
                    </a:lnTo>
                    <a:lnTo>
                      <a:pt x="429" y="141125"/>
                    </a:lnTo>
                    <a:lnTo>
                      <a:pt x="429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224" name="Google Shape;2224;p35"/>
              <p:cNvSpPr/>
              <p:nvPr/>
            </p:nvSpPr>
            <p:spPr>
              <a:xfrm>
                <a:off x="3493875" y="1059475"/>
                <a:ext cx="10750" cy="3528150"/>
              </a:xfrm>
              <a:custGeom>
                <a:avLst/>
                <a:gdLst/>
                <a:ahLst/>
                <a:cxnLst/>
                <a:rect l="l" t="t" r="r" b="b"/>
                <a:pathLst>
                  <a:path w="430" h="141126" extrusionOk="0">
                    <a:moveTo>
                      <a:pt x="1" y="1"/>
                    </a:moveTo>
                    <a:lnTo>
                      <a:pt x="1" y="141125"/>
                    </a:lnTo>
                    <a:lnTo>
                      <a:pt x="429" y="141125"/>
                    </a:lnTo>
                    <a:lnTo>
                      <a:pt x="429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225" name="Google Shape;2225;p35"/>
              <p:cNvSpPr/>
              <p:nvPr/>
            </p:nvSpPr>
            <p:spPr>
              <a:xfrm>
                <a:off x="3375100" y="1059475"/>
                <a:ext cx="10750" cy="3528150"/>
              </a:xfrm>
              <a:custGeom>
                <a:avLst/>
                <a:gdLst/>
                <a:ahLst/>
                <a:cxnLst/>
                <a:rect l="l" t="t" r="r" b="b"/>
                <a:pathLst>
                  <a:path w="430" h="141126" extrusionOk="0">
                    <a:moveTo>
                      <a:pt x="1" y="1"/>
                    </a:moveTo>
                    <a:lnTo>
                      <a:pt x="1" y="141125"/>
                    </a:lnTo>
                    <a:lnTo>
                      <a:pt x="430" y="141125"/>
                    </a:lnTo>
                    <a:lnTo>
                      <a:pt x="43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226" name="Google Shape;2226;p35"/>
              <p:cNvSpPr/>
              <p:nvPr/>
            </p:nvSpPr>
            <p:spPr>
              <a:xfrm>
                <a:off x="3256050" y="1059475"/>
                <a:ext cx="10750" cy="3528150"/>
              </a:xfrm>
              <a:custGeom>
                <a:avLst/>
                <a:gdLst/>
                <a:ahLst/>
                <a:cxnLst/>
                <a:rect l="l" t="t" r="r" b="b"/>
                <a:pathLst>
                  <a:path w="430" h="141126" extrusionOk="0">
                    <a:moveTo>
                      <a:pt x="0" y="1"/>
                    </a:moveTo>
                    <a:lnTo>
                      <a:pt x="0" y="141125"/>
                    </a:lnTo>
                    <a:lnTo>
                      <a:pt x="429" y="141125"/>
                    </a:lnTo>
                    <a:lnTo>
                      <a:pt x="429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227" name="Google Shape;2227;p35"/>
              <p:cNvSpPr/>
              <p:nvPr/>
            </p:nvSpPr>
            <p:spPr>
              <a:xfrm>
                <a:off x="3136975" y="1059475"/>
                <a:ext cx="10750" cy="3528150"/>
              </a:xfrm>
              <a:custGeom>
                <a:avLst/>
                <a:gdLst/>
                <a:ahLst/>
                <a:cxnLst/>
                <a:rect l="l" t="t" r="r" b="b"/>
                <a:pathLst>
                  <a:path w="430" h="141126" extrusionOk="0">
                    <a:moveTo>
                      <a:pt x="1" y="1"/>
                    </a:moveTo>
                    <a:lnTo>
                      <a:pt x="1" y="141125"/>
                    </a:lnTo>
                    <a:lnTo>
                      <a:pt x="430" y="141125"/>
                    </a:lnTo>
                    <a:lnTo>
                      <a:pt x="43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228" name="Google Shape;2228;p35"/>
              <p:cNvSpPr/>
              <p:nvPr/>
            </p:nvSpPr>
            <p:spPr>
              <a:xfrm>
                <a:off x="3018225" y="1059475"/>
                <a:ext cx="10725" cy="3528150"/>
              </a:xfrm>
              <a:custGeom>
                <a:avLst/>
                <a:gdLst/>
                <a:ahLst/>
                <a:cxnLst/>
                <a:rect l="l" t="t" r="r" b="b"/>
                <a:pathLst>
                  <a:path w="429" h="141126" extrusionOk="0">
                    <a:moveTo>
                      <a:pt x="0" y="1"/>
                    </a:moveTo>
                    <a:lnTo>
                      <a:pt x="0" y="141125"/>
                    </a:lnTo>
                    <a:lnTo>
                      <a:pt x="429" y="141125"/>
                    </a:lnTo>
                    <a:lnTo>
                      <a:pt x="429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229" name="Google Shape;2229;p35"/>
              <p:cNvSpPr/>
              <p:nvPr/>
            </p:nvSpPr>
            <p:spPr>
              <a:xfrm>
                <a:off x="2899150" y="1059475"/>
                <a:ext cx="10750" cy="3528150"/>
              </a:xfrm>
              <a:custGeom>
                <a:avLst/>
                <a:gdLst/>
                <a:ahLst/>
                <a:cxnLst/>
                <a:rect l="l" t="t" r="r" b="b"/>
                <a:pathLst>
                  <a:path w="430" h="141126" extrusionOk="0">
                    <a:moveTo>
                      <a:pt x="1" y="1"/>
                    </a:moveTo>
                    <a:lnTo>
                      <a:pt x="1" y="141125"/>
                    </a:lnTo>
                    <a:lnTo>
                      <a:pt x="430" y="141125"/>
                    </a:lnTo>
                    <a:lnTo>
                      <a:pt x="43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230" name="Google Shape;2230;p35"/>
              <p:cNvSpPr/>
              <p:nvPr/>
            </p:nvSpPr>
            <p:spPr>
              <a:xfrm>
                <a:off x="2780100" y="1059475"/>
                <a:ext cx="10725" cy="3528150"/>
              </a:xfrm>
              <a:custGeom>
                <a:avLst/>
                <a:gdLst/>
                <a:ahLst/>
                <a:cxnLst/>
                <a:rect l="l" t="t" r="r" b="b"/>
                <a:pathLst>
                  <a:path w="429" h="141126" extrusionOk="0">
                    <a:moveTo>
                      <a:pt x="0" y="1"/>
                    </a:moveTo>
                    <a:lnTo>
                      <a:pt x="0" y="141125"/>
                    </a:lnTo>
                    <a:lnTo>
                      <a:pt x="429" y="141125"/>
                    </a:lnTo>
                    <a:lnTo>
                      <a:pt x="429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231" name="Google Shape;2231;p35"/>
              <p:cNvSpPr/>
              <p:nvPr/>
            </p:nvSpPr>
            <p:spPr>
              <a:xfrm>
                <a:off x="2661325" y="1059475"/>
                <a:ext cx="10750" cy="3528150"/>
              </a:xfrm>
              <a:custGeom>
                <a:avLst/>
                <a:gdLst/>
                <a:ahLst/>
                <a:cxnLst/>
                <a:rect l="l" t="t" r="r" b="b"/>
                <a:pathLst>
                  <a:path w="430" h="141126" extrusionOk="0">
                    <a:moveTo>
                      <a:pt x="1" y="1"/>
                    </a:moveTo>
                    <a:lnTo>
                      <a:pt x="1" y="141125"/>
                    </a:lnTo>
                    <a:lnTo>
                      <a:pt x="429" y="141125"/>
                    </a:lnTo>
                    <a:lnTo>
                      <a:pt x="429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232" name="Google Shape;2232;p35"/>
              <p:cNvSpPr/>
              <p:nvPr/>
            </p:nvSpPr>
            <p:spPr>
              <a:xfrm>
                <a:off x="6824350" y="1059475"/>
                <a:ext cx="11050" cy="3528150"/>
              </a:xfrm>
              <a:custGeom>
                <a:avLst/>
                <a:gdLst/>
                <a:ahLst/>
                <a:cxnLst/>
                <a:rect l="l" t="t" r="r" b="b"/>
                <a:pathLst>
                  <a:path w="442" h="141126" extrusionOk="0">
                    <a:moveTo>
                      <a:pt x="1" y="1"/>
                    </a:moveTo>
                    <a:lnTo>
                      <a:pt x="1" y="141125"/>
                    </a:lnTo>
                    <a:lnTo>
                      <a:pt x="441" y="141125"/>
                    </a:lnTo>
                    <a:lnTo>
                      <a:pt x="441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233" name="Google Shape;2233;p35"/>
              <p:cNvSpPr/>
              <p:nvPr/>
            </p:nvSpPr>
            <p:spPr>
              <a:xfrm>
                <a:off x="6705875" y="1059475"/>
                <a:ext cx="10750" cy="3528150"/>
              </a:xfrm>
              <a:custGeom>
                <a:avLst/>
                <a:gdLst/>
                <a:ahLst/>
                <a:cxnLst/>
                <a:rect l="l" t="t" r="r" b="b"/>
                <a:pathLst>
                  <a:path w="430" h="141126" extrusionOk="0">
                    <a:moveTo>
                      <a:pt x="1" y="1"/>
                    </a:moveTo>
                    <a:lnTo>
                      <a:pt x="1" y="141125"/>
                    </a:lnTo>
                    <a:lnTo>
                      <a:pt x="430" y="141125"/>
                    </a:lnTo>
                    <a:lnTo>
                      <a:pt x="43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234" name="Google Shape;2234;p35"/>
              <p:cNvSpPr/>
              <p:nvPr/>
            </p:nvSpPr>
            <p:spPr>
              <a:xfrm>
                <a:off x="6586825" y="1059475"/>
                <a:ext cx="10750" cy="3528150"/>
              </a:xfrm>
              <a:custGeom>
                <a:avLst/>
                <a:gdLst/>
                <a:ahLst/>
                <a:cxnLst/>
                <a:rect l="l" t="t" r="r" b="b"/>
                <a:pathLst>
                  <a:path w="430" h="141126" extrusionOk="0">
                    <a:moveTo>
                      <a:pt x="0" y="1"/>
                    </a:moveTo>
                    <a:lnTo>
                      <a:pt x="0" y="141125"/>
                    </a:lnTo>
                    <a:lnTo>
                      <a:pt x="429" y="141125"/>
                    </a:lnTo>
                    <a:lnTo>
                      <a:pt x="429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235" name="Google Shape;2235;p35"/>
              <p:cNvSpPr/>
              <p:nvPr/>
            </p:nvSpPr>
            <p:spPr>
              <a:xfrm>
                <a:off x="6467750" y="1059475"/>
                <a:ext cx="10750" cy="3528150"/>
              </a:xfrm>
              <a:custGeom>
                <a:avLst/>
                <a:gdLst/>
                <a:ahLst/>
                <a:cxnLst/>
                <a:rect l="l" t="t" r="r" b="b"/>
                <a:pathLst>
                  <a:path w="430" h="141126" extrusionOk="0">
                    <a:moveTo>
                      <a:pt x="1" y="1"/>
                    </a:moveTo>
                    <a:lnTo>
                      <a:pt x="1" y="141125"/>
                    </a:lnTo>
                    <a:lnTo>
                      <a:pt x="430" y="141125"/>
                    </a:lnTo>
                    <a:lnTo>
                      <a:pt x="43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236" name="Google Shape;2236;p35"/>
              <p:cNvSpPr/>
              <p:nvPr/>
            </p:nvSpPr>
            <p:spPr>
              <a:xfrm>
                <a:off x="6349000" y="1059475"/>
                <a:ext cx="10725" cy="3528150"/>
              </a:xfrm>
              <a:custGeom>
                <a:avLst/>
                <a:gdLst/>
                <a:ahLst/>
                <a:cxnLst/>
                <a:rect l="l" t="t" r="r" b="b"/>
                <a:pathLst>
                  <a:path w="429" h="141126" extrusionOk="0">
                    <a:moveTo>
                      <a:pt x="0" y="1"/>
                    </a:moveTo>
                    <a:lnTo>
                      <a:pt x="0" y="141125"/>
                    </a:lnTo>
                    <a:lnTo>
                      <a:pt x="429" y="141125"/>
                    </a:lnTo>
                    <a:lnTo>
                      <a:pt x="429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237" name="Google Shape;2237;p35"/>
              <p:cNvSpPr/>
              <p:nvPr/>
            </p:nvSpPr>
            <p:spPr>
              <a:xfrm>
                <a:off x="6229925" y="1059475"/>
                <a:ext cx="10750" cy="3528150"/>
              </a:xfrm>
              <a:custGeom>
                <a:avLst/>
                <a:gdLst/>
                <a:ahLst/>
                <a:cxnLst/>
                <a:rect l="l" t="t" r="r" b="b"/>
                <a:pathLst>
                  <a:path w="430" h="141126" extrusionOk="0">
                    <a:moveTo>
                      <a:pt x="1" y="1"/>
                    </a:moveTo>
                    <a:lnTo>
                      <a:pt x="1" y="141125"/>
                    </a:lnTo>
                    <a:lnTo>
                      <a:pt x="429" y="141125"/>
                    </a:lnTo>
                    <a:lnTo>
                      <a:pt x="429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238" name="Google Shape;2238;p35"/>
              <p:cNvSpPr/>
              <p:nvPr/>
            </p:nvSpPr>
            <p:spPr>
              <a:xfrm>
                <a:off x="6110875" y="1059475"/>
                <a:ext cx="10725" cy="3528150"/>
              </a:xfrm>
              <a:custGeom>
                <a:avLst/>
                <a:gdLst/>
                <a:ahLst/>
                <a:cxnLst/>
                <a:rect l="l" t="t" r="r" b="b"/>
                <a:pathLst>
                  <a:path w="429" h="141126" extrusionOk="0">
                    <a:moveTo>
                      <a:pt x="0" y="1"/>
                    </a:moveTo>
                    <a:lnTo>
                      <a:pt x="0" y="141125"/>
                    </a:lnTo>
                    <a:lnTo>
                      <a:pt x="429" y="141125"/>
                    </a:lnTo>
                    <a:lnTo>
                      <a:pt x="429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239" name="Google Shape;2239;p35"/>
              <p:cNvSpPr/>
              <p:nvPr/>
            </p:nvSpPr>
            <p:spPr>
              <a:xfrm>
                <a:off x="5992100" y="1059475"/>
                <a:ext cx="11050" cy="3528150"/>
              </a:xfrm>
              <a:custGeom>
                <a:avLst/>
                <a:gdLst/>
                <a:ahLst/>
                <a:cxnLst/>
                <a:rect l="l" t="t" r="r" b="b"/>
                <a:pathLst>
                  <a:path w="442" h="141126" extrusionOk="0">
                    <a:moveTo>
                      <a:pt x="1" y="1"/>
                    </a:moveTo>
                    <a:lnTo>
                      <a:pt x="1" y="141125"/>
                    </a:lnTo>
                    <a:lnTo>
                      <a:pt x="441" y="141125"/>
                    </a:lnTo>
                    <a:lnTo>
                      <a:pt x="441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240" name="Google Shape;2240;p35"/>
              <p:cNvSpPr/>
              <p:nvPr/>
            </p:nvSpPr>
            <p:spPr>
              <a:xfrm>
                <a:off x="5873050" y="1059475"/>
                <a:ext cx="11025" cy="3528150"/>
              </a:xfrm>
              <a:custGeom>
                <a:avLst/>
                <a:gdLst/>
                <a:ahLst/>
                <a:cxnLst/>
                <a:rect l="l" t="t" r="r" b="b"/>
                <a:pathLst>
                  <a:path w="441" h="141126" extrusionOk="0">
                    <a:moveTo>
                      <a:pt x="0" y="1"/>
                    </a:moveTo>
                    <a:lnTo>
                      <a:pt x="0" y="141125"/>
                    </a:lnTo>
                    <a:lnTo>
                      <a:pt x="441" y="141125"/>
                    </a:lnTo>
                    <a:lnTo>
                      <a:pt x="441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241" name="Google Shape;2241;p35"/>
              <p:cNvSpPr/>
              <p:nvPr/>
            </p:nvSpPr>
            <p:spPr>
              <a:xfrm>
                <a:off x="5753975" y="1059475"/>
                <a:ext cx="11050" cy="3528150"/>
              </a:xfrm>
              <a:custGeom>
                <a:avLst/>
                <a:gdLst/>
                <a:ahLst/>
                <a:cxnLst/>
                <a:rect l="l" t="t" r="r" b="b"/>
                <a:pathLst>
                  <a:path w="442" h="141126" extrusionOk="0">
                    <a:moveTo>
                      <a:pt x="1" y="1"/>
                    </a:moveTo>
                    <a:lnTo>
                      <a:pt x="1" y="141125"/>
                    </a:lnTo>
                    <a:lnTo>
                      <a:pt x="441" y="141125"/>
                    </a:lnTo>
                    <a:lnTo>
                      <a:pt x="441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242" name="Google Shape;2242;p35"/>
              <p:cNvSpPr/>
              <p:nvPr/>
            </p:nvSpPr>
            <p:spPr>
              <a:xfrm>
                <a:off x="5634925" y="1059475"/>
                <a:ext cx="11025" cy="3528150"/>
              </a:xfrm>
              <a:custGeom>
                <a:avLst/>
                <a:gdLst/>
                <a:ahLst/>
                <a:cxnLst/>
                <a:rect l="l" t="t" r="r" b="b"/>
                <a:pathLst>
                  <a:path w="441" h="141126" extrusionOk="0">
                    <a:moveTo>
                      <a:pt x="0" y="1"/>
                    </a:moveTo>
                    <a:lnTo>
                      <a:pt x="0" y="141125"/>
                    </a:lnTo>
                    <a:lnTo>
                      <a:pt x="441" y="141125"/>
                    </a:lnTo>
                    <a:lnTo>
                      <a:pt x="441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243" name="Google Shape;2243;p35"/>
              <p:cNvSpPr/>
              <p:nvPr/>
            </p:nvSpPr>
            <p:spPr>
              <a:xfrm>
                <a:off x="5516150" y="1059475"/>
                <a:ext cx="11050" cy="3528150"/>
              </a:xfrm>
              <a:custGeom>
                <a:avLst/>
                <a:gdLst/>
                <a:ahLst/>
                <a:cxnLst/>
                <a:rect l="l" t="t" r="r" b="b"/>
                <a:pathLst>
                  <a:path w="442" h="141126" extrusionOk="0">
                    <a:moveTo>
                      <a:pt x="1" y="1"/>
                    </a:moveTo>
                    <a:lnTo>
                      <a:pt x="1" y="141125"/>
                    </a:lnTo>
                    <a:lnTo>
                      <a:pt x="441" y="141125"/>
                    </a:lnTo>
                    <a:lnTo>
                      <a:pt x="441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244" name="Google Shape;2244;p35"/>
              <p:cNvSpPr/>
              <p:nvPr/>
            </p:nvSpPr>
            <p:spPr>
              <a:xfrm>
                <a:off x="5397100" y="1059475"/>
                <a:ext cx="11025" cy="3528150"/>
              </a:xfrm>
              <a:custGeom>
                <a:avLst/>
                <a:gdLst/>
                <a:ahLst/>
                <a:cxnLst/>
                <a:rect l="l" t="t" r="r" b="b"/>
                <a:pathLst>
                  <a:path w="441" h="141126" extrusionOk="0">
                    <a:moveTo>
                      <a:pt x="0" y="1"/>
                    </a:moveTo>
                    <a:lnTo>
                      <a:pt x="0" y="141125"/>
                    </a:lnTo>
                    <a:lnTo>
                      <a:pt x="441" y="141125"/>
                    </a:lnTo>
                    <a:lnTo>
                      <a:pt x="441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245" name="Google Shape;2245;p35"/>
              <p:cNvSpPr/>
              <p:nvPr/>
            </p:nvSpPr>
            <p:spPr>
              <a:xfrm>
                <a:off x="5278025" y="1059475"/>
                <a:ext cx="11050" cy="3528150"/>
              </a:xfrm>
              <a:custGeom>
                <a:avLst/>
                <a:gdLst/>
                <a:ahLst/>
                <a:cxnLst/>
                <a:rect l="l" t="t" r="r" b="b"/>
                <a:pathLst>
                  <a:path w="442" h="141126" extrusionOk="0">
                    <a:moveTo>
                      <a:pt x="1" y="1"/>
                    </a:moveTo>
                    <a:lnTo>
                      <a:pt x="1" y="141125"/>
                    </a:lnTo>
                    <a:lnTo>
                      <a:pt x="441" y="141125"/>
                    </a:lnTo>
                    <a:lnTo>
                      <a:pt x="441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246" name="Google Shape;2246;p35"/>
              <p:cNvSpPr/>
              <p:nvPr/>
            </p:nvSpPr>
            <p:spPr>
              <a:xfrm>
                <a:off x="2542275" y="1059475"/>
                <a:ext cx="10725" cy="3528150"/>
              </a:xfrm>
              <a:custGeom>
                <a:avLst/>
                <a:gdLst/>
                <a:ahLst/>
                <a:cxnLst/>
                <a:rect l="l" t="t" r="r" b="b"/>
                <a:pathLst>
                  <a:path w="429" h="141126" extrusionOk="0">
                    <a:moveTo>
                      <a:pt x="0" y="1"/>
                    </a:moveTo>
                    <a:lnTo>
                      <a:pt x="0" y="141125"/>
                    </a:lnTo>
                    <a:lnTo>
                      <a:pt x="429" y="141125"/>
                    </a:lnTo>
                    <a:lnTo>
                      <a:pt x="429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247" name="Google Shape;2247;p35"/>
              <p:cNvSpPr/>
              <p:nvPr/>
            </p:nvSpPr>
            <p:spPr>
              <a:xfrm>
                <a:off x="2423200" y="1059475"/>
                <a:ext cx="10750" cy="3528150"/>
              </a:xfrm>
              <a:custGeom>
                <a:avLst/>
                <a:gdLst/>
                <a:ahLst/>
                <a:cxnLst/>
                <a:rect l="l" t="t" r="r" b="b"/>
                <a:pathLst>
                  <a:path w="430" h="141126" extrusionOk="0">
                    <a:moveTo>
                      <a:pt x="1" y="1"/>
                    </a:moveTo>
                    <a:lnTo>
                      <a:pt x="1" y="141125"/>
                    </a:lnTo>
                    <a:lnTo>
                      <a:pt x="429" y="141125"/>
                    </a:lnTo>
                    <a:lnTo>
                      <a:pt x="429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248" name="Google Shape;2248;p35"/>
              <p:cNvSpPr/>
              <p:nvPr/>
            </p:nvSpPr>
            <p:spPr>
              <a:xfrm>
                <a:off x="2304150" y="1059475"/>
                <a:ext cx="10725" cy="3528150"/>
              </a:xfrm>
              <a:custGeom>
                <a:avLst/>
                <a:gdLst/>
                <a:ahLst/>
                <a:cxnLst/>
                <a:rect l="l" t="t" r="r" b="b"/>
                <a:pathLst>
                  <a:path w="429" h="141126" extrusionOk="0">
                    <a:moveTo>
                      <a:pt x="0" y="1"/>
                    </a:moveTo>
                    <a:lnTo>
                      <a:pt x="0" y="141125"/>
                    </a:lnTo>
                    <a:lnTo>
                      <a:pt x="429" y="141125"/>
                    </a:lnTo>
                    <a:lnTo>
                      <a:pt x="429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249" name="Google Shape;2249;p35"/>
              <p:cNvSpPr/>
              <p:nvPr/>
            </p:nvSpPr>
            <p:spPr>
              <a:xfrm>
                <a:off x="2185675" y="1059475"/>
                <a:ext cx="10750" cy="3528150"/>
              </a:xfrm>
              <a:custGeom>
                <a:avLst/>
                <a:gdLst/>
                <a:ahLst/>
                <a:cxnLst/>
                <a:rect l="l" t="t" r="r" b="b"/>
                <a:pathLst>
                  <a:path w="430" h="141126" extrusionOk="0">
                    <a:moveTo>
                      <a:pt x="1" y="1"/>
                    </a:moveTo>
                    <a:lnTo>
                      <a:pt x="1" y="141125"/>
                    </a:lnTo>
                    <a:lnTo>
                      <a:pt x="429" y="141125"/>
                    </a:lnTo>
                    <a:lnTo>
                      <a:pt x="429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250" name="Google Shape;2250;p35"/>
              <p:cNvSpPr/>
              <p:nvPr/>
            </p:nvSpPr>
            <p:spPr>
              <a:xfrm>
                <a:off x="2066325" y="1059475"/>
                <a:ext cx="11025" cy="3528150"/>
              </a:xfrm>
              <a:custGeom>
                <a:avLst/>
                <a:gdLst/>
                <a:ahLst/>
                <a:cxnLst/>
                <a:rect l="l" t="t" r="r" b="b"/>
                <a:pathLst>
                  <a:path w="441" h="141126" extrusionOk="0">
                    <a:moveTo>
                      <a:pt x="0" y="1"/>
                    </a:moveTo>
                    <a:lnTo>
                      <a:pt x="0" y="141125"/>
                    </a:lnTo>
                    <a:lnTo>
                      <a:pt x="441" y="141125"/>
                    </a:lnTo>
                    <a:lnTo>
                      <a:pt x="441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251" name="Google Shape;2251;p35"/>
              <p:cNvSpPr/>
              <p:nvPr/>
            </p:nvSpPr>
            <p:spPr>
              <a:xfrm>
                <a:off x="1947250" y="1059475"/>
                <a:ext cx="11050" cy="3528150"/>
              </a:xfrm>
              <a:custGeom>
                <a:avLst/>
                <a:gdLst/>
                <a:ahLst/>
                <a:cxnLst/>
                <a:rect l="l" t="t" r="r" b="b"/>
                <a:pathLst>
                  <a:path w="442" h="141126" extrusionOk="0">
                    <a:moveTo>
                      <a:pt x="1" y="1"/>
                    </a:moveTo>
                    <a:lnTo>
                      <a:pt x="1" y="141125"/>
                    </a:lnTo>
                    <a:lnTo>
                      <a:pt x="441" y="141125"/>
                    </a:lnTo>
                    <a:lnTo>
                      <a:pt x="441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252" name="Google Shape;2252;p35"/>
              <p:cNvSpPr/>
              <p:nvPr/>
            </p:nvSpPr>
            <p:spPr>
              <a:xfrm>
                <a:off x="1828800" y="1059475"/>
                <a:ext cx="10725" cy="3528150"/>
              </a:xfrm>
              <a:custGeom>
                <a:avLst/>
                <a:gdLst/>
                <a:ahLst/>
                <a:cxnLst/>
                <a:rect l="l" t="t" r="r" b="b"/>
                <a:pathLst>
                  <a:path w="429" h="141126" extrusionOk="0">
                    <a:moveTo>
                      <a:pt x="0" y="1"/>
                    </a:moveTo>
                    <a:lnTo>
                      <a:pt x="0" y="141125"/>
                    </a:lnTo>
                    <a:lnTo>
                      <a:pt x="429" y="141125"/>
                    </a:lnTo>
                    <a:lnTo>
                      <a:pt x="429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253" name="Google Shape;2253;p35"/>
              <p:cNvSpPr/>
              <p:nvPr/>
            </p:nvSpPr>
            <p:spPr>
              <a:xfrm>
                <a:off x="1709725" y="1059475"/>
                <a:ext cx="10750" cy="3528150"/>
              </a:xfrm>
              <a:custGeom>
                <a:avLst/>
                <a:gdLst/>
                <a:ahLst/>
                <a:cxnLst/>
                <a:rect l="l" t="t" r="r" b="b"/>
                <a:pathLst>
                  <a:path w="430" h="141126" extrusionOk="0">
                    <a:moveTo>
                      <a:pt x="1" y="1"/>
                    </a:moveTo>
                    <a:lnTo>
                      <a:pt x="1" y="141125"/>
                    </a:lnTo>
                    <a:lnTo>
                      <a:pt x="429" y="141125"/>
                    </a:lnTo>
                    <a:lnTo>
                      <a:pt x="429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254" name="Google Shape;2254;p35"/>
              <p:cNvSpPr/>
              <p:nvPr/>
            </p:nvSpPr>
            <p:spPr>
              <a:xfrm>
                <a:off x="1590675" y="1059475"/>
                <a:ext cx="10725" cy="3528150"/>
              </a:xfrm>
              <a:custGeom>
                <a:avLst/>
                <a:gdLst/>
                <a:ahLst/>
                <a:cxnLst/>
                <a:rect l="l" t="t" r="r" b="b"/>
                <a:pathLst>
                  <a:path w="429" h="141126" extrusionOk="0">
                    <a:moveTo>
                      <a:pt x="0" y="1"/>
                    </a:moveTo>
                    <a:lnTo>
                      <a:pt x="0" y="141125"/>
                    </a:lnTo>
                    <a:lnTo>
                      <a:pt x="429" y="141125"/>
                    </a:lnTo>
                    <a:lnTo>
                      <a:pt x="429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255" name="Google Shape;2255;p35"/>
              <p:cNvSpPr/>
              <p:nvPr/>
            </p:nvSpPr>
            <p:spPr>
              <a:xfrm>
                <a:off x="1471900" y="1059475"/>
                <a:ext cx="10750" cy="3528150"/>
              </a:xfrm>
              <a:custGeom>
                <a:avLst/>
                <a:gdLst/>
                <a:ahLst/>
                <a:cxnLst/>
                <a:rect l="l" t="t" r="r" b="b"/>
                <a:pathLst>
                  <a:path w="430" h="141126" extrusionOk="0">
                    <a:moveTo>
                      <a:pt x="0" y="1"/>
                    </a:moveTo>
                    <a:lnTo>
                      <a:pt x="0" y="141125"/>
                    </a:lnTo>
                    <a:lnTo>
                      <a:pt x="429" y="141125"/>
                    </a:lnTo>
                    <a:lnTo>
                      <a:pt x="429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256" name="Google Shape;2256;p35"/>
              <p:cNvSpPr/>
              <p:nvPr/>
            </p:nvSpPr>
            <p:spPr>
              <a:xfrm>
                <a:off x="1352825" y="1059475"/>
                <a:ext cx="10750" cy="3528150"/>
              </a:xfrm>
              <a:custGeom>
                <a:avLst/>
                <a:gdLst/>
                <a:ahLst/>
                <a:cxnLst/>
                <a:rect l="l" t="t" r="r" b="b"/>
                <a:pathLst>
                  <a:path w="430" h="141126" extrusionOk="0">
                    <a:moveTo>
                      <a:pt x="1" y="1"/>
                    </a:moveTo>
                    <a:lnTo>
                      <a:pt x="1" y="141125"/>
                    </a:lnTo>
                    <a:lnTo>
                      <a:pt x="430" y="141125"/>
                    </a:lnTo>
                    <a:lnTo>
                      <a:pt x="43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257" name="Google Shape;2257;p35"/>
              <p:cNvSpPr/>
              <p:nvPr/>
            </p:nvSpPr>
            <p:spPr>
              <a:xfrm>
                <a:off x="1233775" y="1059475"/>
                <a:ext cx="10750" cy="3528150"/>
              </a:xfrm>
              <a:custGeom>
                <a:avLst/>
                <a:gdLst/>
                <a:ahLst/>
                <a:cxnLst/>
                <a:rect l="l" t="t" r="r" b="b"/>
                <a:pathLst>
                  <a:path w="430" h="141126" extrusionOk="0">
                    <a:moveTo>
                      <a:pt x="0" y="1"/>
                    </a:moveTo>
                    <a:lnTo>
                      <a:pt x="0" y="141125"/>
                    </a:lnTo>
                    <a:lnTo>
                      <a:pt x="429" y="141125"/>
                    </a:lnTo>
                    <a:lnTo>
                      <a:pt x="429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258" name="Google Shape;2258;p35"/>
              <p:cNvSpPr/>
              <p:nvPr/>
            </p:nvSpPr>
            <p:spPr>
              <a:xfrm>
                <a:off x="1115000" y="1059475"/>
                <a:ext cx="10750" cy="3528150"/>
              </a:xfrm>
              <a:custGeom>
                <a:avLst/>
                <a:gdLst/>
                <a:ahLst/>
                <a:cxnLst/>
                <a:rect l="l" t="t" r="r" b="b"/>
                <a:pathLst>
                  <a:path w="430" h="141126" extrusionOk="0">
                    <a:moveTo>
                      <a:pt x="1" y="1"/>
                    </a:moveTo>
                    <a:lnTo>
                      <a:pt x="1" y="141125"/>
                    </a:lnTo>
                    <a:lnTo>
                      <a:pt x="429" y="141125"/>
                    </a:lnTo>
                    <a:lnTo>
                      <a:pt x="429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259" name="Google Shape;2259;p35"/>
              <p:cNvSpPr/>
              <p:nvPr/>
            </p:nvSpPr>
            <p:spPr>
              <a:xfrm>
                <a:off x="995950" y="1059475"/>
                <a:ext cx="10725" cy="3528150"/>
              </a:xfrm>
              <a:custGeom>
                <a:avLst/>
                <a:gdLst/>
                <a:ahLst/>
                <a:cxnLst/>
                <a:rect l="l" t="t" r="r" b="b"/>
                <a:pathLst>
                  <a:path w="429" h="141126" extrusionOk="0">
                    <a:moveTo>
                      <a:pt x="0" y="1"/>
                    </a:moveTo>
                    <a:lnTo>
                      <a:pt x="0" y="141125"/>
                    </a:lnTo>
                    <a:lnTo>
                      <a:pt x="429" y="141125"/>
                    </a:lnTo>
                    <a:lnTo>
                      <a:pt x="429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260" name="Google Shape;2260;p35"/>
              <p:cNvSpPr/>
              <p:nvPr/>
            </p:nvSpPr>
            <p:spPr>
              <a:xfrm>
                <a:off x="876875" y="1059475"/>
                <a:ext cx="10750" cy="3528150"/>
              </a:xfrm>
              <a:custGeom>
                <a:avLst/>
                <a:gdLst/>
                <a:ahLst/>
                <a:cxnLst/>
                <a:rect l="l" t="t" r="r" b="b"/>
                <a:pathLst>
                  <a:path w="430" h="141126" extrusionOk="0">
                    <a:moveTo>
                      <a:pt x="1" y="1"/>
                    </a:moveTo>
                    <a:lnTo>
                      <a:pt x="1" y="141125"/>
                    </a:lnTo>
                    <a:lnTo>
                      <a:pt x="429" y="141125"/>
                    </a:lnTo>
                    <a:lnTo>
                      <a:pt x="429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261" name="Google Shape;2261;p35"/>
              <p:cNvSpPr/>
              <p:nvPr/>
            </p:nvSpPr>
            <p:spPr>
              <a:xfrm>
                <a:off x="758425" y="1059475"/>
                <a:ext cx="10725" cy="3528150"/>
              </a:xfrm>
              <a:custGeom>
                <a:avLst/>
                <a:gdLst/>
                <a:ahLst/>
                <a:cxnLst/>
                <a:rect l="l" t="t" r="r" b="b"/>
                <a:pathLst>
                  <a:path w="429" h="141126" extrusionOk="0">
                    <a:moveTo>
                      <a:pt x="0" y="1"/>
                    </a:moveTo>
                    <a:lnTo>
                      <a:pt x="0" y="141125"/>
                    </a:lnTo>
                    <a:lnTo>
                      <a:pt x="429" y="141125"/>
                    </a:lnTo>
                    <a:lnTo>
                      <a:pt x="429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262" name="Google Shape;2262;p35"/>
              <p:cNvSpPr/>
              <p:nvPr/>
            </p:nvSpPr>
            <p:spPr>
              <a:xfrm>
                <a:off x="757525" y="1147600"/>
                <a:ext cx="281300" cy="212250"/>
              </a:xfrm>
              <a:custGeom>
                <a:avLst/>
                <a:gdLst/>
                <a:ahLst/>
                <a:cxnLst/>
                <a:rect l="l" t="t" r="r" b="b"/>
                <a:pathLst>
                  <a:path w="11252" h="8490" extrusionOk="0">
                    <a:moveTo>
                      <a:pt x="0" y="0"/>
                    </a:moveTo>
                    <a:lnTo>
                      <a:pt x="0" y="8489"/>
                    </a:lnTo>
                    <a:lnTo>
                      <a:pt x="11252" y="8489"/>
                    </a:lnTo>
                    <a:lnTo>
                      <a:pt x="11252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263" name="Google Shape;2263;p35"/>
              <p:cNvSpPr/>
              <p:nvPr/>
            </p:nvSpPr>
            <p:spPr>
              <a:xfrm>
                <a:off x="808125" y="969900"/>
                <a:ext cx="68475" cy="333975"/>
              </a:xfrm>
              <a:custGeom>
                <a:avLst/>
                <a:gdLst/>
                <a:ahLst/>
                <a:cxnLst/>
                <a:rect l="l" t="t" r="r" b="b"/>
                <a:pathLst>
                  <a:path w="2739" h="13359" extrusionOk="0">
                    <a:moveTo>
                      <a:pt x="0" y="0"/>
                    </a:moveTo>
                    <a:lnTo>
                      <a:pt x="0" y="13359"/>
                    </a:lnTo>
                    <a:lnTo>
                      <a:pt x="2739" y="13359"/>
                    </a:lnTo>
                    <a:lnTo>
                      <a:pt x="2739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264" name="Google Shape;2264;p35"/>
              <p:cNvSpPr/>
              <p:nvPr/>
            </p:nvSpPr>
            <p:spPr>
              <a:xfrm>
                <a:off x="920350" y="969900"/>
                <a:ext cx="68475" cy="333975"/>
              </a:xfrm>
              <a:custGeom>
                <a:avLst/>
                <a:gdLst/>
                <a:ahLst/>
                <a:cxnLst/>
                <a:rect l="l" t="t" r="r" b="b"/>
                <a:pathLst>
                  <a:path w="2739" h="13359" extrusionOk="0">
                    <a:moveTo>
                      <a:pt x="0" y="0"/>
                    </a:moveTo>
                    <a:lnTo>
                      <a:pt x="0" y="13359"/>
                    </a:lnTo>
                    <a:lnTo>
                      <a:pt x="2739" y="13359"/>
                    </a:lnTo>
                    <a:lnTo>
                      <a:pt x="2739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265" name="Google Shape;2265;p35"/>
              <p:cNvSpPr/>
              <p:nvPr/>
            </p:nvSpPr>
            <p:spPr>
              <a:xfrm>
                <a:off x="1284375" y="1147600"/>
                <a:ext cx="281300" cy="212250"/>
              </a:xfrm>
              <a:custGeom>
                <a:avLst/>
                <a:gdLst/>
                <a:ahLst/>
                <a:cxnLst/>
                <a:rect l="l" t="t" r="r" b="b"/>
                <a:pathLst>
                  <a:path w="11252" h="8490" extrusionOk="0">
                    <a:moveTo>
                      <a:pt x="0" y="0"/>
                    </a:moveTo>
                    <a:lnTo>
                      <a:pt x="0" y="8489"/>
                    </a:lnTo>
                    <a:lnTo>
                      <a:pt x="11252" y="8489"/>
                    </a:lnTo>
                    <a:lnTo>
                      <a:pt x="11252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266" name="Google Shape;2266;p35"/>
              <p:cNvSpPr/>
              <p:nvPr/>
            </p:nvSpPr>
            <p:spPr>
              <a:xfrm>
                <a:off x="1334975" y="969900"/>
                <a:ext cx="68475" cy="333975"/>
              </a:xfrm>
              <a:custGeom>
                <a:avLst/>
                <a:gdLst/>
                <a:ahLst/>
                <a:cxnLst/>
                <a:rect l="l" t="t" r="r" b="b"/>
                <a:pathLst>
                  <a:path w="2739" h="13359" extrusionOk="0">
                    <a:moveTo>
                      <a:pt x="1" y="0"/>
                    </a:moveTo>
                    <a:lnTo>
                      <a:pt x="1" y="13359"/>
                    </a:lnTo>
                    <a:lnTo>
                      <a:pt x="2739" y="13359"/>
                    </a:lnTo>
                    <a:lnTo>
                      <a:pt x="2739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267" name="Google Shape;2267;p35"/>
              <p:cNvSpPr/>
              <p:nvPr/>
            </p:nvSpPr>
            <p:spPr>
              <a:xfrm>
                <a:off x="1446900" y="969900"/>
                <a:ext cx="68475" cy="333975"/>
              </a:xfrm>
              <a:custGeom>
                <a:avLst/>
                <a:gdLst/>
                <a:ahLst/>
                <a:cxnLst/>
                <a:rect l="l" t="t" r="r" b="b"/>
                <a:pathLst>
                  <a:path w="2739" h="13359" extrusionOk="0">
                    <a:moveTo>
                      <a:pt x="0" y="0"/>
                    </a:moveTo>
                    <a:lnTo>
                      <a:pt x="0" y="13359"/>
                    </a:lnTo>
                    <a:lnTo>
                      <a:pt x="2739" y="13359"/>
                    </a:lnTo>
                    <a:lnTo>
                      <a:pt x="2739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268" name="Google Shape;2268;p35"/>
              <p:cNvSpPr/>
              <p:nvPr/>
            </p:nvSpPr>
            <p:spPr>
              <a:xfrm>
                <a:off x="1811225" y="1147600"/>
                <a:ext cx="281300" cy="212250"/>
              </a:xfrm>
              <a:custGeom>
                <a:avLst/>
                <a:gdLst/>
                <a:ahLst/>
                <a:cxnLst/>
                <a:rect l="l" t="t" r="r" b="b"/>
                <a:pathLst>
                  <a:path w="11252" h="8490" extrusionOk="0">
                    <a:moveTo>
                      <a:pt x="1" y="0"/>
                    </a:moveTo>
                    <a:lnTo>
                      <a:pt x="1" y="8489"/>
                    </a:lnTo>
                    <a:lnTo>
                      <a:pt x="11252" y="8489"/>
                    </a:lnTo>
                    <a:lnTo>
                      <a:pt x="11252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269" name="Google Shape;2269;p35"/>
              <p:cNvSpPr/>
              <p:nvPr/>
            </p:nvSpPr>
            <p:spPr>
              <a:xfrm>
                <a:off x="1861525" y="969900"/>
                <a:ext cx="68500" cy="333975"/>
              </a:xfrm>
              <a:custGeom>
                <a:avLst/>
                <a:gdLst/>
                <a:ahLst/>
                <a:cxnLst/>
                <a:rect l="l" t="t" r="r" b="b"/>
                <a:pathLst>
                  <a:path w="2740" h="13359" extrusionOk="0">
                    <a:moveTo>
                      <a:pt x="1" y="0"/>
                    </a:moveTo>
                    <a:lnTo>
                      <a:pt x="1" y="13359"/>
                    </a:lnTo>
                    <a:lnTo>
                      <a:pt x="2739" y="13359"/>
                    </a:lnTo>
                    <a:lnTo>
                      <a:pt x="2739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270" name="Google Shape;2270;p35"/>
              <p:cNvSpPr/>
              <p:nvPr/>
            </p:nvSpPr>
            <p:spPr>
              <a:xfrm>
                <a:off x="1973750" y="969900"/>
                <a:ext cx="68475" cy="333975"/>
              </a:xfrm>
              <a:custGeom>
                <a:avLst/>
                <a:gdLst/>
                <a:ahLst/>
                <a:cxnLst/>
                <a:rect l="l" t="t" r="r" b="b"/>
                <a:pathLst>
                  <a:path w="2739" h="13359" extrusionOk="0">
                    <a:moveTo>
                      <a:pt x="0" y="0"/>
                    </a:moveTo>
                    <a:lnTo>
                      <a:pt x="0" y="13359"/>
                    </a:lnTo>
                    <a:lnTo>
                      <a:pt x="2739" y="13359"/>
                    </a:lnTo>
                    <a:lnTo>
                      <a:pt x="2739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271" name="Google Shape;2271;p35"/>
              <p:cNvSpPr/>
              <p:nvPr/>
            </p:nvSpPr>
            <p:spPr>
              <a:xfrm>
                <a:off x="2337775" y="1147600"/>
                <a:ext cx="281325" cy="212250"/>
              </a:xfrm>
              <a:custGeom>
                <a:avLst/>
                <a:gdLst/>
                <a:ahLst/>
                <a:cxnLst/>
                <a:rect l="l" t="t" r="r" b="b"/>
                <a:pathLst>
                  <a:path w="11253" h="8490" extrusionOk="0">
                    <a:moveTo>
                      <a:pt x="1" y="0"/>
                    </a:moveTo>
                    <a:lnTo>
                      <a:pt x="1" y="8489"/>
                    </a:lnTo>
                    <a:lnTo>
                      <a:pt x="11252" y="8489"/>
                    </a:lnTo>
                    <a:lnTo>
                      <a:pt x="11252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272" name="Google Shape;2272;p35"/>
              <p:cNvSpPr/>
              <p:nvPr/>
            </p:nvSpPr>
            <p:spPr>
              <a:xfrm>
                <a:off x="2388375" y="969900"/>
                <a:ext cx="68500" cy="333975"/>
              </a:xfrm>
              <a:custGeom>
                <a:avLst/>
                <a:gdLst/>
                <a:ahLst/>
                <a:cxnLst/>
                <a:rect l="l" t="t" r="r" b="b"/>
                <a:pathLst>
                  <a:path w="2740" h="13359" extrusionOk="0">
                    <a:moveTo>
                      <a:pt x="1" y="0"/>
                    </a:moveTo>
                    <a:lnTo>
                      <a:pt x="1" y="13359"/>
                    </a:lnTo>
                    <a:lnTo>
                      <a:pt x="2739" y="13359"/>
                    </a:lnTo>
                    <a:lnTo>
                      <a:pt x="2739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273" name="Google Shape;2273;p35"/>
              <p:cNvSpPr/>
              <p:nvPr/>
            </p:nvSpPr>
            <p:spPr>
              <a:xfrm>
                <a:off x="2500600" y="969900"/>
                <a:ext cx="68475" cy="333975"/>
              </a:xfrm>
              <a:custGeom>
                <a:avLst/>
                <a:gdLst/>
                <a:ahLst/>
                <a:cxnLst/>
                <a:rect l="l" t="t" r="r" b="b"/>
                <a:pathLst>
                  <a:path w="2739" h="13359" extrusionOk="0">
                    <a:moveTo>
                      <a:pt x="0" y="0"/>
                    </a:moveTo>
                    <a:lnTo>
                      <a:pt x="0" y="13359"/>
                    </a:lnTo>
                    <a:lnTo>
                      <a:pt x="2739" y="13359"/>
                    </a:lnTo>
                    <a:lnTo>
                      <a:pt x="2739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274" name="Google Shape;2274;p35"/>
              <p:cNvSpPr/>
              <p:nvPr/>
            </p:nvSpPr>
            <p:spPr>
              <a:xfrm>
                <a:off x="2864625" y="1147600"/>
                <a:ext cx="281325" cy="212250"/>
              </a:xfrm>
              <a:custGeom>
                <a:avLst/>
                <a:gdLst/>
                <a:ahLst/>
                <a:cxnLst/>
                <a:rect l="l" t="t" r="r" b="b"/>
                <a:pathLst>
                  <a:path w="11253" h="8490" extrusionOk="0">
                    <a:moveTo>
                      <a:pt x="1" y="0"/>
                    </a:moveTo>
                    <a:lnTo>
                      <a:pt x="1" y="8489"/>
                    </a:lnTo>
                    <a:lnTo>
                      <a:pt x="11252" y="8489"/>
                    </a:lnTo>
                    <a:lnTo>
                      <a:pt x="11252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275" name="Google Shape;2275;p35"/>
              <p:cNvSpPr/>
              <p:nvPr/>
            </p:nvSpPr>
            <p:spPr>
              <a:xfrm>
                <a:off x="2915225" y="969900"/>
                <a:ext cx="68500" cy="333975"/>
              </a:xfrm>
              <a:custGeom>
                <a:avLst/>
                <a:gdLst/>
                <a:ahLst/>
                <a:cxnLst/>
                <a:rect l="l" t="t" r="r" b="b"/>
                <a:pathLst>
                  <a:path w="2740" h="13359" extrusionOk="0">
                    <a:moveTo>
                      <a:pt x="1" y="0"/>
                    </a:moveTo>
                    <a:lnTo>
                      <a:pt x="1" y="13359"/>
                    </a:lnTo>
                    <a:lnTo>
                      <a:pt x="2739" y="13359"/>
                    </a:lnTo>
                    <a:lnTo>
                      <a:pt x="2739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276" name="Google Shape;2276;p35"/>
              <p:cNvSpPr/>
              <p:nvPr/>
            </p:nvSpPr>
            <p:spPr>
              <a:xfrm>
                <a:off x="3027150" y="969900"/>
                <a:ext cx="68475" cy="333975"/>
              </a:xfrm>
              <a:custGeom>
                <a:avLst/>
                <a:gdLst/>
                <a:ahLst/>
                <a:cxnLst/>
                <a:rect l="l" t="t" r="r" b="b"/>
                <a:pathLst>
                  <a:path w="2739" h="13359" extrusionOk="0">
                    <a:moveTo>
                      <a:pt x="1" y="0"/>
                    </a:moveTo>
                    <a:lnTo>
                      <a:pt x="1" y="13359"/>
                    </a:lnTo>
                    <a:lnTo>
                      <a:pt x="2739" y="13359"/>
                    </a:lnTo>
                    <a:lnTo>
                      <a:pt x="2739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277" name="Google Shape;2277;p35"/>
              <p:cNvSpPr/>
              <p:nvPr/>
            </p:nvSpPr>
            <p:spPr>
              <a:xfrm>
                <a:off x="3391175" y="1147600"/>
                <a:ext cx="281325" cy="212250"/>
              </a:xfrm>
              <a:custGeom>
                <a:avLst/>
                <a:gdLst/>
                <a:ahLst/>
                <a:cxnLst/>
                <a:rect l="l" t="t" r="r" b="b"/>
                <a:pathLst>
                  <a:path w="11253" h="8490" extrusionOk="0">
                    <a:moveTo>
                      <a:pt x="1" y="0"/>
                    </a:moveTo>
                    <a:lnTo>
                      <a:pt x="1" y="8489"/>
                    </a:lnTo>
                    <a:lnTo>
                      <a:pt x="11252" y="8489"/>
                    </a:lnTo>
                    <a:lnTo>
                      <a:pt x="11252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278" name="Google Shape;2278;p35"/>
              <p:cNvSpPr/>
              <p:nvPr/>
            </p:nvSpPr>
            <p:spPr>
              <a:xfrm>
                <a:off x="3441775" y="969900"/>
                <a:ext cx="68200" cy="333975"/>
              </a:xfrm>
              <a:custGeom>
                <a:avLst/>
                <a:gdLst/>
                <a:ahLst/>
                <a:cxnLst/>
                <a:rect l="l" t="t" r="r" b="b"/>
                <a:pathLst>
                  <a:path w="2728" h="13359" extrusionOk="0">
                    <a:moveTo>
                      <a:pt x="1" y="0"/>
                    </a:moveTo>
                    <a:lnTo>
                      <a:pt x="1" y="13359"/>
                    </a:lnTo>
                    <a:lnTo>
                      <a:pt x="2728" y="13359"/>
                    </a:lnTo>
                    <a:lnTo>
                      <a:pt x="2728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279" name="Google Shape;2279;p35"/>
              <p:cNvSpPr/>
              <p:nvPr/>
            </p:nvSpPr>
            <p:spPr>
              <a:xfrm>
                <a:off x="3554000" y="969900"/>
                <a:ext cx="68500" cy="333975"/>
              </a:xfrm>
              <a:custGeom>
                <a:avLst/>
                <a:gdLst/>
                <a:ahLst/>
                <a:cxnLst/>
                <a:rect l="l" t="t" r="r" b="b"/>
                <a:pathLst>
                  <a:path w="2740" h="13359" extrusionOk="0">
                    <a:moveTo>
                      <a:pt x="1" y="0"/>
                    </a:moveTo>
                    <a:lnTo>
                      <a:pt x="1" y="13359"/>
                    </a:lnTo>
                    <a:lnTo>
                      <a:pt x="2739" y="13359"/>
                    </a:lnTo>
                    <a:lnTo>
                      <a:pt x="2739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280" name="Google Shape;2280;p35"/>
              <p:cNvSpPr/>
              <p:nvPr/>
            </p:nvSpPr>
            <p:spPr>
              <a:xfrm>
                <a:off x="3918025" y="1147600"/>
                <a:ext cx="281025" cy="212250"/>
              </a:xfrm>
              <a:custGeom>
                <a:avLst/>
                <a:gdLst/>
                <a:ahLst/>
                <a:cxnLst/>
                <a:rect l="l" t="t" r="r" b="b"/>
                <a:pathLst>
                  <a:path w="11241" h="8490" extrusionOk="0">
                    <a:moveTo>
                      <a:pt x="1" y="0"/>
                    </a:moveTo>
                    <a:lnTo>
                      <a:pt x="1" y="8489"/>
                    </a:lnTo>
                    <a:lnTo>
                      <a:pt x="11240" y="8489"/>
                    </a:lnTo>
                    <a:lnTo>
                      <a:pt x="11240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281" name="Google Shape;2281;p35"/>
              <p:cNvSpPr/>
              <p:nvPr/>
            </p:nvSpPr>
            <p:spPr>
              <a:xfrm>
                <a:off x="3968350" y="969900"/>
                <a:ext cx="68475" cy="333975"/>
              </a:xfrm>
              <a:custGeom>
                <a:avLst/>
                <a:gdLst/>
                <a:ahLst/>
                <a:cxnLst/>
                <a:rect l="l" t="t" r="r" b="b"/>
                <a:pathLst>
                  <a:path w="2739" h="13359" extrusionOk="0">
                    <a:moveTo>
                      <a:pt x="0" y="0"/>
                    </a:moveTo>
                    <a:lnTo>
                      <a:pt x="0" y="13359"/>
                    </a:lnTo>
                    <a:lnTo>
                      <a:pt x="2739" y="13359"/>
                    </a:lnTo>
                    <a:lnTo>
                      <a:pt x="2739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282" name="Google Shape;2282;p35"/>
              <p:cNvSpPr/>
              <p:nvPr/>
            </p:nvSpPr>
            <p:spPr>
              <a:xfrm>
                <a:off x="4080550" y="969900"/>
                <a:ext cx="68500" cy="333975"/>
              </a:xfrm>
              <a:custGeom>
                <a:avLst/>
                <a:gdLst/>
                <a:ahLst/>
                <a:cxnLst/>
                <a:rect l="l" t="t" r="r" b="b"/>
                <a:pathLst>
                  <a:path w="2740" h="13359" extrusionOk="0">
                    <a:moveTo>
                      <a:pt x="1" y="0"/>
                    </a:moveTo>
                    <a:lnTo>
                      <a:pt x="1" y="13359"/>
                    </a:lnTo>
                    <a:lnTo>
                      <a:pt x="2739" y="13359"/>
                    </a:lnTo>
                    <a:lnTo>
                      <a:pt x="2739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283" name="Google Shape;2283;p35"/>
              <p:cNvSpPr/>
              <p:nvPr/>
            </p:nvSpPr>
            <p:spPr>
              <a:xfrm>
                <a:off x="4444600" y="1147600"/>
                <a:ext cx="281300" cy="212250"/>
              </a:xfrm>
              <a:custGeom>
                <a:avLst/>
                <a:gdLst/>
                <a:ahLst/>
                <a:cxnLst/>
                <a:rect l="l" t="t" r="r" b="b"/>
                <a:pathLst>
                  <a:path w="11252" h="8490" extrusionOk="0">
                    <a:moveTo>
                      <a:pt x="0" y="0"/>
                    </a:moveTo>
                    <a:lnTo>
                      <a:pt x="0" y="8489"/>
                    </a:lnTo>
                    <a:lnTo>
                      <a:pt x="11252" y="8489"/>
                    </a:lnTo>
                    <a:lnTo>
                      <a:pt x="11252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284" name="Google Shape;2284;p35"/>
              <p:cNvSpPr/>
              <p:nvPr/>
            </p:nvSpPr>
            <p:spPr>
              <a:xfrm>
                <a:off x="4495200" y="969900"/>
                <a:ext cx="68475" cy="333975"/>
              </a:xfrm>
              <a:custGeom>
                <a:avLst/>
                <a:gdLst/>
                <a:ahLst/>
                <a:cxnLst/>
                <a:rect l="l" t="t" r="r" b="b"/>
                <a:pathLst>
                  <a:path w="2739" h="13359" extrusionOk="0">
                    <a:moveTo>
                      <a:pt x="0" y="0"/>
                    </a:moveTo>
                    <a:lnTo>
                      <a:pt x="0" y="13359"/>
                    </a:lnTo>
                    <a:lnTo>
                      <a:pt x="2739" y="13359"/>
                    </a:lnTo>
                    <a:lnTo>
                      <a:pt x="2739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285" name="Google Shape;2285;p35"/>
              <p:cNvSpPr/>
              <p:nvPr/>
            </p:nvSpPr>
            <p:spPr>
              <a:xfrm>
                <a:off x="4607400" y="969900"/>
                <a:ext cx="68500" cy="333975"/>
              </a:xfrm>
              <a:custGeom>
                <a:avLst/>
                <a:gdLst/>
                <a:ahLst/>
                <a:cxnLst/>
                <a:rect l="l" t="t" r="r" b="b"/>
                <a:pathLst>
                  <a:path w="2740" h="13359" extrusionOk="0">
                    <a:moveTo>
                      <a:pt x="1" y="0"/>
                    </a:moveTo>
                    <a:lnTo>
                      <a:pt x="1" y="13359"/>
                    </a:lnTo>
                    <a:lnTo>
                      <a:pt x="2739" y="13359"/>
                    </a:lnTo>
                    <a:lnTo>
                      <a:pt x="2739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286" name="Google Shape;2286;p35"/>
              <p:cNvSpPr/>
              <p:nvPr/>
            </p:nvSpPr>
            <p:spPr>
              <a:xfrm>
                <a:off x="4971150" y="1147600"/>
                <a:ext cx="281300" cy="212250"/>
              </a:xfrm>
              <a:custGeom>
                <a:avLst/>
                <a:gdLst/>
                <a:ahLst/>
                <a:cxnLst/>
                <a:rect l="l" t="t" r="r" b="b"/>
                <a:pathLst>
                  <a:path w="11252" h="8490" extrusionOk="0">
                    <a:moveTo>
                      <a:pt x="0" y="0"/>
                    </a:moveTo>
                    <a:lnTo>
                      <a:pt x="0" y="8489"/>
                    </a:lnTo>
                    <a:lnTo>
                      <a:pt x="11252" y="8489"/>
                    </a:lnTo>
                    <a:lnTo>
                      <a:pt x="11252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287" name="Google Shape;2287;p35"/>
              <p:cNvSpPr/>
              <p:nvPr/>
            </p:nvSpPr>
            <p:spPr>
              <a:xfrm>
                <a:off x="5021750" y="969900"/>
                <a:ext cx="68475" cy="333975"/>
              </a:xfrm>
              <a:custGeom>
                <a:avLst/>
                <a:gdLst/>
                <a:ahLst/>
                <a:cxnLst/>
                <a:rect l="l" t="t" r="r" b="b"/>
                <a:pathLst>
                  <a:path w="2739" h="13359" extrusionOk="0">
                    <a:moveTo>
                      <a:pt x="0" y="0"/>
                    </a:moveTo>
                    <a:lnTo>
                      <a:pt x="0" y="13359"/>
                    </a:lnTo>
                    <a:lnTo>
                      <a:pt x="2739" y="13359"/>
                    </a:lnTo>
                    <a:lnTo>
                      <a:pt x="2739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288" name="Google Shape;2288;p35"/>
              <p:cNvSpPr/>
              <p:nvPr/>
            </p:nvSpPr>
            <p:spPr>
              <a:xfrm>
                <a:off x="5134250" y="969900"/>
                <a:ext cx="68500" cy="333975"/>
              </a:xfrm>
              <a:custGeom>
                <a:avLst/>
                <a:gdLst/>
                <a:ahLst/>
                <a:cxnLst/>
                <a:rect l="l" t="t" r="r" b="b"/>
                <a:pathLst>
                  <a:path w="2740" h="13359" extrusionOk="0">
                    <a:moveTo>
                      <a:pt x="1" y="0"/>
                    </a:moveTo>
                    <a:lnTo>
                      <a:pt x="1" y="13359"/>
                    </a:lnTo>
                    <a:lnTo>
                      <a:pt x="2739" y="13359"/>
                    </a:lnTo>
                    <a:lnTo>
                      <a:pt x="2739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289" name="Google Shape;2289;p35"/>
              <p:cNvSpPr/>
              <p:nvPr/>
            </p:nvSpPr>
            <p:spPr>
              <a:xfrm>
                <a:off x="5498000" y="1147600"/>
                <a:ext cx="281300" cy="212250"/>
              </a:xfrm>
              <a:custGeom>
                <a:avLst/>
                <a:gdLst/>
                <a:ahLst/>
                <a:cxnLst/>
                <a:rect l="l" t="t" r="r" b="b"/>
                <a:pathLst>
                  <a:path w="11252" h="8490" extrusionOk="0">
                    <a:moveTo>
                      <a:pt x="0" y="0"/>
                    </a:moveTo>
                    <a:lnTo>
                      <a:pt x="0" y="8489"/>
                    </a:lnTo>
                    <a:lnTo>
                      <a:pt x="11252" y="8489"/>
                    </a:lnTo>
                    <a:lnTo>
                      <a:pt x="11252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290" name="Google Shape;2290;p35"/>
              <p:cNvSpPr/>
              <p:nvPr/>
            </p:nvSpPr>
            <p:spPr>
              <a:xfrm>
                <a:off x="5548600" y="969900"/>
                <a:ext cx="68475" cy="333975"/>
              </a:xfrm>
              <a:custGeom>
                <a:avLst/>
                <a:gdLst/>
                <a:ahLst/>
                <a:cxnLst/>
                <a:rect l="l" t="t" r="r" b="b"/>
                <a:pathLst>
                  <a:path w="2739" h="13359" extrusionOk="0">
                    <a:moveTo>
                      <a:pt x="0" y="0"/>
                    </a:moveTo>
                    <a:lnTo>
                      <a:pt x="0" y="13359"/>
                    </a:lnTo>
                    <a:lnTo>
                      <a:pt x="2739" y="13359"/>
                    </a:lnTo>
                    <a:lnTo>
                      <a:pt x="2739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291" name="Google Shape;2291;p35"/>
              <p:cNvSpPr/>
              <p:nvPr/>
            </p:nvSpPr>
            <p:spPr>
              <a:xfrm>
                <a:off x="5660825" y="969900"/>
                <a:ext cx="68475" cy="333975"/>
              </a:xfrm>
              <a:custGeom>
                <a:avLst/>
                <a:gdLst/>
                <a:ahLst/>
                <a:cxnLst/>
                <a:rect l="l" t="t" r="r" b="b"/>
                <a:pathLst>
                  <a:path w="2739" h="13359" extrusionOk="0">
                    <a:moveTo>
                      <a:pt x="0" y="0"/>
                    </a:moveTo>
                    <a:lnTo>
                      <a:pt x="0" y="13359"/>
                    </a:lnTo>
                    <a:lnTo>
                      <a:pt x="2739" y="13359"/>
                    </a:lnTo>
                    <a:lnTo>
                      <a:pt x="2739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292" name="Google Shape;2292;p35"/>
              <p:cNvSpPr/>
              <p:nvPr/>
            </p:nvSpPr>
            <p:spPr>
              <a:xfrm>
                <a:off x="6024850" y="1147600"/>
                <a:ext cx="281300" cy="212250"/>
              </a:xfrm>
              <a:custGeom>
                <a:avLst/>
                <a:gdLst/>
                <a:ahLst/>
                <a:cxnLst/>
                <a:rect l="l" t="t" r="r" b="b"/>
                <a:pathLst>
                  <a:path w="11252" h="8490" extrusionOk="0">
                    <a:moveTo>
                      <a:pt x="0" y="0"/>
                    </a:moveTo>
                    <a:lnTo>
                      <a:pt x="0" y="8489"/>
                    </a:lnTo>
                    <a:lnTo>
                      <a:pt x="11252" y="8489"/>
                    </a:lnTo>
                    <a:lnTo>
                      <a:pt x="11252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293" name="Google Shape;2293;p35"/>
              <p:cNvSpPr/>
              <p:nvPr/>
            </p:nvSpPr>
            <p:spPr>
              <a:xfrm>
                <a:off x="6075150" y="969900"/>
                <a:ext cx="68475" cy="333975"/>
              </a:xfrm>
              <a:custGeom>
                <a:avLst/>
                <a:gdLst/>
                <a:ahLst/>
                <a:cxnLst/>
                <a:rect l="l" t="t" r="r" b="b"/>
                <a:pathLst>
                  <a:path w="2739" h="13359" extrusionOk="0">
                    <a:moveTo>
                      <a:pt x="1" y="0"/>
                    </a:moveTo>
                    <a:lnTo>
                      <a:pt x="1" y="13359"/>
                    </a:lnTo>
                    <a:lnTo>
                      <a:pt x="2739" y="13359"/>
                    </a:lnTo>
                    <a:lnTo>
                      <a:pt x="2739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294" name="Google Shape;2294;p35"/>
              <p:cNvSpPr/>
              <p:nvPr/>
            </p:nvSpPr>
            <p:spPr>
              <a:xfrm>
                <a:off x="6187675" y="969900"/>
                <a:ext cx="68175" cy="333975"/>
              </a:xfrm>
              <a:custGeom>
                <a:avLst/>
                <a:gdLst/>
                <a:ahLst/>
                <a:cxnLst/>
                <a:rect l="l" t="t" r="r" b="b"/>
                <a:pathLst>
                  <a:path w="2727" h="13359" extrusionOk="0">
                    <a:moveTo>
                      <a:pt x="0" y="0"/>
                    </a:moveTo>
                    <a:lnTo>
                      <a:pt x="0" y="13359"/>
                    </a:lnTo>
                    <a:lnTo>
                      <a:pt x="2727" y="13359"/>
                    </a:lnTo>
                    <a:lnTo>
                      <a:pt x="2727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295" name="Google Shape;2295;p35"/>
              <p:cNvSpPr/>
              <p:nvPr/>
            </p:nvSpPr>
            <p:spPr>
              <a:xfrm>
                <a:off x="6551400" y="1147600"/>
                <a:ext cx="281300" cy="212250"/>
              </a:xfrm>
              <a:custGeom>
                <a:avLst/>
                <a:gdLst/>
                <a:ahLst/>
                <a:cxnLst/>
                <a:rect l="l" t="t" r="r" b="b"/>
                <a:pathLst>
                  <a:path w="11252" h="8490" extrusionOk="0">
                    <a:moveTo>
                      <a:pt x="1" y="0"/>
                    </a:moveTo>
                    <a:lnTo>
                      <a:pt x="1" y="8489"/>
                    </a:lnTo>
                    <a:lnTo>
                      <a:pt x="11252" y="8489"/>
                    </a:lnTo>
                    <a:lnTo>
                      <a:pt x="11252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296" name="Google Shape;2296;p35"/>
              <p:cNvSpPr/>
              <p:nvPr/>
            </p:nvSpPr>
            <p:spPr>
              <a:xfrm>
                <a:off x="6602000" y="969900"/>
                <a:ext cx="68500" cy="333975"/>
              </a:xfrm>
              <a:custGeom>
                <a:avLst/>
                <a:gdLst/>
                <a:ahLst/>
                <a:cxnLst/>
                <a:rect l="l" t="t" r="r" b="b"/>
                <a:pathLst>
                  <a:path w="2740" h="13359" extrusionOk="0">
                    <a:moveTo>
                      <a:pt x="1" y="0"/>
                    </a:moveTo>
                    <a:lnTo>
                      <a:pt x="1" y="13359"/>
                    </a:lnTo>
                    <a:lnTo>
                      <a:pt x="2739" y="13359"/>
                    </a:lnTo>
                    <a:lnTo>
                      <a:pt x="2739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297" name="Google Shape;2297;p35"/>
              <p:cNvSpPr/>
              <p:nvPr/>
            </p:nvSpPr>
            <p:spPr>
              <a:xfrm>
                <a:off x="6714225" y="969900"/>
                <a:ext cx="68475" cy="333975"/>
              </a:xfrm>
              <a:custGeom>
                <a:avLst/>
                <a:gdLst/>
                <a:ahLst/>
                <a:cxnLst/>
                <a:rect l="l" t="t" r="r" b="b"/>
                <a:pathLst>
                  <a:path w="2739" h="13359" extrusionOk="0">
                    <a:moveTo>
                      <a:pt x="0" y="0"/>
                    </a:moveTo>
                    <a:lnTo>
                      <a:pt x="0" y="13359"/>
                    </a:lnTo>
                    <a:lnTo>
                      <a:pt x="2739" y="13359"/>
                    </a:lnTo>
                    <a:lnTo>
                      <a:pt x="2739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</p:grpSp>
      </p:grpSp>
      <p:grpSp>
        <p:nvGrpSpPr>
          <p:cNvPr id="2311" name="Google Shape;2311;p35"/>
          <p:cNvGrpSpPr/>
          <p:nvPr/>
        </p:nvGrpSpPr>
        <p:grpSpPr>
          <a:xfrm rot="-4011279">
            <a:off x="24300" y="457908"/>
            <a:ext cx="584247" cy="393286"/>
            <a:chOff x="2036625" y="1283600"/>
            <a:chExt cx="333450" cy="224450"/>
          </a:xfrm>
        </p:grpSpPr>
        <p:sp>
          <p:nvSpPr>
            <p:cNvPr id="2312" name="Google Shape;2312;p35"/>
            <p:cNvSpPr/>
            <p:nvPr/>
          </p:nvSpPr>
          <p:spPr>
            <a:xfrm>
              <a:off x="2161050" y="1309575"/>
              <a:ext cx="91125" cy="62200"/>
            </a:xfrm>
            <a:custGeom>
              <a:avLst/>
              <a:gdLst/>
              <a:ahLst/>
              <a:cxnLst/>
              <a:rect l="l" t="t" r="r" b="b"/>
              <a:pathLst>
                <a:path w="3645" h="2488" extrusionOk="0">
                  <a:moveTo>
                    <a:pt x="194" y="1"/>
                  </a:moveTo>
                  <a:cubicBezTo>
                    <a:pt x="101" y="1"/>
                    <a:pt x="1" y="117"/>
                    <a:pt x="60" y="206"/>
                  </a:cubicBezTo>
                  <a:cubicBezTo>
                    <a:pt x="1061" y="1107"/>
                    <a:pt x="2262" y="1774"/>
                    <a:pt x="3363" y="2474"/>
                  </a:cubicBezTo>
                  <a:cubicBezTo>
                    <a:pt x="3386" y="2484"/>
                    <a:pt x="3409" y="2488"/>
                    <a:pt x="3430" y="2488"/>
                  </a:cubicBezTo>
                  <a:cubicBezTo>
                    <a:pt x="3562" y="2488"/>
                    <a:pt x="3644" y="2332"/>
                    <a:pt x="3530" y="2274"/>
                  </a:cubicBezTo>
                  <a:cubicBezTo>
                    <a:pt x="2496" y="1474"/>
                    <a:pt x="1395" y="540"/>
                    <a:pt x="227" y="6"/>
                  </a:cubicBezTo>
                  <a:cubicBezTo>
                    <a:pt x="217" y="2"/>
                    <a:pt x="205" y="1"/>
                    <a:pt x="19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3" name="Google Shape;2313;p35"/>
            <p:cNvSpPr/>
            <p:nvPr/>
          </p:nvSpPr>
          <p:spPr>
            <a:xfrm>
              <a:off x="2187625" y="1317500"/>
              <a:ext cx="51900" cy="71475"/>
            </a:xfrm>
            <a:custGeom>
              <a:avLst/>
              <a:gdLst/>
              <a:ahLst/>
              <a:cxnLst/>
              <a:rect l="l" t="t" r="r" b="b"/>
              <a:pathLst>
                <a:path w="2076" h="2859" extrusionOk="0">
                  <a:moveTo>
                    <a:pt x="1955" y="0"/>
                  </a:moveTo>
                  <a:cubicBezTo>
                    <a:pt x="1935" y="0"/>
                    <a:pt x="1916" y="7"/>
                    <a:pt x="1900" y="23"/>
                  </a:cubicBezTo>
                  <a:cubicBezTo>
                    <a:pt x="1232" y="857"/>
                    <a:pt x="599" y="1791"/>
                    <a:pt x="65" y="2658"/>
                  </a:cubicBezTo>
                  <a:cubicBezTo>
                    <a:pt x="1" y="2765"/>
                    <a:pt x="60" y="2858"/>
                    <a:pt x="146" y="2858"/>
                  </a:cubicBezTo>
                  <a:cubicBezTo>
                    <a:pt x="194" y="2858"/>
                    <a:pt x="251" y="2829"/>
                    <a:pt x="298" y="2758"/>
                  </a:cubicBezTo>
                  <a:cubicBezTo>
                    <a:pt x="932" y="1924"/>
                    <a:pt x="1499" y="1023"/>
                    <a:pt x="2000" y="89"/>
                  </a:cubicBezTo>
                  <a:cubicBezTo>
                    <a:pt x="2076" y="64"/>
                    <a:pt x="2017" y="0"/>
                    <a:pt x="195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4" name="Google Shape;2314;p35"/>
            <p:cNvSpPr/>
            <p:nvPr/>
          </p:nvSpPr>
          <p:spPr>
            <a:xfrm>
              <a:off x="2207575" y="1296950"/>
              <a:ext cx="16700" cy="105550"/>
            </a:xfrm>
            <a:custGeom>
              <a:avLst/>
              <a:gdLst/>
              <a:ahLst/>
              <a:cxnLst/>
              <a:rect l="l" t="t" r="r" b="b"/>
              <a:pathLst>
                <a:path w="668" h="4222" extrusionOk="0">
                  <a:moveTo>
                    <a:pt x="139" y="0"/>
                  </a:moveTo>
                  <a:cubicBezTo>
                    <a:pt x="91" y="0"/>
                    <a:pt x="34" y="33"/>
                    <a:pt x="34" y="111"/>
                  </a:cubicBezTo>
                  <a:cubicBezTo>
                    <a:pt x="1" y="1345"/>
                    <a:pt x="1" y="2946"/>
                    <a:pt x="334" y="4147"/>
                  </a:cubicBezTo>
                  <a:cubicBezTo>
                    <a:pt x="348" y="4200"/>
                    <a:pt x="377" y="4222"/>
                    <a:pt x="407" y="4222"/>
                  </a:cubicBezTo>
                  <a:cubicBezTo>
                    <a:pt x="453" y="4222"/>
                    <a:pt x="501" y="4174"/>
                    <a:pt x="501" y="4114"/>
                  </a:cubicBezTo>
                  <a:cubicBezTo>
                    <a:pt x="668" y="2846"/>
                    <a:pt x="434" y="1312"/>
                    <a:pt x="201" y="44"/>
                  </a:cubicBezTo>
                  <a:cubicBezTo>
                    <a:pt x="201" y="16"/>
                    <a:pt x="172" y="0"/>
                    <a:pt x="13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5" name="Google Shape;2315;p35"/>
            <p:cNvSpPr/>
            <p:nvPr/>
          </p:nvSpPr>
          <p:spPr>
            <a:xfrm>
              <a:off x="2156700" y="1337025"/>
              <a:ext cx="117625" cy="23575"/>
            </a:xfrm>
            <a:custGeom>
              <a:avLst/>
              <a:gdLst/>
              <a:ahLst/>
              <a:cxnLst/>
              <a:rect l="l" t="t" r="r" b="b"/>
              <a:pathLst>
                <a:path w="4705" h="943" extrusionOk="0">
                  <a:moveTo>
                    <a:pt x="4254" y="0"/>
                  </a:moveTo>
                  <a:cubicBezTo>
                    <a:pt x="2895" y="0"/>
                    <a:pt x="1448" y="310"/>
                    <a:pt x="168" y="676"/>
                  </a:cubicBezTo>
                  <a:cubicBezTo>
                    <a:pt x="1" y="709"/>
                    <a:pt x="34" y="943"/>
                    <a:pt x="201" y="943"/>
                  </a:cubicBezTo>
                  <a:cubicBezTo>
                    <a:pt x="1669" y="743"/>
                    <a:pt x="3203" y="509"/>
                    <a:pt x="4604" y="109"/>
                  </a:cubicBezTo>
                  <a:cubicBezTo>
                    <a:pt x="4704" y="109"/>
                    <a:pt x="4704" y="9"/>
                    <a:pt x="4638" y="9"/>
                  </a:cubicBezTo>
                  <a:cubicBezTo>
                    <a:pt x="4511" y="3"/>
                    <a:pt x="4383" y="0"/>
                    <a:pt x="425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6" name="Google Shape;2316;p35"/>
            <p:cNvSpPr/>
            <p:nvPr/>
          </p:nvSpPr>
          <p:spPr>
            <a:xfrm>
              <a:off x="2318500" y="1414650"/>
              <a:ext cx="33375" cy="92325"/>
            </a:xfrm>
            <a:custGeom>
              <a:avLst/>
              <a:gdLst/>
              <a:ahLst/>
              <a:cxnLst/>
              <a:rect l="l" t="t" r="r" b="b"/>
              <a:pathLst>
                <a:path w="1335" h="3693" extrusionOk="0">
                  <a:moveTo>
                    <a:pt x="1237" y="0"/>
                  </a:moveTo>
                  <a:cubicBezTo>
                    <a:pt x="1208" y="0"/>
                    <a:pt x="1180" y="22"/>
                    <a:pt x="1168" y="73"/>
                  </a:cubicBezTo>
                  <a:cubicBezTo>
                    <a:pt x="901" y="640"/>
                    <a:pt x="734" y="1240"/>
                    <a:pt x="534" y="1807"/>
                  </a:cubicBezTo>
                  <a:cubicBezTo>
                    <a:pt x="334" y="2408"/>
                    <a:pt x="67" y="2975"/>
                    <a:pt x="0" y="3609"/>
                  </a:cubicBezTo>
                  <a:cubicBezTo>
                    <a:pt x="0" y="3651"/>
                    <a:pt x="40" y="3693"/>
                    <a:pt x="87" y="3693"/>
                  </a:cubicBezTo>
                  <a:cubicBezTo>
                    <a:pt x="113" y="3693"/>
                    <a:pt x="142" y="3679"/>
                    <a:pt x="167" y="3642"/>
                  </a:cubicBezTo>
                  <a:cubicBezTo>
                    <a:pt x="434" y="3142"/>
                    <a:pt x="567" y="2575"/>
                    <a:pt x="734" y="2007"/>
                  </a:cubicBezTo>
                  <a:cubicBezTo>
                    <a:pt x="934" y="1374"/>
                    <a:pt x="1168" y="773"/>
                    <a:pt x="1335" y="139"/>
                  </a:cubicBezTo>
                  <a:cubicBezTo>
                    <a:pt x="1335" y="57"/>
                    <a:pt x="1284" y="0"/>
                    <a:pt x="123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7" name="Google Shape;2317;p35"/>
            <p:cNvSpPr/>
            <p:nvPr/>
          </p:nvSpPr>
          <p:spPr>
            <a:xfrm>
              <a:off x="2294950" y="1444800"/>
              <a:ext cx="67625" cy="36000"/>
            </a:xfrm>
            <a:custGeom>
              <a:avLst/>
              <a:gdLst/>
              <a:ahLst/>
              <a:cxnLst/>
              <a:rect l="l" t="t" r="r" b="b"/>
              <a:pathLst>
                <a:path w="2705" h="1440" extrusionOk="0">
                  <a:moveTo>
                    <a:pt x="308" y="1"/>
                  </a:moveTo>
                  <a:cubicBezTo>
                    <a:pt x="305" y="10"/>
                    <a:pt x="302" y="19"/>
                    <a:pt x="297" y="28"/>
                  </a:cubicBezTo>
                  <a:lnTo>
                    <a:pt x="297" y="28"/>
                  </a:lnTo>
                  <a:cubicBezTo>
                    <a:pt x="275" y="17"/>
                    <a:pt x="253" y="12"/>
                    <a:pt x="232" y="12"/>
                  </a:cubicBezTo>
                  <a:cubicBezTo>
                    <a:pt x="98" y="12"/>
                    <a:pt x="1" y="211"/>
                    <a:pt x="142" y="268"/>
                  </a:cubicBezTo>
                  <a:cubicBezTo>
                    <a:pt x="142" y="268"/>
                    <a:pt x="142" y="268"/>
                    <a:pt x="142" y="268"/>
                  </a:cubicBezTo>
                  <a:lnTo>
                    <a:pt x="142" y="268"/>
                  </a:lnTo>
                  <a:cubicBezTo>
                    <a:pt x="203" y="314"/>
                    <a:pt x="243" y="339"/>
                    <a:pt x="282" y="355"/>
                  </a:cubicBezTo>
                  <a:lnTo>
                    <a:pt x="282" y="355"/>
                  </a:lnTo>
                  <a:cubicBezTo>
                    <a:pt x="981" y="785"/>
                    <a:pt x="1762" y="1154"/>
                    <a:pt x="2543" y="1435"/>
                  </a:cubicBezTo>
                  <a:cubicBezTo>
                    <a:pt x="2555" y="1438"/>
                    <a:pt x="2567" y="1440"/>
                    <a:pt x="2577" y="1440"/>
                  </a:cubicBezTo>
                  <a:cubicBezTo>
                    <a:pt x="2682" y="1440"/>
                    <a:pt x="2704" y="1299"/>
                    <a:pt x="2643" y="1268"/>
                  </a:cubicBezTo>
                  <a:cubicBezTo>
                    <a:pt x="1962" y="782"/>
                    <a:pt x="1155" y="390"/>
                    <a:pt x="375" y="62"/>
                  </a:cubicBezTo>
                  <a:lnTo>
                    <a:pt x="375" y="62"/>
                  </a:lnTo>
                  <a:cubicBezTo>
                    <a:pt x="352" y="41"/>
                    <a:pt x="329" y="21"/>
                    <a:pt x="30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8" name="Google Shape;2318;p35"/>
            <p:cNvSpPr/>
            <p:nvPr/>
          </p:nvSpPr>
          <p:spPr>
            <a:xfrm>
              <a:off x="2290275" y="1438750"/>
              <a:ext cx="79800" cy="61225"/>
            </a:xfrm>
            <a:custGeom>
              <a:avLst/>
              <a:gdLst/>
              <a:ahLst/>
              <a:cxnLst/>
              <a:rect l="l" t="t" r="r" b="b"/>
              <a:pathLst>
                <a:path w="3192" h="2449" extrusionOk="0">
                  <a:moveTo>
                    <a:pt x="3099" y="1"/>
                  </a:moveTo>
                  <a:cubicBezTo>
                    <a:pt x="3088" y="1"/>
                    <a:pt x="3076" y="3"/>
                    <a:pt x="3064" y="9"/>
                  </a:cubicBezTo>
                  <a:cubicBezTo>
                    <a:pt x="2530" y="343"/>
                    <a:pt x="1997" y="777"/>
                    <a:pt x="1496" y="1144"/>
                  </a:cubicBezTo>
                  <a:cubicBezTo>
                    <a:pt x="1029" y="1477"/>
                    <a:pt x="495" y="1811"/>
                    <a:pt x="62" y="2211"/>
                  </a:cubicBezTo>
                  <a:cubicBezTo>
                    <a:pt x="1" y="2302"/>
                    <a:pt x="106" y="2449"/>
                    <a:pt x="201" y="2449"/>
                  </a:cubicBezTo>
                  <a:cubicBezTo>
                    <a:pt x="211" y="2449"/>
                    <a:pt x="220" y="2447"/>
                    <a:pt x="229" y="2444"/>
                  </a:cubicBezTo>
                  <a:cubicBezTo>
                    <a:pt x="829" y="2144"/>
                    <a:pt x="1329" y="1677"/>
                    <a:pt x="1830" y="1310"/>
                  </a:cubicBezTo>
                  <a:cubicBezTo>
                    <a:pt x="2297" y="943"/>
                    <a:pt x="2730" y="610"/>
                    <a:pt x="3164" y="143"/>
                  </a:cubicBezTo>
                  <a:cubicBezTo>
                    <a:pt x="3191" y="60"/>
                    <a:pt x="3151" y="1"/>
                    <a:pt x="309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9" name="Google Shape;2319;p35"/>
            <p:cNvSpPr/>
            <p:nvPr/>
          </p:nvSpPr>
          <p:spPr>
            <a:xfrm>
              <a:off x="2315150" y="1422175"/>
              <a:ext cx="36725" cy="85875"/>
            </a:xfrm>
            <a:custGeom>
              <a:avLst/>
              <a:gdLst/>
              <a:ahLst/>
              <a:cxnLst/>
              <a:rect l="l" t="t" r="r" b="b"/>
              <a:pathLst>
                <a:path w="1469" h="3435" extrusionOk="0">
                  <a:moveTo>
                    <a:pt x="93" y="1"/>
                  </a:moveTo>
                  <a:cubicBezTo>
                    <a:pt x="74" y="1"/>
                    <a:pt x="55" y="2"/>
                    <a:pt x="34" y="5"/>
                  </a:cubicBezTo>
                  <a:cubicBezTo>
                    <a:pt x="1" y="5"/>
                    <a:pt x="1" y="172"/>
                    <a:pt x="68" y="172"/>
                  </a:cubicBezTo>
                  <a:cubicBezTo>
                    <a:pt x="401" y="272"/>
                    <a:pt x="735" y="1640"/>
                    <a:pt x="835" y="1940"/>
                  </a:cubicBezTo>
                  <a:cubicBezTo>
                    <a:pt x="1002" y="2440"/>
                    <a:pt x="1068" y="2941"/>
                    <a:pt x="1335" y="3374"/>
                  </a:cubicBezTo>
                  <a:cubicBezTo>
                    <a:pt x="1349" y="3416"/>
                    <a:pt x="1375" y="3435"/>
                    <a:pt x="1400" y="3435"/>
                  </a:cubicBezTo>
                  <a:cubicBezTo>
                    <a:pt x="1435" y="3435"/>
                    <a:pt x="1469" y="3399"/>
                    <a:pt x="1469" y="3341"/>
                  </a:cubicBezTo>
                  <a:cubicBezTo>
                    <a:pt x="1469" y="2507"/>
                    <a:pt x="1035" y="1640"/>
                    <a:pt x="701" y="873"/>
                  </a:cubicBezTo>
                  <a:cubicBezTo>
                    <a:pt x="574" y="618"/>
                    <a:pt x="477" y="1"/>
                    <a:pt x="9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0" name="Google Shape;2320;p35"/>
            <p:cNvSpPr/>
            <p:nvPr/>
          </p:nvSpPr>
          <p:spPr>
            <a:xfrm>
              <a:off x="2074150" y="1283600"/>
              <a:ext cx="20425" cy="14475"/>
            </a:xfrm>
            <a:custGeom>
              <a:avLst/>
              <a:gdLst/>
              <a:ahLst/>
              <a:cxnLst/>
              <a:rect l="l" t="t" r="r" b="b"/>
              <a:pathLst>
                <a:path w="817" h="579" extrusionOk="0">
                  <a:moveTo>
                    <a:pt x="393" y="0"/>
                  </a:moveTo>
                  <a:cubicBezTo>
                    <a:pt x="351" y="0"/>
                    <a:pt x="309" y="13"/>
                    <a:pt x="267" y="44"/>
                  </a:cubicBezTo>
                  <a:cubicBezTo>
                    <a:pt x="201" y="44"/>
                    <a:pt x="167" y="78"/>
                    <a:pt x="134" y="144"/>
                  </a:cubicBezTo>
                  <a:cubicBezTo>
                    <a:pt x="1" y="345"/>
                    <a:pt x="134" y="578"/>
                    <a:pt x="368" y="578"/>
                  </a:cubicBezTo>
                  <a:cubicBezTo>
                    <a:pt x="401" y="578"/>
                    <a:pt x="468" y="578"/>
                    <a:pt x="534" y="545"/>
                  </a:cubicBezTo>
                  <a:cubicBezTo>
                    <a:pt x="816" y="404"/>
                    <a:pt x="621" y="0"/>
                    <a:pt x="39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1" name="Google Shape;2321;p35"/>
            <p:cNvSpPr/>
            <p:nvPr/>
          </p:nvSpPr>
          <p:spPr>
            <a:xfrm>
              <a:off x="2036625" y="1335575"/>
              <a:ext cx="17550" cy="14200"/>
            </a:xfrm>
            <a:custGeom>
              <a:avLst/>
              <a:gdLst/>
              <a:ahLst/>
              <a:cxnLst/>
              <a:rect l="l" t="t" r="r" b="b"/>
              <a:pathLst>
                <a:path w="702" h="568" extrusionOk="0">
                  <a:moveTo>
                    <a:pt x="367" y="0"/>
                  </a:moveTo>
                  <a:cubicBezTo>
                    <a:pt x="1" y="0"/>
                    <a:pt x="1" y="567"/>
                    <a:pt x="367" y="567"/>
                  </a:cubicBezTo>
                  <a:cubicBezTo>
                    <a:pt x="701" y="567"/>
                    <a:pt x="701" y="0"/>
                    <a:pt x="36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2" name="Google Shape;2322;p35"/>
            <p:cNvSpPr/>
            <p:nvPr/>
          </p:nvSpPr>
          <p:spPr>
            <a:xfrm>
              <a:off x="2081650" y="1327225"/>
              <a:ext cx="15875" cy="11700"/>
            </a:xfrm>
            <a:custGeom>
              <a:avLst/>
              <a:gdLst/>
              <a:ahLst/>
              <a:cxnLst/>
              <a:rect l="l" t="t" r="r" b="b"/>
              <a:pathLst>
                <a:path w="635" h="468" extrusionOk="0">
                  <a:moveTo>
                    <a:pt x="334" y="1"/>
                  </a:moveTo>
                  <a:cubicBezTo>
                    <a:pt x="1" y="1"/>
                    <a:pt x="1" y="468"/>
                    <a:pt x="334" y="468"/>
                  </a:cubicBezTo>
                  <a:cubicBezTo>
                    <a:pt x="635" y="468"/>
                    <a:pt x="635" y="1"/>
                    <a:pt x="3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323" name="Google Shape;2323;p35"/>
          <p:cNvGrpSpPr/>
          <p:nvPr/>
        </p:nvGrpSpPr>
        <p:grpSpPr>
          <a:xfrm rot="6788721">
            <a:off x="8634823" y="212781"/>
            <a:ext cx="584247" cy="393286"/>
            <a:chOff x="2036625" y="1283600"/>
            <a:chExt cx="333450" cy="224450"/>
          </a:xfrm>
        </p:grpSpPr>
        <p:sp>
          <p:nvSpPr>
            <p:cNvPr id="2324" name="Google Shape;2324;p35"/>
            <p:cNvSpPr/>
            <p:nvPr/>
          </p:nvSpPr>
          <p:spPr>
            <a:xfrm>
              <a:off x="2161050" y="1309575"/>
              <a:ext cx="91125" cy="62200"/>
            </a:xfrm>
            <a:custGeom>
              <a:avLst/>
              <a:gdLst/>
              <a:ahLst/>
              <a:cxnLst/>
              <a:rect l="l" t="t" r="r" b="b"/>
              <a:pathLst>
                <a:path w="3645" h="2488" extrusionOk="0">
                  <a:moveTo>
                    <a:pt x="194" y="1"/>
                  </a:moveTo>
                  <a:cubicBezTo>
                    <a:pt x="101" y="1"/>
                    <a:pt x="1" y="117"/>
                    <a:pt x="60" y="206"/>
                  </a:cubicBezTo>
                  <a:cubicBezTo>
                    <a:pt x="1061" y="1107"/>
                    <a:pt x="2262" y="1774"/>
                    <a:pt x="3363" y="2474"/>
                  </a:cubicBezTo>
                  <a:cubicBezTo>
                    <a:pt x="3386" y="2484"/>
                    <a:pt x="3409" y="2488"/>
                    <a:pt x="3430" y="2488"/>
                  </a:cubicBezTo>
                  <a:cubicBezTo>
                    <a:pt x="3562" y="2488"/>
                    <a:pt x="3644" y="2332"/>
                    <a:pt x="3530" y="2274"/>
                  </a:cubicBezTo>
                  <a:cubicBezTo>
                    <a:pt x="2496" y="1474"/>
                    <a:pt x="1395" y="540"/>
                    <a:pt x="227" y="6"/>
                  </a:cubicBezTo>
                  <a:cubicBezTo>
                    <a:pt x="217" y="2"/>
                    <a:pt x="205" y="1"/>
                    <a:pt x="19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5" name="Google Shape;2325;p35"/>
            <p:cNvSpPr/>
            <p:nvPr/>
          </p:nvSpPr>
          <p:spPr>
            <a:xfrm>
              <a:off x="2187625" y="1317500"/>
              <a:ext cx="51900" cy="71475"/>
            </a:xfrm>
            <a:custGeom>
              <a:avLst/>
              <a:gdLst/>
              <a:ahLst/>
              <a:cxnLst/>
              <a:rect l="l" t="t" r="r" b="b"/>
              <a:pathLst>
                <a:path w="2076" h="2859" extrusionOk="0">
                  <a:moveTo>
                    <a:pt x="1955" y="0"/>
                  </a:moveTo>
                  <a:cubicBezTo>
                    <a:pt x="1935" y="0"/>
                    <a:pt x="1916" y="7"/>
                    <a:pt x="1900" y="23"/>
                  </a:cubicBezTo>
                  <a:cubicBezTo>
                    <a:pt x="1232" y="857"/>
                    <a:pt x="599" y="1791"/>
                    <a:pt x="65" y="2658"/>
                  </a:cubicBezTo>
                  <a:cubicBezTo>
                    <a:pt x="1" y="2765"/>
                    <a:pt x="60" y="2858"/>
                    <a:pt x="146" y="2858"/>
                  </a:cubicBezTo>
                  <a:cubicBezTo>
                    <a:pt x="194" y="2858"/>
                    <a:pt x="251" y="2829"/>
                    <a:pt x="298" y="2758"/>
                  </a:cubicBezTo>
                  <a:cubicBezTo>
                    <a:pt x="932" y="1924"/>
                    <a:pt x="1499" y="1023"/>
                    <a:pt x="2000" y="89"/>
                  </a:cubicBezTo>
                  <a:cubicBezTo>
                    <a:pt x="2076" y="64"/>
                    <a:pt x="2017" y="0"/>
                    <a:pt x="195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6" name="Google Shape;2326;p35"/>
            <p:cNvSpPr/>
            <p:nvPr/>
          </p:nvSpPr>
          <p:spPr>
            <a:xfrm>
              <a:off x="2207575" y="1296950"/>
              <a:ext cx="16700" cy="105550"/>
            </a:xfrm>
            <a:custGeom>
              <a:avLst/>
              <a:gdLst/>
              <a:ahLst/>
              <a:cxnLst/>
              <a:rect l="l" t="t" r="r" b="b"/>
              <a:pathLst>
                <a:path w="668" h="4222" extrusionOk="0">
                  <a:moveTo>
                    <a:pt x="139" y="0"/>
                  </a:moveTo>
                  <a:cubicBezTo>
                    <a:pt x="91" y="0"/>
                    <a:pt x="34" y="33"/>
                    <a:pt x="34" y="111"/>
                  </a:cubicBezTo>
                  <a:cubicBezTo>
                    <a:pt x="1" y="1345"/>
                    <a:pt x="1" y="2946"/>
                    <a:pt x="334" y="4147"/>
                  </a:cubicBezTo>
                  <a:cubicBezTo>
                    <a:pt x="348" y="4200"/>
                    <a:pt x="377" y="4222"/>
                    <a:pt x="407" y="4222"/>
                  </a:cubicBezTo>
                  <a:cubicBezTo>
                    <a:pt x="453" y="4222"/>
                    <a:pt x="501" y="4174"/>
                    <a:pt x="501" y="4114"/>
                  </a:cubicBezTo>
                  <a:cubicBezTo>
                    <a:pt x="668" y="2846"/>
                    <a:pt x="434" y="1312"/>
                    <a:pt x="201" y="44"/>
                  </a:cubicBezTo>
                  <a:cubicBezTo>
                    <a:pt x="201" y="16"/>
                    <a:pt x="172" y="0"/>
                    <a:pt x="13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7" name="Google Shape;2327;p35"/>
            <p:cNvSpPr/>
            <p:nvPr/>
          </p:nvSpPr>
          <p:spPr>
            <a:xfrm>
              <a:off x="2156700" y="1337025"/>
              <a:ext cx="117625" cy="23575"/>
            </a:xfrm>
            <a:custGeom>
              <a:avLst/>
              <a:gdLst/>
              <a:ahLst/>
              <a:cxnLst/>
              <a:rect l="l" t="t" r="r" b="b"/>
              <a:pathLst>
                <a:path w="4705" h="943" extrusionOk="0">
                  <a:moveTo>
                    <a:pt x="4254" y="0"/>
                  </a:moveTo>
                  <a:cubicBezTo>
                    <a:pt x="2895" y="0"/>
                    <a:pt x="1448" y="310"/>
                    <a:pt x="168" y="676"/>
                  </a:cubicBezTo>
                  <a:cubicBezTo>
                    <a:pt x="1" y="709"/>
                    <a:pt x="34" y="943"/>
                    <a:pt x="201" y="943"/>
                  </a:cubicBezTo>
                  <a:cubicBezTo>
                    <a:pt x="1669" y="743"/>
                    <a:pt x="3203" y="509"/>
                    <a:pt x="4604" y="109"/>
                  </a:cubicBezTo>
                  <a:cubicBezTo>
                    <a:pt x="4704" y="109"/>
                    <a:pt x="4704" y="9"/>
                    <a:pt x="4638" y="9"/>
                  </a:cubicBezTo>
                  <a:cubicBezTo>
                    <a:pt x="4511" y="3"/>
                    <a:pt x="4383" y="0"/>
                    <a:pt x="425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8" name="Google Shape;2328;p35"/>
            <p:cNvSpPr/>
            <p:nvPr/>
          </p:nvSpPr>
          <p:spPr>
            <a:xfrm>
              <a:off x="2318500" y="1414650"/>
              <a:ext cx="33375" cy="92325"/>
            </a:xfrm>
            <a:custGeom>
              <a:avLst/>
              <a:gdLst/>
              <a:ahLst/>
              <a:cxnLst/>
              <a:rect l="l" t="t" r="r" b="b"/>
              <a:pathLst>
                <a:path w="1335" h="3693" extrusionOk="0">
                  <a:moveTo>
                    <a:pt x="1237" y="0"/>
                  </a:moveTo>
                  <a:cubicBezTo>
                    <a:pt x="1208" y="0"/>
                    <a:pt x="1180" y="22"/>
                    <a:pt x="1168" y="73"/>
                  </a:cubicBezTo>
                  <a:cubicBezTo>
                    <a:pt x="901" y="640"/>
                    <a:pt x="734" y="1240"/>
                    <a:pt x="534" y="1807"/>
                  </a:cubicBezTo>
                  <a:cubicBezTo>
                    <a:pt x="334" y="2408"/>
                    <a:pt x="67" y="2975"/>
                    <a:pt x="0" y="3609"/>
                  </a:cubicBezTo>
                  <a:cubicBezTo>
                    <a:pt x="0" y="3651"/>
                    <a:pt x="40" y="3693"/>
                    <a:pt x="87" y="3693"/>
                  </a:cubicBezTo>
                  <a:cubicBezTo>
                    <a:pt x="113" y="3693"/>
                    <a:pt x="142" y="3679"/>
                    <a:pt x="167" y="3642"/>
                  </a:cubicBezTo>
                  <a:cubicBezTo>
                    <a:pt x="434" y="3142"/>
                    <a:pt x="567" y="2575"/>
                    <a:pt x="734" y="2007"/>
                  </a:cubicBezTo>
                  <a:cubicBezTo>
                    <a:pt x="934" y="1374"/>
                    <a:pt x="1168" y="773"/>
                    <a:pt x="1335" y="139"/>
                  </a:cubicBezTo>
                  <a:cubicBezTo>
                    <a:pt x="1335" y="57"/>
                    <a:pt x="1284" y="0"/>
                    <a:pt x="123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9" name="Google Shape;2329;p35"/>
            <p:cNvSpPr/>
            <p:nvPr/>
          </p:nvSpPr>
          <p:spPr>
            <a:xfrm>
              <a:off x="2294950" y="1444800"/>
              <a:ext cx="67625" cy="36000"/>
            </a:xfrm>
            <a:custGeom>
              <a:avLst/>
              <a:gdLst/>
              <a:ahLst/>
              <a:cxnLst/>
              <a:rect l="l" t="t" r="r" b="b"/>
              <a:pathLst>
                <a:path w="2705" h="1440" extrusionOk="0">
                  <a:moveTo>
                    <a:pt x="308" y="1"/>
                  </a:moveTo>
                  <a:cubicBezTo>
                    <a:pt x="305" y="10"/>
                    <a:pt x="302" y="19"/>
                    <a:pt x="297" y="28"/>
                  </a:cubicBezTo>
                  <a:lnTo>
                    <a:pt x="297" y="28"/>
                  </a:lnTo>
                  <a:cubicBezTo>
                    <a:pt x="275" y="17"/>
                    <a:pt x="253" y="12"/>
                    <a:pt x="232" y="12"/>
                  </a:cubicBezTo>
                  <a:cubicBezTo>
                    <a:pt x="98" y="12"/>
                    <a:pt x="1" y="211"/>
                    <a:pt x="142" y="268"/>
                  </a:cubicBezTo>
                  <a:cubicBezTo>
                    <a:pt x="142" y="268"/>
                    <a:pt x="142" y="268"/>
                    <a:pt x="142" y="268"/>
                  </a:cubicBezTo>
                  <a:lnTo>
                    <a:pt x="142" y="268"/>
                  </a:lnTo>
                  <a:cubicBezTo>
                    <a:pt x="203" y="314"/>
                    <a:pt x="243" y="339"/>
                    <a:pt x="282" y="355"/>
                  </a:cubicBezTo>
                  <a:lnTo>
                    <a:pt x="282" y="355"/>
                  </a:lnTo>
                  <a:cubicBezTo>
                    <a:pt x="981" y="785"/>
                    <a:pt x="1762" y="1154"/>
                    <a:pt x="2543" y="1435"/>
                  </a:cubicBezTo>
                  <a:cubicBezTo>
                    <a:pt x="2555" y="1438"/>
                    <a:pt x="2567" y="1440"/>
                    <a:pt x="2577" y="1440"/>
                  </a:cubicBezTo>
                  <a:cubicBezTo>
                    <a:pt x="2682" y="1440"/>
                    <a:pt x="2704" y="1299"/>
                    <a:pt x="2643" y="1268"/>
                  </a:cubicBezTo>
                  <a:cubicBezTo>
                    <a:pt x="1962" y="782"/>
                    <a:pt x="1155" y="390"/>
                    <a:pt x="375" y="62"/>
                  </a:cubicBezTo>
                  <a:lnTo>
                    <a:pt x="375" y="62"/>
                  </a:lnTo>
                  <a:cubicBezTo>
                    <a:pt x="352" y="41"/>
                    <a:pt x="329" y="21"/>
                    <a:pt x="30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0" name="Google Shape;2330;p35"/>
            <p:cNvSpPr/>
            <p:nvPr/>
          </p:nvSpPr>
          <p:spPr>
            <a:xfrm>
              <a:off x="2290275" y="1438750"/>
              <a:ext cx="79800" cy="61225"/>
            </a:xfrm>
            <a:custGeom>
              <a:avLst/>
              <a:gdLst/>
              <a:ahLst/>
              <a:cxnLst/>
              <a:rect l="l" t="t" r="r" b="b"/>
              <a:pathLst>
                <a:path w="3192" h="2449" extrusionOk="0">
                  <a:moveTo>
                    <a:pt x="3099" y="1"/>
                  </a:moveTo>
                  <a:cubicBezTo>
                    <a:pt x="3088" y="1"/>
                    <a:pt x="3076" y="3"/>
                    <a:pt x="3064" y="9"/>
                  </a:cubicBezTo>
                  <a:cubicBezTo>
                    <a:pt x="2530" y="343"/>
                    <a:pt x="1997" y="777"/>
                    <a:pt x="1496" y="1144"/>
                  </a:cubicBezTo>
                  <a:cubicBezTo>
                    <a:pt x="1029" y="1477"/>
                    <a:pt x="495" y="1811"/>
                    <a:pt x="62" y="2211"/>
                  </a:cubicBezTo>
                  <a:cubicBezTo>
                    <a:pt x="1" y="2302"/>
                    <a:pt x="106" y="2449"/>
                    <a:pt x="201" y="2449"/>
                  </a:cubicBezTo>
                  <a:cubicBezTo>
                    <a:pt x="211" y="2449"/>
                    <a:pt x="220" y="2447"/>
                    <a:pt x="229" y="2444"/>
                  </a:cubicBezTo>
                  <a:cubicBezTo>
                    <a:pt x="829" y="2144"/>
                    <a:pt x="1329" y="1677"/>
                    <a:pt x="1830" y="1310"/>
                  </a:cubicBezTo>
                  <a:cubicBezTo>
                    <a:pt x="2297" y="943"/>
                    <a:pt x="2730" y="610"/>
                    <a:pt x="3164" y="143"/>
                  </a:cubicBezTo>
                  <a:cubicBezTo>
                    <a:pt x="3191" y="60"/>
                    <a:pt x="3151" y="1"/>
                    <a:pt x="309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1" name="Google Shape;2331;p35"/>
            <p:cNvSpPr/>
            <p:nvPr/>
          </p:nvSpPr>
          <p:spPr>
            <a:xfrm>
              <a:off x="2315150" y="1422175"/>
              <a:ext cx="36725" cy="85875"/>
            </a:xfrm>
            <a:custGeom>
              <a:avLst/>
              <a:gdLst/>
              <a:ahLst/>
              <a:cxnLst/>
              <a:rect l="l" t="t" r="r" b="b"/>
              <a:pathLst>
                <a:path w="1469" h="3435" extrusionOk="0">
                  <a:moveTo>
                    <a:pt x="93" y="1"/>
                  </a:moveTo>
                  <a:cubicBezTo>
                    <a:pt x="74" y="1"/>
                    <a:pt x="55" y="2"/>
                    <a:pt x="34" y="5"/>
                  </a:cubicBezTo>
                  <a:cubicBezTo>
                    <a:pt x="1" y="5"/>
                    <a:pt x="1" y="172"/>
                    <a:pt x="68" y="172"/>
                  </a:cubicBezTo>
                  <a:cubicBezTo>
                    <a:pt x="401" y="272"/>
                    <a:pt x="735" y="1640"/>
                    <a:pt x="835" y="1940"/>
                  </a:cubicBezTo>
                  <a:cubicBezTo>
                    <a:pt x="1002" y="2440"/>
                    <a:pt x="1068" y="2941"/>
                    <a:pt x="1335" y="3374"/>
                  </a:cubicBezTo>
                  <a:cubicBezTo>
                    <a:pt x="1349" y="3416"/>
                    <a:pt x="1375" y="3435"/>
                    <a:pt x="1400" y="3435"/>
                  </a:cubicBezTo>
                  <a:cubicBezTo>
                    <a:pt x="1435" y="3435"/>
                    <a:pt x="1469" y="3399"/>
                    <a:pt x="1469" y="3341"/>
                  </a:cubicBezTo>
                  <a:cubicBezTo>
                    <a:pt x="1469" y="2507"/>
                    <a:pt x="1035" y="1640"/>
                    <a:pt x="701" y="873"/>
                  </a:cubicBezTo>
                  <a:cubicBezTo>
                    <a:pt x="574" y="618"/>
                    <a:pt x="477" y="1"/>
                    <a:pt x="9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2" name="Google Shape;2332;p35"/>
            <p:cNvSpPr/>
            <p:nvPr/>
          </p:nvSpPr>
          <p:spPr>
            <a:xfrm>
              <a:off x="2074150" y="1283600"/>
              <a:ext cx="20425" cy="14475"/>
            </a:xfrm>
            <a:custGeom>
              <a:avLst/>
              <a:gdLst/>
              <a:ahLst/>
              <a:cxnLst/>
              <a:rect l="l" t="t" r="r" b="b"/>
              <a:pathLst>
                <a:path w="817" h="579" extrusionOk="0">
                  <a:moveTo>
                    <a:pt x="393" y="0"/>
                  </a:moveTo>
                  <a:cubicBezTo>
                    <a:pt x="351" y="0"/>
                    <a:pt x="309" y="13"/>
                    <a:pt x="267" y="44"/>
                  </a:cubicBezTo>
                  <a:cubicBezTo>
                    <a:pt x="201" y="44"/>
                    <a:pt x="167" y="78"/>
                    <a:pt x="134" y="144"/>
                  </a:cubicBezTo>
                  <a:cubicBezTo>
                    <a:pt x="1" y="345"/>
                    <a:pt x="134" y="578"/>
                    <a:pt x="368" y="578"/>
                  </a:cubicBezTo>
                  <a:cubicBezTo>
                    <a:pt x="401" y="578"/>
                    <a:pt x="468" y="578"/>
                    <a:pt x="534" y="545"/>
                  </a:cubicBezTo>
                  <a:cubicBezTo>
                    <a:pt x="816" y="404"/>
                    <a:pt x="621" y="0"/>
                    <a:pt x="39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3" name="Google Shape;2333;p35"/>
            <p:cNvSpPr/>
            <p:nvPr/>
          </p:nvSpPr>
          <p:spPr>
            <a:xfrm>
              <a:off x="2036625" y="1335575"/>
              <a:ext cx="17550" cy="14200"/>
            </a:xfrm>
            <a:custGeom>
              <a:avLst/>
              <a:gdLst/>
              <a:ahLst/>
              <a:cxnLst/>
              <a:rect l="l" t="t" r="r" b="b"/>
              <a:pathLst>
                <a:path w="702" h="568" extrusionOk="0">
                  <a:moveTo>
                    <a:pt x="367" y="0"/>
                  </a:moveTo>
                  <a:cubicBezTo>
                    <a:pt x="1" y="0"/>
                    <a:pt x="1" y="567"/>
                    <a:pt x="367" y="567"/>
                  </a:cubicBezTo>
                  <a:cubicBezTo>
                    <a:pt x="701" y="567"/>
                    <a:pt x="701" y="0"/>
                    <a:pt x="36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4" name="Google Shape;2334;p35"/>
            <p:cNvSpPr/>
            <p:nvPr/>
          </p:nvSpPr>
          <p:spPr>
            <a:xfrm>
              <a:off x="2081650" y="1327225"/>
              <a:ext cx="15875" cy="11700"/>
            </a:xfrm>
            <a:custGeom>
              <a:avLst/>
              <a:gdLst/>
              <a:ahLst/>
              <a:cxnLst/>
              <a:rect l="l" t="t" r="r" b="b"/>
              <a:pathLst>
                <a:path w="635" h="468" extrusionOk="0">
                  <a:moveTo>
                    <a:pt x="334" y="1"/>
                  </a:moveTo>
                  <a:cubicBezTo>
                    <a:pt x="1" y="1"/>
                    <a:pt x="1" y="468"/>
                    <a:pt x="334" y="468"/>
                  </a:cubicBezTo>
                  <a:cubicBezTo>
                    <a:pt x="635" y="468"/>
                    <a:pt x="635" y="1"/>
                    <a:pt x="3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92" name="TextBox 191">
                <a:extLst>
                  <a:ext uri="{FF2B5EF4-FFF2-40B4-BE49-F238E27FC236}">
                    <a16:creationId xmlns:a16="http://schemas.microsoft.com/office/drawing/2014/main" xmlns="" id="{651F99F0-1D91-4D84-97E4-02F509328AB8}"/>
                  </a:ext>
                </a:extLst>
              </p:cNvPr>
              <p:cNvSpPr txBox="1"/>
              <p:nvPr/>
            </p:nvSpPr>
            <p:spPr>
              <a:xfrm>
                <a:off x="597796" y="723386"/>
                <a:ext cx="8219516" cy="299158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tabLst>
                    <a:tab pos="270510" algn="l"/>
                    <a:tab pos="1170305" algn="l"/>
                  </a:tabLst>
                </a:pPr>
                <a:r>
                  <a:rPr lang="ru-RU" sz="2400" b="1" i="1" dirty="0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2–</a:t>
                </a:r>
                <a:r>
                  <a:rPr lang="kk-KZ" sz="2400" b="1" i="1" dirty="0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мысал:</a:t>
                </a:r>
                <a:r>
                  <a:rPr lang="kk-KZ" sz="2400" b="1" dirty="0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kk-KZ" sz="24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𝒇</m:t>
                    </m:r>
                    <m:d>
                      <m:dPr>
                        <m:ctrlPr>
                          <a:rPr lang="ru-KZ" sz="2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kk-KZ" sz="2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𝒙</m:t>
                        </m:r>
                      </m:e>
                    </m:d>
                    <m:r>
                      <a:rPr lang="kk-KZ" sz="24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sSup>
                      <m:sSupPr>
                        <m:ctrlPr>
                          <a:rPr lang="ru-KZ" sz="2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kk-KZ" sz="2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𝒙</m:t>
                        </m:r>
                      </m:e>
                      <m:sup>
                        <m:r>
                          <a:rPr lang="kk-KZ" sz="2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sup>
                    </m:sSup>
                    <m:r>
                      <a:rPr lang="kk-KZ" sz="24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kk-KZ" sz="24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𝟑</m:t>
                    </m:r>
                    <m:r>
                      <a:rPr lang="kk-KZ" sz="24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𝒙</m:t>
                    </m:r>
                  </m:oMath>
                </a14:m>
                <a:r>
                  <a:rPr lang="kk-KZ" sz="2400" b="1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функциясының туындысын табу керек.</a:t>
                </a:r>
                <a:endParaRPr lang="ru-KZ" sz="2400" b="1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>
                  <a:tabLst>
                    <a:tab pos="270510" algn="l"/>
                    <a:tab pos="1170305" algn="l"/>
                  </a:tabLst>
                </a:pPr>
                <a:r>
                  <a:rPr lang="kk-KZ" sz="2400" b="1" i="1" dirty="0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Шешуі: </a:t>
                </a:r>
                <a:endParaRPr lang="ru-KZ" sz="2400" b="1" i="1" dirty="0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>
                  <a:tabLst>
                    <a:tab pos="270510" algn="l"/>
                    <a:tab pos="1170305" algn="l"/>
                  </a:tabLs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kk-KZ" sz="2400" b="1" i="1" smtClean="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</a:rPr>
                        <m:t>∆</m:t>
                      </m:r>
                      <m:r>
                        <a:rPr lang="kk-KZ" sz="2400" b="1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𝒚</m:t>
                      </m:r>
                      <m:r>
                        <a:rPr lang="ru-RU" sz="2400" b="1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sSup>
                        <m:sSupPr>
                          <m:ctrlPr>
                            <a:rPr lang="ru-KZ" sz="2400" b="1" i="1">
                              <a:effectLst/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ru-KZ" sz="2400" b="1" i="1">
                                  <a:effectLst/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ru-RU" sz="2400" b="1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𝒙</m:t>
                              </m:r>
                              <m:r>
                                <a:rPr lang="ru-RU" sz="2400" b="1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+∆</m:t>
                              </m:r>
                              <m:r>
                                <a:rPr lang="ru-RU" sz="2400" b="1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𝒙</m:t>
                              </m:r>
                            </m:e>
                          </m:d>
                        </m:e>
                        <m:sup>
                          <m:r>
                            <a:rPr lang="ru-RU" sz="24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𝟐</m:t>
                          </m:r>
                        </m:sup>
                      </m:sSup>
                      <m:r>
                        <a:rPr lang="ru-RU" sz="2400" b="1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</a:rPr>
                        <m:t>−</m:t>
                      </m:r>
                      <m:r>
                        <a:rPr lang="ru-RU" sz="2400" b="1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𝟑</m:t>
                      </m:r>
                      <m:d>
                        <m:dPr>
                          <m:ctrlPr>
                            <a:rPr lang="ru-KZ" sz="2400" b="1" i="1">
                              <a:effectLst/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ru-RU" sz="24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𝒙</m:t>
                          </m:r>
                          <m:r>
                            <a:rPr lang="ru-RU" sz="24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+∆</m:t>
                          </m:r>
                          <m:r>
                            <a:rPr lang="ru-RU" sz="24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𝒙</m:t>
                          </m:r>
                        </m:e>
                      </m:d>
                      <m:r>
                        <a:rPr lang="ru-RU" sz="2400" b="1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</a:rPr>
                        <m:t>−</m:t>
                      </m:r>
                      <m:d>
                        <m:dPr>
                          <m:ctrlPr>
                            <a:rPr lang="ru-KZ" sz="2400" b="1" i="1">
                              <a:effectLst/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ru-KZ" sz="2400" b="1" i="1">
                                  <a:effectLst/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ru-RU" sz="2400" b="1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𝒙</m:t>
                              </m:r>
                            </m:e>
                            <m:sup>
                              <m:r>
                                <a:rPr lang="ru-RU" sz="2400" b="1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𝟐</m:t>
                              </m:r>
                            </m:sup>
                          </m:sSup>
                          <m:r>
                            <a:rPr lang="ru-RU" sz="24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−</m:t>
                          </m:r>
                          <m:r>
                            <a:rPr lang="ru-RU" sz="24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𝟑</m:t>
                          </m:r>
                          <m:r>
                            <a:rPr lang="ru-RU" sz="24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𝒙</m:t>
                          </m:r>
                        </m:e>
                      </m:d>
                      <m:r>
                        <a:rPr lang="en-US" sz="2400" b="1" i="1" smtClean="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</m:oMath>
                  </m:oMathPara>
                </a14:m>
                <a:endParaRPr lang="en-US" sz="2400" b="1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tabLst>
                    <a:tab pos="270510" algn="l"/>
                    <a:tab pos="1170305" algn="l"/>
                  </a:tabLst>
                </a:pPr>
                <a:endParaRPr lang="en-US" sz="2400" b="1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tabLst>
                    <a:tab pos="270510" algn="l"/>
                    <a:tab pos="1170305" algn="l"/>
                  </a:tabLst>
                </a:pPr>
                <a:endParaRPr lang="en-US" b="1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tabLst>
                    <a:tab pos="270510" algn="l"/>
                    <a:tab pos="1170305" algn="l"/>
                  </a:tabLs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d>
                        <m:dPr>
                          <m:ctrlPr>
                            <a:rPr lang="ru-KZ" sz="2400" b="1" i="1" smtClean="0">
                              <a:effectLst/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ru-KZ" sz="2400" b="1" i="1">
                                  <a:effectLst/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ru-RU" sz="2400" b="1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𝒙</m:t>
                              </m:r>
                            </m:e>
                            <m:sup>
                              <m:r>
                                <a:rPr lang="ru-RU" sz="2400" b="1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𝟐</m:t>
                              </m:r>
                            </m:sup>
                          </m:sSup>
                          <m:r>
                            <a:rPr lang="ru-RU" sz="24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−</m:t>
                          </m:r>
                          <m:r>
                            <a:rPr lang="ru-RU" sz="24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𝟑</m:t>
                          </m:r>
                          <m:r>
                            <a:rPr lang="ru-RU" sz="24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𝒙</m:t>
                          </m:r>
                        </m:e>
                      </m:d>
                      <m:r>
                        <a:rPr lang="en-US" sz="2400" b="1" i="1" smtClean="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′</m:t>
                      </m:r>
                      <m:r>
                        <a:rPr lang="ru-RU" sz="2400" b="1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limLow>
                        <m:limLowPr>
                          <m:ctrlPr>
                            <a:rPr lang="ru-KZ" sz="2400" b="1" i="1">
                              <a:effectLst/>
                              <a:latin typeface="Cambria Math" panose="02040503050406030204" pitchFamily="18" charset="0"/>
                            </a:rPr>
                          </m:ctrlPr>
                        </m:limLowPr>
                        <m:e>
                          <m:r>
                            <a:rPr lang="kk-KZ" sz="24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𝒍𝒊𝒎</m:t>
                          </m:r>
                        </m:e>
                        <m:lim>
                          <m:r>
                            <a:rPr lang="kk-KZ" sz="24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∆</m:t>
                          </m:r>
                          <m:r>
                            <a:rPr lang="kk-KZ" sz="24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𝒙</m:t>
                          </m:r>
                          <m:r>
                            <a:rPr lang="kk-KZ" sz="24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→</m:t>
                          </m:r>
                          <m:r>
                            <a:rPr lang="kk-KZ" sz="24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𝟎</m:t>
                          </m:r>
                        </m:lim>
                      </m:limLow>
                      <m:f>
                        <m:fPr>
                          <m:ctrlPr>
                            <a:rPr lang="ru-KZ" sz="2400" b="1" i="1">
                              <a:effectLst/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ru-RU" sz="24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𝟐</m:t>
                          </m:r>
                          <m:r>
                            <a:rPr lang="ru-RU" sz="24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𝒙</m:t>
                          </m:r>
                          <m:r>
                            <a:rPr lang="ru-RU" sz="24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∆</m:t>
                          </m:r>
                          <m:r>
                            <a:rPr lang="ru-RU" sz="24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𝒙</m:t>
                          </m:r>
                          <m:r>
                            <a:rPr lang="ru-RU" sz="24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−</m:t>
                          </m:r>
                          <m:r>
                            <a:rPr lang="ru-RU" sz="24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𝟑</m:t>
                          </m:r>
                          <m:r>
                            <a:rPr lang="ru-RU" sz="24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∆</m:t>
                          </m:r>
                          <m:r>
                            <a:rPr lang="ru-RU" sz="24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𝒙</m:t>
                          </m:r>
                          <m:r>
                            <a:rPr lang="ru-RU" sz="24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ru-KZ" sz="2400" b="1" i="1">
                                  <a:effectLst/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ru-KZ" sz="2400" b="1" i="1"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ru-RU" sz="2400" b="1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</a:rPr>
                                    <m:t>∆</m:t>
                                  </m:r>
                                  <m:r>
                                    <a:rPr lang="ru-RU" sz="2400" b="1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𝒙</m:t>
                                  </m:r>
                                </m:e>
                              </m:d>
                            </m:e>
                            <m:sup>
                              <m:r>
                                <a:rPr lang="ru-RU" sz="2400" b="1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𝟐</m:t>
                              </m:r>
                            </m:sup>
                          </m:sSup>
                        </m:num>
                        <m:den>
                          <m:r>
                            <a:rPr lang="kk-KZ" sz="24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∆</m:t>
                          </m:r>
                          <m:r>
                            <a:rPr lang="kk-KZ" sz="24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𝒙</m:t>
                          </m:r>
                        </m:den>
                      </m:f>
                      <m:r>
                        <a:rPr lang="kk-KZ" sz="2400" b="1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</m:oMath>
                  </m:oMathPara>
                </a14:m>
                <a:endParaRPr lang="en-US" sz="2400" b="1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92" name="TextBox 191">
                <a:extLst>
                  <a:ext uri="{FF2B5EF4-FFF2-40B4-BE49-F238E27FC236}">
                    <a16:creationId xmlns:a16="http://schemas.microsoft.com/office/drawing/2014/main" id="{651F99F0-1D91-4D84-97E4-02F509328AB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7796" y="723386"/>
                <a:ext cx="8219516" cy="2991588"/>
              </a:xfrm>
              <a:prstGeom prst="rect">
                <a:avLst/>
              </a:prstGeom>
              <a:blipFill>
                <a:blip r:embed="rId3"/>
                <a:stretch>
                  <a:fillRect l="-1113" t="-1224"/>
                </a:stretch>
              </a:blipFill>
            </p:spPr>
            <p:txBody>
              <a:bodyPr/>
              <a:lstStyle/>
              <a:p>
                <a:r>
                  <a:rPr lang="ru-K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4" name="TextBox 183">
                <a:extLst>
                  <a:ext uri="{FF2B5EF4-FFF2-40B4-BE49-F238E27FC236}">
                    <a16:creationId xmlns:a16="http://schemas.microsoft.com/office/drawing/2014/main" xmlns="" id="{47499FF2-2B63-42AC-AF12-5AD06CBC978D}"/>
                  </a:ext>
                </a:extLst>
              </p:cNvPr>
              <p:cNvSpPr txBox="1"/>
              <p:nvPr/>
            </p:nvSpPr>
            <p:spPr>
              <a:xfrm>
                <a:off x="527761" y="2290108"/>
                <a:ext cx="3339029" cy="47000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2400" b="1" i="1" smtClean="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ru-RU" sz="2400" b="1" i="1" smtClean="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𝟐</m:t>
                      </m:r>
                      <m:r>
                        <a:rPr lang="ru-RU" sz="2400" b="1" i="1" smtClean="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𝒙</m:t>
                      </m:r>
                      <m:r>
                        <a:rPr lang="ru-RU" sz="2400" b="1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</a:rPr>
                        <m:t>∆</m:t>
                      </m:r>
                      <m:r>
                        <a:rPr lang="ru-RU" sz="2400" b="1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𝒙</m:t>
                      </m:r>
                      <m:r>
                        <a:rPr lang="ru-RU" sz="2400" b="1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</a:rPr>
                        <m:t>−</m:t>
                      </m:r>
                      <m:r>
                        <a:rPr lang="ru-RU" sz="2400" b="1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𝟑</m:t>
                      </m:r>
                      <m:r>
                        <a:rPr lang="ru-RU" sz="2400" b="1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</a:rPr>
                        <m:t>∆</m:t>
                      </m:r>
                      <m:r>
                        <a:rPr lang="ru-RU" sz="2400" b="1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𝒙</m:t>
                      </m:r>
                      <m:r>
                        <a:rPr lang="ru-RU" sz="2400" b="1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+</m:t>
                      </m:r>
                      <m:sSup>
                        <m:sSupPr>
                          <m:ctrlPr>
                            <a:rPr lang="ru-KZ" sz="2400" b="1" i="1">
                              <a:effectLst/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ru-KZ" sz="2400" b="1" i="1">
                                  <a:effectLst/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ru-RU" sz="2400" b="1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</a:rPr>
                                <m:t>∆</m:t>
                              </m:r>
                              <m:r>
                                <a:rPr lang="ru-RU" sz="2400" b="1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𝒙</m:t>
                              </m:r>
                            </m:e>
                          </m:d>
                        </m:e>
                        <m:sup>
                          <m:r>
                            <a:rPr lang="ru-RU" sz="24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𝟐</m:t>
                          </m:r>
                        </m:sup>
                      </m:sSup>
                    </m:oMath>
                  </m:oMathPara>
                </a14:m>
                <a:endParaRPr lang="ru-KZ" sz="2400" dirty="0"/>
              </a:p>
            </p:txBody>
          </p:sp>
        </mc:Choice>
        <mc:Fallback xmlns="">
          <p:sp>
            <p:nvSpPr>
              <p:cNvPr id="184" name="TextBox 183">
                <a:extLst>
                  <a:ext uri="{FF2B5EF4-FFF2-40B4-BE49-F238E27FC236}">
                    <a16:creationId xmlns:a16="http://schemas.microsoft.com/office/drawing/2014/main" id="{47499FF2-2B63-42AC-AF12-5AD06CBC978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7761" y="2290108"/>
                <a:ext cx="3339029" cy="47000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K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6" name="TextBox 185">
                <a:extLst>
                  <a:ext uri="{FF2B5EF4-FFF2-40B4-BE49-F238E27FC236}">
                    <a16:creationId xmlns:a16="http://schemas.microsoft.com/office/drawing/2014/main" xmlns="" id="{117D1875-57CD-4CDD-8665-10F1966B9CA6}"/>
                  </a:ext>
                </a:extLst>
              </p:cNvPr>
              <p:cNvSpPr txBox="1"/>
              <p:nvPr/>
            </p:nvSpPr>
            <p:spPr>
              <a:xfrm>
                <a:off x="348863" y="3709698"/>
                <a:ext cx="4596276" cy="57528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limLow>
                        <m:limLowPr>
                          <m:ctrlPr>
                            <a:rPr lang="ru-KZ" sz="2400" b="1" i="1" smtClean="0">
                              <a:effectLst/>
                              <a:latin typeface="Cambria Math" panose="02040503050406030204" pitchFamily="18" charset="0"/>
                            </a:rPr>
                          </m:ctrlPr>
                        </m:limLowPr>
                        <m:e>
                          <m:r>
                            <a:rPr lang="en-US" sz="2400" b="1" i="1" smtClean="0">
                              <a:effectLst/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kk-KZ" sz="24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𝒍𝒊𝒎</m:t>
                          </m:r>
                        </m:e>
                        <m:lim>
                          <m:r>
                            <a:rPr lang="kk-KZ" sz="24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∆</m:t>
                          </m:r>
                          <m:r>
                            <a:rPr lang="kk-KZ" sz="24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𝒙</m:t>
                          </m:r>
                          <m:r>
                            <a:rPr lang="kk-KZ" sz="24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→</m:t>
                          </m:r>
                          <m:r>
                            <a:rPr lang="kk-KZ" sz="24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𝟎</m:t>
                          </m:r>
                        </m:lim>
                      </m:limLow>
                      <m:d>
                        <m:dPr>
                          <m:ctrlPr>
                            <a:rPr lang="ru-KZ" sz="2400" b="1" i="1">
                              <a:effectLst/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kk-KZ" sz="24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𝟐</m:t>
                          </m:r>
                          <m:r>
                            <a:rPr lang="kk-KZ" sz="24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𝒙</m:t>
                          </m:r>
                          <m:r>
                            <a:rPr lang="kk-KZ" sz="24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−</m:t>
                          </m:r>
                          <m:r>
                            <a:rPr lang="kk-KZ" sz="24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𝟑</m:t>
                          </m:r>
                          <m:r>
                            <a:rPr lang="kk-KZ" sz="24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+∆</m:t>
                          </m:r>
                          <m:r>
                            <a:rPr lang="kk-KZ" sz="24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𝒙</m:t>
                          </m:r>
                        </m:e>
                      </m:d>
                      <m:r>
                        <a:rPr lang="kk-KZ" sz="2400" b="1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kk-KZ" sz="2400" b="1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𝟐</m:t>
                      </m:r>
                      <m:r>
                        <a:rPr lang="kk-KZ" sz="2400" b="1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𝒙</m:t>
                      </m:r>
                      <m:r>
                        <a:rPr lang="kk-KZ" sz="2400" b="1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</a:rPr>
                        <m:t>−</m:t>
                      </m:r>
                      <m:r>
                        <a:rPr lang="kk-KZ" sz="2400" b="1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𝟑</m:t>
                      </m:r>
                    </m:oMath>
                  </m:oMathPara>
                </a14:m>
                <a:endParaRPr lang="ru-KZ" sz="2400" dirty="0"/>
              </a:p>
            </p:txBody>
          </p:sp>
        </mc:Choice>
        <mc:Fallback xmlns="">
          <p:sp>
            <p:nvSpPr>
              <p:cNvPr id="186" name="TextBox 185">
                <a:extLst>
                  <a:ext uri="{FF2B5EF4-FFF2-40B4-BE49-F238E27FC236}">
                    <a16:creationId xmlns:a16="http://schemas.microsoft.com/office/drawing/2014/main" id="{117D1875-57CD-4CDD-8665-10F1966B9CA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8863" y="3709698"/>
                <a:ext cx="4596276" cy="575286"/>
              </a:xfrm>
              <a:prstGeom prst="rect">
                <a:avLst/>
              </a:prstGeom>
              <a:blipFill>
                <a:blip r:embed="rId5"/>
                <a:stretch>
                  <a:fillRect b="-4255"/>
                </a:stretch>
              </a:blipFill>
            </p:spPr>
            <p:txBody>
              <a:bodyPr/>
              <a:lstStyle/>
              <a:p>
                <a:r>
                  <a:rPr lang="ru-K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8" name="TextBox 187">
                <a:extLst>
                  <a:ext uri="{FF2B5EF4-FFF2-40B4-BE49-F238E27FC236}">
                    <a16:creationId xmlns:a16="http://schemas.microsoft.com/office/drawing/2014/main" xmlns="" id="{8313C216-90AC-40B1-B42E-6CAF1A44B630}"/>
                  </a:ext>
                </a:extLst>
              </p:cNvPr>
              <p:cNvSpPr txBox="1"/>
              <p:nvPr/>
            </p:nvSpPr>
            <p:spPr>
              <a:xfrm>
                <a:off x="2735052" y="4343851"/>
                <a:ext cx="4647032" cy="50917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tabLst>
                    <a:tab pos="270510" algn="l"/>
                    <a:tab pos="1170305" algn="l"/>
                  </a:tabLst>
                </a:pPr>
                <a:r>
                  <a:rPr lang="kk-KZ" sz="2400" b="1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Сонымен,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ru-KZ" sz="2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ru-KZ" sz="2400" b="1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ru-RU" sz="2400" b="1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𝒙</m:t>
                            </m:r>
                          </m:e>
                          <m:sup>
                            <m:r>
                              <a:rPr lang="ru-RU" sz="2400" b="1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sup>
                        </m:sSup>
                        <m:r>
                          <a:rPr lang="ru-RU" sz="2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ru-RU" sz="2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𝟑</m:t>
                        </m:r>
                        <m:r>
                          <a:rPr lang="ru-RU" sz="2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𝒙</m:t>
                        </m:r>
                      </m:e>
                    </m:d>
                    <m:r>
                      <a:rPr lang="ru-RU" sz="24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′=</m:t>
                    </m:r>
                    <m:r>
                      <a:rPr lang="kk-KZ" sz="24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𝟐</m:t>
                    </m:r>
                    <m:r>
                      <a:rPr lang="kk-KZ" sz="24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𝒙</m:t>
                    </m:r>
                    <m:r>
                      <a:rPr lang="kk-KZ" sz="24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kk-KZ" sz="24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𝟑</m:t>
                    </m:r>
                    <m:r>
                      <a:rPr lang="kk-KZ" sz="24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.</m:t>
                    </m:r>
                  </m:oMath>
                </a14:m>
                <a:endParaRPr lang="en-US" sz="2400" b="1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88" name="TextBox 187">
                <a:extLst>
                  <a:ext uri="{FF2B5EF4-FFF2-40B4-BE49-F238E27FC236}">
                    <a16:creationId xmlns:a16="http://schemas.microsoft.com/office/drawing/2014/main" id="{8313C216-90AC-40B1-B42E-6CAF1A44B63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35052" y="4343851"/>
                <a:ext cx="4647032" cy="509178"/>
              </a:xfrm>
              <a:prstGeom prst="rect">
                <a:avLst/>
              </a:prstGeom>
              <a:blipFill>
                <a:blip r:embed="rId6"/>
                <a:stretch>
                  <a:fillRect l="-2100" t="-4819" b="-22892"/>
                </a:stretch>
              </a:blipFill>
            </p:spPr>
            <p:txBody>
              <a:bodyPr/>
              <a:lstStyle/>
              <a:p>
                <a:r>
                  <a:rPr lang="ru-K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3" name="TextBox 192">
                <a:extLst>
                  <a:ext uri="{FF2B5EF4-FFF2-40B4-BE49-F238E27FC236}">
                    <a16:creationId xmlns:a16="http://schemas.microsoft.com/office/drawing/2014/main" xmlns="" id="{86DDAE15-39B8-4E72-B43D-7DC9FAFE423D}"/>
                  </a:ext>
                </a:extLst>
              </p:cNvPr>
              <p:cNvSpPr txBox="1"/>
              <p:nvPr/>
            </p:nvSpPr>
            <p:spPr>
              <a:xfrm>
                <a:off x="5381578" y="1341102"/>
                <a:ext cx="3404311" cy="461665"/>
              </a:xfrm>
              <a:prstGeom prst="rect">
                <a:avLst/>
              </a:prstGeom>
            </p:spPr>
            <p:style>
              <a:lnRef idx="0">
                <a:schemeClr val="accent6"/>
              </a:lnRef>
              <a:fillRef idx="3">
                <a:schemeClr val="accent6"/>
              </a:fillRef>
              <a:effectRef idx="3">
                <a:schemeClr val="accent6"/>
              </a:effectRef>
              <a:fontRef idx="minor">
                <a:schemeClr val="lt1"/>
              </a:fontRef>
            </p:style>
            <p:txBody>
              <a:bodyPr wrap="square">
                <a:spAutoFit/>
              </a:bodyPr>
              <a:lstStyle/>
              <a:p>
                <a:pPr>
                  <a:tabLst>
                    <a:tab pos="270510" algn="l"/>
                    <a:tab pos="1170305" algn="l"/>
                  </a:tabLs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KZ" sz="24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∆</m:t>
                      </m:r>
                      <m:r>
                        <a:rPr lang="en-US" sz="2400" b="1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𝒚</m:t>
                      </m:r>
                      <m:r>
                        <a:rPr lang="en-US" sz="2400" b="1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kk-KZ" sz="2400" b="1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𝒇</m:t>
                      </m:r>
                      <m:d>
                        <m:dPr>
                          <m:ctrlPr>
                            <a:rPr lang="ru-KZ" sz="24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sz="24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𝒙</m:t>
                          </m:r>
                          <m:r>
                            <a:rPr lang="kk-KZ" sz="24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+∆</m:t>
                          </m:r>
                          <m:r>
                            <a:rPr lang="kk-KZ" sz="24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𝒙</m:t>
                          </m:r>
                        </m:e>
                      </m:d>
                      <m:r>
                        <a:rPr lang="kk-KZ" sz="2400" b="1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−</m:t>
                      </m:r>
                      <m:r>
                        <a:rPr lang="kk-KZ" sz="2400" b="1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𝒇</m:t>
                      </m:r>
                      <m:d>
                        <m:dPr>
                          <m:ctrlPr>
                            <a:rPr lang="ru-KZ" sz="24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sz="24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𝒙</m:t>
                          </m:r>
                        </m:e>
                      </m:d>
                    </m:oMath>
                  </m:oMathPara>
                </a14:m>
                <a:endParaRPr lang="kk-KZ" sz="2400" b="1" i="1" dirty="0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93" name="TextBox 192">
                <a:extLst>
                  <a:ext uri="{FF2B5EF4-FFF2-40B4-BE49-F238E27FC236}">
                    <a16:creationId xmlns:a16="http://schemas.microsoft.com/office/drawing/2014/main" id="{86DDAE15-39B8-4E72-B43D-7DC9FAFE423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81578" y="1341102"/>
                <a:ext cx="3404311" cy="461665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KZ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7115315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9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9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19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1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" grpId="0"/>
      <p:bldP spid="186" grpId="0"/>
      <p:bldP spid="188" grpId="0"/>
      <p:bldP spid="19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5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551" name="Google Shape;5551;p44"/>
          <p:cNvGrpSpPr/>
          <p:nvPr/>
        </p:nvGrpSpPr>
        <p:grpSpPr>
          <a:xfrm rot="5400000" flipH="1">
            <a:off x="2172713" y="-1776203"/>
            <a:ext cx="4798576" cy="8787952"/>
            <a:chOff x="541275" y="1516262"/>
            <a:chExt cx="3512844" cy="3496354"/>
          </a:xfrm>
        </p:grpSpPr>
        <p:sp>
          <p:nvSpPr>
            <p:cNvPr id="5552" name="Google Shape;5552;p44"/>
            <p:cNvSpPr/>
            <p:nvPr/>
          </p:nvSpPr>
          <p:spPr>
            <a:xfrm>
              <a:off x="541275" y="1561156"/>
              <a:ext cx="3453249" cy="3451460"/>
            </a:xfrm>
            <a:custGeom>
              <a:avLst/>
              <a:gdLst/>
              <a:ahLst/>
              <a:cxnLst/>
              <a:rect l="l" t="t" r="r" b="b"/>
              <a:pathLst>
                <a:path w="65648" h="65614" extrusionOk="0">
                  <a:moveTo>
                    <a:pt x="0" y="0"/>
                  </a:moveTo>
                  <a:lnTo>
                    <a:pt x="0" y="65614"/>
                  </a:lnTo>
                  <a:lnTo>
                    <a:pt x="65647" y="65614"/>
                  </a:lnTo>
                  <a:lnTo>
                    <a:pt x="65647" y="0"/>
                  </a:lnTo>
                  <a:close/>
                </a:path>
              </a:pathLst>
            </a:custGeom>
            <a:solidFill>
              <a:srgbClr val="29486D">
                <a:alpha val="236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5553" name="Google Shape;5553;p44"/>
            <p:cNvGrpSpPr/>
            <p:nvPr/>
          </p:nvGrpSpPr>
          <p:grpSpPr>
            <a:xfrm>
              <a:off x="600984" y="1516262"/>
              <a:ext cx="3453134" cy="3459272"/>
              <a:chOff x="-4724638" y="738299"/>
              <a:chExt cx="4413515" cy="4421360"/>
            </a:xfrm>
          </p:grpSpPr>
          <p:sp>
            <p:nvSpPr>
              <p:cNvPr id="5554" name="Google Shape;5554;p44"/>
              <p:cNvSpPr/>
              <p:nvPr/>
            </p:nvSpPr>
            <p:spPr>
              <a:xfrm>
                <a:off x="-3154819" y="882503"/>
                <a:ext cx="154763" cy="235574"/>
              </a:xfrm>
              <a:custGeom>
                <a:avLst/>
                <a:gdLst/>
                <a:ahLst/>
                <a:cxnLst/>
                <a:rect l="l" t="t" r="r" b="b"/>
                <a:pathLst>
                  <a:path w="2302" h="3504" extrusionOk="0">
                    <a:moveTo>
                      <a:pt x="1134" y="368"/>
                    </a:moveTo>
                    <a:cubicBezTo>
                      <a:pt x="1334" y="368"/>
                      <a:pt x="1501" y="434"/>
                      <a:pt x="1601" y="534"/>
                    </a:cubicBezTo>
                    <a:cubicBezTo>
                      <a:pt x="1701" y="601"/>
                      <a:pt x="1768" y="768"/>
                      <a:pt x="1768" y="935"/>
                    </a:cubicBezTo>
                    <a:cubicBezTo>
                      <a:pt x="1768" y="1101"/>
                      <a:pt x="1701" y="1235"/>
                      <a:pt x="1601" y="1335"/>
                    </a:cubicBezTo>
                    <a:cubicBezTo>
                      <a:pt x="1501" y="1435"/>
                      <a:pt x="1334" y="1468"/>
                      <a:pt x="1134" y="1468"/>
                    </a:cubicBezTo>
                    <a:cubicBezTo>
                      <a:pt x="968" y="1468"/>
                      <a:pt x="801" y="1435"/>
                      <a:pt x="701" y="1335"/>
                    </a:cubicBezTo>
                    <a:cubicBezTo>
                      <a:pt x="567" y="1235"/>
                      <a:pt x="534" y="1101"/>
                      <a:pt x="534" y="935"/>
                    </a:cubicBezTo>
                    <a:cubicBezTo>
                      <a:pt x="534" y="768"/>
                      <a:pt x="567" y="601"/>
                      <a:pt x="701" y="534"/>
                    </a:cubicBezTo>
                    <a:cubicBezTo>
                      <a:pt x="801" y="434"/>
                      <a:pt x="968" y="368"/>
                      <a:pt x="1134" y="368"/>
                    </a:cubicBezTo>
                    <a:close/>
                    <a:moveTo>
                      <a:pt x="1134" y="1835"/>
                    </a:moveTo>
                    <a:cubicBezTo>
                      <a:pt x="1368" y="1835"/>
                      <a:pt x="1535" y="1902"/>
                      <a:pt x="1668" y="2002"/>
                    </a:cubicBezTo>
                    <a:cubicBezTo>
                      <a:pt x="1768" y="2135"/>
                      <a:pt x="1835" y="2269"/>
                      <a:pt x="1835" y="2469"/>
                    </a:cubicBezTo>
                    <a:cubicBezTo>
                      <a:pt x="1835" y="2669"/>
                      <a:pt x="1768" y="2836"/>
                      <a:pt x="1668" y="2969"/>
                    </a:cubicBezTo>
                    <a:cubicBezTo>
                      <a:pt x="1535" y="3069"/>
                      <a:pt x="1368" y="3136"/>
                      <a:pt x="1134" y="3136"/>
                    </a:cubicBezTo>
                    <a:cubicBezTo>
                      <a:pt x="934" y="3136"/>
                      <a:pt x="767" y="3069"/>
                      <a:pt x="634" y="2969"/>
                    </a:cubicBezTo>
                    <a:cubicBezTo>
                      <a:pt x="534" y="2836"/>
                      <a:pt x="467" y="2703"/>
                      <a:pt x="467" y="2469"/>
                    </a:cubicBezTo>
                    <a:cubicBezTo>
                      <a:pt x="467" y="2269"/>
                      <a:pt x="534" y="2135"/>
                      <a:pt x="634" y="2002"/>
                    </a:cubicBezTo>
                    <a:cubicBezTo>
                      <a:pt x="767" y="1902"/>
                      <a:pt x="934" y="1835"/>
                      <a:pt x="1134" y="1835"/>
                    </a:cubicBezTo>
                    <a:close/>
                    <a:moveTo>
                      <a:pt x="1134" y="1"/>
                    </a:moveTo>
                    <a:cubicBezTo>
                      <a:pt x="834" y="1"/>
                      <a:pt x="567" y="101"/>
                      <a:pt x="367" y="234"/>
                    </a:cubicBezTo>
                    <a:cubicBezTo>
                      <a:pt x="167" y="401"/>
                      <a:pt x="67" y="601"/>
                      <a:pt x="67" y="868"/>
                    </a:cubicBezTo>
                    <a:cubicBezTo>
                      <a:pt x="67" y="1068"/>
                      <a:pt x="134" y="1235"/>
                      <a:pt x="234" y="1368"/>
                    </a:cubicBezTo>
                    <a:cubicBezTo>
                      <a:pt x="334" y="1502"/>
                      <a:pt x="501" y="1602"/>
                      <a:pt x="701" y="1635"/>
                    </a:cubicBezTo>
                    <a:cubicBezTo>
                      <a:pt x="467" y="1702"/>
                      <a:pt x="300" y="1802"/>
                      <a:pt x="200" y="1935"/>
                    </a:cubicBezTo>
                    <a:cubicBezTo>
                      <a:pt x="67" y="2102"/>
                      <a:pt x="0" y="2269"/>
                      <a:pt x="0" y="2469"/>
                    </a:cubicBezTo>
                    <a:cubicBezTo>
                      <a:pt x="0" y="2803"/>
                      <a:pt x="100" y="3069"/>
                      <a:pt x="300" y="3236"/>
                    </a:cubicBezTo>
                    <a:cubicBezTo>
                      <a:pt x="501" y="3403"/>
                      <a:pt x="767" y="3503"/>
                      <a:pt x="1134" y="3503"/>
                    </a:cubicBezTo>
                    <a:cubicBezTo>
                      <a:pt x="1535" y="3503"/>
                      <a:pt x="1801" y="3403"/>
                      <a:pt x="2002" y="3236"/>
                    </a:cubicBezTo>
                    <a:cubicBezTo>
                      <a:pt x="2202" y="3069"/>
                      <a:pt x="2302" y="2803"/>
                      <a:pt x="2302" y="2469"/>
                    </a:cubicBezTo>
                    <a:cubicBezTo>
                      <a:pt x="2302" y="2269"/>
                      <a:pt x="2235" y="2102"/>
                      <a:pt x="2102" y="1935"/>
                    </a:cubicBezTo>
                    <a:cubicBezTo>
                      <a:pt x="2002" y="1802"/>
                      <a:pt x="1835" y="1702"/>
                      <a:pt x="1601" y="1635"/>
                    </a:cubicBezTo>
                    <a:cubicBezTo>
                      <a:pt x="1801" y="1602"/>
                      <a:pt x="1935" y="1502"/>
                      <a:pt x="2068" y="1368"/>
                    </a:cubicBezTo>
                    <a:cubicBezTo>
                      <a:pt x="2168" y="1235"/>
                      <a:pt x="2235" y="1068"/>
                      <a:pt x="2235" y="868"/>
                    </a:cubicBezTo>
                    <a:cubicBezTo>
                      <a:pt x="2235" y="601"/>
                      <a:pt x="2135" y="401"/>
                      <a:pt x="1935" y="234"/>
                    </a:cubicBezTo>
                    <a:cubicBezTo>
                      <a:pt x="1735" y="101"/>
                      <a:pt x="1468" y="1"/>
                      <a:pt x="1134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55" name="Google Shape;5555;p44"/>
              <p:cNvSpPr/>
              <p:nvPr/>
            </p:nvSpPr>
            <p:spPr>
              <a:xfrm>
                <a:off x="-2946271" y="1075385"/>
                <a:ext cx="31464" cy="38187"/>
              </a:xfrm>
              <a:custGeom>
                <a:avLst/>
                <a:gdLst/>
                <a:ahLst/>
                <a:cxnLst/>
                <a:rect l="l" t="t" r="r" b="b"/>
                <a:pathLst>
                  <a:path w="468" h="568" extrusionOk="0">
                    <a:moveTo>
                      <a:pt x="0" y="0"/>
                    </a:moveTo>
                    <a:lnTo>
                      <a:pt x="0" y="567"/>
                    </a:lnTo>
                    <a:lnTo>
                      <a:pt x="467" y="567"/>
                    </a:lnTo>
                    <a:lnTo>
                      <a:pt x="467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56" name="Google Shape;5556;p44"/>
              <p:cNvSpPr/>
              <p:nvPr/>
            </p:nvSpPr>
            <p:spPr>
              <a:xfrm>
                <a:off x="-4370336" y="844384"/>
                <a:ext cx="9076" cy="67"/>
              </a:xfrm>
              <a:custGeom>
                <a:avLst/>
                <a:gdLst/>
                <a:ahLst/>
                <a:cxnLst/>
                <a:rect l="l" t="t" r="r" b="b"/>
                <a:pathLst>
                  <a:path w="135" h="1" fill="none" extrusionOk="0">
                    <a:moveTo>
                      <a:pt x="1" y="1"/>
                    </a:moveTo>
                    <a:lnTo>
                      <a:pt x="134" y="1"/>
                    </a:lnTo>
                  </a:path>
                </a:pathLst>
              </a:custGeom>
              <a:solidFill>
                <a:schemeClr val="accent1"/>
              </a:solidFill>
              <a:ln w="10850" cap="rnd" cmpd="sng">
                <a:solidFill>
                  <a:srgbClr val="FFC999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57" name="Google Shape;5557;p44"/>
              <p:cNvSpPr/>
              <p:nvPr/>
            </p:nvSpPr>
            <p:spPr>
              <a:xfrm>
                <a:off x="-4370336" y="1153842"/>
                <a:ext cx="9076" cy="67"/>
              </a:xfrm>
              <a:custGeom>
                <a:avLst/>
                <a:gdLst/>
                <a:ahLst/>
                <a:cxnLst/>
                <a:rect l="l" t="t" r="r" b="b"/>
                <a:pathLst>
                  <a:path w="135" h="1" fill="none" extrusionOk="0">
                    <a:moveTo>
                      <a:pt x="1" y="1"/>
                    </a:moveTo>
                    <a:lnTo>
                      <a:pt x="134" y="1"/>
                    </a:lnTo>
                  </a:path>
                </a:pathLst>
              </a:custGeom>
              <a:solidFill>
                <a:schemeClr val="accent1"/>
              </a:solidFill>
              <a:ln w="10850" cap="rnd" cmpd="sng">
                <a:solidFill>
                  <a:srgbClr val="FFC999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58" name="Google Shape;5558;p44"/>
              <p:cNvSpPr/>
              <p:nvPr/>
            </p:nvSpPr>
            <p:spPr>
              <a:xfrm>
                <a:off x="-4370336" y="1458863"/>
                <a:ext cx="9076" cy="67"/>
              </a:xfrm>
              <a:custGeom>
                <a:avLst/>
                <a:gdLst/>
                <a:ahLst/>
                <a:cxnLst/>
                <a:rect l="l" t="t" r="r" b="b"/>
                <a:pathLst>
                  <a:path w="135" h="1" fill="none" extrusionOk="0">
                    <a:moveTo>
                      <a:pt x="1" y="0"/>
                    </a:moveTo>
                    <a:lnTo>
                      <a:pt x="134" y="0"/>
                    </a:lnTo>
                  </a:path>
                </a:pathLst>
              </a:custGeom>
              <a:solidFill>
                <a:schemeClr val="accent1"/>
              </a:solidFill>
              <a:ln w="10850" cap="rnd" cmpd="sng">
                <a:solidFill>
                  <a:srgbClr val="FFC999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59" name="Google Shape;5559;p44"/>
              <p:cNvSpPr/>
              <p:nvPr/>
            </p:nvSpPr>
            <p:spPr>
              <a:xfrm>
                <a:off x="-4370336" y="1761599"/>
                <a:ext cx="9076" cy="67"/>
              </a:xfrm>
              <a:custGeom>
                <a:avLst/>
                <a:gdLst/>
                <a:ahLst/>
                <a:cxnLst/>
                <a:rect l="l" t="t" r="r" b="b"/>
                <a:pathLst>
                  <a:path w="135" h="1" fill="none" extrusionOk="0">
                    <a:moveTo>
                      <a:pt x="1" y="1"/>
                    </a:moveTo>
                    <a:lnTo>
                      <a:pt x="134" y="1"/>
                    </a:lnTo>
                  </a:path>
                </a:pathLst>
              </a:custGeom>
              <a:solidFill>
                <a:schemeClr val="accent1"/>
              </a:solidFill>
              <a:ln w="10850" cap="rnd" cmpd="sng">
                <a:solidFill>
                  <a:srgbClr val="FFC999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60" name="Google Shape;5560;p44"/>
              <p:cNvSpPr/>
              <p:nvPr/>
            </p:nvSpPr>
            <p:spPr>
              <a:xfrm>
                <a:off x="-4291811" y="2492722"/>
                <a:ext cx="49347" cy="38187"/>
              </a:xfrm>
              <a:custGeom>
                <a:avLst/>
                <a:gdLst/>
                <a:ahLst/>
                <a:cxnLst/>
                <a:rect l="l" t="t" r="r" b="b"/>
                <a:pathLst>
                  <a:path w="734" h="568" extrusionOk="0">
                    <a:moveTo>
                      <a:pt x="367" y="0"/>
                    </a:moveTo>
                    <a:cubicBezTo>
                      <a:pt x="0" y="0"/>
                      <a:pt x="0" y="567"/>
                      <a:pt x="367" y="567"/>
                    </a:cubicBezTo>
                    <a:cubicBezTo>
                      <a:pt x="734" y="567"/>
                      <a:pt x="734" y="0"/>
                      <a:pt x="367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61" name="Google Shape;5561;p44"/>
              <p:cNvSpPr/>
              <p:nvPr/>
            </p:nvSpPr>
            <p:spPr>
              <a:xfrm>
                <a:off x="-4329931" y="2371574"/>
                <a:ext cx="47128" cy="39330"/>
              </a:xfrm>
              <a:custGeom>
                <a:avLst/>
                <a:gdLst/>
                <a:ahLst/>
                <a:cxnLst/>
                <a:rect l="l" t="t" r="r" b="b"/>
                <a:pathLst>
                  <a:path w="701" h="585" extrusionOk="0">
                    <a:moveTo>
                      <a:pt x="334" y="1"/>
                    </a:moveTo>
                    <a:cubicBezTo>
                      <a:pt x="100" y="1"/>
                      <a:pt x="0" y="201"/>
                      <a:pt x="100" y="434"/>
                    </a:cubicBezTo>
                    <a:cubicBezTo>
                      <a:pt x="167" y="535"/>
                      <a:pt x="250" y="585"/>
                      <a:pt x="334" y="585"/>
                    </a:cubicBezTo>
                    <a:cubicBezTo>
                      <a:pt x="417" y="585"/>
                      <a:pt x="500" y="535"/>
                      <a:pt x="567" y="434"/>
                    </a:cubicBezTo>
                    <a:cubicBezTo>
                      <a:pt x="701" y="268"/>
                      <a:pt x="534" y="1"/>
                      <a:pt x="334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62" name="Google Shape;5562;p44"/>
              <p:cNvSpPr/>
              <p:nvPr/>
            </p:nvSpPr>
            <p:spPr>
              <a:xfrm>
                <a:off x="-4430910" y="2507244"/>
                <a:ext cx="31464" cy="34825"/>
              </a:xfrm>
              <a:custGeom>
                <a:avLst/>
                <a:gdLst/>
                <a:ahLst/>
                <a:cxnLst/>
                <a:rect l="l" t="t" r="r" b="b"/>
                <a:pathLst>
                  <a:path w="468" h="518" extrusionOk="0">
                    <a:moveTo>
                      <a:pt x="243" y="1"/>
                    </a:moveTo>
                    <a:cubicBezTo>
                      <a:pt x="126" y="1"/>
                      <a:pt x="1" y="84"/>
                      <a:pt x="1" y="251"/>
                    </a:cubicBezTo>
                    <a:lnTo>
                      <a:pt x="1" y="318"/>
                    </a:lnTo>
                    <a:cubicBezTo>
                      <a:pt x="1" y="418"/>
                      <a:pt x="68" y="518"/>
                      <a:pt x="168" y="518"/>
                    </a:cubicBezTo>
                    <a:lnTo>
                      <a:pt x="268" y="518"/>
                    </a:lnTo>
                    <a:cubicBezTo>
                      <a:pt x="368" y="485"/>
                      <a:pt x="435" y="418"/>
                      <a:pt x="435" y="318"/>
                    </a:cubicBezTo>
                    <a:lnTo>
                      <a:pt x="435" y="251"/>
                    </a:lnTo>
                    <a:cubicBezTo>
                      <a:pt x="468" y="84"/>
                      <a:pt x="360" y="1"/>
                      <a:pt x="243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63" name="Google Shape;5563;p44"/>
              <p:cNvSpPr/>
              <p:nvPr/>
            </p:nvSpPr>
            <p:spPr>
              <a:xfrm>
                <a:off x="-4635088" y="2128001"/>
                <a:ext cx="76441" cy="395312"/>
              </a:xfrm>
              <a:custGeom>
                <a:avLst/>
                <a:gdLst/>
                <a:ahLst/>
                <a:cxnLst/>
                <a:rect l="l" t="t" r="r" b="b"/>
                <a:pathLst>
                  <a:path w="1137" h="5880" extrusionOk="0">
                    <a:moveTo>
                      <a:pt x="169" y="0"/>
                    </a:moveTo>
                    <a:cubicBezTo>
                      <a:pt x="75" y="0"/>
                      <a:pt x="1" y="50"/>
                      <a:pt x="36" y="155"/>
                    </a:cubicBezTo>
                    <a:cubicBezTo>
                      <a:pt x="236" y="1989"/>
                      <a:pt x="403" y="3924"/>
                      <a:pt x="803" y="5759"/>
                    </a:cubicBezTo>
                    <a:cubicBezTo>
                      <a:pt x="831" y="5842"/>
                      <a:pt x="894" y="5880"/>
                      <a:pt x="958" y="5880"/>
                    </a:cubicBezTo>
                    <a:cubicBezTo>
                      <a:pt x="1046" y="5880"/>
                      <a:pt x="1137" y="5808"/>
                      <a:pt x="1137" y="5692"/>
                    </a:cubicBezTo>
                    <a:cubicBezTo>
                      <a:pt x="1137" y="3891"/>
                      <a:pt x="770" y="1923"/>
                      <a:pt x="403" y="121"/>
                    </a:cubicBezTo>
                    <a:cubicBezTo>
                      <a:pt x="355" y="42"/>
                      <a:pt x="254" y="0"/>
                      <a:pt x="169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64" name="Google Shape;5564;p44"/>
              <p:cNvSpPr/>
              <p:nvPr/>
            </p:nvSpPr>
            <p:spPr>
              <a:xfrm>
                <a:off x="-4701511" y="2209013"/>
                <a:ext cx="193824" cy="273290"/>
              </a:xfrm>
              <a:custGeom>
                <a:avLst/>
                <a:gdLst/>
                <a:ahLst/>
                <a:cxnLst/>
                <a:rect l="l" t="t" r="r" b="b"/>
                <a:pathLst>
                  <a:path w="2883" h="4065" extrusionOk="0">
                    <a:moveTo>
                      <a:pt x="2714" y="1"/>
                    </a:moveTo>
                    <a:cubicBezTo>
                      <a:pt x="2683" y="1"/>
                      <a:pt x="2652" y="15"/>
                      <a:pt x="2625" y="50"/>
                    </a:cubicBezTo>
                    <a:cubicBezTo>
                      <a:pt x="1724" y="1218"/>
                      <a:pt x="857" y="2519"/>
                      <a:pt x="90" y="3753"/>
                    </a:cubicBezTo>
                    <a:cubicBezTo>
                      <a:pt x="1" y="3931"/>
                      <a:pt x="119" y="4064"/>
                      <a:pt x="258" y="4064"/>
                    </a:cubicBezTo>
                    <a:cubicBezTo>
                      <a:pt x="327" y="4064"/>
                      <a:pt x="401" y="4031"/>
                      <a:pt x="457" y="3953"/>
                    </a:cubicBezTo>
                    <a:cubicBezTo>
                      <a:pt x="1357" y="2786"/>
                      <a:pt x="2191" y="1451"/>
                      <a:pt x="2858" y="184"/>
                    </a:cubicBezTo>
                    <a:cubicBezTo>
                      <a:pt x="2883" y="110"/>
                      <a:pt x="2799" y="1"/>
                      <a:pt x="2714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65" name="Google Shape;5565;p44"/>
              <p:cNvSpPr/>
              <p:nvPr/>
            </p:nvSpPr>
            <p:spPr>
              <a:xfrm>
                <a:off x="-4724638" y="741253"/>
                <a:ext cx="4413515" cy="4411229"/>
              </a:xfrm>
              <a:custGeom>
                <a:avLst/>
                <a:gdLst/>
                <a:ahLst/>
                <a:cxnLst/>
                <a:rect l="l" t="t" r="r" b="b"/>
                <a:pathLst>
                  <a:path w="65648" h="65614" extrusionOk="0">
                    <a:moveTo>
                      <a:pt x="0" y="0"/>
                    </a:moveTo>
                    <a:lnTo>
                      <a:pt x="0" y="65614"/>
                    </a:lnTo>
                    <a:lnTo>
                      <a:pt x="65647" y="65614"/>
                    </a:lnTo>
                    <a:lnTo>
                      <a:pt x="65647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66" name="Google Shape;5566;p44"/>
              <p:cNvSpPr/>
              <p:nvPr/>
            </p:nvSpPr>
            <p:spPr>
              <a:xfrm>
                <a:off x="-4619289" y="810769"/>
                <a:ext cx="67364" cy="300316"/>
              </a:xfrm>
              <a:custGeom>
                <a:avLst/>
                <a:gdLst/>
                <a:ahLst/>
                <a:cxnLst/>
                <a:rect l="l" t="t" r="r" b="b"/>
                <a:pathLst>
                  <a:path w="1002" h="4467" extrusionOk="0">
                    <a:moveTo>
                      <a:pt x="668" y="0"/>
                    </a:moveTo>
                    <a:lnTo>
                      <a:pt x="668" y="200"/>
                    </a:lnTo>
                    <a:lnTo>
                      <a:pt x="635" y="200"/>
                    </a:lnTo>
                    <a:lnTo>
                      <a:pt x="635" y="34"/>
                    </a:lnTo>
                    <a:cubicBezTo>
                      <a:pt x="635" y="67"/>
                      <a:pt x="401" y="67"/>
                      <a:pt x="401" y="100"/>
                    </a:cubicBezTo>
                    <a:lnTo>
                      <a:pt x="401" y="200"/>
                    </a:lnTo>
                    <a:cubicBezTo>
                      <a:pt x="368" y="234"/>
                      <a:pt x="335" y="267"/>
                      <a:pt x="335" y="334"/>
                    </a:cubicBezTo>
                    <a:lnTo>
                      <a:pt x="335" y="601"/>
                    </a:lnTo>
                    <a:cubicBezTo>
                      <a:pt x="335" y="601"/>
                      <a:pt x="335" y="567"/>
                      <a:pt x="301" y="567"/>
                    </a:cubicBezTo>
                    <a:lnTo>
                      <a:pt x="301" y="267"/>
                    </a:lnTo>
                    <a:cubicBezTo>
                      <a:pt x="301" y="367"/>
                      <a:pt x="234" y="434"/>
                      <a:pt x="234" y="534"/>
                    </a:cubicBezTo>
                    <a:cubicBezTo>
                      <a:pt x="168" y="1701"/>
                      <a:pt x="68" y="2836"/>
                      <a:pt x="1" y="4003"/>
                    </a:cubicBezTo>
                    <a:lnTo>
                      <a:pt x="34" y="4003"/>
                    </a:lnTo>
                    <a:lnTo>
                      <a:pt x="34" y="4170"/>
                    </a:lnTo>
                    <a:lnTo>
                      <a:pt x="301" y="4203"/>
                    </a:lnTo>
                    <a:lnTo>
                      <a:pt x="301" y="4170"/>
                    </a:lnTo>
                    <a:lnTo>
                      <a:pt x="335" y="4170"/>
                    </a:lnTo>
                    <a:lnTo>
                      <a:pt x="335" y="4437"/>
                    </a:lnTo>
                    <a:cubicBezTo>
                      <a:pt x="335" y="4437"/>
                      <a:pt x="438" y="4466"/>
                      <a:pt x="508" y="4466"/>
                    </a:cubicBezTo>
                    <a:cubicBezTo>
                      <a:pt x="542" y="4466"/>
                      <a:pt x="568" y="4459"/>
                      <a:pt x="568" y="4437"/>
                    </a:cubicBezTo>
                    <a:lnTo>
                      <a:pt x="568" y="4403"/>
                    </a:lnTo>
                    <a:lnTo>
                      <a:pt x="835" y="4403"/>
                    </a:lnTo>
                    <a:lnTo>
                      <a:pt x="835" y="4203"/>
                    </a:lnTo>
                    <a:lnTo>
                      <a:pt x="968" y="4203"/>
                    </a:lnTo>
                    <a:lnTo>
                      <a:pt x="968" y="4003"/>
                    </a:lnTo>
                    <a:lnTo>
                      <a:pt x="1002" y="4003"/>
                    </a:lnTo>
                    <a:cubicBezTo>
                      <a:pt x="968" y="3136"/>
                      <a:pt x="968" y="2202"/>
                      <a:pt x="968" y="1334"/>
                    </a:cubicBezTo>
                    <a:lnTo>
                      <a:pt x="968" y="567"/>
                    </a:lnTo>
                    <a:cubicBezTo>
                      <a:pt x="968" y="501"/>
                      <a:pt x="902" y="400"/>
                      <a:pt x="902" y="334"/>
                    </a:cubicBezTo>
                    <a:cubicBezTo>
                      <a:pt x="902" y="467"/>
                      <a:pt x="902" y="534"/>
                      <a:pt x="868" y="667"/>
                    </a:cubicBezTo>
                    <a:cubicBezTo>
                      <a:pt x="839" y="696"/>
                      <a:pt x="835" y="725"/>
                      <a:pt x="835" y="732"/>
                    </a:cubicBezTo>
                    <a:lnTo>
                      <a:pt x="835" y="732"/>
                    </a:lnTo>
                    <a:cubicBezTo>
                      <a:pt x="835" y="507"/>
                      <a:pt x="839" y="299"/>
                      <a:pt x="868" y="67"/>
                    </a:cubicBezTo>
                    <a:cubicBezTo>
                      <a:pt x="868" y="67"/>
                      <a:pt x="668" y="34"/>
                      <a:pt x="668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67" name="Google Shape;5567;p44"/>
              <p:cNvSpPr/>
              <p:nvPr/>
            </p:nvSpPr>
            <p:spPr>
              <a:xfrm>
                <a:off x="-4460021" y="911681"/>
                <a:ext cx="69583" cy="258970"/>
              </a:xfrm>
              <a:custGeom>
                <a:avLst/>
                <a:gdLst/>
                <a:ahLst/>
                <a:cxnLst/>
                <a:rect l="l" t="t" r="r" b="b"/>
                <a:pathLst>
                  <a:path w="1035" h="3852" extrusionOk="0">
                    <a:moveTo>
                      <a:pt x="667" y="0"/>
                    </a:moveTo>
                    <a:lnTo>
                      <a:pt x="667" y="200"/>
                    </a:lnTo>
                    <a:lnTo>
                      <a:pt x="634" y="200"/>
                    </a:lnTo>
                    <a:lnTo>
                      <a:pt x="634" y="34"/>
                    </a:lnTo>
                    <a:cubicBezTo>
                      <a:pt x="634" y="67"/>
                      <a:pt x="434" y="67"/>
                      <a:pt x="434" y="100"/>
                    </a:cubicBezTo>
                    <a:lnTo>
                      <a:pt x="434" y="200"/>
                    </a:lnTo>
                    <a:cubicBezTo>
                      <a:pt x="367" y="234"/>
                      <a:pt x="334" y="267"/>
                      <a:pt x="334" y="334"/>
                    </a:cubicBezTo>
                    <a:lnTo>
                      <a:pt x="334" y="601"/>
                    </a:lnTo>
                    <a:cubicBezTo>
                      <a:pt x="334" y="601"/>
                      <a:pt x="334" y="567"/>
                      <a:pt x="301" y="567"/>
                    </a:cubicBezTo>
                    <a:lnTo>
                      <a:pt x="301" y="334"/>
                    </a:lnTo>
                    <a:cubicBezTo>
                      <a:pt x="301" y="401"/>
                      <a:pt x="301" y="434"/>
                      <a:pt x="267" y="534"/>
                    </a:cubicBezTo>
                    <a:lnTo>
                      <a:pt x="267" y="567"/>
                    </a:lnTo>
                    <a:cubicBezTo>
                      <a:pt x="167" y="1501"/>
                      <a:pt x="100" y="2435"/>
                      <a:pt x="0" y="3369"/>
                    </a:cubicBezTo>
                    <a:lnTo>
                      <a:pt x="34" y="3369"/>
                    </a:lnTo>
                    <a:lnTo>
                      <a:pt x="34" y="3536"/>
                    </a:lnTo>
                    <a:lnTo>
                      <a:pt x="301" y="3569"/>
                    </a:lnTo>
                    <a:lnTo>
                      <a:pt x="301" y="3536"/>
                    </a:lnTo>
                    <a:lnTo>
                      <a:pt x="367" y="3536"/>
                    </a:lnTo>
                    <a:lnTo>
                      <a:pt x="367" y="3836"/>
                    </a:lnTo>
                    <a:cubicBezTo>
                      <a:pt x="367" y="3836"/>
                      <a:pt x="486" y="3851"/>
                      <a:pt x="565" y="3851"/>
                    </a:cubicBezTo>
                    <a:cubicBezTo>
                      <a:pt x="604" y="3851"/>
                      <a:pt x="634" y="3847"/>
                      <a:pt x="634" y="3836"/>
                    </a:cubicBezTo>
                    <a:lnTo>
                      <a:pt x="634" y="3770"/>
                    </a:lnTo>
                    <a:lnTo>
                      <a:pt x="868" y="3770"/>
                    </a:lnTo>
                    <a:lnTo>
                      <a:pt x="868" y="3569"/>
                    </a:lnTo>
                    <a:lnTo>
                      <a:pt x="1001" y="3569"/>
                    </a:lnTo>
                    <a:lnTo>
                      <a:pt x="1001" y="3369"/>
                    </a:lnTo>
                    <a:lnTo>
                      <a:pt x="1034" y="3369"/>
                    </a:lnTo>
                    <a:cubicBezTo>
                      <a:pt x="968" y="2669"/>
                      <a:pt x="968" y="1935"/>
                      <a:pt x="968" y="1234"/>
                    </a:cubicBezTo>
                    <a:lnTo>
                      <a:pt x="968" y="567"/>
                    </a:lnTo>
                    <a:cubicBezTo>
                      <a:pt x="968" y="501"/>
                      <a:pt x="934" y="401"/>
                      <a:pt x="934" y="334"/>
                    </a:cubicBezTo>
                    <a:cubicBezTo>
                      <a:pt x="934" y="434"/>
                      <a:pt x="934" y="567"/>
                      <a:pt x="868" y="667"/>
                    </a:cubicBezTo>
                    <a:cubicBezTo>
                      <a:pt x="848" y="687"/>
                      <a:pt x="840" y="695"/>
                      <a:pt x="837" y="705"/>
                    </a:cubicBezTo>
                    <a:lnTo>
                      <a:pt x="837" y="705"/>
                    </a:lnTo>
                    <a:cubicBezTo>
                      <a:pt x="844" y="490"/>
                      <a:pt x="868" y="290"/>
                      <a:pt x="868" y="67"/>
                    </a:cubicBezTo>
                    <a:cubicBezTo>
                      <a:pt x="868" y="67"/>
                      <a:pt x="667" y="34"/>
                      <a:pt x="667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68" name="Google Shape;5568;p44"/>
              <p:cNvSpPr/>
              <p:nvPr/>
            </p:nvSpPr>
            <p:spPr>
              <a:xfrm>
                <a:off x="-4294097" y="808483"/>
                <a:ext cx="71869" cy="216346"/>
              </a:xfrm>
              <a:custGeom>
                <a:avLst/>
                <a:gdLst/>
                <a:ahLst/>
                <a:cxnLst/>
                <a:rect l="l" t="t" r="r" b="b"/>
                <a:pathLst>
                  <a:path w="1069" h="3218" extrusionOk="0">
                    <a:moveTo>
                      <a:pt x="601" y="1"/>
                    </a:moveTo>
                    <a:lnTo>
                      <a:pt x="601" y="201"/>
                    </a:lnTo>
                    <a:lnTo>
                      <a:pt x="568" y="201"/>
                    </a:lnTo>
                    <a:lnTo>
                      <a:pt x="568" y="34"/>
                    </a:lnTo>
                    <a:cubicBezTo>
                      <a:pt x="568" y="68"/>
                      <a:pt x="368" y="68"/>
                      <a:pt x="368" y="101"/>
                    </a:cubicBezTo>
                    <a:lnTo>
                      <a:pt x="368" y="201"/>
                    </a:lnTo>
                    <a:cubicBezTo>
                      <a:pt x="334" y="234"/>
                      <a:pt x="268" y="268"/>
                      <a:pt x="268" y="334"/>
                    </a:cubicBezTo>
                    <a:lnTo>
                      <a:pt x="268" y="535"/>
                    </a:lnTo>
                    <a:cubicBezTo>
                      <a:pt x="268" y="434"/>
                      <a:pt x="268" y="368"/>
                      <a:pt x="234" y="268"/>
                    </a:cubicBezTo>
                    <a:cubicBezTo>
                      <a:pt x="234" y="368"/>
                      <a:pt x="201" y="434"/>
                      <a:pt x="201" y="535"/>
                    </a:cubicBezTo>
                    <a:cubicBezTo>
                      <a:pt x="101" y="1268"/>
                      <a:pt x="67" y="2002"/>
                      <a:pt x="1" y="2736"/>
                    </a:cubicBezTo>
                    <a:lnTo>
                      <a:pt x="34" y="2736"/>
                    </a:lnTo>
                    <a:lnTo>
                      <a:pt x="34" y="2903"/>
                    </a:lnTo>
                    <a:cubicBezTo>
                      <a:pt x="34" y="2903"/>
                      <a:pt x="138" y="2918"/>
                      <a:pt x="207" y="2918"/>
                    </a:cubicBezTo>
                    <a:cubicBezTo>
                      <a:pt x="242" y="2918"/>
                      <a:pt x="268" y="2914"/>
                      <a:pt x="268" y="2903"/>
                    </a:cubicBezTo>
                    <a:lnTo>
                      <a:pt x="368" y="2903"/>
                    </a:lnTo>
                    <a:cubicBezTo>
                      <a:pt x="368" y="3003"/>
                      <a:pt x="368" y="3070"/>
                      <a:pt x="334" y="3203"/>
                    </a:cubicBezTo>
                    <a:cubicBezTo>
                      <a:pt x="334" y="3203"/>
                      <a:pt x="438" y="3218"/>
                      <a:pt x="507" y="3218"/>
                    </a:cubicBezTo>
                    <a:cubicBezTo>
                      <a:pt x="542" y="3218"/>
                      <a:pt x="568" y="3214"/>
                      <a:pt x="568" y="3203"/>
                    </a:cubicBezTo>
                    <a:lnTo>
                      <a:pt x="568" y="3170"/>
                    </a:lnTo>
                    <a:cubicBezTo>
                      <a:pt x="568" y="3170"/>
                      <a:pt x="657" y="3185"/>
                      <a:pt x="736" y="3185"/>
                    </a:cubicBezTo>
                    <a:cubicBezTo>
                      <a:pt x="775" y="3185"/>
                      <a:pt x="812" y="3181"/>
                      <a:pt x="835" y="3170"/>
                    </a:cubicBezTo>
                    <a:lnTo>
                      <a:pt x="835" y="3003"/>
                    </a:lnTo>
                    <a:lnTo>
                      <a:pt x="935" y="3003"/>
                    </a:lnTo>
                    <a:cubicBezTo>
                      <a:pt x="935" y="2903"/>
                      <a:pt x="935" y="2836"/>
                      <a:pt x="1001" y="2769"/>
                    </a:cubicBezTo>
                    <a:cubicBezTo>
                      <a:pt x="1068" y="2102"/>
                      <a:pt x="1068" y="1435"/>
                      <a:pt x="968" y="735"/>
                    </a:cubicBezTo>
                    <a:lnTo>
                      <a:pt x="968" y="568"/>
                    </a:lnTo>
                    <a:lnTo>
                      <a:pt x="968" y="535"/>
                    </a:lnTo>
                    <a:cubicBezTo>
                      <a:pt x="968" y="434"/>
                      <a:pt x="901" y="368"/>
                      <a:pt x="901" y="268"/>
                    </a:cubicBezTo>
                    <a:cubicBezTo>
                      <a:pt x="901" y="401"/>
                      <a:pt x="901" y="535"/>
                      <a:pt x="868" y="601"/>
                    </a:cubicBezTo>
                    <a:lnTo>
                      <a:pt x="835" y="668"/>
                    </a:lnTo>
                    <a:lnTo>
                      <a:pt x="835" y="68"/>
                    </a:lnTo>
                    <a:cubicBezTo>
                      <a:pt x="835" y="34"/>
                      <a:pt x="601" y="34"/>
                      <a:pt x="601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69" name="Google Shape;5569;p44"/>
              <p:cNvSpPr/>
              <p:nvPr/>
            </p:nvSpPr>
            <p:spPr>
              <a:xfrm>
                <a:off x="-4125888" y="963246"/>
                <a:ext cx="67364" cy="217624"/>
              </a:xfrm>
              <a:custGeom>
                <a:avLst/>
                <a:gdLst/>
                <a:ahLst/>
                <a:cxnLst/>
                <a:rect l="l" t="t" r="r" b="b"/>
                <a:pathLst>
                  <a:path w="1002" h="3237" extrusionOk="0">
                    <a:moveTo>
                      <a:pt x="434" y="0"/>
                    </a:moveTo>
                    <a:lnTo>
                      <a:pt x="434" y="234"/>
                    </a:lnTo>
                    <a:lnTo>
                      <a:pt x="401" y="234"/>
                    </a:lnTo>
                    <a:lnTo>
                      <a:pt x="401" y="67"/>
                    </a:lnTo>
                    <a:cubicBezTo>
                      <a:pt x="401" y="101"/>
                      <a:pt x="201" y="134"/>
                      <a:pt x="201" y="134"/>
                    </a:cubicBezTo>
                    <a:lnTo>
                      <a:pt x="201" y="234"/>
                    </a:lnTo>
                    <a:cubicBezTo>
                      <a:pt x="167" y="267"/>
                      <a:pt x="101" y="301"/>
                      <a:pt x="101" y="334"/>
                    </a:cubicBezTo>
                    <a:lnTo>
                      <a:pt x="101" y="301"/>
                    </a:lnTo>
                    <a:cubicBezTo>
                      <a:pt x="101" y="401"/>
                      <a:pt x="67" y="467"/>
                      <a:pt x="67" y="568"/>
                    </a:cubicBezTo>
                    <a:cubicBezTo>
                      <a:pt x="34" y="1301"/>
                      <a:pt x="1" y="2069"/>
                      <a:pt x="1" y="2769"/>
                    </a:cubicBezTo>
                    <a:lnTo>
                      <a:pt x="34" y="2769"/>
                    </a:lnTo>
                    <a:lnTo>
                      <a:pt x="34" y="2936"/>
                    </a:lnTo>
                    <a:lnTo>
                      <a:pt x="301" y="2936"/>
                    </a:lnTo>
                    <a:lnTo>
                      <a:pt x="301" y="2903"/>
                    </a:lnTo>
                    <a:lnTo>
                      <a:pt x="334" y="2903"/>
                    </a:lnTo>
                    <a:lnTo>
                      <a:pt x="334" y="3169"/>
                    </a:lnTo>
                    <a:lnTo>
                      <a:pt x="568" y="3236"/>
                    </a:lnTo>
                    <a:lnTo>
                      <a:pt x="568" y="3136"/>
                    </a:lnTo>
                    <a:lnTo>
                      <a:pt x="834" y="3136"/>
                    </a:lnTo>
                    <a:lnTo>
                      <a:pt x="834" y="2969"/>
                    </a:lnTo>
                    <a:lnTo>
                      <a:pt x="1001" y="2969"/>
                    </a:lnTo>
                    <a:cubicBezTo>
                      <a:pt x="768" y="2936"/>
                      <a:pt x="768" y="2836"/>
                      <a:pt x="834" y="2769"/>
                    </a:cubicBezTo>
                    <a:cubicBezTo>
                      <a:pt x="768" y="2202"/>
                      <a:pt x="768" y="1602"/>
                      <a:pt x="734" y="1035"/>
                    </a:cubicBezTo>
                    <a:lnTo>
                      <a:pt x="734" y="568"/>
                    </a:lnTo>
                    <a:cubicBezTo>
                      <a:pt x="734" y="467"/>
                      <a:pt x="701" y="401"/>
                      <a:pt x="701" y="301"/>
                    </a:cubicBezTo>
                    <a:lnTo>
                      <a:pt x="701" y="634"/>
                    </a:lnTo>
                    <a:cubicBezTo>
                      <a:pt x="701" y="701"/>
                      <a:pt x="668" y="701"/>
                      <a:pt x="668" y="734"/>
                    </a:cubicBezTo>
                    <a:lnTo>
                      <a:pt x="668" y="101"/>
                    </a:lnTo>
                    <a:cubicBezTo>
                      <a:pt x="668" y="67"/>
                      <a:pt x="434" y="67"/>
                      <a:pt x="434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70" name="Google Shape;5570;p44"/>
              <p:cNvSpPr/>
              <p:nvPr/>
            </p:nvSpPr>
            <p:spPr>
              <a:xfrm>
                <a:off x="-3986856" y="833156"/>
                <a:ext cx="67364" cy="181723"/>
              </a:xfrm>
              <a:custGeom>
                <a:avLst/>
                <a:gdLst/>
                <a:ahLst/>
                <a:cxnLst/>
                <a:rect l="l" t="t" r="r" b="b"/>
                <a:pathLst>
                  <a:path w="1002" h="2703" extrusionOk="0">
                    <a:moveTo>
                      <a:pt x="468" y="1"/>
                    </a:moveTo>
                    <a:lnTo>
                      <a:pt x="468" y="201"/>
                    </a:lnTo>
                    <a:lnTo>
                      <a:pt x="434" y="201"/>
                    </a:lnTo>
                    <a:lnTo>
                      <a:pt x="434" y="34"/>
                    </a:lnTo>
                    <a:cubicBezTo>
                      <a:pt x="434" y="67"/>
                      <a:pt x="201" y="67"/>
                      <a:pt x="201" y="134"/>
                    </a:cubicBezTo>
                    <a:lnTo>
                      <a:pt x="201" y="201"/>
                    </a:lnTo>
                    <a:cubicBezTo>
                      <a:pt x="167" y="234"/>
                      <a:pt x="134" y="301"/>
                      <a:pt x="134" y="334"/>
                    </a:cubicBezTo>
                    <a:lnTo>
                      <a:pt x="134" y="234"/>
                    </a:lnTo>
                    <a:cubicBezTo>
                      <a:pt x="134" y="334"/>
                      <a:pt x="101" y="401"/>
                      <a:pt x="101" y="501"/>
                    </a:cubicBezTo>
                    <a:cubicBezTo>
                      <a:pt x="34" y="1068"/>
                      <a:pt x="1" y="1669"/>
                      <a:pt x="1" y="2236"/>
                    </a:cubicBezTo>
                    <a:lnTo>
                      <a:pt x="34" y="2236"/>
                    </a:lnTo>
                    <a:lnTo>
                      <a:pt x="34" y="2402"/>
                    </a:lnTo>
                    <a:cubicBezTo>
                      <a:pt x="34" y="2402"/>
                      <a:pt x="153" y="2432"/>
                      <a:pt x="232" y="2432"/>
                    </a:cubicBezTo>
                    <a:cubicBezTo>
                      <a:pt x="271" y="2432"/>
                      <a:pt x="301" y="2425"/>
                      <a:pt x="301" y="2402"/>
                    </a:cubicBezTo>
                    <a:lnTo>
                      <a:pt x="334" y="2402"/>
                    </a:lnTo>
                    <a:lnTo>
                      <a:pt x="334" y="2703"/>
                    </a:lnTo>
                    <a:lnTo>
                      <a:pt x="601" y="2703"/>
                    </a:lnTo>
                    <a:lnTo>
                      <a:pt x="601" y="2669"/>
                    </a:lnTo>
                    <a:lnTo>
                      <a:pt x="835" y="2669"/>
                    </a:lnTo>
                    <a:lnTo>
                      <a:pt x="835" y="2503"/>
                    </a:lnTo>
                    <a:lnTo>
                      <a:pt x="1001" y="2503"/>
                    </a:lnTo>
                    <a:lnTo>
                      <a:pt x="1001" y="2269"/>
                    </a:lnTo>
                    <a:lnTo>
                      <a:pt x="835" y="2336"/>
                    </a:lnTo>
                    <a:cubicBezTo>
                      <a:pt x="801" y="1869"/>
                      <a:pt x="801" y="1402"/>
                      <a:pt x="768" y="968"/>
                    </a:cubicBezTo>
                    <a:lnTo>
                      <a:pt x="768" y="568"/>
                    </a:lnTo>
                    <a:cubicBezTo>
                      <a:pt x="768" y="501"/>
                      <a:pt x="735" y="401"/>
                      <a:pt x="735" y="334"/>
                    </a:cubicBezTo>
                    <a:lnTo>
                      <a:pt x="735" y="668"/>
                    </a:lnTo>
                    <a:lnTo>
                      <a:pt x="668" y="701"/>
                    </a:lnTo>
                    <a:lnTo>
                      <a:pt x="668" y="67"/>
                    </a:lnTo>
                    <a:cubicBezTo>
                      <a:pt x="668" y="34"/>
                      <a:pt x="468" y="34"/>
                      <a:pt x="468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71" name="Google Shape;5571;p44"/>
              <p:cNvSpPr/>
              <p:nvPr/>
            </p:nvSpPr>
            <p:spPr>
              <a:xfrm>
                <a:off x="-3872498" y="1041703"/>
                <a:ext cx="65146" cy="141385"/>
              </a:xfrm>
              <a:custGeom>
                <a:avLst/>
                <a:gdLst/>
                <a:ahLst/>
                <a:cxnLst/>
                <a:rect l="l" t="t" r="r" b="b"/>
                <a:pathLst>
                  <a:path w="969" h="2103" extrusionOk="0">
                    <a:moveTo>
                      <a:pt x="635" y="1"/>
                    </a:moveTo>
                    <a:lnTo>
                      <a:pt x="635" y="234"/>
                    </a:lnTo>
                    <a:lnTo>
                      <a:pt x="601" y="234"/>
                    </a:lnTo>
                    <a:lnTo>
                      <a:pt x="601" y="68"/>
                    </a:lnTo>
                    <a:cubicBezTo>
                      <a:pt x="601" y="101"/>
                      <a:pt x="401" y="101"/>
                      <a:pt x="401" y="134"/>
                    </a:cubicBezTo>
                    <a:lnTo>
                      <a:pt x="401" y="234"/>
                    </a:lnTo>
                    <a:lnTo>
                      <a:pt x="301" y="301"/>
                    </a:lnTo>
                    <a:cubicBezTo>
                      <a:pt x="301" y="401"/>
                      <a:pt x="268" y="468"/>
                      <a:pt x="268" y="568"/>
                    </a:cubicBezTo>
                    <a:lnTo>
                      <a:pt x="268" y="268"/>
                    </a:lnTo>
                    <a:cubicBezTo>
                      <a:pt x="168" y="701"/>
                      <a:pt x="101" y="1135"/>
                      <a:pt x="1" y="1569"/>
                    </a:cubicBezTo>
                    <a:cubicBezTo>
                      <a:pt x="1" y="1569"/>
                      <a:pt x="68" y="1569"/>
                      <a:pt x="68" y="1602"/>
                    </a:cubicBezTo>
                    <a:cubicBezTo>
                      <a:pt x="68" y="1635"/>
                      <a:pt x="68" y="1736"/>
                      <a:pt x="1" y="1769"/>
                    </a:cubicBezTo>
                    <a:cubicBezTo>
                      <a:pt x="1" y="1802"/>
                      <a:pt x="268" y="1802"/>
                      <a:pt x="268" y="1802"/>
                    </a:cubicBezTo>
                    <a:lnTo>
                      <a:pt x="334" y="1802"/>
                    </a:lnTo>
                    <a:cubicBezTo>
                      <a:pt x="334" y="1902"/>
                      <a:pt x="334" y="1969"/>
                      <a:pt x="301" y="2069"/>
                    </a:cubicBezTo>
                    <a:cubicBezTo>
                      <a:pt x="301" y="2102"/>
                      <a:pt x="568" y="2102"/>
                      <a:pt x="568" y="2102"/>
                    </a:cubicBezTo>
                    <a:lnTo>
                      <a:pt x="568" y="2036"/>
                    </a:lnTo>
                    <a:cubicBezTo>
                      <a:pt x="568" y="2052"/>
                      <a:pt x="618" y="2061"/>
                      <a:pt x="672" y="2061"/>
                    </a:cubicBezTo>
                    <a:cubicBezTo>
                      <a:pt x="726" y="2061"/>
                      <a:pt x="785" y="2052"/>
                      <a:pt x="801" y="2036"/>
                    </a:cubicBezTo>
                    <a:lnTo>
                      <a:pt x="801" y="1802"/>
                    </a:lnTo>
                    <a:lnTo>
                      <a:pt x="935" y="1802"/>
                    </a:lnTo>
                    <a:lnTo>
                      <a:pt x="935" y="1602"/>
                    </a:lnTo>
                    <a:lnTo>
                      <a:pt x="968" y="1602"/>
                    </a:lnTo>
                    <a:cubicBezTo>
                      <a:pt x="935" y="1302"/>
                      <a:pt x="935" y="1068"/>
                      <a:pt x="935" y="802"/>
                    </a:cubicBezTo>
                    <a:lnTo>
                      <a:pt x="935" y="568"/>
                    </a:lnTo>
                    <a:cubicBezTo>
                      <a:pt x="935" y="468"/>
                      <a:pt x="902" y="401"/>
                      <a:pt x="902" y="301"/>
                    </a:cubicBezTo>
                    <a:cubicBezTo>
                      <a:pt x="835" y="435"/>
                      <a:pt x="835" y="601"/>
                      <a:pt x="801" y="735"/>
                    </a:cubicBezTo>
                    <a:lnTo>
                      <a:pt x="801" y="768"/>
                    </a:lnTo>
                    <a:lnTo>
                      <a:pt x="801" y="835"/>
                    </a:lnTo>
                    <a:lnTo>
                      <a:pt x="768" y="835"/>
                    </a:lnTo>
                    <a:lnTo>
                      <a:pt x="835" y="101"/>
                    </a:lnTo>
                    <a:cubicBezTo>
                      <a:pt x="835" y="101"/>
                      <a:pt x="635" y="68"/>
                      <a:pt x="635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72" name="Google Shape;5572;p44"/>
              <p:cNvSpPr/>
              <p:nvPr/>
            </p:nvSpPr>
            <p:spPr>
              <a:xfrm>
                <a:off x="-3708793" y="810769"/>
                <a:ext cx="69650" cy="163167"/>
              </a:xfrm>
              <a:custGeom>
                <a:avLst/>
                <a:gdLst/>
                <a:ahLst/>
                <a:cxnLst/>
                <a:rect l="l" t="t" r="r" b="b"/>
                <a:pathLst>
                  <a:path w="1036" h="2427" extrusionOk="0">
                    <a:moveTo>
                      <a:pt x="668" y="0"/>
                    </a:moveTo>
                    <a:cubicBezTo>
                      <a:pt x="668" y="67"/>
                      <a:pt x="668" y="100"/>
                      <a:pt x="635" y="200"/>
                    </a:cubicBezTo>
                    <a:lnTo>
                      <a:pt x="568" y="200"/>
                    </a:lnTo>
                    <a:lnTo>
                      <a:pt x="568" y="34"/>
                    </a:lnTo>
                    <a:cubicBezTo>
                      <a:pt x="568" y="67"/>
                      <a:pt x="368" y="67"/>
                      <a:pt x="368" y="100"/>
                    </a:cubicBezTo>
                    <a:lnTo>
                      <a:pt x="368" y="234"/>
                    </a:lnTo>
                    <a:lnTo>
                      <a:pt x="301" y="334"/>
                    </a:lnTo>
                    <a:cubicBezTo>
                      <a:pt x="301" y="367"/>
                      <a:pt x="234" y="467"/>
                      <a:pt x="234" y="501"/>
                    </a:cubicBezTo>
                    <a:lnTo>
                      <a:pt x="234" y="267"/>
                    </a:lnTo>
                    <a:cubicBezTo>
                      <a:pt x="34" y="834"/>
                      <a:pt x="1" y="1401"/>
                      <a:pt x="68" y="1935"/>
                    </a:cubicBezTo>
                    <a:lnTo>
                      <a:pt x="68" y="2102"/>
                    </a:lnTo>
                    <a:cubicBezTo>
                      <a:pt x="68" y="2135"/>
                      <a:pt x="134" y="2152"/>
                      <a:pt x="201" y="2152"/>
                    </a:cubicBezTo>
                    <a:cubicBezTo>
                      <a:pt x="268" y="2152"/>
                      <a:pt x="335" y="2135"/>
                      <a:pt x="335" y="2102"/>
                    </a:cubicBezTo>
                    <a:lnTo>
                      <a:pt x="368" y="2102"/>
                    </a:lnTo>
                    <a:lnTo>
                      <a:pt x="368" y="2402"/>
                    </a:lnTo>
                    <a:cubicBezTo>
                      <a:pt x="368" y="2419"/>
                      <a:pt x="435" y="2427"/>
                      <a:pt x="501" y="2427"/>
                    </a:cubicBezTo>
                    <a:cubicBezTo>
                      <a:pt x="568" y="2427"/>
                      <a:pt x="635" y="2419"/>
                      <a:pt x="635" y="2402"/>
                    </a:cubicBezTo>
                    <a:lnTo>
                      <a:pt x="635" y="2369"/>
                    </a:lnTo>
                    <a:cubicBezTo>
                      <a:pt x="635" y="2385"/>
                      <a:pt x="693" y="2394"/>
                      <a:pt x="752" y="2394"/>
                    </a:cubicBezTo>
                    <a:cubicBezTo>
                      <a:pt x="810" y="2394"/>
                      <a:pt x="868" y="2385"/>
                      <a:pt x="868" y="2369"/>
                    </a:cubicBezTo>
                    <a:lnTo>
                      <a:pt x="868" y="2202"/>
                    </a:lnTo>
                    <a:lnTo>
                      <a:pt x="1035" y="2202"/>
                    </a:lnTo>
                    <a:lnTo>
                      <a:pt x="1035" y="2002"/>
                    </a:lnTo>
                    <a:lnTo>
                      <a:pt x="1002" y="2002"/>
                    </a:lnTo>
                    <a:cubicBezTo>
                      <a:pt x="1002" y="1568"/>
                      <a:pt x="968" y="1168"/>
                      <a:pt x="968" y="734"/>
                    </a:cubicBezTo>
                    <a:lnTo>
                      <a:pt x="968" y="534"/>
                    </a:lnTo>
                    <a:cubicBezTo>
                      <a:pt x="968" y="467"/>
                      <a:pt x="902" y="367"/>
                      <a:pt x="902" y="267"/>
                    </a:cubicBezTo>
                    <a:cubicBezTo>
                      <a:pt x="868" y="434"/>
                      <a:pt x="835" y="601"/>
                      <a:pt x="802" y="834"/>
                    </a:cubicBezTo>
                    <a:cubicBezTo>
                      <a:pt x="802" y="567"/>
                      <a:pt x="835" y="334"/>
                      <a:pt x="868" y="67"/>
                    </a:cubicBezTo>
                    <a:cubicBezTo>
                      <a:pt x="868" y="67"/>
                      <a:pt x="668" y="34"/>
                      <a:pt x="668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73" name="Google Shape;5573;p44"/>
              <p:cNvSpPr/>
              <p:nvPr/>
            </p:nvSpPr>
            <p:spPr>
              <a:xfrm>
                <a:off x="-3536080" y="1012592"/>
                <a:ext cx="69583" cy="186160"/>
              </a:xfrm>
              <a:custGeom>
                <a:avLst/>
                <a:gdLst/>
                <a:ahLst/>
                <a:cxnLst/>
                <a:rect l="l" t="t" r="r" b="b"/>
                <a:pathLst>
                  <a:path w="1035" h="2769" extrusionOk="0">
                    <a:moveTo>
                      <a:pt x="467" y="0"/>
                    </a:moveTo>
                    <a:lnTo>
                      <a:pt x="467" y="200"/>
                    </a:lnTo>
                    <a:lnTo>
                      <a:pt x="434" y="200"/>
                    </a:lnTo>
                    <a:lnTo>
                      <a:pt x="434" y="34"/>
                    </a:lnTo>
                    <a:cubicBezTo>
                      <a:pt x="434" y="67"/>
                      <a:pt x="234" y="67"/>
                      <a:pt x="234" y="100"/>
                    </a:cubicBezTo>
                    <a:lnTo>
                      <a:pt x="234" y="200"/>
                    </a:lnTo>
                    <a:cubicBezTo>
                      <a:pt x="167" y="234"/>
                      <a:pt x="134" y="267"/>
                      <a:pt x="134" y="334"/>
                    </a:cubicBezTo>
                    <a:lnTo>
                      <a:pt x="134" y="234"/>
                    </a:lnTo>
                    <a:cubicBezTo>
                      <a:pt x="134" y="334"/>
                      <a:pt x="101" y="401"/>
                      <a:pt x="101" y="501"/>
                    </a:cubicBezTo>
                    <a:cubicBezTo>
                      <a:pt x="67" y="1101"/>
                      <a:pt x="0" y="1702"/>
                      <a:pt x="0" y="2335"/>
                    </a:cubicBezTo>
                    <a:lnTo>
                      <a:pt x="67" y="2335"/>
                    </a:lnTo>
                    <a:lnTo>
                      <a:pt x="67" y="2502"/>
                    </a:lnTo>
                    <a:cubicBezTo>
                      <a:pt x="67" y="2502"/>
                      <a:pt x="171" y="2517"/>
                      <a:pt x="240" y="2517"/>
                    </a:cubicBezTo>
                    <a:cubicBezTo>
                      <a:pt x="275" y="2517"/>
                      <a:pt x="301" y="2513"/>
                      <a:pt x="301" y="2502"/>
                    </a:cubicBezTo>
                    <a:lnTo>
                      <a:pt x="367" y="2502"/>
                    </a:lnTo>
                    <a:lnTo>
                      <a:pt x="367" y="2769"/>
                    </a:lnTo>
                    <a:lnTo>
                      <a:pt x="601" y="2769"/>
                    </a:lnTo>
                    <a:lnTo>
                      <a:pt x="601" y="2736"/>
                    </a:lnTo>
                    <a:lnTo>
                      <a:pt x="868" y="2736"/>
                    </a:lnTo>
                    <a:lnTo>
                      <a:pt x="868" y="2569"/>
                    </a:lnTo>
                    <a:lnTo>
                      <a:pt x="1035" y="2569"/>
                    </a:lnTo>
                    <a:lnTo>
                      <a:pt x="1035" y="2369"/>
                    </a:lnTo>
                    <a:lnTo>
                      <a:pt x="868" y="2335"/>
                    </a:lnTo>
                    <a:cubicBezTo>
                      <a:pt x="801" y="1868"/>
                      <a:pt x="801" y="1401"/>
                      <a:pt x="768" y="934"/>
                    </a:cubicBezTo>
                    <a:lnTo>
                      <a:pt x="768" y="534"/>
                    </a:lnTo>
                    <a:cubicBezTo>
                      <a:pt x="768" y="434"/>
                      <a:pt x="734" y="367"/>
                      <a:pt x="734" y="267"/>
                    </a:cubicBezTo>
                    <a:lnTo>
                      <a:pt x="734" y="601"/>
                    </a:lnTo>
                    <a:cubicBezTo>
                      <a:pt x="734" y="667"/>
                      <a:pt x="701" y="667"/>
                      <a:pt x="701" y="701"/>
                    </a:cubicBezTo>
                    <a:lnTo>
                      <a:pt x="701" y="67"/>
                    </a:lnTo>
                    <a:cubicBezTo>
                      <a:pt x="701" y="34"/>
                      <a:pt x="467" y="34"/>
                      <a:pt x="467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74" name="Google Shape;5574;p44"/>
              <p:cNvSpPr/>
              <p:nvPr/>
            </p:nvSpPr>
            <p:spPr>
              <a:xfrm>
                <a:off x="-4655122" y="1265981"/>
                <a:ext cx="67297" cy="177218"/>
              </a:xfrm>
              <a:custGeom>
                <a:avLst/>
                <a:gdLst/>
                <a:ahLst/>
                <a:cxnLst/>
                <a:rect l="l" t="t" r="r" b="b"/>
                <a:pathLst>
                  <a:path w="1001" h="2636" extrusionOk="0">
                    <a:moveTo>
                      <a:pt x="434" y="1"/>
                    </a:moveTo>
                    <a:lnTo>
                      <a:pt x="434" y="234"/>
                    </a:lnTo>
                    <a:lnTo>
                      <a:pt x="401" y="234"/>
                    </a:lnTo>
                    <a:lnTo>
                      <a:pt x="401" y="67"/>
                    </a:lnTo>
                    <a:cubicBezTo>
                      <a:pt x="401" y="101"/>
                      <a:pt x="200" y="101"/>
                      <a:pt x="200" y="134"/>
                    </a:cubicBezTo>
                    <a:lnTo>
                      <a:pt x="200" y="234"/>
                    </a:lnTo>
                    <a:cubicBezTo>
                      <a:pt x="167" y="268"/>
                      <a:pt x="100" y="301"/>
                      <a:pt x="100" y="368"/>
                    </a:cubicBezTo>
                    <a:lnTo>
                      <a:pt x="100" y="268"/>
                    </a:lnTo>
                    <a:cubicBezTo>
                      <a:pt x="100" y="334"/>
                      <a:pt x="67" y="434"/>
                      <a:pt x="67" y="501"/>
                    </a:cubicBezTo>
                    <a:cubicBezTo>
                      <a:pt x="34" y="1068"/>
                      <a:pt x="0" y="1602"/>
                      <a:pt x="0" y="2169"/>
                    </a:cubicBezTo>
                    <a:lnTo>
                      <a:pt x="34" y="2169"/>
                    </a:lnTo>
                    <a:lnTo>
                      <a:pt x="34" y="2336"/>
                    </a:lnTo>
                    <a:lnTo>
                      <a:pt x="334" y="2336"/>
                    </a:lnTo>
                    <a:lnTo>
                      <a:pt x="334" y="2636"/>
                    </a:lnTo>
                    <a:lnTo>
                      <a:pt x="567" y="2636"/>
                    </a:lnTo>
                    <a:lnTo>
                      <a:pt x="567" y="2603"/>
                    </a:lnTo>
                    <a:lnTo>
                      <a:pt x="834" y="2603"/>
                    </a:lnTo>
                    <a:lnTo>
                      <a:pt x="834" y="2436"/>
                    </a:lnTo>
                    <a:lnTo>
                      <a:pt x="1001" y="2436"/>
                    </a:lnTo>
                    <a:lnTo>
                      <a:pt x="1001" y="2236"/>
                    </a:lnTo>
                    <a:cubicBezTo>
                      <a:pt x="945" y="2247"/>
                      <a:pt x="908" y="2250"/>
                      <a:pt x="884" y="2250"/>
                    </a:cubicBezTo>
                    <a:cubicBezTo>
                      <a:pt x="834" y="2250"/>
                      <a:pt x="834" y="2236"/>
                      <a:pt x="834" y="2236"/>
                    </a:cubicBezTo>
                    <a:cubicBezTo>
                      <a:pt x="767" y="1802"/>
                      <a:pt x="767" y="1335"/>
                      <a:pt x="734" y="935"/>
                    </a:cubicBezTo>
                    <a:lnTo>
                      <a:pt x="734" y="601"/>
                    </a:lnTo>
                    <a:cubicBezTo>
                      <a:pt x="734" y="501"/>
                      <a:pt x="701" y="434"/>
                      <a:pt x="701" y="334"/>
                    </a:cubicBezTo>
                    <a:lnTo>
                      <a:pt x="701" y="668"/>
                    </a:lnTo>
                    <a:lnTo>
                      <a:pt x="667" y="735"/>
                    </a:lnTo>
                    <a:lnTo>
                      <a:pt x="667" y="101"/>
                    </a:lnTo>
                    <a:cubicBezTo>
                      <a:pt x="667" y="67"/>
                      <a:pt x="434" y="67"/>
                      <a:pt x="434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75" name="Google Shape;5575;p44"/>
              <p:cNvSpPr/>
              <p:nvPr/>
            </p:nvSpPr>
            <p:spPr>
              <a:xfrm>
                <a:off x="-4473467" y="1333278"/>
                <a:ext cx="67297" cy="210833"/>
              </a:xfrm>
              <a:custGeom>
                <a:avLst/>
                <a:gdLst/>
                <a:ahLst/>
                <a:cxnLst/>
                <a:rect l="l" t="t" r="r" b="b"/>
                <a:pathLst>
                  <a:path w="1001" h="3136" extrusionOk="0">
                    <a:moveTo>
                      <a:pt x="501" y="0"/>
                    </a:moveTo>
                    <a:lnTo>
                      <a:pt x="501" y="234"/>
                    </a:lnTo>
                    <a:lnTo>
                      <a:pt x="467" y="234"/>
                    </a:lnTo>
                    <a:lnTo>
                      <a:pt x="467" y="67"/>
                    </a:lnTo>
                    <a:cubicBezTo>
                      <a:pt x="467" y="100"/>
                      <a:pt x="234" y="100"/>
                      <a:pt x="234" y="134"/>
                    </a:cubicBezTo>
                    <a:lnTo>
                      <a:pt x="234" y="234"/>
                    </a:lnTo>
                    <a:cubicBezTo>
                      <a:pt x="200" y="267"/>
                      <a:pt x="167" y="301"/>
                      <a:pt x="167" y="334"/>
                    </a:cubicBezTo>
                    <a:lnTo>
                      <a:pt x="167" y="634"/>
                    </a:lnTo>
                    <a:cubicBezTo>
                      <a:pt x="167" y="634"/>
                      <a:pt x="167" y="601"/>
                      <a:pt x="134" y="601"/>
                    </a:cubicBezTo>
                    <a:lnTo>
                      <a:pt x="134" y="301"/>
                    </a:lnTo>
                    <a:cubicBezTo>
                      <a:pt x="134" y="401"/>
                      <a:pt x="67" y="467"/>
                      <a:pt x="67" y="567"/>
                    </a:cubicBezTo>
                    <a:cubicBezTo>
                      <a:pt x="34" y="1268"/>
                      <a:pt x="0" y="1968"/>
                      <a:pt x="0" y="2702"/>
                    </a:cubicBezTo>
                    <a:lnTo>
                      <a:pt x="34" y="2702"/>
                    </a:lnTo>
                    <a:lnTo>
                      <a:pt x="34" y="2836"/>
                    </a:lnTo>
                    <a:lnTo>
                      <a:pt x="334" y="2836"/>
                    </a:lnTo>
                    <a:lnTo>
                      <a:pt x="334" y="3136"/>
                    </a:lnTo>
                    <a:lnTo>
                      <a:pt x="567" y="3136"/>
                    </a:lnTo>
                    <a:lnTo>
                      <a:pt x="567" y="3103"/>
                    </a:lnTo>
                    <a:lnTo>
                      <a:pt x="834" y="3103"/>
                    </a:lnTo>
                    <a:lnTo>
                      <a:pt x="834" y="2936"/>
                    </a:lnTo>
                    <a:lnTo>
                      <a:pt x="1001" y="2936"/>
                    </a:lnTo>
                    <a:cubicBezTo>
                      <a:pt x="834" y="2802"/>
                      <a:pt x="834" y="2769"/>
                      <a:pt x="867" y="2702"/>
                    </a:cubicBezTo>
                    <a:cubicBezTo>
                      <a:pt x="834" y="2102"/>
                      <a:pt x="834" y="1568"/>
                      <a:pt x="801" y="968"/>
                    </a:cubicBezTo>
                    <a:lnTo>
                      <a:pt x="801" y="567"/>
                    </a:lnTo>
                    <a:cubicBezTo>
                      <a:pt x="801" y="467"/>
                      <a:pt x="734" y="401"/>
                      <a:pt x="734" y="301"/>
                    </a:cubicBezTo>
                    <a:lnTo>
                      <a:pt x="734" y="634"/>
                    </a:lnTo>
                    <a:cubicBezTo>
                      <a:pt x="734" y="668"/>
                      <a:pt x="701" y="668"/>
                      <a:pt x="701" y="734"/>
                    </a:cubicBezTo>
                    <a:lnTo>
                      <a:pt x="701" y="100"/>
                    </a:lnTo>
                    <a:cubicBezTo>
                      <a:pt x="701" y="67"/>
                      <a:pt x="501" y="67"/>
                      <a:pt x="50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76" name="Google Shape;5576;p44"/>
              <p:cNvSpPr/>
              <p:nvPr/>
            </p:nvSpPr>
            <p:spPr>
              <a:xfrm>
                <a:off x="-4619289" y="1656183"/>
                <a:ext cx="67364" cy="199135"/>
              </a:xfrm>
              <a:custGeom>
                <a:avLst/>
                <a:gdLst/>
                <a:ahLst/>
                <a:cxnLst/>
                <a:rect l="l" t="t" r="r" b="b"/>
                <a:pathLst>
                  <a:path w="1002" h="2962" extrusionOk="0">
                    <a:moveTo>
                      <a:pt x="860" y="2703"/>
                    </a:moveTo>
                    <a:cubicBezTo>
                      <a:pt x="869" y="2716"/>
                      <a:pt x="885" y="2725"/>
                      <a:pt x="911" y="2725"/>
                    </a:cubicBezTo>
                    <a:cubicBezTo>
                      <a:pt x="933" y="2725"/>
                      <a:pt x="963" y="2718"/>
                      <a:pt x="1002" y="2703"/>
                    </a:cubicBezTo>
                    <a:close/>
                    <a:moveTo>
                      <a:pt x="501" y="1"/>
                    </a:moveTo>
                    <a:lnTo>
                      <a:pt x="501" y="201"/>
                    </a:lnTo>
                    <a:lnTo>
                      <a:pt x="468" y="201"/>
                    </a:lnTo>
                    <a:lnTo>
                      <a:pt x="468" y="34"/>
                    </a:lnTo>
                    <a:cubicBezTo>
                      <a:pt x="468" y="101"/>
                      <a:pt x="234" y="101"/>
                      <a:pt x="234" y="134"/>
                    </a:cubicBezTo>
                    <a:lnTo>
                      <a:pt x="234" y="201"/>
                    </a:lnTo>
                    <a:cubicBezTo>
                      <a:pt x="201" y="268"/>
                      <a:pt x="168" y="301"/>
                      <a:pt x="168" y="334"/>
                    </a:cubicBezTo>
                    <a:lnTo>
                      <a:pt x="168" y="301"/>
                    </a:lnTo>
                    <a:cubicBezTo>
                      <a:pt x="168" y="368"/>
                      <a:pt x="168" y="434"/>
                      <a:pt x="134" y="501"/>
                    </a:cubicBezTo>
                    <a:lnTo>
                      <a:pt x="134" y="535"/>
                    </a:lnTo>
                    <a:cubicBezTo>
                      <a:pt x="68" y="1168"/>
                      <a:pt x="34" y="1835"/>
                      <a:pt x="1" y="2469"/>
                    </a:cubicBezTo>
                    <a:lnTo>
                      <a:pt x="34" y="2469"/>
                    </a:lnTo>
                    <a:lnTo>
                      <a:pt x="34" y="2636"/>
                    </a:lnTo>
                    <a:cubicBezTo>
                      <a:pt x="34" y="2653"/>
                      <a:pt x="101" y="2661"/>
                      <a:pt x="168" y="2661"/>
                    </a:cubicBezTo>
                    <a:cubicBezTo>
                      <a:pt x="234" y="2661"/>
                      <a:pt x="301" y="2653"/>
                      <a:pt x="301" y="2636"/>
                    </a:cubicBezTo>
                    <a:lnTo>
                      <a:pt x="335" y="2636"/>
                    </a:lnTo>
                    <a:lnTo>
                      <a:pt x="335" y="2936"/>
                    </a:lnTo>
                    <a:cubicBezTo>
                      <a:pt x="335" y="2953"/>
                      <a:pt x="393" y="2961"/>
                      <a:pt x="451" y="2961"/>
                    </a:cubicBezTo>
                    <a:cubicBezTo>
                      <a:pt x="510" y="2961"/>
                      <a:pt x="568" y="2953"/>
                      <a:pt x="568" y="2936"/>
                    </a:cubicBezTo>
                    <a:lnTo>
                      <a:pt x="568" y="2870"/>
                    </a:lnTo>
                    <a:cubicBezTo>
                      <a:pt x="568" y="2870"/>
                      <a:pt x="687" y="2899"/>
                      <a:pt x="766" y="2899"/>
                    </a:cubicBezTo>
                    <a:cubicBezTo>
                      <a:pt x="805" y="2899"/>
                      <a:pt x="835" y="2892"/>
                      <a:pt x="835" y="2870"/>
                    </a:cubicBezTo>
                    <a:lnTo>
                      <a:pt x="835" y="2703"/>
                    </a:lnTo>
                    <a:lnTo>
                      <a:pt x="860" y="2703"/>
                    </a:lnTo>
                    <a:cubicBezTo>
                      <a:pt x="843" y="2678"/>
                      <a:pt x="852" y="2636"/>
                      <a:pt x="868" y="2603"/>
                    </a:cubicBezTo>
                    <a:cubicBezTo>
                      <a:pt x="868" y="2069"/>
                      <a:pt x="835" y="1502"/>
                      <a:pt x="835" y="968"/>
                    </a:cubicBezTo>
                    <a:lnTo>
                      <a:pt x="835" y="635"/>
                    </a:lnTo>
                    <a:lnTo>
                      <a:pt x="835" y="601"/>
                    </a:lnTo>
                    <a:cubicBezTo>
                      <a:pt x="835" y="501"/>
                      <a:pt x="802" y="434"/>
                      <a:pt x="802" y="334"/>
                    </a:cubicBezTo>
                    <a:cubicBezTo>
                      <a:pt x="802" y="468"/>
                      <a:pt x="802" y="535"/>
                      <a:pt x="735" y="668"/>
                    </a:cubicBezTo>
                    <a:cubicBezTo>
                      <a:pt x="701" y="735"/>
                      <a:pt x="701" y="735"/>
                      <a:pt x="701" y="768"/>
                    </a:cubicBezTo>
                    <a:lnTo>
                      <a:pt x="701" y="101"/>
                    </a:lnTo>
                    <a:cubicBezTo>
                      <a:pt x="701" y="34"/>
                      <a:pt x="501" y="34"/>
                      <a:pt x="501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77" name="Google Shape;5577;p44"/>
              <p:cNvSpPr/>
              <p:nvPr/>
            </p:nvSpPr>
            <p:spPr>
              <a:xfrm>
                <a:off x="-4482476" y="1842342"/>
                <a:ext cx="74087" cy="178227"/>
              </a:xfrm>
              <a:custGeom>
                <a:avLst/>
                <a:gdLst/>
                <a:ahLst/>
                <a:cxnLst/>
                <a:rect l="l" t="t" r="r" b="b"/>
                <a:pathLst>
                  <a:path w="1102" h="2651" extrusionOk="0">
                    <a:moveTo>
                      <a:pt x="601" y="0"/>
                    </a:moveTo>
                    <a:lnTo>
                      <a:pt x="601" y="201"/>
                    </a:lnTo>
                    <a:lnTo>
                      <a:pt x="534" y="201"/>
                    </a:lnTo>
                    <a:lnTo>
                      <a:pt x="534" y="34"/>
                    </a:lnTo>
                    <a:cubicBezTo>
                      <a:pt x="534" y="67"/>
                      <a:pt x="334" y="134"/>
                      <a:pt x="334" y="134"/>
                    </a:cubicBezTo>
                    <a:lnTo>
                      <a:pt x="334" y="201"/>
                    </a:lnTo>
                    <a:cubicBezTo>
                      <a:pt x="301" y="234"/>
                      <a:pt x="268" y="301"/>
                      <a:pt x="268" y="334"/>
                    </a:cubicBezTo>
                    <a:lnTo>
                      <a:pt x="268" y="501"/>
                    </a:lnTo>
                    <a:cubicBezTo>
                      <a:pt x="268" y="401"/>
                      <a:pt x="268" y="367"/>
                      <a:pt x="201" y="301"/>
                    </a:cubicBezTo>
                    <a:cubicBezTo>
                      <a:pt x="201" y="334"/>
                      <a:pt x="201" y="401"/>
                      <a:pt x="168" y="501"/>
                    </a:cubicBezTo>
                    <a:cubicBezTo>
                      <a:pt x="101" y="1035"/>
                      <a:pt x="34" y="1635"/>
                      <a:pt x="1" y="2169"/>
                    </a:cubicBezTo>
                    <a:lnTo>
                      <a:pt x="34" y="2169"/>
                    </a:lnTo>
                    <a:lnTo>
                      <a:pt x="34" y="2335"/>
                    </a:lnTo>
                    <a:cubicBezTo>
                      <a:pt x="34" y="2335"/>
                      <a:pt x="153" y="2350"/>
                      <a:pt x="232" y="2350"/>
                    </a:cubicBezTo>
                    <a:cubicBezTo>
                      <a:pt x="271" y="2350"/>
                      <a:pt x="301" y="2347"/>
                      <a:pt x="301" y="2335"/>
                    </a:cubicBezTo>
                    <a:lnTo>
                      <a:pt x="368" y="2335"/>
                    </a:lnTo>
                    <a:cubicBezTo>
                      <a:pt x="368" y="2402"/>
                      <a:pt x="334" y="2502"/>
                      <a:pt x="334" y="2636"/>
                    </a:cubicBezTo>
                    <a:cubicBezTo>
                      <a:pt x="334" y="2636"/>
                      <a:pt x="453" y="2651"/>
                      <a:pt x="532" y="2651"/>
                    </a:cubicBezTo>
                    <a:cubicBezTo>
                      <a:pt x="572" y="2651"/>
                      <a:pt x="601" y="2647"/>
                      <a:pt x="601" y="2636"/>
                    </a:cubicBezTo>
                    <a:lnTo>
                      <a:pt x="601" y="2569"/>
                    </a:lnTo>
                    <a:cubicBezTo>
                      <a:pt x="601" y="2569"/>
                      <a:pt x="690" y="2599"/>
                      <a:pt x="749" y="2599"/>
                    </a:cubicBezTo>
                    <a:cubicBezTo>
                      <a:pt x="779" y="2599"/>
                      <a:pt x="801" y="2591"/>
                      <a:pt x="801" y="2569"/>
                    </a:cubicBezTo>
                    <a:cubicBezTo>
                      <a:pt x="801" y="2536"/>
                      <a:pt x="801" y="2436"/>
                      <a:pt x="835" y="2402"/>
                    </a:cubicBezTo>
                    <a:lnTo>
                      <a:pt x="968" y="2402"/>
                    </a:lnTo>
                    <a:cubicBezTo>
                      <a:pt x="968" y="2335"/>
                      <a:pt x="1001" y="2235"/>
                      <a:pt x="1001" y="2202"/>
                    </a:cubicBezTo>
                    <a:cubicBezTo>
                      <a:pt x="1102" y="1568"/>
                      <a:pt x="1035" y="968"/>
                      <a:pt x="868" y="334"/>
                    </a:cubicBezTo>
                    <a:cubicBezTo>
                      <a:pt x="868" y="467"/>
                      <a:pt x="835" y="568"/>
                      <a:pt x="835" y="668"/>
                    </a:cubicBezTo>
                    <a:cubicBezTo>
                      <a:pt x="835" y="467"/>
                      <a:pt x="835" y="301"/>
                      <a:pt x="801" y="67"/>
                    </a:cubicBezTo>
                    <a:cubicBezTo>
                      <a:pt x="801" y="34"/>
                      <a:pt x="601" y="34"/>
                      <a:pt x="60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78" name="Google Shape;5578;p44"/>
              <p:cNvSpPr/>
              <p:nvPr/>
            </p:nvSpPr>
            <p:spPr>
              <a:xfrm>
                <a:off x="-4686518" y="2109244"/>
                <a:ext cx="67297" cy="283576"/>
              </a:xfrm>
              <a:custGeom>
                <a:avLst/>
                <a:gdLst/>
                <a:ahLst/>
                <a:cxnLst/>
                <a:rect l="l" t="t" r="r" b="b"/>
                <a:pathLst>
                  <a:path w="1001" h="4218" extrusionOk="0">
                    <a:moveTo>
                      <a:pt x="634" y="0"/>
                    </a:moveTo>
                    <a:lnTo>
                      <a:pt x="634" y="200"/>
                    </a:lnTo>
                    <a:lnTo>
                      <a:pt x="567" y="200"/>
                    </a:lnTo>
                    <a:lnTo>
                      <a:pt x="567" y="33"/>
                    </a:lnTo>
                    <a:cubicBezTo>
                      <a:pt x="567" y="67"/>
                      <a:pt x="367" y="67"/>
                      <a:pt x="367" y="100"/>
                    </a:cubicBezTo>
                    <a:lnTo>
                      <a:pt x="367" y="200"/>
                    </a:lnTo>
                    <a:cubicBezTo>
                      <a:pt x="334" y="234"/>
                      <a:pt x="300" y="267"/>
                      <a:pt x="300" y="334"/>
                    </a:cubicBezTo>
                    <a:lnTo>
                      <a:pt x="300" y="600"/>
                    </a:lnTo>
                    <a:cubicBezTo>
                      <a:pt x="300" y="600"/>
                      <a:pt x="300" y="567"/>
                      <a:pt x="234" y="567"/>
                    </a:cubicBezTo>
                    <a:lnTo>
                      <a:pt x="234" y="267"/>
                    </a:lnTo>
                    <a:cubicBezTo>
                      <a:pt x="234" y="367"/>
                      <a:pt x="200" y="434"/>
                      <a:pt x="200" y="534"/>
                    </a:cubicBezTo>
                    <a:cubicBezTo>
                      <a:pt x="134" y="1568"/>
                      <a:pt x="67" y="2669"/>
                      <a:pt x="0" y="3703"/>
                    </a:cubicBezTo>
                    <a:lnTo>
                      <a:pt x="34" y="3703"/>
                    </a:lnTo>
                    <a:lnTo>
                      <a:pt x="34" y="3869"/>
                    </a:lnTo>
                    <a:lnTo>
                      <a:pt x="300" y="3903"/>
                    </a:lnTo>
                    <a:lnTo>
                      <a:pt x="334" y="3903"/>
                    </a:lnTo>
                    <a:lnTo>
                      <a:pt x="334" y="4203"/>
                    </a:lnTo>
                    <a:cubicBezTo>
                      <a:pt x="334" y="4203"/>
                      <a:pt x="438" y="4218"/>
                      <a:pt x="507" y="4218"/>
                    </a:cubicBezTo>
                    <a:cubicBezTo>
                      <a:pt x="541" y="4218"/>
                      <a:pt x="567" y="4214"/>
                      <a:pt x="567" y="4203"/>
                    </a:cubicBezTo>
                    <a:lnTo>
                      <a:pt x="567" y="4170"/>
                    </a:lnTo>
                    <a:lnTo>
                      <a:pt x="834" y="4170"/>
                    </a:lnTo>
                    <a:lnTo>
                      <a:pt x="834" y="3936"/>
                    </a:lnTo>
                    <a:lnTo>
                      <a:pt x="968" y="3936"/>
                    </a:lnTo>
                    <a:lnTo>
                      <a:pt x="968" y="3736"/>
                    </a:lnTo>
                    <a:lnTo>
                      <a:pt x="1001" y="3736"/>
                    </a:lnTo>
                    <a:cubicBezTo>
                      <a:pt x="868" y="2935"/>
                      <a:pt x="901" y="2168"/>
                      <a:pt x="901" y="1368"/>
                    </a:cubicBezTo>
                    <a:lnTo>
                      <a:pt x="901" y="567"/>
                    </a:lnTo>
                    <a:cubicBezTo>
                      <a:pt x="901" y="500"/>
                      <a:pt x="868" y="400"/>
                      <a:pt x="868" y="334"/>
                    </a:cubicBezTo>
                    <a:cubicBezTo>
                      <a:pt x="868" y="434"/>
                      <a:pt x="868" y="534"/>
                      <a:pt x="834" y="667"/>
                    </a:cubicBezTo>
                    <a:cubicBezTo>
                      <a:pt x="805" y="696"/>
                      <a:pt x="801" y="725"/>
                      <a:pt x="801" y="732"/>
                    </a:cubicBezTo>
                    <a:lnTo>
                      <a:pt x="801" y="732"/>
                    </a:lnTo>
                    <a:cubicBezTo>
                      <a:pt x="801" y="506"/>
                      <a:pt x="805" y="299"/>
                      <a:pt x="834" y="67"/>
                    </a:cubicBezTo>
                    <a:cubicBezTo>
                      <a:pt x="834" y="67"/>
                      <a:pt x="634" y="33"/>
                      <a:pt x="634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79" name="Google Shape;5579;p44"/>
              <p:cNvSpPr/>
              <p:nvPr/>
            </p:nvSpPr>
            <p:spPr>
              <a:xfrm>
                <a:off x="-4538545" y="2275167"/>
                <a:ext cx="67364" cy="256684"/>
              </a:xfrm>
              <a:custGeom>
                <a:avLst/>
                <a:gdLst/>
                <a:ahLst/>
                <a:cxnLst/>
                <a:rect l="l" t="t" r="r" b="b"/>
                <a:pathLst>
                  <a:path w="1002" h="3818" extrusionOk="0">
                    <a:moveTo>
                      <a:pt x="635" y="0"/>
                    </a:moveTo>
                    <a:lnTo>
                      <a:pt x="635" y="234"/>
                    </a:lnTo>
                    <a:lnTo>
                      <a:pt x="601" y="234"/>
                    </a:lnTo>
                    <a:lnTo>
                      <a:pt x="601" y="67"/>
                    </a:lnTo>
                    <a:cubicBezTo>
                      <a:pt x="601" y="101"/>
                      <a:pt x="368" y="101"/>
                      <a:pt x="368" y="134"/>
                    </a:cubicBezTo>
                    <a:lnTo>
                      <a:pt x="368" y="234"/>
                    </a:lnTo>
                    <a:cubicBezTo>
                      <a:pt x="334" y="267"/>
                      <a:pt x="301" y="301"/>
                      <a:pt x="301" y="334"/>
                    </a:cubicBezTo>
                    <a:lnTo>
                      <a:pt x="301" y="634"/>
                    </a:lnTo>
                    <a:cubicBezTo>
                      <a:pt x="301" y="634"/>
                      <a:pt x="301" y="601"/>
                      <a:pt x="268" y="601"/>
                    </a:cubicBezTo>
                    <a:lnTo>
                      <a:pt x="268" y="301"/>
                    </a:lnTo>
                    <a:cubicBezTo>
                      <a:pt x="268" y="401"/>
                      <a:pt x="201" y="467"/>
                      <a:pt x="201" y="568"/>
                    </a:cubicBezTo>
                    <a:cubicBezTo>
                      <a:pt x="134" y="1468"/>
                      <a:pt x="34" y="2436"/>
                      <a:pt x="1" y="3336"/>
                    </a:cubicBezTo>
                    <a:lnTo>
                      <a:pt x="34" y="3336"/>
                    </a:lnTo>
                    <a:lnTo>
                      <a:pt x="34" y="3503"/>
                    </a:lnTo>
                    <a:lnTo>
                      <a:pt x="301" y="3570"/>
                    </a:lnTo>
                    <a:lnTo>
                      <a:pt x="301" y="3503"/>
                    </a:lnTo>
                    <a:lnTo>
                      <a:pt x="334" y="3503"/>
                    </a:lnTo>
                    <a:lnTo>
                      <a:pt x="334" y="3803"/>
                    </a:lnTo>
                    <a:cubicBezTo>
                      <a:pt x="334" y="3803"/>
                      <a:pt x="453" y="3818"/>
                      <a:pt x="532" y="3818"/>
                    </a:cubicBezTo>
                    <a:cubicBezTo>
                      <a:pt x="572" y="3818"/>
                      <a:pt x="601" y="3814"/>
                      <a:pt x="601" y="3803"/>
                    </a:cubicBezTo>
                    <a:lnTo>
                      <a:pt x="601" y="3770"/>
                    </a:lnTo>
                    <a:lnTo>
                      <a:pt x="835" y="3770"/>
                    </a:lnTo>
                    <a:lnTo>
                      <a:pt x="835" y="3570"/>
                    </a:lnTo>
                    <a:lnTo>
                      <a:pt x="968" y="3570"/>
                    </a:lnTo>
                    <a:lnTo>
                      <a:pt x="968" y="3336"/>
                    </a:lnTo>
                    <a:lnTo>
                      <a:pt x="1002" y="3336"/>
                    </a:lnTo>
                    <a:cubicBezTo>
                      <a:pt x="868" y="2636"/>
                      <a:pt x="868" y="1902"/>
                      <a:pt x="935" y="1135"/>
                    </a:cubicBezTo>
                    <a:lnTo>
                      <a:pt x="935" y="601"/>
                    </a:lnTo>
                    <a:lnTo>
                      <a:pt x="935" y="568"/>
                    </a:lnTo>
                    <a:cubicBezTo>
                      <a:pt x="935" y="467"/>
                      <a:pt x="868" y="401"/>
                      <a:pt x="868" y="301"/>
                    </a:cubicBezTo>
                    <a:cubicBezTo>
                      <a:pt x="868" y="434"/>
                      <a:pt x="868" y="568"/>
                      <a:pt x="835" y="634"/>
                    </a:cubicBezTo>
                    <a:cubicBezTo>
                      <a:pt x="805" y="694"/>
                      <a:pt x="802" y="700"/>
                      <a:pt x="801" y="725"/>
                    </a:cubicBezTo>
                    <a:lnTo>
                      <a:pt x="801" y="725"/>
                    </a:lnTo>
                    <a:cubicBezTo>
                      <a:pt x="802" y="510"/>
                      <a:pt x="805" y="276"/>
                      <a:pt x="835" y="67"/>
                    </a:cubicBezTo>
                    <a:lnTo>
                      <a:pt x="635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80" name="Google Shape;5580;p44"/>
              <p:cNvSpPr/>
              <p:nvPr/>
            </p:nvSpPr>
            <p:spPr>
              <a:xfrm>
                <a:off x="-4670854" y="2647418"/>
                <a:ext cx="74087" cy="161554"/>
              </a:xfrm>
              <a:custGeom>
                <a:avLst/>
                <a:gdLst/>
                <a:ahLst/>
                <a:cxnLst/>
                <a:rect l="l" t="t" r="r" b="b"/>
                <a:pathLst>
                  <a:path w="1102" h="2403" extrusionOk="0">
                    <a:moveTo>
                      <a:pt x="668" y="1"/>
                    </a:moveTo>
                    <a:lnTo>
                      <a:pt x="668" y="201"/>
                    </a:lnTo>
                    <a:lnTo>
                      <a:pt x="635" y="201"/>
                    </a:lnTo>
                    <a:lnTo>
                      <a:pt x="635" y="34"/>
                    </a:lnTo>
                    <a:cubicBezTo>
                      <a:pt x="635" y="67"/>
                      <a:pt x="434" y="67"/>
                      <a:pt x="434" y="101"/>
                    </a:cubicBezTo>
                    <a:lnTo>
                      <a:pt x="434" y="201"/>
                    </a:lnTo>
                    <a:lnTo>
                      <a:pt x="334" y="268"/>
                    </a:lnTo>
                    <a:lnTo>
                      <a:pt x="334" y="234"/>
                    </a:lnTo>
                    <a:cubicBezTo>
                      <a:pt x="234" y="768"/>
                      <a:pt x="101" y="1368"/>
                      <a:pt x="1" y="1902"/>
                    </a:cubicBezTo>
                    <a:cubicBezTo>
                      <a:pt x="1" y="1902"/>
                      <a:pt x="67" y="1902"/>
                      <a:pt x="101" y="1935"/>
                    </a:cubicBezTo>
                    <a:cubicBezTo>
                      <a:pt x="101" y="2002"/>
                      <a:pt x="67" y="2069"/>
                      <a:pt x="67" y="2102"/>
                    </a:cubicBezTo>
                    <a:cubicBezTo>
                      <a:pt x="67" y="2102"/>
                      <a:pt x="215" y="2176"/>
                      <a:pt x="278" y="2176"/>
                    </a:cubicBezTo>
                    <a:cubicBezTo>
                      <a:pt x="288" y="2176"/>
                      <a:pt x="296" y="2174"/>
                      <a:pt x="301" y="2169"/>
                    </a:cubicBezTo>
                    <a:lnTo>
                      <a:pt x="301" y="2102"/>
                    </a:lnTo>
                    <a:lnTo>
                      <a:pt x="434" y="2102"/>
                    </a:lnTo>
                    <a:cubicBezTo>
                      <a:pt x="434" y="2202"/>
                      <a:pt x="401" y="2269"/>
                      <a:pt x="401" y="2369"/>
                    </a:cubicBezTo>
                    <a:cubicBezTo>
                      <a:pt x="401" y="2369"/>
                      <a:pt x="601" y="2402"/>
                      <a:pt x="635" y="2402"/>
                    </a:cubicBezTo>
                    <a:lnTo>
                      <a:pt x="635" y="2336"/>
                    </a:lnTo>
                    <a:cubicBezTo>
                      <a:pt x="668" y="2336"/>
                      <a:pt x="835" y="2369"/>
                      <a:pt x="835" y="2369"/>
                    </a:cubicBezTo>
                    <a:cubicBezTo>
                      <a:pt x="835" y="2269"/>
                      <a:pt x="901" y="2236"/>
                      <a:pt x="901" y="2169"/>
                    </a:cubicBezTo>
                    <a:lnTo>
                      <a:pt x="968" y="2169"/>
                    </a:lnTo>
                    <a:lnTo>
                      <a:pt x="1102" y="1669"/>
                    </a:lnTo>
                    <a:cubicBezTo>
                      <a:pt x="1001" y="1368"/>
                      <a:pt x="1001" y="1035"/>
                      <a:pt x="968" y="701"/>
                    </a:cubicBezTo>
                    <a:lnTo>
                      <a:pt x="968" y="534"/>
                    </a:lnTo>
                    <a:cubicBezTo>
                      <a:pt x="968" y="434"/>
                      <a:pt x="935" y="368"/>
                      <a:pt x="935" y="268"/>
                    </a:cubicBezTo>
                    <a:cubicBezTo>
                      <a:pt x="913" y="355"/>
                      <a:pt x="905" y="456"/>
                      <a:pt x="884" y="553"/>
                    </a:cubicBezTo>
                    <a:lnTo>
                      <a:pt x="884" y="553"/>
                    </a:lnTo>
                    <a:cubicBezTo>
                      <a:pt x="901" y="393"/>
                      <a:pt x="901" y="237"/>
                      <a:pt x="901" y="67"/>
                    </a:cubicBezTo>
                    <a:cubicBezTo>
                      <a:pt x="901" y="67"/>
                      <a:pt x="668" y="34"/>
                      <a:pt x="668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81" name="Google Shape;5581;p44"/>
              <p:cNvSpPr/>
              <p:nvPr/>
            </p:nvSpPr>
            <p:spPr>
              <a:xfrm>
                <a:off x="-4540764" y="2750615"/>
                <a:ext cx="69583" cy="182664"/>
              </a:xfrm>
              <a:custGeom>
                <a:avLst/>
                <a:gdLst/>
                <a:ahLst/>
                <a:cxnLst/>
                <a:rect l="l" t="t" r="r" b="b"/>
                <a:pathLst>
                  <a:path w="1035" h="2717" extrusionOk="0">
                    <a:moveTo>
                      <a:pt x="634" y="0"/>
                    </a:moveTo>
                    <a:lnTo>
                      <a:pt x="634" y="200"/>
                    </a:lnTo>
                    <a:lnTo>
                      <a:pt x="568" y="200"/>
                    </a:lnTo>
                    <a:lnTo>
                      <a:pt x="568" y="34"/>
                    </a:lnTo>
                    <a:cubicBezTo>
                      <a:pt x="568" y="67"/>
                      <a:pt x="367" y="67"/>
                      <a:pt x="367" y="100"/>
                    </a:cubicBezTo>
                    <a:lnTo>
                      <a:pt x="367" y="200"/>
                    </a:lnTo>
                    <a:cubicBezTo>
                      <a:pt x="334" y="234"/>
                      <a:pt x="301" y="267"/>
                      <a:pt x="301" y="334"/>
                    </a:cubicBezTo>
                    <a:cubicBezTo>
                      <a:pt x="301" y="400"/>
                      <a:pt x="301" y="501"/>
                      <a:pt x="234" y="567"/>
                    </a:cubicBezTo>
                    <a:lnTo>
                      <a:pt x="234" y="534"/>
                    </a:lnTo>
                    <a:lnTo>
                      <a:pt x="234" y="234"/>
                    </a:lnTo>
                    <a:cubicBezTo>
                      <a:pt x="167" y="901"/>
                      <a:pt x="67" y="1535"/>
                      <a:pt x="0" y="2202"/>
                    </a:cubicBezTo>
                    <a:lnTo>
                      <a:pt x="34" y="2202"/>
                    </a:lnTo>
                    <a:lnTo>
                      <a:pt x="34" y="2369"/>
                    </a:lnTo>
                    <a:lnTo>
                      <a:pt x="301" y="2402"/>
                    </a:lnTo>
                    <a:lnTo>
                      <a:pt x="367" y="2402"/>
                    </a:lnTo>
                    <a:lnTo>
                      <a:pt x="367" y="2702"/>
                    </a:lnTo>
                    <a:cubicBezTo>
                      <a:pt x="367" y="2702"/>
                      <a:pt x="486" y="2717"/>
                      <a:pt x="565" y="2717"/>
                    </a:cubicBezTo>
                    <a:cubicBezTo>
                      <a:pt x="605" y="2717"/>
                      <a:pt x="634" y="2713"/>
                      <a:pt x="634" y="2702"/>
                    </a:cubicBezTo>
                    <a:lnTo>
                      <a:pt x="634" y="2669"/>
                    </a:lnTo>
                    <a:cubicBezTo>
                      <a:pt x="634" y="2669"/>
                      <a:pt x="738" y="2684"/>
                      <a:pt x="807" y="2684"/>
                    </a:cubicBezTo>
                    <a:cubicBezTo>
                      <a:pt x="842" y="2684"/>
                      <a:pt x="868" y="2680"/>
                      <a:pt x="868" y="2669"/>
                    </a:cubicBezTo>
                    <a:lnTo>
                      <a:pt x="868" y="2435"/>
                    </a:lnTo>
                    <a:lnTo>
                      <a:pt x="1001" y="2435"/>
                    </a:lnTo>
                    <a:lnTo>
                      <a:pt x="1001" y="2235"/>
                    </a:lnTo>
                    <a:lnTo>
                      <a:pt x="1035" y="2235"/>
                    </a:lnTo>
                    <a:cubicBezTo>
                      <a:pt x="901" y="1868"/>
                      <a:pt x="901" y="1468"/>
                      <a:pt x="901" y="1068"/>
                    </a:cubicBezTo>
                    <a:lnTo>
                      <a:pt x="901" y="534"/>
                    </a:lnTo>
                    <a:cubicBezTo>
                      <a:pt x="901" y="467"/>
                      <a:pt x="868" y="367"/>
                      <a:pt x="868" y="267"/>
                    </a:cubicBezTo>
                    <a:cubicBezTo>
                      <a:pt x="868" y="400"/>
                      <a:pt x="834" y="534"/>
                      <a:pt x="834" y="667"/>
                    </a:cubicBezTo>
                    <a:cubicBezTo>
                      <a:pt x="815" y="687"/>
                      <a:pt x="807" y="695"/>
                      <a:pt x="803" y="705"/>
                    </a:cubicBezTo>
                    <a:lnTo>
                      <a:pt x="803" y="705"/>
                    </a:lnTo>
                    <a:cubicBezTo>
                      <a:pt x="811" y="490"/>
                      <a:pt x="834" y="290"/>
                      <a:pt x="834" y="67"/>
                    </a:cubicBezTo>
                    <a:cubicBezTo>
                      <a:pt x="834" y="67"/>
                      <a:pt x="634" y="34"/>
                      <a:pt x="634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82" name="Google Shape;5582;p44"/>
              <p:cNvSpPr/>
              <p:nvPr/>
            </p:nvSpPr>
            <p:spPr>
              <a:xfrm>
                <a:off x="-4650685" y="3122866"/>
                <a:ext cx="67364" cy="217624"/>
              </a:xfrm>
              <a:custGeom>
                <a:avLst/>
                <a:gdLst/>
                <a:ahLst/>
                <a:cxnLst/>
                <a:rect l="l" t="t" r="r" b="b"/>
                <a:pathLst>
                  <a:path w="1002" h="3237" extrusionOk="0">
                    <a:moveTo>
                      <a:pt x="468" y="0"/>
                    </a:moveTo>
                    <a:lnTo>
                      <a:pt x="468" y="201"/>
                    </a:lnTo>
                    <a:lnTo>
                      <a:pt x="435" y="201"/>
                    </a:lnTo>
                    <a:lnTo>
                      <a:pt x="435" y="34"/>
                    </a:lnTo>
                    <a:cubicBezTo>
                      <a:pt x="435" y="101"/>
                      <a:pt x="201" y="101"/>
                      <a:pt x="201" y="134"/>
                    </a:cubicBezTo>
                    <a:lnTo>
                      <a:pt x="201" y="201"/>
                    </a:lnTo>
                    <a:cubicBezTo>
                      <a:pt x="168" y="267"/>
                      <a:pt x="134" y="301"/>
                      <a:pt x="134" y="334"/>
                    </a:cubicBezTo>
                    <a:lnTo>
                      <a:pt x="134" y="634"/>
                    </a:lnTo>
                    <a:cubicBezTo>
                      <a:pt x="134" y="634"/>
                      <a:pt x="134" y="568"/>
                      <a:pt x="101" y="568"/>
                    </a:cubicBezTo>
                    <a:lnTo>
                      <a:pt x="101" y="868"/>
                    </a:lnTo>
                    <a:cubicBezTo>
                      <a:pt x="34" y="1502"/>
                      <a:pt x="34" y="2169"/>
                      <a:pt x="1" y="2802"/>
                    </a:cubicBezTo>
                    <a:lnTo>
                      <a:pt x="34" y="2802"/>
                    </a:lnTo>
                    <a:lnTo>
                      <a:pt x="34" y="2969"/>
                    </a:lnTo>
                    <a:cubicBezTo>
                      <a:pt x="34" y="2969"/>
                      <a:pt x="153" y="2984"/>
                      <a:pt x="232" y="2984"/>
                    </a:cubicBezTo>
                    <a:cubicBezTo>
                      <a:pt x="272" y="2984"/>
                      <a:pt x="301" y="2980"/>
                      <a:pt x="301" y="2969"/>
                    </a:cubicBezTo>
                    <a:lnTo>
                      <a:pt x="335" y="2969"/>
                    </a:lnTo>
                    <a:lnTo>
                      <a:pt x="335" y="3236"/>
                    </a:lnTo>
                    <a:lnTo>
                      <a:pt x="601" y="3236"/>
                    </a:lnTo>
                    <a:lnTo>
                      <a:pt x="601" y="3203"/>
                    </a:lnTo>
                    <a:lnTo>
                      <a:pt x="835" y="3203"/>
                    </a:lnTo>
                    <a:lnTo>
                      <a:pt x="835" y="3036"/>
                    </a:lnTo>
                    <a:lnTo>
                      <a:pt x="1002" y="3036"/>
                    </a:lnTo>
                    <a:cubicBezTo>
                      <a:pt x="802" y="3036"/>
                      <a:pt x="802" y="2969"/>
                      <a:pt x="835" y="2869"/>
                    </a:cubicBezTo>
                    <a:lnTo>
                      <a:pt x="768" y="768"/>
                    </a:lnTo>
                    <a:lnTo>
                      <a:pt x="768" y="534"/>
                    </a:lnTo>
                    <a:cubicBezTo>
                      <a:pt x="768" y="467"/>
                      <a:pt x="701" y="367"/>
                      <a:pt x="701" y="301"/>
                    </a:cubicBezTo>
                    <a:lnTo>
                      <a:pt x="701" y="634"/>
                    </a:lnTo>
                    <a:cubicBezTo>
                      <a:pt x="701" y="668"/>
                      <a:pt x="668" y="668"/>
                      <a:pt x="668" y="701"/>
                    </a:cubicBezTo>
                    <a:lnTo>
                      <a:pt x="668" y="67"/>
                    </a:lnTo>
                    <a:cubicBezTo>
                      <a:pt x="668" y="34"/>
                      <a:pt x="468" y="34"/>
                      <a:pt x="468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83" name="Google Shape;5583;p44"/>
              <p:cNvSpPr/>
              <p:nvPr/>
            </p:nvSpPr>
            <p:spPr>
              <a:xfrm>
                <a:off x="-4502645" y="3208113"/>
                <a:ext cx="67364" cy="208615"/>
              </a:xfrm>
              <a:custGeom>
                <a:avLst/>
                <a:gdLst/>
                <a:ahLst/>
                <a:cxnLst/>
                <a:rect l="l" t="t" r="r" b="b"/>
                <a:pathLst>
                  <a:path w="1002" h="3103" extrusionOk="0">
                    <a:moveTo>
                      <a:pt x="468" y="0"/>
                    </a:moveTo>
                    <a:lnTo>
                      <a:pt x="468" y="200"/>
                    </a:lnTo>
                    <a:lnTo>
                      <a:pt x="434" y="200"/>
                    </a:lnTo>
                    <a:lnTo>
                      <a:pt x="434" y="33"/>
                    </a:lnTo>
                    <a:cubicBezTo>
                      <a:pt x="434" y="67"/>
                      <a:pt x="234" y="100"/>
                      <a:pt x="234" y="100"/>
                    </a:cubicBezTo>
                    <a:lnTo>
                      <a:pt x="234" y="200"/>
                    </a:lnTo>
                    <a:cubicBezTo>
                      <a:pt x="167" y="234"/>
                      <a:pt x="134" y="267"/>
                      <a:pt x="134" y="334"/>
                    </a:cubicBezTo>
                    <a:lnTo>
                      <a:pt x="134" y="267"/>
                    </a:lnTo>
                    <a:cubicBezTo>
                      <a:pt x="134" y="367"/>
                      <a:pt x="101" y="434"/>
                      <a:pt x="101" y="534"/>
                    </a:cubicBezTo>
                    <a:cubicBezTo>
                      <a:pt x="67" y="1234"/>
                      <a:pt x="1" y="1935"/>
                      <a:pt x="1" y="2669"/>
                    </a:cubicBezTo>
                    <a:lnTo>
                      <a:pt x="67" y="2669"/>
                    </a:lnTo>
                    <a:lnTo>
                      <a:pt x="67" y="2835"/>
                    </a:lnTo>
                    <a:cubicBezTo>
                      <a:pt x="67" y="2835"/>
                      <a:pt x="171" y="2850"/>
                      <a:pt x="240" y="2850"/>
                    </a:cubicBezTo>
                    <a:cubicBezTo>
                      <a:pt x="275" y="2850"/>
                      <a:pt x="301" y="2847"/>
                      <a:pt x="301" y="2835"/>
                    </a:cubicBezTo>
                    <a:lnTo>
                      <a:pt x="334" y="2835"/>
                    </a:lnTo>
                    <a:lnTo>
                      <a:pt x="334" y="3102"/>
                    </a:lnTo>
                    <a:lnTo>
                      <a:pt x="601" y="3102"/>
                    </a:lnTo>
                    <a:lnTo>
                      <a:pt x="601" y="3069"/>
                    </a:lnTo>
                    <a:lnTo>
                      <a:pt x="834" y="3069"/>
                    </a:lnTo>
                    <a:lnTo>
                      <a:pt x="834" y="2902"/>
                    </a:lnTo>
                    <a:lnTo>
                      <a:pt x="1001" y="2902"/>
                    </a:lnTo>
                    <a:cubicBezTo>
                      <a:pt x="801" y="2835"/>
                      <a:pt x="801" y="2735"/>
                      <a:pt x="834" y="2669"/>
                    </a:cubicBezTo>
                    <a:cubicBezTo>
                      <a:pt x="801" y="2102"/>
                      <a:pt x="801" y="1568"/>
                      <a:pt x="768" y="1001"/>
                    </a:cubicBezTo>
                    <a:lnTo>
                      <a:pt x="768" y="534"/>
                    </a:lnTo>
                    <a:cubicBezTo>
                      <a:pt x="768" y="434"/>
                      <a:pt x="734" y="367"/>
                      <a:pt x="734" y="267"/>
                    </a:cubicBezTo>
                    <a:lnTo>
                      <a:pt x="734" y="600"/>
                    </a:lnTo>
                    <a:cubicBezTo>
                      <a:pt x="668" y="667"/>
                      <a:pt x="668" y="667"/>
                      <a:pt x="668" y="701"/>
                    </a:cubicBezTo>
                    <a:lnTo>
                      <a:pt x="668" y="67"/>
                    </a:lnTo>
                    <a:cubicBezTo>
                      <a:pt x="668" y="33"/>
                      <a:pt x="468" y="33"/>
                      <a:pt x="468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84" name="Google Shape;5584;p44"/>
              <p:cNvSpPr/>
              <p:nvPr/>
            </p:nvSpPr>
            <p:spPr>
              <a:xfrm>
                <a:off x="-4641676" y="3519790"/>
                <a:ext cx="76306" cy="186227"/>
              </a:xfrm>
              <a:custGeom>
                <a:avLst/>
                <a:gdLst/>
                <a:ahLst/>
                <a:cxnLst/>
                <a:rect l="l" t="t" r="r" b="b"/>
                <a:pathLst>
                  <a:path w="1135" h="2770" extrusionOk="0">
                    <a:moveTo>
                      <a:pt x="801" y="1"/>
                    </a:moveTo>
                    <a:cubicBezTo>
                      <a:pt x="801" y="101"/>
                      <a:pt x="801" y="134"/>
                      <a:pt x="734" y="234"/>
                    </a:cubicBezTo>
                    <a:lnTo>
                      <a:pt x="701" y="234"/>
                    </a:lnTo>
                    <a:lnTo>
                      <a:pt x="701" y="67"/>
                    </a:lnTo>
                    <a:cubicBezTo>
                      <a:pt x="701" y="101"/>
                      <a:pt x="501" y="101"/>
                      <a:pt x="501" y="134"/>
                    </a:cubicBezTo>
                    <a:lnTo>
                      <a:pt x="501" y="268"/>
                    </a:lnTo>
                    <a:lnTo>
                      <a:pt x="401" y="368"/>
                    </a:lnTo>
                    <a:cubicBezTo>
                      <a:pt x="401" y="434"/>
                      <a:pt x="367" y="501"/>
                      <a:pt x="367" y="601"/>
                    </a:cubicBezTo>
                    <a:lnTo>
                      <a:pt x="367" y="568"/>
                    </a:lnTo>
                    <a:lnTo>
                      <a:pt x="367" y="301"/>
                    </a:lnTo>
                    <a:cubicBezTo>
                      <a:pt x="234" y="968"/>
                      <a:pt x="134" y="1602"/>
                      <a:pt x="0" y="2269"/>
                    </a:cubicBezTo>
                    <a:cubicBezTo>
                      <a:pt x="0" y="2269"/>
                      <a:pt x="34" y="2269"/>
                      <a:pt x="34" y="2302"/>
                    </a:cubicBezTo>
                    <a:cubicBezTo>
                      <a:pt x="34" y="2369"/>
                      <a:pt x="34" y="2436"/>
                      <a:pt x="0" y="2469"/>
                    </a:cubicBezTo>
                    <a:cubicBezTo>
                      <a:pt x="0" y="2502"/>
                      <a:pt x="234" y="2502"/>
                      <a:pt x="234" y="2502"/>
                    </a:cubicBezTo>
                    <a:lnTo>
                      <a:pt x="234" y="2469"/>
                    </a:lnTo>
                    <a:lnTo>
                      <a:pt x="334" y="2469"/>
                    </a:lnTo>
                    <a:cubicBezTo>
                      <a:pt x="334" y="2569"/>
                      <a:pt x="301" y="2636"/>
                      <a:pt x="301" y="2736"/>
                    </a:cubicBezTo>
                    <a:cubicBezTo>
                      <a:pt x="301" y="2769"/>
                      <a:pt x="534" y="2769"/>
                      <a:pt x="534" y="2769"/>
                    </a:cubicBezTo>
                    <a:lnTo>
                      <a:pt x="534" y="2703"/>
                    </a:lnTo>
                    <a:lnTo>
                      <a:pt x="734" y="2736"/>
                    </a:lnTo>
                    <a:cubicBezTo>
                      <a:pt x="734" y="2636"/>
                      <a:pt x="734" y="2603"/>
                      <a:pt x="801" y="2536"/>
                    </a:cubicBezTo>
                    <a:lnTo>
                      <a:pt x="901" y="2536"/>
                    </a:lnTo>
                    <a:lnTo>
                      <a:pt x="901" y="2302"/>
                    </a:lnTo>
                    <a:cubicBezTo>
                      <a:pt x="1001" y="1902"/>
                      <a:pt x="1034" y="1535"/>
                      <a:pt x="1068" y="1101"/>
                    </a:cubicBezTo>
                    <a:cubicBezTo>
                      <a:pt x="1068" y="935"/>
                      <a:pt x="1135" y="735"/>
                      <a:pt x="1135" y="568"/>
                    </a:cubicBezTo>
                    <a:cubicBezTo>
                      <a:pt x="1135" y="468"/>
                      <a:pt x="1068" y="401"/>
                      <a:pt x="1068" y="301"/>
                    </a:cubicBezTo>
                    <a:cubicBezTo>
                      <a:pt x="1034" y="434"/>
                      <a:pt x="1034" y="601"/>
                      <a:pt x="1001" y="735"/>
                    </a:cubicBezTo>
                    <a:lnTo>
                      <a:pt x="1001" y="768"/>
                    </a:lnTo>
                    <a:lnTo>
                      <a:pt x="1001" y="835"/>
                    </a:lnTo>
                    <a:lnTo>
                      <a:pt x="901" y="835"/>
                    </a:lnTo>
                    <a:cubicBezTo>
                      <a:pt x="968" y="601"/>
                      <a:pt x="968" y="368"/>
                      <a:pt x="1001" y="101"/>
                    </a:cubicBezTo>
                    <a:cubicBezTo>
                      <a:pt x="1001" y="101"/>
                      <a:pt x="801" y="67"/>
                      <a:pt x="801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85" name="Google Shape;5585;p44"/>
              <p:cNvSpPr/>
              <p:nvPr/>
            </p:nvSpPr>
            <p:spPr>
              <a:xfrm>
                <a:off x="-4451079" y="3618484"/>
                <a:ext cx="67364" cy="192950"/>
              </a:xfrm>
              <a:custGeom>
                <a:avLst/>
                <a:gdLst/>
                <a:ahLst/>
                <a:cxnLst/>
                <a:rect l="l" t="t" r="r" b="b"/>
                <a:pathLst>
                  <a:path w="1002" h="2870" extrusionOk="0">
                    <a:moveTo>
                      <a:pt x="468" y="0"/>
                    </a:moveTo>
                    <a:lnTo>
                      <a:pt x="468" y="201"/>
                    </a:lnTo>
                    <a:lnTo>
                      <a:pt x="401" y="201"/>
                    </a:lnTo>
                    <a:lnTo>
                      <a:pt x="401" y="67"/>
                    </a:lnTo>
                    <a:cubicBezTo>
                      <a:pt x="401" y="100"/>
                      <a:pt x="201" y="134"/>
                      <a:pt x="201" y="134"/>
                    </a:cubicBezTo>
                    <a:lnTo>
                      <a:pt x="201" y="201"/>
                    </a:lnTo>
                    <a:cubicBezTo>
                      <a:pt x="168" y="267"/>
                      <a:pt x="134" y="301"/>
                      <a:pt x="134" y="334"/>
                    </a:cubicBezTo>
                    <a:lnTo>
                      <a:pt x="134" y="267"/>
                    </a:lnTo>
                    <a:cubicBezTo>
                      <a:pt x="134" y="334"/>
                      <a:pt x="67" y="434"/>
                      <a:pt x="67" y="501"/>
                    </a:cubicBezTo>
                    <a:cubicBezTo>
                      <a:pt x="34" y="1135"/>
                      <a:pt x="1" y="1802"/>
                      <a:pt x="1" y="2435"/>
                    </a:cubicBezTo>
                    <a:lnTo>
                      <a:pt x="34" y="2435"/>
                    </a:lnTo>
                    <a:lnTo>
                      <a:pt x="34" y="2602"/>
                    </a:lnTo>
                    <a:cubicBezTo>
                      <a:pt x="34" y="2602"/>
                      <a:pt x="153" y="2617"/>
                      <a:pt x="232" y="2617"/>
                    </a:cubicBezTo>
                    <a:cubicBezTo>
                      <a:pt x="271" y="2617"/>
                      <a:pt x="301" y="2613"/>
                      <a:pt x="301" y="2602"/>
                    </a:cubicBezTo>
                    <a:lnTo>
                      <a:pt x="334" y="2602"/>
                    </a:lnTo>
                    <a:lnTo>
                      <a:pt x="334" y="2869"/>
                    </a:lnTo>
                    <a:lnTo>
                      <a:pt x="568" y="2869"/>
                    </a:lnTo>
                    <a:lnTo>
                      <a:pt x="568" y="2836"/>
                    </a:lnTo>
                    <a:lnTo>
                      <a:pt x="835" y="2836"/>
                    </a:lnTo>
                    <a:lnTo>
                      <a:pt x="835" y="2669"/>
                    </a:lnTo>
                    <a:lnTo>
                      <a:pt x="1001" y="2669"/>
                    </a:lnTo>
                    <a:lnTo>
                      <a:pt x="1001" y="2469"/>
                    </a:lnTo>
                    <a:lnTo>
                      <a:pt x="835" y="2569"/>
                    </a:lnTo>
                    <a:cubicBezTo>
                      <a:pt x="801" y="2002"/>
                      <a:pt x="801" y="1468"/>
                      <a:pt x="735" y="934"/>
                    </a:cubicBezTo>
                    <a:lnTo>
                      <a:pt x="735" y="601"/>
                    </a:lnTo>
                    <a:lnTo>
                      <a:pt x="735" y="567"/>
                    </a:lnTo>
                    <a:cubicBezTo>
                      <a:pt x="735" y="467"/>
                      <a:pt x="701" y="401"/>
                      <a:pt x="701" y="301"/>
                    </a:cubicBezTo>
                    <a:lnTo>
                      <a:pt x="701" y="634"/>
                    </a:lnTo>
                    <a:cubicBezTo>
                      <a:pt x="668" y="668"/>
                      <a:pt x="668" y="668"/>
                      <a:pt x="668" y="701"/>
                    </a:cubicBezTo>
                    <a:lnTo>
                      <a:pt x="668" y="100"/>
                    </a:lnTo>
                    <a:cubicBezTo>
                      <a:pt x="668" y="34"/>
                      <a:pt x="468" y="34"/>
                      <a:pt x="468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86" name="Google Shape;5586;p44"/>
              <p:cNvSpPr/>
              <p:nvPr/>
            </p:nvSpPr>
            <p:spPr>
              <a:xfrm>
                <a:off x="-4661845" y="4019912"/>
                <a:ext cx="67297" cy="169957"/>
              </a:xfrm>
              <a:custGeom>
                <a:avLst/>
                <a:gdLst/>
                <a:ahLst/>
                <a:cxnLst/>
                <a:rect l="l" t="t" r="r" b="b"/>
                <a:pathLst>
                  <a:path w="1001" h="2528" extrusionOk="0">
                    <a:moveTo>
                      <a:pt x="467" y="0"/>
                    </a:moveTo>
                    <a:lnTo>
                      <a:pt x="467" y="200"/>
                    </a:lnTo>
                    <a:lnTo>
                      <a:pt x="434" y="200"/>
                    </a:lnTo>
                    <a:lnTo>
                      <a:pt x="434" y="34"/>
                    </a:lnTo>
                    <a:cubicBezTo>
                      <a:pt x="434" y="100"/>
                      <a:pt x="200" y="100"/>
                      <a:pt x="200" y="134"/>
                    </a:cubicBezTo>
                    <a:lnTo>
                      <a:pt x="200" y="200"/>
                    </a:lnTo>
                    <a:cubicBezTo>
                      <a:pt x="167" y="267"/>
                      <a:pt x="134" y="301"/>
                      <a:pt x="134" y="334"/>
                    </a:cubicBezTo>
                    <a:lnTo>
                      <a:pt x="134" y="234"/>
                    </a:lnTo>
                    <a:cubicBezTo>
                      <a:pt x="134" y="334"/>
                      <a:pt x="100" y="401"/>
                      <a:pt x="100" y="501"/>
                    </a:cubicBezTo>
                    <a:cubicBezTo>
                      <a:pt x="34" y="1001"/>
                      <a:pt x="0" y="1535"/>
                      <a:pt x="0" y="2035"/>
                    </a:cubicBezTo>
                    <a:lnTo>
                      <a:pt x="34" y="2035"/>
                    </a:lnTo>
                    <a:lnTo>
                      <a:pt x="34" y="2202"/>
                    </a:lnTo>
                    <a:cubicBezTo>
                      <a:pt x="34" y="2219"/>
                      <a:pt x="100" y="2227"/>
                      <a:pt x="167" y="2227"/>
                    </a:cubicBezTo>
                    <a:cubicBezTo>
                      <a:pt x="234" y="2227"/>
                      <a:pt x="300" y="2219"/>
                      <a:pt x="300" y="2202"/>
                    </a:cubicBezTo>
                    <a:lnTo>
                      <a:pt x="334" y="2202"/>
                    </a:lnTo>
                    <a:lnTo>
                      <a:pt x="334" y="2502"/>
                    </a:lnTo>
                    <a:cubicBezTo>
                      <a:pt x="334" y="2519"/>
                      <a:pt x="400" y="2527"/>
                      <a:pt x="467" y="2527"/>
                    </a:cubicBezTo>
                    <a:cubicBezTo>
                      <a:pt x="534" y="2527"/>
                      <a:pt x="601" y="2519"/>
                      <a:pt x="601" y="2502"/>
                    </a:cubicBezTo>
                    <a:lnTo>
                      <a:pt x="601" y="2469"/>
                    </a:lnTo>
                    <a:cubicBezTo>
                      <a:pt x="601" y="2485"/>
                      <a:pt x="659" y="2494"/>
                      <a:pt x="717" y="2494"/>
                    </a:cubicBezTo>
                    <a:cubicBezTo>
                      <a:pt x="776" y="2494"/>
                      <a:pt x="834" y="2485"/>
                      <a:pt x="834" y="2469"/>
                    </a:cubicBezTo>
                    <a:lnTo>
                      <a:pt x="834" y="2302"/>
                    </a:lnTo>
                    <a:lnTo>
                      <a:pt x="1001" y="2302"/>
                    </a:lnTo>
                    <a:lnTo>
                      <a:pt x="1001" y="2068"/>
                    </a:lnTo>
                    <a:cubicBezTo>
                      <a:pt x="874" y="2132"/>
                      <a:pt x="841" y="2155"/>
                      <a:pt x="834" y="2164"/>
                    </a:cubicBezTo>
                    <a:lnTo>
                      <a:pt x="834" y="2164"/>
                    </a:lnTo>
                    <a:cubicBezTo>
                      <a:pt x="801" y="1765"/>
                      <a:pt x="801" y="1300"/>
                      <a:pt x="767" y="868"/>
                    </a:cubicBezTo>
                    <a:lnTo>
                      <a:pt x="767" y="634"/>
                    </a:lnTo>
                    <a:lnTo>
                      <a:pt x="767" y="567"/>
                    </a:lnTo>
                    <a:cubicBezTo>
                      <a:pt x="767" y="501"/>
                      <a:pt x="701" y="434"/>
                      <a:pt x="701" y="334"/>
                    </a:cubicBezTo>
                    <a:lnTo>
                      <a:pt x="701" y="667"/>
                    </a:lnTo>
                    <a:lnTo>
                      <a:pt x="667" y="701"/>
                    </a:lnTo>
                    <a:lnTo>
                      <a:pt x="667" y="67"/>
                    </a:lnTo>
                    <a:cubicBezTo>
                      <a:pt x="667" y="34"/>
                      <a:pt x="467" y="34"/>
                      <a:pt x="467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87" name="Google Shape;5587;p44"/>
              <p:cNvSpPr/>
              <p:nvPr/>
            </p:nvSpPr>
            <p:spPr>
              <a:xfrm>
                <a:off x="-4565437" y="3851704"/>
                <a:ext cx="62860" cy="165991"/>
              </a:xfrm>
              <a:custGeom>
                <a:avLst/>
                <a:gdLst/>
                <a:ahLst/>
                <a:cxnLst/>
                <a:rect l="l" t="t" r="r" b="b"/>
                <a:pathLst>
                  <a:path w="935" h="2469" extrusionOk="0">
                    <a:moveTo>
                      <a:pt x="434" y="1"/>
                    </a:moveTo>
                    <a:lnTo>
                      <a:pt x="434" y="201"/>
                    </a:lnTo>
                    <a:lnTo>
                      <a:pt x="401" y="201"/>
                    </a:lnTo>
                    <a:lnTo>
                      <a:pt x="401" y="34"/>
                    </a:lnTo>
                    <a:cubicBezTo>
                      <a:pt x="401" y="101"/>
                      <a:pt x="201" y="101"/>
                      <a:pt x="201" y="134"/>
                    </a:cubicBezTo>
                    <a:lnTo>
                      <a:pt x="201" y="201"/>
                    </a:lnTo>
                    <a:cubicBezTo>
                      <a:pt x="167" y="267"/>
                      <a:pt x="101" y="301"/>
                      <a:pt x="101" y="334"/>
                    </a:cubicBezTo>
                    <a:lnTo>
                      <a:pt x="101" y="267"/>
                    </a:lnTo>
                    <a:cubicBezTo>
                      <a:pt x="101" y="334"/>
                      <a:pt x="67" y="434"/>
                      <a:pt x="67" y="501"/>
                    </a:cubicBezTo>
                    <a:cubicBezTo>
                      <a:pt x="34" y="1001"/>
                      <a:pt x="1" y="1468"/>
                      <a:pt x="1" y="1969"/>
                    </a:cubicBezTo>
                    <a:lnTo>
                      <a:pt x="34" y="1969"/>
                    </a:lnTo>
                    <a:lnTo>
                      <a:pt x="34" y="2135"/>
                    </a:lnTo>
                    <a:lnTo>
                      <a:pt x="267" y="2169"/>
                    </a:lnTo>
                    <a:lnTo>
                      <a:pt x="267" y="2135"/>
                    </a:lnTo>
                    <a:lnTo>
                      <a:pt x="334" y="2135"/>
                    </a:lnTo>
                    <a:lnTo>
                      <a:pt x="334" y="2436"/>
                    </a:lnTo>
                    <a:lnTo>
                      <a:pt x="534" y="2469"/>
                    </a:lnTo>
                    <a:lnTo>
                      <a:pt x="534" y="2369"/>
                    </a:lnTo>
                    <a:lnTo>
                      <a:pt x="768" y="2369"/>
                    </a:lnTo>
                    <a:lnTo>
                      <a:pt x="768" y="2169"/>
                    </a:lnTo>
                    <a:lnTo>
                      <a:pt x="935" y="2169"/>
                    </a:lnTo>
                    <a:lnTo>
                      <a:pt x="935" y="1969"/>
                    </a:lnTo>
                    <a:cubicBezTo>
                      <a:pt x="863" y="2088"/>
                      <a:pt x="843" y="2105"/>
                      <a:pt x="837" y="2105"/>
                    </a:cubicBezTo>
                    <a:cubicBezTo>
                      <a:pt x="834" y="2105"/>
                      <a:pt x="834" y="2102"/>
                      <a:pt x="834" y="2102"/>
                    </a:cubicBezTo>
                    <a:cubicBezTo>
                      <a:pt x="768" y="1668"/>
                      <a:pt x="768" y="1268"/>
                      <a:pt x="734" y="834"/>
                    </a:cubicBezTo>
                    <a:lnTo>
                      <a:pt x="734" y="634"/>
                    </a:lnTo>
                    <a:lnTo>
                      <a:pt x="734" y="601"/>
                    </a:lnTo>
                    <a:cubicBezTo>
                      <a:pt x="734" y="501"/>
                      <a:pt x="701" y="434"/>
                      <a:pt x="701" y="334"/>
                    </a:cubicBezTo>
                    <a:lnTo>
                      <a:pt x="701" y="668"/>
                    </a:lnTo>
                    <a:lnTo>
                      <a:pt x="668" y="701"/>
                    </a:lnTo>
                    <a:lnTo>
                      <a:pt x="668" y="101"/>
                    </a:lnTo>
                    <a:cubicBezTo>
                      <a:pt x="668" y="34"/>
                      <a:pt x="434" y="34"/>
                      <a:pt x="434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88" name="Google Shape;5588;p44"/>
              <p:cNvSpPr/>
              <p:nvPr/>
            </p:nvSpPr>
            <p:spPr>
              <a:xfrm>
                <a:off x="-4475753" y="4107378"/>
                <a:ext cx="67364" cy="158730"/>
              </a:xfrm>
              <a:custGeom>
                <a:avLst/>
                <a:gdLst/>
                <a:ahLst/>
                <a:cxnLst/>
                <a:rect l="l" t="t" r="r" b="b"/>
                <a:pathLst>
                  <a:path w="1002" h="2361" extrusionOk="0">
                    <a:moveTo>
                      <a:pt x="501" y="0"/>
                    </a:moveTo>
                    <a:lnTo>
                      <a:pt x="501" y="200"/>
                    </a:lnTo>
                    <a:lnTo>
                      <a:pt x="434" y="200"/>
                    </a:lnTo>
                    <a:lnTo>
                      <a:pt x="434" y="34"/>
                    </a:lnTo>
                    <a:cubicBezTo>
                      <a:pt x="434" y="67"/>
                      <a:pt x="234" y="67"/>
                      <a:pt x="234" y="134"/>
                    </a:cubicBezTo>
                    <a:lnTo>
                      <a:pt x="234" y="200"/>
                    </a:lnTo>
                    <a:cubicBezTo>
                      <a:pt x="201" y="234"/>
                      <a:pt x="168" y="300"/>
                      <a:pt x="168" y="334"/>
                    </a:cubicBezTo>
                    <a:lnTo>
                      <a:pt x="168" y="634"/>
                    </a:lnTo>
                    <a:cubicBezTo>
                      <a:pt x="168" y="501"/>
                      <a:pt x="168" y="401"/>
                      <a:pt x="101" y="300"/>
                    </a:cubicBezTo>
                    <a:cubicBezTo>
                      <a:pt x="101" y="367"/>
                      <a:pt x="68" y="434"/>
                      <a:pt x="68" y="534"/>
                    </a:cubicBezTo>
                    <a:cubicBezTo>
                      <a:pt x="34" y="1001"/>
                      <a:pt x="1" y="1468"/>
                      <a:pt x="1" y="1868"/>
                    </a:cubicBezTo>
                    <a:lnTo>
                      <a:pt x="34" y="1868"/>
                    </a:lnTo>
                    <a:lnTo>
                      <a:pt x="34" y="2035"/>
                    </a:lnTo>
                    <a:cubicBezTo>
                      <a:pt x="34" y="2052"/>
                      <a:pt x="93" y="2060"/>
                      <a:pt x="151" y="2060"/>
                    </a:cubicBezTo>
                    <a:cubicBezTo>
                      <a:pt x="209" y="2060"/>
                      <a:pt x="268" y="2052"/>
                      <a:pt x="268" y="2035"/>
                    </a:cubicBezTo>
                    <a:lnTo>
                      <a:pt x="334" y="2035"/>
                    </a:lnTo>
                    <a:lnTo>
                      <a:pt x="334" y="2335"/>
                    </a:lnTo>
                    <a:cubicBezTo>
                      <a:pt x="334" y="2352"/>
                      <a:pt x="393" y="2360"/>
                      <a:pt x="451" y="2360"/>
                    </a:cubicBezTo>
                    <a:cubicBezTo>
                      <a:pt x="510" y="2360"/>
                      <a:pt x="568" y="2352"/>
                      <a:pt x="568" y="2335"/>
                    </a:cubicBezTo>
                    <a:lnTo>
                      <a:pt x="568" y="2269"/>
                    </a:lnTo>
                    <a:cubicBezTo>
                      <a:pt x="568" y="2302"/>
                      <a:pt x="635" y="2319"/>
                      <a:pt x="701" y="2319"/>
                    </a:cubicBezTo>
                    <a:cubicBezTo>
                      <a:pt x="768" y="2319"/>
                      <a:pt x="835" y="2302"/>
                      <a:pt x="835" y="2269"/>
                    </a:cubicBezTo>
                    <a:lnTo>
                      <a:pt x="835" y="2102"/>
                    </a:lnTo>
                    <a:lnTo>
                      <a:pt x="1002" y="2102"/>
                    </a:lnTo>
                    <a:lnTo>
                      <a:pt x="1002" y="1902"/>
                    </a:lnTo>
                    <a:lnTo>
                      <a:pt x="901" y="1902"/>
                    </a:lnTo>
                    <a:cubicBezTo>
                      <a:pt x="868" y="1535"/>
                      <a:pt x="868" y="1168"/>
                      <a:pt x="835" y="834"/>
                    </a:cubicBezTo>
                    <a:lnTo>
                      <a:pt x="835" y="567"/>
                    </a:lnTo>
                    <a:cubicBezTo>
                      <a:pt x="835" y="501"/>
                      <a:pt x="768" y="401"/>
                      <a:pt x="768" y="334"/>
                    </a:cubicBezTo>
                    <a:cubicBezTo>
                      <a:pt x="768" y="434"/>
                      <a:pt x="768" y="534"/>
                      <a:pt x="735" y="667"/>
                    </a:cubicBezTo>
                    <a:lnTo>
                      <a:pt x="701" y="701"/>
                    </a:lnTo>
                    <a:lnTo>
                      <a:pt x="701" y="67"/>
                    </a:lnTo>
                    <a:cubicBezTo>
                      <a:pt x="701" y="34"/>
                      <a:pt x="501" y="34"/>
                      <a:pt x="50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89" name="Google Shape;5589;p44"/>
              <p:cNvSpPr/>
              <p:nvPr/>
            </p:nvSpPr>
            <p:spPr>
              <a:xfrm>
                <a:off x="-4715696" y="4468402"/>
                <a:ext cx="74087" cy="184009"/>
              </a:xfrm>
              <a:custGeom>
                <a:avLst/>
                <a:gdLst/>
                <a:ahLst/>
                <a:cxnLst/>
                <a:rect l="l" t="t" r="r" b="b"/>
                <a:pathLst>
                  <a:path w="1102" h="2737" extrusionOk="0">
                    <a:moveTo>
                      <a:pt x="801" y="1"/>
                    </a:moveTo>
                    <a:cubicBezTo>
                      <a:pt x="801" y="68"/>
                      <a:pt x="801" y="134"/>
                      <a:pt x="768" y="201"/>
                    </a:cubicBezTo>
                    <a:lnTo>
                      <a:pt x="734" y="201"/>
                    </a:lnTo>
                    <a:lnTo>
                      <a:pt x="734" y="34"/>
                    </a:lnTo>
                    <a:cubicBezTo>
                      <a:pt x="734" y="101"/>
                      <a:pt x="501" y="101"/>
                      <a:pt x="501" y="134"/>
                    </a:cubicBezTo>
                    <a:lnTo>
                      <a:pt x="501" y="201"/>
                    </a:lnTo>
                    <a:lnTo>
                      <a:pt x="434" y="301"/>
                    </a:lnTo>
                    <a:cubicBezTo>
                      <a:pt x="434" y="368"/>
                      <a:pt x="401" y="468"/>
                      <a:pt x="401" y="535"/>
                    </a:cubicBezTo>
                    <a:lnTo>
                      <a:pt x="401" y="501"/>
                    </a:lnTo>
                    <a:lnTo>
                      <a:pt x="401" y="234"/>
                    </a:lnTo>
                    <a:cubicBezTo>
                      <a:pt x="267" y="901"/>
                      <a:pt x="134" y="1635"/>
                      <a:pt x="1" y="2302"/>
                    </a:cubicBezTo>
                    <a:lnTo>
                      <a:pt x="67" y="2302"/>
                    </a:lnTo>
                    <a:cubicBezTo>
                      <a:pt x="67" y="2336"/>
                      <a:pt x="67" y="2403"/>
                      <a:pt x="1" y="2469"/>
                    </a:cubicBezTo>
                    <a:cubicBezTo>
                      <a:pt x="1" y="2503"/>
                      <a:pt x="267" y="2503"/>
                      <a:pt x="267" y="2503"/>
                    </a:cubicBezTo>
                    <a:lnTo>
                      <a:pt x="267" y="2469"/>
                    </a:lnTo>
                    <a:lnTo>
                      <a:pt x="334" y="2469"/>
                    </a:lnTo>
                    <a:lnTo>
                      <a:pt x="301" y="2703"/>
                    </a:lnTo>
                    <a:lnTo>
                      <a:pt x="568" y="2736"/>
                    </a:lnTo>
                    <a:lnTo>
                      <a:pt x="568" y="2669"/>
                    </a:lnTo>
                    <a:cubicBezTo>
                      <a:pt x="568" y="2669"/>
                      <a:pt x="657" y="2684"/>
                      <a:pt x="716" y="2684"/>
                    </a:cubicBezTo>
                    <a:cubicBezTo>
                      <a:pt x="746" y="2684"/>
                      <a:pt x="768" y="2680"/>
                      <a:pt x="768" y="2669"/>
                    </a:cubicBezTo>
                    <a:cubicBezTo>
                      <a:pt x="768" y="2569"/>
                      <a:pt x="768" y="2536"/>
                      <a:pt x="801" y="2469"/>
                    </a:cubicBezTo>
                    <a:lnTo>
                      <a:pt x="935" y="2469"/>
                    </a:lnTo>
                    <a:lnTo>
                      <a:pt x="935" y="2236"/>
                    </a:lnTo>
                    <a:cubicBezTo>
                      <a:pt x="968" y="2036"/>
                      <a:pt x="1001" y="1669"/>
                      <a:pt x="1068" y="1302"/>
                    </a:cubicBezTo>
                    <a:cubicBezTo>
                      <a:pt x="1068" y="1035"/>
                      <a:pt x="1101" y="835"/>
                      <a:pt x="1101" y="601"/>
                    </a:cubicBezTo>
                    <a:cubicBezTo>
                      <a:pt x="1101" y="501"/>
                      <a:pt x="1068" y="434"/>
                      <a:pt x="1068" y="334"/>
                    </a:cubicBezTo>
                    <a:cubicBezTo>
                      <a:pt x="1001" y="468"/>
                      <a:pt x="1001" y="601"/>
                      <a:pt x="968" y="701"/>
                    </a:cubicBezTo>
                    <a:lnTo>
                      <a:pt x="968" y="768"/>
                    </a:lnTo>
                    <a:lnTo>
                      <a:pt x="968" y="835"/>
                    </a:lnTo>
                    <a:lnTo>
                      <a:pt x="935" y="835"/>
                    </a:lnTo>
                    <a:cubicBezTo>
                      <a:pt x="968" y="568"/>
                      <a:pt x="968" y="334"/>
                      <a:pt x="1001" y="68"/>
                    </a:cubicBezTo>
                    <a:cubicBezTo>
                      <a:pt x="1001" y="68"/>
                      <a:pt x="801" y="34"/>
                      <a:pt x="801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90" name="Google Shape;5590;p44"/>
              <p:cNvSpPr/>
              <p:nvPr/>
            </p:nvSpPr>
            <p:spPr>
              <a:xfrm>
                <a:off x="-4581102" y="4380936"/>
                <a:ext cx="67297" cy="197455"/>
              </a:xfrm>
              <a:custGeom>
                <a:avLst/>
                <a:gdLst/>
                <a:ahLst/>
                <a:cxnLst/>
                <a:rect l="l" t="t" r="r" b="b"/>
                <a:pathLst>
                  <a:path w="1001" h="2937" extrusionOk="0">
                    <a:moveTo>
                      <a:pt x="467" y="1"/>
                    </a:moveTo>
                    <a:lnTo>
                      <a:pt x="467" y="201"/>
                    </a:lnTo>
                    <a:lnTo>
                      <a:pt x="434" y="201"/>
                    </a:lnTo>
                    <a:lnTo>
                      <a:pt x="434" y="68"/>
                    </a:lnTo>
                    <a:cubicBezTo>
                      <a:pt x="434" y="101"/>
                      <a:pt x="234" y="101"/>
                      <a:pt x="234" y="134"/>
                    </a:cubicBezTo>
                    <a:lnTo>
                      <a:pt x="234" y="201"/>
                    </a:lnTo>
                    <a:cubicBezTo>
                      <a:pt x="167" y="268"/>
                      <a:pt x="133" y="301"/>
                      <a:pt x="133" y="334"/>
                    </a:cubicBezTo>
                    <a:lnTo>
                      <a:pt x="133" y="268"/>
                    </a:lnTo>
                    <a:cubicBezTo>
                      <a:pt x="133" y="334"/>
                      <a:pt x="100" y="435"/>
                      <a:pt x="100" y="501"/>
                    </a:cubicBezTo>
                    <a:cubicBezTo>
                      <a:pt x="67" y="1168"/>
                      <a:pt x="0" y="1802"/>
                      <a:pt x="0" y="2469"/>
                    </a:cubicBezTo>
                    <a:lnTo>
                      <a:pt x="67" y="2469"/>
                    </a:lnTo>
                    <a:lnTo>
                      <a:pt x="67" y="2636"/>
                    </a:lnTo>
                    <a:lnTo>
                      <a:pt x="300" y="2636"/>
                    </a:lnTo>
                    <a:lnTo>
                      <a:pt x="300" y="2603"/>
                    </a:lnTo>
                    <a:lnTo>
                      <a:pt x="334" y="2603"/>
                    </a:lnTo>
                    <a:lnTo>
                      <a:pt x="334" y="2870"/>
                    </a:lnTo>
                    <a:lnTo>
                      <a:pt x="600" y="2936"/>
                    </a:lnTo>
                    <a:lnTo>
                      <a:pt x="600" y="2836"/>
                    </a:lnTo>
                    <a:lnTo>
                      <a:pt x="834" y="2836"/>
                    </a:lnTo>
                    <a:lnTo>
                      <a:pt x="834" y="2669"/>
                    </a:lnTo>
                    <a:lnTo>
                      <a:pt x="1001" y="2669"/>
                    </a:lnTo>
                    <a:lnTo>
                      <a:pt x="1001" y="2469"/>
                    </a:lnTo>
                    <a:cubicBezTo>
                      <a:pt x="945" y="2480"/>
                      <a:pt x="908" y="2484"/>
                      <a:pt x="883" y="2484"/>
                    </a:cubicBezTo>
                    <a:cubicBezTo>
                      <a:pt x="834" y="2484"/>
                      <a:pt x="834" y="2469"/>
                      <a:pt x="834" y="2469"/>
                    </a:cubicBezTo>
                    <a:cubicBezTo>
                      <a:pt x="801" y="1936"/>
                      <a:pt x="801" y="1435"/>
                      <a:pt x="767" y="902"/>
                    </a:cubicBezTo>
                    <a:lnTo>
                      <a:pt x="767" y="535"/>
                    </a:lnTo>
                    <a:cubicBezTo>
                      <a:pt x="767" y="468"/>
                      <a:pt x="734" y="401"/>
                      <a:pt x="734" y="301"/>
                    </a:cubicBezTo>
                    <a:lnTo>
                      <a:pt x="734" y="635"/>
                    </a:lnTo>
                    <a:cubicBezTo>
                      <a:pt x="734" y="668"/>
                      <a:pt x="667" y="668"/>
                      <a:pt x="667" y="701"/>
                    </a:cubicBezTo>
                    <a:lnTo>
                      <a:pt x="667" y="101"/>
                    </a:lnTo>
                    <a:cubicBezTo>
                      <a:pt x="667" y="34"/>
                      <a:pt x="467" y="34"/>
                      <a:pt x="467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91" name="Google Shape;5591;p44"/>
              <p:cNvSpPr/>
              <p:nvPr/>
            </p:nvSpPr>
            <p:spPr>
              <a:xfrm>
                <a:off x="-4426406" y="4654561"/>
                <a:ext cx="69583" cy="186227"/>
              </a:xfrm>
              <a:custGeom>
                <a:avLst/>
                <a:gdLst/>
                <a:ahLst/>
                <a:cxnLst/>
                <a:rect l="l" t="t" r="r" b="b"/>
                <a:pathLst>
                  <a:path w="1035" h="2770" extrusionOk="0">
                    <a:moveTo>
                      <a:pt x="634" y="0"/>
                    </a:moveTo>
                    <a:lnTo>
                      <a:pt x="634" y="201"/>
                    </a:lnTo>
                    <a:lnTo>
                      <a:pt x="601" y="201"/>
                    </a:lnTo>
                    <a:lnTo>
                      <a:pt x="601" y="34"/>
                    </a:lnTo>
                    <a:cubicBezTo>
                      <a:pt x="601" y="67"/>
                      <a:pt x="368" y="67"/>
                      <a:pt x="368" y="101"/>
                    </a:cubicBezTo>
                    <a:lnTo>
                      <a:pt x="368" y="201"/>
                    </a:lnTo>
                    <a:lnTo>
                      <a:pt x="301" y="267"/>
                    </a:lnTo>
                    <a:cubicBezTo>
                      <a:pt x="301" y="367"/>
                      <a:pt x="268" y="401"/>
                      <a:pt x="268" y="501"/>
                    </a:cubicBezTo>
                    <a:lnTo>
                      <a:pt x="268" y="234"/>
                    </a:lnTo>
                    <a:cubicBezTo>
                      <a:pt x="34" y="901"/>
                      <a:pt x="1" y="1602"/>
                      <a:pt x="101" y="2302"/>
                    </a:cubicBezTo>
                    <a:lnTo>
                      <a:pt x="101" y="2469"/>
                    </a:lnTo>
                    <a:cubicBezTo>
                      <a:pt x="101" y="2502"/>
                      <a:pt x="159" y="2519"/>
                      <a:pt x="218" y="2519"/>
                    </a:cubicBezTo>
                    <a:cubicBezTo>
                      <a:pt x="276" y="2519"/>
                      <a:pt x="334" y="2502"/>
                      <a:pt x="334" y="2469"/>
                    </a:cubicBezTo>
                    <a:lnTo>
                      <a:pt x="368" y="2469"/>
                    </a:lnTo>
                    <a:lnTo>
                      <a:pt x="368" y="2769"/>
                    </a:lnTo>
                    <a:lnTo>
                      <a:pt x="634" y="2769"/>
                    </a:lnTo>
                    <a:lnTo>
                      <a:pt x="634" y="2736"/>
                    </a:lnTo>
                    <a:lnTo>
                      <a:pt x="868" y="2736"/>
                    </a:lnTo>
                    <a:lnTo>
                      <a:pt x="868" y="2569"/>
                    </a:lnTo>
                    <a:lnTo>
                      <a:pt x="1035" y="2569"/>
                    </a:lnTo>
                    <a:cubicBezTo>
                      <a:pt x="935" y="2569"/>
                      <a:pt x="935" y="2502"/>
                      <a:pt x="968" y="2402"/>
                    </a:cubicBezTo>
                    <a:cubicBezTo>
                      <a:pt x="968" y="1868"/>
                      <a:pt x="935" y="1335"/>
                      <a:pt x="935" y="768"/>
                    </a:cubicBezTo>
                    <a:lnTo>
                      <a:pt x="935" y="568"/>
                    </a:lnTo>
                    <a:cubicBezTo>
                      <a:pt x="935" y="501"/>
                      <a:pt x="868" y="401"/>
                      <a:pt x="868" y="334"/>
                    </a:cubicBezTo>
                    <a:cubicBezTo>
                      <a:pt x="835" y="501"/>
                      <a:pt x="801" y="668"/>
                      <a:pt x="801" y="834"/>
                    </a:cubicBezTo>
                    <a:cubicBezTo>
                      <a:pt x="801" y="568"/>
                      <a:pt x="801" y="334"/>
                      <a:pt x="835" y="67"/>
                    </a:cubicBezTo>
                    <a:cubicBezTo>
                      <a:pt x="835" y="67"/>
                      <a:pt x="634" y="34"/>
                      <a:pt x="634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92" name="Google Shape;5592;p44"/>
              <p:cNvSpPr/>
              <p:nvPr/>
            </p:nvSpPr>
            <p:spPr>
              <a:xfrm>
                <a:off x="-4666349" y="4840720"/>
                <a:ext cx="69583" cy="173857"/>
              </a:xfrm>
              <a:custGeom>
                <a:avLst/>
                <a:gdLst/>
                <a:ahLst/>
                <a:cxnLst/>
                <a:rect l="l" t="t" r="r" b="b"/>
                <a:pathLst>
                  <a:path w="1035" h="2586" extrusionOk="0">
                    <a:moveTo>
                      <a:pt x="568" y="0"/>
                    </a:moveTo>
                    <a:lnTo>
                      <a:pt x="568" y="200"/>
                    </a:lnTo>
                    <a:lnTo>
                      <a:pt x="534" y="200"/>
                    </a:lnTo>
                    <a:lnTo>
                      <a:pt x="534" y="33"/>
                    </a:lnTo>
                    <a:cubicBezTo>
                      <a:pt x="534" y="100"/>
                      <a:pt x="334" y="100"/>
                      <a:pt x="334" y="134"/>
                    </a:cubicBezTo>
                    <a:lnTo>
                      <a:pt x="334" y="200"/>
                    </a:lnTo>
                    <a:cubicBezTo>
                      <a:pt x="267" y="267"/>
                      <a:pt x="234" y="300"/>
                      <a:pt x="234" y="334"/>
                    </a:cubicBezTo>
                    <a:cubicBezTo>
                      <a:pt x="234" y="434"/>
                      <a:pt x="234" y="500"/>
                      <a:pt x="201" y="601"/>
                    </a:cubicBezTo>
                    <a:lnTo>
                      <a:pt x="201" y="534"/>
                    </a:lnTo>
                    <a:lnTo>
                      <a:pt x="201" y="367"/>
                    </a:lnTo>
                    <a:cubicBezTo>
                      <a:pt x="101" y="934"/>
                      <a:pt x="34" y="1468"/>
                      <a:pt x="0" y="2035"/>
                    </a:cubicBezTo>
                    <a:lnTo>
                      <a:pt x="34" y="2035"/>
                    </a:lnTo>
                    <a:lnTo>
                      <a:pt x="34" y="2202"/>
                    </a:lnTo>
                    <a:cubicBezTo>
                      <a:pt x="34" y="2268"/>
                      <a:pt x="267" y="2268"/>
                      <a:pt x="267" y="2268"/>
                    </a:cubicBezTo>
                    <a:lnTo>
                      <a:pt x="367" y="2268"/>
                    </a:lnTo>
                    <a:lnTo>
                      <a:pt x="367" y="2535"/>
                    </a:lnTo>
                    <a:cubicBezTo>
                      <a:pt x="367" y="2569"/>
                      <a:pt x="426" y="2585"/>
                      <a:pt x="484" y="2585"/>
                    </a:cubicBezTo>
                    <a:cubicBezTo>
                      <a:pt x="543" y="2585"/>
                      <a:pt x="601" y="2569"/>
                      <a:pt x="601" y="2535"/>
                    </a:cubicBezTo>
                    <a:lnTo>
                      <a:pt x="601" y="2502"/>
                    </a:lnTo>
                    <a:cubicBezTo>
                      <a:pt x="601" y="2502"/>
                      <a:pt x="720" y="2517"/>
                      <a:pt x="799" y="2517"/>
                    </a:cubicBezTo>
                    <a:cubicBezTo>
                      <a:pt x="838" y="2517"/>
                      <a:pt x="868" y="2513"/>
                      <a:pt x="868" y="2502"/>
                    </a:cubicBezTo>
                    <a:lnTo>
                      <a:pt x="868" y="2335"/>
                    </a:lnTo>
                    <a:lnTo>
                      <a:pt x="1001" y="2335"/>
                    </a:lnTo>
                    <a:lnTo>
                      <a:pt x="1001" y="2135"/>
                    </a:lnTo>
                    <a:lnTo>
                      <a:pt x="1035" y="2135"/>
                    </a:lnTo>
                    <a:cubicBezTo>
                      <a:pt x="901" y="1735"/>
                      <a:pt x="901" y="1401"/>
                      <a:pt x="901" y="1001"/>
                    </a:cubicBezTo>
                    <a:lnTo>
                      <a:pt x="901" y="567"/>
                    </a:lnTo>
                    <a:cubicBezTo>
                      <a:pt x="901" y="467"/>
                      <a:pt x="868" y="400"/>
                      <a:pt x="868" y="300"/>
                    </a:cubicBezTo>
                    <a:lnTo>
                      <a:pt x="834" y="667"/>
                    </a:lnTo>
                    <a:cubicBezTo>
                      <a:pt x="768" y="734"/>
                      <a:pt x="768" y="734"/>
                      <a:pt x="768" y="767"/>
                    </a:cubicBezTo>
                    <a:lnTo>
                      <a:pt x="768" y="834"/>
                    </a:lnTo>
                    <a:lnTo>
                      <a:pt x="734" y="834"/>
                    </a:lnTo>
                    <a:cubicBezTo>
                      <a:pt x="734" y="601"/>
                      <a:pt x="768" y="334"/>
                      <a:pt x="768" y="100"/>
                    </a:cubicBezTo>
                    <a:cubicBezTo>
                      <a:pt x="768" y="100"/>
                      <a:pt x="568" y="33"/>
                      <a:pt x="568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93" name="Google Shape;5593;p44"/>
              <p:cNvSpPr/>
              <p:nvPr/>
            </p:nvSpPr>
            <p:spPr>
              <a:xfrm>
                <a:off x="-4511586" y="5006643"/>
                <a:ext cx="81079" cy="78592"/>
              </a:xfrm>
              <a:custGeom>
                <a:avLst/>
                <a:gdLst/>
                <a:ahLst/>
                <a:cxnLst/>
                <a:rect l="l" t="t" r="r" b="b"/>
                <a:pathLst>
                  <a:path w="1206" h="1169" extrusionOk="0">
                    <a:moveTo>
                      <a:pt x="767" y="1"/>
                    </a:moveTo>
                    <a:cubicBezTo>
                      <a:pt x="634" y="1"/>
                      <a:pt x="634" y="101"/>
                      <a:pt x="634" y="167"/>
                    </a:cubicBezTo>
                    <a:cubicBezTo>
                      <a:pt x="601" y="167"/>
                      <a:pt x="601" y="134"/>
                      <a:pt x="567" y="134"/>
                    </a:cubicBezTo>
                    <a:cubicBezTo>
                      <a:pt x="467" y="134"/>
                      <a:pt x="434" y="201"/>
                      <a:pt x="434" y="267"/>
                    </a:cubicBezTo>
                    <a:lnTo>
                      <a:pt x="400" y="267"/>
                    </a:lnTo>
                    <a:cubicBezTo>
                      <a:pt x="267" y="267"/>
                      <a:pt x="267" y="334"/>
                      <a:pt x="267" y="401"/>
                    </a:cubicBezTo>
                    <a:cubicBezTo>
                      <a:pt x="200" y="401"/>
                      <a:pt x="134" y="468"/>
                      <a:pt x="134" y="534"/>
                    </a:cubicBezTo>
                    <a:cubicBezTo>
                      <a:pt x="0" y="601"/>
                      <a:pt x="167" y="868"/>
                      <a:pt x="300" y="868"/>
                    </a:cubicBezTo>
                    <a:cubicBezTo>
                      <a:pt x="434" y="1001"/>
                      <a:pt x="601" y="1168"/>
                      <a:pt x="667" y="1168"/>
                    </a:cubicBezTo>
                    <a:cubicBezTo>
                      <a:pt x="767" y="1168"/>
                      <a:pt x="767" y="1101"/>
                      <a:pt x="667" y="1001"/>
                    </a:cubicBezTo>
                    <a:lnTo>
                      <a:pt x="667" y="1001"/>
                    </a:lnTo>
                    <a:cubicBezTo>
                      <a:pt x="767" y="1101"/>
                      <a:pt x="867" y="1168"/>
                      <a:pt x="934" y="1168"/>
                    </a:cubicBezTo>
                    <a:cubicBezTo>
                      <a:pt x="1101" y="1168"/>
                      <a:pt x="767" y="701"/>
                      <a:pt x="567" y="534"/>
                    </a:cubicBezTo>
                    <a:cubicBezTo>
                      <a:pt x="567" y="534"/>
                      <a:pt x="601" y="534"/>
                      <a:pt x="601" y="501"/>
                    </a:cubicBezTo>
                    <a:lnTo>
                      <a:pt x="734" y="634"/>
                    </a:lnTo>
                    <a:cubicBezTo>
                      <a:pt x="867" y="801"/>
                      <a:pt x="1001" y="901"/>
                      <a:pt x="1101" y="901"/>
                    </a:cubicBezTo>
                    <a:cubicBezTo>
                      <a:pt x="1168" y="901"/>
                      <a:pt x="1134" y="801"/>
                      <a:pt x="1068" y="668"/>
                    </a:cubicBezTo>
                    <a:cubicBezTo>
                      <a:pt x="1101" y="668"/>
                      <a:pt x="1101" y="701"/>
                      <a:pt x="1134" y="701"/>
                    </a:cubicBezTo>
                    <a:cubicBezTo>
                      <a:pt x="1145" y="708"/>
                      <a:pt x="1153" y="712"/>
                      <a:pt x="1159" y="712"/>
                    </a:cubicBezTo>
                    <a:cubicBezTo>
                      <a:pt x="1205" y="712"/>
                      <a:pt x="1083" y="483"/>
                      <a:pt x="934" y="334"/>
                    </a:cubicBezTo>
                    <a:cubicBezTo>
                      <a:pt x="1068" y="267"/>
                      <a:pt x="901" y="1"/>
                      <a:pt x="767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94" name="Google Shape;5594;p44"/>
              <p:cNvSpPr/>
              <p:nvPr/>
            </p:nvSpPr>
            <p:spPr>
              <a:xfrm>
                <a:off x="-4486913" y="4993197"/>
                <a:ext cx="67297" cy="111602"/>
              </a:xfrm>
              <a:custGeom>
                <a:avLst/>
                <a:gdLst/>
                <a:ahLst/>
                <a:cxnLst/>
                <a:rect l="l" t="t" r="r" b="b"/>
                <a:pathLst>
                  <a:path w="1001" h="1660" extrusionOk="0">
                    <a:moveTo>
                      <a:pt x="434" y="1068"/>
                    </a:moveTo>
                    <a:cubicBezTo>
                      <a:pt x="500" y="1135"/>
                      <a:pt x="434" y="1135"/>
                      <a:pt x="434" y="1168"/>
                    </a:cubicBezTo>
                    <a:lnTo>
                      <a:pt x="434" y="1068"/>
                    </a:lnTo>
                    <a:close/>
                    <a:moveTo>
                      <a:pt x="500" y="0"/>
                    </a:moveTo>
                    <a:lnTo>
                      <a:pt x="500" y="201"/>
                    </a:lnTo>
                    <a:lnTo>
                      <a:pt x="434" y="201"/>
                    </a:lnTo>
                    <a:lnTo>
                      <a:pt x="434" y="34"/>
                    </a:lnTo>
                    <a:cubicBezTo>
                      <a:pt x="434" y="67"/>
                      <a:pt x="234" y="67"/>
                      <a:pt x="234" y="134"/>
                    </a:cubicBezTo>
                    <a:lnTo>
                      <a:pt x="234" y="201"/>
                    </a:lnTo>
                    <a:cubicBezTo>
                      <a:pt x="200" y="234"/>
                      <a:pt x="167" y="301"/>
                      <a:pt x="167" y="334"/>
                    </a:cubicBezTo>
                    <a:lnTo>
                      <a:pt x="167" y="534"/>
                    </a:lnTo>
                    <a:cubicBezTo>
                      <a:pt x="167" y="467"/>
                      <a:pt x="167" y="367"/>
                      <a:pt x="100" y="301"/>
                    </a:cubicBezTo>
                    <a:lnTo>
                      <a:pt x="0" y="1168"/>
                    </a:lnTo>
                    <a:lnTo>
                      <a:pt x="33" y="1201"/>
                    </a:lnTo>
                    <a:lnTo>
                      <a:pt x="33" y="1368"/>
                    </a:lnTo>
                    <a:cubicBezTo>
                      <a:pt x="33" y="1385"/>
                      <a:pt x="83" y="1393"/>
                      <a:pt x="133" y="1393"/>
                    </a:cubicBezTo>
                    <a:cubicBezTo>
                      <a:pt x="184" y="1393"/>
                      <a:pt x="234" y="1385"/>
                      <a:pt x="234" y="1368"/>
                    </a:cubicBezTo>
                    <a:lnTo>
                      <a:pt x="334" y="1368"/>
                    </a:lnTo>
                    <a:lnTo>
                      <a:pt x="334" y="1635"/>
                    </a:lnTo>
                    <a:cubicBezTo>
                      <a:pt x="334" y="1652"/>
                      <a:pt x="392" y="1660"/>
                      <a:pt x="450" y="1660"/>
                    </a:cubicBezTo>
                    <a:cubicBezTo>
                      <a:pt x="509" y="1660"/>
                      <a:pt x="567" y="1652"/>
                      <a:pt x="567" y="1635"/>
                    </a:cubicBezTo>
                    <a:lnTo>
                      <a:pt x="567" y="1535"/>
                    </a:lnTo>
                    <a:cubicBezTo>
                      <a:pt x="567" y="1551"/>
                      <a:pt x="634" y="1560"/>
                      <a:pt x="701" y="1560"/>
                    </a:cubicBezTo>
                    <a:cubicBezTo>
                      <a:pt x="767" y="1560"/>
                      <a:pt x="834" y="1551"/>
                      <a:pt x="834" y="1535"/>
                    </a:cubicBezTo>
                    <a:lnTo>
                      <a:pt x="834" y="1368"/>
                    </a:lnTo>
                    <a:cubicBezTo>
                      <a:pt x="901" y="1368"/>
                      <a:pt x="1001" y="1368"/>
                      <a:pt x="1001" y="1335"/>
                    </a:cubicBezTo>
                    <a:lnTo>
                      <a:pt x="1001" y="1135"/>
                    </a:lnTo>
                    <a:cubicBezTo>
                      <a:pt x="916" y="1198"/>
                      <a:pt x="899" y="1221"/>
                      <a:pt x="897" y="1221"/>
                    </a:cubicBezTo>
                    <a:cubicBezTo>
                      <a:pt x="896" y="1221"/>
                      <a:pt x="901" y="1213"/>
                      <a:pt x="901" y="1201"/>
                    </a:cubicBezTo>
                    <a:cubicBezTo>
                      <a:pt x="867" y="1001"/>
                      <a:pt x="867" y="834"/>
                      <a:pt x="834" y="634"/>
                    </a:cubicBezTo>
                    <a:lnTo>
                      <a:pt x="834" y="534"/>
                    </a:lnTo>
                    <a:lnTo>
                      <a:pt x="834" y="501"/>
                    </a:lnTo>
                    <a:cubicBezTo>
                      <a:pt x="834" y="401"/>
                      <a:pt x="767" y="367"/>
                      <a:pt x="767" y="301"/>
                    </a:cubicBezTo>
                    <a:cubicBezTo>
                      <a:pt x="767" y="401"/>
                      <a:pt x="734" y="534"/>
                      <a:pt x="734" y="668"/>
                    </a:cubicBezTo>
                    <a:lnTo>
                      <a:pt x="701" y="701"/>
                    </a:lnTo>
                    <a:lnTo>
                      <a:pt x="701" y="67"/>
                    </a:lnTo>
                    <a:cubicBezTo>
                      <a:pt x="701" y="34"/>
                      <a:pt x="500" y="34"/>
                      <a:pt x="500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95" name="Google Shape;5595;p44"/>
              <p:cNvSpPr/>
              <p:nvPr/>
            </p:nvSpPr>
            <p:spPr>
              <a:xfrm>
                <a:off x="-4278365" y="4787302"/>
                <a:ext cx="71802" cy="234297"/>
              </a:xfrm>
              <a:custGeom>
                <a:avLst/>
                <a:gdLst/>
                <a:ahLst/>
                <a:cxnLst/>
                <a:rect l="l" t="t" r="r" b="b"/>
                <a:pathLst>
                  <a:path w="1068" h="3485" extrusionOk="0">
                    <a:moveTo>
                      <a:pt x="634" y="1"/>
                    </a:moveTo>
                    <a:lnTo>
                      <a:pt x="634" y="201"/>
                    </a:lnTo>
                    <a:lnTo>
                      <a:pt x="601" y="201"/>
                    </a:lnTo>
                    <a:lnTo>
                      <a:pt x="601" y="34"/>
                    </a:lnTo>
                    <a:cubicBezTo>
                      <a:pt x="601" y="101"/>
                      <a:pt x="367" y="101"/>
                      <a:pt x="367" y="134"/>
                    </a:cubicBezTo>
                    <a:lnTo>
                      <a:pt x="367" y="201"/>
                    </a:lnTo>
                    <a:cubicBezTo>
                      <a:pt x="334" y="267"/>
                      <a:pt x="300" y="301"/>
                      <a:pt x="300" y="334"/>
                    </a:cubicBezTo>
                    <a:lnTo>
                      <a:pt x="300" y="634"/>
                    </a:lnTo>
                    <a:cubicBezTo>
                      <a:pt x="300" y="634"/>
                      <a:pt x="300" y="601"/>
                      <a:pt x="267" y="601"/>
                    </a:cubicBezTo>
                    <a:lnTo>
                      <a:pt x="267" y="301"/>
                    </a:lnTo>
                    <a:cubicBezTo>
                      <a:pt x="267" y="367"/>
                      <a:pt x="200" y="468"/>
                      <a:pt x="200" y="534"/>
                    </a:cubicBezTo>
                    <a:cubicBezTo>
                      <a:pt x="134" y="1335"/>
                      <a:pt x="100" y="2135"/>
                      <a:pt x="0" y="2969"/>
                    </a:cubicBezTo>
                    <a:lnTo>
                      <a:pt x="34" y="2969"/>
                    </a:lnTo>
                    <a:lnTo>
                      <a:pt x="34" y="3136"/>
                    </a:lnTo>
                    <a:lnTo>
                      <a:pt x="300" y="3169"/>
                    </a:lnTo>
                    <a:lnTo>
                      <a:pt x="367" y="3169"/>
                    </a:lnTo>
                    <a:lnTo>
                      <a:pt x="367" y="3470"/>
                    </a:lnTo>
                    <a:cubicBezTo>
                      <a:pt x="367" y="3470"/>
                      <a:pt x="486" y="3484"/>
                      <a:pt x="565" y="3484"/>
                    </a:cubicBezTo>
                    <a:cubicBezTo>
                      <a:pt x="604" y="3484"/>
                      <a:pt x="634" y="3481"/>
                      <a:pt x="634" y="3470"/>
                    </a:cubicBezTo>
                    <a:lnTo>
                      <a:pt x="634" y="3436"/>
                    </a:lnTo>
                    <a:cubicBezTo>
                      <a:pt x="634" y="3436"/>
                      <a:pt x="753" y="3451"/>
                      <a:pt x="832" y="3451"/>
                    </a:cubicBezTo>
                    <a:cubicBezTo>
                      <a:pt x="871" y="3451"/>
                      <a:pt x="901" y="3447"/>
                      <a:pt x="901" y="3436"/>
                    </a:cubicBezTo>
                    <a:lnTo>
                      <a:pt x="901" y="3270"/>
                    </a:lnTo>
                    <a:lnTo>
                      <a:pt x="1001" y="3270"/>
                    </a:lnTo>
                    <a:lnTo>
                      <a:pt x="1001" y="3036"/>
                    </a:lnTo>
                    <a:lnTo>
                      <a:pt x="1068" y="3036"/>
                    </a:lnTo>
                    <a:cubicBezTo>
                      <a:pt x="934" y="2436"/>
                      <a:pt x="934" y="1802"/>
                      <a:pt x="934" y="1168"/>
                    </a:cubicBezTo>
                    <a:lnTo>
                      <a:pt x="934" y="601"/>
                    </a:lnTo>
                    <a:cubicBezTo>
                      <a:pt x="934" y="501"/>
                      <a:pt x="901" y="434"/>
                      <a:pt x="901" y="334"/>
                    </a:cubicBezTo>
                    <a:cubicBezTo>
                      <a:pt x="901" y="468"/>
                      <a:pt x="901" y="601"/>
                      <a:pt x="834" y="668"/>
                    </a:cubicBezTo>
                    <a:cubicBezTo>
                      <a:pt x="815" y="687"/>
                      <a:pt x="807" y="695"/>
                      <a:pt x="803" y="711"/>
                    </a:cubicBezTo>
                    <a:lnTo>
                      <a:pt x="803" y="711"/>
                    </a:lnTo>
                    <a:cubicBezTo>
                      <a:pt x="811" y="510"/>
                      <a:pt x="834" y="294"/>
                      <a:pt x="834" y="101"/>
                    </a:cubicBezTo>
                    <a:cubicBezTo>
                      <a:pt x="834" y="101"/>
                      <a:pt x="634" y="34"/>
                      <a:pt x="634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96" name="Google Shape;5596;p44"/>
              <p:cNvSpPr/>
              <p:nvPr/>
            </p:nvSpPr>
            <p:spPr>
              <a:xfrm>
                <a:off x="-4092273" y="4999904"/>
                <a:ext cx="67364" cy="149183"/>
              </a:xfrm>
              <a:custGeom>
                <a:avLst/>
                <a:gdLst/>
                <a:ahLst/>
                <a:cxnLst/>
                <a:rect l="l" t="t" r="r" b="b"/>
                <a:pathLst>
                  <a:path w="1002" h="2219" extrusionOk="0">
                    <a:moveTo>
                      <a:pt x="501" y="0"/>
                    </a:moveTo>
                    <a:lnTo>
                      <a:pt x="501" y="234"/>
                    </a:lnTo>
                    <a:lnTo>
                      <a:pt x="435" y="234"/>
                    </a:lnTo>
                    <a:lnTo>
                      <a:pt x="435" y="67"/>
                    </a:lnTo>
                    <a:cubicBezTo>
                      <a:pt x="435" y="101"/>
                      <a:pt x="234" y="101"/>
                      <a:pt x="234" y="134"/>
                    </a:cubicBezTo>
                    <a:lnTo>
                      <a:pt x="234" y="234"/>
                    </a:lnTo>
                    <a:cubicBezTo>
                      <a:pt x="201" y="267"/>
                      <a:pt x="168" y="301"/>
                      <a:pt x="168" y="334"/>
                    </a:cubicBezTo>
                    <a:lnTo>
                      <a:pt x="168" y="634"/>
                    </a:lnTo>
                    <a:cubicBezTo>
                      <a:pt x="168" y="501"/>
                      <a:pt x="168" y="434"/>
                      <a:pt x="101" y="301"/>
                    </a:cubicBezTo>
                    <a:cubicBezTo>
                      <a:pt x="101" y="401"/>
                      <a:pt x="68" y="467"/>
                      <a:pt x="68" y="568"/>
                    </a:cubicBezTo>
                    <a:cubicBezTo>
                      <a:pt x="34" y="934"/>
                      <a:pt x="1" y="1335"/>
                      <a:pt x="1" y="1735"/>
                    </a:cubicBezTo>
                    <a:lnTo>
                      <a:pt x="34" y="1735"/>
                    </a:lnTo>
                    <a:lnTo>
                      <a:pt x="34" y="1902"/>
                    </a:lnTo>
                    <a:cubicBezTo>
                      <a:pt x="34" y="1918"/>
                      <a:pt x="93" y="1927"/>
                      <a:pt x="151" y="1927"/>
                    </a:cubicBezTo>
                    <a:cubicBezTo>
                      <a:pt x="209" y="1927"/>
                      <a:pt x="268" y="1918"/>
                      <a:pt x="268" y="1902"/>
                    </a:cubicBezTo>
                    <a:lnTo>
                      <a:pt x="334" y="1902"/>
                    </a:lnTo>
                    <a:lnTo>
                      <a:pt x="334" y="2169"/>
                    </a:lnTo>
                    <a:cubicBezTo>
                      <a:pt x="334" y="2202"/>
                      <a:pt x="393" y="2219"/>
                      <a:pt x="451" y="2219"/>
                    </a:cubicBezTo>
                    <a:cubicBezTo>
                      <a:pt x="510" y="2219"/>
                      <a:pt x="568" y="2202"/>
                      <a:pt x="568" y="2169"/>
                    </a:cubicBezTo>
                    <a:lnTo>
                      <a:pt x="568" y="2102"/>
                    </a:lnTo>
                    <a:cubicBezTo>
                      <a:pt x="568" y="2119"/>
                      <a:pt x="635" y="2127"/>
                      <a:pt x="701" y="2127"/>
                    </a:cubicBezTo>
                    <a:cubicBezTo>
                      <a:pt x="768" y="2127"/>
                      <a:pt x="835" y="2119"/>
                      <a:pt x="835" y="2102"/>
                    </a:cubicBezTo>
                    <a:lnTo>
                      <a:pt x="835" y="1935"/>
                    </a:lnTo>
                    <a:cubicBezTo>
                      <a:pt x="902" y="1935"/>
                      <a:pt x="1002" y="1935"/>
                      <a:pt x="1002" y="1902"/>
                    </a:cubicBezTo>
                    <a:lnTo>
                      <a:pt x="1002" y="1668"/>
                    </a:lnTo>
                    <a:cubicBezTo>
                      <a:pt x="931" y="1739"/>
                      <a:pt x="907" y="1772"/>
                      <a:pt x="900" y="1788"/>
                    </a:cubicBezTo>
                    <a:lnTo>
                      <a:pt x="900" y="1788"/>
                    </a:lnTo>
                    <a:cubicBezTo>
                      <a:pt x="868" y="1460"/>
                      <a:pt x="868" y="1163"/>
                      <a:pt x="835" y="834"/>
                    </a:cubicBezTo>
                    <a:lnTo>
                      <a:pt x="835" y="634"/>
                    </a:lnTo>
                    <a:lnTo>
                      <a:pt x="835" y="601"/>
                    </a:lnTo>
                    <a:cubicBezTo>
                      <a:pt x="835" y="501"/>
                      <a:pt x="768" y="434"/>
                      <a:pt x="768" y="334"/>
                    </a:cubicBezTo>
                    <a:cubicBezTo>
                      <a:pt x="768" y="467"/>
                      <a:pt x="768" y="601"/>
                      <a:pt x="735" y="668"/>
                    </a:cubicBezTo>
                    <a:lnTo>
                      <a:pt x="701" y="734"/>
                    </a:lnTo>
                    <a:lnTo>
                      <a:pt x="701" y="101"/>
                    </a:lnTo>
                    <a:cubicBezTo>
                      <a:pt x="701" y="34"/>
                      <a:pt x="501" y="34"/>
                      <a:pt x="50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97" name="Google Shape;5597;p44"/>
              <p:cNvSpPr/>
              <p:nvPr/>
            </p:nvSpPr>
            <p:spPr>
              <a:xfrm>
                <a:off x="-3980133" y="4778361"/>
                <a:ext cx="67364" cy="197387"/>
              </a:xfrm>
              <a:custGeom>
                <a:avLst/>
                <a:gdLst/>
                <a:ahLst/>
                <a:cxnLst/>
                <a:rect l="l" t="t" r="r" b="b"/>
                <a:pathLst>
                  <a:path w="1002" h="2936" extrusionOk="0">
                    <a:moveTo>
                      <a:pt x="434" y="0"/>
                    </a:moveTo>
                    <a:lnTo>
                      <a:pt x="434" y="234"/>
                    </a:lnTo>
                    <a:lnTo>
                      <a:pt x="401" y="234"/>
                    </a:lnTo>
                    <a:lnTo>
                      <a:pt x="401" y="67"/>
                    </a:lnTo>
                    <a:cubicBezTo>
                      <a:pt x="401" y="100"/>
                      <a:pt x="201" y="100"/>
                      <a:pt x="201" y="134"/>
                    </a:cubicBezTo>
                    <a:lnTo>
                      <a:pt x="201" y="234"/>
                    </a:lnTo>
                    <a:cubicBezTo>
                      <a:pt x="168" y="267"/>
                      <a:pt x="101" y="300"/>
                      <a:pt x="101" y="334"/>
                    </a:cubicBezTo>
                    <a:lnTo>
                      <a:pt x="101" y="300"/>
                    </a:lnTo>
                    <a:cubicBezTo>
                      <a:pt x="101" y="367"/>
                      <a:pt x="101" y="434"/>
                      <a:pt x="67" y="500"/>
                    </a:cubicBezTo>
                    <a:lnTo>
                      <a:pt x="67" y="567"/>
                    </a:lnTo>
                    <a:lnTo>
                      <a:pt x="1" y="2469"/>
                    </a:lnTo>
                    <a:lnTo>
                      <a:pt x="34" y="2469"/>
                    </a:lnTo>
                    <a:lnTo>
                      <a:pt x="34" y="2635"/>
                    </a:lnTo>
                    <a:cubicBezTo>
                      <a:pt x="34" y="2635"/>
                      <a:pt x="138" y="2650"/>
                      <a:pt x="207" y="2650"/>
                    </a:cubicBezTo>
                    <a:cubicBezTo>
                      <a:pt x="242" y="2650"/>
                      <a:pt x="268" y="2646"/>
                      <a:pt x="268" y="2635"/>
                    </a:cubicBezTo>
                    <a:lnTo>
                      <a:pt x="334" y="2635"/>
                    </a:lnTo>
                    <a:lnTo>
                      <a:pt x="334" y="2936"/>
                    </a:lnTo>
                    <a:lnTo>
                      <a:pt x="568" y="2936"/>
                    </a:lnTo>
                    <a:lnTo>
                      <a:pt x="568" y="2869"/>
                    </a:lnTo>
                    <a:lnTo>
                      <a:pt x="835" y="2869"/>
                    </a:lnTo>
                    <a:lnTo>
                      <a:pt x="835" y="2735"/>
                    </a:lnTo>
                    <a:lnTo>
                      <a:pt x="1001" y="2735"/>
                    </a:lnTo>
                    <a:lnTo>
                      <a:pt x="1001" y="2502"/>
                    </a:lnTo>
                    <a:lnTo>
                      <a:pt x="835" y="2469"/>
                    </a:lnTo>
                    <a:cubicBezTo>
                      <a:pt x="768" y="1968"/>
                      <a:pt x="768" y="1468"/>
                      <a:pt x="735" y="967"/>
                    </a:cubicBezTo>
                    <a:lnTo>
                      <a:pt x="735" y="567"/>
                    </a:lnTo>
                    <a:cubicBezTo>
                      <a:pt x="735" y="467"/>
                      <a:pt x="701" y="400"/>
                      <a:pt x="701" y="300"/>
                    </a:cubicBezTo>
                    <a:lnTo>
                      <a:pt x="701" y="634"/>
                    </a:lnTo>
                    <a:cubicBezTo>
                      <a:pt x="668" y="667"/>
                      <a:pt x="668" y="667"/>
                      <a:pt x="668" y="734"/>
                    </a:cubicBezTo>
                    <a:lnTo>
                      <a:pt x="668" y="100"/>
                    </a:lnTo>
                    <a:cubicBezTo>
                      <a:pt x="668" y="33"/>
                      <a:pt x="434" y="33"/>
                      <a:pt x="434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98" name="Google Shape;5598;p44"/>
              <p:cNvSpPr/>
              <p:nvPr/>
            </p:nvSpPr>
            <p:spPr>
              <a:xfrm>
                <a:off x="-3793974" y="4941616"/>
                <a:ext cx="76306" cy="199606"/>
              </a:xfrm>
              <a:custGeom>
                <a:avLst/>
                <a:gdLst/>
                <a:ahLst/>
                <a:cxnLst/>
                <a:rect l="l" t="t" r="r" b="b"/>
                <a:pathLst>
                  <a:path w="1135" h="2969" extrusionOk="0">
                    <a:moveTo>
                      <a:pt x="701" y="0"/>
                    </a:moveTo>
                    <a:cubicBezTo>
                      <a:pt x="701" y="67"/>
                      <a:pt x="701" y="134"/>
                      <a:pt x="634" y="200"/>
                    </a:cubicBezTo>
                    <a:lnTo>
                      <a:pt x="601" y="200"/>
                    </a:lnTo>
                    <a:lnTo>
                      <a:pt x="601" y="34"/>
                    </a:lnTo>
                    <a:cubicBezTo>
                      <a:pt x="601" y="100"/>
                      <a:pt x="401" y="100"/>
                      <a:pt x="401" y="134"/>
                    </a:cubicBezTo>
                    <a:lnTo>
                      <a:pt x="401" y="267"/>
                    </a:lnTo>
                    <a:lnTo>
                      <a:pt x="301" y="334"/>
                    </a:lnTo>
                    <a:cubicBezTo>
                      <a:pt x="301" y="434"/>
                      <a:pt x="301" y="467"/>
                      <a:pt x="267" y="534"/>
                    </a:cubicBezTo>
                    <a:lnTo>
                      <a:pt x="267" y="300"/>
                    </a:lnTo>
                    <a:cubicBezTo>
                      <a:pt x="67" y="1001"/>
                      <a:pt x="0" y="1735"/>
                      <a:pt x="134" y="2469"/>
                    </a:cubicBezTo>
                    <a:cubicBezTo>
                      <a:pt x="134" y="2535"/>
                      <a:pt x="134" y="2569"/>
                      <a:pt x="167" y="2669"/>
                    </a:cubicBezTo>
                    <a:cubicBezTo>
                      <a:pt x="167" y="2680"/>
                      <a:pt x="197" y="2684"/>
                      <a:pt x="236" y="2684"/>
                    </a:cubicBezTo>
                    <a:cubicBezTo>
                      <a:pt x="315" y="2684"/>
                      <a:pt x="434" y="2669"/>
                      <a:pt x="434" y="2669"/>
                    </a:cubicBezTo>
                    <a:cubicBezTo>
                      <a:pt x="434" y="2735"/>
                      <a:pt x="434" y="2869"/>
                      <a:pt x="467" y="2969"/>
                    </a:cubicBezTo>
                    <a:lnTo>
                      <a:pt x="734" y="2969"/>
                    </a:lnTo>
                    <a:cubicBezTo>
                      <a:pt x="726" y="2912"/>
                      <a:pt x="720" y="2854"/>
                      <a:pt x="714" y="2797"/>
                    </a:cubicBezTo>
                    <a:lnTo>
                      <a:pt x="714" y="2797"/>
                    </a:lnTo>
                    <a:cubicBezTo>
                      <a:pt x="722" y="2832"/>
                      <a:pt x="728" y="2867"/>
                      <a:pt x="734" y="2902"/>
                    </a:cubicBezTo>
                    <a:lnTo>
                      <a:pt x="968" y="2902"/>
                    </a:lnTo>
                    <a:lnTo>
                      <a:pt x="968" y="2735"/>
                    </a:lnTo>
                    <a:lnTo>
                      <a:pt x="1135" y="2735"/>
                    </a:lnTo>
                    <a:cubicBezTo>
                      <a:pt x="1101" y="2669"/>
                      <a:pt x="1101" y="2602"/>
                      <a:pt x="1101" y="2502"/>
                    </a:cubicBezTo>
                    <a:lnTo>
                      <a:pt x="1135" y="2502"/>
                    </a:lnTo>
                    <a:cubicBezTo>
                      <a:pt x="1068" y="1935"/>
                      <a:pt x="1068" y="1301"/>
                      <a:pt x="1034" y="701"/>
                    </a:cubicBezTo>
                    <a:lnTo>
                      <a:pt x="1034" y="601"/>
                    </a:lnTo>
                    <a:cubicBezTo>
                      <a:pt x="1034" y="501"/>
                      <a:pt x="968" y="434"/>
                      <a:pt x="968" y="334"/>
                    </a:cubicBezTo>
                    <a:lnTo>
                      <a:pt x="834" y="834"/>
                    </a:lnTo>
                    <a:cubicBezTo>
                      <a:pt x="834" y="567"/>
                      <a:pt x="901" y="334"/>
                      <a:pt x="901" y="67"/>
                    </a:cubicBezTo>
                    <a:cubicBezTo>
                      <a:pt x="901" y="67"/>
                      <a:pt x="701" y="34"/>
                      <a:pt x="70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99" name="Google Shape;5599;p44"/>
              <p:cNvSpPr/>
              <p:nvPr/>
            </p:nvSpPr>
            <p:spPr>
              <a:xfrm>
                <a:off x="-3654942" y="4804819"/>
                <a:ext cx="67364" cy="181723"/>
              </a:xfrm>
              <a:custGeom>
                <a:avLst/>
                <a:gdLst/>
                <a:ahLst/>
                <a:cxnLst/>
                <a:rect l="l" t="t" r="r" b="b"/>
                <a:pathLst>
                  <a:path w="1002" h="2703" extrusionOk="0">
                    <a:moveTo>
                      <a:pt x="434" y="0"/>
                    </a:moveTo>
                    <a:lnTo>
                      <a:pt x="434" y="201"/>
                    </a:lnTo>
                    <a:lnTo>
                      <a:pt x="401" y="201"/>
                    </a:lnTo>
                    <a:lnTo>
                      <a:pt x="401" y="34"/>
                    </a:lnTo>
                    <a:cubicBezTo>
                      <a:pt x="401" y="100"/>
                      <a:pt x="201" y="100"/>
                      <a:pt x="201" y="134"/>
                    </a:cubicBezTo>
                    <a:lnTo>
                      <a:pt x="201" y="201"/>
                    </a:lnTo>
                    <a:cubicBezTo>
                      <a:pt x="167" y="267"/>
                      <a:pt x="101" y="301"/>
                      <a:pt x="101" y="334"/>
                    </a:cubicBezTo>
                    <a:lnTo>
                      <a:pt x="101" y="267"/>
                    </a:lnTo>
                    <a:cubicBezTo>
                      <a:pt x="101" y="334"/>
                      <a:pt x="67" y="434"/>
                      <a:pt x="67" y="501"/>
                    </a:cubicBezTo>
                    <a:cubicBezTo>
                      <a:pt x="34" y="1101"/>
                      <a:pt x="1" y="1668"/>
                      <a:pt x="1" y="2269"/>
                    </a:cubicBezTo>
                    <a:lnTo>
                      <a:pt x="34" y="2269"/>
                    </a:lnTo>
                    <a:lnTo>
                      <a:pt x="34" y="2435"/>
                    </a:lnTo>
                    <a:cubicBezTo>
                      <a:pt x="34" y="2435"/>
                      <a:pt x="153" y="2450"/>
                      <a:pt x="232" y="2450"/>
                    </a:cubicBezTo>
                    <a:cubicBezTo>
                      <a:pt x="271" y="2450"/>
                      <a:pt x="301" y="2447"/>
                      <a:pt x="301" y="2435"/>
                    </a:cubicBezTo>
                    <a:lnTo>
                      <a:pt x="334" y="2435"/>
                    </a:lnTo>
                    <a:lnTo>
                      <a:pt x="334" y="2702"/>
                    </a:lnTo>
                    <a:lnTo>
                      <a:pt x="568" y="2702"/>
                    </a:lnTo>
                    <a:lnTo>
                      <a:pt x="568" y="2669"/>
                    </a:lnTo>
                    <a:lnTo>
                      <a:pt x="834" y="2669"/>
                    </a:lnTo>
                    <a:lnTo>
                      <a:pt x="834" y="2502"/>
                    </a:lnTo>
                    <a:lnTo>
                      <a:pt x="1001" y="2502"/>
                    </a:lnTo>
                    <a:lnTo>
                      <a:pt x="1001" y="2302"/>
                    </a:lnTo>
                    <a:lnTo>
                      <a:pt x="834" y="2335"/>
                    </a:lnTo>
                    <a:cubicBezTo>
                      <a:pt x="801" y="1868"/>
                      <a:pt x="801" y="1435"/>
                      <a:pt x="734" y="968"/>
                    </a:cubicBezTo>
                    <a:lnTo>
                      <a:pt x="734" y="601"/>
                    </a:lnTo>
                    <a:cubicBezTo>
                      <a:pt x="734" y="501"/>
                      <a:pt x="701" y="434"/>
                      <a:pt x="701" y="334"/>
                    </a:cubicBezTo>
                    <a:lnTo>
                      <a:pt x="701" y="668"/>
                    </a:lnTo>
                    <a:lnTo>
                      <a:pt x="668" y="701"/>
                    </a:lnTo>
                    <a:lnTo>
                      <a:pt x="668" y="100"/>
                    </a:lnTo>
                    <a:cubicBezTo>
                      <a:pt x="668" y="34"/>
                      <a:pt x="434" y="34"/>
                      <a:pt x="434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00" name="Google Shape;5600;p44"/>
              <p:cNvSpPr/>
              <p:nvPr/>
            </p:nvSpPr>
            <p:spPr>
              <a:xfrm>
                <a:off x="-3493456" y="5020089"/>
                <a:ext cx="74087" cy="130157"/>
              </a:xfrm>
              <a:custGeom>
                <a:avLst/>
                <a:gdLst/>
                <a:ahLst/>
                <a:cxnLst/>
                <a:rect l="l" t="t" r="r" b="b"/>
                <a:pathLst>
                  <a:path w="1102" h="1936" extrusionOk="0">
                    <a:moveTo>
                      <a:pt x="701" y="1"/>
                    </a:moveTo>
                    <a:cubicBezTo>
                      <a:pt x="701" y="101"/>
                      <a:pt x="701" y="134"/>
                      <a:pt x="667" y="201"/>
                    </a:cubicBezTo>
                    <a:lnTo>
                      <a:pt x="634" y="201"/>
                    </a:lnTo>
                    <a:lnTo>
                      <a:pt x="634" y="67"/>
                    </a:lnTo>
                    <a:cubicBezTo>
                      <a:pt x="634" y="101"/>
                      <a:pt x="434" y="101"/>
                      <a:pt x="434" y="134"/>
                    </a:cubicBezTo>
                    <a:cubicBezTo>
                      <a:pt x="434" y="167"/>
                      <a:pt x="434" y="201"/>
                      <a:pt x="367" y="268"/>
                    </a:cubicBezTo>
                    <a:lnTo>
                      <a:pt x="300" y="334"/>
                    </a:lnTo>
                    <a:cubicBezTo>
                      <a:pt x="300" y="401"/>
                      <a:pt x="267" y="434"/>
                      <a:pt x="267" y="434"/>
                    </a:cubicBezTo>
                    <a:lnTo>
                      <a:pt x="267" y="301"/>
                    </a:lnTo>
                    <a:cubicBezTo>
                      <a:pt x="34" y="668"/>
                      <a:pt x="0" y="1035"/>
                      <a:pt x="100" y="1435"/>
                    </a:cubicBezTo>
                    <a:lnTo>
                      <a:pt x="100" y="1635"/>
                    </a:lnTo>
                    <a:lnTo>
                      <a:pt x="334" y="1669"/>
                    </a:lnTo>
                    <a:lnTo>
                      <a:pt x="334" y="1635"/>
                    </a:lnTo>
                    <a:lnTo>
                      <a:pt x="367" y="1635"/>
                    </a:lnTo>
                    <a:lnTo>
                      <a:pt x="367" y="1935"/>
                    </a:lnTo>
                    <a:lnTo>
                      <a:pt x="634" y="1935"/>
                    </a:lnTo>
                    <a:lnTo>
                      <a:pt x="634" y="1869"/>
                    </a:lnTo>
                    <a:lnTo>
                      <a:pt x="901" y="1869"/>
                    </a:lnTo>
                    <a:lnTo>
                      <a:pt x="901" y="1669"/>
                    </a:lnTo>
                    <a:lnTo>
                      <a:pt x="1034" y="1669"/>
                    </a:lnTo>
                    <a:lnTo>
                      <a:pt x="1034" y="1468"/>
                    </a:lnTo>
                    <a:lnTo>
                      <a:pt x="1101" y="1502"/>
                    </a:lnTo>
                    <a:cubicBezTo>
                      <a:pt x="1101" y="1268"/>
                      <a:pt x="1034" y="1001"/>
                      <a:pt x="1034" y="735"/>
                    </a:cubicBezTo>
                    <a:lnTo>
                      <a:pt x="1034" y="601"/>
                    </a:lnTo>
                    <a:cubicBezTo>
                      <a:pt x="1034" y="501"/>
                      <a:pt x="1001" y="434"/>
                      <a:pt x="1001" y="334"/>
                    </a:cubicBezTo>
                    <a:lnTo>
                      <a:pt x="868" y="701"/>
                    </a:lnTo>
                    <a:cubicBezTo>
                      <a:pt x="868" y="501"/>
                      <a:pt x="868" y="301"/>
                      <a:pt x="934" y="101"/>
                    </a:cubicBezTo>
                    <a:cubicBezTo>
                      <a:pt x="934" y="101"/>
                      <a:pt x="701" y="34"/>
                      <a:pt x="701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01" name="Google Shape;5601;p44"/>
              <p:cNvSpPr/>
              <p:nvPr/>
            </p:nvSpPr>
            <p:spPr>
              <a:xfrm>
                <a:off x="-3358929" y="4840720"/>
                <a:ext cx="69583" cy="178227"/>
              </a:xfrm>
              <a:custGeom>
                <a:avLst/>
                <a:gdLst/>
                <a:ahLst/>
                <a:cxnLst/>
                <a:rect l="l" t="t" r="r" b="b"/>
                <a:pathLst>
                  <a:path w="1035" h="2651" extrusionOk="0">
                    <a:moveTo>
                      <a:pt x="634" y="0"/>
                    </a:moveTo>
                    <a:lnTo>
                      <a:pt x="634" y="200"/>
                    </a:lnTo>
                    <a:lnTo>
                      <a:pt x="601" y="200"/>
                    </a:lnTo>
                    <a:lnTo>
                      <a:pt x="601" y="33"/>
                    </a:lnTo>
                    <a:cubicBezTo>
                      <a:pt x="601" y="100"/>
                      <a:pt x="368" y="100"/>
                      <a:pt x="368" y="134"/>
                    </a:cubicBezTo>
                    <a:lnTo>
                      <a:pt x="368" y="200"/>
                    </a:lnTo>
                    <a:cubicBezTo>
                      <a:pt x="334" y="267"/>
                      <a:pt x="301" y="300"/>
                      <a:pt x="301" y="334"/>
                    </a:cubicBezTo>
                    <a:cubicBezTo>
                      <a:pt x="301" y="434"/>
                      <a:pt x="301" y="500"/>
                      <a:pt x="268" y="601"/>
                    </a:cubicBezTo>
                    <a:lnTo>
                      <a:pt x="268" y="534"/>
                    </a:lnTo>
                    <a:lnTo>
                      <a:pt x="268" y="300"/>
                    </a:lnTo>
                    <a:cubicBezTo>
                      <a:pt x="167" y="934"/>
                      <a:pt x="101" y="1501"/>
                      <a:pt x="1" y="2135"/>
                    </a:cubicBezTo>
                    <a:lnTo>
                      <a:pt x="34" y="2135"/>
                    </a:lnTo>
                    <a:lnTo>
                      <a:pt x="34" y="2302"/>
                    </a:lnTo>
                    <a:cubicBezTo>
                      <a:pt x="34" y="2335"/>
                      <a:pt x="301" y="2335"/>
                      <a:pt x="301" y="2335"/>
                    </a:cubicBezTo>
                    <a:lnTo>
                      <a:pt x="368" y="2335"/>
                    </a:lnTo>
                    <a:lnTo>
                      <a:pt x="368" y="2635"/>
                    </a:lnTo>
                    <a:cubicBezTo>
                      <a:pt x="368" y="2635"/>
                      <a:pt x="486" y="2650"/>
                      <a:pt x="565" y="2650"/>
                    </a:cubicBezTo>
                    <a:cubicBezTo>
                      <a:pt x="605" y="2650"/>
                      <a:pt x="634" y="2646"/>
                      <a:pt x="634" y="2635"/>
                    </a:cubicBezTo>
                    <a:lnTo>
                      <a:pt x="634" y="2602"/>
                    </a:lnTo>
                    <a:cubicBezTo>
                      <a:pt x="634" y="2602"/>
                      <a:pt x="738" y="2617"/>
                      <a:pt x="807" y="2617"/>
                    </a:cubicBezTo>
                    <a:cubicBezTo>
                      <a:pt x="842" y="2617"/>
                      <a:pt x="868" y="2613"/>
                      <a:pt x="868" y="2602"/>
                    </a:cubicBezTo>
                    <a:lnTo>
                      <a:pt x="868" y="2368"/>
                    </a:lnTo>
                    <a:lnTo>
                      <a:pt x="1001" y="2368"/>
                    </a:lnTo>
                    <a:lnTo>
                      <a:pt x="1001" y="2168"/>
                    </a:lnTo>
                    <a:lnTo>
                      <a:pt x="1035" y="2168"/>
                    </a:lnTo>
                    <a:cubicBezTo>
                      <a:pt x="968" y="1835"/>
                      <a:pt x="968" y="1468"/>
                      <a:pt x="968" y="1101"/>
                    </a:cubicBezTo>
                    <a:lnTo>
                      <a:pt x="968" y="567"/>
                    </a:lnTo>
                    <a:cubicBezTo>
                      <a:pt x="968" y="467"/>
                      <a:pt x="935" y="400"/>
                      <a:pt x="935" y="300"/>
                    </a:cubicBezTo>
                    <a:cubicBezTo>
                      <a:pt x="935" y="434"/>
                      <a:pt x="868" y="567"/>
                      <a:pt x="868" y="667"/>
                    </a:cubicBezTo>
                    <a:cubicBezTo>
                      <a:pt x="835" y="734"/>
                      <a:pt x="835" y="734"/>
                      <a:pt x="835" y="767"/>
                    </a:cubicBezTo>
                    <a:lnTo>
                      <a:pt x="835" y="834"/>
                    </a:lnTo>
                    <a:lnTo>
                      <a:pt x="801" y="834"/>
                    </a:lnTo>
                    <a:cubicBezTo>
                      <a:pt x="801" y="601"/>
                      <a:pt x="835" y="334"/>
                      <a:pt x="835" y="100"/>
                    </a:cubicBezTo>
                    <a:cubicBezTo>
                      <a:pt x="835" y="100"/>
                      <a:pt x="634" y="33"/>
                      <a:pt x="634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02" name="Google Shape;5602;p44"/>
              <p:cNvSpPr/>
              <p:nvPr/>
            </p:nvSpPr>
            <p:spPr>
              <a:xfrm>
                <a:off x="-3201947" y="5002139"/>
                <a:ext cx="67364" cy="125115"/>
              </a:xfrm>
              <a:custGeom>
                <a:avLst/>
                <a:gdLst/>
                <a:ahLst/>
                <a:cxnLst/>
                <a:rect l="l" t="t" r="r" b="b"/>
                <a:pathLst>
                  <a:path w="1002" h="1861" extrusionOk="0">
                    <a:moveTo>
                      <a:pt x="501" y="1"/>
                    </a:moveTo>
                    <a:lnTo>
                      <a:pt x="501" y="201"/>
                    </a:lnTo>
                    <a:lnTo>
                      <a:pt x="468" y="201"/>
                    </a:lnTo>
                    <a:lnTo>
                      <a:pt x="468" y="34"/>
                    </a:lnTo>
                    <a:cubicBezTo>
                      <a:pt x="468" y="68"/>
                      <a:pt x="268" y="68"/>
                      <a:pt x="268" y="101"/>
                    </a:cubicBezTo>
                    <a:lnTo>
                      <a:pt x="268" y="201"/>
                    </a:lnTo>
                    <a:cubicBezTo>
                      <a:pt x="201" y="234"/>
                      <a:pt x="167" y="268"/>
                      <a:pt x="167" y="334"/>
                    </a:cubicBezTo>
                    <a:lnTo>
                      <a:pt x="167" y="568"/>
                    </a:lnTo>
                    <a:lnTo>
                      <a:pt x="134" y="268"/>
                    </a:lnTo>
                    <a:cubicBezTo>
                      <a:pt x="101" y="668"/>
                      <a:pt x="34" y="1002"/>
                      <a:pt x="1" y="1368"/>
                    </a:cubicBezTo>
                    <a:lnTo>
                      <a:pt x="34" y="1368"/>
                    </a:lnTo>
                    <a:lnTo>
                      <a:pt x="34" y="1535"/>
                    </a:lnTo>
                    <a:cubicBezTo>
                      <a:pt x="34" y="1552"/>
                      <a:pt x="92" y="1560"/>
                      <a:pt x="155" y="1560"/>
                    </a:cubicBezTo>
                    <a:cubicBezTo>
                      <a:pt x="218" y="1560"/>
                      <a:pt x="284" y="1552"/>
                      <a:pt x="301" y="1535"/>
                    </a:cubicBezTo>
                    <a:lnTo>
                      <a:pt x="334" y="1535"/>
                    </a:lnTo>
                    <a:lnTo>
                      <a:pt x="334" y="1835"/>
                    </a:lnTo>
                    <a:cubicBezTo>
                      <a:pt x="334" y="1852"/>
                      <a:pt x="401" y="1860"/>
                      <a:pt x="468" y="1860"/>
                    </a:cubicBezTo>
                    <a:cubicBezTo>
                      <a:pt x="534" y="1860"/>
                      <a:pt x="601" y="1852"/>
                      <a:pt x="601" y="1835"/>
                    </a:cubicBezTo>
                    <a:lnTo>
                      <a:pt x="601" y="1735"/>
                    </a:lnTo>
                    <a:cubicBezTo>
                      <a:pt x="601" y="1752"/>
                      <a:pt x="659" y="1760"/>
                      <a:pt x="718" y="1760"/>
                    </a:cubicBezTo>
                    <a:cubicBezTo>
                      <a:pt x="776" y="1760"/>
                      <a:pt x="835" y="1752"/>
                      <a:pt x="835" y="1735"/>
                    </a:cubicBezTo>
                    <a:lnTo>
                      <a:pt x="835" y="1569"/>
                    </a:lnTo>
                    <a:cubicBezTo>
                      <a:pt x="935" y="1569"/>
                      <a:pt x="1001" y="1569"/>
                      <a:pt x="1001" y="1535"/>
                    </a:cubicBezTo>
                    <a:lnTo>
                      <a:pt x="1001" y="1335"/>
                    </a:lnTo>
                    <a:cubicBezTo>
                      <a:pt x="962" y="1374"/>
                      <a:pt x="946" y="1390"/>
                      <a:pt x="939" y="1390"/>
                    </a:cubicBezTo>
                    <a:cubicBezTo>
                      <a:pt x="935" y="1390"/>
                      <a:pt x="935" y="1382"/>
                      <a:pt x="935" y="1368"/>
                    </a:cubicBezTo>
                    <a:cubicBezTo>
                      <a:pt x="868" y="1168"/>
                      <a:pt x="868" y="901"/>
                      <a:pt x="835" y="701"/>
                    </a:cubicBezTo>
                    <a:lnTo>
                      <a:pt x="835" y="568"/>
                    </a:lnTo>
                    <a:cubicBezTo>
                      <a:pt x="835" y="501"/>
                      <a:pt x="835" y="401"/>
                      <a:pt x="801" y="334"/>
                    </a:cubicBezTo>
                    <a:cubicBezTo>
                      <a:pt x="801" y="434"/>
                      <a:pt x="768" y="568"/>
                      <a:pt x="768" y="668"/>
                    </a:cubicBezTo>
                    <a:lnTo>
                      <a:pt x="701" y="701"/>
                    </a:lnTo>
                    <a:lnTo>
                      <a:pt x="701" y="68"/>
                    </a:lnTo>
                    <a:cubicBezTo>
                      <a:pt x="701" y="34"/>
                      <a:pt x="501" y="34"/>
                      <a:pt x="501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03" name="Google Shape;5603;p44"/>
              <p:cNvSpPr/>
              <p:nvPr/>
            </p:nvSpPr>
            <p:spPr>
              <a:xfrm>
                <a:off x="-3024796" y="4840720"/>
                <a:ext cx="69583" cy="166999"/>
              </a:xfrm>
              <a:custGeom>
                <a:avLst/>
                <a:gdLst/>
                <a:ahLst/>
                <a:cxnLst/>
                <a:rect l="l" t="t" r="r" b="b"/>
                <a:pathLst>
                  <a:path w="1035" h="2484" extrusionOk="0">
                    <a:moveTo>
                      <a:pt x="435" y="0"/>
                    </a:moveTo>
                    <a:cubicBezTo>
                      <a:pt x="435" y="100"/>
                      <a:pt x="435" y="134"/>
                      <a:pt x="468" y="234"/>
                    </a:cubicBezTo>
                    <a:lnTo>
                      <a:pt x="435" y="234"/>
                    </a:lnTo>
                    <a:cubicBezTo>
                      <a:pt x="435" y="167"/>
                      <a:pt x="435" y="100"/>
                      <a:pt x="368" y="67"/>
                    </a:cubicBezTo>
                    <a:lnTo>
                      <a:pt x="168" y="134"/>
                    </a:lnTo>
                    <a:lnTo>
                      <a:pt x="168" y="234"/>
                    </a:lnTo>
                    <a:cubicBezTo>
                      <a:pt x="134" y="267"/>
                      <a:pt x="34" y="300"/>
                      <a:pt x="101" y="334"/>
                    </a:cubicBezTo>
                    <a:lnTo>
                      <a:pt x="101" y="467"/>
                    </a:lnTo>
                    <a:cubicBezTo>
                      <a:pt x="101" y="434"/>
                      <a:pt x="34" y="334"/>
                      <a:pt x="34" y="300"/>
                    </a:cubicBezTo>
                    <a:cubicBezTo>
                      <a:pt x="34" y="400"/>
                      <a:pt x="1" y="467"/>
                      <a:pt x="1" y="567"/>
                    </a:cubicBezTo>
                    <a:lnTo>
                      <a:pt x="1" y="2002"/>
                    </a:lnTo>
                    <a:lnTo>
                      <a:pt x="34" y="2002"/>
                    </a:lnTo>
                    <a:lnTo>
                      <a:pt x="34" y="2168"/>
                    </a:lnTo>
                    <a:lnTo>
                      <a:pt x="334" y="2168"/>
                    </a:lnTo>
                    <a:lnTo>
                      <a:pt x="334" y="2469"/>
                    </a:lnTo>
                    <a:cubicBezTo>
                      <a:pt x="334" y="2480"/>
                      <a:pt x="364" y="2483"/>
                      <a:pt x="404" y="2483"/>
                    </a:cubicBezTo>
                    <a:cubicBezTo>
                      <a:pt x="483" y="2483"/>
                      <a:pt x="601" y="2469"/>
                      <a:pt x="601" y="2469"/>
                    </a:cubicBezTo>
                    <a:cubicBezTo>
                      <a:pt x="601" y="2480"/>
                      <a:pt x="627" y="2483"/>
                      <a:pt x="662" y="2483"/>
                    </a:cubicBezTo>
                    <a:cubicBezTo>
                      <a:pt x="731" y="2483"/>
                      <a:pt x="835" y="2469"/>
                      <a:pt x="835" y="2469"/>
                    </a:cubicBezTo>
                    <a:lnTo>
                      <a:pt x="835" y="2302"/>
                    </a:lnTo>
                    <a:cubicBezTo>
                      <a:pt x="935" y="2302"/>
                      <a:pt x="1002" y="2302"/>
                      <a:pt x="1002" y="2268"/>
                    </a:cubicBezTo>
                    <a:lnTo>
                      <a:pt x="1002" y="2068"/>
                    </a:lnTo>
                    <a:lnTo>
                      <a:pt x="1035" y="2068"/>
                    </a:lnTo>
                    <a:cubicBezTo>
                      <a:pt x="1002" y="1401"/>
                      <a:pt x="935" y="834"/>
                      <a:pt x="701" y="300"/>
                    </a:cubicBezTo>
                    <a:lnTo>
                      <a:pt x="701" y="601"/>
                    </a:lnTo>
                    <a:cubicBezTo>
                      <a:pt x="701" y="434"/>
                      <a:pt x="668" y="234"/>
                      <a:pt x="635" y="67"/>
                    </a:cubicBezTo>
                    <a:cubicBezTo>
                      <a:pt x="635" y="0"/>
                      <a:pt x="435" y="0"/>
                      <a:pt x="435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04" name="Google Shape;5604;p44"/>
              <p:cNvSpPr/>
              <p:nvPr/>
            </p:nvSpPr>
            <p:spPr>
              <a:xfrm>
                <a:off x="-2856587" y="5002139"/>
                <a:ext cx="67364" cy="112207"/>
              </a:xfrm>
              <a:custGeom>
                <a:avLst/>
                <a:gdLst/>
                <a:ahLst/>
                <a:cxnLst/>
                <a:rect l="l" t="t" r="r" b="b"/>
                <a:pathLst>
                  <a:path w="1002" h="1669" extrusionOk="0">
                    <a:moveTo>
                      <a:pt x="501" y="1"/>
                    </a:moveTo>
                    <a:lnTo>
                      <a:pt x="501" y="201"/>
                    </a:lnTo>
                    <a:lnTo>
                      <a:pt x="468" y="201"/>
                    </a:lnTo>
                    <a:lnTo>
                      <a:pt x="468" y="34"/>
                    </a:lnTo>
                    <a:cubicBezTo>
                      <a:pt x="468" y="68"/>
                      <a:pt x="234" y="68"/>
                      <a:pt x="234" y="101"/>
                    </a:cubicBezTo>
                    <a:lnTo>
                      <a:pt x="234" y="201"/>
                    </a:lnTo>
                    <a:cubicBezTo>
                      <a:pt x="201" y="234"/>
                      <a:pt x="167" y="268"/>
                      <a:pt x="167" y="334"/>
                    </a:cubicBezTo>
                    <a:lnTo>
                      <a:pt x="167" y="535"/>
                    </a:lnTo>
                    <a:cubicBezTo>
                      <a:pt x="167" y="434"/>
                      <a:pt x="167" y="368"/>
                      <a:pt x="134" y="268"/>
                    </a:cubicBezTo>
                    <a:cubicBezTo>
                      <a:pt x="134" y="334"/>
                      <a:pt x="67" y="434"/>
                      <a:pt x="67" y="501"/>
                    </a:cubicBezTo>
                    <a:cubicBezTo>
                      <a:pt x="34" y="735"/>
                      <a:pt x="1" y="1002"/>
                      <a:pt x="1" y="1202"/>
                    </a:cubicBezTo>
                    <a:lnTo>
                      <a:pt x="34" y="1202"/>
                    </a:lnTo>
                    <a:lnTo>
                      <a:pt x="34" y="1368"/>
                    </a:lnTo>
                    <a:lnTo>
                      <a:pt x="334" y="1368"/>
                    </a:lnTo>
                    <a:lnTo>
                      <a:pt x="334" y="1669"/>
                    </a:lnTo>
                    <a:lnTo>
                      <a:pt x="601" y="1669"/>
                    </a:lnTo>
                    <a:lnTo>
                      <a:pt x="601" y="1602"/>
                    </a:lnTo>
                    <a:cubicBezTo>
                      <a:pt x="601" y="1624"/>
                      <a:pt x="627" y="1632"/>
                      <a:pt x="662" y="1632"/>
                    </a:cubicBezTo>
                    <a:cubicBezTo>
                      <a:pt x="731" y="1632"/>
                      <a:pt x="835" y="1602"/>
                      <a:pt x="835" y="1602"/>
                    </a:cubicBezTo>
                    <a:lnTo>
                      <a:pt x="835" y="1435"/>
                    </a:lnTo>
                    <a:lnTo>
                      <a:pt x="1001" y="1435"/>
                    </a:lnTo>
                    <a:lnTo>
                      <a:pt x="1001" y="1235"/>
                    </a:lnTo>
                    <a:cubicBezTo>
                      <a:pt x="868" y="1202"/>
                      <a:pt x="935" y="1202"/>
                      <a:pt x="935" y="1202"/>
                    </a:cubicBezTo>
                    <a:cubicBezTo>
                      <a:pt x="868" y="1002"/>
                      <a:pt x="868" y="768"/>
                      <a:pt x="835" y="601"/>
                    </a:cubicBezTo>
                    <a:lnTo>
                      <a:pt x="835" y="535"/>
                    </a:lnTo>
                    <a:cubicBezTo>
                      <a:pt x="835" y="434"/>
                      <a:pt x="801" y="368"/>
                      <a:pt x="801" y="268"/>
                    </a:cubicBezTo>
                    <a:cubicBezTo>
                      <a:pt x="801" y="401"/>
                      <a:pt x="735" y="535"/>
                      <a:pt x="735" y="668"/>
                    </a:cubicBezTo>
                    <a:cubicBezTo>
                      <a:pt x="735" y="668"/>
                      <a:pt x="735" y="701"/>
                      <a:pt x="701" y="701"/>
                    </a:cubicBezTo>
                    <a:lnTo>
                      <a:pt x="701" y="68"/>
                    </a:lnTo>
                    <a:cubicBezTo>
                      <a:pt x="701" y="34"/>
                      <a:pt x="501" y="34"/>
                      <a:pt x="501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05" name="Google Shape;5605;p44"/>
              <p:cNvSpPr/>
              <p:nvPr/>
            </p:nvSpPr>
            <p:spPr>
              <a:xfrm>
                <a:off x="-2665923" y="4807038"/>
                <a:ext cx="78525" cy="172512"/>
              </a:xfrm>
              <a:custGeom>
                <a:avLst/>
                <a:gdLst/>
                <a:ahLst/>
                <a:cxnLst/>
                <a:rect l="l" t="t" r="r" b="b"/>
                <a:pathLst>
                  <a:path w="1168" h="2566" extrusionOk="0">
                    <a:moveTo>
                      <a:pt x="600" y="1"/>
                    </a:moveTo>
                    <a:lnTo>
                      <a:pt x="600" y="234"/>
                    </a:lnTo>
                    <a:lnTo>
                      <a:pt x="534" y="234"/>
                    </a:lnTo>
                    <a:lnTo>
                      <a:pt x="534" y="67"/>
                    </a:lnTo>
                    <a:cubicBezTo>
                      <a:pt x="534" y="101"/>
                      <a:pt x="334" y="101"/>
                      <a:pt x="334" y="134"/>
                    </a:cubicBezTo>
                    <a:lnTo>
                      <a:pt x="334" y="234"/>
                    </a:lnTo>
                    <a:lnTo>
                      <a:pt x="267" y="301"/>
                    </a:lnTo>
                    <a:cubicBezTo>
                      <a:pt x="267" y="334"/>
                      <a:pt x="267" y="434"/>
                      <a:pt x="200" y="468"/>
                    </a:cubicBezTo>
                    <a:lnTo>
                      <a:pt x="200" y="268"/>
                    </a:lnTo>
                    <a:cubicBezTo>
                      <a:pt x="33" y="835"/>
                      <a:pt x="0" y="1435"/>
                      <a:pt x="133" y="2069"/>
                    </a:cubicBezTo>
                    <a:cubicBezTo>
                      <a:pt x="133" y="2136"/>
                      <a:pt x="133" y="2169"/>
                      <a:pt x="167" y="2269"/>
                    </a:cubicBezTo>
                    <a:cubicBezTo>
                      <a:pt x="167" y="2280"/>
                      <a:pt x="189" y="2284"/>
                      <a:pt x="221" y="2284"/>
                    </a:cubicBezTo>
                    <a:cubicBezTo>
                      <a:pt x="285" y="2284"/>
                      <a:pt x="389" y="2269"/>
                      <a:pt x="434" y="2269"/>
                    </a:cubicBezTo>
                    <a:lnTo>
                      <a:pt x="467" y="2269"/>
                    </a:lnTo>
                    <a:cubicBezTo>
                      <a:pt x="467" y="2336"/>
                      <a:pt x="467" y="2469"/>
                      <a:pt x="500" y="2536"/>
                    </a:cubicBezTo>
                    <a:cubicBezTo>
                      <a:pt x="500" y="2558"/>
                      <a:pt x="530" y="2566"/>
                      <a:pt x="570" y="2566"/>
                    </a:cubicBezTo>
                    <a:cubicBezTo>
                      <a:pt x="649" y="2566"/>
                      <a:pt x="767" y="2536"/>
                      <a:pt x="767" y="2536"/>
                    </a:cubicBezTo>
                    <a:lnTo>
                      <a:pt x="767" y="2503"/>
                    </a:lnTo>
                    <a:cubicBezTo>
                      <a:pt x="767" y="2525"/>
                      <a:pt x="793" y="2532"/>
                      <a:pt x="828" y="2532"/>
                    </a:cubicBezTo>
                    <a:cubicBezTo>
                      <a:pt x="897" y="2532"/>
                      <a:pt x="1001" y="2503"/>
                      <a:pt x="1001" y="2503"/>
                    </a:cubicBezTo>
                    <a:lnTo>
                      <a:pt x="1001" y="2336"/>
                    </a:lnTo>
                    <a:cubicBezTo>
                      <a:pt x="1101" y="2336"/>
                      <a:pt x="1168" y="2336"/>
                      <a:pt x="1168" y="2302"/>
                    </a:cubicBezTo>
                    <a:cubicBezTo>
                      <a:pt x="1034" y="2269"/>
                      <a:pt x="1034" y="2236"/>
                      <a:pt x="1001" y="2136"/>
                    </a:cubicBezTo>
                    <a:lnTo>
                      <a:pt x="1034" y="2136"/>
                    </a:lnTo>
                    <a:cubicBezTo>
                      <a:pt x="1001" y="1635"/>
                      <a:pt x="967" y="1168"/>
                      <a:pt x="934" y="668"/>
                    </a:cubicBezTo>
                    <a:lnTo>
                      <a:pt x="934" y="601"/>
                    </a:lnTo>
                    <a:cubicBezTo>
                      <a:pt x="934" y="501"/>
                      <a:pt x="867" y="434"/>
                      <a:pt x="867" y="334"/>
                    </a:cubicBezTo>
                    <a:cubicBezTo>
                      <a:pt x="834" y="468"/>
                      <a:pt x="834" y="635"/>
                      <a:pt x="801" y="768"/>
                    </a:cubicBezTo>
                    <a:lnTo>
                      <a:pt x="801" y="101"/>
                    </a:lnTo>
                    <a:cubicBezTo>
                      <a:pt x="801" y="101"/>
                      <a:pt x="600" y="34"/>
                      <a:pt x="600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06" name="Google Shape;5606;p44"/>
              <p:cNvSpPr/>
              <p:nvPr/>
            </p:nvSpPr>
            <p:spPr>
              <a:xfrm>
                <a:off x="-2482049" y="4912454"/>
                <a:ext cx="69583" cy="204178"/>
              </a:xfrm>
              <a:custGeom>
                <a:avLst/>
                <a:gdLst/>
                <a:ahLst/>
                <a:cxnLst/>
                <a:rect l="l" t="t" r="r" b="b"/>
                <a:pathLst>
                  <a:path w="1035" h="3037" extrusionOk="0">
                    <a:moveTo>
                      <a:pt x="467" y="1"/>
                    </a:moveTo>
                    <a:lnTo>
                      <a:pt x="467" y="201"/>
                    </a:lnTo>
                    <a:lnTo>
                      <a:pt x="434" y="201"/>
                    </a:lnTo>
                    <a:lnTo>
                      <a:pt x="434" y="34"/>
                    </a:lnTo>
                    <a:cubicBezTo>
                      <a:pt x="434" y="67"/>
                      <a:pt x="234" y="101"/>
                      <a:pt x="234" y="101"/>
                    </a:cubicBezTo>
                    <a:lnTo>
                      <a:pt x="234" y="201"/>
                    </a:lnTo>
                    <a:cubicBezTo>
                      <a:pt x="167" y="234"/>
                      <a:pt x="134" y="267"/>
                      <a:pt x="134" y="334"/>
                    </a:cubicBezTo>
                    <a:lnTo>
                      <a:pt x="134" y="501"/>
                    </a:lnTo>
                    <a:cubicBezTo>
                      <a:pt x="134" y="401"/>
                      <a:pt x="100" y="367"/>
                      <a:pt x="100" y="267"/>
                    </a:cubicBezTo>
                    <a:cubicBezTo>
                      <a:pt x="100" y="367"/>
                      <a:pt x="67" y="434"/>
                      <a:pt x="67" y="534"/>
                    </a:cubicBezTo>
                    <a:cubicBezTo>
                      <a:pt x="67" y="1201"/>
                      <a:pt x="0" y="1869"/>
                      <a:pt x="0" y="2569"/>
                    </a:cubicBezTo>
                    <a:lnTo>
                      <a:pt x="67" y="2569"/>
                    </a:lnTo>
                    <a:lnTo>
                      <a:pt x="67" y="2736"/>
                    </a:lnTo>
                    <a:cubicBezTo>
                      <a:pt x="67" y="2736"/>
                      <a:pt x="171" y="2751"/>
                      <a:pt x="240" y="2751"/>
                    </a:cubicBezTo>
                    <a:cubicBezTo>
                      <a:pt x="275" y="2751"/>
                      <a:pt x="301" y="2747"/>
                      <a:pt x="301" y="2736"/>
                    </a:cubicBezTo>
                    <a:lnTo>
                      <a:pt x="334" y="2736"/>
                    </a:lnTo>
                    <a:lnTo>
                      <a:pt x="334" y="3036"/>
                    </a:lnTo>
                    <a:lnTo>
                      <a:pt x="601" y="3036"/>
                    </a:lnTo>
                    <a:lnTo>
                      <a:pt x="601" y="3003"/>
                    </a:lnTo>
                    <a:lnTo>
                      <a:pt x="868" y="3003"/>
                    </a:lnTo>
                    <a:lnTo>
                      <a:pt x="868" y="2836"/>
                    </a:lnTo>
                    <a:cubicBezTo>
                      <a:pt x="934" y="2836"/>
                      <a:pt x="968" y="2836"/>
                      <a:pt x="968" y="2769"/>
                    </a:cubicBezTo>
                    <a:lnTo>
                      <a:pt x="968" y="2569"/>
                    </a:lnTo>
                    <a:lnTo>
                      <a:pt x="1034" y="2569"/>
                    </a:lnTo>
                    <a:cubicBezTo>
                      <a:pt x="1034" y="1768"/>
                      <a:pt x="934" y="1035"/>
                      <a:pt x="734" y="267"/>
                    </a:cubicBezTo>
                    <a:lnTo>
                      <a:pt x="734" y="601"/>
                    </a:lnTo>
                    <a:cubicBezTo>
                      <a:pt x="734" y="434"/>
                      <a:pt x="667" y="234"/>
                      <a:pt x="667" y="67"/>
                    </a:cubicBezTo>
                    <a:cubicBezTo>
                      <a:pt x="667" y="34"/>
                      <a:pt x="467" y="34"/>
                      <a:pt x="467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07" name="Google Shape;5607;p44"/>
              <p:cNvSpPr/>
              <p:nvPr/>
            </p:nvSpPr>
            <p:spPr>
              <a:xfrm>
                <a:off x="-2271283" y="4961801"/>
                <a:ext cx="67364" cy="154226"/>
              </a:xfrm>
              <a:custGeom>
                <a:avLst/>
                <a:gdLst/>
                <a:ahLst/>
                <a:cxnLst/>
                <a:rect l="l" t="t" r="r" b="b"/>
                <a:pathLst>
                  <a:path w="1002" h="2294" extrusionOk="0">
                    <a:moveTo>
                      <a:pt x="501" y="0"/>
                    </a:moveTo>
                    <a:lnTo>
                      <a:pt x="501" y="201"/>
                    </a:lnTo>
                    <a:lnTo>
                      <a:pt x="468" y="201"/>
                    </a:lnTo>
                    <a:lnTo>
                      <a:pt x="468" y="34"/>
                    </a:lnTo>
                    <a:cubicBezTo>
                      <a:pt x="468" y="100"/>
                      <a:pt x="268" y="100"/>
                      <a:pt x="268" y="134"/>
                    </a:cubicBezTo>
                    <a:lnTo>
                      <a:pt x="268" y="201"/>
                    </a:lnTo>
                    <a:cubicBezTo>
                      <a:pt x="201" y="267"/>
                      <a:pt x="168" y="301"/>
                      <a:pt x="168" y="334"/>
                    </a:cubicBezTo>
                    <a:lnTo>
                      <a:pt x="168" y="634"/>
                    </a:lnTo>
                    <a:cubicBezTo>
                      <a:pt x="168" y="501"/>
                      <a:pt x="168" y="434"/>
                      <a:pt x="134" y="301"/>
                    </a:cubicBezTo>
                    <a:cubicBezTo>
                      <a:pt x="134" y="367"/>
                      <a:pt x="101" y="467"/>
                      <a:pt x="101" y="534"/>
                    </a:cubicBezTo>
                    <a:cubicBezTo>
                      <a:pt x="34" y="968"/>
                      <a:pt x="1" y="1368"/>
                      <a:pt x="1" y="1802"/>
                    </a:cubicBezTo>
                    <a:lnTo>
                      <a:pt x="34" y="1802"/>
                    </a:lnTo>
                    <a:lnTo>
                      <a:pt x="34" y="1968"/>
                    </a:lnTo>
                    <a:cubicBezTo>
                      <a:pt x="34" y="1985"/>
                      <a:pt x="101" y="1993"/>
                      <a:pt x="168" y="1993"/>
                    </a:cubicBezTo>
                    <a:cubicBezTo>
                      <a:pt x="234" y="1993"/>
                      <a:pt x="301" y="1985"/>
                      <a:pt x="301" y="1968"/>
                    </a:cubicBezTo>
                    <a:lnTo>
                      <a:pt x="334" y="1968"/>
                    </a:lnTo>
                    <a:lnTo>
                      <a:pt x="334" y="2269"/>
                    </a:lnTo>
                    <a:cubicBezTo>
                      <a:pt x="334" y="2285"/>
                      <a:pt x="401" y="2294"/>
                      <a:pt x="468" y="2294"/>
                    </a:cubicBezTo>
                    <a:cubicBezTo>
                      <a:pt x="535" y="2294"/>
                      <a:pt x="601" y="2285"/>
                      <a:pt x="601" y="2269"/>
                    </a:cubicBezTo>
                    <a:lnTo>
                      <a:pt x="601" y="2202"/>
                    </a:lnTo>
                    <a:cubicBezTo>
                      <a:pt x="601" y="2235"/>
                      <a:pt x="660" y="2252"/>
                      <a:pt x="718" y="2252"/>
                    </a:cubicBezTo>
                    <a:cubicBezTo>
                      <a:pt x="776" y="2252"/>
                      <a:pt x="835" y="2235"/>
                      <a:pt x="835" y="2202"/>
                    </a:cubicBezTo>
                    <a:lnTo>
                      <a:pt x="835" y="2035"/>
                    </a:lnTo>
                    <a:lnTo>
                      <a:pt x="1002" y="2035"/>
                    </a:lnTo>
                    <a:lnTo>
                      <a:pt x="1002" y="1835"/>
                    </a:lnTo>
                    <a:cubicBezTo>
                      <a:pt x="965" y="1890"/>
                      <a:pt x="948" y="1915"/>
                      <a:pt x="941" y="1915"/>
                    </a:cubicBezTo>
                    <a:cubicBezTo>
                      <a:pt x="935" y="1915"/>
                      <a:pt x="935" y="1898"/>
                      <a:pt x="935" y="1868"/>
                    </a:cubicBezTo>
                    <a:cubicBezTo>
                      <a:pt x="868" y="1501"/>
                      <a:pt x="868" y="1168"/>
                      <a:pt x="835" y="801"/>
                    </a:cubicBezTo>
                    <a:lnTo>
                      <a:pt x="835" y="634"/>
                    </a:lnTo>
                    <a:lnTo>
                      <a:pt x="835" y="601"/>
                    </a:lnTo>
                    <a:cubicBezTo>
                      <a:pt x="835" y="501"/>
                      <a:pt x="801" y="434"/>
                      <a:pt x="801" y="334"/>
                    </a:cubicBezTo>
                    <a:cubicBezTo>
                      <a:pt x="801" y="467"/>
                      <a:pt x="801" y="601"/>
                      <a:pt x="768" y="668"/>
                    </a:cubicBezTo>
                    <a:lnTo>
                      <a:pt x="701" y="701"/>
                    </a:lnTo>
                    <a:lnTo>
                      <a:pt x="701" y="100"/>
                    </a:lnTo>
                    <a:cubicBezTo>
                      <a:pt x="701" y="34"/>
                      <a:pt x="501" y="34"/>
                      <a:pt x="50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08" name="Google Shape;5608;p44"/>
              <p:cNvSpPr/>
              <p:nvPr/>
            </p:nvSpPr>
            <p:spPr>
              <a:xfrm>
                <a:off x="-2145697" y="4809324"/>
                <a:ext cx="71869" cy="166999"/>
              </a:xfrm>
              <a:custGeom>
                <a:avLst/>
                <a:gdLst/>
                <a:ahLst/>
                <a:cxnLst/>
                <a:rect l="l" t="t" r="r" b="b"/>
                <a:pathLst>
                  <a:path w="1069" h="2484" extrusionOk="0">
                    <a:moveTo>
                      <a:pt x="635" y="0"/>
                    </a:moveTo>
                    <a:lnTo>
                      <a:pt x="635" y="234"/>
                    </a:lnTo>
                    <a:lnTo>
                      <a:pt x="601" y="234"/>
                    </a:lnTo>
                    <a:lnTo>
                      <a:pt x="601" y="67"/>
                    </a:lnTo>
                    <a:cubicBezTo>
                      <a:pt x="601" y="100"/>
                      <a:pt x="401" y="100"/>
                      <a:pt x="401" y="134"/>
                    </a:cubicBezTo>
                    <a:lnTo>
                      <a:pt x="401" y="234"/>
                    </a:lnTo>
                    <a:lnTo>
                      <a:pt x="301" y="300"/>
                    </a:lnTo>
                    <a:cubicBezTo>
                      <a:pt x="301" y="400"/>
                      <a:pt x="301" y="467"/>
                      <a:pt x="268" y="567"/>
                    </a:cubicBezTo>
                    <a:lnTo>
                      <a:pt x="268" y="500"/>
                    </a:lnTo>
                    <a:lnTo>
                      <a:pt x="268" y="234"/>
                    </a:lnTo>
                    <a:lnTo>
                      <a:pt x="1" y="1968"/>
                    </a:lnTo>
                    <a:lnTo>
                      <a:pt x="68" y="1968"/>
                    </a:lnTo>
                    <a:lnTo>
                      <a:pt x="68" y="2135"/>
                    </a:lnTo>
                    <a:cubicBezTo>
                      <a:pt x="68" y="2168"/>
                      <a:pt x="301" y="2168"/>
                      <a:pt x="301" y="2168"/>
                    </a:cubicBezTo>
                    <a:lnTo>
                      <a:pt x="401" y="2168"/>
                    </a:lnTo>
                    <a:lnTo>
                      <a:pt x="401" y="2469"/>
                    </a:lnTo>
                    <a:cubicBezTo>
                      <a:pt x="401" y="2469"/>
                      <a:pt x="505" y="2483"/>
                      <a:pt x="574" y="2483"/>
                    </a:cubicBezTo>
                    <a:cubicBezTo>
                      <a:pt x="609" y="2483"/>
                      <a:pt x="635" y="2480"/>
                      <a:pt x="635" y="2469"/>
                    </a:cubicBezTo>
                    <a:lnTo>
                      <a:pt x="635" y="2435"/>
                    </a:lnTo>
                    <a:cubicBezTo>
                      <a:pt x="635" y="2435"/>
                      <a:pt x="753" y="2450"/>
                      <a:pt x="832" y="2450"/>
                    </a:cubicBezTo>
                    <a:cubicBezTo>
                      <a:pt x="872" y="2450"/>
                      <a:pt x="902" y="2446"/>
                      <a:pt x="902" y="2435"/>
                    </a:cubicBezTo>
                    <a:lnTo>
                      <a:pt x="902" y="2235"/>
                    </a:lnTo>
                    <a:lnTo>
                      <a:pt x="1035" y="2235"/>
                    </a:lnTo>
                    <a:lnTo>
                      <a:pt x="1035" y="2002"/>
                    </a:lnTo>
                    <a:lnTo>
                      <a:pt x="1068" y="2002"/>
                    </a:lnTo>
                    <a:cubicBezTo>
                      <a:pt x="968" y="1768"/>
                      <a:pt x="968" y="1368"/>
                      <a:pt x="968" y="934"/>
                    </a:cubicBezTo>
                    <a:lnTo>
                      <a:pt x="968" y="601"/>
                    </a:lnTo>
                    <a:lnTo>
                      <a:pt x="968" y="567"/>
                    </a:lnTo>
                    <a:cubicBezTo>
                      <a:pt x="968" y="467"/>
                      <a:pt x="935" y="400"/>
                      <a:pt x="935" y="300"/>
                    </a:cubicBezTo>
                    <a:lnTo>
                      <a:pt x="902" y="667"/>
                    </a:lnTo>
                    <a:cubicBezTo>
                      <a:pt x="902" y="734"/>
                      <a:pt x="835" y="734"/>
                      <a:pt x="835" y="767"/>
                    </a:cubicBezTo>
                    <a:lnTo>
                      <a:pt x="835" y="834"/>
                    </a:lnTo>
                    <a:lnTo>
                      <a:pt x="801" y="834"/>
                    </a:lnTo>
                    <a:cubicBezTo>
                      <a:pt x="801" y="601"/>
                      <a:pt x="835" y="334"/>
                      <a:pt x="835" y="100"/>
                    </a:cubicBezTo>
                    <a:cubicBezTo>
                      <a:pt x="835" y="100"/>
                      <a:pt x="635" y="67"/>
                      <a:pt x="635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09" name="Google Shape;5609;p44"/>
              <p:cNvSpPr/>
              <p:nvPr/>
            </p:nvSpPr>
            <p:spPr>
              <a:xfrm>
                <a:off x="-1990934" y="4997701"/>
                <a:ext cx="76306" cy="127603"/>
              </a:xfrm>
              <a:custGeom>
                <a:avLst/>
                <a:gdLst/>
                <a:ahLst/>
                <a:cxnLst/>
                <a:rect l="l" t="t" r="r" b="b"/>
                <a:pathLst>
                  <a:path w="1135" h="1898" extrusionOk="0">
                    <a:moveTo>
                      <a:pt x="634" y="0"/>
                    </a:moveTo>
                    <a:cubicBezTo>
                      <a:pt x="634" y="100"/>
                      <a:pt x="634" y="134"/>
                      <a:pt x="601" y="234"/>
                    </a:cubicBezTo>
                    <a:lnTo>
                      <a:pt x="534" y="234"/>
                    </a:lnTo>
                    <a:lnTo>
                      <a:pt x="534" y="67"/>
                    </a:lnTo>
                    <a:cubicBezTo>
                      <a:pt x="534" y="100"/>
                      <a:pt x="334" y="100"/>
                      <a:pt x="334" y="134"/>
                    </a:cubicBezTo>
                    <a:lnTo>
                      <a:pt x="334" y="267"/>
                    </a:lnTo>
                    <a:lnTo>
                      <a:pt x="267" y="334"/>
                    </a:lnTo>
                    <a:cubicBezTo>
                      <a:pt x="267" y="400"/>
                      <a:pt x="267" y="400"/>
                      <a:pt x="201" y="434"/>
                    </a:cubicBezTo>
                    <a:lnTo>
                      <a:pt x="201" y="300"/>
                    </a:lnTo>
                    <a:cubicBezTo>
                      <a:pt x="34" y="601"/>
                      <a:pt x="1" y="934"/>
                      <a:pt x="101" y="1234"/>
                    </a:cubicBezTo>
                    <a:cubicBezTo>
                      <a:pt x="101" y="1334"/>
                      <a:pt x="134" y="1468"/>
                      <a:pt x="167" y="1601"/>
                    </a:cubicBezTo>
                    <a:cubicBezTo>
                      <a:pt x="167" y="1612"/>
                      <a:pt x="186" y="1616"/>
                      <a:pt x="212" y="1616"/>
                    </a:cubicBezTo>
                    <a:cubicBezTo>
                      <a:pt x="264" y="1616"/>
                      <a:pt x="345" y="1601"/>
                      <a:pt x="367" y="1601"/>
                    </a:cubicBezTo>
                    <a:cubicBezTo>
                      <a:pt x="367" y="1668"/>
                      <a:pt x="434" y="1768"/>
                      <a:pt x="468" y="1868"/>
                    </a:cubicBezTo>
                    <a:cubicBezTo>
                      <a:pt x="468" y="1890"/>
                      <a:pt x="494" y="1898"/>
                      <a:pt x="528" y="1898"/>
                    </a:cubicBezTo>
                    <a:cubicBezTo>
                      <a:pt x="597" y="1898"/>
                      <a:pt x="701" y="1868"/>
                      <a:pt x="701" y="1868"/>
                    </a:cubicBezTo>
                    <a:cubicBezTo>
                      <a:pt x="634" y="1668"/>
                      <a:pt x="634" y="1468"/>
                      <a:pt x="634" y="1268"/>
                    </a:cubicBezTo>
                    <a:lnTo>
                      <a:pt x="634" y="1268"/>
                    </a:lnTo>
                    <a:cubicBezTo>
                      <a:pt x="634" y="1468"/>
                      <a:pt x="668" y="1668"/>
                      <a:pt x="701" y="1868"/>
                    </a:cubicBezTo>
                    <a:cubicBezTo>
                      <a:pt x="701" y="1890"/>
                      <a:pt x="731" y="1898"/>
                      <a:pt x="770" y="1898"/>
                    </a:cubicBezTo>
                    <a:cubicBezTo>
                      <a:pt x="849" y="1898"/>
                      <a:pt x="968" y="1868"/>
                      <a:pt x="968" y="1868"/>
                    </a:cubicBezTo>
                    <a:cubicBezTo>
                      <a:pt x="968" y="1835"/>
                      <a:pt x="935" y="1768"/>
                      <a:pt x="935" y="1735"/>
                    </a:cubicBezTo>
                    <a:cubicBezTo>
                      <a:pt x="1001" y="1735"/>
                      <a:pt x="1135" y="1735"/>
                      <a:pt x="1101" y="1668"/>
                    </a:cubicBezTo>
                    <a:cubicBezTo>
                      <a:pt x="1068" y="1601"/>
                      <a:pt x="1068" y="1501"/>
                      <a:pt x="1068" y="1468"/>
                    </a:cubicBezTo>
                    <a:cubicBezTo>
                      <a:pt x="1101" y="1468"/>
                      <a:pt x="1135" y="1468"/>
                      <a:pt x="1135" y="1434"/>
                    </a:cubicBezTo>
                    <a:cubicBezTo>
                      <a:pt x="1068" y="1068"/>
                      <a:pt x="1001" y="734"/>
                      <a:pt x="935" y="334"/>
                    </a:cubicBezTo>
                    <a:cubicBezTo>
                      <a:pt x="868" y="434"/>
                      <a:pt x="834" y="500"/>
                      <a:pt x="834" y="601"/>
                    </a:cubicBezTo>
                    <a:lnTo>
                      <a:pt x="834" y="100"/>
                    </a:lnTo>
                    <a:cubicBezTo>
                      <a:pt x="834" y="100"/>
                      <a:pt x="634" y="67"/>
                      <a:pt x="634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10" name="Google Shape;5610;p44"/>
              <p:cNvSpPr/>
              <p:nvPr/>
            </p:nvSpPr>
            <p:spPr>
              <a:xfrm>
                <a:off x="-1867567" y="4937127"/>
                <a:ext cx="71802" cy="127334"/>
              </a:xfrm>
              <a:custGeom>
                <a:avLst/>
                <a:gdLst/>
                <a:ahLst/>
                <a:cxnLst/>
                <a:rect l="l" t="t" r="r" b="b"/>
                <a:pathLst>
                  <a:path w="1068" h="1894" extrusionOk="0">
                    <a:moveTo>
                      <a:pt x="501" y="0"/>
                    </a:moveTo>
                    <a:cubicBezTo>
                      <a:pt x="501" y="67"/>
                      <a:pt x="567" y="134"/>
                      <a:pt x="567" y="201"/>
                    </a:cubicBezTo>
                    <a:lnTo>
                      <a:pt x="501" y="201"/>
                    </a:lnTo>
                    <a:cubicBezTo>
                      <a:pt x="501" y="167"/>
                      <a:pt x="467" y="67"/>
                      <a:pt x="467" y="34"/>
                    </a:cubicBezTo>
                    <a:lnTo>
                      <a:pt x="267" y="134"/>
                    </a:lnTo>
                    <a:lnTo>
                      <a:pt x="267" y="201"/>
                    </a:lnTo>
                    <a:cubicBezTo>
                      <a:pt x="234" y="234"/>
                      <a:pt x="134" y="301"/>
                      <a:pt x="134" y="334"/>
                    </a:cubicBezTo>
                    <a:lnTo>
                      <a:pt x="134" y="367"/>
                    </a:lnTo>
                    <a:cubicBezTo>
                      <a:pt x="134" y="334"/>
                      <a:pt x="100" y="301"/>
                      <a:pt x="100" y="301"/>
                    </a:cubicBezTo>
                    <a:cubicBezTo>
                      <a:pt x="100" y="334"/>
                      <a:pt x="34" y="467"/>
                      <a:pt x="34" y="534"/>
                    </a:cubicBezTo>
                    <a:cubicBezTo>
                      <a:pt x="34" y="834"/>
                      <a:pt x="34" y="1135"/>
                      <a:pt x="0" y="1401"/>
                    </a:cubicBezTo>
                    <a:lnTo>
                      <a:pt x="34" y="1401"/>
                    </a:lnTo>
                    <a:lnTo>
                      <a:pt x="34" y="1568"/>
                    </a:lnTo>
                    <a:cubicBezTo>
                      <a:pt x="34" y="1568"/>
                      <a:pt x="108" y="1598"/>
                      <a:pt x="177" y="1598"/>
                    </a:cubicBezTo>
                    <a:cubicBezTo>
                      <a:pt x="211" y="1598"/>
                      <a:pt x="245" y="1590"/>
                      <a:pt x="267" y="1568"/>
                    </a:cubicBezTo>
                    <a:lnTo>
                      <a:pt x="334" y="1568"/>
                    </a:lnTo>
                    <a:cubicBezTo>
                      <a:pt x="334" y="1668"/>
                      <a:pt x="334" y="1735"/>
                      <a:pt x="300" y="1868"/>
                    </a:cubicBezTo>
                    <a:cubicBezTo>
                      <a:pt x="300" y="1885"/>
                      <a:pt x="359" y="1893"/>
                      <a:pt x="417" y="1893"/>
                    </a:cubicBezTo>
                    <a:cubicBezTo>
                      <a:pt x="476" y="1893"/>
                      <a:pt x="534" y="1885"/>
                      <a:pt x="534" y="1868"/>
                    </a:cubicBezTo>
                    <a:lnTo>
                      <a:pt x="534" y="1835"/>
                    </a:lnTo>
                    <a:cubicBezTo>
                      <a:pt x="534" y="1846"/>
                      <a:pt x="564" y="1850"/>
                      <a:pt x="603" y="1850"/>
                    </a:cubicBezTo>
                    <a:cubicBezTo>
                      <a:pt x="682" y="1850"/>
                      <a:pt x="801" y="1835"/>
                      <a:pt x="801" y="1835"/>
                    </a:cubicBezTo>
                    <a:lnTo>
                      <a:pt x="801" y="1668"/>
                    </a:lnTo>
                    <a:cubicBezTo>
                      <a:pt x="867" y="1668"/>
                      <a:pt x="934" y="1668"/>
                      <a:pt x="934" y="1635"/>
                    </a:cubicBezTo>
                    <a:cubicBezTo>
                      <a:pt x="934" y="1535"/>
                      <a:pt x="934" y="1502"/>
                      <a:pt x="968" y="1401"/>
                    </a:cubicBezTo>
                    <a:cubicBezTo>
                      <a:pt x="1068" y="1001"/>
                      <a:pt x="1001" y="634"/>
                      <a:pt x="801" y="301"/>
                    </a:cubicBezTo>
                    <a:cubicBezTo>
                      <a:pt x="801" y="234"/>
                      <a:pt x="767" y="167"/>
                      <a:pt x="734" y="67"/>
                    </a:cubicBezTo>
                    <a:cubicBezTo>
                      <a:pt x="734" y="34"/>
                      <a:pt x="501" y="34"/>
                      <a:pt x="50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11" name="Google Shape;5611;p44"/>
              <p:cNvSpPr/>
              <p:nvPr/>
            </p:nvSpPr>
            <p:spPr>
              <a:xfrm>
                <a:off x="-1611959" y="4782365"/>
                <a:ext cx="65146" cy="197455"/>
              </a:xfrm>
              <a:custGeom>
                <a:avLst/>
                <a:gdLst/>
                <a:ahLst/>
                <a:cxnLst/>
                <a:rect l="l" t="t" r="r" b="b"/>
                <a:pathLst>
                  <a:path w="969" h="2937" extrusionOk="0">
                    <a:moveTo>
                      <a:pt x="401" y="1"/>
                    </a:moveTo>
                    <a:lnTo>
                      <a:pt x="401" y="201"/>
                    </a:lnTo>
                    <a:lnTo>
                      <a:pt x="368" y="201"/>
                    </a:lnTo>
                    <a:lnTo>
                      <a:pt x="368" y="34"/>
                    </a:lnTo>
                    <a:cubicBezTo>
                      <a:pt x="368" y="101"/>
                      <a:pt x="168" y="134"/>
                      <a:pt x="168" y="134"/>
                    </a:cubicBezTo>
                    <a:lnTo>
                      <a:pt x="168" y="201"/>
                    </a:lnTo>
                    <a:cubicBezTo>
                      <a:pt x="134" y="268"/>
                      <a:pt x="68" y="301"/>
                      <a:pt x="68" y="334"/>
                    </a:cubicBezTo>
                    <a:lnTo>
                      <a:pt x="68" y="635"/>
                    </a:lnTo>
                    <a:cubicBezTo>
                      <a:pt x="68" y="501"/>
                      <a:pt x="34" y="434"/>
                      <a:pt x="34" y="301"/>
                    </a:cubicBezTo>
                    <a:cubicBezTo>
                      <a:pt x="34" y="368"/>
                      <a:pt x="34" y="434"/>
                      <a:pt x="1" y="501"/>
                    </a:cubicBezTo>
                    <a:lnTo>
                      <a:pt x="1" y="535"/>
                    </a:lnTo>
                    <a:lnTo>
                      <a:pt x="1" y="2469"/>
                    </a:lnTo>
                    <a:lnTo>
                      <a:pt x="34" y="2469"/>
                    </a:lnTo>
                    <a:lnTo>
                      <a:pt x="34" y="2636"/>
                    </a:lnTo>
                    <a:lnTo>
                      <a:pt x="301" y="2636"/>
                    </a:lnTo>
                    <a:lnTo>
                      <a:pt x="301" y="2936"/>
                    </a:lnTo>
                    <a:lnTo>
                      <a:pt x="735" y="2936"/>
                    </a:lnTo>
                    <a:lnTo>
                      <a:pt x="735" y="2769"/>
                    </a:lnTo>
                    <a:cubicBezTo>
                      <a:pt x="835" y="2769"/>
                      <a:pt x="902" y="2769"/>
                      <a:pt x="902" y="2703"/>
                    </a:cubicBezTo>
                    <a:lnTo>
                      <a:pt x="935" y="2436"/>
                    </a:lnTo>
                    <a:lnTo>
                      <a:pt x="968" y="2436"/>
                    </a:lnTo>
                    <a:cubicBezTo>
                      <a:pt x="935" y="1936"/>
                      <a:pt x="835" y="1435"/>
                      <a:pt x="801" y="935"/>
                    </a:cubicBezTo>
                    <a:cubicBezTo>
                      <a:pt x="801" y="801"/>
                      <a:pt x="801" y="668"/>
                      <a:pt x="768" y="501"/>
                    </a:cubicBezTo>
                    <a:cubicBezTo>
                      <a:pt x="768" y="434"/>
                      <a:pt x="701" y="334"/>
                      <a:pt x="701" y="301"/>
                    </a:cubicBezTo>
                    <a:lnTo>
                      <a:pt x="701" y="635"/>
                    </a:lnTo>
                    <a:lnTo>
                      <a:pt x="668" y="668"/>
                    </a:lnTo>
                    <a:cubicBezTo>
                      <a:pt x="668" y="468"/>
                      <a:pt x="635" y="301"/>
                      <a:pt x="635" y="101"/>
                    </a:cubicBezTo>
                    <a:cubicBezTo>
                      <a:pt x="635" y="34"/>
                      <a:pt x="401" y="34"/>
                      <a:pt x="401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12" name="Google Shape;5612;p44"/>
              <p:cNvSpPr/>
              <p:nvPr/>
            </p:nvSpPr>
            <p:spPr>
              <a:xfrm>
                <a:off x="-1497533" y="5008862"/>
                <a:ext cx="85248" cy="150797"/>
              </a:xfrm>
              <a:custGeom>
                <a:avLst/>
                <a:gdLst/>
                <a:ahLst/>
                <a:cxnLst/>
                <a:rect l="l" t="t" r="r" b="b"/>
                <a:pathLst>
                  <a:path w="1268" h="2243" extrusionOk="0">
                    <a:moveTo>
                      <a:pt x="601" y="1"/>
                    </a:moveTo>
                    <a:cubicBezTo>
                      <a:pt x="601" y="101"/>
                      <a:pt x="601" y="134"/>
                      <a:pt x="567" y="234"/>
                    </a:cubicBezTo>
                    <a:lnTo>
                      <a:pt x="500" y="234"/>
                    </a:lnTo>
                    <a:lnTo>
                      <a:pt x="500" y="68"/>
                    </a:lnTo>
                    <a:cubicBezTo>
                      <a:pt x="500" y="101"/>
                      <a:pt x="300" y="101"/>
                      <a:pt x="300" y="134"/>
                    </a:cubicBezTo>
                    <a:lnTo>
                      <a:pt x="300" y="268"/>
                    </a:lnTo>
                    <a:lnTo>
                      <a:pt x="200" y="334"/>
                    </a:lnTo>
                    <a:cubicBezTo>
                      <a:pt x="200" y="401"/>
                      <a:pt x="200" y="468"/>
                      <a:pt x="167" y="501"/>
                    </a:cubicBezTo>
                    <a:lnTo>
                      <a:pt x="167" y="301"/>
                    </a:lnTo>
                    <a:cubicBezTo>
                      <a:pt x="33" y="635"/>
                      <a:pt x="0" y="935"/>
                      <a:pt x="33" y="1235"/>
                    </a:cubicBezTo>
                    <a:cubicBezTo>
                      <a:pt x="100" y="1469"/>
                      <a:pt x="167" y="1669"/>
                      <a:pt x="300" y="1936"/>
                    </a:cubicBezTo>
                    <a:lnTo>
                      <a:pt x="434" y="1936"/>
                    </a:lnTo>
                    <a:cubicBezTo>
                      <a:pt x="467" y="2002"/>
                      <a:pt x="500" y="2136"/>
                      <a:pt x="601" y="2236"/>
                    </a:cubicBezTo>
                    <a:cubicBezTo>
                      <a:pt x="601" y="2241"/>
                      <a:pt x="605" y="2243"/>
                      <a:pt x="613" y="2243"/>
                    </a:cubicBezTo>
                    <a:cubicBezTo>
                      <a:pt x="663" y="2243"/>
                      <a:pt x="834" y="2169"/>
                      <a:pt x="834" y="2169"/>
                    </a:cubicBezTo>
                    <a:cubicBezTo>
                      <a:pt x="801" y="2102"/>
                      <a:pt x="701" y="2002"/>
                      <a:pt x="667" y="1902"/>
                    </a:cubicBezTo>
                    <a:lnTo>
                      <a:pt x="667" y="1902"/>
                    </a:lnTo>
                    <a:cubicBezTo>
                      <a:pt x="734" y="1969"/>
                      <a:pt x="767" y="2036"/>
                      <a:pt x="834" y="2169"/>
                    </a:cubicBezTo>
                    <a:cubicBezTo>
                      <a:pt x="834" y="2186"/>
                      <a:pt x="851" y="2192"/>
                      <a:pt x="876" y="2192"/>
                    </a:cubicBezTo>
                    <a:cubicBezTo>
                      <a:pt x="951" y="2192"/>
                      <a:pt x="1101" y="2136"/>
                      <a:pt x="1101" y="2136"/>
                    </a:cubicBezTo>
                    <a:cubicBezTo>
                      <a:pt x="1034" y="2102"/>
                      <a:pt x="1034" y="2036"/>
                      <a:pt x="1001" y="2002"/>
                    </a:cubicBezTo>
                    <a:cubicBezTo>
                      <a:pt x="1001" y="1969"/>
                      <a:pt x="1234" y="1902"/>
                      <a:pt x="1234" y="1902"/>
                    </a:cubicBezTo>
                    <a:cubicBezTo>
                      <a:pt x="1168" y="1836"/>
                      <a:pt x="1168" y="1769"/>
                      <a:pt x="1134" y="1735"/>
                    </a:cubicBezTo>
                    <a:cubicBezTo>
                      <a:pt x="1168" y="1735"/>
                      <a:pt x="1268" y="1669"/>
                      <a:pt x="1268" y="1669"/>
                    </a:cubicBezTo>
                    <a:cubicBezTo>
                      <a:pt x="1101" y="1335"/>
                      <a:pt x="967" y="1002"/>
                      <a:pt x="934" y="668"/>
                    </a:cubicBezTo>
                    <a:lnTo>
                      <a:pt x="934" y="601"/>
                    </a:lnTo>
                    <a:cubicBezTo>
                      <a:pt x="934" y="501"/>
                      <a:pt x="901" y="435"/>
                      <a:pt x="901" y="301"/>
                    </a:cubicBezTo>
                    <a:cubicBezTo>
                      <a:pt x="834" y="401"/>
                      <a:pt x="834" y="468"/>
                      <a:pt x="801" y="601"/>
                    </a:cubicBezTo>
                    <a:cubicBezTo>
                      <a:pt x="801" y="435"/>
                      <a:pt x="767" y="268"/>
                      <a:pt x="801" y="101"/>
                    </a:cubicBezTo>
                    <a:cubicBezTo>
                      <a:pt x="801" y="68"/>
                      <a:pt x="601" y="68"/>
                      <a:pt x="601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13" name="Google Shape;5613;p44"/>
              <p:cNvSpPr/>
              <p:nvPr/>
            </p:nvSpPr>
            <p:spPr>
              <a:xfrm>
                <a:off x="-1288986" y="5002139"/>
                <a:ext cx="67364" cy="129619"/>
              </a:xfrm>
              <a:custGeom>
                <a:avLst/>
                <a:gdLst/>
                <a:ahLst/>
                <a:cxnLst/>
                <a:rect l="l" t="t" r="r" b="b"/>
                <a:pathLst>
                  <a:path w="1002" h="1928" extrusionOk="0">
                    <a:moveTo>
                      <a:pt x="501" y="1"/>
                    </a:moveTo>
                    <a:lnTo>
                      <a:pt x="501" y="201"/>
                    </a:lnTo>
                    <a:lnTo>
                      <a:pt x="434" y="201"/>
                    </a:lnTo>
                    <a:lnTo>
                      <a:pt x="434" y="34"/>
                    </a:lnTo>
                    <a:cubicBezTo>
                      <a:pt x="434" y="68"/>
                      <a:pt x="234" y="101"/>
                      <a:pt x="234" y="101"/>
                    </a:cubicBezTo>
                    <a:lnTo>
                      <a:pt x="234" y="201"/>
                    </a:lnTo>
                    <a:cubicBezTo>
                      <a:pt x="200" y="234"/>
                      <a:pt x="167" y="268"/>
                      <a:pt x="167" y="334"/>
                    </a:cubicBezTo>
                    <a:lnTo>
                      <a:pt x="167" y="601"/>
                    </a:lnTo>
                    <a:cubicBezTo>
                      <a:pt x="167" y="468"/>
                      <a:pt x="167" y="401"/>
                      <a:pt x="100" y="268"/>
                    </a:cubicBezTo>
                    <a:cubicBezTo>
                      <a:pt x="100" y="368"/>
                      <a:pt x="67" y="434"/>
                      <a:pt x="67" y="468"/>
                    </a:cubicBezTo>
                    <a:cubicBezTo>
                      <a:pt x="34" y="835"/>
                      <a:pt x="0" y="1102"/>
                      <a:pt x="0" y="1435"/>
                    </a:cubicBezTo>
                    <a:lnTo>
                      <a:pt x="34" y="1435"/>
                    </a:lnTo>
                    <a:lnTo>
                      <a:pt x="34" y="1602"/>
                    </a:lnTo>
                    <a:cubicBezTo>
                      <a:pt x="34" y="1635"/>
                      <a:pt x="84" y="1652"/>
                      <a:pt x="138" y="1652"/>
                    </a:cubicBezTo>
                    <a:cubicBezTo>
                      <a:pt x="192" y="1652"/>
                      <a:pt x="251" y="1635"/>
                      <a:pt x="267" y="1602"/>
                    </a:cubicBezTo>
                    <a:lnTo>
                      <a:pt x="334" y="1602"/>
                    </a:lnTo>
                    <a:lnTo>
                      <a:pt x="334" y="1902"/>
                    </a:lnTo>
                    <a:cubicBezTo>
                      <a:pt x="334" y="1919"/>
                      <a:pt x="392" y="1927"/>
                      <a:pt x="451" y="1927"/>
                    </a:cubicBezTo>
                    <a:cubicBezTo>
                      <a:pt x="509" y="1927"/>
                      <a:pt x="567" y="1919"/>
                      <a:pt x="567" y="1902"/>
                    </a:cubicBezTo>
                    <a:lnTo>
                      <a:pt x="567" y="1802"/>
                    </a:lnTo>
                    <a:cubicBezTo>
                      <a:pt x="567" y="1835"/>
                      <a:pt x="634" y="1852"/>
                      <a:pt x="701" y="1852"/>
                    </a:cubicBezTo>
                    <a:cubicBezTo>
                      <a:pt x="768" y="1852"/>
                      <a:pt x="834" y="1835"/>
                      <a:pt x="834" y="1802"/>
                    </a:cubicBezTo>
                    <a:lnTo>
                      <a:pt x="834" y="1669"/>
                    </a:lnTo>
                    <a:cubicBezTo>
                      <a:pt x="901" y="1669"/>
                      <a:pt x="1001" y="1669"/>
                      <a:pt x="1001" y="1602"/>
                    </a:cubicBezTo>
                    <a:lnTo>
                      <a:pt x="1001" y="1402"/>
                    </a:lnTo>
                    <a:cubicBezTo>
                      <a:pt x="901" y="1502"/>
                      <a:pt x="968" y="1502"/>
                      <a:pt x="901" y="1502"/>
                    </a:cubicBezTo>
                    <a:cubicBezTo>
                      <a:pt x="868" y="1202"/>
                      <a:pt x="868" y="935"/>
                      <a:pt x="834" y="668"/>
                    </a:cubicBezTo>
                    <a:lnTo>
                      <a:pt x="834" y="535"/>
                    </a:lnTo>
                    <a:cubicBezTo>
                      <a:pt x="834" y="434"/>
                      <a:pt x="801" y="368"/>
                      <a:pt x="801" y="268"/>
                    </a:cubicBezTo>
                    <a:cubicBezTo>
                      <a:pt x="801" y="401"/>
                      <a:pt x="801" y="535"/>
                      <a:pt x="734" y="635"/>
                    </a:cubicBezTo>
                    <a:lnTo>
                      <a:pt x="701" y="701"/>
                    </a:lnTo>
                    <a:lnTo>
                      <a:pt x="701" y="68"/>
                    </a:lnTo>
                    <a:cubicBezTo>
                      <a:pt x="701" y="34"/>
                      <a:pt x="501" y="34"/>
                      <a:pt x="501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14" name="Google Shape;5614;p44"/>
              <p:cNvSpPr/>
              <p:nvPr/>
            </p:nvSpPr>
            <p:spPr>
              <a:xfrm>
                <a:off x="-1181351" y="4800315"/>
                <a:ext cx="69583" cy="152007"/>
              </a:xfrm>
              <a:custGeom>
                <a:avLst/>
                <a:gdLst/>
                <a:ahLst/>
                <a:cxnLst/>
                <a:rect l="l" t="t" r="r" b="b"/>
                <a:pathLst>
                  <a:path w="1035" h="2261" extrusionOk="0">
                    <a:moveTo>
                      <a:pt x="501" y="1"/>
                    </a:moveTo>
                    <a:lnTo>
                      <a:pt x="501" y="201"/>
                    </a:lnTo>
                    <a:lnTo>
                      <a:pt x="467" y="201"/>
                    </a:lnTo>
                    <a:lnTo>
                      <a:pt x="467" y="34"/>
                    </a:lnTo>
                    <a:cubicBezTo>
                      <a:pt x="467" y="67"/>
                      <a:pt x="267" y="67"/>
                      <a:pt x="267" y="101"/>
                    </a:cubicBezTo>
                    <a:lnTo>
                      <a:pt x="267" y="201"/>
                    </a:lnTo>
                    <a:cubicBezTo>
                      <a:pt x="234" y="234"/>
                      <a:pt x="167" y="268"/>
                      <a:pt x="167" y="334"/>
                    </a:cubicBezTo>
                    <a:lnTo>
                      <a:pt x="167" y="601"/>
                    </a:lnTo>
                    <a:cubicBezTo>
                      <a:pt x="167" y="501"/>
                      <a:pt x="167" y="401"/>
                      <a:pt x="134" y="268"/>
                    </a:cubicBezTo>
                    <a:cubicBezTo>
                      <a:pt x="134" y="368"/>
                      <a:pt x="101" y="434"/>
                      <a:pt x="101" y="534"/>
                    </a:cubicBezTo>
                    <a:cubicBezTo>
                      <a:pt x="67" y="935"/>
                      <a:pt x="0" y="1368"/>
                      <a:pt x="0" y="1769"/>
                    </a:cubicBezTo>
                    <a:lnTo>
                      <a:pt x="67" y="1769"/>
                    </a:lnTo>
                    <a:lnTo>
                      <a:pt x="67" y="1935"/>
                    </a:lnTo>
                    <a:cubicBezTo>
                      <a:pt x="67" y="1969"/>
                      <a:pt x="126" y="1985"/>
                      <a:pt x="184" y="1985"/>
                    </a:cubicBezTo>
                    <a:cubicBezTo>
                      <a:pt x="242" y="1985"/>
                      <a:pt x="301" y="1969"/>
                      <a:pt x="301" y="1935"/>
                    </a:cubicBezTo>
                    <a:lnTo>
                      <a:pt x="367" y="1935"/>
                    </a:lnTo>
                    <a:lnTo>
                      <a:pt x="367" y="2236"/>
                    </a:lnTo>
                    <a:cubicBezTo>
                      <a:pt x="367" y="2252"/>
                      <a:pt x="426" y="2261"/>
                      <a:pt x="484" y="2261"/>
                    </a:cubicBezTo>
                    <a:cubicBezTo>
                      <a:pt x="543" y="2261"/>
                      <a:pt x="601" y="2252"/>
                      <a:pt x="601" y="2236"/>
                    </a:cubicBezTo>
                    <a:lnTo>
                      <a:pt x="601" y="2169"/>
                    </a:lnTo>
                    <a:cubicBezTo>
                      <a:pt x="601" y="2186"/>
                      <a:pt x="668" y="2194"/>
                      <a:pt x="734" y="2194"/>
                    </a:cubicBezTo>
                    <a:cubicBezTo>
                      <a:pt x="801" y="2194"/>
                      <a:pt x="868" y="2186"/>
                      <a:pt x="868" y="2169"/>
                    </a:cubicBezTo>
                    <a:lnTo>
                      <a:pt x="868" y="2002"/>
                    </a:lnTo>
                    <a:cubicBezTo>
                      <a:pt x="934" y="2002"/>
                      <a:pt x="1035" y="2002"/>
                      <a:pt x="1035" y="1935"/>
                    </a:cubicBezTo>
                    <a:lnTo>
                      <a:pt x="1035" y="1735"/>
                    </a:lnTo>
                    <a:lnTo>
                      <a:pt x="934" y="1835"/>
                    </a:lnTo>
                    <a:cubicBezTo>
                      <a:pt x="901" y="1502"/>
                      <a:pt x="901" y="1202"/>
                      <a:pt x="868" y="868"/>
                    </a:cubicBezTo>
                    <a:lnTo>
                      <a:pt x="868" y="568"/>
                    </a:lnTo>
                    <a:cubicBezTo>
                      <a:pt x="868" y="501"/>
                      <a:pt x="801" y="401"/>
                      <a:pt x="801" y="334"/>
                    </a:cubicBezTo>
                    <a:cubicBezTo>
                      <a:pt x="801" y="434"/>
                      <a:pt x="801" y="534"/>
                      <a:pt x="768" y="668"/>
                    </a:cubicBezTo>
                    <a:lnTo>
                      <a:pt x="734" y="701"/>
                    </a:lnTo>
                    <a:lnTo>
                      <a:pt x="734" y="67"/>
                    </a:lnTo>
                    <a:cubicBezTo>
                      <a:pt x="734" y="34"/>
                      <a:pt x="501" y="34"/>
                      <a:pt x="501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15" name="Google Shape;5615;p44"/>
              <p:cNvSpPr/>
              <p:nvPr/>
            </p:nvSpPr>
            <p:spPr>
              <a:xfrm>
                <a:off x="-1015427" y="4968524"/>
                <a:ext cx="67364" cy="145822"/>
              </a:xfrm>
              <a:custGeom>
                <a:avLst/>
                <a:gdLst/>
                <a:ahLst/>
                <a:cxnLst/>
                <a:rect l="l" t="t" r="r" b="b"/>
                <a:pathLst>
                  <a:path w="1002" h="2169" extrusionOk="0">
                    <a:moveTo>
                      <a:pt x="501" y="0"/>
                    </a:moveTo>
                    <a:lnTo>
                      <a:pt x="501" y="201"/>
                    </a:lnTo>
                    <a:lnTo>
                      <a:pt x="468" y="201"/>
                    </a:lnTo>
                    <a:lnTo>
                      <a:pt x="468" y="34"/>
                    </a:lnTo>
                    <a:cubicBezTo>
                      <a:pt x="468" y="67"/>
                      <a:pt x="268" y="67"/>
                      <a:pt x="268" y="101"/>
                    </a:cubicBezTo>
                    <a:lnTo>
                      <a:pt x="268" y="201"/>
                    </a:lnTo>
                    <a:cubicBezTo>
                      <a:pt x="201" y="234"/>
                      <a:pt x="168" y="267"/>
                      <a:pt x="168" y="334"/>
                    </a:cubicBezTo>
                    <a:lnTo>
                      <a:pt x="168" y="601"/>
                    </a:lnTo>
                    <a:cubicBezTo>
                      <a:pt x="168" y="501"/>
                      <a:pt x="168" y="401"/>
                      <a:pt x="134" y="267"/>
                    </a:cubicBezTo>
                    <a:cubicBezTo>
                      <a:pt x="134" y="367"/>
                      <a:pt x="101" y="434"/>
                      <a:pt x="101" y="534"/>
                    </a:cubicBezTo>
                    <a:cubicBezTo>
                      <a:pt x="34" y="901"/>
                      <a:pt x="1" y="1335"/>
                      <a:pt x="1" y="1702"/>
                    </a:cubicBezTo>
                    <a:lnTo>
                      <a:pt x="34" y="1702"/>
                    </a:lnTo>
                    <a:lnTo>
                      <a:pt x="34" y="1868"/>
                    </a:lnTo>
                    <a:cubicBezTo>
                      <a:pt x="34" y="1868"/>
                      <a:pt x="268" y="1902"/>
                      <a:pt x="301" y="1902"/>
                    </a:cubicBezTo>
                    <a:lnTo>
                      <a:pt x="301" y="1868"/>
                    </a:lnTo>
                    <a:lnTo>
                      <a:pt x="334" y="1868"/>
                    </a:lnTo>
                    <a:lnTo>
                      <a:pt x="334" y="2169"/>
                    </a:lnTo>
                    <a:lnTo>
                      <a:pt x="601" y="2169"/>
                    </a:lnTo>
                    <a:lnTo>
                      <a:pt x="601" y="2102"/>
                    </a:lnTo>
                    <a:lnTo>
                      <a:pt x="835" y="2102"/>
                    </a:lnTo>
                    <a:lnTo>
                      <a:pt x="835" y="1902"/>
                    </a:lnTo>
                    <a:lnTo>
                      <a:pt x="1002" y="1902"/>
                    </a:lnTo>
                    <a:lnTo>
                      <a:pt x="1002" y="1702"/>
                    </a:lnTo>
                    <a:lnTo>
                      <a:pt x="935" y="1835"/>
                    </a:lnTo>
                    <a:cubicBezTo>
                      <a:pt x="902" y="1502"/>
                      <a:pt x="902" y="1168"/>
                      <a:pt x="835" y="834"/>
                    </a:cubicBezTo>
                    <a:lnTo>
                      <a:pt x="835" y="601"/>
                    </a:lnTo>
                    <a:lnTo>
                      <a:pt x="835" y="568"/>
                    </a:lnTo>
                    <a:cubicBezTo>
                      <a:pt x="835" y="501"/>
                      <a:pt x="801" y="401"/>
                      <a:pt x="801" y="334"/>
                    </a:cubicBezTo>
                    <a:cubicBezTo>
                      <a:pt x="801" y="434"/>
                      <a:pt x="801" y="568"/>
                      <a:pt x="768" y="668"/>
                    </a:cubicBezTo>
                    <a:lnTo>
                      <a:pt x="701" y="701"/>
                    </a:lnTo>
                    <a:lnTo>
                      <a:pt x="701" y="67"/>
                    </a:lnTo>
                    <a:cubicBezTo>
                      <a:pt x="701" y="34"/>
                      <a:pt x="501" y="34"/>
                      <a:pt x="50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16" name="Google Shape;5616;p44"/>
              <p:cNvSpPr/>
              <p:nvPr/>
            </p:nvSpPr>
            <p:spPr>
              <a:xfrm>
                <a:off x="-842714" y="4829493"/>
                <a:ext cx="67364" cy="183941"/>
              </a:xfrm>
              <a:custGeom>
                <a:avLst/>
                <a:gdLst/>
                <a:ahLst/>
                <a:cxnLst/>
                <a:rect l="l" t="t" r="r" b="b"/>
                <a:pathLst>
                  <a:path w="1002" h="2736" extrusionOk="0">
                    <a:moveTo>
                      <a:pt x="434" y="0"/>
                    </a:moveTo>
                    <a:lnTo>
                      <a:pt x="434" y="234"/>
                    </a:lnTo>
                    <a:lnTo>
                      <a:pt x="401" y="234"/>
                    </a:lnTo>
                    <a:lnTo>
                      <a:pt x="401" y="67"/>
                    </a:lnTo>
                    <a:cubicBezTo>
                      <a:pt x="401" y="100"/>
                      <a:pt x="201" y="134"/>
                      <a:pt x="201" y="134"/>
                    </a:cubicBezTo>
                    <a:lnTo>
                      <a:pt x="201" y="234"/>
                    </a:lnTo>
                    <a:cubicBezTo>
                      <a:pt x="134" y="267"/>
                      <a:pt x="100" y="301"/>
                      <a:pt x="100" y="334"/>
                    </a:cubicBezTo>
                    <a:lnTo>
                      <a:pt x="100" y="267"/>
                    </a:lnTo>
                    <a:cubicBezTo>
                      <a:pt x="100" y="334"/>
                      <a:pt x="67" y="434"/>
                      <a:pt x="67" y="501"/>
                    </a:cubicBezTo>
                    <a:cubicBezTo>
                      <a:pt x="34" y="1101"/>
                      <a:pt x="0" y="1668"/>
                      <a:pt x="0" y="2269"/>
                    </a:cubicBezTo>
                    <a:lnTo>
                      <a:pt x="34" y="2269"/>
                    </a:lnTo>
                    <a:lnTo>
                      <a:pt x="34" y="2435"/>
                    </a:lnTo>
                    <a:cubicBezTo>
                      <a:pt x="34" y="2435"/>
                      <a:pt x="138" y="2450"/>
                      <a:pt x="207" y="2450"/>
                    </a:cubicBezTo>
                    <a:cubicBezTo>
                      <a:pt x="241" y="2450"/>
                      <a:pt x="267" y="2446"/>
                      <a:pt x="267" y="2435"/>
                    </a:cubicBezTo>
                    <a:lnTo>
                      <a:pt x="334" y="2435"/>
                    </a:lnTo>
                    <a:lnTo>
                      <a:pt x="334" y="2736"/>
                    </a:lnTo>
                    <a:lnTo>
                      <a:pt x="567" y="2736"/>
                    </a:lnTo>
                    <a:lnTo>
                      <a:pt x="567" y="2669"/>
                    </a:lnTo>
                    <a:lnTo>
                      <a:pt x="834" y="2669"/>
                    </a:lnTo>
                    <a:lnTo>
                      <a:pt x="834" y="2502"/>
                    </a:lnTo>
                    <a:lnTo>
                      <a:pt x="1001" y="2502"/>
                    </a:lnTo>
                    <a:lnTo>
                      <a:pt x="1001" y="2302"/>
                    </a:lnTo>
                    <a:lnTo>
                      <a:pt x="834" y="2335"/>
                    </a:lnTo>
                    <a:cubicBezTo>
                      <a:pt x="768" y="1902"/>
                      <a:pt x="768" y="1468"/>
                      <a:pt x="734" y="1001"/>
                    </a:cubicBezTo>
                    <a:lnTo>
                      <a:pt x="734" y="601"/>
                    </a:lnTo>
                    <a:cubicBezTo>
                      <a:pt x="734" y="501"/>
                      <a:pt x="701" y="434"/>
                      <a:pt x="701" y="334"/>
                    </a:cubicBezTo>
                    <a:lnTo>
                      <a:pt x="701" y="667"/>
                    </a:lnTo>
                    <a:lnTo>
                      <a:pt x="668" y="734"/>
                    </a:lnTo>
                    <a:lnTo>
                      <a:pt x="668" y="100"/>
                    </a:lnTo>
                    <a:cubicBezTo>
                      <a:pt x="668" y="67"/>
                      <a:pt x="434" y="67"/>
                      <a:pt x="434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17" name="Google Shape;5617;p44"/>
              <p:cNvSpPr/>
              <p:nvPr/>
            </p:nvSpPr>
            <p:spPr>
              <a:xfrm>
                <a:off x="-681227" y="4973028"/>
                <a:ext cx="69583" cy="148982"/>
              </a:xfrm>
              <a:custGeom>
                <a:avLst/>
                <a:gdLst/>
                <a:ahLst/>
                <a:cxnLst/>
                <a:rect l="l" t="t" r="r" b="b"/>
                <a:pathLst>
                  <a:path w="1035" h="2216" extrusionOk="0">
                    <a:moveTo>
                      <a:pt x="367" y="0"/>
                    </a:moveTo>
                    <a:cubicBezTo>
                      <a:pt x="367" y="2"/>
                      <a:pt x="368" y="3"/>
                      <a:pt x="369" y="5"/>
                    </a:cubicBezTo>
                    <a:lnTo>
                      <a:pt x="369" y="5"/>
                    </a:lnTo>
                    <a:lnTo>
                      <a:pt x="367" y="0"/>
                    </a:lnTo>
                    <a:close/>
                    <a:moveTo>
                      <a:pt x="369" y="5"/>
                    </a:moveTo>
                    <a:lnTo>
                      <a:pt x="434" y="200"/>
                    </a:lnTo>
                    <a:lnTo>
                      <a:pt x="367" y="200"/>
                    </a:lnTo>
                    <a:cubicBezTo>
                      <a:pt x="367" y="167"/>
                      <a:pt x="367" y="67"/>
                      <a:pt x="334" y="34"/>
                    </a:cubicBezTo>
                    <a:lnTo>
                      <a:pt x="134" y="134"/>
                    </a:lnTo>
                    <a:lnTo>
                      <a:pt x="134" y="200"/>
                    </a:lnTo>
                    <a:cubicBezTo>
                      <a:pt x="100" y="267"/>
                      <a:pt x="0" y="300"/>
                      <a:pt x="33" y="334"/>
                    </a:cubicBezTo>
                    <a:cubicBezTo>
                      <a:pt x="33" y="467"/>
                      <a:pt x="100" y="601"/>
                      <a:pt x="100" y="701"/>
                    </a:cubicBezTo>
                    <a:cubicBezTo>
                      <a:pt x="33" y="534"/>
                      <a:pt x="33" y="434"/>
                      <a:pt x="0" y="234"/>
                    </a:cubicBezTo>
                    <a:lnTo>
                      <a:pt x="0" y="467"/>
                    </a:lnTo>
                    <a:lnTo>
                      <a:pt x="0" y="501"/>
                    </a:lnTo>
                    <a:cubicBezTo>
                      <a:pt x="33" y="901"/>
                      <a:pt x="33" y="1334"/>
                      <a:pt x="100" y="1735"/>
                    </a:cubicBezTo>
                    <a:lnTo>
                      <a:pt x="100" y="1902"/>
                    </a:lnTo>
                    <a:lnTo>
                      <a:pt x="334" y="1902"/>
                    </a:lnTo>
                    <a:cubicBezTo>
                      <a:pt x="334" y="2002"/>
                      <a:pt x="367" y="2135"/>
                      <a:pt x="367" y="2202"/>
                    </a:cubicBezTo>
                    <a:cubicBezTo>
                      <a:pt x="367" y="2212"/>
                      <a:pt x="390" y="2216"/>
                      <a:pt x="422" y="2216"/>
                    </a:cubicBezTo>
                    <a:cubicBezTo>
                      <a:pt x="500" y="2216"/>
                      <a:pt x="634" y="2192"/>
                      <a:pt x="634" y="2168"/>
                    </a:cubicBezTo>
                    <a:cubicBezTo>
                      <a:pt x="634" y="2178"/>
                      <a:pt x="654" y="2182"/>
                      <a:pt x="682" y="2182"/>
                    </a:cubicBezTo>
                    <a:cubicBezTo>
                      <a:pt x="751" y="2182"/>
                      <a:pt x="867" y="2159"/>
                      <a:pt x="867" y="2135"/>
                    </a:cubicBezTo>
                    <a:lnTo>
                      <a:pt x="867" y="1968"/>
                    </a:lnTo>
                    <a:cubicBezTo>
                      <a:pt x="967" y="1968"/>
                      <a:pt x="1034" y="1902"/>
                      <a:pt x="1034" y="1902"/>
                    </a:cubicBezTo>
                    <a:lnTo>
                      <a:pt x="1034" y="1902"/>
                    </a:lnTo>
                    <a:cubicBezTo>
                      <a:pt x="999" y="1925"/>
                      <a:pt x="976" y="1936"/>
                      <a:pt x="958" y="1936"/>
                    </a:cubicBezTo>
                    <a:cubicBezTo>
                      <a:pt x="926" y="1936"/>
                      <a:pt x="911" y="1899"/>
                      <a:pt x="867" y="1835"/>
                    </a:cubicBezTo>
                    <a:cubicBezTo>
                      <a:pt x="934" y="1835"/>
                      <a:pt x="967" y="1835"/>
                      <a:pt x="967" y="1801"/>
                    </a:cubicBezTo>
                    <a:lnTo>
                      <a:pt x="667" y="334"/>
                    </a:lnTo>
                    <a:lnTo>
                      <a:pt x="667" y="634"/>
                    </a:lnTo>
                    <a:cubicBezTo>
                      <a:pt x="634" y="467"/>
                      <a:pt x="634" y="267"/>
                      <a:pt x="601" y="67"/>
                    </a:cubicBezTo>
                    <a:cubicBezTo>
                      <a:pt x="601" y="35"/>
                      <a:pt x="388" y="34"/>
                      <a:pt x="369" y="5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18" name="Google Shape;5618;p44"/>
              <p:cNvSpPr/>
              <p:nvPr/>
            </p:nvSpPr>
            <p:spPr>
              <a:xfrm>
                <a:off x="-564651" y="4847443"/>
                <a:ext cx="80810" cy="163503"/>
              </a:xfrm>
              <a:custGeom>
                <a:avLst/>
                <a:gdLst/>
                <a:ahLst/>
                <a:cxnLst/>
                <a:rect l="l" t="t" r="r" b="b"/>
                <a:pathLst>
                  <a:path w="1202" h="2432" extrusionOk="0">
                    <a:moveTo>
                      <a:pt x="601" y="34"/>
                    </a:moveTo>
                    <a:cubicBezTo>
                      <a:pt x="598" y="37"/>
                      <a:pt x="595" y="40"/>
                      <a:pt x="593" y="45"/>
                    </a:cubicBezTo>
                    <a:lnTo>
                      <a:pt x="593" y="45"/>
                    </a:lnTo>
                    <a:cubicBezTo>
                      <a:pt x="598" y="41"/>
                      <a:pt x="601" y="38"/>
                      <a:pt x="601" y="34"/>
                    </a:cubicBezTo>
                    <a:close/>
                    <a:moveTo>
                      <a:pt x="634" y="1735"/>
                    </a:moveTo>
                    <a:lnTo>
                      <a:pt x="701" y="2051"/>
                    </a:lnTo>
                    <a:lnTo>
                      <a:pt x="701" y="2051"/>
                    </a:lnTo>
                    <a:cubicBezTo>
                      <a:pt x="674" y="1940"/>
                      <a:pt x="650" y="1830"/>
                      <a:pt x="634" y="1735"/>
                    </a:cubicBezTo>
                    <a:close/>
                    <a:moveTo>
                      <a:pt x="634" y="0"/>
                    </a:moveTo>
                    <a:cubicBezTo>
                      <a:pt x="634" y="67"/>
                      <a:pt x="634" y="134"/>
                      <a:pt x="601" y="200"/>
                    </a:cubicBezTo>
                    <a:lnTo>
                      <a:pt x="568" y="200"/>
                    </a:lnTo>
                    <a:cubicBezTo>
                      <a:pt x="568" y="170"/>
                      <a:pt x="568" y="85"/>
                      <a:pt x="593" y="45"/>
                    </a:cubicBezTo>
                    <a:lnTo>
                      <a:pt x="593" y="45"/>
                    </a:lnTo>
                    <a:cubicBezTo>
                      <a:pt x="554" y="68"/>
                      <a:pt x="401" y="75"/>
                      <a:pt x="401" y="134"/>
                    </a:cubicBezTo>
                    <a:lnTo>
                      <a:pt x="401" y="234"/>
                    </a:lnTo>
                    <a:cubicBezTo>
                      <a:pt x="334" y="300"/>
                      <a:pt x="301" y="300"/>
                      <a:pt x="301" y="334"/>
                    </a:cubicBezTo>
                    <a:cubicBezTo>
                      <a:pt x="301" y="367"/>
                      <a:pt x="268" y="467"/>
                      <a:pt x="268" y="501"/>
                    </a:cubicBezTo>
                    <a:lnTo>
                      <a:pt x="268" y="267"/>
                    </a:lnTo>
                    <a:cubicBezTo>
                      <a:pt x="67" y="701"/>
                      <a:pt x="1" y="1168"/>
                      <a:pt x="134" y="1568"/>
                    </a:cubicBezTo>
                    <a:cubicBezTo>
                      <a:pt x="167" y="1735"/>
                      <a:pt x="234" y="1902"/>
                      <a:pt x="268" y="2135"/>
                    </a:cubicBezTo>
                    <a:lnTo>
                      <a:pt x="468" y="2135"/>
                    </a:lnTo>
                    <a:cubicBezTo>
                      <a:pt x="501" y="2202"/>
                      <a:pt x="501" y="2335"/>
                      <a:pt x="568" y="2402"/>
                    </a:cubicBezTo>
                    <a:cubicBezTo>
                      <a:pt x="568" y="2424"/>
                      <a:pt x="594" y="2432"/>
                      <a:pt x="628" y="2432"/>
                    </a:cubicBezTo>
                    <a:cubicBezTo>
                      <a:pt x="697" y="2432"/>
                      <a:pt x="801" y="2402"/>
                      <a:pt x="801" y="2402"/>
                    </a:cubicBezTo>
                    <a:cubicBezTo>
                      <a:pt x="799" y="2395"/>
                      <a:pt x="797" y="2388"/>
                      <a:pt x="794" y="2381"/>
                    </a:cubicBezTo>
                    <a:lnTo>
                      <a:pt x="794" y="2381"/>
                    </a:lnTo>
                    <a:cubicBezTo>
                      <a:pt x="806" y="2383"/>
                      <a:pt x="821" y="2383"/>
                      <a:pt x="837" y="2383"/>
                    </a:cubicBezTo>
                    <a:cubicBezTo>
                      <a:pt x="916" y="2383"/>
                      <a:pt x="1035" y="2369"/>
                      <a:pt x="1035" y="2369"/>
                    </a:cubicBezTo>
                    <a:cubicBezTo>
                      <a:pt x="1035" y="2335"/>
                      <a:pt x="968" y="2235"/>
                      <a:pt x="968" y="2202"/>
                    </a:cubicBezTo>
                    <a:cubicBezTo>
                      <a:pt x="1035" y="2068"/>
                      <a:pt x="1135" y="2035"/>
                      <a:pt x="1135" y="2035"/>
                    </a:cubicBezTo>
                    <a:cubicBezTo>
                      <a:pt x="1101" y="1968"/>
                      <a:pt x="1101" y="1902"/>
                      <a:pt x="1101" y="1835"/>
                    </a:cubicBezTo>
                    <a:lnTo>
                      <a:pt x="1202" y="1835"/>
                    </a:lnTo>
                    <a:cubicBezTo>
                      <a:pt x="1068" y="1401"/>
                      <a:pt x="968" y="1001"/>
                      <a:pt x="968" y="567"/>
                    </a:cubicBezTo>
                    <a:lnTo>
                      <a:pt x="968" y="501"/>
                    </a:lnTo>
                    <a:cubicBezTo>
                      <a:pt x="968" y="400"/>
                      <a:pt x="935" y="334"/>
                      <a:pt x="935" y="234"/>
                    </a:cubicBezTo>
                    <a:cubicBezTo>
                      <a:pt x="901" y="367"/>
                      <a:pt x="868" y="501"/>
                      <a:pt x="801" y="667"/>
                    </a:cubicBezTo>
                    <a:cubicBezTo>
                      <a:pt x="801" y="467"/>
                      <a:pt x="801" y="234"/>
                      <a:pt x="868" y="34"/>
                    </a:cubicBezTo>
                    <a:lnTo>
                      <a:pt x="634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19" name="Google Shape;5619;p44"/>
              <p:cNvSpPr/>
              <p:nvPr/>
            </p:nvSpPr>
            <p:spPr>
              <a:xfrm>
                <a:off x="-430056" y="4981970"/>
                <a:ext cx="76306" cy="115434"/>
              </a:xfrm>
              <a:custGeom>
                <a:avLst/>
                <a:gdLst/>
                <a:ahLst/>
                <a:cxnLst/>
                <a:rect l="l" t="t" r="r" b="b"/>
                <a:pathLst>
                  <a:path w="1135" h="1717" extrusionOk="0">
                    <a:moveTo>
                      <a:pt x="634" y="1"/>
                    </a:moveTo>
                    <a:cubicBezTo>
                      <a:pt x="634" y="67"/>
                      <a:pt x="601" y="134"/>
                      <a:pt x="601" y="201"/>
                    </a:cubicBezTo>
                    <a:lnTo>
                      <a:pt x="567" y="201"/>
                    </a:lnTo>
                    <a:lnTo>
                      <a:pt x="567" y="34"/>
                    </a:lnTo>
                    <a:cubicBezTo>
                      <a:pt x="567" y="67"/>
                      <a:pt x="334" y="67"/>
                      <a:pt x="334" y="134"/>
                    </a:cubicBezTo>
                    <a:lnTo>
                      <a:pt x="334" y="234"/>
                    </a:lnTo>
                    <a:cubicBezTo>
                      <a:pt x="300" y="301"/>
                      <a:pt x="267" y="301"/>
                      <a:pt x="267" y="334"/>
                    </a:cubicBezTo>
                    <a:cubicBezTo>
                      <a:pt x="267" y="368"/>
                      <a:pt x="267" y="368"/>
                      <a:pt x="234" y="401"/>
                    </a:cubicBezTo>
                    <a:lnTo>
                      <a:pt x="234" y="301"/>
                    </a:lnTo>
                    <a:cubicBezTo>
                      <a:pt x="67" y="534"/>
                      <a:pt x="0" y="768"/>
                      <a:pt x="100" y="1068"/>
                    </a:cubicBezTo>
                    <a:cubicBezTo>
                      <a:pt x="100" y="1201"/>
                      <a:pt x="134" y="1268"/>
                      <a:pt x="167" y="1402"/>
                    </a:cubicBezTo>
                    <a:cubicBezTo>
                      <a:pt x="167" y="1435"/>
                      <a:pt x="209" y="1452"/>
                      <a:pt x="259" y="1452"/>
                    </a:cubicBezTo>
                    <a:cubicBezTo>
                      <a:pt x="309" y="1452"/>
                      <a:pt x="367" y="1435"/>
                      <a:pt x="400" y="1402"/>
                    </a:cubicBezTo>
                    <a:cubicBezTo>
                      <a:pt x="400" y="1502"/>
                      <a:pt x="434" y="1568"/>
                      <a:pt x="434" y="1702"/>
                    </a:cubicBezTo>
                    <a:cubicBezTo>
                      <a:pt x="434" y="1713"/>
                      <a:pt x="460" y="1717"/>
                      <a:pt x="494" y="1717"/>
                    </a:cubicBezTo>
                    <a:cubicBezTo>
                      <a:pt x="564" y="1717"/>
                      <a:pt x="667" y="1702"/>
                      <a:pt x="667" y="1702"/>
                    </a:cubicBezTo>
                    <a:cubicBezTo>
                      <a:pt x="601" y="1503"/>
                      <a:pt x="601" y="1337"/>
                      <a:pt x="601" y="1138"/>
                    </a:cubicBezTo>
                    <a:lnTo>
                      <a:pt x="601" y="1138"/>
                    </a:lnTo>
                    <a:cubicBezTo>
                      <a:pt x="601" y="1272"/>
                      <a:pt x="601" y="1503"/>
                      <a:pt x="667" y="1668"/>
                    </a:cubicBezTo>
                    <a:cubicBezTo>
                      <a:pt x="667" y="1680"/>
                      <a:pt x="697" y="1683"/>
                      <a:pt x="736" y="1683"/>
                    </a:cubicBezTo>
                    <a:cubicBezTo>
                      <a:pt x="816" y="1683"/>
                      <a:pt x="934" y="1668"/>
                      <a:pt x="934" y="1668"/>
                    </a:cubicBezTo>
                    <a:cubicBezTo>
                      <a:pt x="934" y="1602"/>
                      <a:pt x="901" y="1535"/>
                      <a:pt x="901" y="1502"/>
                    </a:cubicBezTo>
                    <a:cubicBezTo>
                      <a:pt x="967" y="1502"/>
                      <a:pt x="1101" y="1502"/>
                      <a:pt x="1101" y="1468"/>
                    </a:cubicBezTo>
                    <a:cubicBezTo>
                      <a:pt x="1068" y="1368"/>
                      <a:pt x="1068" y="1302"/>
                      <a:pt x="1068" y="1235"/>
                    </a:cubicBezTo>
                    <a:cubicBezTo>
                      <a:pt x="1101" y="1235"/>
                      <a:pt x="1134" y="1235"/>
                      <a:pt x="1134" y="1201"/>
                    </a:cubicBezTo>
                    <a:cubicBezTo>
                      <a:pt x="1101" y="901"/>
                      <a:pt x="1001" y="634"/>
                      <a:pt x="934" y="301"/>
                    </a:cubicBezTo>
                    <a:cubicBezTo>
                      <a:pt x="901" y="368"/>
                      <a:pt x="901" y="401"/>
                      <a:pt x="867" y="501"/>
                    </a:cubicBezTo>
                    <a:lnTo>
                      <a:pt x="867" y="67"/>
                    </a:lnTo>
                    <a:cubicBezTo>
                      <a:pt x="867" y="67"/>
                      <a:pt x="634" y="34"/>
                      <a:pt x="634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20" name="Google Shape;5620;p44"/>
              <p:cNvSpPr/>
              <p:nvPr/>
            </p:nvSpPr>
            <p:spPr>
              <a:xfrm>
                <a:off x="-506362" y="4605214"/>
                <a:ext cx="67" cy="9009"/>
              </a:xfrm>
              <a:custGeom>
                <a:avLst/>
                <a:gdLst/>
                <a:ahLst/>
                <a:cxnLst/>
                <a:rect l="l" t="t" r="r" b="b"/>
                <a:pathLst>
                  <a:path w="1" h="134" extrusionOk="0">
                    <a:moveTo>
                      <a:pt x="1" y="134"/>
                    </a:moveTo>
                    <a:lnTo>
                      <a:pt x="1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21" name="Google Shape;5621;p44"/>
              <p:cNvSpPr/>
              <p:nvPr/>
            </p:nvSpPr>
            <p:spPr>
              <a:xfrm>
                <a:off x="-524245" y="4589550"/>
                <a:ext cx="96475" cy="224884"/>
              </a:xfrm>
              <a:custGeom>
                <a:avLst/>
                <a:gdLst/>
                <a:ahLst/>
                <a:cxnLst/>
                <a:rect l="l" t="t" r="r" b="b"/>
                <a:pathLst>
                  <a:path w="1435" h="3345" extrusionOk="0">
                    <a:moveTo>
                      <a:pt x="634" y="0"/>
                    </a:moveTo>
                    <a:lnTo>
                      <a:pt x="634" y="200"/>
                    </a:lnTo>
                    <a:lnTo>
                      <a:pt x="534" y="200"/>
                    </a:lnTo>
                    <a:lnTo>
                      <a:pt x="534" y="33"/>
                    </a:lnTo>
                    <a:cubicBezTo>
                      <a:pt x="534" y="67"/>
                      <a:pt x="334" y="134"/>
                      <a:pt x="334" y="134"/>
                    </a:cubicBezTo>
                    <a:lnTo>
                      <a:pt x="334" y="200"/>
                    </a:lnTo>
                    <a:cubicBezTo>
                      <a:pt x="300" y="234"/>
                      <a:pt x="267" y="300"/>
                      <a:pt x="267" y="334"/>
                    </a:cubicBezTo>
                    <a:lnTo>
                      <a:pt x="267" y="634"/>
                    </a:lnTo>
                    <a:cubicBezTo>
                      <a:pt x="267" y="567"/>
                      <a:pt x="200" y="567"/>
                      <a:pt x="200" y="534"/>
                    </a:cubicBezTo>
                    <a:cubicBezTo>
                      <a:pt x="200" y="1068"/>
                      <a:pt x="0" y="1968"/>
                      <a:pt x="200" y="2535"/>
                    </a:cubicBezTo>
                    <a:cubicBezTo>
                      <a:pt x="200" y="2635"/>
                      <a:pt x="200" y="2702"/>
                      <a:pt x="267" y="2802"/>
                    </a:cubicBezTo>
                    <a:cubicBezTo>
                      <a:pt x="334" y="3002"/>
                      <a:pt x="200" y="2835"/>
                      <a:pt x="467" y="3036"/>
                    </a:cubicBezTo>
                    <a:lnTo>
                      <a:pt x="534" y="3036"/>
                    </a:lnTo>
                    <a:lnTo>
                      <a:pt x="534" y="3069"/>
                    </a:lnTo>
                    <a:cubicBezTo>
                      <a:pt x="634" y="3302"/>
                      <a:pt x="500" y="3136"/>
                      <a:pt x="767" y="3336"/>
                    </a:cubicBezTo>
                    <a:cubicBezTo>
                      <a:pt x="773" y="3342"/>
                      <a:pt x="784" y="3345"/>
                      <a:pt x="797" y="3345"/>
                    </a:cubicBezTo>
                    <a:cubicBezTo>
                      <a:pt x="856" y="3345"/>
                      <a:pt x="967" y="3290"/>
                      <a:pt x="967" y="3236"/>
                    </a:cubicBezTo>
                    <a:lnTo>
                      <a:pt x="1001" y="3236"/>
                    </a:lnTo>
                    <a:cubicBezTo>
                      <a:pt x="1009" y="3252"/>
                      <a:pt x="1028" y="3258"/>
                      <a:pt x="1053" y="3258"/>
                    </a:cubicBezTo>
                    <a:cubicBezTo>
                      <a:pt x="1129" y="3258"/>
                      <a:pt x="1252" y="3194"/>
                      <a:pt x="1201" y="3169"/>
                    </a:cubicBezTo>
                    <a:cubicBezTo>
                      <a:pt x="1168" y="3136"/>
                      <a:pt x="1134" y="3069"/>
                      <a:pt x="1101" y="3002"/>
                    </a:cubicBezTo>
                    <a:lnTo>
                      <a:pt x="1101" y="3002"/>
                    </a:lnTo>
                    <a:cubicBezTo>
                      <a:pt x="1101" y="3002"/>
                      <a:pt x="1134" y="3036"/>
                      <a:pt x="1168" y="3036"/>
                    </a:cubicBezTo>
                    <a:cubicBezTo>
                      <a:pt x="1174" y="3042"/>
                      <a:pt x="1188" y="3045"/>
                      <a:pt x="1205" y="3045"/>
                    </a:cubicBezTo>
                    <a:cubicBezTo>
                      <a:pt x="1279" y="3045"/>
                      <a:pt x="1422" y="2996"/>
                      <a:pt x="1368" y="2969"/>
                    </a:cubicBezTo>
                    <a:lnTo>
                      <a:pt x="1268" y="2835"/>
                    </a:lnTo>
                    <a:cubicBezTo>
                      <a:pt x="1301" y="2802"/>
                      <a:pt x="1434" y="2735"/>
                      <a:pt x="1368" y="2702"/>
                    </a:cubicBezTo>
                    <a:cubicBezTo>
                      <a:pt x="1301" y="2635"/>
                      <a:pt x="1201" y="2535"/>
                      <a:pt x="1168" y="2368"/>
                    </a:cubicBezTo>
                    <a:lnTo>
                      <a:pt x="1168" y="2335"/>
                    </a:lnTo>
                    <a:lnTo>
                      <a:pt x="1134" y="2268"/>
                    </a:lnTo>
                    <a:cubicBezTo>
                      <a:pt x="967" y="1768"/>
                      <a:pt x="967" y="1034"/>
                      <a:pt x="967" y="667"/>
                    </a:cubicBezTo>
                    <a:lnTo>
                      <a:pt x="967" y="500"/>
                    </a:lnTo>
                    <a:cubicBezTo>
                      <a:pt x="967" y="400"/>
                      <a:pt x="934" y="334"/>
                      <a:pt x="934" y="300"/>
                    </a:cubicBezTo>
                    <a:lnTo>
                      <a:pt x="934" y="634"/>
                    </a:lnTo>
                    <a:cubicBezTo>
                      <a:pt x="867" y="667"/>
                      <a:pt x="834" y="701"/>
                      <a:pt x="834" y="734"/>
                    </a:cubicBezTo>
                    <a:lnTo>
                      <a:pt x="834" y="834"/>
                    </a:lnTo>
                    <a:lnTo>
                      <a:pt x="801" y="834"/>
                    </a:lnTo>
                    <a:cubicBezTo>
                      <a:pt x="801" y="400"/>
                      <a:pt x="834" y="67"/>
                      <a:pt x="834" y="67"/>
                    </a:cubicBezTo>
                    <a:cubicBezTo>
                      <a:pt x="834" y="33"/>
                      <a:pt x="634" y="33"/>
                      <a:pt x="634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22" name="Google Shape;5622;p44"/>
              <p:cNvSpPr/>
              <p:nvPr/>
            </p:nvSpPr>
            <p:spPr>
              <a:xfrm>
                <a:off x="-457016" y="4620946"/>
                <a:ext cx="67" cy="2286"/>
              </a:xfrm>
              <a:custGeom>
                <a:avLst/>
                <a:gdLst/>
                <a:ahLst/>
                <a:cxnLst/>
                <a:rect l="l" t="t" r="r" b="b"/>
                <a:pathLst>
                  <a:path w="1" h="34" extrusionOk="0">
                    <a:moveTo>
                      <a:pt x="1" y="33"/>
                    </a:moveTo>
                    <a:lnTo>
                      <a:pt x="1" y="33"/>
                    </a:lnTo>
                    <a:cubicBezTo>
                      <a:pt x="1" y="0"/>
                      <a:pt x="1" y="33"/>
                      <a:pt x="1" y="33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23" name="Google Shape;5623;p44"/>
              <p:cNvSpPr/>
              <p:nvPr/>
            </p:nvSpPr>
            <p:spPr>
              <a:xfrm>
                <a:off x="-645394" y="4374213"/>
                <a:ext cx="67364" cy="159335"/>
              </a:xfrm>
              <a:custGeom>
                <a:avLst/>
                <a:gdLst/>
                <a:ahLst/>
                <a:cxnLst/>
                <a:rect l="l" t="t" r="r" b="b"/>
                <a:pathLst>
                  <a:path w="1002" h="2370" extrusionOk="0">
                    <a:moveTo>
                      <a:pt x="501" y="1"/>
                    </a:moveTo>
                    <a:lnTo>
                      <a:pt x="501" y="201"/>
                    </a:lnTo>
                    <a:lnTo>
                      <a:pt x="468" y="201"/>
                    </a:lnTo>
                    <a:lnTo>
                      <a:pt x="468" y="34"/>
                    </a:lnTo>
                    <a:cubicBezTo>
                      <a:pt x="468" y="68"/>
                      <a:pt x="268" y="68"/>
                      <a:pt x="268" y="101"/>
                    </a:cubicBezTo>
                    <a:lnTo>
                      <a:pt x="268" y="201"/>
                    </a:lnTo>
                    <a:cubicBezTo>
                      <a:pt x="201" y="234"/>
                      <a:pt x="168" y="268"/>
                      <a:pt x="168" y="334"/>
                    </a:cubicBezTo>
                    <a:lnTo>
                      <a:pt x="168" y="601"/>
                    </a:lnTo>
                    <a:cubicBezTo>
                      <a:pt x="168" y="501"/>
                      <a:pt x="168" y="401"/>
                      <a:pt x="134" y="268"/>
                    </a:cubicBezTo>
                    <a:cubicBezTo>
                      <a:pt x="134" y="368"/>
                      <a:pt x="134" y="401"/>
                      <a:pt x="101" y="501"/>
                    </a:cubicBezTo>
                    <a:lnTo>
                      <a:pt x="101" y="535"/>
                    </a:lnTo>
                    <a:lnTo>
                      <a:pt x="1" y="1902"/>
                    </a:lnTo>
                    <a:lnTo>
                      <a:pt x="34" y="1902"/>
                    </a:lnTo>
                    <a:lnTo>
                      <a:pt x="34" y="2069"/>
                    </a:lnTo>
                    <a:cubicBezTo>
                      <a:pt x="34" y="2069"/>
                      <a:pt x="153" y="2084"/>
                      <a:pt x="232" y="2084"/>
                    </a:cubicBezTo>
                    <a:cubicBezTo>
                      <a:pt x="271" y="2084"/>
                      <a:pt x="301" y="2080"/>
                      <a:pt x="301" y="2069"/>
                    </a:cubicBezTo>
                    <a:lnTo>
                      <a:pt x="334" y="2069"/>
                    </a:lnTo>
                    <a:lnTo>
                      <a:pt x="334" y="2369"/>
                    </a:lnTo>
                    <a:lnTo>
                      <a:pt x="601" y="2369"/>
                    </a:lnTo>
                    <a:lnTo>
                      <a:pt x="601" y="2336"/>
                    </a:lnTo>
                    <a:lnTo>
                      <a:pt x="835" y="2336"/>
                    </a:lnTo>
                    <a:lnTo>
                      <a:pt x="835" y="2169"/>
                    </a:lnTo>
                    <a:lnTo>
                      <a:pt x="1002" y="2169"/>
                    </a:lnTo>
                    <a:lnTo>
                      <a:pt x="1002" y="1936"/>
                    </a:lnTo>
                    <a:lnTo>
                      <a:pt x="935" y="1902"/>
                    </a:lnTo>
                    <a:cubicBezTo>
                      <a:pt x="868" y="1569"/>
                      <a:pt x="868" y="1202"/>
                      <a:pt x="835" y="868"/>
                    </a:cubicBezTo>
                    <a:lnTo>
                      <a:pt x="835" y="568"/>
                    </a:lnTo>
                    <a:cubicBezTo>
                      <a:pt x="835" y="501"/>
                      <a:pt x="801" y="401"/>
                      <a:pt x="801" y="334"/>
                    </a:cubicBezTo>
                    <a:cubicBezTo>
                      <a:pt x="801" y="434"/>
                      <a:pt x="801" y="535"/>
                      <a:pt x="768" y="668"/>
                    </a:cubicBezTo>
                    <a:lnTo>
                      <a:pt x="701" y="701"/>
                    </a:lnTo>
                    <a:lnTo>
                      <a:pt x="701" y="68"/>
                    </a:lnTo>
                    <a:cubicBezTo>
                      <a:pt x="701" y="34"/>
                      <a:pt x="501" y="34"/>
                      <a:pt x="501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24" name="Google Shape;5624;p44"/>
              <p:cNvSpPr/>
              <p:nvPr/>
            </p:nvSpPr>
            <p:spPr>
              <a:xfrm>
                <a:off x="-459234" y="4277806"/>
                <a:ext cx="67364" cy="192950"/>
              </a:xfrm>
              <a:custGeom>
                <a:avLst/>
                <a:gdLst/>
                <a:ahLst/>
                <a:cxnLst/>
                <a:rect l="l" t="t" r="r" b="b"/>
                <a:pathLst>
                  <a:path w="1002" h="2870" extrusionOk="0">
                    <a:moveTo>
                      <a:pt x="467" y="0"/>
                    </a:moveTo>
                    <a:lnTo>
                      <a:pt x="467" y="201"/>
                    </a:lnTo>
                    <a:lnTo>
                      <a:pt x="401" y="201"/>
                    </a:lnTo>
                    <a:lnTo>
                      <a:pt x="401" y="34"/>
                    </a:lnTo>
                    <a:cubicBezTo>
                      <a:pt x="401" y="100"/>
                      <a:pt x="201" y="100"/>
                      <a:pt x="201" y="134"/>
                    </a:cubicBezTo>
                    <a:lnTo>
                      <a:pt x="201" y="201"/>
                    </a:lnTo>
                    <a:cubicBezTo>
                      <a:pt x="167" y="267"/>
                      <a:pt x="134" y="301"/>
                      <a:pt x="134" y="334"/>
                    </a:cubicBezTo>
                    <a:lnTo>
                      <a:pt x="134" y="267"/>
                    </a:lnTo>
                    <a:cubicBezTo>
                      <a:pt x="134" y="334"/>
                      <a:pt x="67" y="401"/>
                      <a:pt x="67" y="501"/>
                    </a:cubicBezTo>
                    <a:cubicBezTo>
                      <a:pt x="34" y="1135"/>
                      <a:pt x="0" y="1802"/>
                      <a:pt x="0" y="2436"/>
                    </a:cubicBezTo>
                    <a:lnTo>
                      <a:pt x="34" y="2436"/>
                    </a:lnTo>
                    <a:lnTo>
                      <a:pt x="34" y="2602"/>
                    </a:lnTo>
                    <a:cubicBezTo>
                      <a:pt x="34" y="2602"/>
                      <a:pt x="152" y="2617"/>
                      <a:pt x="232" y="2617"/>
                    </a:cubicBezTo>
                    <a:cubicBezTo>
                      <a:pt x="271" y="2617"/>
                      <a:pt x="301" y="2613"/>
                      <a:pt x="301" y="2602"/>
                    </a:cubicBezTo>
                    <a:lnTo>
                      <a:pt x="334" y="2602"/>
                    </a:lnTo>
                    <a:lnTo>
                      <a:pt x="334" y="2869"/>
                    </a:lnTo>
                    <a:lnTo>
                      <a:pt x="568" y="2869"/>
                    </a:lnTo>
                    <a:lnTo>
                      <a:pt x="568" y="2836"/>
                    </a:lnTo>
                    <a:lnTo>
                      <a:pt x="834" y="2836"/>
                    </a:lnTo>
                    <a:lnTo>
                      <a:pt x="834" y="2669"/>
                    </a:lnTo>
                    <a:lnTo>
                      <a:pt x="1001" y="2669"/>
                    </a:lnTo>
                    <a:lnTo>
                      <a:pt x="1001" y="2469"/>
                    </a:lnTo>
                    <a:lnTo>
                      <a:pt x="834" y="2502"/>
                    </a:lnTo>
                    <a:cubicBezTo>
                      <a:pt x="801" y="1969"/>
                      <a:pt x="801" y="1435"/>
                      <a:pt x="734" y="868"/>
                    </a:cubicBezTo>
                    <a:lnTo>
                      <a:pt x="734" y="601"/>
                    </a:lnTo>
                    <a:lnTo>
                      <a:pt x="734" y="534"/>
                    </a:lnTo>
                    <a:cubicBezTo>
                      <a:pt x="734" y="467"/>
                      <a:pt x="701" y="367"/>
                      <a:pt x="701" y="301"/>
                    </a:cubicBezTo>
                    <a:lnTo>
                      <a:pt x="701" y="634"/>
                    </a:lnTo>
                    <a:cubicBezTo>
                      <a:pt x="701" y="668"/>
                      <a:pt x="668" y="668"/>
                      <a:pt x="668" y="701"/>
                    </a:cubicBezTo>
                    <a:lnTo>
                      <a:pt x="668" y="100"/>
                    </a:lnTo>
                    <a:cubicBezTo>
                      <a:pt x="668" y="34"/>
                      <a:pt x="467" y="34"/>
                      <a:pt x="467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25" name="Google Shape;5625;p44"/>
              <p:cNvSpPr/>
              <p:nvPr/>
            </p:nvSpPr>
            <p:spPr>
              <a:xfrm>
                <a:off x="-560146" y="4053527"/>
                <a:ext cx="67364" cy="154226"/>
              </a:xfrm>
              <a:custGeom>
                <a:avLst/>
                <a:gdLst/>
                <a:ahLst/>
                <a:cxnLst/>
                <a:rect l="l" t="t" r="r" b="b"/>
                <a:pathLst>
                  <a:path w="1002" h="2294" extrusionOk="0">
                    <a:moveTo>
                      <a:pt x="501" y="1"/>
                    </a:moveTo>
                    <a:lnTo>
                      <a:pt x="501" y="201"/>
                    </a:lnTo>
                    <a:lnTo>
                      <a:pt x="434" y="201"/>
                    </a:lnTo>
                    <a:lnTo>
                      <a:pt x="434" y="34"/>
                    </a:lnTo>
                    <a:cubicBezTo>
                      <a:pt x="434" y="101"/>
                      <a:pt x="234" y="101"/>
                      <a:pt x="234" y="134"/>
                    </a:cubicBezTo>
                    <a:lnTo>
                      <a:pt x="234" y="201"/>
                    </a:lnTo>
                    <a:cubicBezTo>
                      <a:pt x="201" y="268"/>
                      <a:pt x="167" y="301"/>
                      <a:pt x="167" y="334"/>
                    </a:cubicBezTo>
                    <a:lnTo>
                      <a:pt x="167" y="634"/>
                    </a:lnTo>
                    <a:cubicBezTo>
                      <a:pt x="167" y="501"/>
                      <a:pt x="167" y="434"/>
                      <a:pt x="100" y="301"/>
                    </a:cubicBezTo>
                    <a:cubicBezTo>
                      <a:pt x="100" y="368"/>
                      <a:pt x="67" y="468"/>
                      <a:pt x="67" y="534"/>
                    </a:cubicBezTo>
                    <a:cubicBezTo>
                      <a:pt x="34" y="968"/>
                      <a:pt x="0" y="1368"/>
                      <a:pt x="0" y="1802"/>
                    </a:cubicBezTo>
                    <a:lnTo>
                      <a:pt x="34" y="1802"/>
                    </a:lnTo>
                    <a:lnTo>
                      <a:pt x="34" y="1969"/>
                    </a:lnTo>
                    <a:cubicBezTo>
                      <a:pt x="34" y="1985"/>
                      <a:pt x="92" y="1994"/>
                      <a:pt x="151" y="1994"/>
                    </a:cubicBezTo>
                    <a:cubicBezTo>
                      <a:pt x="209" y="1994"/>
                      <a:pt x="267" y="1985"/>
                      <a:pt x="267" y="1969"/>
                    </a:cubicBezTo>
                    <a:lnTo>
                      <a:pt x="334" y="1969"/>
                    </a:lnTo>
                    <a:lnTo>
                      <a:pt x="334" y="2269"/>
                    </a:lnTo>
                    <a:cubicBezTo>
                      <a:pt x="334" y="2286"/>
                      <a:pt x="392" y="2294"/>
                      <a:pt x="451" y="2294"/>
                    </a:cubicBezTo>
                    <a:cubicBezTo>
                      <a:pt x="509" y="2294"/>
                      <a:pt x="567" y="2286"/>
                      <a:pt x="567" y="2269"/>
                    </a:cubicBezTo>
                    <a:lnTo>
                      <a:pt x="567" y="2202"/>
                    </a:lnTo>
                    <a:cubicBezTo>
                      <a:pt x="567" y="2236"/>
                      <a:pt x="634" y="2252"/>
                      <a:pt x="701" y="2252"/>
                    </a:cubicBezTo>
                    <a:cubicBezTo>
                      <a:pt x="768" y="2252"/>
                      <a:pt x="834" y="2236"/>
                      <a:pt x="834" y="2202"/>
                    </a:cubicBezTo>
                    <a:lnTo>
                      <a:pt x="834" y="2035"/>
                    </a:lnTo>
                    <a:lnTo>
                      <a:pt x="1001" y="2035"/>
                    </a:lnTo>
                    <a:lnTo>
                      <a:pt x="1001" y="1835"/>
                    </a:lnTo>
                    <a:lnTo>
                      <a:pt x="901" y="1835"/>
                    </a:lnTo>
                    <a:cubicBezTo>
                      <a:pt x="868" y="1468"/>
                      <a:pt x="868" y="1101"/>
                      <a:pt x="834" y="701"/>
                    </a:cubicBezTo>
                    <a:lnTo>
                      <a:pt x="834" y="601"/>
                    </a:lnTo>
                    <a:cubicBezTo>
                      <a:pt x="834" y="501"/>
                      <a:pt x="801" y="434"/>
                      <a:pt x="801" y="334"/>
                    </a:cubicBezTo>
                    <a:cubicBezTo>
                      <a:pt x="801" y="468"/>
                      <a:pt x="801" y="601"/>
                      <a:pt x="734" y="668"/>
                    </a:cubicBezTo>
                    <a:lnTo>
                      <a:pt x="701" y="701"/>
                    </a:lnTo>
                    <a:lnTo>
                      <a:pt x="701" y="101"/>
                    </a:lnTo>
                    <a:cubicBezTo>
                      <a:pt x="701" y="34"/>
                      <a:pt x="501" y="34"/>
                      <a:pt x="501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26" name="Google Shape;5626;p44"/>
              <p:cNvSpPr/>
              <p:nvPr/>
            </p:nvSpPr>
            <p:spPr>
              <a:xfrm>
                <a:off x="-436779" y="3925724"/>
                <a:ext cx="71802" cy="154091"/>
              </a:xfrm>
              <a:custGeom>
                <a:avLst/>
                <a:gdLst/>
                <a:ahLst/>
                <a:cxnLst/>
                <a:rect l="l" t="t" r="r" b="b"/>
                <a:pathLst>
                  <a:path w="1068" h="2292" extrusionOk="0">
                    <a:moveTo>
                      <a:pt x="400" y="267"/>
                    </a:moveTo>
                    <a:cubicBezTo>
                      <a:pt x="387" y="307"/>
                      <a:pt x="379" y="336"/>
                      <a:pt x="374" y="363"/>
                    </a:cubicBezTo>
                    <a:lnTo>
                      <a:pt x="374" y="363"/>
                    </a:lnTo>
                    <a:cubicBezTo>
                      <a:pt x="383" y="331"/>
                      <a:pt x="392" y="299"/>
                      <a:pt x="400" y="267"/>
                    </a:cubicBezTo>
                    <a:close/>
                    <a:moveTo>
                      <a:pt x="1067" y="534"/>
                    </a:moveTo>
                    <a:cubicBezTo>
                      <a:pt x="1067" y="536"/>
                      <a:pt x="1067" y="537"/>
                      <a:pt x="1067" y="539"/>
                    </a:cubicBezTo>
                    <a:lnTo>
                      <a:pt x="1067" y="539"/>
                    </a:lnTo>
                    <a:cubicBezTo>
                      <a:pt x="1067" y="536"/>
                      <a:pt x="1067" y="534"/>
                      <a:pt x="1067" y="534"/>
                    </a:cubicBezTo>
                    <a:close/>
                    <a:moveTo>
                      <a:pt x="734" y="0"/>
                    </a:moveTo>
                    <a:cubicBezTo>
                      <a:pt x="734" y="67"/>
                      <a:pt x="701" y="100"/>
                      <a:pt x="701" y="200"/>
                    </a:cubicBezTo>
                    <a:lnTo>
                      <a:pt x="667" y="200"/>
                    </a:lnTo>
                    <a:cubicBezTo>
                      <a:pt x="667" y="167"/>
                      <a:pt x="701" y="67"/>
                      <a:pt x="701" y="34"/>
                    </a:cubicBezTo>
                    <a:lnTo>
                      <a:pt x="701" y="34"/>
                    </a:lnTo>
                    <a:cubicBezTo>
                      <a:pt x="700" y="67"/>
                      <a:pt x="500" y="67"/>
                      <a:pt x="500" y="100"/>
                    </a:cubicBezTo>
                    <a:cubicBezTo>
                      <a:pt x="500" y="167"/>
                      <a:pt x="500" y="200"/>
                      <a:pt x="434" y="234"/>
                    </a:cubicBezTo>
                    <a:cubicBezTo>
                      <a:pt x="400" y="267"/>
                      <a:pt x="400" y="267"/>
                      <a:pt x="400" y="334"/>
                    </a:cubicBezTo>
                    <a:cubicBezTo>
                      <a:pt x="400" y="401"/>
                      <a:pt x="367" y="434"/>
                      <a:pt x="367" y="534"/>
                    </a:cubicBezTo>
                    <a:lnTo>
                      <a:pt x="367" y="501"/>
                    </a:lnTo>
                    <a:cubicBezTo>
                      <a:pt x="367" y="440"/>
                      <a:pt x="367" y="404"/>
                      <a:pt x="374" y="363"/>
                    </a:cubicBezTo>
                    <a:lnTo>
                      <a:pt x="374" y="363"/>
                    </a:lnTo>
                    <a:cubicBezTo>
                      <a:pt x="246" y="827"/>
                      <a:pt x="94" y="1267"/>
                      <a:pt x="0" y="1735"/>
                    </a:cubicBezTo>
                    <a:cubicBezTo>
                      <a:pt x="0" y="1735"/>
                      <a:pt x="33" y="1735"/>
                      <a:pt x="67" y="1768"/>
                    </a:cubicBezTo>
                    <a:cubicBezTo>
                      <a:pt x="67" y="1835"/>
                      <a:pt x="33" y="1902"/>
                      <a:pt x="33" y="1935"/>
                    </a:cubicBezTo>
                    <a:cubicBezTo>
                      <a:pt x="33" y="1935"/>
                      <a:pt x="180" y="2009"/>
                      <a:pt x="243" y="2009"/>
                    </a:cubicBezTo>
                    <a:cubicBezTo>
                      <a:pt x="254" y="2009"/>
                      <a:pt x="262" y="2007"/>
                      <a:pt x="267" y="2002"/>
                    </a:cubicBezTo>
                    <a:lnTo>
                      <a:pt x="267" y="1935"/>
                    </a:lnTo>
                    <a:cubicBezTo>
                      <a:pt x="334" y="1935"/>
                      <a:pt x="367" y="1935"/>
                      <a:pt x="367" y="2002"/>
                    </a:cubicBezTo>
                    <a:cubicBezTo>
                      <a:pt x="367" y="2068"/>
                      <a:pt x="334" y="2169"/>
                      <a:pt x="334" y="2235"/>
                    </a:cubicBezTo>
                    <a:cubicBezTo>
                      <a:pt x="334" y="2235"/>
                      <a:pt x="446" y="2292"/>
                      <a:pt x="517" y="2292"/>
                    </a:cubicBezTo>
                    <a:cubicBezTo>
                      <a:pt x="540" y="2292"/>
                      <a:pt x="559" y="2285"/>
                      <a:pt x="567" y="2269"/>
                    </a:cubicBezTo>
                    <a:lnTo>
                      <a:pt x="567" y="2202"/>
                    </a:lnTo>
                    <a:cubicBezTo>
                      <a:pt x="600" y="2235"/>
                      <a:pt x="767" y="2235"/>
                      <a:pt x="767" y="2235"/>
                    </a:cubicBezTo>
                    <a:cubicBezTo>
                      <a:pt x="767" y="2169"/>
                      <a:pt x="834" y="2102"/>
                      <a:pt x="834" y="2035"/>
                    </a:cubicBezTo>
                    <a:lnTo>
                      <a:pt x="934" y="2035"/>
                    </a:lnTo>
                    <a:cubicBezTo>
                      <a:pt x="934" y="1935"/>
                      <a:pt x="1001" y="1868"/>
                      <a:pt x="1001" y="1835"/>
                    </a:cubicBezTo>
                    <a:lnTo>
                      <a:pt x="901" y="1702"/>
                    </a:lnTo>
                    <a:cubicBezTo>
                      <a:pt x="967" y="1336"/>
                      <a:pt x="1034" y="905"/>
                      <a:pt x="1067" y="539"/>
                    </a:cubicBezTo>
                    <a:lnTo>
                      <a:pt x="1067" y="539"/>
                    </a:lnTo>
                    <a:cubicBezTo>
                      <a:pt x="1066" y="548"/>
                      <a:pt x="1060" y="567"/>
                      <a:pt x="1034" y="567"/>
                    </a:cubicBezTo>
                    <a:lnTo>
                      <a:pt x="1034" y="534"/>
                    </a:lnTo>
                    <a:cubicBezTo>
                      <a:pt x="1034" y="434"/>
                      <a:pt x="1001" y="367"/>
                      <a:pt x="1001" y="267"/>
                    </a:cubicBezTo>
                    <a:cubicBezTo>
                      <a:pt x="934" y="434"/>
                      <a:pt x="901" y="601"/>
                      <a:pt x="867" y="834"/>
                    </a:cubicBezTo>
                    <a:lnTo>
                      <a:pt x="767" y="834"/>
                    </a:lnTo>
                    <a:lnTo>
                      <a:pt x="767" y="768"/>
                    </a:lnTo>
                    <a:cubicBezTo>
                      <a:pt x="834" y="534"/>
                      <a:pt x="867" y="267"/>
                      <a:pt x="934" y="67"/>
                    </a:cubicBezTo>
                    <a:cubicBezTo>
                      <a:pt x="934" y="67"/>
                      <a:pt x="734" y="34"/>
                      <a:pt x="734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27" name="Google Shape;5627;p44"/>
              <p:cNvSpPr/>
              <p:nvPr/>
            </p:nvSpPr>
            <p:spPr>
              <a:xfrm>
                <a:off x="-620720" y="3670049"/>
                <a:ext cx="74087" cy="178227"/>
              </a:xfrm>
              <a:custGeom>
                <a:avLst/>
                <a:gdLst/>
                <a:ahLst/>
                <a:cxnLst/>
                <a:rect l="l" t="t" r="r" b="b"/>
                <a:pathLst>
                  <a:path w="1102" h="2651" extrusionOk="0">
                    <a:moveTo>
                      <a:pt x="635" y="1"/>
                    </a:moveTo>
                    <a:lnTo>
                      <a:pt x="635" y="201"/>
                    </a:lnTo>
                    <a:lnTo>
                      <a:pt x="601" y="201"/>
                    </a:lnTo>
                    <a:lnTo>
                      <a:pt x="601" y="34"/>
                    </a:lnTo>
                    <a:cubicBezTo>
                      <a:pt x="601" y="67"/>
                      <a:pt x="401" y="67"/>
                      <a:pt x="401" y="134"/>
                    </a:cubicBezTo>
                    <a:lnTo>
                      <a:pt x="401" y="201"/>
                    </a:lnTo>
                    <a:cubicBezTo>
                      <a:pt x="334" y="234"/>
                      <a:pt x="301" y="301"/>
                      <a:pt x="301" y="334"/>
                    </a:cubicBezTo>
                    <a:lnTo>
                      <a:pt x="301" y="501"/>
                    </a:lnTo>
                    <a:cubicBezTo>
                      <a:pt x="301" y="401"/>
                      <a:pt x="301" y="368"/>
                      <a:pt x="268" y="301"/>
                    </a:cubicBezTo>
                    <a:cubicBezTo>
                      <a:pt x="268" y="368"/>
                      <a:pt x="268" y="468"/>
                      <a:pt x="234" y="501"/>
                    </a:cubicBezTo>
                    <a:cubicBezTo>
                      <a:pt x="134" y="1035"/>
                      <a:pt x="101" y="1635"/>
                      <a:pt x="1" y="2169"/>
                    </a:cubicBezTo>
                    <a:lnTo>
                      <a:pt x="67" y="2169"/>
                    </a:lnTo>
                    <a:lnTo>
                      <a:pt x="67" y="2336"/>
                    </a:lnTo>
                    <a:lnTo>
                      <a:pt x="301" y="2369"/>
                    </a:lnTo>
                    <a:lnTo>
                      <a:pt x="301" y="2336"/>
                    </a:lnTo>
                    <a:lnTo>
                      <a:pt x="401" y="2336"/>
                    </a:lnTo>
                    <a:cubicBezTo>
                      <a:pt x="401" y="2402"/>
                      <a:pt x="334" y="2536"/>
                      <a:pt x="334" y="2636"/>
                    </a:cubicBezTo>
                    <a:cubicBezTo>
                      <a:pt x="334" y="2636"/>
                      <a:pt x="453" y="2651"/>
                      <a:pt x="532" y="2651"/>
                    </a:cubicBezTo>
                    <a:cubicBezTo>
                      <a:pt x="572" y="2651"/>
                      <a:pt x="601" y="2647"/>
                      <a:pt x="601" y="2636"/>
                    </a:cubicBezTo>
                    <a:lnTo>
                      <a:pt x="601" y="2536"/>
                    </a:lnTo>
                    <a:cubicBezTo>
                      <a:pt x="623" y="2536"/>
                      <a:pt x="705" y="2551"/>
                      <a:pt x="757" y="2551"/>
                    </a:cubicBezTo>
                    <a:cubicBezTo>
                      <a:pt x="783" y="2551"/>
                      <a:pt x="801" y="2547"/>
                      <a:pt x="801" y="2536"/>
                    </a:cubicBezTo>
                    <a:cubicBezTo>
                      <a:pt x="801" y="2502"/>
                      <a:pt x="801" y="2402"/>
                      <a:pt x="868" y="2369"/>
                    </a:cubicBezTo>
                    <a:lnTo>
                      <a:pt x="968" y="2369"/>
                    </a:lnTo>
                    <a:cubicBezTo>
                      <a:pt x="968" y="2302"/>
                      <a:pt x="1035" y="2202"/>
                      <a:pt x="1035" y="2169"/>
                    </a:cubicBezTo>
                    <a:cubicBezTo>
                      <a:pt x="1102" y="1535"/>
                      <a:pt x="1102" y="901"/>
                      <a:pt x="901" y="301"/>
                    </a:cubicBezTo>
                    <a:cubicBezTo>
                      <a:pt x="901" y="401"/>
                      <a:pt x="868" y="534"/>
                      <a:pt x="868" y="634"/>
                    </a:cubicBezTo>
                    <a:lnTo>
                      <a:pt x="868" y="34"/>
                    </a:lnTo>
                    <a:cubicBezTo>
                      <a:pt x="868" y="1"/>
                      <a:pt x="635" y="1"/>
                      <a:pt x="635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28" name="Google Shape;5628;p44"/>
              <p:cNvSpPr/>
              <p:nvPr/>
            </p:nvSpPr>
            <p:spPr>
              <a:xfrm>
                <a:off x="-470462" y="3515286"/>
                <a:ext cx="69583" cy="217355"/>
              </a:xfrm>
              <a:custGeom>
                <a:avLst/>
                <a:gdLst/>
                <a:ahLst/>
                <a:cxnLst/>
                <a:rect l="l" t="t" r="r" b="b"/>
                <a:pathLst>
                  <a:path w="1035" h="3233" extrusionOk="0">
                    <a:moveTo>
                      <a:pt x="568" y="1"/>
                    </a:moveTo>
                    <a:lnTo>
                      <a:pt x="568" y="201"/>
                    </a:lnTo>
                    <a:lnTo>
                      <a:pt x="534" y="201"/>
                    </a:lnTo>
                    <a:lnTo>
                      <a:pt x="534" y="34"/>
                    </a:lnTo>
                    <a:cubicBezTo>
                      <a:pt x="534" y="101"/>
                      <a:pt x="334" y="134"/>
                      <a:pt x="334" y="134"/>
                    </a:cubicBezTo>
                    <a:lnTo>
                      <a:pt x="334" y="201"/>
                    </a:lnTo>
                    <a:cubicBezTo>
                      <a:pt x="268" y="268"/>
                      <a:pt x="234" y="301"/>
                      <a:pt x="234" y="335"/>
                    </a:cubicBezTo>
                    <a:lnTo>
                      <a:pt x="234" y="535"/>
                    </a:lnTo>
                    <a:cubicBezTo>
                      <a:pt x="234" y="468"/>
                      <a:pt x="234" y="368"/>
                      <a:pt x="201" y="301"/>
                    </a:cubicBezTo>
                    <a:cubicBezTo>
                      <a:pt x="201" y="368"/>
                      <a:pt x="167" y="468"/>
                      <a:pt x="167" y="535"/>
                    </a:cubicBezTo>
                    <a:cubicBezTo>
                      <a:pt x="101" y="1302"/>
                      <a:pt x="34" y="2002"/>
                      <a:pt x="1" y="2770"/>
                    </a:cubicBezTo>
                    <a:lnTo>
                      <a:pt x="34" y="2770"/>
                    </a:lnTo>
                    <a:lnTo>
                      <a:pt x="34" y="2936"/>
                    </a:lnTo>
                    <a:cubicBezTo>
                      <a:pt x="34" y="2936"/>
                      <a:pt x="153" y="2951"/>
                      <a:pt x="232" y="2951"/>
                    </a:cubicBezTo>
                    <a:cubicBezTo>
                      <a:pt x="271" y="2951"/>
                      <a:pt x="301" y="2948"/>
                      <a:pt x="301" y="2936"/>
                    </a:cubicBezTo>
                    <a:lnTo>
                      <a:pt x="368" y="2936"/>
                    </a:lnTo>
                    <a:cubicBezTo>
                      <a:pt x="368" y="3003"/>
                      <a:pt x="368" y="3103"/>
                      <a:pt x="334" y="3203"/>
                    </a:cubicBezTo>
                    <a:cubicBezTo>
                      <a:pt x="334" y="3203"/>
                      <a:pt x="438" y="3233"/>
                      <a:pt x="507" y="3233"/>
                    </a:cubicBezTo>
                    <a:cubicBezTo>
                      <a:pt x="542" y="3233"/>
                      <a:pt x="568" y="3226"/>
                      <a:pt x="568" y="3203"/>
                    </a:cubicBezTo>
                    <a:lnTo>
                      <a:pt x="568" y="3170"/>
                    </a:lnTo>
                    <a:cubicBezTo>
                      <a:pt x="568" y="3170"/>
                      <a:pt x="657" y="3185"/>
                      <a:pt x="736" y="3185"/>
                    </a:cubicBezTo>
                    <a:cubicBezTo>
                      <a:pt x="775" y="3185"/>
                      <a:pt x="812" y="3181"/>
                      <a:pt x="835" y="3170"/>
                    </a:cubicBezTo>
                    <a:cubicBezTo>
                      <a:pt x="835" y="3137"/>
                      <a:pt x="835" y="3036"/>
                      <a:pt x="868" y="3003"/>
                    </a:cubicBezTo>
                    <a:lnTo>
                      <a:pt x="1001" y="3003"/>
                    </a:lnTo>
                    <a:cubicBezTo>
                      <a:pt x="1001" y="2936"/>
                      <a:pt x="1001" y="2836"/>
                      <a:pt x="1035" y="2803"/>
                    </a:cubicBezTo>
                    <a:cubicBezTo>
                      <a:pt x="1035" y="2102"/>
                      <a:pt x="1035" y="1369"/>
                      <a:pt x="901" y="701"/>
                    </a:cubicBezTo>
                    <a:lnTo>
                      <a:pt x="901" y="535"/>
                    </a:lnTo>
                    <a:lnTo>
                      <a:pt x="901" y="501"/>
                    </a:lnTo>
                    <a:cubicBezTo>
                      <a:pt x="901" y="435"/>
                      <a:pt x="868" y="335"/>
                      <a:pt x="868" y="301"/>
                    </a:cubicBezTo>
                    <a:cubicBezTo>
                      <a:pt x="868" y="435"/>
                      <a:pt x="868" y="501"/>
                      <a:pt x="835" y="635"/>
                    </a:cubicBezTo>
                    <a:lnTo>
                      <a:pt x="835" y="668"/>
                    </a:lnTo>
                    <a:cubicBezTo>
                      <a:pt x="835" y="468"/>
                      <a:pt x="835" y="301"/>
                      <a:pt x="768" y="101"/>
                    </a:cubicBezTo>
                    <a:cubicBezTo>
                      <a:pt x="768" y="34"/>
                      <a:pt x="568" y="34"/>
                      <a:pt x="568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29" name="Google Shape;5629;p44"/>
              <p:cNvSpPr/>
              <p:nvPr/>
            </p:nvSpPr>
            <p:spPr>
              <a:xfrm>
                <a:off x="-598266" y="3297798"/>
                <a:ext cx="69583" cy="163234"/>
              </a:xfrm>
              <a:custGeom>
                <a:avLst/>
                <a:gdLst/>
                <a:ahLst/>
                <a:cxnLst/>
                <a:rect l="l" t="t" r="r" b="b"/>
                <a:pathLst>
                  <a:path w="1035" h="2428" extrusionOk="0">
                    <a:moveTo>
                      <a:pt x="467" y="0"/>
                    </a:moveTo>
                    <a:lnTo>
                      <a:pt x="467" y="200"/>
                    </a:lnTo>
                    <a:lnTo>
                      <a:pt x="434" y="200"/>
                    </a:lnTo>
                    <a:lnTo>
                      <a:pt x="434" y="34"/>
                    </a:lnTo>
                    <a:cubicBezTo>
                      <a:pt x="434" y="67"/>
                      <a:pt x="234" y="67"/>
                      <a:pt x="234" y="100"/>
                    </a:cubicBezTo>
                    <a:lnTo>
                      <a:pt x="234" y="200"/>
                    </a:lnTo>
                    <a:cubicBezTo>
                      <a:pt x="167" y="234"/>
                      <a:pt x="134" y="267"/>
                      <a:pt x="134" y="334"/>
                    </a:cubicBezTo>
                    <a:lnTo>
                      <a:pt x="134" y="234"/>
                    </a:lnTo>
                    <a:cubicBezTo>
                      <a:pt x="134" y="334"/>
                      <a:pt x="100" y="401"/>
                      <a:pt x="100" y="501"/>
                    </a:cubicBezTo>
                    <a:cubicBezTo>
                      <a:pt x="67" y="1001"/>
                      <a:pt x="0" y="1435"/>
                      <a:pt x="0" y="1935"/>
                    </a:cubicBezTo>
                    <a:lnTo>
                      <a:pt x="67" y="1935"/>
                    </a:lnTo>
                    <a:lnTo>
                      <a:pt x="67" y="2102"/>
                    </a:lnTo>
                    <a:cubicBezTo>
                      <a:pt x="67" y="2135"/>
                      <a:pt x="125" y="2152"/>
                      <a:pt x="184" y="2152"/>
                    </a:cubicBezTo>
                    <a:cubicBezTo>
                      <a:pt x="242" y="2152"/>
                      <a:pt x="301" y="2135"/>
                      <a:pt x="301" y="2102"/>
                    </a:cubicBezTo>
                    <a:lnTo>
                      <a:pt x="367" y="2102"/>
                    </a:lnTo>
                    <a:lnTo>
                      <a:pt x="367" y="2402"/>
                    </a:lnTo>
                    <a:cubicBezTo>
                      <a:pt x="367" y="2419"/>
                      <a:pt x="426" y="2427"/>
                      <a:pt x="484" y="2427"/>
                    </a:cubicBezTo>
                    <a:cubicBezTo>
                      <a:pt x="542" y="2427"/>
                      <a:pt x="601" y="2419"/>
                      <a:pt x="601" y="2402"/>
                    </a:cubicBezTo>
                    <a:lnTo>
                      <a:pt x="601" y="2369"/>
                    </a:lnTo>
                    <a:cubicBezTo>
                      <a:pt x="601" y="2385"/>
                      <a:pt x="667" y="2394"/>
                      <a:pt x="734" y="2394"/>
                    </a:cubicBezTo>
                    <a:cubicBezTo>
                      <a:pt x="801" y="2394"/>
                      <a:pt x="868" y="2385"/>
                      <a:pt x="868" y="2369"/>
                    </a:cubicBezTo>
                    <a:lnTo>
                      <a:pt x="868" y="2202"/>
                    </a:lnTo>
                    <a:lnTo>
                      <a:pt x="1034" y="2202"/>
                    </a:lnTo>
                    <a:lnTo>
                      <a:pt x="1034" y="2002"/>
                    </a:lnTo>
                    <a:lnTo>
                      <a:pt x="901" y="2002"/>
                    </a:lnTo>
                    <a:cubicBezTo>
                      <a:pt x="868" y="1601"/>
                      <a:pt x="868" y="1235"/>
                      <a:pt x="801" y="868"/>
                    </a:cubicBezTo>
                    <a:lnTo>
                      <a:pt x="801" y="534"/>
                    </a:lnTo>
                    <a:cubicBezTo>
                      <a:pt x="801" y="434"/>
                      <a:pt x="768" y="367"/>
                      <a:pt x="768" y="267"/>
                    </a:cubicBezTo>
                    <a:cubicBezTo>
                      <a:pt x="768" y="401"/>
                      <a:pt x="768" y="501"/>
                      <a:pt x="734" y="601"/>
                    </a:cubicBezTo>
                    <a:cubicBezTo>
                      <a:pt x="734" y="667"/>
                      <a:pt x="667" y="667"/>
                      <a:pt x="667" y="701"/>
                    </a:cubicBezTo>
                    <a:lnTo>
                      <a:pt x="667" y="67"/>
                    </a:lnTo>
                    <a:cubicBezTo>
                      <a:pt x="667" y="34"/>
                      <a:pt x="467" y="34"/>
                      <a:pt x="467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30" name="Google Shape;5630;p44"/>
              <p:cNvSpPr/>
              <p:nvPr/>
            </p:nvSpPr>
            <p:spPr>
              <a:xfrm>
                <a:off x="-448007" y="3169927"/>
                <a:ext cx="67297" cy="195236"/>
              </a:xfrm>
              <a:custGeom>
                <a:avLst/>
                <a:gdLst/>
                <a:ahLst/>
                <a:cxnLst/>
                <a:rect l="l" t="t" r="r" b="b"/>
                <a:pathLst>
                  <a:path w="1001" h="2904" extrusionOk="0">
                    <a:moveTo>
                      <a:pt x="434" y="1"/>
                    </a:moveTo>
                    <a:lnTo>
                      <a:pt x="434" y="234"/>
                    </a:lnTo>
                    <a:lnTo>
                      <a:pt x="401" y="234"/>
                    </a:lnTo>
                    <a:lnTo>
                      <a:pt x="401" y="68"/>
                    </a:lnTo>
                    <a:cubicBezTo>
                      <a:pt x="401" y="101"/>
                      <a:pt x="200" y="101"/>
                      <a:pt x="200" y="134"/>
                    </a:cubicBezTo>
                    <a:lnTo>
                      <a:pt x="200" y="234"/>
                    </a:lnTo>
                    <a:cubicBezTo>
                      <a:pt x="167" y="268"/>
                      <a:pt x="100" y="301"/>
                      <a:pt x="100" y="335"/>
                    </a:cubicBezTo>
                    <a:lnTo>
                      <a:pt x="100" y="268"/>
                    </a:lnTo>
                    <a:cubicBezTo>
                      <a:pt x="100" y="335"/>
                      <a:pt x="67" y="435"/>
                      <a:pt x="67" y="501"/>
                    </a:cubicBezTo>
                    <a:cubicBezTo>
                      <a:pt x="34" y="1135"/>
                      <a:pt x="0" y="1802"/>
                      <a:pt x="0" y="2436"/>
                    </a:cubicBezTo>
                    <a:lnTo>
                      <a:pt x="34" y="2436"/>
                    </a:lnTo>
                    <a:lnTo>
                      <a:pt x="34" y="2603"/>
                    </a:lnTo>
                    <a:cubicBezTo>
                      <a:pt x="34" y="2603"/>
                      <a:pt x="152" y="2618"/>
                      <a:pt x="231" y="2618"/>
                    </a:cubicBezTo>
                    <a:cubicBezTo>
                      <a:pt x="271" y="2618"/>
                      <a:pt x="300" y="2614"/>
                      <a:pt x="300" y="2603"/>
                    </a:cubicBezTo>
                    <a:lnTo>
                      <a:pt x="334" y="2603"/>
                    </a:lnTo>
                    <a:lnTo>
                      <a:pt x="334" y="2903"/>
                    </a:lnTo>
                    <a:lnTo>
                      <a:pt x="567" y="2903"/>
                    </a:lnTo>
                    <a:lnTo>
                      <a:pt x="567" y="2836"/>
                    </a:lnTo>
                    <a:lnTo>
                      <a:pt x="834" y="2836"/>
                    </a:lnTo>
                    <a:lnTo>
                      <a:pt x="834" y="2670"/>
                    </a:lnTo>
                    <a:lnTo>
                      <a:pt x="1001" y="2670"/>
                    </a:lnTo>
                    <a:cubicBezTo>
                      <a:pt x="834" y="2636"/>
                      <a:pt x="834" y="2569"/>
                      <a:pt x="834" y="2469"/>
                    </a:cubicBezTo>
                    <a:cubicBezTo>
                      <a:pt x="801" y="1969"/>
                      <a:pt x="801" y="1435"/>
                      <a:pt x="734" y="935"/>
                    </a:cubicBezTo>
                    <a:lnTo>
                      <a:pt x="734" y="568"/>
                    </a:lnTo>
                    <a:cubicBezTo>
                      <a:pt x="734" y="468"/>
                      <a:pt x="701" y="401"/>
                      <a:pt x="701" y="301"/>
                    </a:cubicBezTo>
                    <a:lnTo>
                      <a:pt x="701" y="635"/>
                    </a:lnTo>
                    <a:cubicBezTo>
                      <a:pt x="701" y="668"/>
                      <a:pt x="667" y="668"/>
                      <a:pt x="667" y="735"/>
                    </a:cubicBezTo>
                    <a:lnTo>
                      <a:pt x="667" y="101"/>
                    </a:lnTo>
                    <a:cubicBezTo>
                      <a:pt x="667" y="68"/>
                      <a:pt x="434" y="68"/>
                      <a:pt x="434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31" name="Google Shape;5631;p44"/>
              <p:cNvSpPr/>
              <p:nvPr/>
            </p:nvSpPr>
            <p:spPr>
              <a:xfrm>
                <a:off x="-618435" y="2873915"/>
                <a:ext cx="67297" cy="167739"/>
              </a:xfrm>
              <a:custGeom>
                <a:avLst/>
                <a:gdLst/>
                <a:ahLst/>
                <a:cxnLst/>
                <a:rect l="l" t="t" r="r" b="b"/>
                <a:pathLst>
                  <a:path w="1001" h="2495" extrusionOk="0">
                    <a:moveTo>
                      <a:pt x="434" y="1"/>
                    </a:moveTo>
                    <a:lnTo>
                      <a:pt x="434" y="201"/>
                    </a:lnTo>
                    <a:lnTo>
                      <a:pt x="400" y="201"/>
                    </a:lnTo>
                    <a:lnTo>
                      <a:pt x="400" y="34"/>
                    </a:lnTo>
                    <a:cubicBezTo>
                      <a:pt x="400" y="68"/>
                      <a:pt x="200" y="68"/>
                      <a:pt x="200" y="134"/>
                    </a:cubicBezTo>
                    <a:lnTo>
                      <a:pt x="200" y="201"/>
                    </a:lnTo>
                    <a:cubicBezTo>
                      <a:pt x="134" y="234"/>
                      <a:pt x="100" y="301"/>
                      <a:pt x="100" y="334"/>
                    </a:cubicBezTo>
                    <a:lnTo>
                      <a:pt x="100" y="301"/>
                    </a:lnTo>
                    <a:cubicBezTo>
                      <a:pt x="100" y="368"/>
                      <a:pt x="67" y="468"/>
                      <a:pt x="67" y="535"/>
                    </a:cubicBezTo>
                    <a:cubicBezTo>
                      <a:pt x="33" y="1035"/>
                      <a:pt x="0" y="1502"/>
                      <a:pt x="0" y="2002"/>
                    </a:cubicBezTo>
                    <a:lnTo>
                      <a:pt x="33" y="2002"/>
                    </a:lnTo>
                    <a:lnTo>
                      <a:pt x="33" y="2169"/>
                    </a:lnTo>
                    <a:cubicBezTo>
                      <a:pt x="33" y="2186"/>
                      <a:pt x="92" y="2194"/>
                      <a:pt x="150" y="2194"/>
                    </a:cubicBezTo>
                    <a:cubicBezTo>
                      <a:pt x="209" y="2194"/>
                      <a:pt x="267" y="2186"/>
                      <a:pt x="267" y="2169"/>
                    </a:cubicBezTo>
                    <a:lnTo>
                      <a:pt x="334" y="2169"/>
                    </a:lnTo>
                    <a:lnTo>
                      <a:pt x="334" y="2469"/>
                    </a:lnTo>
                    <a:cubicBezTo>
                      <a:pt x="334" y="2486"/>
                      <a:pt x="392" y="2494"/>
                      <a:pt x="450" y="2494"/>
                    </a:cubicBezTo>
                    <a:cubicBezTo>
                      <a:pt x="509" y="2494"/>
                      <a:pt x="567" y="2486"/>
                      <a:pt x="567" y="2469"/>
                    </a:cubicBezTo>
                    <a:lnTo>
                      <a:pt x="567" y="2403"/>
                    </a:lnTo>
                    <a:cubicBezTo>
                      <a:pt x="567" y="2436"/>
                      <a:pt x="634" y="2453"/>
                      <a:pt x="701" y="2453"/>
                    </a:cubicBezTo>
                    <a:cubicBezTo>
                      <a:pt x="767" y="2453"/>
                      <a:pt x="834" y="2436"/>
                      <a:pt x="834" y="2403"/>
                    </a:cubicBezTo>
                    <a:lnTo>
                      <a:pt x="834" y="2236"/>
                    </a:lnTo>
                    <a:lnTo>
                      <a:pt x="1001" y="2236"/>
                    </a:lnTo>
                    <a:lnTo>
                      <a:pt x="1001" y="2036"/>
                    </a:lnTo>
                    <a:lnTo>
                      <a:pt x="834" y="2036"/>
                    </a:lnTo>
                    <a:cubicBezTo>
                      <a:pt x="767" y="1669"/>
                      <a:pt x="767" y="1302"/>
                      <a:pt x="734" y="868"/>
                    </a:cubicBezTo>
                    <a:lnTo>
                      <a:pt x="734" y="568"/>
                    </a:lnTo>
                    <a:cubicBezTo>
                      <a:pt x="734" y="501"/>
                      <a:pt x="701" y="401"/>
                      <a:pt x="701" y="334"/>
                    </a:cubicBezTo>
                    <a:lnTo>
                      <a:pt x="701" y="668"/>
                    </a:lnTo>
                    <a:lnTo>
                      <a:pt x="667" y="701"/>
                    </a:lnTo>
                    <a:lnTo>
                      <a:pt x="667" y="68"/>
                    </a:lnTo>
                    <a:cubicBezTo>
                      <a:pt x="667" y="34"/>
                      <a:pt x="434" y="34"/>
                      <a:pt x="434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32" name="Google Shape;5632;p44"/>
              <p:cNvSpPr/>
              <p:nvPr/>
            </p:nvSpPr>
            <p:spPr>
              <a:xfrm>
                <a:off x="-499572" y="2820131"/>
                <a:ext cx="71802" cy="147503"/>
              </a:xfrm>
              <a:custGeom>
                <a:avLst/>
                <a:gdLst/>
                <a:ahLst/>
                <a:cxnLst/>
                <a:rect l="l" t="t" r="r" b="b"/>
                <a:pathLst>
                  <a:path w="1068" h="2194" extrusionOk="0">
                    <a:moveTo>
                      <a:pt x="667" y="34"/>
                    </a:moveTo>
                    <a:cubicBezTo>
                      <a:pt x="660" y="41"/>
                      <a:pt x="654" y="52"/>
                      <a:pt x="650" y="64"/>
                    </a:cubicBezTo>
                    <a:lnTo>
                      <a:pt x="650" y="64"/>
                    </a:lnTo>
                    <a:cubicBezTo>
                      <a:pt x="661" y="56"/>
                      <a:pt x="667" y="46"/>
                      <a:pt x="667" y="34"/>
                    </a:cubicBezTo>
                    <a:close/>
                    <a:moveTo>
                      <a:pt x="734" y="0"/>
                    </a:moveTo>
                    <a:cubicBezTo>
                      <a:pt x="734" y="67"/>
                      <a:pt x="667" y="134"/>
                      <a:pt x="667" y="200"/>
                    </a:cubicBezTo>
                    <a:lnTo>
                      <a:pt x="634" y="200"/>
                    </a:lnTo>
                    <a:cubicBezTo>
                      <a:pt x="634" y="174"/>
                      <a:pt x="634" y="108"/>
                      <a:pt x="650" y="64"/>
                    </a:cubicBezTo>
                    <a:lnTo>
                      <a:pt x="650" y="64"/>
                    </a:lnTo>
                    <a:cubicBezTo>
                      <a:pt x="601" y="101"/>
                      <a:pt x="467" y="106"/>
                      <a:pt x="467" y="134"/>
                    </a:cubicBezTo>
                    <a:cubicBezTo>
                      <a:pt x="467" y="167"/>
                      <a:pt x="467" y="200"/>
                      <a:pt x="434" y="267"/>
                    </a:cubicBezTo>
                    <a:lnTo>
                      <a:pt x="334" y="334"/>
                    </a:lnTo>
                    <a:cubicBezTo>
                      <a:pt x="334" y="367"/>
                      <a:pt x="300" y="401"/>
                      <a:pt x="300" y="467"/>
                    </a:cubicBezTo>
                    <a:lnTo>
                      <a:pt x="300" y="300"/>
                    </a:lnTo>
                    <a:cubicBezTo>
                      <a:pt x="100" y="767"/>
                      <a:pt x="0" y="1201"/>
                      <a:pt x="100" y="1668"/>
                    </a:cubicBezTo>
                    <a:lnTo>
                      <a:pt x="100" y="1835"/>
                    </a:lnTo>
                    <a:cubicBezTo>
                      <a:pt x="100" y="1868"/>
                      <a:pt x="334" y="1868"/>
                      <a:pt x="334" y="1868"/>
                    </a:cubicBezTo>
                    <a:lnTo>
                      <a:pt x="367" y="1868"/>
                    </a:lnTo>
                    <a:lnTo>
                      <a:pt x="367" y="2168"/>
                    </a:lnTo>
                    <a:cubicBezTo>
                      <a:pt x="367" y="2185"/>
                      <a:pt x="434" y="2193"/>
                      <a:pt x="500" y="2193"/>
                    </a:cubicBezTo>
                    <a:cubicBezTo>
                      <a:pt x="567" y="2193"/>
                      <a:pt x="634" y="2185"/>
                      <a:pt x="634" y="2168"/>
                    </a:cubicBezTo>
                    <a:lnTo>
                      <a:pt x="634" y="2135"/>
                    </a:lnTo>
                    <a:cubicBezTo>
                      <a:pt x="634" y="2152"/>
                      <a:pt x="701" y="2160"/>
                      <a:pt x="767" y="2160"/>
                    </a:cubicBezTo>
                    <a:cubicBezTo>
                      <a:pt x="834" y="2160"/>
                      <a:pt x="901" y="2152"/>
                      <a:pt x="901" y="2135"/>
                    </a:cubicBezTo>
                    <a:lnTo>
                      <a:pt x="901" y="1968"/>
                    </a:lnTo>
                    <a:lnTo>
                      <a:pt x="1067" y="1968"/>
                    </a:lnTo>
                    <a:cubicBezTo>
                      <a:pt x="1001" y="1835"/>
                      <a:pt x="1001" y="1802"/>
                      <a:pt x="1067" y="1701"/>
                    </a:cubicBezTo>
                    <a:lnTo>
                      <a:pt x="1067" y="667"/>
                    </a:lnTo>
                    <a:lnTo>
                      <a:pt x="1067" y="534"/>
                    </a:lnTo>
                    <a:cubicBezTo>
                      <a:pt x="1067" y="467"/>
                      <a:pt x="1001" y="367"/>
                      <a:pt x="1001" y="300"/>
                    </a:cubicBezTo>
                    <a:cubicBezTo>
                      <a:pt x="934" y="467"/>
                      <a:pt x="867" y="634"/>
                      <a:pt x="834" y="834"/>
                    </a:cubicBezTo>
                    <a:cubicBezTo>
                      <a:pt x="834" y="567"/>
                      <a:pt x="901" y="334"/>
                      <a:pt x="934" y="67"/>
                    </a:cubicBezTo>
                    <a:cubicBezTo>
                      <a:pt x="934" y="67"/>
                      <a:pt x="734" y="34"/>
                      <a:pt x="734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33" name="Google Shape;5633;p44"/>
              <p:cNvSpPr/>
              <p:nvPr/>
            </p:nvSpPr>
            <p:spPr>
              <a:xfrm>
                <a:off x="-580315" y="2510605"/>
                <a:ext cx="65079" cy="181723"/>
              </a:xfrm>
              <a:custGeom>
                <a:avLst/>
                <a:gdLst/>
                <a:ahLst/>
                <a:cxnLst/>
                <a:rect l="l" t="t" r="r" b="b"/>
                <a:pathLst>
                  <a:path w="968" h="2703" extrusionOk="0">
                    <a:moveTo>
                      <a:pt x="667" y="1"/>
                    </a:moveTo>
                    <a:lnTo>
                      <a:pt x="667" y="234"/>
                    </a:lnTo>
                    <a:lnTo>
                      <a:pt x="634" y="234"/>
                    </a:lnTo>
                    <a:lnTo>
                      <a:pt x="634" y="68"/>
                    </a:lnTo>
                    <a:cubicBezTo>
                      <a:pt x="634" y="101"/>
                      <a:pt x="400" y="101"/>
                      <a:pt x="400" y="134"/>
                    </a:cubicBezTo>
                    <a:lnTo>
                      <a:pt x="400" y="234"/>
                    </a:lnTo>
                    <a:cubicBezTo>
                      <a:pt x="367" y="268"/>
                      <a:pt x="334" y="301"/>
                      <a:pt x="334" y="368"/>
                    </a:cubicBezTo>
                    <a:cubicBezTo>
                      <a:pt x="334" y="435"/>
                      <a:pt x="300" y="501"/>
                      <a:pt x="300" y="601"/>
                    </a:cubicBezTo>
                    <a:lnTo>
                      <a:pt x="300" y="568"/>
                    </a:lnTo>
                    <a:lnTo>
                      <a:pt x="300" y="301"/>
                    </a:lnTo>
                    <a:cubicBezTo>
                      <a:pt x="200" y="935"/>
                      <a:pt x="67" y="1569"/>
                      <a:pt x="0" y="2169"/>
                    </a:cubicBezTo>
                    <a:lnTo>
                      <a:pt x="34" y="2169"/>
                    </a:lnTo>
                    <a:cubicBezTo>
                      <a:pt x="34" y="2236"/>
                      <a:pt x="34" y="2303"/>
                      <a:pt x="0" y="2336"/>
                    </a:cubicBezTo>
                    <a:cubicBezTo>
                      <a:pt x="0" y="2403"/>
                      <a:pt x="234" y="2403"/>
                      <a:pt x="234" y="2403"/>
                    </a:cubicBezTo>
                    <a:lnTo>
                      <a:pt x="334" y="2403"/>
                    </a:lnTo>
                    <a:cubicBezTo>
                      <a:pt x="334" y="2469"/>
                      <a:pt x="334" y="2569"/>
                      <a:pt x="300" y="2636"/>
                    </a:cubicBezTo>
                    <a:cubicBezTo>
                      <a:pt x="300" y="2703"/>
                      <a:pt x="534" y="2703"/>
                      <a:pt x="534" y="2703"/>
                    </a:cubicBezTo>
                    <a:lnTo>
                      <a:pt x="534" y="2603"/>
                    </a:lnTo>
                    <a:cubicBezTo>
                      <a:pt x="534" y="2619"/>
                      <a:pt x="584" y="2628"/>
                      <a:pt x="642" y="2628"/>
                    </a:cubicBezTo>
                    <a:cubicBezTo>
                      <a:pt x="701" y="2628"/>
                      <a:pt x="767" y="2619"/>
                      <a:pt x="801" y="2603"/>
                    </a:cubicBezTo>
                    <a:lnTo>
                      <a:pt x="801" y="2403"/>
                    </a:lnTo>
                    <a:lnTo>
                      <a:pt x="901" y="2403"/>
                    </a:lnTo>
                    <a:lnTo>
                      <a:pt x="901" y="2203"/>
                    </a:lnTo>
                    <a:lnTo>
                      <a:pt x="968" y="2203"/>
                    </a:lnTo>
                    <a:cubicBezTo>
                      <a:pt x="867" y="1869"/>
                      <a:pt x="867" y="1469"/>
                      <a:pt x="934" y="1102"/>
                    </a:cubicBezTo>
                    <a:cubicBezTo>
                      <a:pt x="934" y="935"/>
                      <a:pt x="934" y="768"/>
                      <a:pt x="968" y="601"/>
                    </a:cubicBezTo>
                    <a:cubicBezTo>
                      <a:pt x="968" y="535"/>
                      <a:pt x="934" y="435"/>
                      <a:pt x="934" y="368"/>
                    </a:cubicBezTo>
                    <a:cubicBezTo>
                      <a:pt x="934" y="468"/>
                      <a:pt x="867" y="601"/>
                      <a:pt x="867" y="735"/>
                    </a:cubicBezTo>
                    <a:lnTo>
                      <a:pt x="834" y="768"/>
                    </a:lnTo>
                    <a:lnTo>
                      <a:pt x="834" y="835"/>
                    </a:lnTo>
                    <a:lnTo>
                      <a:pt x="801" y="835"/>
                    </a:lnTo>
                    <a:cubicBezTo>
                      <a:pt x="834" y="601"/>
                      <a:pt x="834" y="368"/>
                      <a:pt x="867" y="101"/>
                    </a:cubicBezTo>
                    <a:cubicBezTo>
                      <a:pt x="867" y="101"/>
                      <a:pt x="667" y="68"/>
                      <a:pt x="667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34" name="Google Shape;5634;p44"/>
              <p:cNvSpPr/>
              <p:nvPr/>
            </p:nvSpPr>
            <p:spPr>
              <a:xfrm>
                <a:off x="-463739" y="2245989"/>
                <a:ext cx="69583" cy="249020"/>
              </a:xfrm>
              <a:custGeom>
                <a:avLst/>
                <a:gdLst/>
                <a:ahLst/>
                <a:cxnLst/>
                <a:rect l="l" t="t" r="r" b="b"/>
                <a:pathLst>
                  <a:path w="1035" h="3704" extrusionOk="0">
                    <a:moveTo>
                      <a:pt x="534" y="1"/>
                    </a:moveTo>
                    <a:lnTo>
                      <a:pt x="534" y="201"/>
                    </a:lnTo>
                    <a:lnTo>
                      <a:pt x="468" y="201"/>
                    </a:lnTo>
                    <a:lnTo>
                      <a:pt x="468" y="34"/>
                    </a:lnTo>
                    <a:cubicBezTo>
                      <a:pt x="468" y="68"/>
                      <a:pt x="268" y="68"/>
                      <a:pt x="268" y="134"/>
                    </a:cubicBezTo>
                    <a:lnTo>
                      <a:pt x="268" y="201"/>
                    </a:lnTo>
                    <a:cubicBezTo>
                      <a:pt x="234" y="234"/>
                      <a:pt x="201" y="301"/>
                      <a:pt x="201" y="334"/>
                    </a:cubicBezTo>
                    <a:lnTo>
                      <a:pt x="201" y="635"/>
                    </a:lnTo>
                    <a:cubicBezTo>
                      <a:pt x="201" y="635"/>
                      <a:pt x="201" y="568"/>
                      <a:pt x="134" y="568"/>
                    </a:cubicBezTo>
                    <a:lnTo>
                      <a:pt x="134" y="301"/>
                    </a:lnTo>
                    <a:cubicBezTo>
                      <a:pt x="134" y="368"/>
                      <a:pt x="101" y="468"/>
                      <a:pt x="101" y="535"/>
                    </a:cubicBezTo>
                    <a:cubicBezTo>
                      <a:pt x="67" y="1469"/>
                      <a:pt x="1" y="2336"/>
                      <a:pt x="1" y="3236"/>
                    </a:cubicBezTo>
                    <a:lnTo>
                      <a:pt x="67" y="3236"/>
                    </a:lnTo>
                    <a:lnTo>
                      <a:pt x="67" y="3403"/>
                    </a:lnTo>
                    <a:cubicBezTo>
                      <a:pt x="67" y="3403"/>
                      <a:pt x="171" y="3433"/>
                      <a:pt x="240" y="3433"/>
                    </a:cubicBezTo>
                    <a:cubicBezTo>
                      <a:pt x="275" y="3433"/>
                      <a:pt x="301" y="3425"/>
                      <a:pt x="301" y="3403"/>
                    </a:cubicBezTo>
                    <a:lnTo>
                      <a:pt x="368" y="3403"/>
                    </a:lnTo>
                    <a:lnTo>
                      <a:pt x="368" y="3703"/>
                    </a:lnTo>
                    <a:lnTo>
                      <a:pt x="601" y="3703"/>
                    </a:lnTo>
                    <a:lnTo>
                      <a:pt x="601" y="3670"/>
                    </a:lnTo>
                    <a:lnTo>
                      <a:pt x="868" y="3670"/>
                    </a:lnTo>
                    <a:lnTo>
                      <a:pt x="868" y="3503"/>
                    </a:lnTo>
                    <a:lnTo>
                      <a:pt x="1035" y="3503"/>
                    </a:lnTo>
                    <a:cubicBezTo>
                      <a:pt x="868" y="3370"/>
                      <a:pt x="868" y="3337"/>
                      <a:pt x="901" y="3236"/>
                    </a:cubicBezTo>
                    <a:cubicBezTo>
                      <a:pt x="868" y="2569"/>
                      <a:pt x="868" y="1869"/>
                      <a:pt x="801" y="1202"/>
                    </a:cubicBezTo>
                    <a:lnTo>
                      <a:pt x="801" y="535"/>
                    </a:lnTo>
                    <a:cubicBezTo>
                      <a:pt x="801" y="468"/>
                      <a:pt x="768" y="368"/>
                      <a:pt x="768" y="301"/>
                    </a:cubicBezTo>
                    <a:lnTo>
                      <a:pt x="768" y="635"/>
                    </a:lnTo>
                    <a:cubicBezTo>
                      <a:pt x="735" y="668"/>
                      <a:pt x="735" y="668"/>
                      <a:pt x="735" y="701"/>
                    </a:cubicBezTo>
                    <a:lnTo>
                      <a:pt x="735" y="68"/>
                    </a:lnTo>
                    <a:cubicBezTo>
                      <a:pt x="735" y="34"/>
                      <a:pt x="534" y="34"/>
                      <a:pt x="534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35" name="Google Shape;5635;p44"/>
              <p:cNvSpPr/>
              <p:nvPr/>
            </p:nvSpPr>
            <p:spPr>
              <a:xfrm>
                <a:off x="-625158" y="2198928"/>
                <a:ext cx="69583" cy="163772"/>
              </a:xfrm>
              <a:custGeom>
                <a:avLst/>
                <a:gdLst/>
                <a:ahLst/>
                <a:cxnLst/>
                <a:rect l="l" t="t" r="r" b="b"/>
                <a:pathLst>
                  <a:path w="1035" h="2436" extrusionOk="0">
                    <a:moveTo>
                      <a:pt x="667" y="34"/>
                    </a:moveTo>
                    <a:cubicBezTo>
                      <a:pt x="664" y="37"/>
                      <a:pt x="661" y="41"/>
                      <a:pt x="658" y="45"/>
                    </a:cubicBezTo>
                    <a:lnTo>
                      <a:pt x="658" y="45"/>
                    </a:lnTo>
                    <a:cubicBezTo>
                      <a:pt x="664" y="42"/>
                      <a:pt x="667" y="38"/>
                      <a:pt x="667" y="34"/>
                    </a:cubicBezTo>
                    <a:close/>
                    <a:moveTo>
                      <a:pt x="701" y="0"/>
                    </a:moveTo>
                    <a:cubicBezTo>
                      <a:pt x="701" y="67"/>
                      <a:pt x="701" y="100"/>
                      <a:pt x="667" y="200"/>
                    </a:cubicBezTo>
                    <a:lnTo>
                      <a:pt x="634" y="200"/>
                    </a:lnTo>
                    <a:cubicBezTo>
                      <a:pt x="634" y="141"/>
                      <a:pt x="634" y="81"/>
                      <a:pt x="658" y="45"/>
                    </a:cubicBezTo>
                    <a:lnTo>
                      <a:pt x="658" y="45"/>
                    </a:lnTo>
                    <a:cubicBezTo>
                      <a:pt x="618" y="68"/>
                      <a:pt x="467" y="71"/>
                      <a:pt x="467" y="100"/>
                    </a:cubicBezTo>
                    <a:lnTo>
                      <a:pt x="467" y="234"/>
                    </a:lnTo>
                    <a:cubicBezTo>
                      <a:pt x="434" y="267"/>
                      <a:pt x="367" y="267"/>
                      <a:pt x="367" y="334"/>
                    </a:cubicBezTo>
                    <a:cubicBezTo>
                      <a:pt x="367" y="401"/>
                      <a:pt x="334" y="467"/>
                      <a:pt x="334" y="567"/>
                    </a:cubicBezTo>
                    <a:lnTo>
                      <a:pt x="334" y="534"/>
                    </a:lnTo>
                    <a:lnTo>
                      <a:pt x="334" y="267"/>
                    </a:lnTo>
                    <a:cubicBezTo>
                      <a:pt x="200" y="834"/>
                      <a:pt x="133" y="1401"/>
                      <a:pt x="0" y="1935"/>
                    </a:cubicBezTo>
                    <a:cubicBezTo>
                      <a:pt x="0" y="1935"/>
                      <a:pt x="33" y="1935"/>
                      <a:pt x="33" y="2002"/>
                    </a:cubicBezTo>
                    <a:cubicBezTo>
                      <a:pt x="33" y="2035"/>
                      <a:pt x="33" y="2102"/>
                      <a:pt x="0" y="2135"/>
                    </a:cubicBezTo>
                    <a:cubicBezTo>
                      <a:pt x="0" y="2202"/>
                      <a:pt x="267" y="2202"/>
                      <a:pt x="267" y="2202"/>
                    </a:cubicBezTo>
                    <a:lnTo>
                      <a:pt x="267" y="2135"/>
                    </a:lnTo>
                    <a:lnTo>
                      <a:pt x="334" y="2135"/>
                    </a:lnTo>
                    <a:cubicBezTo>
                      <a:pt x="334" y="2235"/>
                      <a:pt x="300" y="2302"/>
                      <a:pt x="300" y="2402"/>
                    </a:cubicBezTo>
                    <a:cubicBezTo>
                      <a:pt x="300" y="2435"/>
                      <a:pt x="534" y="2435"/>
                      <a:pt x="534" y="2435"/>
                    </a:cubicBezTo>
                    <a:lnTo>
                      <a:pt x="534" y="2369"/>
                    </a:lnTo>
                    <a:cubicBezTo>
                      <a:pt x="534" y="2402"/>
                      <a:pt x="767" y="2402"/>
                      <a:pt x="767" y="2402"/>
                    </a:cubicBezTo>
                    <a:cubicBezTo>
                      <a:pt x="767" y="2335"/>
                      <a:pt x="767" y="2269"/>
                      <a:pt x="801" y="2202"/>
                    </a:cubicBezTo>
                    <a:lnTo>
                      <a:pt x="934" y="2202"/>
                    </a:lnTo>
                    <a:lnTo>
                      <a:pt x="934" y="2002"/>
                    </a:lnTo>
                    <a:cubicBezTo>
                      <a:pt x="967" y="1735"/>
                      <a:pt x="967" y="1435"/>
                      <a:pt x="1001" y="1101"/>
                    </a:cubicBezTo>
                    <a:cubicBezTo>
                      <a:pt x="1001" y="934"/>
                      <a:pt x="1034" y="734"/>
                      <a:pt x="1034" y="567"/>
                    </a:cubicBezTo>
                    <a:cubicBezTo>
                      <a:pt x="1034" y="501"/>
                      <a:pt x="1001" y="401"/>
                      <a:pt x="1001" y="334"/>
                    </a:cubicBezTo>
                    <a:cubicBezTo>
                      <a:pt x="967" y="434"/>
                      <a:pt x="967" y="601"/>
                      <a:pt x="934" y="734"/>
                    </a:cubicBezTo>
                    <a:lnTo>
                      <a:pt x="934" y="834"/>
                    </a:lnTo>
                    <a:lnTo>
                      <a:pt x="834" y="834"/>
                    </a:lnTo>
                    <a:cubicBezTo>
                      <a:pt x="867" y="567"/>
                      <a:pt x="934" y="334"/>
                      <a:pt x="934" y="67"/>
                    </a:cubicBezTo>
                    <a:cubicBezTo>
                      <a:pt x="934" y="67"/>
                      <a:pt x="701" y="34"/>
                      <a:pt x="70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36" name="Google Shape;5636;p44"/>
              <p:cNvSpPr/>
              <p:nvPr/>
            </p:nvSpPr>
            <p:spPr>
              <a:xfrm>
                <a:off x="-504077" y="1920799"/>
                <a:ext cx="67364" cy="169957"/>
              </a:xfrm>
              <a:custGeom>
                <a:avLst/>
                <a:gdLst/>
                <a:ahLst/>
                <a:cxnLst/>
                <a:rect l="l" t="t" r="r" b="b"/>
                <a:pathLst>
                  <a:path w="1002" h="2528" extrusionOk="0">
                    <a:moveTo>
                      <a:pt x="434" y="1"/>
                    </a:moveTo>
                    <a:lnTo>
                      <a:pt x="434" y="201"/>
                    </a:lnTo>
                    <a:lnTo>
                      <a:pt x="401" y="201"/>
                    </a:lnTo>
                    <a:lnTo>
                      <a:pt x="401" y="34"/>
                    </a:lnTo>
                    <a:cubicBezTo>
                      <a:pt x="401" y="68"/>
                      <a:pt x="200" y="68"/>
                      <a:pt x="200" y="101"/>
                    </a:cubicBezTo>
                    <a:lnTo>
                      <a:pt x="200" y="201"/>
                    </a:lnTo>
                    <a:cubicBezTo>
                      <a:pt x="167" y="234"/>
                      <a:pt x="100" y="268"/>
                      <a:pt x="100" y="335"/>
                    </a:cubicBezTo>
                    <a:lnTo>
                      <a:pt x="100" y="234"/>
                    </a:lnTo>
                    <a:cubicBezTo>
                      <a:pt x="100" y="335"/>
                      <a:pt x="67" y="401"/>
                      <a:pt x="67" y="501"/>
                    </a:cubicBezTo>
                    <a:cubicBezTo>
                      <a:pt x="34" y="1002"/>
                      <a:pt x="0" y="1535"/>
                      <a:pt x="0" y="2036"/>
                    </a:cubicBezTo>
                    <a:lnTo>
                      <a:pt x="34" y="2036"/>
                    </a:lnTo>
                    <a:lnTo>
                      <a:pt x="34" y="2203"/>
                    </a:lnTo>
                    <a:cubicBezTo>
                      <a:pt x="34" y="2219"/>
                      <a:pt x="100" y="2228"/>
                      <a:pt x="167" y="2228"/>
                    </a:cubicBezTo>
                    <a:cubicBezTo>
                      <a:pt x="234" y="2228"/>
                      <a:pt x="301" y="2219"/>
                      <a:pt x="301" y="2203"/>
                    </a:cubicBezTo>
                    <a:lnTo>
                      <a:pt x="334" y="2203"/>
                    </a:lnTo>
                    <a:lnTo>
                      <a:pt x="334" y="2503"/>
                    </a:lnTo>
                    <a:cubicBezTo>
                      <a:pt x="334" y="2519"/>
                      <a:pt x="392" y="2528"/>
                      <a:pt x="451" y="2528"/>
                    </a:cubicBezTo>
                    <a:cubicBezTo>
                      <a:pt x="509" y="2528"/>
                      <a:pt x="567" y="2519"/>
                      <a:pt x="567" y="2503"/>
                    </a:cubicBezTo>
                    <a:lnTo>
                      <a:pt x="567" y="2436"/>
                    </a:lnTo>
                    <a:cubicBezTo>
                      <a:pt x="567" y="2458"/>
                      <a:pt x="597" y="2466"/>
                      <a:pt x="637" y="2466"/>
                    </a:cubicBezTo>
                    <a:cubicBezTo>
                      <a:pt x="716" y="2466"/>
                      <a:pt x="834" y="2436"/>
                      <a:pt x="834" y="2436"/>
                    </a:cubicBezTo>
                    <a:lnTo>
                      <a:pt x="834" y="2269"/>
                    </a:lnTo>
                    <a:lnTo>
                      <a:pt x="1001" y="2269"/>
                    </a:lnTo>
                    <a:lnTo>
                      <a:pt x="1001" y="2069"/>
                    </a:lnTo>
                    <a:cubicBezTo>
                      <a:pt x="890" y="2158"/>
                      <a:pt x="853" y="2173"/>
                      <a:pt x="840" y="2173"/>
                    </a:cubicBezTo>
                    <a:cubicBezTo>
                      <a:pt x="834" y="2173"/>
                      <a:pt x="834" y="2169"/>
                      <a:pt x="834" y="2169"/>
                    </a:cubicBezTo>
                    <a:cubicBezTo>
                      <a:pt x="801" y="1736"/>
                      <a:pt x="801" y="1269"/>
                      <a:pt x="734" y="868"/>
                    </a:cubicBezTo>
                    <a:lnTo>
                      <a:pt x="734" y="601"/>
                    </a:lnTo>
                    <a:lnTo>
                      <a:pt x="734" y="568"/>
                    </a:lnTo>
                    <a:cubicBezTo>
                      <a:pt x="734" y="501"/>
                      <a:pt x="701" y="401"/>
                      <a:pt x="701" y="335"/>
                    </a:cubicBezTo>
                    <a:lnTo>
                      <a:pt x="701" y="668"/>
                    </a:lnTo>
                    <a:lnTo>
                      <a:pt x="667" y="701"/>
                    </a:lnTo>
                    <a:lnTo>
                      <a:pt x="667" y="68"/>
                    </a:lnTo>
                    <a:cubicBezTo>
                      <a:pt x="667" y="34"/>
                      <a:pt x="434" y="34"/>
                      <a:pt x="434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37" name="Google Shape;5637;p44"/>
              <p:cNvSpPr/>
              <p:nvPr/>
            </p:nvSpPr>
            <p:spPr>
              <a:xfrm>
                <a:off x="-631948" y="1858006"/>
                <a:ext cx="69650" cy="113888"/>
              </a:xfrm>
              <a:custGeom>
                <a:avLst/>
                <a:gdLst/>
                <a:ahLst/>
                <a:cxnLst/>
                <a:rect l="l" t="t" r="r" b="b"/>
                <a:pathLst>
                  <a:path w="1036" h="1694" extrusionOk="0">
                    <a:moveTo>
                      <a:pt x="501" y="1"/>
                    </a:moveTo>
                    <a:lnTo>
                      <a:pt x="501" y="234"/>
                    </a:lnTo>
                    <a:lnTo>
                      <a:pt x="468" y="234"/>
                    </a:lnTo>
                    <a:lnTo>
                      <a:pt x="468" y="68"/>
                    </a:lnTo>
                    <a:cubicBezTo>
                      <a:pt x="468" y="101"/>
                      <a:pt x="268" y="101"/>
                      <a:pt x="268" y="134"/>
                    </a:cubicBezTo>
                    <a:lnTo>
                      <a:pt x="268" y="234"/>
                    </a:lnTo>
                    <a:cubicBezTo>
                      <a:pt x="234" y="268"/>
                      <a:pt x="168" y="301"/>
                      <a:pt x="168" y="335"/>
                    </a:cubicBezTo>
                    <a:lnTo>
                      <a:pt x="168" y="568"/>
                    </a:lnTo>
                    <a:cubicBezTo>
                      <a:pt x="168" y="468"/>
                      <a:pt x="168" y="401"/>
                      <a:pt x="134" y="301"/>
                    </a:cubicBezTo>
                    <a:cubicBezTo>
                      <a:pt x="101" y="601"/>
                      <a:pt x="68" y="868"/>
                      <a:pt x="1" y="1202"/>
                    </a:cubicBezTo>
                    <a:lnTo>
                      <a:pt x="68" y="1202"/>
                    </a:lnTo>
                    <a:lnTo>
                      <a:pt x="68" y="1369"/>
                    </a:lnTo>
                    <a:cubicBezTo>
                      <a:pt x="68" y="1402"/>
                      <a:pt x="118" y="1419"/>
                      <a:pt x="172" y="1419"/>
                    </a:cubicBezTo>
                    <a:cubicBezTo>
                      <a:pt x="226" y="1419"/>
                      <a:pt x="285" y="1402"/>
                      <a:pt x="301" y="1369"/>
                    </a:cubicBezTo>
                    <a:lnTo>
                      <a:pt x="335" y="1369"/>
                    </a:lnTo>
                    <a:lnTo>
                      <a:pt x="335" y="1669"/>
                    </a:lnTo>
                    <a:cubicBezTo>
                      <a:pt x="335" y="1686"/>
                      <a:pt x="401" y="1694"/>
                      <a:pt x="468" y="1694"/>
                    </a:cubicBezTo>
                    <a:cubicBezTo>
                      <a:pt x="535" y="1694"/>
                      <a:pt x="601" y="1686"/>
                      <a:pt x="601" y="1669"/>
                    </a:cubicBezTo>
                    <a:lnTo>
                      <a:pt x="601" y="1602"/>
                    </a:lnTo>
                    <a:cubicBezTo>
                      <a:pt x="601" y="1619"/>
                      <a:pt x="668" y="1627"/>
                      <a:pt x="735" y="1627"/>
                    </a:cubicBezTo>
                    <a:cubicBezTo>
                      <a:pt x="802" y="1627"/>
                      <a:pt x="868" y="1619"/>
                      <a:pt x="868" y="1602"/>
                    </a:cubicBezTo>
                    <a:lnTo>
                      <a:pt x="868" y="1435"/>
                    </a:lnTo>
                    <a:cubicBezTo>
                      <a:pt x="935" y="1435"/>
                      <a:pt x="1035" y="1435"/>
                      <a:pt x="1035" y="1369"/>
                    </a:cubicBezTo>
                    <a:lnTo>
                      <a:pt x="1035" y="1168"/>
                    </a:lnTo>
                    <a:cubicBezTo>
                      <a:pt x="991" y="1180"/>
                      <a:pt x="965" y="1183"/>
                      <a:pt x="950" y="1183"/>
                    </a:cubicBezTo>
                    <a:cubicBezTo>
                      <a:pt x="920" y="1183"/>
                      <a:pt x="935" y="1168"/>
                      <a:pt x="935" y="1168"/>
                    </a:cubicBezTo>
                    <a:cubicBezTo>
                      <a:pt x="902" y="1002"/>
                      <a:pt x="902" y="802"/>
                      <a:pt x="868" y="635"/>
                    </a:cubicBezTo>
                    <a:lnTo>
                      <a:pt x="868" y="568"/>
                    </a:lnTo>
                    <a:cubicBezTo>
                      <a:pt x="868" y="468"/>
                      <a:pt x="802" y="401"/>
                      <a:pt x="802" y="301"/>
                    </a:cubicBezTo>
                    <a:cubicBezTo>
                      <a:pt x="802" y="435"/>
                      <a:pt x="768" y="568"/>
                      <a:pt x="768" y="668"/>
                    </a:cubicBezTo>
                    <a:lnTo>
                      <a:pt x="735" y="735"/>
                    </a:lnTo>
                    <a:lnTo>
                      <a:pt x="735" y="101"/>
                    </a:lnTo>
                    <a:cubicBezTo>
                      <a:pt x="735" y="34"/>
                      <a:pt x="501" y="34"/>
                      <a:pt x="501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38" name="Google Shape;5638;p44"/>
              <p:cNvSpPr/>
              <p:nvPr/>
            </p:nvSpPr>
            <p:spPr>
              <a:xfrm>
                <a:off x="-414392" y="1613626"/>
                <a:ext cx="67364" cy="217556"/>
              </a:xfrm>
              <a:custGeom>
                <a:avLst/>
                <a:gdLst/>
                <a:ahLst/>
                <a:cxnLst/>
                <a:rect l="l" t="t" r="r" b="b"/>
                <a:pathLst>
                  <a:path w="1002" h="3236" extrusionOk="0">
                    <a:moveTo>
                      <a:pt x="434" y="0"/>
                    </a:moveTo>
                    <a:lnTo>
                      <a:pt x="434" y="234"/>
                    </a:lnTo>
                    <a:lnTo>
                      <a:pt x="401" y="234"/>
                    </a:lnTo>
                    <a:lnTo>
                      <a:pt x="401" y="67"/>
                    </a:lnTo>
                    <a:cubicBezTo>
                      <a:pt x="401" y="100"/>
                      <a:pt x="201" y="100"/>
                      <a:pt x="201" y="133"/>
                    </a:cubicBezTo>
                    <a:lnTo>
                      <a:pt x="201" y="234"/>
                    </a:lnTo>
                    <a:cubicBezTo>
                      <a:pt x="167" y="267"/>
                      <a:pt x="101" y="300"/>
                      <a:pt x="101" y="334"/>
                    </a:cubicBezTo>
                    <a:lnTo>
                      <a:pt x="101" y="300"/>
                    </a:lnTo>
                    <a:cubicBezTo>
                      <a:pt x="101" y="400"/>
                      <a:pt x="67" y="467"/>
                      <a:pt x="67" y="567"/>
                    </a:cubicBezTo>
                    <a:cubicBezTo>
                      <a:pt x="34" y="1301"/>
                      <a:pt x="1" y="2001"/>
                      <a:pt x="1" y="2769"/>
                    </a:cubicBezTo>
                    <a:lnTo>
                      <a:pt x="34" y="2769"/>
                    </a:lnTo>
                    <a:lnTo>
                      <a:pt x="34" y="2935"/>
                    </a:lnTo>
                    <a:cubicBezTo>
                      <a:pt x="34" y="2935"/>
                      <a:pt x="153" y="2950"/>
                      <a:pt x="232" y="2950"/>
                    </a:cubicBezTo>
                    <a:cubicBezTo>
                      <a:pt x="271" y="2950"/>
                      <a:pt x="301" y="2947"/>
                      <a:pt x="301" y="2935"/>
                    </a:cubicBezTo>
                    <a:lnTo>
                      <a:pt x="334" y="2935"/>
                    </a:lnTo>
                    <a:lnTo>
                      <a:pt x="334" y="3236"/>
                    </a:lnTo>
                    <a:lnTo>
                      <a:pt x="568" y="3236"/>
                    </a:lnTo>
                    <a:lnTo>
                      <a:pt x="568" y="3169"/>
                    </a:lnTo>
                    <a:lnTo>
                      <a:pt x="835" y="3169"/>
                    </a:lnTo>
                    <a:lnTo>
                      <a:pt x="835" y="3002"/>
                    </a:lnTo>
                    <a:lnTo>
                      <a:pt x="1001" y="3002"/>
                    </a:lnTo>
                    <a:cubicBezTo>
                      <a:pt x="801" y="2935"/>
                      <a:pt x="801" y="2869"/>
                      <a:pt x="835" y="2769"/>
                    </a:cubicBezTo>
                    <a:cubicBezTo>
                      <a:pt x="768" y="2135"/>
                      <a:pt x="768" y="1468"/>
                      <a:pt x="734" y="834"/>
                    </a:cubicBezTo>
                    <a:lnTo>
                      <a:pt x="734" y="567"/>
                    </a:lnTo>
                    <a:cubicBezTo>
                      <a:pt x="734" y="467"/>
                      <a:pt x="701" y="400"/>
                      <a:pt x="701" y="300"/>
                    </a:cubicBezTo>
                    <a:lnTo>
                      <a:pt x="701" y="634"/>
                    </a:lnTo>
                    <a:cubicBezTo>
                      <a:pt x="668" y="667"/>
                      <a:pt x="668" y="667"/>
                      <a:pt x="668" y="734"/>
                    </a:cubicBezTo>
                    <a:lnTo>
                      <a:pt x="668" y="100"/>
                    </a:lnTo>
                    <a:cubicBezTo>
                      <a:pt x="668" y="67"/>
                      <a:pt x="434" y="67"/>
                      <a:pt x="434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39" name="Google Shape;5639;p44"/>
              <p:cNvSpPr/>
              <p:nvPr/>
            </p:nvSpPr>
            <p:spPr>
              <a:xfrm>
                <a:off x="-526531" y="1488041"/>
                <a:ext cx="53918" cy="168209"/>
              </a:xfrm>
              <a:custGeom>
                <a:avLst/>
                <a:gdLst/>
                <a:ahLst/>
                <a:cxnLst/>
                <a:rect l="l" t="t" r="r" b="b"/>
                <a:pathLst>
                  <a:path w="802" h="2502" extrusionOk="0">
                    <a:moveTo>
                      <a:pt x="401" y="0"/>
                    </a:moveTo>
                    <a:lnTo>
                      <a:pt x="401" y="200"/>
                    </a:lnTo>
                    <a:lnTo>
                      <a:pt x="368" y="200"/>
                    </a:lnTo>
                    <a:lnTo>
                      <a:pt x="368" y="33"/>
                    </a:lnTo>
                    <a:cubicBezTo>
                      <a:pt x="368" y="100"/>
                      <a:pt x="168" y="100"/>
                      <a:pt x="168" y="133"/>
                    </a:cubicBezTo>
                    <a:lnTo>
                      <a:pt x="168" y="200"/>
                    </a:lnTo>
                    <a:cubicBezTo>
                      <a:pt x="101" y="267"/>
                      <a:pt x="67" y="300"/>
                      <a:pt x="67" y="334"/>
                    </a:cubicBezTo>
                    <a:lnTo>
                      <a:pt x="67" y="634"/>
                    </a:lnTo>
                    <a:cubicBezTo>
                      <a:pt x="67" y="600"/>
                      <a:pt x="34" y="600"/>
                      <a:pt x="34" y="534"/>
                    </a:cubicBezTo>
                    <a:lnTo>
                      <a:pt x="34" y="267"/>
                    </a:lnTo>
                    <a:cubicBezTo>
                      <a:pt x="34" y="334"/>
                      <a:pt x="1" y="434"/>
                      <a:pt x="1" y="500"/>
                    </a:cubicBezTo>
                    <a:lnTo>
                      <a:pt x="1" y="2102"/>
                    </a:lnTo>
                    <a:cubicBezTo>
                      <a:pt x="1" y="2168"/>
                      <a:pt x="67" y="2268"/>
                      <a:pt x="67" y="2302"/>
                    </a:cubicBezTo>
                    <a:lnTo>
                      <a:pt x="67" y="1835"/>
                    </a:lnTo>
                    <a:lnTo>
                      <a:pt x="101" y="1835"/>
                    </a:lnTo>
                    <a:lnTo>
                      <a:pt x="101" y="2268"/>
                    </a:lnTo>
                    <a:cubicBezTo>
                      <a:pt x="101" y="2268"/>
                      <a:pt x="168" y="2202"/>
                      <a:pt x="201" y="2202"/>
                    </a:cubicBezTo>
                    <a:lnTo>
                      <a:pt x="201" y="2468"/>
                    </a:lnTo>
                    <a:lnTo>
                      <a:pt x="434" y="2502"/>
                    </a:lnTo>
                    <a:lnTo>
                      <a:pt x="434" y="2035"/>
                    </a:lnTo>
                    <a:lnTo>
                      <a:pt x="501" y="2035"/>
                    </a:lnTo>
                    <a:lnTo>
                      <a:pt x="501" y="2335"/>
                    </a:lnTo>
                    <a:cubicBezTo>
                      <a:pt x="501" y="2362"/>
                      <a:pt x="611" y="2433"/>
                      <a:pt x="635" y="2477"/>
                    </a:cubicBezTo>
                    <a:lnTo>
                      <a:pt x="635" y="2477"/>
                    </a:lnTo>
                    <a:lnTo>
                      <a:pt x="635" y="2168"/>
                    </a:lnTo>
                    <a:cubicBezTo>
                      <a:pt x="668" y="2202"/>
                      <a:pt x="768" y="2268"/>
                      <a:pt x="768" y="2302"/>
                    </a:cubicBezTo>
                    <a:lnTo>
                      <a:pt x="768" y="2084"/>
                    </a:lnTo>
                    <a:lnTo>
                      <a:pt x="768" y="2084"/>
                    </a:lnTo>
                    <a:cubicBezTo>
                      <a:pt x="776" y="2089"/>
                      <a:pt x="787" y="2095"/>
                      <a:pt x="801" y="2102"/>
                    </a:cubicBezTo>
                    <a:cubicBezTo>
                      <a:pt x="735" y="1668"/>
                      <a:pt x="735" y="1234"/>
                      <a:pt x="701" y="801"/>
                    </a:cubicBezTo>
                    <a:lnTo>
                      <a:pt x="701" y="534"/>
                    </a:lnTo>
                    <a:cubicBezTo>
                      <a:pt x="701" y="467"/>
                      <a:pt x="668" y="400"/>
                      <a:pt x="668" y="300"/>
                    </a:cubicBezTo>
                    <a:lnTo>
                      <a:pt x="668" y="634"/>
                    </a:lnTo>
                    <a:lnTo>
                      <a:pt x="635" y="667"/>
                    </a:lnTo>
                    <a:lnTo>
                      <a:pt x="635" y="33"/>
                    </a:lnTo>
                    <a:cubicBezTo>
                      <a:pt x="635" y="0"/>
                      <a:pt x="401" y="0"/>
                      <a:pt x="401" y="0"/>
                    </a:cubicBezTo>
                    <a:close/>
                    <a:moveTo>
                      <a:pt x="635" y="2477"/>
                    </a:moveTo>
                    <a:lnTo>
                      <a:pt x="635" y="2502"/>
                    </a:lnTo>
                    <a:cubicBezTo>
                      <a:pt x="641" y="2496"/>
                      <a:pt x="640" y="2487"/>
                      <a:pt x="635" y="2477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40" name="Google Shape;5640;p44"/>
              <p:cNvSpPr/>
              <p:nvPr/>
            </p:nvSpPr>
            <p:spPr>
              <a:xfrm>
                <a:off x="-448007" y="1277209"/>
                <a:ext cx="69583" cy="141317"/>
              </a:xfrm>
              <a:custGeom>
                <a:avLst/>
                <a:gdLst/>
                <a:ahLst/>
                <a:cxnLst/>
                <a:rect l="l" t="t" r="r" b="b"/>
                <a:pathLst>
                  <a:path w="1035" h="2102" extrusionOk="0">
                    <a:moveTo>
                      <a:pt x="634" y="67"/>
                    </a:moveTo>
                    <a:lnTo>
                      <a:pt x="634" y="67"/>
                    </a:lnTo>
                    <a:cubicBezTo>
                      <a:pt x="624" y="72"/>
                      <a:pt x="616" y="78"/>
                      <a:pt x="609" y="84"/>
                    </a:cubicBezTo>
                    <a:lnTo>
                      <a:pt x="609" y="84"/>
                    </a:lnTo>
                    <a:cubicBezTo>
                      <a:pt x="624" y="79"/>
                      <a:pt x="634" y="74"/>
                      <a:pt x="634" y="67"/>
                    </a:cubicBezTo>
                    <a:close/>
                    <a:moveTo>
                      <a:pt x="667" y="0"/>
                    </a:moveTo>
                    <a:cubicBezTo>
                      <a:pt x="667" y="101"/>
                      <a:pt x="634" y="134"/>
                      <a:pt x="634" y="234"/>
                    </a:cubicBezTo>
                    <a:lnTo>
                      <a:pt x="567" y="234"/>
                    </a:lnTo>
                    <a:cubicBezTo>
                      <a:pt x="567" y="177"/>
                      <a:pt x="567" y="120"/>
                      <a:pt x="609" y="84"/>
                    </a:cubicBezTo>
                    <a:lnTo>
                      <a:pt x="609" y="84"/>
                    </a:lnTo>
                    <a:cubicBezTo>
                      <a:pt x="548" y="102"/>
                      <a:pt x="401" y="107"/>
                      <a:pt x="401" y="134"/>
                    </a:cubicBezTo>
                    <a:cubicBezTo>
                      <a:pt x="401" y="201"/>
                      <a:pt x="367" y="234"/>
                      <a:pt x="367" y="267"/>
                    </a:cubicBezTo>
                    <a:cubicBezTo>
                      <a:pt x="334" y="301"/>
                      <a:pt x="334" y="301"/>
                      <a:pt x="334" y="334"/>
                    </a:cubicBezTo>
                    <a:cubicBezTo>
                      <a:pt x="334" y="401"/>
                      <a:pt x="267" y="434"/>
                      <a:pt x="267" y="467"/>
                    </a:cubicBezTo>
                    <a:lnTo>
                      <a:pt x="267" y="301"/>
                    </a:lnTo>
                    <a:cubicBezTo>
                      <a:pt x="67" y="734"/>
                      <a:pt x="0" y="1135"/>
                      <a:pt x="34" y="1602"/>
                    </a:cubicBezTo>
                    <a:lnTo>
                      <a:pt x="34" y="1768"/>
                    </a:lnTo>
                    <a:cubicBezTo>
                      <a:pt x="34" y="1802"/>
                      <a:pt x="267" y="1802"/>
                      <a:pt x="267" y="1802"/>
                    </a:cubicBezTo>
                    <a:lnTo>
                      <a:pt x="334" y="1802"/>
                    </a:lnTo>
                    <a:lnTo>
                      <a:pt x="334" y="2069"/>
                    </a:lnTo>
                    <a:cubicBezTo>
                      <a:pt x="334" y="2102"/>
                      <a:pt x="567" y="2102"/>
                      <a:pt x="567" y="2102"/>
                    </a:cubicBezTo>
                    <a:lnTo>
                      <a:pt x="567" y="2069"/>
                    </a:lnTo>
                    <a:cubicBezTo>
                      <a:pt x="567" y="2085"/>
                      <a:pt x="634" y="2094"/>
                      <a:pt x="701" y="2094"/>
                    </a:cubicBezTo>
                    <a:cubicBezTo>
                      <a:pt x="767" y="2094"/>
                      <a:pt x="834" y="2085"/>
                      <a:pt x="834" y="2069"/>
                    </a:cubicBezTo>
                    <a:lnTo>
                      <a:pt x="834" y="1868"/>
                    </a:lnTo>
                    <a:lnTo>
                      <a:pt x="1001" y="1868"/>
                    </a:lnTo>
                    <a:lnTo>
                      <a:pt x="1001" y="1635"/>
                    </a:lnTo>
                    <a:lnTo>
                      <a:pt x="1034" y="1635"/>
                    </a:lnTo>
                    <a:cubicBezTo>
                      <a:pt x="968" y="1301"/>
                      <a:pt x="968" y="968"/>
                      <a:pt x="968" y="668"/>
                    </a:cubicBezTo>
                    <a:lnTo>
                      <a:pt x="968" y="568"/>
                    </a:lnTo>
                    <a:cubicBezTo>
                      <a:pt x="968" y="467"/>
                      <a:pt x="901" y="401"/>
                      <a:pt x="901" y="301"/>
                    </a:cubicBezTo>
                    <a:cubicBezTo>
                      <a:pt x="834" y="467"/>
                      <a:pt x="801" y="634"/>
                      <a:pt x="734" y="834"/>
                    </a:cubicBezTo>
                    <a:cubicBezTo>
                      <a:pt x="734" y="601"/>
                      <a:pt x="801" y="334"/>
                      <a:pt x="868" y="101"/>
                    </a:cubicBezTo>
                    <a:cubicBezTo>
                      <a:pt x="868" y="101"/>
                      <a:pt x="667" y="67"/>
                      <a:pt x="667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41" name="Google Shape;5641;p44"/>
              <p:cNvSpPr/>
              <p:nvPr/>
            </p:nvSpPr>
            <p:spPr>
              <a:xfrm>
                <a:off x="-3405990" y="853325"/>
                <a:ext cx="65079" cy="151335"/>
              </a:xfrm>
              <a:custGeom>
                <a:avLst/>
                <a:gdLst/>
                <a:ahLst/>
                <a:cxnLst/>
                <a:rect l="l" t="t" r="r" b="b"/>
                <a:pathLst>
                  <a:path w="968" h="2251" extrusionOk="0">
                    <a:moveTo>
                      <a:pt x="434" y="1"/>
                    </a:moveTo>
                    <a:lnTo>
                      <a:pt x="434" y="201"/>
                    </a:lnTo>
                    <a:lnTo>
                      <a:pt x="367" y="201"/>
                    </a:lnTo>
                    <a:lnTo>
                      <a:pt x="367" y="34"/>
                    </a:lnTo>
                    <a:cubicBezTo>
                      <a:pt x="367" y="68"/>
                      <a:pt x="167" y="101"/>
                      <a:pt x="167" y="101"/>
                    </a:cubicBezTo>
                    <a:lnTo>
                      <a:pt x="167" y="201"/>
                    </a:lnTo>
                    <a:cubicBezTo>
                      <a:pt x="134" y="234"/>
                      <a:pt x="67" y="268"/>
                      <a:pt x="67" y="335"/>
                    </a:cubicBezTo>
                    <a:lnTo>
                      <a:pt x="67" y="701"/>
                    </a:lnTo>
                    <a:cubicBezTo>
                      <a:pt x="67" y="568"/>
                      <a:pt x="34" y="401"/>
                      <a:pt x="34" y="268"/>
                    </a:cubicBezTo>
                    <a:cubicBezTo>
                      <a:pt x="34" y="368"/>
                      <a:pt x="0" y="435"/>
                      <a:pt x="0" y="535"/>
                    </a:cubicBezTo>
                    <a:lnTo>
                      <a:pt x="0" y="1769"/>
                    </a:lnTo>
                    <a:lnTo>
                      <a:pt x="34" y="1769"/>
                    </a:lnTo>
                    <a:lnTo>
                      <a:pt x="34" y="1936"/>
                    </a:lnTo>
                    <a:cubicBezTo>
                      <a:pt x="34" y="1958"/>
                      <a:pt x="52" y="1965"/>
                      <a:pt x="78" y="1965"/>
                    </a:cubicBezTo>
                    <a:cubicBezTo>
                      <a:pt x="130" y="1965"/>
                      <a:pt x="211" y="1936"/>
                      <a:pt x="234" y="1936"/>
                    </a:cubicBezTo>
                    <a:lnTo>
                      <a:pt x="300" y="1936"/>
                    </a:lnTo>
                    <a:lnTo>
                      <a:pt x="300" y="2236"/>
                    </a:lnTo>
                    <a:cubicBezTo>
                      <a:pt x="300" y="2247"/>
                      <a:pt x="326" y="2251"/>
                      <a:pt x="361" y="2251"/>
                    </a:cubicBezTo>
                    <a:cubicBezTo>
                      <a:pt x="430" y="2251"/>
                      <a:pt x="534" y="2236"/>
                      <a:pt x="534" y="2236"/>
                    </a:cubicBezTo>
                    <a:cubicBezTo>
                      <a:pt x="534" y="2247"/>
                      <a:pt x="564" y="2251"/>
                      <a:pt x="603" y="2251"/>
                    </a:cubicBezTo>
                    <a:cubicBezTo>
                      <a:pt x="682" y="2251"/>
                      <a:pt x="801" y="2236"/>
                      <a:pt x="801" y="2236"/>
                    </a:cubicBezTo>
                    <a:lnTo>
                      <a:pt x="801" y="2069"/>
                    </a:lnTo>
                    <a:cubicBezTo>
                      <a:pt x="867" y="2069"/>
                      <a:pt x="968" y="2069"/>
                      <a:pt x="968" y="2036"/>
                    </a:cubicBezTo>
                    <a:cubicBezTo>
                      <a:pt x="867" y="1969"/>
                      <a:pt x="867" y="1902"/>
                      <a:pt x="867" y="1836"/>
                    </a:cubicBezTo>
                    <a:cubicBezTo>
                      <a:pt x="934" y="1836"/>
                      <a:pt x="934" y="1836"/>
                      <a:pt x="934" y="1769"/>
                    </a:cubicBezTo>
                    <a:cubicBezTo>
                      <a:pt x="867" y="1402"/>
                      <a:pt x="801" y="1035"/>
                      <a:pt x="767" y="668"/>
                    </a:cubicBezTo>
                    <a:lnTo>
                      <a:pt x="767" y="535"/>
                    </a:lnTo>
                    <a:lnTo>
                      <a:pt x="701" y="268"/>
                    </a:lnTo>
                    <a:lnTo>
                      <a:pt x="701" y="601"/>
                    </a:lnTo>
                    <a:lnTo>
                      <a:pt x="667" y="668"/>
                    </a:lnTo>
                    <a:cubicBezTo>
                      <a:pt x="667" y="435"/>
                      <a:pt x="634" y="268"/>
                      <a:pt x="634" y="68"/>
                    </a:cubicBezTo>
                    <a:cubicBezTo>
                      <a:pt x="634" y="34"/>
                      <a:pt x="434" y="34"/>
                      <a:pt x="434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42" name="Google Shape;5642;p44"/>
              <p:cNvSpPr/>
              <p:nvPr/>
            </p:nvSpPr>
            <p:spPr>
              <a:xfrm>
                <a:off x="-3251300" y="740251"/>
                <a:ext cx="67374" cy="115424"/>
              </a:xfrm>
              <a:custGeom>
                <a:avLst/>
                <a:gdLst/>
                <a:ahLst/>
                <a:cxnLst/>
                <a:rect l="l" t="t" r="r" b="b"/>
                <a:pathLst>
                  <a:path w="1002" h="2436" extrusionOk="0">
                    <a:moveTo>
                      <a:pt x="434" y="0"/>
                    </a:moveTo>
                    <a:lnTo>
                      <a:pt x="434" y="234"/>
                    </a:lnTo>
                    <a:lnTo>
                      <a:pt x="401" y="234"/>
                    </a:lnTo>
                    <a:lnTo>
                      <a:pt x="401" y="67"/>
                    </a:lnTo>
                    <a:cubicBezTo>
                      <a:pt x="401" y="100"/>
                      <a:pt x="201" y="100"/>
                      <a:pt x="201" y="134"/>
                    </a:cubicBezTo>
                    <a:lnTo>
                      <a:pt x="201" y="234"/>
                    </a:lnTo>
                    <a:cubicBezTo>
                      <a:pt x="168" y="267"/>
                      <a:pt x="101" y="300"/>
                      <a:pt x="101" y="334"/>
                    </a:cubicBezTo>
                    <a:lnTo>
                      <a:pt x="101" y="267"/>
                    </a:lnTo>
                    <a:cubicBezTo>
                      <a:pt x="101" y="334"/>
                      <a:pt x="101" y="401"/>
                      <a:pt x="68" y="467"/>
                    </a:cubicBezTo>
                    <a:lnTo>
                      <a:pt x="68" y="501"/>
                    </a:lnTo>
                    <a:lnTo>
                      <a:pt x="1" y="1968"/>
                    </a:lnTo>
                    <a:lnTo>
                      <a:pt x="34" y="1968"/>
                    </a:lnTo>
                    <a:lnTo>
                      <a:pt x="34" y="2135"/>
                    </a:lnTo>
                    <a:lnTo>
                      <a:pt x="334" y="2135"/>
                    </a:lnTo>
                    <a:lnTo>
                      <a:pt x="334" y="2435"/>
                    </a:lnTo>
                    <a:lnTo>
                      <a:pt x="568" y="2435"/>
                    </a:lnTo>
                    <a:lnTo>
                      <a:pt x="568" y="2369"/>
                    </a:lnTo>
                    <a:lnTo>
                      <a:pt x="835" y="2369"/>
                    </a:lnTo>
                    <a:lnTo>
                      <a:pt x="835" y="2235"/>
                    </a:lnTo>
                    <a:lnTo>
                      <a:pt x="1002" y="2235"/>
                    </a:lnTo>
                    <a:lnTo>
                      <a:pt x="1002" y="2002"/>
                    </a:lnTo>
                    <a:cubicBezTo>
                      <a:pt x="873" y="2044"/>
                      <a:pt x="841" y="2060"/>
                      <a:pt x="834" y="2065"/>
                    </a:cubicBezTo>
                    <a:lnTo>
                      <a:pt x="834" y="2065"/>
                    </a:lnTo>
                    <a:cubicBezTo>
                      <a:pt x="768" y="1666"/>
                      <a:pt x="768" y="1267"/>
                      <a:pt x="735" y="901"/>
                    </a:cubicBezTo>
                    <a:lnTo>
                      <a:pt x="735" y="601"/>
                    </a:lnTo>
                    <a:cubicBezTo>
                      <a:pt x="735" y="501"/>
                      <a:pt x="701" y="434"/>
                      <a:pt x="701" y="334"/>
                    </a:cubicBezTo>
                    <a:lnTo>
                      <a:pt x="701" y="667"/>
                    </a:lnTo>
                    <a:lnTo>
                      <a:pt x="668" y="734"/>
                    </a:lnTo>
                    <a:lnTo>
                      <a:pt x="668" y="100"/>
                    </a:lnTo>
                    <a:cubicBezTo>
                      <a:pt x="668" y="67"/>
                      <a:pt x="434" y="67"/>
                      <a:pt x="434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43" name="Google Shape;5643;p44"/>
              <p:cNvSpPr/>
              <p:nvPr/>
            </p:nvSpPr>
            <p:spPr>
              <a:xfrm>
                <a:off x="-3143659" y="954304"/>
                <a:ext cx="69650" cy="157049"/>
              </a:xfrm>
              <a:custGeom>
                <a:avLst/>
                <a:gdLst/>
                <a:ahLst/>
                <a:cxnLst/>
                <a:rect l="l" t="t" r="r" b="b"/>
                <a:pathLst>
                  <a:path w="1036" h="2336" extrusionOk="0">
                    <a:moveTo>
                      <a:pt x="468" y="0"/>
                    </a:moveTo>
                    <a:lnTo>
                      <a:pt x="468" y="200"/>
                    </a:lnTo>
                    <a:lnTo>
                      <a:pt x="435" y="200"/>
                    </a:lnTo>
                    <a:lnTo>
                      <a:pt x="435" y="33"/>
                    </a:lnTo>
                    <a:cubicBezTo>
                      <a:pt x="435" y="67"/>
                      <a:pt x="234" y="67"/>
                      <a:pt x="234" y="100"/>
                    </a:cubicBezTo>
                    <a:lnTo>
                      <a:pt x="234" y="200"/>
                    </a:lnTo>
                    <a:cubicBezTo>
                      <a:pt x="168" y="234"/>
                      <a:pt x="134" y="267"/>
                      <a:pt x="134" y="334"/>
                    </a:cubicBezTo>
                    <a:lnTo>
                      <a:pt x="134" y="234"/>
                    </a:lnTo>
                    <a:cubicBezTo>
                      <a:pt x="134" y="334"/>
                      <a:pt x="134" y="367"/>
                      <a:pt x="101" y="434"/>
                    </a:cubicBezTo>
                    <a:lnTo>
                      <a:pt x="101" y="500"/>
                    </a:lnTo>
                    <a:cubicBezTo>
                      <a:pt x="68" y="901"/>
                      <a:pt x="68" y="1334"/>
                      <a:pt x="1" y="1735"/>
                    </a:cubicBezTo>
                    <a:lnTo>
                      <a:pt x="68" y="1768"/>
                    </a:lnTo>
                    <a:lnTo>
                      <a:pt x="68" y="1935"/>
                    </a:lnTo>
                    <a:cubicBezTo>
                      <a:pt x="68" y="2001"/>
                      <a:pt x="268" y="2001"/>
                      <a:pt x="268" y="2035"/>
                    </a:cubicBezTo>
                    <a:lnTo>
                      <a:pt x="268" y="2001"/>
                    </a:lnTo>
                    <a:lnTo>
                      <a:pt x="335" y="2001"/>
                    </a:lnTo>
                    <a:lnTo>
                      <a:pt x="335" y="2268"/>
                    </a:lnTo>
                    <a:lnTo>
                      <a:pt x="601" y="2335"/>
                    </a:lnTo>
                    <a:lnTo>
                      <a:pt x="601" y="2268"/>
                    </a:lnTo>
                    <a:lnTo>
                      <a:pt x="868" y="2268"/>
                    </a:lnTo>
                    <a:lnTo>
                      <a:pt x="868" y="2102"/>
                    </a:lnTo>
                    <a:lnTo>
                      <a:pt x="1035" y="2102"/>
                    </a:lnTo>
                    <a:cubicBezTo>
                      <a:pt x="902" y="2035"/>
                      <a:pt x="902" y="1935"/>
                      <a:pt x="868" y="1868"/>
                    </a:cubicBezTo>
                    <a:lnTo>
                      <a:pt x="902" y="1868"/>
                    </a:lnTo>
                    <a:lnTo>
                      <a:pt x="802" y="867"/>
                    </a:lnTo>
                    <a:lnTo>
                      <a:pt x="802" y="567"/>
                    </a:lnTo>
                    <a:cubicBezTo>
                      <a:pt x="802" y="500"/>
                      <a:pt x="768" y="400"/>
                      <a:pt x="768" y="334"/>
                    </a:cubicBezTo>
                    <a:cubicBezTo>
                      <a:pt x="768" y="434"/>
                      <a:pt x="768" y="534"/>
                      <a:pt x="735" y="667"/>
                    </a:cubicBezTo>
                    <a:lnTo>
                      <a:pt x="701" y="701"/>
                    </a:lnTo>
                    <a:lnTo>
                      <a:pt x="701" y="67"/>
                    </a:lnTo>
                    <a:cubicBezTo>
                      <a:pt x="701" y="33"/>
                      <a:pt x="468" y="33"/>
                      <a:pt x="468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44" name="Google Shape;5644;p44"/>
              <p:cNvSpPr/>
              <p:nvPr/>
            </p:nvSpPr>
            <p:spPr>
              <a:xfrm>
                <a:off x="-3280404" y="1064158"/>
                <a:ext cx="67297" cy="100979"/>
              </a:xfrm>
              <a:custGeom>
                <a:avLst/>
                <a:gdLst/>
                <a:ahLst/>
                <a:cxnLst/>
                <a:rect l="l" t="t" r="r" b="b"/>
                <a:pathLst>
                  <a:path w="1001" h="1502" extrusionOk="0">
                    <a:moveTo>
                      <a:pt x="667" y="668"/>
                    </a:moveTo>
                    <a:lnTo>
                      <a:pt x="634" y="734"/>
                    </a:lnTo>
                    <a:lnTo>
                      <a:pt x="634" y="668"/>
                    </a:lnTo>
                    <a:close/>
                    <a:moveTo>
                      <a:pt x="100" y="901"/>
                    </a:moveTo>
                    <a:lnTo>
                      <a:pt x="100" y="901"/>
                    </a:lnTo>
                    <a:cubicBezTo>
                      <a:pt x="128" y="929"/>
                      <a:pt x="133" y="956"/>
                      <a:pt x="115" y="1002"/>
                    </a:cubicBezTo>
                    <a:lnTo>
                      <a:pt x="115" y="1002"/>
                    </a:lnTo>
                    <a:cubicBezTo>
                      <a:pt x="113" y="970"/>
                      <a:pt x="100" y="922"/>
                      <a:pt x="100" y="901"/>
                    </a:cubicBezTo>
                    <a:close/>
                    <a:moveTo>
                      <a:pt x="467" y="868"/>
                    </a:moveTo>
                    <a:lnTo>
                      <a:pt x="467" y="935"/>
                    </a:lnTo>
                    <a:lnTo>
                      <a:pt x="434" y="1035"/>
                    </a:lnTo>
                    <a:lnTo>
                      <a:pt x="434" y="935"/>
                    </a:lnTo>
                    <a:cubicBezTo>
                      <a:pt x="434" y="935"/>
                      <a:pt x="334" y="901"/>
                      <a:pt x="300" y="901"/>
                    </a:cubicBezTo>
                    <a:lnTo>
                      <a:pt x="300" y="868"/>
                    </a:lnTo>
                    <a:close/>
                    <a:moveTo>
                      <a:pt x="501" y="1"/>
                    </a:moveTo>
                    <a:lnTo>
                      <a:pt x="501" y="234"/>
                    </a:lnTo>
                    <a:lnTo>
                      <a:pt x="467" y="234"/>
                    </a:lnTo>
                    <a:lnTo>
                      <a:pt x="467" y="67"/>
                    </a:lnTo>
                    <a:cubicBezTo>
                      <a:pt x="467" y="101"/>
                      <a:pt x="267" y="101"/>
                      <a:pt x="267" y="134"/>
                    </a:cubicBezTo>
                    <a:lnTo>
                      <a:pt x="267" y="234"/>
                    </a:lnTo>
                    <a:cubicBezTo>
                      <a:pt x="200" y="267"/>
                      <a:pt x="167" y="301"/>
                      <a:pt x="167" y="334"/>
                    </a:cubicBezTo>
                    <a:lnTo>
                      <a:pt x="167" y="501"/>
                    </a:lnTo>
                    <a:cubicBezTo>
                      <a:pt x="167" y="434"/>
                      <a:pt x="167" y="401"/>
                      <a:pt x="134" y="301"/>
                    </a:cubicBezTo>
                    <a:lnTo>
                      <a:pt x="0" y="1068"/>
                    </a:lnTo>
                    <a:lnTo>
                      <a:pt x="34" y="1068"/>
                    </a:lnTo>
                    <a:lnTo>
                      <a:pt x="34" y="1235"/>
                    </a:lnTo>
                    <a:cubicBezTo>
                      <a:pt x="34" y="1235"/>
                      <a:pt x="300" y="1235"/>
                      <a:pt x="300" y="1268"/>
                    </a:cubicBezTo>
                    <a:lnTo>
                      <a:pt x="300" y="1235"/>
                    </a:lnTo>
                    <a:lnTo>
                      <a:pt x="334" y="1235"/>
                    </a:lnTo>
                    <a:lnTo>
                      <a:pt x="334" y="1502"/>
                    </a:lnTo>
                    <a:lnTo>
                      <a:pt x="601" y="1502"/>
                    </a:lnTo>
                    <a:lnTo>
                      <a:pt x="601" y="1468"/>
                    </a:lnTo>
                    <a:lnTo>
                      <a:pt x="834" y="1468"/>
                    </a:lnTo>
                    <a:lnTo>
                      <a:pt x="834" y="1268"/>
                    </a:lnTo>
                    <a:lnTo>
                      <a:pt x="1001" y="1268"/>
                    </a:lnTo>
                    <a:lnTo>
                      <a:pt x="1001" y="1068"/>
                    </a:lnTo>
                    <a:lnTo>
                      <a:pt x="834" y="1068"/>
                    </a:lnTo>
                    <a:lnTo>
                      <a:pt x="701" y="301"/>
                    </a:lnTo>
                    <a:lnTo>
                      <a:pt x="701" y="67"/>
                    </a:lnTo>
                    <a:lnTo>
                      <a:pt x="501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45" name="Google Shape;5645;p44"/>
              <p:cNvSpPr/>
              <p:nvPr/>
            </p:nvSpPr>
            <p:spPr>
              <a:xfrm>
                <a:off x="-2970950" y="739575"/>
                <a:ext cx="58349" cy="172178"/>
              </a:xfrm>
              <a:custGeom>
                <a:avLst/>
                <a:gdLst/>
                <a:ahLst/>
                <a:cxnLst/>
                <a:rect l="l" t="t" r="r" b="b"/>
                <a:pathLst>
                  <a:path w="868" h="2970" extrusionOk="0">
                    <a:moveTo>
                      <a:pt x="867" y="2450"/>
                    </a:moveTo>
                    <a:lnTo>
                      <a:pt x="867" y="2450"/>
                    </a:lnTo>
                    <a:cubicBezTo>
                      <a:pt x="867" y="2457"/>
                      <a:pt x="867" y="2463"/>
                      <a:pt x="868" y="2469"/>
                    </a:cubicBezTo>
                    <a:cubicBezTo>
                      <a:pt x="868" y="2462"/>
                      <a:pt x="867" y="2456"/>
                      <a:pt x="867" y="2450"/>
                    </a:cubicBezTo>
                    <a:close/>
                    <a:moveTo>
                      <a:pt x="501" y="0"/>
                    </a:moveTo>
                    <a:lnTo>
                      <a:pt x="501" y="201"/>
                    </a:lnTo>
                    <a:lnTo>
                      <a:pt x="434" y="201"/>
                    </a:lnTo>
                    <a:lnTo>
                      <a:pt x="434" y="34"/>
                    </a:lnTo>
                    <a:cubicBezTo>
                      <a:pt x="434" y="101"/>
                      <a:pt x="234" y="101"/>
                      <a:pt x="234" y="134"/>
                    </a:cubicBezTo>
                    <a:lnTo>
                      <a:pt x="234" y="201"/>
                    </a:lnTo>
                    <a:cubicBezTo>
                      <a:pt x="201" y="267"/>
                      <a:pt x="167" y="301"/>
                      <a:pt x="167" y="334"/>
                    </a:cubicBezTo>
                    <a:lnTo>
                      <a:pt x="167" y="634"/>
                    </a:lnTo>
                    <a:cubicBezTo>
                      <a:pt x="167" y="634"/>
                      <a:pt x="167" y="568"/>
                      <a:pt x="101" y="568"/>
                    </a:cubicBezTo>
                    <a:lnTo>
                      <a:pt x="101" y="301"/>
                    </a:lnTo>
                    <a:cubicBezTo>
                      <a:pt x="101" y="367"/>
                      <a:pt x="101" y="401"/>
                      <a:pt x="67" y="501"/>
                    </a:cubicBezTo>
                    <a:lnTo>
                      <a:pt x="67" y="534"/>
                    </a:lnTo>
                    <a:cubicBezTo>
                      <a:pt x="34" y="1201"/>
                      <a:pt x="34" y="1835"/>
                      <a:pt x="0" y="2502"/>
                    </a:cubicBezTo>
                    <a:lnTo>
                      <a:pt x="34" y="2469"/>
                    </a:lnTo>
                    <a:lnTo>
                      <a:pt x="34" y="2702"/>
                    </a:lnTo>
                    <a:cubicBezTo>
                      <a:pt x="34" y="2636"/>
                      <a:pt x="167" y="2569"/>
                      <a:pt x="167" y="2502"/>
                    </a:cubicBezTo>
                    <a:lnTo>
                      <a:pt x="167" y="2235"/>
                    </a:lnTo>
                    <a:lnTo>
                      <a:pt x="201" y="2235"/>
                    </a:lnTo>
                    <a:lnTo>
                      <a:pt x="201" y="2669"/>
                    </a:lnTo>
                    <a:cubicBezTo>
                      <a:pt x="201" y="2636"/>
                      <a:pt x="267" y="2569"/>
                      <a:pt x="334" y="2536"/>
                    </a:cubicBezTo>
                    <a:lnTo>
                      <a:pt x="334" y="2736"/>
                    </a:lnTo>
                    <a:cubicBezTo>
                      <a:pt x="334" y="2836"/>
                      <a:pt x="401" y="2903"/>
                      <a:pt x="401" y="2969"/>
                    </a:cubicBezTo>
                    <a:cubicBezTo>
                      <a:pt x="401" y="2702"/>
                      <a:pt x="401" y="2402"/>
                      <a:pt x="467" y="2169"/>
                    </a:cubicBezTo>
                    <a:lnTo>
                      <a:pt x="501" y="2169"/>
                    </a:lnTo>
                    <a:lnTo>
                      <a:pt x="501" y="2369"/>
                    </a:lnTo>
                    <a:cubicBezTo>
                      <a:pt x="501" y="2369"/>
                      <a:pt x="534" y="2402"/>
                      <a:pt x="568" y="2402"/>
                    </a:cubicBezTo>
                    <a:lnTo>
                      <a:pt x="568" y="2669"/>
                    </a:lnTo>
                    <a:cubicBezTo>
                      <a:pt x="568" y="2769"/>
                      <a:pt x="634" y="2836"/>
                      <a:pt x="634" y="2936"/>
                    </a:cubicBezTo>
                    <a:lnTo>
                      <a:pt x="634" y="2469"/>
                    </a:lnTo>
                    <a:cubicBezTo>
                      <a:pt x="668" y="2469"/>
                      <a:pt x="668" y="2469"/>
                      <a:pt x="668" y="2502"/>
                    </a:cubicBezTo>
                    <a:cubicBezTo>
                      <a:pt x="668" y="2335"/>
                      <a:pt x="668" y="2202"/>
                      <a:pt x="634" y="2035"/>
                    </a:cubicBezTo>
                    <a:lnTo>
                      <a:pt x="668" y="2035"/>
                    </a:lnTo>
                    <a:lnTo>
                      <a:pt x="668" y="2536"/>
                    </a:lnTo>
                    <a:cubicBezTo>
                      <a:pt x="668" y="2636"/>
                      <a:pt x="801" y="2669"/>
                      <a:pt x="801" y="2769"/>
                    </a:cubicBezTo>
                    <a:lnTo>
                      <a:pt x="801" y="2402"/>
                    </a:lnTo>
                    <a:cubicBezTo>
                      <a:pt x="831" y="2402"/>
                      <a:pt x="861" y="2402"/>
                      <a:pt x="867" y="2450"/>
                    </a:cubicBezTo>
                    <a:lnTo>
                      <a:pt x="867" y="2450"/>
                    </a:lnTo>
                    <a:cubicBezTo>
                      <a:pt x="834" y="1857"/>
                      <a:pt x="834" y="1329"/>
                      <a:pt x="801" y="734"/>
                    </a:cubicBezTo>
                    <a:lnTo>
                      <a:pt x="801" y="534"/>
                    </a:lnTo>
                    <a:cubicBezTo>
                      <a:pt x="801" y="467"/>
                      <a:pt x="734" y="367"/>
                      <a:pt x="734" y="301"/>
                    </a:cubicBezTo>
                    <a:lnTo>
                      <a:pt x="734" y="634"/>
                    </a:lnTo>
                    <a:cubicBezTo>
                      <a:pt x="701" y="668"/>
                      <a:pt x="701" y="668"/>
                      <a:pt x="701" y="701"/>
                    </a:cubicBezTo>
                    <a:lnTo>
                      <a:pt x="701" y="67"/>
                    </a:lnTo>
                    <a:cubicBezTo>
                      <a:pt x="701" y="34"/>
                      <a:pt x="501" y="34"/>
                      <a:pt x="50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46" name="Google Shape;5646;p44"/>
              <p:cNvSpPr/>
              <p:nvPr/>
            </p:nvSpPr>
            <p:spPr>
              <a:xfrm>
                <a:off x="-2899210" y="1017097"/>
                <a:ext cx="65146" cy="157049"/>
              </a:xfrm>
              <a:custGeom>
                <a:avLst/>
                <a:gdLst/>
                <a:ahLst/>
                <a:cxnLst/>
                <a:rect l="l" t="t" r="r" b="b"/>
                <a:pathLst>
                  <a:path w="969" h="2336" extrusionOk="0">
                    <a:moveTo>
                      <a:pt x="501" y="0"/>
                    </a:moveTo>
                    <a:lnTo>
                      <a:pt x="501" y="200"/>
                    </a:lnTo>
                    <a:lnTo>
                      <a:pt x="468" y="200"/>
                    </a:lnTo>
                    <a:lnTo>
                      <a:pt x="468" y="33"/>
                    </a:lnTo>
                    <a:cubicBezTo>
                      <a:pt x="468" y="100"/>
                      <a:pt x="268" y="100"/>
                      <a:pt x="268" y="133"/>
                    </a:cubicBezTo>
                    <a:lnTo>
                      <a:pt x="268" y="200"/>
                    </a:lnTo>
                    <a:lnTo>
                      <a:pt x="168" y="300"/>
                    </a:lnTo>
                    <a:cubicBezTo>
                      <a:pt x="168" y="367"/>
                      <a:pt x="134" y="467"/>
                      <a:pt x="134" y="534"/>
                    </a:cubicBezTo>
                    <a:lnTo>
                      <a:pt x="134" y="300"/>
                    </a:lnTo>
                    <a:cubicBezTo>
                      <a:pt x="134" y="367"/>
                      <a:pt x="101" y="467"/>
                      <a:pt x="101" y="534"/>
                    </a:cubicBezTo>
                    <a:cubicBezTo>
                      <a:pt x="1" y="967"/>
                      <a:pt x="1" y="1434"/>
                      <a:pt x="101" y="1835"/>
                    </a:cubicBezTo>
                    <a:cubicBezTo>
                      <a:pt x="101" y="1835"/>
                      <a:pt x="101" y="1801"/>
                      <a:pt x="134" y="1801"/>
                    </a:cubicBezTo>
                    <a:lnTo>
                      <a:pt x="134" y="2035"/>
                    </a:lnTo>
                    <a:cubicBezTo>
                      <a:pt x="134" y="2001"/>
                      <a:pt x="268" y="1935"/>
                      <a:pt x="268" y="1835"/>
                    </a:cubicBezTo>
                    <a:lnTo>
                      <a:pt x="268" y="1935"/>
                    </a:lnTo>
                    <a:lnTo>
                      <a:pt x="401" y="1935"/>
                    </a:lnTo>
                    <a:cubicBezTo>
                      <a:pt x="401" y="2001"/>
                      <a:pt x="435" y="2035"/>
                      <a:pt x="435" y="2135"/>
                    </a:cubicBezTo>
                    <a:cubicBezTo>
                      <a:pt x="435" y="2202"/>
                      <a:pt x="501" y="2268"/>
                      <a:pt x="568" y="2335"/>
                    </a:cubicBezTo>
                    <a:cubicBezTo>
                      <a:pt x="501" y="2102"/>
                      <a:pt x="501" y="1835"/>
                      <a:pt x="501" y="1568"/>
                    </a:cubicBezTo>
                    <a:lnTo>
                      <a:pt x="501" y="1568"/>
                    </a:lnTo>
                    <a:cubicBezTo>
                      <a:pt x="501" y="1768"/>
                      <a:pt x="568" y="1968"/>
                      <a:pt x="601" y="2168"/>
                    </a:cubicBezTo>
                    <a:lnTo>
                      <a:pt x="835" y="2135"/>
                    </a:lnTo>
                    <a:cubicBezTo>
                      <a:pt x="835" y="2102"/>
                      <a:pt x="835" y="2001"/>
                      <a:pt x="801" y="1968"/>
                    </a:cubicBezTo>
                    <a:cubicBezTo>
                      <a:pt x="868" y="1968"/>
                      <a:pt x="968" y="1935"/>
                      <a:pt x="968" y="1935"/>
                    </a:cubicBezTo>
                    <a:cubicBezTo>
                      <a:pt x="868" y="1935"/>
                      <a:pt x="868" y="1901"/>
                      <a:pt x="868" y="1801"/>
                    </a:cubicBezTo>
                    <a:lnTo>
                      <a:pt x="968" y="1801"/>
                    </a:lnTo>
                    <a:cubicBezTo>
                      <a:pt x="935" y="1434"/>
                      <a:pt x="868" y="1101"/>
                      <a:pt x="801" y="734"/>
                    </a:cubicBezTo>
                    <a:lnTo>
                      <a:pt x="801" y="634"/>
                    </a:lnTo>
                    <a:cubicBezTo>
                      <a:pt x="801" y="567"/>
                      <a:pt x="768" y="467"/>
                      <a:pt x="768" y="367"/>
                    </a:cubicBezTo>
                    <a:lnTo>
                      <a:pt x="768" y="334"/>
                    </a:lnTo>
                    <a:cubicBezTo>
                      <a:pt x="701" y="467"/>
                      <a:pt x="668" y="634"/>
                      <a:pt x="668" y="767"/>
                    </a:cubicBezTo>
                    <a:cubicBezTo>
                      <a:pt x="668" y="534"/>
                      <a:pt x="668" y="300"/>
                      <a:pt x="735" y="100"/>
                    </a:cubicBezTo>
                    <a:cubicBezTo>
                      <a:pt x="735" y="100"/>
                      <a:pt x="501" y="33"/>
                      <a:pt x="50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47" name="Google Shape;5647;p44"/>
              <p:cNvSpPr/>
              <p:nvPr/>
            </p:nvSpPr>
            <p:spPr>
              <a:xfrm>
                <a:off x="-2719774" y="889226"/>
                <a:ext cx="71802" cy="195169"/>
              </a:xfrm>
              <a:custGeom>
                <a:avLst/>
                <a:gdLst/>
                <a:ahLst/>
                <a:cxnLst/>
                <a:rect l="l" t="t" r="r" b="b"/>
                <a:pathLst>
                  <a:path w="1068" h="2903" extrusionOk="0">
                    <a:moveTo>
                      <a:pt x="467" y="1"/>
                    </a:moveTo>
                    <a:cubicBezTo>
                      <a:pt x="467" y="67"/>
                      <a:pt x="467" y="134"/>
                      <a:pt x="501" y="201"/>
                    </a:cubicBezTo>
                    <a:lnTo>
                      <a:pt x="467" y="201"/>
                    </a:lnTo>
                    <a:cubicBezTo>
                      <a:pt x="467" y="167"/>
                      <a:pt x="467" y="67"/>
                      <a:pt x="434" y="34"/>
                    </a:cubicBezTo>
                    <a:cubicBezTo>
                      <a:pt x="434" y="67"/>
                      <a:pt x="234" y="134"/>
                      <a:pt x="234" y="134"/>
                    </a:cubicBezTo>
                    <a:lnTo>
                      <a:pt x="234" y="201"/>
                    </a:lnTo>
                    <a:cubicBezTo>
                      <a:pt x="167" y="234"/>
                      <a:pt x="134" y="301"/>
                      <a:pt x="134" y="334"/>
                    </a:cubicBezTo>
                    <a:lnTo>
                      <a:pt x="134" y="501"/>
                    </a:lnTo>
                    <a:cubicBezTo>
                      <a:pt x="134" y="401"/>
                      <a:pt x="101" y="334"/>
                      <a:pt x="101" y="301"/>
                    </a:cubicBezTo>
                    <a:cubicBezTo>
                      <a:pt x="101" y="368"/>
                      <a:pt x="101" y="401"/>
                      <a:pt x="34" y="501"/>
                    </a:cubicBezTo>
                    <a:lnTo>
                      <a:pt x="34" y="534"/>
                    </a:lnTo>
                    <a:cubicBezTo>
                      <a:pt x="34" y="1168"/>
                      <a:pt x="34" y="1835"/>
                      <a:pt x="0" y="2469"/>
                    </a:cubicBezTo>
                    <a:lnTo>
                      <a:pt x="34" y="2469"/>
                    </a:lnTo>
                    <a:lnTo>
                      <a:pt x="34" y="2636"/>
                    </a:lnTo>
                    <a:lnTo>
                      <a:pt x="334" y="2636"/>
                    </a:lnTo>
                    <a:lnTo>
                      <a:pt x="334" y="2903"/>
                    </a:lnTo>
                    <a:lnTo>
                      <a:pt x="601" y="2903"/>
                    </a:lnTo>
                    <a:lnTo>
                      <a:pt x="601" y="2869"/>
                    </a:lnTo>
                    <a:lnTo>
                      <a:pt x="834" y="2869"/>
                    </a:lnTo>
                    <a:lnTo>
                      <a:pt x="834" y="2703"/>
                    </a:lnTo>
                    <a:cubicBezTo>
                      <a:pt x="934" y="2703"/>
                      <a:pt x="968" y="2703"/>
                      <a:pt x="968" y="2669"/>
                    </a:cubicBezTo>
                    <a:lnTo>
                      <a:pt x="968" y="2469"/>
                    </a:lnTo>
                    <a:lnTo>
                      <a:pt x="1001" y="2469"/>
                    </a:lnTo>
                    <a:cubicBezTo>
                      <a:pt x="1068" y="1702"/>
                      <a:pt x="968" y="1001"/>
                      <a:pt x="768" y="301"/>
                    </a:cubicBezTo>
                    <a:lnTo>
                      <a:pt x="768" y="568"/>
                    </a:lnTo>
                    <a:cubicBezTo>
                      <a:pt x="768" y="401"/>
                      <a:pt x="701" y="234"/>
                      <a:pt x="668" y="67"/>
                    </a:cubicBezTo>
                    <a:cubicBezTo>
                      <a:pt x="668" y="34"/>
                      <a:pt x="468" y="34"/>
                      <a:pt x="467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48" name="Google Shape;5648;p44"/>
              <p:cNvSpPr/>
              <p:nvPr/>
            </p:nvSpPr>
            <p:spPr>
              <a:xfrm>
                <a:off x="-2522454" y="759136"/>
                <a:ext cx="71869" cy="166058"/>
              </a:xfrm>
              <a:custGeom>
                <a:avLst/>
                <a:gdLst/>
                <a:ahLst/>
                <a:cxnLst/>
                <a:rect l="l" t="t" r="r" b="b"/>
                <a:pathLst>
                  <a:path w="1069" h="2470" extrusionOk="0">
                    <a:moveTo>
                      <a:pt x="668" y="1"/>
                    </a:moveTo>
                    <a:lnTo>
                      <a:pt x="668" y="234"/>
                    </a:lnTo>
                    <a:lnTo>
                      <a:pt x="601" y="234"/>
                    </a:lnTo>
                    <a:lnTo>
                      <a:pt x="601" y="68"/>
                    </a:lnTo>
                    <a:cubicBezTo>
                      <a:pt x="601" y="101"/>
                      <a:pt x="401" y="101"/>
                      <a:pt x="401" y="134"/>
                    </a:cubicBezTo>
                    <a:lnTo>
                      <a:pt x="401" y="234"/>
                    </a:lnTo>
                    <a:cubicBezTo>
                      <a:pt x="368" y="268"/>
                      <a:pt x="334" y="301"/>
                      <a:pt x="334" y="335"/>
                    </a:cubicBezTo>
                    <a:lnTo>
                      <a:pt x="334" y="468"/>
                    </a:lnTo>
                    <a:cubicBezTo>
                      <a:pt x="334" y="435"/>
                      <a:pt x="334" y="335"/>
                      <a:pt x="268" y="301"/>
                    </a:cubicBezTo>
                    <a:cubicBezTo>
                      <a:pt x="201" y="835"/>
                      <a:pt x="101" y="1435"/>
                      <a:pt x="1" y="1969"/>
                    </a:cubicBezTo>
                    <a:cubicBezTo>
                      <a:pt x="1" y="1969"/>
                      <a:pt x="34" y="1969"/>
                      <a:pt x="68" y="2002"/>
                    </a:cubicBezTo>
                    <a:cubicBezTo>
                      <a:pt x="68" y="2069"/>
                      <a:pt x="68" y="2136"/>
                      <a:pt x="34" y="2169"/>
                    </a:cubicBezTo>
                    <a:cubicBezTo>
                      <a:pt x="34" y="2169"/>
                      <a:pt x="234" y="2236"/>
                      <a:pt x="268" y="2236"/>
                    </a:cubicBezTo>
                    <a:lnTo>
                      <a:pt x="268" y="2169"/>
                    </a:lnTo>
                    <a:lnTo>
                      <a:pt x="401" y="2169"/>
                    </a:lnTo>
                    <a:cubicBezTo>
                      <a:pt x="401" y="2269"/>
                      <a:pt x="368" y="2336"/>
                      <a:pt x="334" y="2436"/>
                    </a:cubicBezTo>
                    <a:cubicBezTo>
                      <a:pt x="334" y="2436"/>
                      <a:pt x="535" y="2469"/>
                      <a:pt x="568" y="2469"/>
                    </a:cubicBezTo>
                    <a:lnTo>
                      <a:pt x="568" y="2403"/>
                    </a:lnTo>
                    <a:cubicBezTo>
                      <a:pt x="612" y="2403"/>
                      <a:pt x="687" y="2418"/>
                      <a:pt x="731" y="2418"/>
                    </a:cubicBezTo>
                    <a:cubicBezTo>
                      <a:pt x="753" y="2418"/>
                      <a:pt x="768" y="2414"/>
                      <a:pt x="768" y="2403"/>
                    </a:cubicBezTo>
                    <a:cubicBezTo>
                      <a:pt x="768" y="2336"/>
                      <a:pt x="835" y="2269"/>
                      <a:pt x="835" y="2169"/>
                    </a:cubicBezTo>
                    <a:lnTo>
                      <a:pt x="902" y="2169"/>
                    </a:lnTo>
                    <a:cubicBezTo>
                      <a:pt x="968" y="2002"/>
                      <a:pt x="1002" y="1836"/>
                      <a:pt x="1035" y="1635"/>
                    </a:cubicBezTo>
                    <a:cubicBezTo>
                      <a:pt x="1068" y="1269"/>
                      <a:pt x="1068" y="802"/>
                      <a:pt x="968" y="335"/>
                    </a:cubicBezTo>
                    <a:cubicBezTo>
                      <a:pt x="968" y="435"/>
                      <a:pt x="902" y="568"/>
                      <a:pt x="902" y="668"/>
                    </a:cubicBezTo>
                    <a:cubicBezTo>
                      <a:pt x="902" y="668"/>
                      <a:pt x="902" y="735"/>
                      <a:pt x="868" y="735"/>
                    </a:cubicBezTo>
                    <a:lnTo>
                      <a:pt x="868" y="101"/>
                    </a:lnTo>
                    <a:cubicBezTo>
                      <a:pt x="868" y="68"/>
                      <a:pt x="668" y="68"/>
                      <a:pt x="668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49" name="Google Shape;5649;p44"/>
              <p:cNvSpPr/>
              <p:nvPr/>
            </p:nvSpPr>
            <p:spPr>
              <a:xfrm>
                <a:off x="-2421542" y="1066376"/>
                <a:ext cx="62860" cy="107165"/>
              </a:xfrm>
              <a:custGeom>
                <a:avLst/>
                <a:gdLst/>
                <a:ahLst/>
                <a:cxnLst/>
                <a:rect l="l" t="t" r="r" b="b"/>
                <a:pathLst>
                  <a:path w="935" h="1594" extrusionOk="0">
                    <a:moveTo>
                      <a:pt x="435" y="1035"/>
                    </a:moveTo>
                    <a:cubicBezTo>
                      <a:pt x="501" y="1102"/>
                      <a:pt x="435" y="1102"/>
                      <a:pt x="435" y="1102"/>
                    </a:cubicBezTo>
                    <a:lnTo>
                      <a:pt x="435" y="1035"/>
                    </a:lnTo>
                    <a:close/>
                    <a:moveTo>
                      <a:pt x="501" y="1"/>
                    </a:moveTo>
                    <a:lnTo>
                      <a:pt x="501" y="201"/>
                    </a:lnTo>
                    <a:lnTo>
                      <a:pt x="435" y="201"/>
                    </a:lnTo>
                    <a:lnTo>
                      <a:pt x="435" y="34"/>
                    </a:lnTo>
                    <a:cubicBezTo>
                      <a:pt x="435" y="68"/>
                      <a:pt x="234" y="68"/>
                      <a:pt x="234" y="101"/>
                    </a:cubicBezTo>
                    <a:lnTo>
                      <a:pt x="234" y="201"/>
                    </a:lnTo>
                    <a:cubicBezTo>
                      <a:pt x="201" y="234"/>
                      <a:pt x="168" y="268"/>
                      <a:pt x="168" y="334"/>
                    </a:cubicBezTo>
                    <a:lnTo>
                      <a:pt x="168" y="535"/>
                    </a:lnTo>
                    <a:cubicBezTo>
                      <a:pt x="168" y="435"/>
                      <a:pt x="168" y="368"/>
                      <a:pt x="101" y="268"/>
                    </a:cubicBezTo>
                    <a:lnTo>
                      <a:pt x="1" y="1168"/>
                    </a:lnTo>
                    <a:lnTo>
                      <a:pt x="34" y="1168"/>
                    </a:lnTo>
                    <a:lnTo>
                      <a:pt x="34" y="1335"/>
                    </a:lnTo>
                    <a:cubicBezTo>
                      <a:pt x="34" y="1352"/>
                      <a:pt x="84" y="1360"/>
                      <a:pt x="134" y="1360"/>
                    </a:cubicBezTo>
                    <a:cubicBezTo>
                      <a:pt x="184" y="1360"/>
                      <a:pt x="234" y="1352"/>
                      <a:pt x="234" y="1335"/>
                    </a:cubicBezTo>
                    <a:lnTo>
                      <a:pt x="268" y="1335"/>
                    </a:lnTo>
                    <a:lnTo>
                      <a:pt x="268" y="1569"/>
                    </a:lnTo>
                    <a:cubicBezTo>
                      <a:pt x="268" y="1585"/>
                      <a:pt x="335" y="1594"/>
                      <a:pt x="401" y="1594"/>
                    </a:cubicBezTo>
                    <a:cubicBezTo>
                      <a:pt x="468" y="1594"/>
                      <a:pt x="535" y="1585"/>
                      <a:pt x="535" y="1569"/>
                    </a:cubicBezTo>
                    <a:lnTo>
                      <a:pt x="535" y="1502"/>
                    </a:lnTo>
                    <a:cubicBezTo>
                      <a:pt x="535" y="1519"/>
                      <a:pt x="601" y="1527"/>
                      <a:pt x="668" y="1527"/>
                    </a:cubicBezTo>
                    <a:cubicBezTo>
                      <a:pt x="735" y="1527"/>
                      <a:pt x="802" y="1519"/>
                      <a:pt x="802" y="1502"/>
                    </a:cubicBezTo>
                    <a:lnTo>
                      <a:pt x="802" y="1335"/>
                    </a:lnTo>
                    <a:cubicBezTo>
                      <a:pt x="868" y="1335"/>
                      <a:pt x="935" y="1335"/>
                      <a:pt x="935" y="1268"/>
                    </a:cubicBezTo>
                    <a:lnTo>
                      <a:pt x="935" y="1068"/>
                    </a:lnTo>
                    <a:cubicBezTo>
                      <a:pt x="911" y="1115"/>
                      <a:pt x="900" y="1146"/>
                      <a:pt x="896" y="1166"/>
                    </a:cubicBezTo>
                    <a:lnTo>
                      <a:pt x="896" y="1166"/>
                    </a:lnTo>
                    <a:cubicBezTo>
                      <a:pt x="868" y="981"/>
                      <a:pt x="866" y="821"/>
                      <a:pt x="835" y="601"/>
                    </a:cubicBezTo>
                    <a:lnTo>
                      <a:pt x="835" y="535"/>
                    </a:lnTo>
                    <a:cubicBezTo>
                      <a:pt x="835" y="435"/>
                      <a:pt x="802" y="368"/>
                      <a:pt x="802" y="268"/>
                    </a:cubicBezTo>
                    <a:cubicBezTo>
                      <a:pt x="802" y="401"/>
                      <a:pt x="735" y="535"/>
                      <a:pt x="735" y="668"/>
                    </a:cubicBezTo>
                    <a:lnTo>
                      <a:pt x="701" y="701"/>
                    </a:lnTo>
                    <a:lnTo>
                      <a:pt x="701" y="68"/>
                    </a:lnTo>
                    <a:cubicBezTo>
                      <a:pt x="701" y="34"/>
                      <a:pt x="501" y="34"/>
                      <a:pt x="501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50" name="Google Shape;5650;p44"/>
              <p:cNvSpPr/>
              <p:nvPr/>
            </p:nvSpPr>
            <p:spPr>
              <a:xfrm>
                <a:off x="-2152420" y="765927"/>
                <a:ext cx="69583" cy="172176"/>
              </a:xfrm>
              <a:custGeom>
                <a:avLst/>
                <a:gdLst/>
                <a:ahLst/>
                <a:cxnLst/>
                <a:rect l="l" t="t" r="r" b="b"/>
                <a:pathLst>
                  <a:path w="1035" h="2561" extrusionOk="0">
                    <a:moveTo>
                      <a:pt x="601" y="0"/>
                    </a:moveTo>
                    <a:lnTo>
                      <a:pt x="601" y="200"/>
                    </a:lnTo>
                    <a:lnTo>
                      <a:pt x="568" y="200"/>
                    </a:lnTo>
                    <a:lnTo>
                      <a:pt x="568" y="33"/>
                    </a:lnTo>
                    <a:cubicBezTo>
                      <a:pt x="568" y="67"/>
                      <a:pt x="368" y="67"/>
                      <a:pt x="368" y="100"/>
                    </a:cubicBezTo>
                    <a:lnTo>
                      <a:pt x="368" y="200"/>
                    </a:lnTo>
                    <a:cubicBezTo>
                      <a:pt x="334" y="234"/>
                      <a:pt x="268" y="267"/>
                      <a:pt x="268" y="334"/>
                    </a:cubicBezTo>
                    <a:cubicBezTo>
                      <a:pt x="268" y="400"/>
                      <a:pt x="268" y="500"/>
                      <a:pt x="234" y="567"/>
                    </a:cubicBezTo>
                    <a:lnTo>
                      <a:pt x="234" y="534"/>
                    </a:lnTo>
                    <a:lnTo>
                      <a:pt x="234" y="300"/>
                    </a:lnTo>
                    <a:cubicBezTo>
                      <a:pt x="168" y="867"/>
                      <a:pt x="68" y="1501"/>
                      <a:pt x="1" y="2068"/>
                    </a:cubicBezTo>
                    <a:lnTo>
                      <a:pt x="34" y="2068"/>
                    </a:lnTo>
                    <a:lnTo>
                      <a:pt x="34" y="2235"/>
                    </a:lnTo>
                    <a:cubicBezTo>
                      <a:pt x="34" y="2302"/>
                      <a:pt x="268" y="2302"/>
                      <a:pt x="268" y="2302"/>
                    </a:cubicBezTo>
                    <a:lnTo>
                      <a:pt x="368" y="2302"/>
                    </a:lnTo>
                    <a:lnTo>
                      <a:pt x="368" y="2535"/>
                    </a:lnTo>
                    <a:cubicBezTo>
                      <a:pt x="368" y="2552"/>
                      <a:pt x="426" y="2560"/>
                      <a:pt x="485" y="2560"/>
                    </a:cubicBezTo>
                    <a:cubicBezTo>
                      <a:pt x="543" y="2560"/>
                      <a:pt x="601" y="2552"/>
                      <a:pt x="601" y="2535"/>
                    </a:cubicBezTo>
                    <a:lnTo>
                      <a:pt x="601" y="2502"/>
                    </a:lnTo>
                    <a:cubicBezTo>
                      <a:pt x="601" y="2518"/>
                      <a:pt x="668" y="2527"/>
                      <a:pt x="735" y="2527"/>
                    </a:cubicBezTo>
                    <a:cubicBezTo>
                      <a:pt x="801" y="2527"/>
                      <a:pt x="868" y="2518"/>
                      <a:pt x="868" y="2502"/>
                    </a:cubicBezTo>
                    <a:lnTo>
                      <a:pt x="868" y="2335"/>
                    </a:lnTo>
                    <a:lnTo>
                      <a:pt x="1002" y="2335"/>
                    </a:lnTo>
                    <a:lnTo>
                      <a:pt x="1002" y="2135"/>
                    </a:lnTo>
                    <a:lnTo>
                      <a:pt x="1035" y="2135"/>
                    </a:lnTo>
                    <a:cubicBezTo>
                      <a:pt x="968" y="1835"/>
                      <a:pt x="968" y="1401"/>
                      <a:pt x="968" y="1034"/>
                    </a:cubicBezTo>
                    <a:lnTo>
                      <a:pt x="968" y="534"/>
                    </a:lnTo>
                    <a:cubicBezTo>
                      <a:pt x="968" y="467"/>
                      <a:pt x="901" y="367"/>
                      <a:pt x="901" y="300"/>
                    </a:cubicBezTo>
                    <a:cubicBezTo>
                      <a:pt x="901" y="400"/>
                      <a:pt x="868" y="534"/>
                      <a:pt x="868" y="667"/>
                    </a:cubicBezTo>
                    <a:cubicBezTo>
                      <a:pt x="868" y="701"/>
                      <a:pt x="835" y="701"/>
                      <a:pt x="835" y="734"/>
                    </a:cubicBezTo>
                    <a:lnTo>
                      <a:pt x="835" y="834"/>
                    </a:lnTo>
                    <a:lnTo>
                      <a:pt x="768" y="834"/>
                    </a:lnTo>
                    <a:cubicBezTo>
                      <a:pt x="768" y="567"/>
                      <a:pt x="835" y="334"/>
                      <a:pt x="835" y="67"/>
                    </a:cubicBezTo>
                    <a:cubicBezTo>
                      <a:pt x="835" y="67"/>
                      <a:pt x="601" y="33"/>
                      <a:pt x="60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51" name="Google Shape;5651;p44"/>
              <p:cNvSpPr/>
              <p:nvPr/>
            </p:nvSpPr>
            <p:spPr>
              <a:xfrm>
                <a:off x="-1990934" y="961027"/>
                <a:ext cx="71802" cy="169218"/>
              </a:xfrm>
              <a:custGeom>
                <a:avLst/>
                <a:gdLst/>
                <a:ahLst/>
                <a:cxnLst/>
                <a:rect l="l" t="t" r="r" b="b"/>
                <a:pathLst>
                  <a:path w="1068" h="2517" extrusionOk="0">
                    <a:moveTo>
                      <a:pt x="634" y="0"/>
                    </a:moveTo>
                    <a:lnTo>
                      <a:pt x="634" y="200"/>
                    </a:lnTo>
                    <a:lnTo>
                      <a:pt x="601" y="200"/>
                    </a:lnTo>
                    <a:lnTo>
                      <a:pt x="601" y="33"/>
                    </a:lnTo>
                    <a:cubicBezTo>
                      <a:pt x="601" y="100"/>
                      <a:pt x="367" y="100"/>
                      <a:pt x="367" y="134"/>
                    </a:cubicBezTo>
                    <a:lnTo>
                      <a:pt x="367" y="200"/>
                    </a:lnTo>
                    <a:cubicBezTo>
                      <a:pt x="334" y="267"/>
                      <a:pt x="301" y="300"/>
                      <a:pt x="301" y="334"/>
                    </a:cubicBezTo>
                    <a:cubicBezTo>
                      <a:pt x="301" y="434"/>
                      <a:pt x="301" y="500"/>
                      <a:pt x="267" y="601"/>
                    </a:cubicBezTo>
                    <a:lnTo>
                      <a:pt x="267" y="534"/>
                    </a:lnTo>
                    <a:lnTo>
                      <a:pt x="267" y="267"/>
                    </a:lnTo>
                    <a:lnTo>
                      <a:pt x="1" y="2002"/>
                    </a:lnTo>
                    <a:lnTo>
                      <a:pt x="34" y="2002"/>
                    </a:lnTo>
                    <a:lnTo>
                      <a:pt x="34" y="2168"/>
                    </a:lnTo>
                    <a:cubicBezTo>
                      <a:pt x="34" y="2202"/>
                      <a:pt x="301" y="2202"/>
                      <a:pt x="301" y="2202"/>
                    </a:cubicBezTo>
                    <a:lnTo>
                      <a:pt x="367" y="2202"/>
                    </a:lnTo>
                    <a:lnTo>
                      <a:pt x="367" y="2502"/>
                    </a:lnTo>
                    <a:cubicBezTo>
                      <a:pt x="367" y="2502"/>
                      <a:pt x="486" y="2517"/>
                      <a:pt x="565" y="2517"/>
                    </a:cubicBezTo>
                    <a:cubicBezTo>
                      <a:pt x="605" y="2517"/>
                      <a:pt x="634" y="2513"/>
                      <a:pt x="634" y="2502"/>
                    </a:cubicBezTo>
                    <a:lnTo>
                      <a:pt x="634" y="2469"/>
                    </a:lnTo>
                    <a:cubicBezTo>
                      <a:pt x="634" y="2469"/>
                      <a:pt x="738" y="2483"/>
                      <a:pt x="807" y="2483"/>
                    </a:cubicBezTo>
                    <a:cubicBezTo>
                      <a:pt x="842" y="2483"/>
                      <a:pt x="868" y="2480"/>
                      <a:pt x="868" y="2469"/>
                    </a:cubicBezTo>
                    <a:lnTo>
                      <a:pt x="868" y="2268"/>
                    </a:lnTo>
                    <a:lnTo>
                      <a:pt x="1001" y="2268"/>
                    </a:lnTo>
                    <a:lnTo>
                      <a:pt x="1001" y="2035"/>
                    </a:lnTo>
                    <a:lnTo>
                      <a:pt x="1068" y="2035"/>
                    </a:lnTo>
                    <a:cubicBezTo>
                      <a:pt x="935" y="1768"/>
                      <a:pt x="935" y="1401"/>
                      <a:pt x="968" y="967"/>
                    </a:cubicBezTo>
                    <a:lnTo>
                      <a:pt x="968" y="567"/>
                    </a:lnTo>
                    <a:cubicBezTo>
                      <a:pt x="968" y="467"/>
                      <a:pt x="935" y="400"/>
                      <a:pt x="935" y="300"/>
                    </a:cubicBezTo>
                    <a:cubicBezTo>
                      <a:pt x="935" y="434"/>
                      <a:pt x="868" y="567"/>
                      <a:pt x="868" y="667"/>
                    </a:cubicBezTo>
                    <a:cubicBezTo>
                      <a:pt x="868" y="734"/>
                      <a:pt x="834" y="734"/>
                      <a:pt x="834" y="767"/>
                    </a:cubicBezTo>
                    <a:lnTo>
                      <a:pt x="834" y="834"/>
                    </a:lnTo>
                    <a:lnTo>
                      <a:pt x="801" y="834"/>
                    </a:lnTo>
                    <a:cubicBezTo>
                      <a:pt x="801" y="601"/>
                      <a:pt x="834" y="334"/>
                      <a:pt x="834" y="100"/>
                    </a:cubicBezTo>
                    <a:cubicBezTo>
                      <a:pt x="834" y="100"/>
                      <a:pt x="634" y="33"/>
                      <a:pt x="634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52" name="Google Shape;5652;p44"/>
              <p:cNvSpPr/>
              <p:nvPr/>
            </p:nvSpPr>
            <p:spPr>
              <a:xfrm>
                <a:off x="-1755427" y="797323"/>
                <a:ext cx="67297" cy="169352"/>
              </a:xfrm>
              <a:custGeom>
                <a:avLst/>
                <a:gdLst/>
                <a:ahLst/>
                <a:cxnLst/>
                <a:rect l="l" t="t" r="r" b="b"/>
                <a:pathLst>
                  <a:path w="1001" h="2519" extrusionOk="0">
                    <a:moveTo>
                      <a:pt x="467" y="0"/>
                    </a:moveTo>
                    <a:lnTo>
                      <a:pt x="467" y="200"/>
                    </a:lnTo>
                    <a:lnTo>
                      <a:pt x="434" y="200"/>
                    </a:lnTo>
                    <a:lnTo>
                      <a:pt x="434" y="33"/>
                    </a:lnTo>
                    <a:cubicBezTo>
                      <a:pt x="434" y="67"/>
                      <a:pt x="234" y="67"/>
                      <a:pt x="234" y="100"/>
                    </a:cubicBezTo>
                    <a:lnTo>
                      <a:pt x="234" y="200"/>
                    </a:lnTo>
                    <a:cubicBezTo>
                      <a:pt x="167" y="234"/>
                      <a:pt x="133" y="267"/>
                      <a:pt x="133" y="334"/>
                    </a:cubicBezTo>
                    <a:lnTo>
                      <a:pt x="133" y="234"/>
                    </a:lnTo>
                    <a:cubicBezTo>
                      <a:pt x="133" y="300"/>
                      <a:pt x="100" y="400"/>
                      <a:pt x="100" y="500"/>
                    </a:cubicBezTo>
                    <a:cubicBezTo>
                      <a:pt x="33" y="1001"/>
                      <a:pt x="0" y="1534"/>
                      <a:pt x="0" y="2035"/>
                    </a:cubicBezTo>
                    <a:lnTo>
                      <a:pt x="67" y="2035"/>
                    </a:lnTo>
                    <a:lnTo>
                      <a:pt x="67" y="2202"/>
                    </a:lnTo>
                    <a:cubicBezTo>
                      <a:pt x="67" y="2218"/>
                      <a:pt x="125" y="2227"/>
                      <a:pt x="184" y="2227"/>
                    </a:cubicBezTo>
                    <a:cubicBezTo>
                      <a:pt x="242" y="2227"/>
                      <a:pt x="300" y="2218"/>
                      <a:pt x="300" y="2202"/>
                    </a:cubicBezTo>
                    <a:lnTo>
                      <a:pt x="334" y="2202"/>
                    </a:lnTo>
                    <a:lnTo>
                      <a:pt x="334" y="2468"/>
                    </a:lnTo>
                    <a:cubicBezTo>
                      <a:pt x="334" y="2502"/>
                      <a:pt x="400" y="2519"/>
                      <a:pt x="467" y="2519"/>
                    </a:cubicBezTo>
                    <a:cubicBezTo>
                      <a:pt x="534" y="2519"/>
                      <a:pt x="600" y="2502"/>
                      <a:pt x="600" y="2468"/>
                    </a:cubicBezTo>
                    <a:lnTo>
                      <a:pt x="600" y="2435"/>
                    </a:lnTo>
                    <a:cubicBezTo>
                      <a:pt x="600" y="2452"/>
                      <a:pt x="659" y="2460"/>
                      <a:pt x="717" y="2460"/>
                    </a:cubicBezTo>
                    <a:cubicBezTo>
                      <a:pt x="776" y="2460"/>
                      <a:pt x="834" y="2452"/>
                      <a:pt x="834" y="2435"/>
                    </a:cubicBezTo>
                    <a:lnTo>
                      <a:pt x="834" y="2268"/>
                    </a:lnTo>
                    <a:lnTo>
                      <a:pt x="1001" y="2268"/>
                    </a:lnTo>
                    <a:lnTo>
                      <a:pt x="1001" y="2068"/>
                    </a:lnTo>
                    <a:lnTo>
                      <a:pt x="834" y="2102"/>
                    </a:lnTo>
                    <a:cubicBezTo>
                      <a:pt x="801" y="1701"/>
                      <a:pt x="801" y="1268"/>
                      <a:pt x="767" y="867"/>
                    </a:cubicBezTo>
                    <a:lnTo>
                      <a:pt x="767" y="567"/>
                    </a:lnTo>
                    <a:cubicBezTo>
                      <a:pt x="767" y="500"/>
                      <a:pt x="734" y="400"/>
                      <a:pt x="734" y="300"/>
                    </a:cubicBezTo>
                    <a:lnTo>
                      <a:pt x="734" y="667"/>
                    </a:lnTo>
                    <a:lnTo>
                      <a:pt x="667" y="701"/>
                    </a:lnTo>
                    <a:lnTo>
                      <a:pt x="667" y="67"/>
                    </a:lnTo>
                    <a:cubicBezTo>
                      <a:pt x="667" y="33"/>
                      <a:pt x="467" y="33"/>
                      <a:pt x="467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53" name="Google Shape;5653;p44"/>
              <p:cNvSpPr/>
              <p:nvPr/>
            </p:nvSpPr>
            <p:spPr>
              <a:xfrm>
                <a:off x="-1531216" y="801760"/>
                <a:ext cx="67364" cy="175000"/>
              </a:xfrm>
              <a:custGeom>
                <a:avLst/>
                <a:gdLst/>
                <a:ahLst/>
                <a:cxnLst/>
                <a:rect l="l" t="t" r="r" b="b"/>
                <a:pathLst>
                  <a:path w="1002" h="2603" extrusionOk="0">
                    <a:moveTo>
                      <a:pt x="468" y="1"/>
                    </a:moveTo>
                    <a:lnTo>
                      <a:pt x="468" y="201"/>
                    </a:lnTo>
                    <a:lnTo>
                      <a:pt x="434" y="201"/>
                    </a:lnTo>
                    <a:lnTo>
                      <a:pt x="434" y="34"/>
                    </a:lnTo>
                    <a:cubicBezTo>
                      <a:pt x="434" y="101"/>
                      <a:pt x="234" y="101"/>
                      <a:pt x="234" y="134"/>
                    </a:cubicBezTo>
                    <a:lnTo>
                      <a:pt x="234" y="201"/>
                    </a:lnTo>
                    <a:cubicBezTo>
                      <a:pt x="168" y="268"/>
                      <a:pt x="134" y="301"/>
                      <a:pt x="134" y="334"/>
                    </a:cubicBezTo>
                    <a:lnTo>
                      <a:pt x="134" y="268"/>
                    </a:lnTo>
                    <a:cubicBezTo>
                      <a:pt x="134" y="334"/>
                      <a:pt x="101" y="434"/>
                      <a:pt x="101" y="501"/>
                    </a:cubicBezTo>
                    <a:cubicBezTo>
                      <a:pt x="34" y="1035"/>
                      <a:pt x="1" y="1602"/>
                      <a:pt x="1" y="2136"/>
                    </a:cubicBezTo>
                    <a:lnTo>
                      <a:pt x="67" y="2136"/>
                    </a:lnTo>
                    <a:lnTo>
                      <a:pt x="67" y="2302"/>
                    </a:lnTo>
                    <a:cubicBezTo>
                      <a:pt x="67" y="2319"/>
                      <a:pt x="126" y="2327"/>
                      <a:pt x="184" y="2327"/>
                    </a:cubicBezTo>
                    <a:cubicBezTo>
                      <a:pt x="243" y="2327"/>
                      <a:pt x="301" y="2319"/>
                      <a:pt x="301" y="2302"/>
                    </a:cubicBezTo>
                    <a:lnTo>
                      <a:pt x="334" y="2302"/>
                    </a:lnTo>
                    <a:lnTo>
                      <a:pt x="334" y="2603"/>
                    </a:lnTo>
                    <a:lnTo>
                      <a:pt x="601" y="2603"/>
                    </a:lnTo>
                    <a:lnTo>
                      <a:pt x="601" y="2536"/>
                    </a:lnTo>
                    <a:lnTo>
                      <a:pt x="835" y="2536"/>
                    </a:lnTo>
                    <a:lnTo>
                      <a:pt x="835" y="2369"/>
                    </a:lnTo>
                    <a:lnTo>
                      <a:pt x="1001" y="2369"/>
                    </a:lnTo>
                    <a:lnTo>
                      <a:pt x="1001" y="2169"/>
                    </a:lnTo>
                    <a:cubicBezTo>
                      <a:pt x="876" y="2190"/>
                      <a:pt x="842" y="2198"/>
                      <a:pt x="835" y="2201"/>
                    </a:cubicBezTo>
                    <a:lnTo>
                      <a:pt x="835" y="2201"/>
                    </a:lnTo>
                    <a:cubicBezTo>
                      <a:pt x="801" y="1768"/>
                      <a:pt x="801" y="1334"/>
                      <a:pt x="768" y="868"/>
                    </a:cubicBezTo>
                    <a:lnTo>
                      <a:pt x="768" y="601"/>
                    </a:lnTo>
                    <a:cubicBezTo>
                      <a:pt x="768" y="501"/>
                      <a:pt x="735" y="434"/>
                      <a:pt x="735" y="334"/>
                    </a:cubicBezTo>
                    <a:lnTo>
                      <a:pt x="735" y="668"/>
                    </a:lnTo>
                    <a:lnTo>
                      <a:pt x="668" y="701"/>
                    </a:lnTo>
                    <a:lnTo>
                      <a:pt x="668" y="101"/>
                    </a:lnTo>
                    <a:cubicBezTo>
                      <a:pt x="668" y="34"/>
                      <a:pt x="468" y="34"/>
                      <a:pt x="468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54" name="Google Shape;5654;p44"/>
              <p:cNvSpPr/>
              <p:nvPr/>
            </p:nvSpPr>
            <p:spPr>
              <a:xfrm>
                <a:off x="-1643355" y="1088831"/>
                <a:ext cx="65146" cy="118392"/>
              </a:xfrm>
              <a:custGeom>
                <a:avLst/>
                <a:gdLst/>
                <a:ahLst/>
                <a:cxnLst/>
                <a:rect l="l" t="t" r="r" b="b"/>
                <a:pathLst>
                  <a:path w="969" h="1761" extrusionOk="0">
                    <a:moveTo>
                      <a:pt x="501" y="0"/>
                    </a:moveTo>
                    <a:lnTo>
                      <a:pt x="501" y="201"/>
                    </a:lnTo>
                    <a:lnTo>
                      <a:pt x="468" y="201"/>
                    </a:lnTo>
                    <a:lnTo>
                      <a:pt x="468" y="34"/>
                    </a:lnTo>
                    <a:cubicBezTo>
                      <a:pt x="468" y="67"/>
                      <a:pt x="268" y="67"/>
                      <a:pt x="268" y="101"/>
                    </a:cubicBezTo>
                    <a:lnTo>
                      <a:pt x="268" y="201"/>
                    </a:lnTo>
                    <a:cubicBezTo>
                      <a:pt x="201" y="234"/>
                      <a:pt x="168" y="267"/>
                      <a:pt x="168" y="334"/>
                    </a:cubicBezTo>
                    <a:lnTo>
                      <a:pt x="168" y="534"/>
                    </a:lnTo>
                    <a:cubicBezTo>
                      <a:pt x="168" y="434"/>
                      <a:pt x="168" y="367"/>
                      <a:pt x="134" y="267"/>
                    </a:cubicBezTo>
                    <a:lnTo>
                      <a:pt x="134" y="401"/>
                    </a:lnTo>
                    <a:lnTo>
                      <a:pt x="1" y="1268"/>
                    </a:lnTo>
                    <a:lnTo>
                      <a:pt x="34" y="1335"/>
                    </a:lnTo>
                    <a:lnTo>
                      <a:pt x="34" y="1502"/>
                    </a:lnTo>
                    <a:cubicBezTo>
                      <a:pt x="34" y="1518"/>
                      <a:pt x="93" y="1527"/>
                      <a:pt x="151" y="1527"/>
                    </a:cubicBezTo>
                    <a:cubicBezTo>
                      <a:pt x="209" y="1527"/>
                      <a:pt x="268" y="1518"/>
                      <a:pt x="268" y="1502"/>
                    </a:cubicBezTo>
                    <a:lnTo>
                      <a:pt x="301" y="1502"/>
                    </a:lnTo>
                    <a:lnTo>
                      <a:pt x="301" y="1735"/>
                    </a:lnTo>
                    <a:cubicBezTo>
                      <a:pt x="301" y="1752"/>
                      <a:pt x="368" y="1760"/>
                      <a:pt x="435" y="1760"/>
                    </a:cubicBezTo>
                    <a:cubicBezTo>
                      <a:pt x="501" y="1760"/>
                      <a:pt x="568" y="1752"/>
                      <a:pt x="568" y="1735"/>
                    </a:cubicBezTo>
                    <a:lnTo>
                      <a:pt x="568" y="1668"/>
                    </a:lnTo>
                    <a:cubicBezTo>
                      <a:pt x="568" y="1685"/>
                      <a:pt x="626" y="1693"/>
                      <a:pt x="685" y="1693"/>
                    </a:cubicBezTo>
                    <a:cubicBezTo>
                      <a:pt x="743" y="1693"/>
                      <a:pt x="801" y="1685"/>
                      <a:pt x="801" y="1668"/>
                    </a:cubicBezTo>
                    <a:lnTo>
                      <a:pt x="801" y="1502"/>
                    </a:lnTo>
                    <a:cubicBezTo>
                      <a:pt x="902" y="1502"/>
                      <a:pt x="968" y="1502"/>
                      <a:pt x="968" y="1435"/>
                    </a:cubicBezTo>
                    <a:lnTo>
                      <a:pt x="968" y="1235"/>
                    </a:lnTo>
                    <a:cubicBezTo>
                      <a:pt x="946" y="1246"/>
                      <a:pt x="931" y="1250"/>
                      <a:pt x="921" y="1250"/>
                    </a:cubicBezTo>
                    <a:cubicBezTo>
                      <a:pt x="902" y="1250"/>
                      <a:pt x="902" y="1235"/>
                      <a:pt x="902" y="1235"/>
                    </a:cubicBezTo>
                    <a:cubicBezTo>
                      <a:pt x="835" y="1035"/>
                      <a:pt x="835" y="834"/>
                      <a:pt x="801" y="601"/>
                    </a:cubicBezTo>
                    <a:lnTo>
                      <a:pt x="801" y="534"/>
                    </a:lnTo>
                    <a:lnTo>
                      <a:pt x="801" y="401"/>
                    </a:lnTo>
                    <a:lnTo>
                      <a:pt x="801" y="267"/>
                    </a:lnTo>
                    <a:cubicBezTo>
                      <a:pt x="801" y="401"/>
                      <a:pt x="768" y="534"/>
                      <a:pt x="768" y="634"/>
                    </a:cubicBezTo>
                    <a:cubicBezTo>
                      <a:pt x="768" y="634"/>
                      <a:pt x="768" y="701"/>
                      <a:pt x="701" y="701"/>
                    </a:cubicBezTo>
                    <a:lnTo>
                      <a:pt x="701" y="67"/>
                    </a:lnTo>
                    <a:cubicBezTo>
                      <a:pt x="701" y="34"/>
                      <a:pt x="501" y="34"/>
                      <a:pt x="50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55" name="Google Shape;5655;p44"/>
              <p:cNvSpPr/>
              <p:nvPr/>
            </p:nvSpPr>
            <p:spPr>
              <a:xfrm>
                <a:off x="-1239639" y="978910"/>
                <a:ext cx="67297" cy="174462"/>
              </a:xfrm>
              <a:custGeom>
                <a:avLst/>
                <a:gdLst/>
                <a:ahLst/>
                <a:cxnLst/>
                <a:rect l="l" t="t" r="r" b="b"/>
                <a:pathLst>
                  <a:path w="1001" h="2595" extrusionOk="0">
                    <a:moveTo>
                      <a:pt x="467" y="1"/>
                    </a:moveTo>
                    <a:lnTo>
                      <a:pt x="467" y="201"/>
                    </a:lnTo>
                    <a:lnTo>
                      <a:pt x="434" y="201"/>
                    </a:lnTo>
                    <a:lnTo>
                      <a:pt x="434" y="34"/>
                    </a:lnTo>
                    <a:cubicBezTo>
                      <a:pt x="434" y="68"/>
                      <a:pt x="200" y="68"/>
                      <a:pt x="200" y="101"/>
                    </a:cubicBezTo>
                    <a:lnTo>
                      <a:pt x="200" y="201"/>
                    </a:lnTo>
                    <a:cubicBezTo>
                      <a:pt x="167" y="234"/>
                      <a:pt x="134" y="268"/>
                      <a:pt x="134" y="335"/>
                    </a:cubicBezTo>
                    <a:lnTo>
                      <a:pt x="134" y="234"/>
                    </a:lnTo>
                    <a:cubicBezTo>
                      <a:pt x="134" y="335"/>
                      <a:pt x="134" y="368"/>
                      <a:pt x="100" y="435"/>
                    </a:cubicBezTo>
                    <a:lnTo>
                      <a:pt x="100" y="501"/>
                    </a:lnTo>
                    <a:cubicBezTo>
                      <a:pt x="34" y="1035"/>
                      <a:pt x="0" y="1569"/>
                      <a:pt x="0" y="2102"/>
                    </a:cubicBezTo>
                    <a:lnTo>
                      <a:pt x="67" y="2102"/>
                    </a:lnTo>
                    <a:lnTo>
                      <a:pt x="67" y="2269"/>
                    </a:lnTo>
                    <a:cubicBezTo>
                      <a:pt x="67" y="2303"/>
                      <a:pt x="125" y="2319"/>
                      <a:pt x="184" y="2319"/>
                    </a:cubicBezTo>
                    <a:cubicBezTo>
                      <a:pt x="242" y="2319"/>
                      <a:pt x="300" y="2303"/>
                      <a:pt x="300" y="2269"/>
                    </a:cubicBezTo>
                    <a:lnTo>
                      <a:pt x="334" y="2269"/>
                    </a:lnTo>
                    <a:lnTo>
                      <a:pt x="334" y="2569"/>
                    </a:lnTo>
                    <a:cubicBezTo>
                      <a:pt x="334" y="2586"/>
                      <a:pt x="400" y="2594"/>
                      <a:pt x="467" y="2594"/>
                    </a:cubicBezTo>
                    <a:cubicBezTo>
                      <a:pt x="534" y="2594"/>
                      <a:pt x="601" y="2586"/>
                      <a:pt x="601" y="2569"/>
                    </a:cubicBezTo>
                    <a:lnTo>
                      <a:pt x="601" y="2536"/>
                    </a:lnTo>
                    <a:cubicBezTo>
                      <a:pt x="601" y="2547"/>
                      <a:pt x="627" y="2551"/>
                      <a:pt x="661" y="2551"/>
                    </a:cubicBezTo>
                    <a:cubicBezTo>
                      <a:pt x="730" y="2551"/>
                      <a:pt x="834" y="2536"/>
                      <a:pt x="834" y="2536"/>
                    </a:cubicBezTo>
                    <a:lnTo>
                      <a:pt x="834" y="2369"/>
                    </a:lnTo>
                    <a:lnTo>
                      <a:pt x="1001" y="2369"/>
                    </a:lnTo>
                    <a:lnTo>
                      <a:pt x="1001" y="2169"/>
                    </a:lnTo>
                    <a:lnTo>
                      <a:pt x="834" y="2236"/>
                    </a:lnTo>
                    <a:cubicBezTo>
                      <a:pt x="801" y="1769"/>
                      <a:pt x="801" y="1335"/>
                      <a:pt x="767" y="868"/>
                    </a:cubicBezTo>
                    <a:lnTo>
                      <a:pt x="767" y="601"/>
                    </a:lnTo>
                    <a:lnTo>
                      <a:pt x="767" y="568"/>
                    </a:lnTo>
                    <a:cubicBezTo>
                      <a:pt x="767" y="501"/>
                      <a:pt x="734" y="401"/>
                      <a:pt x="734" y="335"/>
                    </a:cubicBezTo>
                    <a:lnTo>
                      <a:pt x="734" y="668"/>
                    </a:lnTo>
                    <a:lnTo>
                      <a:pt x="667" y="701"/>
                    </a:lnTo>
                    <a:lnTo>
                      <a:pt x="667" y="68"/>
                    </a:lnTo>
                    <a:cubicBezTo>
                      <a:pt x="667" y="34"/>
                      <a:pt x="467" y="34"/>
                      <a:pt x="467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56" name="Google Shape;5656;p44"/>
              <p:cNvSpPr/>
              <p:nvPr/>
            </p:nvSpPr>
            <p:spPr>
              <a:xfrm>
                <a:off x="-1176847" y="779373"/>
                <a:ext cx="69583" cy="183941"/>
              </a:xfrm>
              <a:custGeom>
                <a:avLst/>
                <a:gdLst/>
                <a:ahLst/>
                <a:cxnLst/>
                <a:rect l="l" t="t" r="r" b="b"/>
                <a:pathLst>
                  <a:path w="1035" h="2736" extrusionOk="0">
                    <a:moveTo>
                      <a:pt x="467" y="0"/>
                    </a:moveTo>
                    <a:cubicBezTo>
                      <a:pt x="467" y="100"/>
                      <a:pt x="467" y="134"/>
                      <a:pt x="501" y="200"/>
                    </a:cubicBezTo>
                    <a:lnTo>
                      <a:pt x="467" y="200"/>
                    </a:lnTo>
                    <a:cubicBezTo>
                      <a:pt x="467" y="167"/>
                      <a:pt x="467" y="100"/>
                      <a:pt x="400" y="34"/>
                    </a:cubicBezTo>
                    <a:cubicBezTo>
                      <a:pt x="400" y="100"/>
                      <a:pt x="200" y="134"/>
                      <a:pt x="200" y="134"/>
                    </a:cubicBezTo>
                    <a:lnTo>
                      <a:pt x="200" y="200"/>
                    </a:lnTo>
                    <a:cubicBezTo>
                      <a:pt x="167" y="267"/>
                      <a:pt x="67" y="300"/>
                      <a:pt x="134" y="334"/>
                    </a:cubicBezTo>
                    <a:lnTo>
                      <a:pt x="134" y="501"/>
                    </a:lnTo>
                    <a:cubicBezTo>
                      <a:pt x="134" y="434"/>
                      <a:pt x="67" y="367"/>
                      <a:pt x="67" y="300"/>
                    </a:cubicBezTo>
                    <a:cubicBezTo>
                      <a:pt x="67" y="334"/>
                      <a:pt x="67" y="434"/>
                      <a:pt x="34" y="501"/>
                    </a:cubicBezTo>
                    <a:lnTo>
                      <a:pt x="34" y="534"/>
                    </a:lnTo>
                    <a:cubicBezTo>
                      <a:pt x="34" y="1134"/>
                      <a:pt x="34" y="1701"/>
                      <a:pt x="0" y="2302"/>
                    </a:cubicBezTo>
                    <a:lnTo>
                      <a:pt x="34" y="2302"/>
                    </a:lnTo>
                    <a:lnTo>
                      <a:pt x="34" y="2469"/>
                    </a:lnTo>
                    <a:lnTo>
                      <a:pt x="367" y="2469"/>
                    </a:lnTo>
                    <a:lnTo>
                      <a:pt x="367" y="2735"/>
                    </a:lnTo>
                    <a:lnTo>
                      <a:pt x="634" y="2735"/>
                    </a:lnTo>
                    <a:lnTo>
                      <a:pt x="634" y="2702"/>
                    </a:lnTo>
                    <a:lnTo>
                      <a:pt x="867" y="2702"/>
                    </a:lnTo>
                    <a:lnTo>
                      <a:pt x="867" y="2535"/>
                    </a:lnTo>
                    <a:cubicBezTo>
                      <a:pt x="968" y="2535"/>
                      <a:pt x="1001" y="2535"/>
                      <a:pt x="1001" y="2502"/>
                    </a:cubicBezTo>
                    <a:lnTo>
                      <a:pt x="1001" y="2302"/>
                    </a:lnTo>
                    <a:lnTo>
                      <a:pt x="1034" y="2302"/>
                    </a:lnTo>
                    <a:cubicBezTo>
                      <a:pt x="1034" y="1601"/>
                      <a:pt x="1001" y="934"/>
                      <a:pt x="734" y="300"/>
                    </a:cubicBezTo>
                    <a:lnTo>
                      <a:pt x="734" y="534"/>
                    </a:lnTo>
                    <a:cubicBezTo>
                      <a:pt x="734" y="367"/>
                      <a:pt x="701" y="200"/>
                      <a:pt x="667" y="100"/>
                    </a:cubicBezTo>
                    <a:cubicBezTo>
                      <a:pt x="667" y="34"/>
                      <a:pt x="467" y="34"/>
                      <a:pt x="467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57" name="Google Shape;5657;p44"/>
              <p:cNvSpPr/>
              <p:nvPr/>
            </p:nvSpPr>
            <p:spPr>
              <a:xfrm>
                <a:off x="-975022" y="936354"/>
                <a:ext cx="67364" cy="154226"/>
              </a:xfrm>
              <a:custGeom>
                <a:avLst/>
                <a:gdLst/>
                <a:ahLst/>
                <a:cxnLst/>
                <a:rect l="l" t="t" r="r" b="b"/>
                <a:pathLst>
                  <a:path w="1002" h="2294" extrusionOk="0">
                    <a:moveTo>
                      <a:pt x="501" y="0"/>
                    </a:moveTo>
                    <a:lnTo>
                      <a:pt x="501" y="200"/>
                    </a:lnTo>
                    <a:lnTo>
                      <a:pt x="434" y="200"/>
                    </a:lnTo>
                    <a:lnTo>
                      <a:pt x="434" y="34"/>
                    </a:lnTo>
                    <a:cubicBezTo>
                      <a:pt x="434" y="100"/>
                      <a:pt x="234" y="100"/>
                      <a:pt x="234" y="134"/>
                    </a:cubicBezTo>
                    <a:lnTo>
                      <a:pt x="234" y="200"/>
                    </a:lnTo>
                    <a:cubicBezTo>
                      <a:pt x="200" y="267"/>
                      <a:pt x="167" y="300"/>
                      <a:pt x="167" y="334"/>
                    </a:cubicBezTo>
                    <a:lnTo>
                      <a:pt x="167" y="634"/>
                    </a:lnTo>
                    <a:cubicBezTo>
                      <a:pt x="167" y="501"/>
                      <a:pt x="167" y="434"/>
                      <a:pt x="100" y="300"/>
                    </a:cubicBezTo>
                    <a:cubicBezTo>
                      <a:pt x="100" y="367"/>
                      <a:pt x="67" y="467"/>
                      <a:pt x="67" y="534"/>
                    </a:cubicBezTo>
                    <a:cubicBezTo>
                      <a:pt x="34" y="968"/>
                      <a:pt x="0" y="1368"/>
                      <a:pt x="0" y="1801"/>
                    </a:cubicBezTo>
                    <a:lnTo>
                      <a:pt x="34" y="1801"/>
                    </a:lnTo>
                    <a:lnTo>
                      <a:pt x="34" y="1968"/>
                    </a:lnTo>
                    <a:cubicBezTo>
                      <a:pt x="34" y="1985"/>
                      <a:pt x="100" y="1993"/>
                      <a:pt x="167" y="1993"/>
                    </a:cubicBezTo>
                    <a:cubicBezTo>
                      <a:pt x="234" y="1993"/>
                      <a:pt x="301" y="1985"/>
                      <a:pt x="301" y="1968"/>
                    </a:cubicBezTo>
                    <a:lnTo>
                      <a:pt x="334" y="1968"/>
                    </a:lnTo>
                    <a:lnTo>
                      <a:pt x="334" y="2268"/>
                    </a:lnTo>
                    <a:cubicBezTo>
                      <a:pt x="334" y="2285"/>
                      <a:pt x="392" y="2293"/>
                      <a:pt x="451" y="2293"/>
                    </a:cubicBezTo>
                    <a:cubicBezTo>
                      <a:pt x="509" y="2293"/>
                      <a:pt x="567" y="2285"/>
                      <a:pt x="567" y="2268"/>
                    </a:cubicBezTo>
                    <a:lnTo>
                      <a:pt x="567" y="2168"/>
                    </a:lnTo>
                    <a:cubicBezTo>
                      <a:pt x="567" y="2185"/>
                      <a:pt x="634" y="2193"/>
                      <a:pt x="701" y="2193"/>
                    </a:cubicBezTo>
                    <a:cubicBezTo>
                      <a:pt x="768" y="2193"/>
                      <a:pt x="834" y="2185"/>
                      <a:pt x="834" y="2168"/>
                    </a:cubicBezTo>
                    <a:lnTo>
                      <a:pt x="834" y="2002"/>
                    </a:lnTo>
                    <a:cubicBezTo>
                      <a:pt x="901" y="2002"/>
                      <a:pt x="1001" y="2002"/>
                      <a:pt x="1001" y="1968"/>
                    </a:cubicBezTo>
                    <a:lnTo>
                      <a:pt x="1001" y="1768"/>
                    </a:lnTo>
                    <a:lnTo>
                      <a:pt x="901" y="1835"/>
                    </a:lnTo>
                    <a:cubicBezTo>
                      <a:pt x="868" y="1501"/>
                      <a:pt x="868" y="1201"/>
                      <a:pt x="834" y="867"/>
                    </a:cubicBezTo>
                    <a:lnTo>
                      <a:pt x="834" y="601"/>
                    </a:lnTo>
                    <a:cubicBezTo>
                      <a:pt x="834" y="501"/>
                      <a:pt x="801" y="434"/>
                      <a:pt x="801" y="334"/>
                    </a:cubicBezTo>
                    <a:cubicBezTo>
                      <a:pt x="801" y="467"/>
                      <a:pt x="801" y="534"/>
                      <a:pt x="734" y="667"/>
                    </a:cubicBezTo>
                    <a:lnTo>
                      <a:pt x="701" y="701"/>
                    </a:lnTo>
                    <a:lnTo>
                      <a:pt x="701" y="100"/>
                    </a:lnTo>
                    <a:cubicBezTo>
                      <a:pt x="701" y="34"/>
                      <a:pt x="501" y="34"/>
                      <a:pt x="50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58" name="Google Shape;5658;p44"/>
              <p:cNvSpPr/>
              <p:nvPr/>
            </p:nvSpPr>
            <p:spPr>
              <a:xfrm>
                <a:off x="-818040" y="759136"/>
                <a:ext cx="71802" cy="168277"/>
              </a:xfrm>
              <a:custGeom>
                <a:avLst/>
                <a:gdLst/>
                <a:ahLst/>
                <a:cxnLst/>
                <a:rect l="l" t="t" r="r" b="b"/>
                <a:pathLst>
                  <a:path w="1068" h="2503" extrusionOk="0">
                    <a:moveTo>
                      <a:pt x="667" y="1"/>
                    </a:moveTo>
                    <a:lnTo>
                      <a:pt x="667" y="234"/>
                    </a:lnTo>
                    <a:lnTo>
                      <a:pt x="601" y="234"/>
                    </a:lnTo>
                    <a:lnTo>
                      <a:pt x="601" y="68"/>
                    </a:lnTo>
                    <a:cubicBezTo>
                      <a:pt x="601" y="101"/>
                      <a:pt x="401" y="134"/>
                      <a:pt x="401" y="134"/>
                    </a:cubicBezTo>
                    <a:lnTo>
                      <a:pt x="401" y="234"/>
                    </a:lnTo>
                    <a:cubicBezTo>
                      <a:pt x="367" y="268"/>
                      <a:pt x="334" y="301"/>
                      <a:pt x="334" y="335"/>
                    </a:cubicBezTo>
                    <a:lnTo>
                      <a:pt x="334" y="468"/>
                    </a:lnTo>
                    <a:cubicBezTo>
                      <a:pt x="334" y="435"/>
                      <a:pt x="267" y="335"/>
                      <a:pt x="267" y="301"/>
                    </a:cubicBezTo>
                    <a:cubicBezTo>
                      <a:pt x="267" y="401"/>
                      <a:pt x="234" y="468"/>
                      <a:pt x="234" y="501"/>
                    </a:cubicBezTo>
                    <a:cubicBezTo>
                      <a:pt x="200" y="1068"/>
                      <a:pt x="100" y="1569"/>
                      <a:pt x="0" y="2069"/>
                    </a:cubicBezTo>
                    <a:lnTo>
                      <a:pt x="67" y="2069"/>
                    </a:lnTo>
                    <a:cubicBezTo>
                      <a:pt x="67" y="2102"/>
                      <a:pt x="34" y="2169"/>
                      <a:pt x="34" y="2236"/>
                    </a:cubicBezTo>
                    <a:cubicBezTo>
                      <a:pt x="34" y="2236"/>
                      <a:pt x="234" y="2269"/>
                      <a:pt x="267" y="2269"/>
                    </a:cubicBezTo>
                    <a:lnTo>
                      <a:pt x="267" y="2236"/>
                    </a:lnTo>
                    <a:lnTo>
                      <a:pt x="401" y="2236"/>
                    </a:lnTo>
                    <a:cubicBezTo>
                      <a:pt x="367" y="2303"/>
                      <a:pt x="367" y="2403"/>
                      <a:pt x="334" y="2469"/>
                    </a:cubicBezTo>
                    <a:cubicBezTo>
                      <a:pt x="334" y="2469"/>
                      <a:pt x="534" y="2503"/>
                      <a:pt x="567" y="2503"/>
                    </a:cubicBezTo>
                    <a:lnTo>
                      <a:pt x="567" y="2469"/>
                    </a:lnTo>
                    <a:cubicBezTo>
                      <a:pt x="590" y="2469"/>
                      <a:pt x="671" y="2484"/>
                      <a:pt x="723" y="2484"/>
                    </a:cubicBezTo>
                    <a:cubicBezTo>
                      <a:pt x="749" y="2484"/>
                      <a:pt x="768" y="2481"/>
                      <a:pt x="768" y="2469"/>
                    </a:cubicBezTo>
                    <a:cubicBezTo>
                      <a:pt x="834" y="2403"/>
                      <a:pt x="834" y="2336"/>
                      <a:pt x="834" y="2269"/>
                    </a:cubicBezTo>
                    <a:lnTo>
                      <a:pt x="901" y="2269"/>
                    </a:lnTo>
                    <a:cubicBezTo>
                      <a:pt x="1001" y="2069"/>
                      <a:pt x="1034" y="1902"/>
                      <a:pt x="1034" y="1669"/>
                    </a:cubicBezTo>
                    <a:cubicBezTo>
                      <a:pt x="1068" y="1302"/>
                      <a:pt x="1068" y="802"/>
                      <a:pt x="901" y="301"/>
                    </a:cubicBezTo>
                    <a:lnTo>
                      <a:pt x="901" y="635"/>
                    </a:lnTo>
                    <a:lnTo>
                      <a:pt x="901" y="668"/>
                    </a:lnTo>
                    <a:cubicBezTo>
                      <a:pt x="901" y="468"/>
                      <a:pt x="901" y="301"/>
                      <a:pt x="868" y="101"/>
                    </a:cubicBezTo>
                    <a:cubicBezTo>
                      <a:pt x="868" y="68"/>
                      <a:pt x="667" y="68"/>
                      <a:pt x="667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59" name="Google Shape;5659;p44"/>
              <p:cNvSpPr/>
              <p:nvPr/>
            </p:nvSpPr>
            <p:spPr>
              <a:xfrm>
                <a:off x="-611700" y="738299"/>
                <a:ext cx="67275" cy="154223"/>
              </a:xfrm>
              <a:custGeom>
                <a:avLst/>
                <a:gdLst/>
                <a:ahLst/>
                <a:cxnLst/>
                <a:rect l="l" t="t" r="r" b="b"/>
                <a:pathLst>
                  <a:path w="1001" h="3218" extrusionOk="0">
                    <a:moveTo>
                      <a:pt x="534" y="1"/>
                    </a:moveTo>
                    <a:lnTo>
                      <a:pt x="534" y="201"/>
                    </a:lnTo>
                    <a:lnTo>
                      <a:pt x="501" y="201"/>
                    </a:lnTo>
                    <a:lnTo>
                      <a:pt x="501" y="34"/>
                    </a:lnTo>
                    <a:cubicBezTo>
                      <a:pt x="501" y="67"/>
                      <a:pt x="300" y="67"/>
                      <a:pt x="300" y="134"/>
                    </a:cubicBezTo>
                    <a:lnTo>
                      <a:pt x="300" y="201"/>
                    </a:lnTo>
                    <a:cubicBezTo>
                      <a:pt x="267" y="234"/>
                      <a:pt x="200" y="301"/>
                      <a:pt x="200" y="334"/>
                    </a:cubicBezTo>
                    <a:lnTo>
                      <a:pt x="200" y="534"/>
                    </a:lnTo>
                    <a:cubicBezTo>
                      <a:pt x="200" y="468"/>
                      <a:pt x="167" y="368"/>
                      <a:pt x="167" y="301"/>
                    </a:cubicBezTo>
                    <a:cubicBezTo>
                      <a:pt x="167" y="368"/>
                      <a:pt x="167" y="401"/>
                      <a:pt x="134" y="501"/>
                    </a:cubicBezTo>
                    <a:lnTo>
                      <a:pt x="134" y="534"/>
                    </a:lnTo>
                    <a:cubicBezTo>
                      <a:pt x="34" y="1302"/>
                      <a:pt x="0" y="2002"/>
                      <a:pt x="0" y="2736"/>
                    </a:cubicBezTo>
                    <a:lnTo>
                      <a:pt x="34" y="2736"/>
                    </a:lnTo>
                    <a:lnTo>
                      <a:pt x="34" y="2903"/>
                    </a:lnTo>
                    <a:cubicBezTo>
                      <a:pt x="34" y="2903"/>
                      <a:pt x="152" y="2932"/>
                      <a:pt x="231" y="2932"/>
                    </a:cubicBezTo>
                    <a:cubicBezTo>
                      <a:pt x="271" y="2932"/>
                      <a:pt x="300" y="2925"/>
                      <a:pt x="300" y="2903"/>
                    </a:cubicBezTo>
                    <a:lnTo>
                      <a:pt x="367" y="2903"/>
                    </a:lnTo>
                    <a:lnTo>
                      <a:pt x="367" y="3203"/>
                    </a:lnTo>
                    <a:cubicBezTo>
                      <a:pt x="367" y="3203"/>
                      <a:pt x="486" y="3218"/>
                      <a:pt x="565" y="3218"/>
                    </a:cubicBezTo>
                    <a:cubicBezTo>
                      <a:pt x="604" y="3218"/>
                      <a:pt x="634" y="3214"/>
                      <a:pt x="634" y="3203"/>
                    </a:cubicBezTo>
                    <a:lnTo>
                      <a:pt x="634" y="3170"/>
                    </a:lnTo>
                    <a:cubicBezTo>
                      <a:pt x="634" y="3170"/>
                      <a:pt x="738" y="3185"/>
                      <a:pt x="807" y="3185"/>
                    </a:cubicBezTo>
                    <a:cubicBezTo>
                      <a:pt x="842" y="3185"/>
                      <a:pt x="867" y="3181"/>
                      <a:pt x="867" y="3170"/>
                    </a:cubicBezTo>
                    <a:lnTo>
                      <a:pt x="867" y="3003"/>
                    </a:lnTo>
                    <a:lnTo>
                      <a:pt x="1001" y="3003"/>
                    </a:lnTo>
                    <a:lnTo>
                      <a:pt x="1001" y="2803"/>
                    </a:lnTo>
                    <a:cubicBezTo>
                      <a:pt x="968" y="2069"/>
                      <a:pt x="934" y="1402"/>
                      <a:pt x="834" y="701"/>
                    </a:cubicBezTo>
                    <a:lnTo>
                      <a:pt x="834" y="534"/>
                    </a:lnTo>
                    <a:lnTo>
                      <a:pt x="834" y="501"/>
                    </a:lnTo>
                    <a:cubicBezTo>
                      <a:pt x="834" y="401"/>
                      <a:pt x="801" y="334"/>
                      <a:pt x="801" y="301"/>
                    </a:cubicBezTo>
                    <a:lnTo>
                      <a:pt x="801" y="635"/>
                    </a:lnTo>
                    <a:lnTo>
                      <a:pt x="767" y="668"/>
                    </a:lnTo>
                    <a:lnTo>
                      <a:pt x="767" y="67"/>
                    </a:lnTo>
                    <a:cubicBezTo>
                      <a:pt x="767" y="34"/>
                      <a:pt x="534" y="34"/>
                      <a:pt x="534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60" name="Google Shape;5660;p44"/>
              <p:cNvSpPr/>
              <p:nvPr/>
            </p:nvSpPr>
            <p:spPr>
              <a:xfrm>
                <a:off x="-658840" y="1034980"/>
                <a:ext cx="67364" cy="146830"/>
              </a:xfrm>
              <a:custGeom>
                <a:avLst/>
                <a:gdLst/>
                <a:ahLst/>
                <a:cxnLst/>
                <a:rect l="l" t="t" r="r" b="b"/>
                <a:pathLst>
                  <a:path w="1002" h="2184" extrusionOk="0">
                    <a:moveTo>
                      <a:pt x="434" y="1"/>
                    </a:moveTo>
                    <a:lnTo>
                      <a:pt x="434" y="201"/>
                    </a:lnTo>
                    <a:lnTo>
                      <a:pt x="368" y="201"/>
                    </a:lnTo>
                    <a:lnTo>
                      <a:pt x="368" y="34"/>
                    </a:lnTo>
                    <a:cubicBezTo>
                      <a:pt x="368" y="68"/>
                      <a:pt x="167" y="101"/>
                      <a:pt x="167" y="101"/>
                    </a:cubicBezTo>
                    <a:lnTo>
                      <a:pt x="167" y="201"/>
                    </a:lnTo>
                    <a:cubicBezTo>
                      <a:pt x="134" y="234"/>
                      <a:pt x="101" y="268"/>
                      <a:pt x="101" y="334"/>
                    </a:cubicBezTo>
                    <a:lnTo>
                      <a:pt x="101" y="668"/>
                    </a:lnTo>
                    <a:cubicBezTo>
                      <a:pt x="101" y="535"/>
                      <a:pt x="34" y="401"/>
                      <a:pt x="34" y="301"/>
                    </a:cubicBezTo>
                    <a:cubicBezTo>
                      <a:pt x="34" y="368"/>
                      <a:pt x="1" y="468"/>
                      <a:pt x="1" y="535"/>
                    </a:cubicBezTo>
                    <a:lnTo>
                      <a:pt x="1" y="1702"/>
                    </a:lnTo>
                    <a:lnTo>
                      <a:pt x="34" y="1702"/>
                    </a:lnTo>
                    <a:lnTo>
                      <a:pt x="34" y="1869"/>
                    </a:lnTo>
                    <a:cubicBezTo>
                      <a:pt x="34" y="1880"/>
                      <a:pt x="53" y="1884"/>
                      <a:pt x="79" y="1884"/>
                    </a:cubicBezTo>
                    <a:cubicBezTo>
                      <a:pt x="130" y="1884"/>
                      <a:pt x="212" y="1869"/>
                      <a:pt x="234" y="1869"/>
                    </a:cubicBezTo>
                    <a:lnTo>
                      <a:pt x="301" y="1869"/>
                    </a:lnTo>
                    <a:cubicBezTo>
                      <a:pt x="301" y="1969"/>
                      <a:pt x="301" y="2069"/>
                      <a:pt x="334" y="2169"/>
                    </a:cubicBezTo>
                    <a:cubicBezTo>
                      <a:pt x="334" y="2180"/>
                      <a:pt x="364" y="2184"/>
                      <a:pt x="403" y="2184"/>
                    </a:cubicBezTo>
                    <a:cubicBezTo>
                      <a:pt x="483" y="2184"/>
                      <a:pt x="601" y="2169"/>
                      <a:pt x="601" y="2169"/>
                    </a:cubicBezTo>
                    <a:cubicBezTo>
                      <a:pt x="601" y="2180"/>
                      <a:pt x="627" y="2184"/>
                      <a:pt x="662" y="2184"/>
                    </a:cubicBezTo>
                    <a:cubicBezTo>
                      <a:pt x="731" y="2184"/>
                      <a:pt x="835" y="2169"/>
                      <a:pt x="835" y="2169"/>
                    </a:cubicBezTo>
                    <a:lnTo>
                      <a:pt x="835" y="2002"/>
                    </a:lnTo>
                    <a:cubicBezTo>
                      <a:pt x="935" y="2002"/>
                      <a:pt x="1001" y="2002"/>
                      <a:pt x="1001" y="1969"/>
                    </a:cubicBezTo>
                    <a:cubicBezTo>
                      <a:pt x="868" y="1836"/>
                      <a:pt x="868" y="1735"/>
                      <a:pt x="835" y="1702"/>
                    </a:cubicBezTo>
                    <a:cubicBezTo>
                      <a:pt x="868" y="1702"/>
                      <a:pt x="868" y="1702"/>
                      <a:pt x="868" y="1669"/>
                    </a:cubicBezTo>
                    <a:cubicBezTo>
                      <a:pt x="835" y="1302"/>
                      <a:pt x="768" y="902"/>
                      <a:pt x="701" y="568"/>
                    </a:cubicBezTo>
                    <a:lnTo>
                      <a:pt x="701" y="535"/>
                    </a:lnTo>
                    <a:cubicBezTo>
                      <a:pt x="701" y="435"/>
                      <a:pt x="668" y="368"/>
                      <a:pt x="668" y="268"/>
                    </a:cubicBezTo>
                    <a:lnTo>
                      <a:pt x="668" y="601"/>
                    </a:lnTo>
                    <a:lnTo>
                      <a:pt x="668" y="668"/>
                    </a:lnTo>
                    <a:cubicBezTo>
                      <a:pt x="668" y="435"/>
                      <a:pt x="634" y="268"/>
                      <a:pt x="634" y="68"/>
                    </a:cubicBezTo>
                    <a:cubicBezTo>
                      <a:pt x="634" y="34"/>
                      <a:pt x="434" y="34"/>
                      <a:pt x="434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61" name="Google Shape;5661;p44"/>
              <p:cNvSpPr/>
              <p:nvPr/>
            </p:nvSpPr>
            <p:spPr>
              <a:xfrm>
                <a:off x="-465957" y="943077"/>
                <a:ext cx="76306" cy="193891"/>
              </a:xfrm>
              <a:custGeom>
                <a:avLst/>
                <a:gdLst/>
                <a:ahLst/>
                <a:cxnLst/>
                <a:rect l="l" t="t" r="r" b="b"/>
                <a:pathLst>
                  <a:path w="1135" h="2884" extrusionOk="0">
                    <a:moveTo>
                      <a:pt x="601" y="0"/>
                    </a:moveTo>
                    <a:lnTo>
                      <a:pt x="601" y="200"/>
                    </a:lnTo>
                    <a:lnTo>
                      <a:pt x="567" y="200"/>
                    </a:lnTo>
                    <a:lnTo>
                      <a:pt x="567" y="34"/>
                    </a:lnTo>
                    <a:cubicBezTo>
                      <a:pt x="567" y="67"/>
                      <a:pt x="334" y="67"/>
                      <a:pt x="334" y="100"/>
                    </a:cubicBezTo>
                    <a:lnTo>
                      <a:pt x="334" y="200"/>
                    </a:lnTo>
                    <a:cubicBezTo>
                      <a:pt x="301" y="234"/>
                      <a:pt x="267" y="267"/>
                      <a:pt x="267" y="334"/>
                    </a:cubicBezTo>
                    <a:cubicBezTo>
                      <a:pt x="267" y="401"/>
                      <a:pt x="267" y="434"/>
                      <a:pt x="234" y="534"/>
                    </a:cubicBezTo>
                    <a:lnTo>
                      <a:pt x="234" y="267"/>
                    </a:lnTo>
                    <a:cubicBezTo>
                      <a:pt x="67" y="934"/>
                      <a:pt x="0" y="1668"/>
                      <a:pt x="134" y="2369"/>
                    </a:cubicBezTo>
                    <a:lnTo>
                      <a:pt x="134" y="2569"/>
                    </a:lnTo>
                    <a:cubicBezTo>
                      <a:pt x="134" y="2580"/>
                      <a:pt x="164" y="2584"/>
                      <a:pt x="203" y="2584"/>
                    </a:cubicBezTo>
                    <a:cubicBezTo>
                      <a:pt x="282" y="2584"/>
                      <a:pt x="401" y="2569"/>
                      <a:pt x="401" y="2569"/>
                    </a:cubicBezTo>
                    <a:lnTo>
                      <a:pt x="434" y="2569"/>
                    </a:lnTo>
                    <a:cubicBezTo>
                      <a:pt x="434" y="2669"/>
                      <a:pt x="434" y="2769"/>
                      <a:pt x="467" y="2869"/>
                    </a:cubicBezTo>
                    <a:cubicBezTo>
                      <a:pt x="467" y="2880"/>
                      <a:pt x="497" y="2884"/>
                      <a:pt x="537" y="2884"/>
                    </a:cubicBezTo>
                    <a:cubicBezTo>
                      <a:pt x="616" y="2884"/>
                      <a:pt x="734" y="2869"/>
                      <a:pt x="734" y="2869"/>
                    </a:cubicBezTo>
                    <a:lnTo>
                      <a:pt x="734" y="2836"/>
                    </a:lnTo>
                    <a:cubicBezTo>
                      <a:pt x="734" y="2847"/>
                      <a:pt x="760" y="2850"/>
                      <a:pt x="795" y="2850"/>
                    </a:cubicBezTo>
                    <a:cubicBezTo>
                      <a:pt x="864" y="2850"/>
                      <a:pt x="968" y="2836"/>
                      <a:pt x="968" y="2836"/>
                    </a:cubicBezTo>
                    <a:lnTo>
                      <a:pt x="968" y="2669"/>
                    </a:lnTo>
                    <a:cubicBezTo>
                      <a:pt x="1068" y="2669"/>
                      <a:pt x="1135" y="2669"/>
                      <a:pt x="1135" y="2602"/>
                    </a:cubicBezTo>
                    <a:cubicBezTo>
                      <a:pt x="1068" y="2435"/>
                      <a:pt x="1001" y="2402"/>
                      <a:pt x="1001" y="2302"/>
                    </a:cubicBezTo>
                    <a:lnTo>
                      <a:pt x="1068" y="2302"/>
                    </a:lnTo>
                    <a:lnTo>
                      <a:pt x="934" y="701"/>
                    </a:lnTo>
                    <a:lnTo>
                      <a:pt x="934" y="501"/>
                    </a:lnTo>
                    <a:cubicBezTo>
                      <a:pt x="934" y="401"/>
                      <a:pt x="901" y="334"/>
                      <a:pt x="901" y="267"/>
                    </a:cubicBezTo>
                    <a:cubicBezTo>
                      <a:pt x="834" y="401"/>
                      <a:pt x="834" y="534"/>
                      <a:pt x="801" y="701"/>
                    </a:cubicBezTo>
                    <a:lnTo>
                      <a:pt x="801" y="67"/>
                    </a:lnTo>
                    <a:cubicBezTo>
                      <a:pt x="801" y="34"/>
                      <a:pt x="601" y="34"/>
                      <a:pt x="60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62" name="Google Shape;5662;p44"/>
              <p:cNvSpPr/>
              <p:nvPr/>
            </p:nvSpPr>
            <p:spPr>
              <a:xfrm>
                <a:off x="-4548331" y="882897"/>
                <a:ext cx="4052616" cy="4180652"/>
              </a:xfrm>
              <a:custGeom>
                <a:avLst/>
                <a:gdLst/>
                <a:ahLst/>
                <a:cxnLst/>
                <a:rect l="l" t="t" r="r" b="b"/>
                <a:pathLst>
                  <a:path w="55507" h="56183" extrusionOk="0">
                    <a:moveTo>
                      <a:pt x="54740" y="1009"/>
                    </a:moveTo>
                    <a:cubicBezTo>
                      <a:pt x="54733" y="1066"/>
                      <a:pt x="54731" y="1120"/>
                      <a:pt x="54734" y="1174"/>
                    </a:cubicBezTo>
                    <a:lnTo>
                      <a:pt x="54734" y="1174"/>
                    </a:lnTo>
                    <a:lnTo>
                      <a:pt x="54740" y="1009"/>
                    </a:lnTo>
                    <a:close/>
                    <a:moveTo>
                      <a:pt x="1969" y="2210"/>
                    </a:moveTo>
                    <a:cubicBezTo>
                      <a:pt x="2002" y="2277"/>
                      <a:pt x="2035" y="2277"/>
                      <a:pt x="2102" y="2277"/>
                    </a:cubicBezTo>
                    <a:lnTo>
                      <a:pt x="1969" y="2277"/>
                    </a:lnTo>
                    <a:lnTo>
                      <a:pt x="1969" y="2210"/>
                    </a:lnTo>
                    <a:close/>
                    <a:moveTo>
                      <a:pt x="5538" y="55348"/>
                    </a:moveTo>
                    <a:cubicBezTo>
                      <a:pt x="4904" y="55381"/>
                      <a:pt x="4337" y="55482"/>
                      <a:pt x="3736" y="55548"/>
                    </a:cubicBezTo>
                    <a:lnTo>
                      <a:pt x="3736" y="55448"/>
                    </a:lnTo>
                    <a:cubicBezTo>
                      <a:pt x="4337" y="55381"/>
                      <a:pt x="4904" y="55381"/>
                      <a:pt x="5538" y="55348"/>
                    </a:cubicBezTo>
                    <a:close/>
                    <a:moveTo>
                      <a:pt x="7452" y="0"/>
                    </a:moveTo>
                    <a:cubicBezTo>
                      <a:pt x="5673" y="0"/>
                      <a:pt x="3900" y="40"/>
                      <a:pt x="2102" y="142"/>
                    </a:cubicBezTo>
                    <a:cubicBezTo>
                      <a:pt x="2202" y="142"/>
                      <a:pt x="2269" y="175"/>
                      <a:pt x="2369" y="175"/>
                    </a:cubicBezTo>
                    <a:lnTo>
                      <a:pt x="1969" y="175"/>
                    </a:lnTo>
                    <a:cubicBezTo>
                      <a:pt x="1735" y="175"/>
                      <a:pt x="1502" y="475"/>
                      <a:pt x="1301" y="475"/>
                    </a:cubicBezTo>
                    <a:cubicBezTo>
                      <a:pt x="1668" y="509"/>
                      <a:pt x="2035" y="509"/>
                      <a:pt x="2402" y="542"/>
                    </a:cubicBezTo>
                    <a:lnTo>
                      <a:pt x="1401" y="542"/>
                    </a:lnTo>
                    <a:cubicBezTo>
                      <a:pt x="1335" y="542"/>
                      <a:pt x="1201" y="809"/>
                      <a:pt x="1135" y="976"/>
                    </a:cubicBezTo>
                    <a:lnTo>
                      <a:pt x="868" y="976"/>
                    </a:lnTo>
                    <a:cubicBezTo>
                      <a:pt x="834" y="976"/>
                      <a:pt x="801" y="1676"/>
                      <a:pt x="801" y="1676"/>
                    </a:cubicBezTo>
                    <a:lnTo>
                      <a:pt x="868" y="1676"/>
                    </a:lnTo>
                    <a:cubicBezTo>
                      <a:pt x="901" y="1876"/>
                      <a:pt x="1001" y="2210"/>
                      <a:pt x="1035" y="2210"/>
                    </a:cubicBezTo>
                    <a:lnTo>
                      <a:pt x="1235" y="2210"/>
                    </a:lnTo>
                    <a:lnTo>
                      <a:pt x="1235" y="2310"/>
                    </a:lnTo>
                    <a:cubicBezTo>
                      <a:pt x="1135" y="2444"/>
                      <a:pt x="1001" y="2510"/>
                      <a:pt x="1001" y="2644"/>
                    </a:cubicBezTo>
                    <a:cubicBezTo>
                      <a:pt x="1001" y="2944"/>
                      <a:pt x="968" y="3177"/>
                      <a:pt x="968" y="3478"/>
                    </a:cubicBezTo>
                    <a:cubicBezTo>
                      <a:pt x="968" y="3444"/>
                      <a:pt x="901" y="3444"/>
                      <a:pt x="901" y="3378"/>
                    </a:cubicBezTo>
                    <a:cubicBezTo>
                      <a:pt x="901" y="3111"/>
                      <a:pt x="901" y="2810"/>
                      <a:pt x="868" y="2510"/>
                    </a:cubicBezTo>
                    <a:cubicBezTo>
                      <a:pt x="868" y="2710"/>
                      <a:pt x="801" y="2977"/>
                      <a:pt x="801" y="3177"/>
                    </a:cubicBezTo>
                    <a:cubicBezTo>
                      <a:pt x="634" y="4979"/>
                      <a:pt x="401" y="6713"/>
                      <a:pt x="234" y="8515"/>
                    </a:cubicBezTo>
                    <a:cubicBezTo>
                      <a:pt x="201" y="10449"/>
                      <a:pt x="134" y="12351"/>
                      <a:pt x="67" y="14285"/>
                    </a:cubicBezTo>
                    <a:cubicBezTo>
                      <a:pt x="0" y="19055"/>
                      <a:pt x="0" y="23859"/>
                      <a:pt x="67" y="28662"/>
                    </a:cubicBezTo>
                    <a:cubicBezTo>
                      <a:pt x="234" y="37168"/>
                      <a:pt x="734" y="45641"/>
                      <a:pt x="1401" y="54081"/>
                    </a:cubicBezTo>
                    <a:lnTo>
                      <a:pt x="1335" y="54081"/>
                    </a:lnTo>
                    <a:cubicBezTo>
                      <a:pt x="1301" y="54081"/>
                      <a:pt x="1301" y="54481"/>
                      <a:pt x="1235" y="54681"/>
                    </a:cubicBezTo>
                    <a:cubicBezTo>
                      <a:pt x="1235" y="54748"/>
                      <a:pt x="1235" y="54814"/>
                      <a:pt x="1201" y="54814"/>
                    </a:cubicBezTo>
                    <a:lnTo>
                      <a:pt x="1301" y="54814"/>
                    </a:lnTo>
                    <a:cubicBezTo>
                      <a:pt x="1333" y="55006"/>
                      <a:pt x="1396" y="55350"/>
                      <a:pt x="1460" y="55350"/>
                    </a:cubicBezTo>
                    <a:cubicBezTo>
                      <a:pt x="1462" y="55350"/>
                      <a:pt x="1465" y="55350"/>
                      <a:pt x="1468" y="55348"/>
                    </a:cubicBezTo>
                    <a:cubicBezTo>
                      <a:pt x="1735" y="55348"/>
                      <a:pt x="2002" y="55315"/>
                      <a:pt x="2302" y="55315"/>
                    </a:cubicBezTo>
                    <a:cubicBezTo>
                      <a:pt x="2302" y="55415"/>
                      <a:pt x="2335" y="55582"/>
                      <a:pt x="2335" y="55715"/>
                    </a:cubicBezTo>
                    <a:cubicBezTo>
                      <a:pt x="2169" y="55715"/>
                      <a:pt x="2035" y="55748"/>
                      <a:pt x="1868" y="55748"/>
                    </a:cubicBezTo>
                    <a:cubicBezTo>
                      <a:pt x="2035" y="55748"/>
                      <a:pt x="2169" y="55848"/>
                      <a:pt x="2335" y="55882"/>
                    </a:cubicBezTo>
                    <a:lnTo>
                      <a:pt x="2335" y="55982"/>
                    </a:lnTo>
                    <a:cubicBezTo>
                      <a:pt x="2352" y="56115"/>
                      <a:pt x="2527" y="56182"/>
                      <a:pt x="2698" y="56182"/>
                    </a:cubicBezTo>
                    <a:cubicBezTo>
                      <a:pt x="2869" y="56182"/>
                      <a:pt x="3036" y="56115"/>
                      <a:pt x="3036" y="55982"/>
                    </a:cubicBezTo>
                    <a:lnTo>
                      <a:pt x="3169" y="55982"/>
                    </a:lnTo>
                    <a:cubicBezTo>
                      <a:pt x="3236" y="56015"/>
                      <a:pt x="3311" y="56032"/>
                      <a:pt x="3382" y="56032"/>
                    </a:cubicBezTo>
                    <a:cubicBezTo>
                      <a:pt x="3453" y="56032"/>
                      <a:pt x="3520" y="56015"/>
                      <a:pt x="3570" y="55982"/>
                    </a:cubicBezTo>
                    <a:cubicBezTo>
                      <a:pt x="5838" y="55982"/>
                      <a:pt x="8140" y="55915"/>
                      <a:pt x="10375" y="55815"/>
                    </a:cubicBezTo>
                    <a:lnTo>
                      <a:pt x="18647" y="55448"/>
                    </a:lnTo>
                    <a:cubicBezTo>
                      <a:pt x="24184" y="55215"/>
                      <a:pt x="29722" y="55115"/>
                      <a:pt x="35226" y="55015"/>
                    </a:cubicBezTo>
                    <a:cubicBezTo>
                      <a:pt x="38081" y="54992"/>
                      <a:pt x="40966" y="54923"/>
                      <a:pt x="43841" y="54923"/>
                    </a:cubicBezTo>
                    <a:cubicBezTo>
                      <a:pt x="45199" y="54923"/>
                      <a:pt x="46553" y="54938"/>
                      <a:pt x="47901" y="54981"/>
                    </a:cubicBezTo>
                    <a:cubicBezTo>
                      <a:pt x="48435" y="55015"/>
                      <a:pt x="48935" y="55015"/>
                      <a:pt x="49502" y="55048"/>
                    </a:cubicBezTo>
                    <a:cubicBezTo>
                      <a:pt x="50537" y="55148"/>
                      <a:pt x="51604" y="55315"/>
                      <a:pt x="52605" y="55615"/>
                    </a:cubicBezTo>
                    <a:cubicBezTo>
                      <a:pt x="52619" y="55618"/>
                      <a:pt x="52633" y="55620"/>
                      <a:pt x="52646" y="55620"/>
                    </a:cubicBezTo>
                    <a:cubicBezTo>
                      <a:pt x="52759" y="55620"/>
                      <a:pt x="52842" y="55501"/>
                      <a:pt x="52872" y="55381"/>
                    </a:cubicBezTo>
                    <a:cubicBezTo>
                      <a:pt x="52938" y="55381"/>
                      <a:pt x="53005" y="55448"/>
                      <a:pt x="53072" y="55448"/>
                    </a:cubicBezTo>
                    <a:cubicBezTo>
                      <a:pt x="53134" y="55458"/>
                      <a:pt x="53189" y="55466"/>
                      <a:pt x="53239" y="55466"/>
                    </a:cubicBezTo>
                    <a:cubicBezTo>
                      <a:pt x="53351" y="55466"/>
                      <a:pt x="53436" y="55430"/>
                      <a:pt x="53505" y="55315"/>
                    </a:cubicBezTo>
                    <a:lnTo>
                      <a:pt x="53505" y="55615"/>
                    </a:lnTo>
                    <a:cubicBezTo>
                      <a:pt x="53505" y="55715"/>
                      <a:pt x="53680" y="55765"/>
                      <a:pt x="53856" y="55765"/>
                    </a:cubicBezTo>
                    <a:cubicBezTo>
                      <a:pt x="54031" y="55765"/>
                      <a:pt x="54206" y="55715"/>
                      <a:pt x="54206" y="55615"/>
                    </a:cubicBezTo>
                    <a:lnTo>
                      <a:pt x="54206" y="55448"/>
                    </a:lnTo>
                    <a:cubicBezTo>
                      <a:pt x="54221" y="55553"/>
                      <a:pt x="54364" y="55604"/>
                      <a:pt x="54518" y="55604"/>
                    </a:cubicBezTo>
                    <a:cubicBezTo>
                      <a:pt x="54705" y="55604"/>
                      <a:pt x="54906" y="55528"/>
                      <a:pt x="54906" y="55381"/>
                    </a:cubicBezTo>
                    <a:lnTo>
                      <a:pt x="54906" y="54981"/>
                    </a:lnTo>
                    <a:cubicBezTo>
                      <a:pt x="55106" y="54981"/>
                      <a:pt x="55373" y="54914"/>
                      <a:pt x="55373" y="54781"/>
                    </a:cubicBezTo>
                    <a:lnTo>
                      <a:pt x="55373" y="54281"/>
                    </a:lnTo>
                    <a:cubicBezTo>
                      <a:pt x="55440" y="54214"/>
                      <a:pt x="55507" y="54181"/>
                      <a:pt x="55507" y="54114"/>
                    </a:cubicBezTo>
                    <a:cubicBezTo>
                      <a:pt x="55407" y="45207"/>
                      <a:pt x="55373" y="36368"/>
                      <a:pt x="55340" y="27495"/>
                    </a:cubicBezTo>
                    <a:cubicBezTo>
                      <a:pt x="55273" y="23625"/>
                      <a:pt x="55273" y="19789"/>
                      <a:pt x="55240" y="15920"/>
                    </a:cubicBezTo>
                    <a:cubicBezTo>
                      <a:pt x="55240" y="13985"/>
                      <a:pt x="55207" y="12017"/>
                      <a:pt x="55207" y="10116"/>
                    </a:cubicBezTo>
                    <a:cubicBezTo>
                      <a:pt x="55240" y="7547"/>
                      <a:pt x="55106" y="5045"/>
                      <a:pt x="54906" y="2510"/>
                    </a:cubicBezTo>
                    <a:cubicBezTo>
                      <a:pt x="54906" y="2277"/>
                      <a:pt x="54906" y="2010"/>
                      <a:pt x="54873" y="1776"/>
                    </a:cubicBezTo>
                    <a:cubicBezTo>
                      <a:pt x="54873" y="1810"/>
                      <a:pt x="54873" y="1810"/>
                      <a:pt x="54806" y="1843"/>
                    </a:cubicBezTo>
                    <a:lnTo>
                      <a:pt x="54806" y="1710"/>
                    </a:lnTo>
                    <a:cubicBezTo>
                      <a:pt x="54806" y="1552"/>
                      <a:pt x="54744" y="1373"/>
                      <a:pt x="54734" y="1174"/>
                    </a:cubicBezTo>
                    <a:lnTo>
                      <a:pt x="54734" y="1174"/>
                    </a:lnTo>
                    <a:lnTo>
                      <a:pt x="54706" y="2010"/>
                    </a:lnTo>
                    <a:lnTo>
                      <a:pt x="54539" y="2177"/>
                    </a:lnTo>
                    <a:lnTo>
                      <a:pt x="54539" y="1676"/>
                    </a:lnTo>
                    <a:cubicBezTo>
                      <a:pt x="54573" y="1543"/>
                      <a:pt x="54573" y="1443"/>
                      <a:pt x="54539" y="1343"/>
                    </a:cubicBezTo>
                    <a:lnTo>
                      <a:pt x="54539" y="375"/>
                    </a:lnTo>
                    <a:cubicBezTo>
                      <a:pt x="54539" y="342"/>
                      <a:pt x="54206" y="309"/>
                      <a:pt x="53972" y="275"/>
                    </a:cubicBezTo>
                    <a:cubicBezTo>
                      <a:pt x="53939" y="175"/>
                      <a:pt x="53872" y="109"/>
                      <a:pt x="53772" y="109"/>
                    </a:cubicBezTo>
                    <a:cubicBezTo>
                      <a:pt x="46204" y="195"/>
                      <a:pt x="38660" y="282"/>
                      <a:pt x="31076" y="282"/>
                    </a:cubicBezTo>
                    <a:cubicBezTo>
                      <a:pt x="29903" y="282"/>
                      <a:pt x="28729" y="280"/>
                      <a:pt x="27553" y="275"/>
                    </a:cubicBezTo>
                    <a:cubicBezTo>
                      <a:pt x="23851" y="275"/>
                      <a:pt x="20081" y="209"/>
                      <a:pt x="16379" y="142"/>
                    </a:cubicBezTo>
                    <a:cubicBezTo>
                      <a:pt x="14544" y="109"/>
                      <a:pt x="12676" y="109"/>
                      <a:pt x="10842" y="42"/>
                    </a:cubicBezTo>
                    <a:cubicBezTo>
                      <a:pt x="9704" y="16"/>
                      <a:pt x="8577" y="0"/>
                      <a:pt x="7452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  <p:grpSp>
        <p:nvGrpSpPr>
          <p:cNvPr id="5664" name="Google Shape;5664;p44"/>
          <p:cNvGrpSpPr/>
          <p:nvPr/>
        </p:nvGrpSpPr>
        <p:grpSpPr>
          <a:xfrm rot="6337036">
            <a:off x="8157327" y="-138417"/>
            <a:ext cx="753164" cy="1210094"/>
            <a:chOff x="4416775" y="3222575"/>
            <a:chExt cx="557700" cy="639775"/>
          </a:xfrm>
        </p:grpSpPr>
        <p:sp>
          <p:nvSpPr>
            <p:cNvPr id="5665" name="Google Shape;5665;p44"/>
            <p:cNvSpPr/>
            <p:nvPr/>
          </p:nvSpPr>
          <p:spPr>
            <a:xfrm>
              <a:off x="4429050" y="3667800"/>
              <a:ext cx="19400" cy="23325"/>
            </a:xfrm>
            <a:custGeom>
              <a:avLst/>
              <a:gdLst/>
              <a:ahLst/>
              <a:cxnLst/>
              <a:rect l="l" t="t" r="r" b="b"/>
              <a:pathLst>
                <a:path w="776" h="933" extrusionOk="0">
                  <a:moveTo>
                    <a:pt x="660" y="1"/>
                  </a:moveTo>
                  <a:lnTo>
                    <a:pt x="0" y="919"/>
                  </a:lnTo>
                  <a:cubicBezTo>
                    <a:pt x="43" y="928"/>
                    <a:pt x="87" y="933"/>
                    <a:pt x="131" y="933"/>
                  </a:cubicBezTo>
                  <a:cubicBezTo>
                    <a:pt x="325" y="933"/>
                    <a:pt x="518" y="842"/>
                    <a:pt x="634" y="673"/>
                  </a:cubicBezTo>
                  <a:cubicBezTo>
                    <a:pt x="776" y="479"/>
                    <a:pt x="776" y="208"/>
                    <a:pt x="66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66" name="Google Shape;5666;p44"/>
            <p:cNvSpPr/>
            <p:nvPr/>
          </p:nvSpPr>
          <p:spPr>
            <a:xfrm>
              <a:off x="4466525" y="3614825"/>
              <a:ext cx="19725" cy="23625"/>
            </a:xfrm>
            <a:custGeom>
              <a:avLst/>
              <a:gdLst/>
              <a:ahLst/>
              <a:cxnLst/>
              <a:rect l="l" t="t" r="r" b="b"/>
              <a:pathLst>
                <a:path w="789" h="945" extrusionOk="0">
                  <a:moveTo>
                    <a:pt x="660" y="0"/>
                  </a:moveTo>
                  <a:lnTo>
                    <a:pt x="1" y="931"/>
                  </a:lnTo>
                  <a:cubicBezTo>
                    <a:pt x="43" y="940"/>
                    <a:pt x="86" y="944"/>
                    <a:pt x="127" y="944"/>
                  </a:cubicBezTo>
                  <a:cubicBezTo>
                    <a:pt x="328" y="944"/>
                    <a:pt x="516" y="846"/>
                    <a:pt x="634" y="685"/>
                  </a:cubicBezTo>
                  <a:cubicBezTo>
                    <a:pt x="776" y="479"/>
                    <a:pt x="789" y="207"/>
                    <a:pt x="66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67" name="Google Shape;5667;p44"/>
            <p:cNvSpPr/>
            <p:nvPr/>
          </p:nvSpPr>
          <p:spPr>
            <a:xfrm>
              <a:off x="4504325" y="3561825"/>
              <a:ext cx="19750" cy="23650"/>
            </a:xfrm>
            <a:custGeom>
              <a:avLst/>
              <a:gdLst/>
              <a:ahLst/>
              <a:cxnLst/>
              <a:rect l="l" t="t" r="r" b="b"/>
              <a:pathLst>
                <a:path w="790" h="946" extrusionOk="0">
                  <a:moveTo>
                    <a:pt x="660" y="1"/>
                  </a:moveTo>
                  <a:lnTo>
                    <a:pt x="1" y="931"/>
                  </a:lnTo>
                  <a:cubicBezTo>
                    <a:pt x="46" y="941"/>
                    <a:pt x="92" y="946"/>
                    <a:pt x="136" y="946"/>
                  </a:cubicBezTo>
                  <a:cubicBezTo>
                    <a:pt x="334" y="946"/>
                    <a:pt x="518" y="854"/>
                    <a:pt x="634" y="686"/>
                  </a:cubicBezTo>
                  <a:cubicBezTo>
                    <a:pt x="776" y="479"/>
                    <a:pt x="789" y="221"/>
                    <a:pt x="66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68" name="Google Shape;5668;p44"/>
            <p:cNvSpPr/>
            <p:nvPr/>
          </p:nvSpPr>
          <p:spPr>
            <a:xfrm>
              <a:off x="4542125" y="3509175"/>
              <a:ext cx="19750" cy="23325"/>
            </a:xfrm>
            <a:custGeom>
              <a:avLst/>
              <a:gdLst/>
              <a:ahLst/>
              <a:cxnLst/>
              <a:rect l="l" t="t" r="r" b="b"/>
              <a:pathLst>
                <a:path w="790" h="933" extrusionOk="0">
                  <a:moveTo>
                    <a:pt x="660" y="0"/>
                  </a:moveTo>
                  <a:lnTo>
                    <a:pt x="1" y="918"/>
                  </a:lnTo>
                  <a:cubicBezTo>
                    <a:pt x="44" y="927"/>
                    <a:pt x="88" y="932"/>
                    <a:pt x="132" y="932"/>
                  </a:cubicBezTo>
                  <a:cubicBezTo>
                    <a:pt x="325" y="932"/>
                    <a:pt x="518" y="841"/>
                    <a:pt x="634" y="672"/>
                  </a:cubicBezTo>
                  <a:cubicBezTo>
                    <a:pt x="776" y="478"/>
                    <a:pt x="789" y="207"/>
                    <a:pt x="66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69" name="Google Shape;5669;p44"/>
            <p:cNvSpPr/>
            <p:nvPr/>
          </p:nvSpPr>
          <p:spPr>
            <a:xfrm>
              <a:off x="4579625" y="3456175"/>
              <a:ext cx="19725" cy="23325"/>
            </a:xfrm>
            <a:custGeom>
              <a:avLst/>
              <a:gdLst/>
              <a:ahLst/>
              <a:cxnLst/>
              <a:rect l="l" t="t" r="r" b="b"/>
              <a:pathLst>
                <a:path w="789" h="933" extrusionOk="0">
                  <a:moveTo>
                    <a:pt x="659" y="1"/>
                  </a:moveTo>
                  <a:lnTo>
                    <a:pt x="0" y="918"/>
                  </a:lnTo>
                  <a:cubicBezTo>
                    <a:pt x="46" y="928"/>
                    <a:pt x="92" y="933"/>
                    <a:pt x="137" y="933"/>
                  </a:cubicBezTo>
                  <a:cubicBezTo>
                    <a:pt x="334" y="933"/>
                    <a:pt x="518" y="843"/>
                    <a:pt x="633" y="686"/>
                  </a:cubicBezTo>
                  <a:cubicBezTo>
                    <a:pt x="775" y="479"/>
                    <a:pt x="788" y="207"/>
                    <a:pt x="65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70" name="Google Shape;5670;p44"/>
            <p:cNvSpPr/>
            <p:nvPr/>
          </p:nvSpPr>
          <p:spPr>
            <a:xfrm>
              <a:off x="4617425" y="3403200"/>
              <a:ext cx="19725" cy="23325"/>
            </a:xfrm>
            <a:custGeom>
              <a:avLst/>
              <a:gdLst/>
              <a:ahLst/>
              <a:cxnLst/>
              <a:rect l="l" t="t" r="r" b="b"/>
              <a:pathLst>
                <a:path w="789" h="933" extrusionOk="0">
                  <a:moveTo>
                    <a:pt x="659" y="0"/>
                  </a:moveTo>
                  <a:lnTo>
                    <a:pt x="0" y="918"/>
                  </a:lnTo>
                  <a:cubicBezTo>
                    <a:pt x="46" y="927"/>
                    <a:pt x="92" y="932"/>
                    <a:pt x="137" y="932"/>
                  </a:cubicBezTo>
                  <a:cubicBezTo>
                    <a:pt x="334" y="932"/>
                    <a:pt x="518" y="843"/>
                    <a:pt x="633" y="685"/>
                  </a:cubicBezTo>
                  <a:cubicBezTo>
                    <a:pt x="776" y="478"/>
                    <a:pt x="788" y="207"/>
                    <a:pt x="65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71" name="Google Shape;5671;p44"/>
            <p:cNvSpPr/>
            <p:nvPr/>
          </p:nvSpPr>
          <p:spPr>
            <a:xfrm>
              <a:off x="4655225" y="3350200"/>
              <a:ext cx="19725" cy="23650"/>
            </a:xfrm>
            <a:custGeom>
              <a:avLst/>
              <a:gdLst/>
              <a:ahLst/>
              <a:cxnLst/>
              <a:rect l="l" t="t" r="r" b="b"/>
              <a:pathLst>
                <a:path w="789" h="946" extrusionOk="0">
                  <a:moveTo>
                    <a:pt x="659" y="1"/>
                  </a:moveTo>
                  <a:lnTo>
                    <a:pt x="0" y="931"/>
                  </a:lnTo>
                  <a:cubicBezTo>
                    <a:pt x="43" y="941"/>
                    <a:pt x="87" y="945"/>
                    <a:pt x="131" y="945"/>
                  </a:cubicBezTo>
                  <a:cubicBezTo>
                    <a:pt x="324" y="945"/>
                    <a:pt x="518" y="854"/>
                    <a:pt x="634" y="686"/>
                  </a:cubicBezTo>
                  <a:cubicBezTo>
                    <a:pt x="776" y="479"/>
                    <a:pt x="789" y="220"/>
                    <a:pt x="65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72" name="Google Shape;5672;p44"/>
            <p:cNvSpPr/>
            <p:nvPr/>
          </p:nvSpPr>
          <p:spPr>
            <a:xfrm>
              <a:off x="4692700" y="3297550"/>
              <a:ext cx="19725" cy="23300"/>
            </a:xfrm>
            <a:custGeom>
              <a:avLst/>
              <a:gdLst/>
              <a:ahLst/>
              <a:cxnLst/>
              <a:rect l="l" t="t" r="r" b="b"/>
              <a:pathLst>
                <a:path w="789" h="932" extrusionOk="0">
                  <a:moveTo>
                    <a:pt x="660" y="0"/>
                  </a:moveTo>
                  <a:lnTo>
                    <a:pt x="0" y="918"/>
                  </a:lnTo>
                  <a:cubicBezTo>
                    <a:pt x="46" y="927"/>
                    <a:pt x="91" y="932"/>
                    <a:pt x="136" y="932"/>
                  </a:cubicBezTo>
                  <a:cubicBezTo>
                    <a:pt x="334" y="932"/>
                    <a:pt x="520" y="841"/>
                    <a:pt x="647" y="672"/>
                  </a:cubicBezTo>
                  <a:cubicBezTo>
                    <a:pt x="789" y="478"/>
                    <a:pt x="789" y="207"/>
                    <a:pt x="66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73" name="Google Shape;5673;p44"/>
            <p:cNvSpPr/>
            <p:nvPr/>
          </p:nvSpPr>
          <p:spPr>
            <a:xfrm>
              <a:off x="4730500" y="3244550"/>
              <a:ext cx="19725" cy="23625"/>
            </a:xfrm>
            <a:custGeom>
              <a:avLst/>
              <a:gdLst/>
              <a:ahLst/>
              <a:cxnLst/>
              <a:rect l="l" t="t" r="r" b="b"/>
              <a:pathLst>
                <a:path w="789" h="945" extrusionOk="0">
                  <a:moveTo>
                    <a:pt x="660" y="0"/>
                  </a:moveTo>
                  <a:lnTo>
                    <a:pt x="1" y="931"/>
                  </a:lnTo>
                  <a:cubicBezTo>
                    <a:pt x="43" y="940"/>
                    <a:pt x="85" y="944"/>
                    <a:pt x="127" y="944"/>
                  </a:cubicBezTo>
                  <a:cubicBezTo>
                    <a:pt x="328" y="944"/>
                    <a:pt x="516" y="846"/>
                    <a:pt x="634" y="685"/>
                  </a:cubicBezTo>
                  <a:cubicBezTo>
                    <a:pt x="776" y="479"/>
                    <a:pt x="789" y="207"/>
                    <a:pt x="66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74" name="Google Shape;5674;p44"/>
            <p:cNvSpPr/>
            <p:nvPr/>
          </p:nvSpPr>
          <p:spPr>
            <a:xfrm>
              <a:off x="4433500" y="3713150"/>
              <a:ext cx="34350" cy="31000"/>
            </a:xfrm>
            <a:custGeom>
              <a:avLst/>
              <a:gdLst/>
              <a:ahLst/>
              <a:cxnLst/>
              <a:rect l="l" t="t" r="r" b="b"/>
              <a:pathLst>
                <a:path w="1374" h="1240" extrusionOk="0">
                  <a:moveTo>
                    <a:pt x="682" y="0"/>
                  </a:moveTo>
                  <a:cubicBezTo>
                    <a:pt x="325" y="0"/>
                    <a:pt x="0" y="313"/>
                    <a:pt x="68" y="720"/>
                  </a:cubicBezTo>
                  <a:cubicBezTo>
                    <a:pt x="123" y="1048"/>
                    <a:pt x="399" y="1239"/>
                    <a:pt x="681" y="1239"/>
                  </a:cubicBezTo>
                  <a:cubicBezTo>
                    <a:pt x="865" y="1239"/>
                    <a:pt x="1052" y="1157"/>
                    <a:pt x="1179" y="979"/>
                  </a:cubicBezTo>
                  <a:cubicBezTo>
                    <a:pt x="1373" y="694"/>
                    <a:pt x="1309" y="319"/>
                    <a:pt x="1037" y="113"/>
                  </a:cubicBezTo>
                  <a:cubicBezTo>
                    <a:pt x="924" y="35"/>
                    <a:pt x="801" y="0"/>
                    <a:pt x="68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75" name="Google Shape;5675;p44"/>
            <p:cNvSpPr/>
            <p:nvPr/>
          </p:nvSpPr>
          <p:spPr>
            <a:xfrm>
              <a:off x="4467825" y="3660150"/>
              <a:ext cx="40525" cy="31075"/>
            </a:xfrm>
            <a:custGeom>
              <a:avLst/>
              <a:gdLst/>
              <a:ahLst/>
              <a:cxnLst/>
              <a:rect l="l" t="t" r="r" b="b"/>
              <a:pathLst>
                <a:path w="1621" h="1243" extrusionOk="0">
                  <a:moveTo>
                    <a:pt x="817" y="1"/>
                  </a:moveTo>
                  <a:cubicBezTo>
                    <a:pt x="783" y="1"/>
                    <a:pt x="747" y="4"/>
                    <a:pt x="711" y="10"/>
                  </a:cubicBezTo>
                  <a:cubicBezTo>
                    <a:pt x="168" y="100"/>
                    <a:pt x="0" y="811"/>
                    <a:pt x="453" y="1121"/>
                  </a:cubicBezTo>
                  <a:cubicBezTo>
                    <a:pt x="560" y="1203"/>
                    <a:pt x="686" y="1242"/>
                    <a:pt x="811" y="1242"/>
                  </a:cubicBezTo>
                  <a:cubicBezTo>
                    <a:pt x="1003" y="1242"/>
                    <a:pt x="1194" y="1151"/>
                    <a:pt x="1319" y="979"/>
                  </a:cubicBezTo>
                  <a:cubicBezTo>
                    <a:pt x="1620" y="569"/>
                    <a:pt x="1302" y="1"/>
                    <a:pt x="81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76" name="Google Shape;5676;p44"/>
            <p:cNvSpPr/>
            <p:nvPr/>
          </p:nvSpPr>
          <p:spPr>
            <a:xfrm>
              <a:off x="4508200" y="3607325"/>
              <a:ext cx="34600" cy="31000"/>
            </a:xfrm>
            <a:custGeom>
              <a:avLst/>
              <a:gdLst/>
              <a:ahLst/>
              <a:cxnLst/>
              <a:rect l="l" t="t" r="r" b="b"/>
              <a:pathLst>
                <a:path w="1384" h="1240" extrusionOk="0">
                  <a:moveTo>
                    <a:pt x="696" y="1"/>
                  </a:moveTo>
                  <a:cubicBezTo>
                    <a:pt x="514" y="1"/>
                    <a:pt x="330" y="83"/>
                    <a:pt x="208" y="262"/>
                  </a:cubicBezTo>
                  <a:cubicBezTo>
                    <a:pt x="1" y="546"/>
                    <a:pt x="65" y="921"/>
                    <a:pt x="350" y="1128"/>
                  </a:cubicBezTo>
                  <a:cubicBezTo>
                    <a:pt x="460" y="1205"/>
                    <a:pt x="581" y="1240"/>
                    <a:pt x="699" y="1240"/>
                  </a:cubicBezTo>
                  <a:cubicBezTo>
                    <a:pt x="1054" y="1240"/>
                    <a:pt x="1384" y="927"/>
                    <a:pt x="1306" y="520"/>
                  </a:cubicBezTo>
                  <a:cubicBezTo>
                    <a:pt x="1251" y="192"/>
                    <a:pt x="975" y="1"/>
                    <a:pt x="69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77" name="Google Shape;5677;p44"/>
            <p:cNvSpPr/>
            <p:nvPr/>
          </p:nvSpPr>
          <p:spPr>
            <a:xfrm>
              <a:off x="4546000" y="3554475"/>
              <a:ext cx="34350" cy="31000"/>
            </a:xfrm>
            <a:custGeom>
              <a:avLst/>
              <a:gdLst/>
              <a:ahLst/>
              <a:cxnLst/>
              <a:rect l="l" t="t" r="r" b="b"/>
              <a:pathLst>
                <a:path w="1374" h="1240" extrusionOk="0">
                  <a:moveTo>
                    <a:pt x="695" y="1"/>
                  </a:moveTo>
                  <a:cubicBezTo>
                    <a:pt x="510" y="1"/>
                    <a:pt x="323" y="82"/>
                    <a:pt x="195" y="256"/>
                  </a:cubicBezTo>
                  <a:cubicBezTo>
                    <a:pt x="1" y="540"/>
                    <a:pt x="66" y="928"/>
                    <a:pt x="337" y="1122"/>
                  </a:cubicBezTo>
                  <a:cubicBezTo>
                    <a:pt x="451" y="1203"/>
                    <a:pt x="575" y="1240"/>
                    <a:pt x="695" y="1240"/>
                  </a:cubicBezTo>
                  <a:cubicBezTo>
                    <a:pt x="1051" y="1240"/>
                    <a:pt x="1374" y="921"/>
                    <a:pt x="1306" y="515"/>
                  </a:cubicBezTo>
                  <a:cubicBezTo>
                    <a:pt x="1252" y="187"/>
                    <a:pt x="976" y="1"/>
                    <a:pt x="69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78" name="Google Shape;5678;p44"/>
            <p:cNvSpPr/>
            <p:nvPr/>
          </p:nvSpPr>
          <p:spPr>
            <a:xfrm>
              <a:off x="4583825" y="3501575"/>
              <a:ext cx="34325" cy="30925"/>
            </a:xfrm>
            <a:custGeom>
              <a:avLst/>
              <a:gdLst/>
              <a:ahLst/>
              <a:cxnLst/>
              <a:rect l="l" t="t" r="r" b="b"/>
              <a:pathLst>
                <a:path w="1373" h="1237" extrusionOk="0">
                  <a:moveTo>
                    <a:pt x="701" y="0"/>
                  </a:moveTo>
                  <a:cubicBezTo>
                    <a:pt x="514" y="0"/>
                    <a:pt x="324" y="84"/>
                    <a:pt x="194" y="265"/>
                  </a:cubicBezTo>
                  <a:cubicBezTo>
                    <a:pt x="0" y="537"/>
                    <a:pt x="65" y="925"/>
                    <a:pt x="336" y="1118"/>
                  </a:cubicBezTo>
                  <a:cubicBezTo>
                    <a:pt x="450" y="1200"/>
                    <a:pt x="574" y="1236"/>
                    <a:pt x="694" y="1236"/>
                  </a:cubicBezTo>
                  <a:cubicBezTo>
                    <a:pt x="1050" y="1236"/>
                    <a:pt x="1373" y="917"/>
                    <a:pt x="1305" y="511"/>
                  </a:cubicBezTo>
                  <a:cubicBezTo>
                    <a:pt x="1251" y="186"/>
                    <a:pt x="979" y="0"/>
                    <a:pt x="70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79" name="Google Shape;5679;p44"/>
            <p:cNvSpPr/>
            <p:nvPr/>
          </p:nvSpPr>
          <p:spPr>
            <a:xfrm>
              <a:off x="4621300" y="3448700"/>
              <a:ext cx="34600" cy="31000"/>
            </a:xfrm>
            <a:custGeom>
              <a:avLst/>
              <a:gdLst/>
              <a:ahLst/>
              <a:cxnLst/>
              <a:rect l="l" t="t" r="r" b="b"/>
              <a:pathLst>
                <a:path w="1384" h="1240" extrusionOk="0">
                  <a:moveTo>
                    <a:pt x="695" y="0"/>
                  </a:moveTo>
                  <a:cubicBezTo>
                    <a:pt x="513" y="0"/>
                    <a:pt x="330" y="82"/>
                    <a:pt x="207" y="261"/>
                  </a:cubicBezTo>
                  <a:cubicBezTo>
                    <a:pt x="0" y="532"/>
                    <a:pt x="65" y="920"/>
                    <a:pt x="349" y="1127"/>
                  </a:cubicBezTo>
                  <a:cubicBezTo>
                    <a:pt x="459" y="1204"/>
                    <a:pt x="580" y="1239"/>
                    <a:pt x="699" y="1239"/>
                  </a:cubicBezTo>
                  <a:cubicBezTo>
                    <a:pt x="1054" y="1239"/>
                    <a:pt x="1383" y="927"/>
                    <a:pt x="1306" y="519"/>
                  </a:cubicBezTo>
                  <a:cubicBezTo>
                    <a:pt x="1251" y="191"/>
                    <a:pt x="974" y="0"/>
                    <a:pt x="6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80" name="Google Shape;5680;p44"/>
            <p:cNvSpPr/>
            <p:nvPr/>
          </p:nvSpPr>
          <p:spPr>
            <a:xfrm>
              <a:off x="4659100" y="3395850"/>
              <a:ext cx="34350" cy="30850"/>
            </a:xfrm>
            <a:custGeom>
              <a:avLst/>
              <a:gdLst/>
              <a:ahLst/>
              <a:cxnLst/>
              <a:rect l="l" t="t" r="r" b="b"/>
              <a:pathLst>
                <a:path w="1374" h="1234" extrusionOk="0">
                  <a:moveTo>
                    <a:pt x="695" y="0"/>
                  </a:moveTo>
                  <a:cubicBezTo>
                    <a:pt x="510" y="0"/>
                    <a:pt x="322" y="81"/>
                    <a:pt x="194" y="255"/>
                  </a:cubicBezTo>
                  <a:cubicBezTo>
                    <a:pt x="0" y="540"/>
                    <a:pt x="65" y="915"/>
                    <a:pt x="336" y="1121"/>
                  </a:cubicBezTo>
                  <a:cubicBezTo>
                    <a:pt x="449" y="1199"/>
                    <a:pt x="572" y="1234"/>
                    <a:pt x="691" y="1234"/>
                  </a:cubicBezTo>
                  <a:cubicBezTo>
                    <a:pt x="1049" y="1234"/>
                    <a:pt x="1373" y="921"/>
                    <a:pt x="1306" y="514"/>
                  </a:cubicBezTo>
                  <a:cubicBezTo>
                    <a:pt x="1251" y="187"/>
                    <a:pt x="976" y="0"/>
                    <a:pt x="6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81" name="Google Shape;5681;p44"/>
            <p:cNvSpPr/>
            <p:nvPr/>
          </p:nvSpPr>
          <p:spPr>
            <a:xfrm>
              <a:off x="4696900" y="3342850"/>
              <a:ext cx="34350" cy="31000"/>
            </a:xfrm>
            <a:custGeom>
              <a:avLst/>
              <a:gdLst/>
              <a:ahLst/>
              <a:cxnLst/>
              <a:rect l="l" t="t" r="r" b="b"/>
              <a:pathLst>
                <a:path w="1374" h="1240" extrusionOk="0">
                  <a:moveTo>
                    <a:pt x="695" y="1"/>
                  </a:moveTo>
                  <a:cubicBezTo>
                    <a:pt x="510" y="1"/>
                    <a:pt x="323" y="81"/>
                    <a:pt x="194" y="256"/>
                  </a:cubicBezTo>
                  <a:cubicBezTo>
                    <a:pt x="0" y="540"/>
                    <a:pt x="65" y="928"/>
                    <a:pt x="336" y="1122"/>
                  </a:cubicBezTo>
                  <a:cubicBezTo>
                    <a:pt x="451" y="1203"/>
                    <a:pt x="574" y="1240"/>
                    <a:pt x="694" y="1240"/>
                  </a:cubicBezTo>
                  <a:cubicBezTo>
                    <a:pt x="1051" y="1240"/>
                    <a:pt x="1373" y="920"/>
                    <a:pt x="1306" y="514"/>
                  </a:cubicBezTo>
                  <a:cubicBezTo>
                    <a:pt x="1251" y="187"/>
                    <a:pt x="976" y="1"/>
                    <a:pt x="69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82" name="Google Shape;5682;p44"/>
            <p:cNvSpPr/>
            <p:nvPr/>
          </p:nvSpPr>
          <p:spPr>
            <a:xfrm>
              <a:off x="4734375" y="3290025"/>
              <a:ext cx="34675" cy="30825"/>
            </a:xfrm>
            <a:custGeom>
              <a:avLst/>
              <a:gdLst/>
              <a:ahLst/>
              <a:cxnLst/>
              <a:rect l="l" t="t" r="r" b="b"/>
              <a:pathLst>
                <a:path w="1387" h="1233" extrusionOk="0">
                  <a:moveTo>
                    <a:pt x="703" y="1"/>
                  </a:moveTo>
                  <a:cubicBezTo>
                    <a:pt x="517" y="1"/>
                    <a:pt x="331" y="82"/>
                    <a:pt x="207" y="262"/>
                  </a:cubicBezTo>
                  <a:cubicBezTo>
                    <a:pt x="1" y="534"/>
                    <a:pt x="65" y="921"/>
                    <a:pt x="350" y="1115"/>
                  </a:cubicBezTo>
                  <a:cubicBezTo>
                    <a:pt x="464" y="1197"/>
                    <a:pt x="588" y="1233"/>
                    <a:pt x="708" y="1233"/>
                  </a:cubicBezTo>
                  <a:cubicBezTo>
                    <a:pt x="1064" y="1233"/>
                    <a:pt x="1387" y="914"/>
                    <a:pt x="1319" y="508"/>
                  </a:cubicBezTo>
                  <a:cubicBezTo>
                    <a:pt x="1264" y="189"/>
                    <a:pt x="985" y="1"/>
                    <a:pt x="70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83" name="Google Shape;5683;p44"/>
            <p:cNvSpPr/>
            <p:nvPr/>
          </p:nvSpPr>
          <p:spPr>
            <a:xfrm>
              <a:off x="4772175" y="3237050"/>
              <a:ext cx="34350" cy="31000"/>
            </a:xfrm>
            <a:custGeom>
              <a:avLst/>
              <a:gdLst/>
              <a:ahLst/>
              <a:cxnLst/>
              <a:rect l="l" t="t" r="r" b="b"/>
              <a:pathLst>
                <a:path w="1374" h="1240" extrusionOk="0">
                  <a:moveTo>
                    <a:pt x="693" y="1"/>
                  </a:moveTo>
                  <a:cubicBezTo>
                    <a:pt x="509" y="1"/>
                    <a:pt x="322" y="83"/>
                    <a:pt x="195" y="262"/>
                  </a:cubicBezTo>
                  <a:cubicBezTo>
                    <a:pt x="1" y="546"/>
                    <a:pt x="65" y="921"/>
                    <a:pt x="350" y="1128"/>
                  </a:cubicBezTo>
                  <a:cubicBezTo>
                    <a:pt x="460" y="1205"/>
                    <a:pt x="580" y="1240"/>
                    <a:pt x="697" y="1240"/>
                  </a:cubicBezTo>
                  <a:cubicBezTo>
                    <a:pt x="1049" y="1240"/>
                    <a:pt x="1374" y="927"/>
                    <a:pt x="1306" y="520"/>
                  </a:cubicBezTo>
                  <a:cubicBezTo>
                    <a:pt x="1251" y="192"/>
                    <a:pt x="975" y="1"/>
                    <a:pt x="6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84" name="Google Shape;5684;p44"/>
            <p:cNvSpPr/>
            <p:nvPr/>
          </p:nvSpPr>
          <p:spPr>
            <a:xfrm>
              <a:off x="4467500" y="3766025"/>
              <a:ext cx="17800" cy="19750"/>
            </a:xfrm>
            <a:custGeom>
              <a:avLst/>
              <a:gdLst/>
              <a:ahLst/>
              <a:cxnLst/>
              <a:rect l="l" t="t" r="r" b="b"/>
              <a:pathLst>
                <a:path w="712" h="790" extrusionOk="0">
                  <a:moveTo>
                    <a:pt x="0" y="1"/>
                  </a:moveTo>
                  <a:cubicBezTo>
                    <a:pt x="233" y="246"/>
                    <a:pt x="453" y="505"/>
                    <a:pt x="634" y="789"/>
                  </a:cubicBezTo>
                  <a:cubicBezTo>
                    <a:pt x="711" y="531"/>
                    <a:pt x="608" y="272"/>
                    <a:pt x="401" y="117"/>
                  </a:cubicBezTo>
                  <a:cubicBezTo>
                    <a:pt x="285" y="40"/>
                    <a:pt x="143" y="1"/>
                    <a:pt x="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85" name="Google Shape;5685;p44"/>
            <p:cNvSpPr/>
            <p:nvPr/>
          </p:nvSpPr>
          <p:spPr>
            <a:xfrm>
              <a:off x="4486225" y="3713150"/>
              <a:ext cx="40200" cy="30825"/>
            </a:xfrm>
            <a:custGeom>
              <a:avLst/>
              <a:gdLst/>
              <a:ahLst/>
              <a:cxnLst/>
              <a:rect l="l" t="t" r="r" b="b"/>
              <a:pathLst>
                <a:path w="1608" h="1233" extrusionOk="0">
                  <a:moveTo>
                    <a:pt x="807" y="0"/>
                  </a:moveTo>
                  <a:cubicBezTo>
                    <a:pt x="772" y="0"/>
                    <a:pt x="736" y="3"/>
                    <a:pt x="699" y="9"/>
                  </a:cubicBezTo>
                  <a:cubicBezTo>
                    <a:pt x="156" y="100"/>
                    <a:pt x="1" y="798"/>
                    <a:pt x="440" y="1121"/>
                  </a:cubicBezTo>
                  <a:cubicBezTo>
                    <a:pt x="551" y="1196"/>
                    <a:pt x="678" y="1233"/>
                    <a:pt x="803" y="1233"/>
                  </a:cubicBezTo>
                  <a:cubicBezTo>
                    <a:pt x="998" y="1233"/>
                    <a:pt x="1188" y="1144"/>
                    <a:pt x="1306" y="979"/>
                  </a:cubicBezTo>
                  <a:cubicBezTo>
                    <a:pt x="1608" y="557"/>
                    <a:pt x="1291" y="0"/>
                    <a:pt x="8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86" name="Google Shape;5686;p44"/>
            <p:cNvSpPr/>
            <p:nvPr/>
          </p:nvSpPr>
          <p:spPr>
            <a:xfrm>
              <a:off x="4523950" y="3660175"/>
              <a:ext cx="40175" cy="30825"/>
            </a:xfrm>
            <a:custGeom>
              <a:avLst/>
              <a:gdLst/>
              <a:ahLst/>
              <a:cxnLst/>
              <a:rect l="l" t="t" r="r" b="b"/>
              <a:pathLst>
                <a:path w="1607" h="1233" extrusionOk="0">
                  <a:moveTo>
                    <a:pt x="802" y="0"/>
                  </a:moveTo>
                  <a:cubicBezTo>
                    <a:pt x="610" y="0"/>
                    <a:pt x="420" y="89"/>
                    <a:pt x="301" y="254"/>
                  </a:cubicBezTo>
                  <a:cubicBezTo>
                    <a:pt x="0" y="676"/>
                    <a:pt x="306" y="1233"/>
                    <a:pt x="788" y="1233"/>
                  </a:cubicBezTo>
                  <a:cubicBezTo>
                    <a:pt x="823" y="1233"/>
                    <a:pt x="859" y="1230"/>
                    <a:pt x="896" y="1224"/>
                  </a:cubicBezTo>
                  <a:cubicBezTo>
                    <a:pt x="1439" y="1133"/>
                    <a:pt x="1607" y="435"/>
                    <a:pt x="1154" y="112"/>
                  </a:cubicBezTo>
                  <a:cubicBezTo>
                    <a:pt x="1048" y="36"/>
                    <a:pt x="925" y="0"/>
                    <a:pt x="8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87" name="Google Shape;5687;p44"/>
            <p:cNvSpPr/>
            <p:nvPr/>
          </p:nvSpPr>
          <p:spPr>
            <a:xfrm>
              <a:off x="4561725" y="3607525"/>
              <a:ext cx="40200" cy="30800"/>
            </a:xfrm>
            <a:custGeom>
              <a:avLst/>
              <a:gdLst/>
              <a:ahLst/>
              <a:cxnLst/>
              <a:rect l="l" t="t" r="r" b="b"/>
              <a:pathLst>
                <a:path w="1608" h="1232" extrusionOk="0">
                  <a:moveTo>
                    <a:pt x="806" y="0"/>
                  </a:moveTo>
                  <a:cubicBezTo>
                    <a:pt x="612" y="0"/>
                    <a:pt x="416" y="92"/>
                    <a:pt x="290" y="267"/>
                  </a:cubicBezTo>
                  <a:cubicBezTo>
                    <a:pt x="0" y="676"/>
                    <a:pt x="307" y="1232"/>
                    <a:pt x="789" y="1232"/>
                  </a:cubicBezTo>
                  <a:cubicBezTo>
                    <a:pt x="824" y="1232"/>
                    <a:pt x="860" y="1229"/>
                    <a:pt x="897" y="1223"/>
                  </a:cubicBezTo>
                  <a:cubicBezTo>
                    <a:pt x="1440" y="1132"/>
                    <a:pt x="1608" y="435"/>
                    <a:pt x="1155" y="111"/>
                  </a:cubicBezTo>
                  <a:cubicBezTo>
                    <a:pt x="1051" y="37"/>
                    <a:pt x="928" y="0"/>
                    <a:pt x="80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88" name="Google Shape;5688;p44"/>
            <p:cNvSpPr/>
            <p:nvPr/>
          </p:nvSpPr>
          <p:spPr>
            <a:xfrm>
              <a:off x="4599225" y="3554575"/>
              <a:ext cx="40175" cy="30775"/>
            </a:xfrm>
            <a:custGeom>
              <a:avLst/>
              <a:gdLst/>
              <a:ahLst/>
              <a:cxnLst/>
              <a:rect l="l" t="t" r="r" b="b"/>
              <a:pathLst>
                <a:path w="1607" h="1231" extrusionOk="0">
                  <a:moveTo>
                    <a:pt x="799" y="1"/>
                  </a:moveTo>
                  <a:cubicBezTo>
                    <a:pt x="610" y="1"/>
                    <a:pt x="426" y="89"/>
                    <a:pt x="302" y="252"/>
                  </a:cubicBezTo>
                  <a:cubicBezTo>
                    <a:pt x="0" y="674"/>
                    <a:pt x="306" y="1230"/>
                    <a:pt x="789" y="1230"/>
                  </a:cubicBezTo>
                  <a:cubicBezTo>
                    <a:pt x="824" y="1230"/>
                    <a:pt x="859" y="1228"/>
                    <a:pt x="896" y="1221"/>
                  </a:cubicBezTo>
                  <a:cubicBezTo>
                    <a:pt x="1439" y="1144"/>
                    <a:pt x="1607" y="433"/>
                    <a:pt x="1168" y="123"/>
                  </a:cubicBezTo>
                  <a:cubicBezTo>
                    <a:pt x="1054" y="40"/>
                    <a:pt x="926" y="1"/>
                    <a:pt x="79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89" name="Google Shape;5689;p44"/>
            <p:cNvSpPr/>
            <p:nvPr/>
          </p:nvSpPr>
          <p:spPr>
            <a:xfrm>
              <a:off x="4637025" y="3501550"/>
              <a:ext cx="40200" cy="30800"/>
            </a:xfrm>
            <a:custGeom>
              <a:avLst/>
              <a:gdLst/>
              <a:ahLst/>
              <a:cxnLst/>
              <a:rect l="l" t="t" r="r" b="b"/>
              <a:pathLst>
                <a:path w="1608" h="1232" extrusionOk="0">
                  <a:moveTo>
                    <a:pt x="806" y="0"/>
                  </a:moveTo>
                  <a:cubicBezTo>
                    <a:pt x="613" y="0"/>
                    <a:pt x="421" y="92"/>
                    <a:pt x="302" y="266"/>
                  </a:cubicBezTo>
                  <a:cubicBezTo>
                    <a:pt x="1" y="676"/>
                    <a:pt x="306" y="1232"/>
                    <a:pt x="789" y="1232"/>
                  </a:cubicBezTo>
                  <a:cubicBezTo>
                    <a:pt x="824" y="1232"/>
                    <a:pt x="860" y="1229"/>
                    <a:pt x="896" y="1223"/>
                  </a:cubicBezTo>
                  <a:cubicBezTo>
                    <a:pt x="1439" y="1132"/>
                    <a:pt x="1607" y="434"/>
                    <a:pt x="1155" y="111"/>
                  </a:cubicBezTo>
                  <a:cubicBezTo>
                    <a:pt x="1050" y="37"/>
                    <a:pt x="928" y="0"/>
                    <a:pt x="80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90" name="Google Shape;5690;p44"/>
            <p:cNvSpPr/>
            <p:nvPr/>
          </p:nvSpPr>
          <p:spPr>
            <a:xfrm>
              <a:off x="4674825" y="3448625"/>
              <a:ext cx="40200" cy="31075"/>
            </a:xfrm>
            <a:custGeom>
              <a:avLst/>
              <a:gdLst/>
              <a:ahLst/>
              <a:cxnLst/>
              <a:rect l="l" t="t" r="r" b="b"/>
              <a:pathLst>
                <a:path w="1608" h="1243" extrusionOk="0">
                  <a:moveTo>
                    <a:pt x="797" y="1"/>
                  </a:moveTo>
                  <a:cubicBezTo>
                    <a:pt x="607" y="1"/>
                    <a:pt x="419" y="92"/>
                    <a:pt x="302" y="264"/>
                  </a:cubicBezTo>
                  <a:cubicBezTo>
                    <a:pt x="0" y="674"/>
                    <a:pt x="307" y="1242"/>
                    <a:pt x="791" y="1242"/>
                  </a:cubicBezTo>
                  <a:cubicBezTo>
                    <a:pt x="825" y="1242"/>
                    <a:pt x="860" y="1239"/>
                    <a:pt x="896" y="1233"/>
                  </a:cubicBezTo>
                  <a:cubicBezTo>
                    <a:pt x="1439" y="1143"/>
                    <a:pt x="1607" y="432"/>
                    <a:pt x="1155" y="122"/>
                  </a:cubicBezTo>
                  <a:cubicBezTo>
                    <a:pt x="1047" y="40"/>
                    <a:pt x="922" y="1"/>
                    <a:pt x="79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91" name="Google Shape;5691;p44"/>
            <p:cNvSpPr/>
            <p:nvPr/>
          </p:nvSpPr>
          <p:spPr>
            <a:xfrm>
              <a:off x="4712675" y="3395875"/>
              <a:ext cx="39825" cy="30575"/>
            </a:xfrm>
            <a:custGeom>
              <a:avLst/>
              <a:gdLst/>
              <a:ahLst/>
              <a:cxnLst/>
              <a:rect l="l" t="t" r="r" b="b"/>
              <a:pathLst>
                <a:path w="1593" h="1223" extrusionOk="0">
                  <a:moveTo>
                    <a:pt x="794" y="0"/>
                  </a:moveTo>
                  <a:cubicBezTo>
                    <a:pt x="602" y="0"/>
                    <a:pt x="413" y="89"/>
                    <a:pt x="287" y="254"/>
                  </a:cubicBezTo>
                  <a:cubicBezTo>
                    <a:pt x="1" y="672"/>
                    <a:pt x="298" y="1222"/>
                    <a:pt x="773" y="1222"/>
                  </a:cubicBezTo>
                  <a:cubicBezTo>
                    <a:pt x="813" y="1222"/>
                    <a:pt x="853" y="1219"/>
                    <a:pt x="894" y="1211"/>
                  </a:cubicBezTo>
                  <a:cubicBezTo>
                    <a:pt x="1437" y="1120"/>
                    <a:pt x="1592" y="422"/>
                    <a:pt x="1153" y="112"/>
                  </a:cubicBezTo>
                  <a:cubicBezTo>
                    <a:pt x="1042" y="37"/>
                    <a:pt x="917" y="0"/>
                    <a:pt x="79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92" name="Google Shape;5692;p44"/>
            <p:cNvSpPr/>
            <p:nvPr/>
          </p:nvSpPr>
          <p:spPr>
            <a:xfrm>
              <a:off x="4750100" y="3342875"/>
              <a:ext cx="40200" cy="30850"/>
            </a:xfrm>
            <a:custGeom>
              <a:avLst/>
              <a:gdLst/>
              <a:ahLst/>
              <a:cxnLst/>
              <a:rect l="l" t="t" r="r" b="b"/>
              <a:pathLst>
                <a:path w="1608" h="1234" extrusionOk="0">
                  <a:moveTo>
                    <a:pt x="803" y="1"/>
                  </a:moveTo>
                  <a:cubicBezTo>
                    <a:pt x="611" y="1"/>
                    <a:pt x="420" y="89"/>
                    <a:pt x="302" y="255"/>
                  </a:cubicBezTo>
                  <a:cubicBezTo>
                    <a:pt x="1" y="677"/>
                    <a:pt x="306" y="1233"/>
                    <a:pt x="789" y="1233"/>
                  </a:cubicBezTo>
                  <a:cubicBezTo>
                    <a:pt x="824" y="1233"/>
                    <a:pt x="860" y="1230"/>
                    <a:pt x="897" y="1224"/>
                  </a:cubicBezTo>
                  <a:cubicBezTo>
                    <a:pt x="1439" y="1134"/>
                    <a:pt x="1607" y="436"/>
                    <a:pt x="1155" y="113"/>
                  </a:cubicBezTo>
                  <a:cubicBezTo>
                    <a:pt x="1049" y="37"/>
                    <a:pt x="926" y="1"/>
                    <a:pt x="80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93" name="Google Shape;5693;p44"/>
            <p:cNvSpPr/>
            <p:nvPr/>
          </p:nvSpPr>
          <p:spPr>
            <a:xfrm>
              <a:off x="4787925" y="3289900"/>
              <a:ext cx="40175" cy="30825"/>
            </a:xfrm>
            <a:custGeom>
              <a:avLst/>
              <a:gdLst/>
              <a:ahLst/>
              <a:cxnLst/>
              <a:rect l="l" t="t" r="r" b="b"/>
              <a:pathLst>
                <a:path w="1607" h="1233" extrusionOk="0">
                  <a:moveTo>
                    <a:pt x="806" y="1"/>
                  </a:moveTo>
                  <a:cubicBezTo>
                    <a:pt x="612" y="1"/>
                    <a:pt x="420" y="93"/>
                    <a:pt x="301" y="267"/>
                  </a:cubicBezTo>
                  <a:cubicBezTo>
                    <a:pt x="0" y="677"/>
                    <a:pt x="305" y="1233"/>
                    <a:pt x="788" y="1233"/>
                  </a:cubicBezTo>
                  <a:cubicBezTo>
                    <a:pt x="823" y="1233"/>
                    <a:pt x="859" y="1230"/>
                    <a:pt x="896" y="1224"/>
                  </a:cubicBezTo>
                  <a:cubicBezTo>
                    <a:pt x="1439" y="1133"/>
                    <a:pt x="1607" y="435"/>
                    <a:pt x="1154" y="112"/>
                  </a:cubicBezTo>
                  <a:cubicBezTo>
                    <a:pt x="1049" y="37"/>
                    <a:pt x="927" y="1"/>
                    <a:pt x="806" y="1"/>
                  </a:cubicBezTo>
                  <a:close/>
                </a:path>
              </a:pathLst>
            </a:custGeom>
            <a:solidFill>
              <a:srgbClr val="FC64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94" name="Google Shape;5694;p44"/>
            <p:cNvSpPr/>
            <p:nvPr/>
          </p:nvSpPr>
          <p:spPr>
            <a:xfrm>
              <a:off x="4826775" y="3239375"/>
              <a:ext cx="35375" cy="28575"/>
            </a:xfrm>
            <a:custGeom>
              <a:avLst/>
              <a:gdLst/>
              <a:ahLst/>
              <a:cxnLst/>
              <a:rect l="l" t="t" r="r" b="b"/>
              <a:pathLst>
                <a:path w="1415" h="1143" extrusionOk="0">
                  <a:moveTo>
                    <a:pt x="440" y="1"/>
                  </a:moveTo>
                  <a:cubicBezTo>
                    <a:pt x="363" y="39"/>
                    <a:pt x="298" y="91"/>
                    <a:pt x="246" y="169"/>
                  </a:cubicBezTo>
                  <a:cubicBezTo>
                    <a:pt x="1" y="518"/>
                    <a:pt x="182" y="1022"/>
                    <a:pt x="608" y="1125"/>
                  </a:cubicBezTo>
                  <a:cubicBezTo>
                    <a:pt x="658" y="1137"/>
                    <a:pt x="708" y="1143"/>
                    <a:pt x="756" y="1143"/>
                  </a:cubicBezTo>
                  <a:cubicBezTo>
                    <a:pt x="1119" y="1143"/>
                    <a:pt x="1415" y="817"/>
                    <a:pt x="1358" y="440"/>
                  </a:cubicBezTo>
                  <a:cubicBezTo>
                    <a:pt x="1216" y="388"/>
                    <a:pt x="1087" y="324"/>
                    <a:pt x="957" y="246"/>
                  </a:cubicBezTo>
                  <a:cubicBezTo>
                    <a:pt x="789" y="143"/>
                    <a:pt x="608" y="65"/>
                    <a:pt x="44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95" name="Google Shape;5695;p44"/>
            <p:cNvSpPr/>
            <p:nvPr/>
          </p:nvSpPr>
          <p:spPr>
            <a:xfrm>
              <a:off x="4504325" y="3765800"/>
              <a:ext cx="40200" cy="31150"/>
            </a:xfrm>
            <a:custGeom>
              <a:avLst/>
              <a:gdLst/>
              <a:ahLst/>
              <a:cxnLst/>
              <a:rect l="l" t="t" r="r" b="b"/>
              <a:pathLst>
                <a:path w="1608" h="1246" extrusionOk="0">
                  <a:moveTo>
                    <a:pt x="805" y="1"/>
                  </a:moveTo>
                  <a:cubicBezTo>
                    <a:pt x="770" y="1"/>
                    <a:pt x="735" y="4"/>
                    <a:pt x="699" y="10"/>
                  </a:cubicBezTo>
                  <a:cubicBezTo>
                    <a:pt x="156" y="113"/>
                    <a:pt x="1" y="811"/>
                    <a:pt x="453" y="1134"/>
                  </a:cubicBezTo>
                  <a:cubicBezTo>
                    <a:pt x="558" y="1209"/>
                    <a:pt x="680" y="1245"/>
                    <a:pt x="802" y="1245"/>
                  </a:cubicBezTo>
                  <a:cubicBezTo>
                    <a:pt x="995" y="1245"/>
                    <a:pt x="1187" y="1154"/>
                    <a:pt x="1306" y="979"/>
                  </a:cubicBezTo>
                  <a:cubicBezTo>
                    <a:pt x="1608" y="569"/>
                    <a:pt x="1290" y="1"/>
                    <a:pt x="80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96" name="Google Shape;5696;p44"/>
            <p:cNvSpPr/>
            <p:nvPr/>
          </p:nvSpPr>
          <p:spPr>
            <a:xfrm>
              <a:off x="4542125" y="3713150"/>
              <a:ext cx="40200" cy="30825"/>
            </a:xfrm>
            <a:custGeom>
              <a:avLst/>
              <a:gdLst/>
              <a:ahLst/>
              <a:cxnLst/>
              <a:rect l="l" t="t" r="r" b="b"/>
              <a:pathLst>
                <a:path w="1608" h="1233" extrusionOk="0">
                  <a:moveTo>
                    <a:pt x="807" y="0"/>
                  </a:moveTo>
                  <a:cubicBezTo>
                    <a:pt x="771" y="0"/>
                    <a:pt x="735" y="3"/>
                    <a:pt x="699" y="9"/>
                  </a:cubicBezTo>
                  <a:cubicBezTo>
                    <a:pt x="156" y="100"/>
                    <a:pt x="1" y="798"/>
                    <a:pt x="440" y="1121"/>
                  </a:cubicBezTo>
                  <a:cubicBezTo>
                    <a:pt x="551" y="1196"/>
                    <a:pt x="678" y="1233"/>
                    <a:pt x="803" y="1233"/>
                  </a:cubicBezTo>
                  <a:cubicBezTo>
                    <a:pt x="998" y="1233"/>
                    <a:pt x="1188" y="1144"/>
                    <a:pt x="1306" y="979"/>
                  </a:cubicBezTo>
                  <a:cubicBezTo>
                    <a:pt x="1607" y="557"/>
                    <a:pt x="1291" y="0"/>
                    <a:pt x="8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97" name="Google Shape;5697;p44"/>
            <p:cNvSpPr/>
            <p:nvPr/>
          </p:nvSpPr>
          <p:spPr>
            <a:xfrm>
              <a:off x="4579625" y="3660150"/>
              <a:ext cx="40200" cy="30850"/>
            </a:xfrm>
            <a:custGeom>
              <a:avLst/>
              <a:gdLst/>
              <a:ahLst/>
              <a:cxnLst/>
              <a:rect l="l" t="t" r="r" b="b"/>
              <a:pathLst>
                <a:path w="1608" h="1234" extrusionOk="0">
                  <a:moveTo>
                    <a:pt x="818" y="1"/>
                  </a:moveTo>
                  <a:cubicBezTo>
                    <a:pt x="783" y="1"/>
                    <a:pt x="748" y="4"/>
                    <a:pt x="711" y="10"/>
                  </a:cubicBezTo>
                  <a:cubicBezTo>
                    <a:pt x="168" y="100"/>
                    <a:pt x="0" y="798"/>
                    <a:pt x="452" y="1121"/>
                  </a:cubicBezTo>
                  <a:cubicBezTo>
                    <a:pt x="558" y="1197"/>
                    <a:pt x="682" y="1233"/>
                    <a:pt x="806" y="1233"/>
                  </a:cubicBezTo>
                  <a:cubicBezTo>
                    <a:pt x="999" y="1233"/>
                    <a:pt x="1192" y="1144"/>
                    <a:pt x="1318" y="979"/>
                  </a:cubicBezTo>
                  <a:cubicBezTo>
                    <a:pt x="1607" y="557"/>
                    <a:pt x="1301" y="1"/>
                    <a:pt x="8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98" name="Google Shape;5698;p44"/>
            <p:cNvSpPr/>
            <p:nvPr/>
          </p:nvSpPr>
          <p:spPr>
            <a:xfrm>
              <a:off x="4617425" y="3607175"/>
              <a:ext cx="40175" cy="31050"/>
            </a:xfrm>
            <a:custGeom>
              <a:avLst/>
              <a:gdLst/>
              <a:ahLst/>
              <a:cxnLst/>
              <a:rect l="l" t="t" r="r" b="b"/>
              <a:pathLst>
                <a:path w="1607" h="1242" extrusionOk="0">
                  <a:moveTo>
                    <a:pt x="816" y="0"/>
                  </a:moveTo>
                  <a:cubicBezTo>
                    <a:pt x="782" y="0"/>
                    <a:pt x="747" y="3"/>
                    <a:pt x="711" y="9"/>
                  </a:cubicBezTo>
                  <a:cubicBezTo>
                    <a:pt x="168" y="100"/>
                    <a:pt x="0" y="810"/>
                    <a:pt x="452" y="1121"/>
                  </a:cubicBezTo>
                  <a:cubicBezTo>
                    <a:pt x="560" y="1202"/>
                    <a:pt x="686" y="1242"/>
                    <a:pt x="810" y="1242"/>
                  </a:cubicBezTo>
                  <a:cubicBezTo>
                    <a:pt x="1000" y="1242"/>
                    <a:pt x="1188" y="1150"/>
                    <a:pt x="1305" y="978"/>
                  </a:cubicBezTo>
                  <a:cubicBezTo>
                    <a:pt x="1607" y="557"/>
                    <a:pt x="1290" y="0"/>
                    <a:pt x="81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99" name="Google Shape;5699;p44"/>
            <p:cNvSpPr/>
            <p:nvPr/>
          </p:nvSpPr>
          <p:spPr>
            <a:xfrm>
              <a:off x="4655225" y="3554450"/>
              <a:ext cx="40125" cy="30875"/>
            </a:xfrm>
            <a:custGeom>
              <a:avLst/>
              <a:gdLst/>
              <a:ahLst/>
              <a:cxnLst/>
              <a:rect l="l" t="t" r="r" b="b"/>
              <a:pathLst>
                <a:path w="1605" h="1235" extrusionOk="0">
                  <a:moveTo>
                    <a:pt x="817" y="0"/>
                  </a:moveTo>
                  <a:cubicBezTo>
                    <a:pt x="779" y="0"/>
                    <a:pt x="739" y="4"/>
                    <a:pt x="698" y="12"/>
                  </a:cubicBezTo>
                  <a:cubicBezTo>
                    <a:pt x="155" y="102"/>
                    <a:pt x="0" y="800"/>
                    <a:pt x="440" y="1123"/>
                  </a:cubicBezTo>
                  <a:cubicBezTo>
                    <a:pt x="549" y="1198"/>
                    <a:pt x="675" y="1234"/>
                    <a:pt x="798" y="1234"/>
                  </a:cubicBezTo>
                  <a:cubicBezTo>
                    <a:pt x="995" y="1234"/>
                    <a:pt x="1187" y="1142"/>
                    <a:pt x="1306" y="968"/>
                  </a:cubicBezTo>
                  <a:cubicBezTo>
                    <a:pt x="1604" y="561"/>
                    <a:pt x="1295" y="0"/>
                    <a:pt x="81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00" name="Google Shape;5700;p44"/>
            <p:cNvSpPr/>
            <p:nvPr/>
          </p:nvSpPr>
          <p:spPr>
            <a:xfrm>
              <a:off x="4692700" y="3501500"/>
              <a:ext cx="40200" cy="30850"/>
            </a:xfrm>
            <a:custGeom>
              <a:avLst/>
              <a:gdLst/>
              <a:ahLst/>
              <a:cxnLst/>
              <a:rect l="l" t="t" r="r" b="b"/>
              <a:pathLst>
                <a:path w="1608" h="1234" extrusionOk="0">
                  <a:moveTo>
                    <a:pt x="819" y="1"/>
                  </a:moveTo>
                  <a:cubicBezTo>
                    <a:pt x="784" y="1"/>
                    <a:pt x="748" y="4"/>
                    <a:pt x="711" y="10"/>
                  </a:cubicBezTo>
                  <a:cubicBezTo>
                    <a:pt x="168" y="100"/>
                    <a:pt x="0" y="798"/>
                    <a:pt x="453" y="1121"/>
                  </a:cubicBezTo>
                  <a:cubicBezTo>
                    <a:pt x="559" y="1197"/>
                    <a:pt x="682" y="1233"/>
                    <a:pt x="806" y="1233"/>
                  </a:cubicBezTo>
                  <a:cubicBezTo>
                    <a:pt x="999" y="1233"/>
                    <a:pt x="1193" y="1145"/>
                    <a:pt x="1319" y="979"/>
                  </a:cubicBezTo>
                  <a:cubicBezTo>
                    <a:pt x="1608" y="558"/>
                    <a:pt x="1302" y="1"/>
                    <a:pt x="81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01" name="Google Shape;5701;p44"/>
            <p:cNvSpPr/>
            <p:nvPr/>
          </p:nvSpPr>
          <p:spPr>
            <a:xfrm>
              <a:off x="4730500" y="3448525"/>
              <a:ext cx="40200" cy="30825"/>
            </a:xfrm>
            <a:custGeom>
              <a:avLst/>
              <a:gdLst/>
              <a:ahLst/>
              <a:cxnLst/>
              <a:rect l="l" t="t" r="r" b="b"/>
              <a:pathLst>
                <a:path w="1608" h="1233" extrusionOk="0">
                  <a:moveTo>
                    <a:pt x="806" y="0"/>
                  </a:moveTo>
                  <a:cubicBezTo>
                    <a:pt x="771" y="0"/>
                    <a:pt x="735" y="3"/>
                    <a:pt x="698" y="9"/>
                  </a:cubicBezTo>
                  <a:cubicBezTo>
                    <a:pt x="156" y="100"/>
                    <a:pt x="1" y="811"/>
                    <a:pt x="453" y="1121"/>
                  </a:cubicBezTo>
                  <a:cubicBezTo>
                    <a:pt x="559" y="1197"/>
                    <a:pt x="682" y="1233"/>
                    <a:pt x="805" y="1233"/>
                  </a:cubicBezTo>
                  <a:cubicBezTo>
                    <a:pt x="997" y="1233"/>
                    <a:pt x="1188" y="1144"/>
                    <a:pt x="1306" y="979"/>
                  </a:cubicBezTo>
                  <a:cubicBezTo>
                    <a:pt x="1607" y="557"/>
                    <a:pt x="1290" y="0"/>
                    <a:pt x="80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02" name="Google Shape;5702;p44"/>
            <p:cNvSpPr/>
            <p:nvPr/>
          </p:nvSpPr>
          <p:spPr>
            <a:xfrm>
              <a:off x="4768300" y="3395850"/>
              <a:ext cx="40200" cy="30850"/>
            </a:xfrm>
            <a:custGeom>
              <a:avLst/>
              <a:gdLst/>
              <a:ahLst/>
              <a:cxnLst/>
              <a:rect l="l" t="t" r="r" b="b"/>
              <a:pathLst>
                <a:path w="1608" h="1234" extrusionOk="0">
                  <a:moveTo>
                    <a:pt x="806" y="1"/>
                  </a:moveTo>
                  <a:cubicBezTo>
                    <a:pt x="771" y="1"/>
                    <a:pt x="735" y="4"/>
                    <a:pt x="699" y="10"/>
                  </a:cubicBezTo>
                  <a:cubicBezTo>
                    <a:pt x="156" y="100"/>
                    <a:pt x="1" y="798"/>
                    <a:pt x="440" y="1121"/>
                  </a:cubicBezTo>
                  <a:cubicBezTo>
                    <a:pt x="551" y="1197"/>
                    <a:pt x="678" y="1233"/>
                    <a:pt x="802" y="1233"/>
                  </a:cubicBezTo>
                  <a:cubicBezTo>
                    <a:pt x="997" y="1233"/>
                    <a:pt x="1188" y="1145"/>
                    <a:pt x="1306" y="979"/>
                  </a:cubicBezTo>
                  <a:cubicBezTo>
                    <a:pt x="1607" y="557"/>
                    <a:pt x="1291" y="1"/>
                    <a:pt x="8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03" name="Google Shape;5703;p44"/>
            <p:cNvSpPr/>
            <p:nvPr/>
          </p:nvSpPr>
          <p:spPr>
            <a:xfrm>
              <a:off x="4806000" y="3342650"/>
              <a:ext cx="40200" cy="31075"/>
            </a:xfrm>
            <a:custGeom>
              <a:avLst/>
              <a:gdLst/>
              <a:ahLst/>
              <a:cxnLst/>
              <a:rect l="l" t="t" r="r" b="b"/>
              <a:pathLst>
                <a:path w="1608" h="1243" extrusionOk="0">
                  <a:moveTo>
                    <a:pt x="797" y="1"/>
                  </a:moveTo>
                  <a:cubicBezTo>
                    <a:pt x="607" y="1"/>
                    <a:pt x="419" y="92"/>
                    <a:pt x="302" y="264"/>
                  </a:cubicBezTo>
                  <a:cubicBezTo>
                    <a:pt x="1" y="686"/>
                    <a:pt x="317" y="1242"/>
                    <a:pt x="802" y="1242"/>
                  </a:cubicBezTo>
                  <a:cubicBezTo>
                    <a:pt x="837" y="1242"/>
                    <a:pt x="873" y="1239"/>
                    <a:pt x="909" y="1233"/>
                  </a:cubicBezTo>
                  <a:cubicBezTo>
                    <a:pt x="1452" y="1143"/>
                    <a:pt x="1607" y="445"/>
                    <a:pt x="1155" y="122"/>
                  </a:cubicBezTo>
                  <a:cubicBezTo>
                    <a:pt x="1048" y="40"/>
                    <a:pt x="922" y="1"/>
                    <a:pt x="79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04" name="Google Shape;5704;p44"/>
            <p:cNvSpPr/>
            <p:nvPr/>
          </p:nvSpPr>
          <p:spPr>
            <a:xfrm>
              <a:off x="4846175" y="3289875"/>
              <a:ext cx="34675" cy="30975"/>
            </a:xfrm>
            <a:custGeom>
              <a:avLst/>
              <a:gdLst/>
              <a:ahLst/>
              <a:cxnLst/>
              <a:rect l="l" t="t" r="r" b="b"/>
              <a:pathLst>
                <a:path w="1387" h="1239" extrusionOk="0">
                  <a:moveTo>
                    <a:pt x="702" y="0"/>
                  </a:moveTo>
                  <a:cubicBezTo>
                    <a:pt x="517" y="0"/>
                    <a:pt x="330" y="81"/>
                    <a:pt x="207" y="255"/>
                  </a:cubicBezTo>
                  <a:cubicBezTo>
                    <a:pt x="0" y="540"/>
                    <a:pt x="65" y="927"/>
                    <a:pt x="349" y="1121"/>
                  </a:cubicBezTo>
                  <a:cubicBezTo>
                    <a:pt x="460" y="1203"/>
                    <a:pt x="582" y="1239"/>
                    <a:pt x="702" y="1239"/>
                  </a:cubicBezTo>
                  <a:cubicBezTo>
                    <a:pt x="1056" y="1239"/>
                    <a:pt x="1386" y="920"/>
                    <a:pt x="1319" y="514"/>
                  </a:cubicBezTo>
                  <a:cubicBezTo>
                    <a:pt x="1264" y="186"/>
                    <a:pt x="984" y="0"/>
                    <a:pt x="7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05" name="Google Shape;5705;p44"/>
            <p:cNvSpPr/>
            <p:nvPr/>
          </p:nvSpPr>
          <p:spPr>
            <a:xfrm>
              <a:off x="4886550" y="3256175"/>
              <a:ext cx="29750" cy="11550"/>
            </a:xfrm>
            <a:custGeom>
              <a:avLst/>
              <a:gdLst/>
              <a:ahLst/>
              <a:cxnLst/>
              <a:rect l="l" t="t" r="r" b="b"/>
              <a:pathLst>
                <a:path w="1190" h="462" extrusionOk="0">
                  <a:moveTo>
                    <a:pt x="1" y="1"/>
                  </a:moveTo>
                  <a:lnTo>
                    <a:pt x="1" y="1"/>
                  </a:lnTo>
                  <a:cubicBezTo>
                    <a:pt x="40" y="143"/>
                    <a:pt x="117" y="272"/>
                    <a:pt x="233" y="350"/>
                  </a:cubicBezTo>
                  <a:cubicBezTo>
                    <a:pt x="344" y="425"/>
                    <a:pt x="471" y="462"/>
                    <a:pt x="596" y="462"/>
                  </a:cubicBezTo>
                  <a:cubicBezTo>
                    <a:pt x="791" y="462"/>
                    <a:pt x="981" y="373"/>
                    <a:pt x="1099" y="208"/>
                  </a:cubicBezTo>
                  <a:cubicBezTo>
                    <a:pt x="1138" y="156"/>
                    <a:pt x="1164" y="91"/>
                    <a:pt x="1190" y="27"/>
                  </a:cubicBezTo>
                  <a:lnTo>
                    <a:pt x="1190" y="27"/>
                  </a:lnTo>
                  <a:cubicBezTo>
                    <a:pt x="1024" y="37"/>
                    <a:pt x="860" y="44"/>
                    <a:pt x="697" y="44"/>
                  </a:cubicBezTo>
                  <a:cubicBezTo>
                    <a:pt x="466" y="44"/>
                    <a:pt x="236" y="3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06" name="Google Shape;5706;p44"/>
            <p:cNvSpPr/>
            <p:nvPr/>
          </p:nvSpPr>
          <p:spPr>
            <a:xfrm>
              <a:off x="4527600" y="3818300"/>
              <a:ext cx="36700" cy="31450"/>
            </a:xfrm>
            <a:custGeom>
              <a:avLst/>
              <a:gdLst/>
              <a:ahLst/>
              <a:cxnLst/>
              <a:rect l="l" t="t" r="r" b="b"/>
              <a:pathLst>
                <a:path w="1468" h="1258" extrusionOk="0">
                  <a:moveTo>
                    <a:pt x="597" y="0"/>
                  </a:moveTo>
                  <a:cubicBezTo>
                    <a:pt x="418" y="0"/>
                    <a:pt x="237" y="84"/>
                    <a:pt x="104" y="288"/>
                  </a:cubicBezTo>
                  <a:cubicBezTo>
                    <a:pt x="52" y="340"/>
                    <a:pt x="26" y="417"/>
                    <a:pt x="0" y="482"/>
                  </a:cubicBezTo>
                  <a:cubicBezTo>
                    <a:pt x="246" y="753"/>
                    <a:pt x="427" y="1012"/>
                    <a:pt x="634" y="1257"/>
                  </a:cubicBezTo>
                  <a:cubicBezTo>
                    <a:pt x="827" y="1244"/>
                    <a:pt x="995" y="1154"/>
                    <a:pt x="1099" y="999"/>
                  </a:cubicBezTo>
                  <a:cubicBezTo>
                    <a:pt x="1468" y="519"/>
                    <a:pt x="1041" y="0"/>
                    <a:pt x="59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07" name="Google Shape;5707;p44"/>
            <p:cNvSpPr/>
            <p:nvPr/>
          </p:nvSpPr>
          <p:spPr>
            <a:xfrm>
              <a:off x="4563400" y="3765950"/>
              <a:ext cx="34325" cy="30850"/>
            </a:xfrm>
            <a:custGeom>
              <a:avLst/>
              <a:gdLst/>
              <a:ahLst/>
              <a:cxnLst/>
              <a:rect l="l" t="t" r="r" b="b"/>
              <a:pathLst>
                <a:path w="1373" h="1234" extrusionOk="0">
                  <a:moveTo>
                    <a:pt x="673" y="0"/>
                  </a:moveTo>
                  <a:cubicBezTo>
                    <a:pt x="319" y="0"/>
                    <a:pt x="0" y="311"/>
                    <a:pt x="67" y="715"/>
                  </a:cubicBezTo>
                  <a:cubicBezTo>
                    <a:pt x="122" y="1043"/>
                    <a:pt x="399" y="1234"/>
                    <a:pt x="680" y="1234"/>
                  </a:cubicBezTo>
                  <a:cubicBezTo>
                    <a:pt x="865" y="1234"/>
                    <a:pt x="1051" y="1152"/>
                    <a:pt x="1179" y="973"/>
                  </a:cubicBezTo>
                  <a:cubicBezTo>
                    <a:pt x="1373" y="702"/>
                    <a:pt x="1308" y="314"/>
                    <a:pt x="1037" y="120"/>
                  </a:cubicBezTo>
                  <a:cubicBezTo>
                    <a:pt x="921" y="37"/>
                    <a:pt x="795" y="0"/>
                    <a:pt x="67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08" name="Google Shape;5708;p44"/>
            <p:cNvSpPr/>
            <p:nvPr/>
          </p:nvSpPr>
          <p:spPr>
            <a:xfrm>
              <a:off x="4601175" y="3713000"/>
              <a:ext cx="34350" cy="30925"/>
            </a:xfrm>
            <a:custGeom>
              <a:avLst/>
              <a:gdLst/>
              <a:ahLst/>
              <a:cxnLst/>
              <a:rect l="l" t="t" r="r" b="b"/>
              <a:pathLst>
                <a:path w="1374" h="1237" extrusionOk="0">
                  <a:moveTo>
                    <a:pt x="680" y="1"/>
                  </a:moveTo>
                  <a:cubicBezTo>
                    <a:pt x="324" y="1"/>
                    <a:pt x="1" y="320"/>
                    <a:pt x="69" y="726"/>
                  </a:cubicBezTo>
                  <a:cubicBezTo>
                    <a:pt x="123" y="1051"/>
                    <a:pt x="394" y="1237"/>
                    <a:pt x="673" y="1237"/>
                  </a:cubicBezTo>
                  <a:cubicBezTo>
                    <a:pt x="860" y="1237"/>
                    <a:pt x="1050" y="1153"/>
                    <a:pt x="1180" y="972"/>
                  </a:cubicBezTo>
                  <a:cubicBezTo>
                    <a:pt x="1374" y="700"/>
                    <a:pt x="1309" y="312"/>
                    <a:pt x="1038" y="119"/>
                  </a:cubicBezTo>
                  <a:cubicBezTo>
                    <a:pt x="924" y="37"/>
                    <a:pt x="800" y="1"/>
                    <a:pt x="68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09" name="Google Shape;5709;p44"/>
            <p:cNvSpPr/>
            <p:nvPr/>
          </p:nvSpPr>
          <p:spPr>
            <a:xfrm>
              <a:off x="4638675" y="3660025"/>
              <a:ext cx="34650" cy="31000"/>
            </a:xfrm>
            <a:custGeom>
              <a:avLst/>
              <a:gdLst/>
              <a:ahLst/>
              <a:cxnLst/>
              <a:rect l="l" t="t" r="r" b="b"/>
              <a:pathLst>
                <a:path w="1386" h="1240" extrusionOk="0">
                  <a:moveTo>
                    <a:pt x="679" y="0"/>
                  </a:moveTo>
                  <a:cubicBezTo>
                    <a:pt x="323" y="0"/>
                    <a:pt x="0" y="320"/>
                    <a:pt x="68" y="725"/>
                  </a:cubicBezTo>
                  <a:cubicBezTo>
                    <a:pt x="122" y="1053"/>
                    <a:pt x="398" y="1239"/>
                    <a:pt x="679" y="1239"/>
                  </a:cubicBezTo>
                  <a:cubicBezTo>
                    <a:pt x="864" y="1239"/>
                    <a:pt x="1051" y="1158"/>
                    <a:pt x="1179" y="984"/>
                  </a:cubicBezTo>
                  <a:cubicBezTo>
                    <a:pt x="1386" y="700"/>
                    <a:pt x="1321" y="312"/>
                    <a:pt x="1037" y="118"/>
                  </a:cubicBezTo>
                  <a:cubicBezTo>
                    <a:pt x="923" y="37"/>
                    <a:pt x="799" y="0"/>
                    <a:pt x="67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10" name="Google Shape;5710;p44"/>
            <p:cNvSpPr/>
            <p:nvPr/>
          </p:nvSpPr>
          <p:spPr>
            <a:xfrm>
              <a:off x="4676475" y="3607025"/>
              <a:ext cx="34350" cy="31000"/>
            </a:xfrm>
            <a:custGeom>
              <a:avLst/>
              <a:gdLst/>
              <a:ahLst/>
              <a:cxnLst/>
              <a:rect l="l" t="t" r="r" b="b"/>
              <a:pathLst>
                <a:path w="1374" h="1240" extrusionOk="0">
                  <a:moveTo>
                    <a:pt x="679" y="1"/>
                  </a:moveTo>
                  <a:cubicBezTo>
                    <a:pt x="323" y="1"/>
                    <a:pt x="0" y="320"/>
                    <a:pt x="68" y="726"/>
                  </a:cubicBezTo>
                  <a:cubicBezTo>
                    <a:pt x="122" y="1053"/>
                    <a:pt x="398" y="1240"/>
                    <a:pt x="679" y="1240"/>
                  </a:cubicBezTo>
                  <a:cubicBezTo>
                    <a:pt x="864" y="1240"/>
                    <a:pt x="1051" y="1159"/>
                    <a:pt x="1179" y="984"/>
                  </a:cubicBezTo>
                  <a:cubicBezTo>
                    <a:pt x="1373" y="700"/>
                    <a:pt x="1309" y="312"/>
                    <a:pt x="1037" y="119"/>
                  </a:cubicBezTo>
                  <a:cubicBezTo>
                    <a:pt x="923" y="37"/>
                    <a:pt x="799" y="1"/>
                    <a:pt x="67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11" name="Google Shape;5711;p44"/>
            <p:cNvSpPr/>
            <p:nvPr/>
          </p:nvSpPr>
          <p:spPr>
            <a:xfrm>
              <a:off x="4714275" y="3554325"/>
              <a:ext cx="34350" cy="30850"/>
            </a:xfrm>
            <a:custGeom>
              <a:avLst/>
              <a:gdLst/>
              <a:ahLst/>
              <a:cxnLst/>
              <a:rect l="l" t="t" r="r" b="b"/>
              <a:pathLst>
                <a:path w="1374" h="1234" extrusionOk="0">
                  <a:moveTo>
                    <a:pt x="673" y="0"/>
                  </a:moveTo>
                  <a:cubicBezTo>
                    <a:pt x="319" y="0"/>
                    <a:pt x="1" y="311"/>
                    <a:pt x="68" y="714"/>
                  </a:cubicBezTo>
                  <a:cubicBezTo>
                    <a:pt x="123" y="1043"/>
                    <a:pt x="399" y="1234"/>
                    <a:pt x="681" y="1234"/>
                  </a:cubicBezTo>
                  <a:cubicBezTo>
                    <a:pt x="865" y="1234"/>
                    <a:pt x="1052" y="1152"/>
                    <a:pt x="1179" y="973"/>
                  </a:cubicBezTo>
                  <a:cubicBezTo>
                    <a:pt x="1373" y="701"/>
                    <a:pt x="1309" y="314"/>
                    <a:pt x="1037" y="120"/>
                  </a:cubicBezTo>
                  <a:cubicBezTo>
                    <a:pt x="921" y="37"/>
                    <a:pt x="795" y="0"/>
                    <a:pt x="67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12" name="Google Shape;5712;p44"/>
            <p:cNvSpPr/>
            <p:nvPr/>
          </p:nvSpPr>
          <p:spPr>
            <a:xfrm>
              <a:off x="4751750" y="3501375"/>
              <a:ext cx="34350" cy="31000"/>
            </a:xfrm>
            <a:custGeom>
              <a:avLst/>
              <a:gdLst/>
              <a:ahLst/>
              <a:cxnLst/>
              <a:rect l="l" t="t" r="r" b="b"/>
              <a:pathLst>
                <a:path w="1374" h="1240" extrusionOk="0">
                  <a:moveTo>
                    <a:pt x="679" y="1"/>
                  </a:moveTo>
                  <a:cubicBezTo>
                    <a:pt x="323" y="1"/>
                    <a:pt x="0" y="320"/>
                    <a:pt x="68" y="726"/>
                  </a:cubicBezTo>
                  <a:cubicBezTo>
                    <a:pt x="123" y="1053"/>
                    <a:pt x="398" y="1239"/>
                    <a:pt x="679" y="1239"/>
                  </a:cubicBezTo>
                  <a:cubicBezTo>
                    <a:pt x="864" y="1239"/>
                    <a:pt x="1051" y="1159"/>
                    <a:pt x="1180" y="984"/>
                  </a:cubicBezTo>
                  <a:cubicBezTo>
                    <a:pt x="1373" y="700"/>
                    <a:pt x="1309" y="312"/>
                    <a:pt x="1037" y="118"/>
                  </a:cubicBezTo>
                  <a:cubicBezTo>
                    <a:pt x="923" y="37"/>
                    <a:pt x="799" y="1"/>
                    <a:pt x="67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13" name="Google Shape;5713;p44"/>
            <p:cNvSpPr/>
            <p:nvPr/>
          </p:nvSpPr>
          <p:spPr>
            <a:xfrm>
              <a:off x="4789550" y="3448400"/>
              <a:ext cx="34350" cy="30975"/>
            </a:xfrm>
            <a:custGeom>
              <a:avLst/>
              <a:gdLst/>
              <a:ahLst/>
              <a:cxnLst/>
              <a:rect l="l" t="t" r="r" b="b"/>
              <a:pathLst>
                <a:path w="1374" h="1239" extrusionOk="0">
                  <a:moveTo>
                    <a:pt x="680" y="0"/>
                  </a:moveTo>
                  <a:cubicBezTo>
                    <a:pt x="323" y="0"/>
                    <a:pt x="1" y="319"/>
                    <a:pt x="68" y="725"/>
                  </a:cubicBezTo>
                  <a:cubicBezTo>
                    <a:pt x="123" y="1053"/>
                    <a:pt x="403" y="1239"/>
                    <a:pt x="685" y="1239"/>
                  </a:cubicBezTo>
                  <a:cubicBezTo>
                    <a:pt x="870" y="1239"/>
                    <a:pt x="1057" y="1158"/>
                    <a:pt x="1180" y="984"/>
                  </a:cubicBezTo>
                  <a:cubicBezTo>
                    <a:pt x="1374" y="699"/>
                    <a:pt x="1309" y="325"/>
                    <a:pt x="1038" y="118"/>
                  </a:cubicBezTo>
                  <a:cubicBezTo>
                    <a:pt x="924" y="36"/>
                    <a:pt x="800" y="0"/>
                    <a:pt x="68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14" name="Google Shape;5714;p44"/>
            <p:cNvSpPr/>
            <p:nvPr/>
          </p:nvSpPr>
          <p:spPr>
            <a:xfrm>
              <a:off x="4824100" y="3395575"/>
              <a:ext cx="40200" cy="30800"/>
            </a:xfrm>
            <a:custGeom>
              <a:avLst/>
              <a:gdLst/>
              <a:ahLst/>
              <a:cxnLst/>
              <a:rect l="l" t="t" r="r" b="b"/>
              <a:pathLst>
                <a:path w="1608" h="1232" extrusionOk="0">
                  <a:moveTo>
                    <a:pt x="809" y="0"/>
                  </a:moveTo>
                  <a:cubicBezTo>
                    <a:pt x="613" y="0"/>
                    <a:pt x="421" y="92"/>
                    <a:pt x="302" y="266"/>
                  </a:cubicBezTo>
                  <a:cubicBezTo>
                    <a:pt x="1" y="676"/>
                    <a:pt x="317" y="1232"/>
                    <a:pt x="801" y="1232"/>
                  </a:cubicBezTo>
                  <a:cubicBezTo>
                    <a:pt x="836" y="1232"/>
                    <a:pt x="872" y="1229"/>
                    <a:pt x="909" y="1223"/>
                  </a:cubicBezTo>
                  <a:cubicBezTo>
                    <a:pt x="1452" y="1132"/>
                    <a:pt x="1607" y="434"/>
                    <a:pt x="1168" y="111"/>
                  </a:cubicBezTo>
                  <a:cubicBezTo>
                    <a:pt x="1058" y="36"/>
                    <a:pt x="933" y="0"/>
                    <a:pt x="80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15" name="Google Shape;5715;p44"/>
            <p:cNvSpPr/>
            <p:nvPr/>
          </p:nvSpPr>
          <p:spPr>
            <a:xfrm>
              <a:off x="4861900" y="3342650"/>
              <a:ext cx="40200" cy="31075"/>
            </a:xfrm>
            <a:custGeom>
              <a:avLst/>
              <a:gdLst/>
              <a:ahLst/>
              <a:cxnLst/>
              <a:rect l="l" t="t" r="r" b="b"/>
              <a:pathLst>
                <a:path w="1608" h="1243" extrusionOk="0">
                  <a:moveTo>
                    <a:pt x="797" y="1"/>
                  </a:moveTo>
                  <a:cubicBezTo>
                    <a:pt x="607" y="1"/>
                    <a:pt x="419" y="92"/>
                    <a:pt x="302" y="264"/>
                  </a:cubicBezTo>
                  <a:cubicBezTo>
                    <a:pt x="1" y="686"/>
                    <a:pt x="317" y="1242"/>
                    <a:pt x="801" y="1242"/>
                  </a:cubicBezTo>
                  <a:cubicBezTo>
                    <a:pt x="837" y="1242"/>
                    <a:pt x="873" y="1239"/>
                    <a:pt x="909" y="1233"/>
                  </a:cubicBezTo>
                  <a:cubicBezTo>
                    <a:pt x="1452" y="1143"/>
                    <a:pt x="1607" y="432"/>
                    <a:pt x="1155" y="122"/>
                  </a:cubicBezTo>
                  <a:cubicBezTo>
                    <a:pt x="1047" y="40"/>
                    <a:pt x="922" y="1"/>
                    <a:pt x="79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16" name="Google Shape;5716;p44"/>
            <p:cNvSpPr/>
            <p:nvPr/>
          </p:nvSpPr>
          <p:spPr>
            <a:xfrm>
              <a:off x="4902075" y="3289725"/>
              <a:ext cx="34600" cy="31000"/>
            </a:xfrm>
            <a:custGeom>
              <a:avLst/>
              <a:gdLst/>
              <a:ahLst/>
              <a:cxnLst/>
              <a:rect l="l" t="t" r="r" b="b"/>
              <a:pathLst>
                <a:path w="1384" h="1240" extrusionOk="0">
                  <a:moveTo>
                    <a:pt x="695" y="1"/>
                  </a:moveTo>
                  <a:cubicBezTo>
                    <a:pt x="513" y="1"/>
                    <a:pt x="330" y="82"/>
                    <a:pt x="207" y="261"/>
                  </a:cubicBezTo>
                  <a:cubicBezTo>
                    <a:pt x="0" y="546"/>
                    <a:pt x="65" y="933"/>
                    <a:pt x="349" y="1127"/>
                  </a:cubicBezTo>
                  <a:cubicBezTo>
                    <a:pt x="459" y="1205"/>
                    <a:pt x="580" y="1240"/>
                    <a:pt x="698" y="1240"/>
                  </a:cubicBezTo>
                  <a:cubicBezTo>
                    <a:pt x="1053" y="1240"/>
                    <a:pt x="1383" y="927"/>
                    <a:pt x="1306" y="520"/>
                  </a:cubicBezTo>
                  <a:cubicBezTo>
                    <a:pt x="1251" y="192"/>
                    <a:pt x="974" y="1"/>
                    <a:pt x="69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17" name="Google Shape;5717;p44"/>
            <p:cNvSpPr/>
            <p:nvPr/>
          </p:nvSpPr>
          <p:spPr>
            <a:xfrm>
              <a:off x="4944075" y="3260050"/>
              <a:ext cx="17475" cy="7700"/>
            </a:xfrm>
            <a:custGeom>
              <a:avLst/>
              <a:gdLst/>
              <a:ahLst/>
              <a:cxnLst/>
              <a:rect l="l" t="t" r="r" b="b"/>
              <a:pathLst>
                <a:path w="699" h="308" extrusionOk="0">
                  <a:moveTo>
                    <a:pt x="0" y="1"/>
                  </a:moveTo>
                  <a:lnTo>
                    <a:pt x="0" y="1"/>
                  </a:lnTo>
                  <a:cubicBezTo>
                    <a:pt x="39" y="78"/>
                    <a:pt x="104" y="143"/>
                    <a:pt x="168" y="195"/>
                  </a:cubicBezTo>
                  <a:cubicBezTo>
                    <a:pt x="277" y="267"/>
                    <a:pt x="405" y="308"/>
                    <a:pt x="534" y="308"/>
                  </a:cubicBezTo>
                  <a:cubicBezTo>
                    <a:pt x="589" y="308"/>
                    <a:pt x="644" y="301"/>
                    <a:pt x="698" y="285"/>
                  </a:cubicBezTo>
                  <a:cubicBezTo>
                    <a:pt x="466" y="169"/>
                    <a:pt x="233" y="78"/>
                    <a:pt x="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18" name="Google Shape;5718;p44"/>
            <p:cNvSpPr/>
            <p:nvPr/>
          </p:nvSpPr>
          <p:spPr>
            <a:xfrm>
              <a:off x="4416775" y="3222575"/>
              <a:ext cx="557700" cy="639775"/>
            </a:xfrm>
            <a:custGeom>
              <a:avLst/>
              <a:gdLst/>
              <a:ahLst/>
              <a:cxnLst/>
              <a:rect l="l" t="t" r="r" b="b"/>
              <a:pathLst>
                <a:path w="22308" h="25591" extrusionOk="0">
                  <a:moveTo>
                    <a:pt x="14909" y="580"/>
                  </a:moveTo>
                  <a:cubicBezTo>
                    <a:pt x="15191" y="580"/>
                    <a:pt x="15467" y="771"/>
                    <a:pt x="15522" y="1099"/>
                  </a:cubicBezTo>
                  <a:cubicBezTo>
                    <a:pt x="15590" y="1506"/>
                    <a:pt x="15265" y="1819"/>
                    <a:pt x="14908" y="1819"/>
                  </a:cubicBezTo>
                  <a:cubicBezTo>
                    <a:pt x="14789" y="1819"/>
                    <a:pt x="14666" y="1784"/>
                    <a:pt x="14553" y="1707"/>
                  </a:cubicBezTo>
                  <a:cubicBezTo>
                    <a:pt x="14281" y="1500"/>
                    <a:pt x="14217" y="1112"/>
                    <a:pt x="14411" y="841"/>
                  </a:cubicBezTo>
                  <a:cubicBezTo>
                    <a:pt x="14538" y="662"/>
                    <a:pt x="14725" y="580"/>
                    <a:pt x="14909" y="580"/>
                  </a:cubicBezTo>
                  <a:close/>
                  <a:moveTo>
                    <a:pt x="20107" y="2687"/>
                  </a:moveTo>
                  <a:cubicBezTo>
                    <a:pt x="20386" y="2687"/>
                    <a:pt x="20663" y="2878"/>
                    <a:pt x="20718" y="3206"/>
                  </a:cubicBezTo>
                  <a:cubicBezTo>
                    <a:pt x="20795" y="3613"/>
                    <a:pt x="20465" y="3926"/>
                    <a:pt x="20110" y="3926"/>
                  </a:cubicBezTo>
                  <a:cubicBezTo>
                    <a:pt x="19992" y="3926"/>
                    <a:pt x="19871" y="3891"/>
                    <a:pt x="19761" y="3813"/>
                  </a:cubicBezTo>
                  <a:cubicBezTo>
                    <a:pt x="19477" y="3606"/>
                    <a:pt x="19412" y="3232"/>
                    <a:pt x="19606" y="2947"/>
                  </a:cubicBezTo>
                  <a:lnTo>
                    <a:pt x="19619" y="2947"/>
                  </a:lnTo>
                  <a:cubicBezTo>
                    <a:pt x="19742" y="2768"/>
                    <a:pt x="19925" y="2687"/>
                    <a:pt x="20107" y="2687"/>
                  </a:cubicBezTo>
                  <a:close/>
                  <a:moveTo>
                    <a:pt x="15647" y="2693"/>
                  </a:moveTo>
                  <a:cubicBezTo>
                    <a:pt x="15771" y="2693"/>
                    <a:pt x="15894" y="2730"/>
                    <a:pt x="16000" y="2805"/>
                  </a:cubicBezTo>
                  <a:cubicBezTo>
                    <a:pt x="16440" y="3128"/>
                    <a:pt x="16285" y="3826"/>
                    <a:pt x="15742" y="3917"/>
                  </a:cubicBezTo>
                  <a:cubicBezTo>
                    <a:pt x="15705" y="3923"/>
                    <a:pt x="15669" y="3926"/>
                    <a:pt x="15634" y="3926"/>
                  </a:cubicBezTo>
                  <a:cubicBezTo>
                    <a:pt x="15151" y="3926"/>
                    <a:pt x="14845" y="3369"/>
                    <a:pt x="15134" y="2947"/>
                  </a:cubicBezTo>
                  <a:cubicBezTo>
                    <a:pt x="15260" y="2782"/>
                    <a:pt x="15454" y="2693"/>
                    <a:pt x="15647" y="2693"/>
                  </a:cubicBezTo>
                  <a:close/>
                  <a:moveTo>
                    <a:pt x="13400" y="2699"/>
                  </a:moveTo>
                  <a:cubicBezTo>
                    <a:pt x="13680" y="2699"/>
                    <a:pt x="13955" y="2887"/>
                    <a:pt x="14010" y="3206"/>
                  </a:cubicBezTo>
                  <a:cubicBezTo>
                    <a:pt x="14078" y="3612"/>
                    <a:pt x="13755" y="3931"/>
                    <a:pt x="13404" y="3931"/>
                  </a:cubicBezTo>
                  <a:cubicBezTo>
                    <a:pt x="13286" y="3931"/>
                    <a:pt x="13164" y="3895"/>
                    <a:pt x="13054" y="3813"/>
                  </a:cubicBezTo>
                  <a:cubicBezTo>
                    <a:pt x="12769" y="3619"/>
                    <a:pt x="12705" y="3232"/>
                    <a:pt x="12911" y="2960"/>
                  </a:cubicBezTo>
                  <a:lnTo>
                    <a:pt x="12898" y="2960"/>
                  </a:lnTo>
                  <a:cubicBezTo>
                    <a:pt x="13027" y="2780"/>
                    <a:pt x="13215" y="2699"/>
                    <a:pt x="13400" y="2699"/>
                  </a:cubicBezTo>
                  <a:close/>
                  <a:moveTo>
                    <a:pt x="17871" y="2692"/>
                  </a:moveTo>
                  <a:cubicBezTo>
                    <a:pt x="18152" y="2692"/>
                    <a:pt x="18427" y="2878"/>
                    <a:pt x="18482" y="3206"/>
                  </a:cubicBezTo>
                  <a:cubicBezTo>
                    <a:pt x="18549" y="3612"/>
                    <a:pt x="18227" y="3931"/>
                    <a:pt x="17870" y="3931"/>
                  </a:cubicBezTo>
                  <a:cubicBezTo>
                    <a:pt x="17750" y="3931"/>
                    <a:pt x="17626" y="3895"/>
                    <a:pt x="17512" y="3813"/>
                  </a:cubicBezTo>
                  <a:cubicBezTo>
                    <a:pt x="17241" y="3606"/>
                    <a:pt x="17176" y="3232"/>
                    <a:pt x="17383" y="2947"/>
                  </a:cubicBezTo>
                  <a:lnTo>
                    <a:pt x="17370" y="2947"/>
                  </a:lnTo>
                  <a:cubicBezTo>
                    <a:pt x="17498" y="2773"/>
                    <a:pt x="17686" y="2692"/>
                    <a:pt x="17871" y="2692"/>
                  </a:cubicBezTo>
                  <a:close/>
                  <a:moveTo>
                    <a:pt x="14136" y="4813"/>
                  </a:moveTo>
                  <a:cubicBezTo>
                    <a:pt x="14259" y="4813"/>
                    <a:pt x="14382" y="4849"/>
                    <a:pt x="14488" y="4925"/>
                  </a:cubicBezTo>
                  <a:cubicBezTo>
                    <a:pt x="14940" y="5248"/>
                    <a:pt x="14772" y="5946"/>
                    <a:pt x="14230" y="6036"/>
                  </a:cubicBezTo>
                  <a:cubicBezTo>
                    <a:pt x="14193" y="6042"/>
                    <a:pt x="14157" y="6045"/>
                    <a:pt x="14122" y="6045"/>
                  </a:cubicBezTo>
                  <a:cubicBezTo>
                    <a:pt x="13639" y="6045"/>
                    <a:pt x="13334" y="5489"/>
                    <a:pt x="13635" y="5067"/>
                  </a:cubicBezTo>
                  <a:cubicBezTo>
                    <a:pt x="13753" y="4901"/>
                    <a:pt x="13944" y="4813"/>
                    <a:pt x="14136" y="4813"/>
                  </a:cubicBezTo>
                  <a:close/>
                  <a:moveTo>
                    <a:pt x="16369" y="4804"/>
                  </a:moveTo>
                  <a:cubicBezTo>
                    <a:pt x="16496" y="4804"/>
                    <a:pt x="16624" y="4843"/>
                    <a:pt x="16737" y="4925"/>
                  </a:cubicBezTo>
                  <a:lnTo>
                    <a:pt x="16724" y="4925"/>
                  </a:lnTo>
                  <a:cubicBezTo>
                    <a:pt x="17176" y="5248"/>
                    <a:pt x="17008" y="5946"/>
                    <a:pt x="16466" y="6036"/>
                  </a:cubicBezTo>
                  <a:cubicBezTo>
                    <a:pt x="16429" y="6042"/>
                    <a:pt x="16393" y="6045"/>
                    <a:pt x="16358" y="6045"/>
                  </a:cubicBezTo>
                  <a:cubicBezTo>
                    <a:pt x="15875" y="6045"/>
                    <a:pt x="15570" y="5489"/>
                    <a:pt x="15871" y="5067"/>
                  </a:cubicBezTo>
                  <a:cubicBezTo>
                    <a:pt x="15988" y="4895"/>
                    <a:pt x="16176" y="4804"/>
                    <a:pt x="16369" y="4804"/>
                  </a:cubicBezTo>
                  <a:close/>
                  <a:moveTo>
                    <a:pt x="18601" y="4804"/>
                  </a:moveTo>
                  <a:cubicBezTo>
                    <a:pt x="18727" y="4804"/>
                    <a:pt x="18852" y="4843"/>
                    <a:pt x="18960" y="4925"/>
                  </a:cubicBezTo>
                  <a:cubicBezTo>
                    <a:pt x="19412" y="5235"/>
                    <a:pt x="19244" y="5946"/>
                    <a:pt x="18701" y="6036"/>
                  </a:cubicBezTo>
                  <a:cubicBezTo>
                    <a:pt x="18665" y="6042"/>
                    <a:pt x="18629" y="6045"/>
                    <a:pt x="18594" y="6045"/>
                  </a:cubicBezTo>
                  <a:cubicBezTo>
                    <a:pt x="18111" y="6045"/>
                    <a:pt x="17805" y="5489"/>
                    <a:pt x="18094" y="5067"/>
                  </a:cubicBezTo>
                  <a:cubicBezTo>
                    <a:pt x="18219" y="4895"/>
                    <a:pt x="18410" y="4804"/>
                    <a:pt x="18601" y="4804"/>
                  </a:cubicBezTo>
                  <a:close/>
                  <a:moveTo>
                    <a:pt x="11894" y="4812"/>
                  </a:moveTo>
                  <a:cubicBezTo>
                    <a:pt x="12176" y="4812"/>
                    <a:pt x="12456" y="4998"/>
                    <a:pt x="12511" y="5325"/>
                  </a:cubicBezTo>
                  <a:cubicBezTo>
                    <a:pt x="12578" y="5731"/>
                    <a:pt x="12248" y="6051"/>
                    <a:pt x="11894" y="6051"/>
                  </a:cubicBezTo>
                  <a:cubicBezTo>
                    <a:pt x="11775" y="6051"/>
                    <a:pt x="11652" y="6014"/>
                    <a:pt x="11541" y="5933"/>
                  </a:cubicBezTo>
                  <a:cubicBezTo>
                    <a:pt x="11257" y="5739"/>
                    <a:pt x="11193" y="5351"/>
                    <a:pt x="11399" y="5067"/>
                  </a:cubicBezTo>
                  <a:cubicBezTo>
                    <a:pt x="11522" y="4892"/>
                    <a:pt x="11709" y="4812"/>
                    <a:pt x="11894" y="4812"/>
                  </a:cubicBezTo>
                  <a:close/>
                  <a:moveTo>
                    <a:pt x="17102" y="6920"/>
                  </a:moveTo>
                  <a:cubicBezTo>
                    <a:pt x="17226" y="6920"/>
                    <a:pt x="17351" y="6956"/>
                    <a:pt x="17461" y="7031"/>
                  </a:cubicBezTo>
                  <a:lnTo>
                    <a:pt x="17448" y="7031"/>
                  </a:lnTo>
                  <a:cubicBezTo>
                    <a:pt x="17900" y="7354"/>
                    <a:pt x="17745" y="8052"/>
                    <a:pt x="17202" y="8143"/>
                  </a:cubicBezTo>
                  <a:cubicBezTo>
                    <a:pt x="17165" y="8149"/>
                    <a:pt x="17129" y="8152"/>
                    <a:pt x="17094" y="8152"/>
                  </a:cubicBezTo>
                  <a:cubicBezTo>
                    <a:pt x="16610" y="8152"/>
                    <a:pt x="16294" y="7596"/>
                    <a:pt x="16595" y="7186"/>
                  </a:cubicBezTo>
                  <a:cubicBezTo>
                    <a:pt x="16714" y="7012"/>
                    <a:pt x="16906" y="6920"/>
                    <a:pt x="17102" y="6920"/>
                  </a:cubicBezTo>
                  <a:close/>
                  <a:moveTo>
                    <a:pt x="14867" y="6932"/>
                  </a:moveTo>
                  <a:cubicBezTo>
                    <a:pt x="15352" y="6932"/>
                    <a:pt x="15668" y="7488"/>
                    <a:pt x="15367" y="7910"/>
                  </a:cubicBezTo>
                  <a:cubicBezTo>
                    <a:pt x="15251" y="8073"/>
                    <a:pt x="15065" y="8161"/>
                    <a:pt x="14873" y="8161"/>
                  </a:cubicBezTo>
                  <a:cubicBezTo>
                    <a:pt x="14745" y="8161"/>
                    <a:pt x="14615" y="8122"/>
                    <a:pt x="14501" y="8039"/>
                  </a:cubicBezTo>
                  <a:lnTo>
                    <a:pt x="14501" y="8052"/>
                  </a:lnTo>
                  <a:cubicBezTo>
                    <a:pt x="14062" y="7729"/>
                    <a:pt x="14217" y="7031"/>
                    <a:pt x="14760" y="6941"/>
                  </a:cubicBezTo>
                  <a:cubicBezTo>
                    <a:pt x="14796" y="6935"/>
                    <a:pt x="14832" y="6932"/>
                    <a:pt x="14867" y="6932"/>
                  </a:cubicBezTo>
                  <a:close/>
                  <a:moveTo>
                    <a:pt x="10388" y="6931"/>
                  </a:moveTo>
                  <a:cubicBezTo>
                    <a:pt x="10669" y="6931"/>
                    <a:pt x="10944" y="7118"/>
                    <a:pt x="10999" y="7445"/>
                  </a:cubicBezTo>
                  <a:cubicBezTo>
                    <a:pt x="11066" y="7852"/>
                    <a:pt x="10742" y="8165"/>
                    <a:pt x="10384" y="8165"/>
                  </a:cubicBezTo>
                  <a:cubicBezTo>
                    <a:pt x="10265" y="8165"/>
                    <a:pt x="10142" y="8130"/>
                    <a:pt x="10029" y="8052"/>
                  </a:cubicBezTo>
                  <a:cubicBezTo>
                    <a:pt x="9758" y="7846"/>
                    <a:pt x="9693" y="7458"/>
                    <a:pt x="9887" y="7186"/>
                  </a:cubicBezTo>
                  <a:cubicBezTo>
                    <a:pt x="10015" y="7012"/>
                    <a:pt x="10203" y="6931"/>
                    <a:pt x="10388" y="6931"/>
                  </a:cubicBezTo>
                  <a:close/>
                  <a:moveTo>
                    <a:pt x="12627" y="6932"/>
                  </a:moveTo>
                  <a:cubicBezTo>
                    <a:pt x="12751" y="6932"/>
                    <a:pt x="12878" y="6969"/>
                    <a:pt x="12989" y="7044"/>
                  </a:cubicBezTo>
                  <a:cubicBezTo>
                    <a:pt x="13428" y="7354"/>
                    <a:pt x="13273" y="8065"/>
                    <a:pt x="12730" y="8156"/>
                  </a:cubicBezTo>
                  <a:cubicBezTo>
                    <a:pt x="12694" y="8162"/>
                    <a:pt x="12658" y="8165"/>
                    <a:pt x="12623" y="8165"/>
                  </a:cubicBezTo>
                  <a:cubicBezTo>
                    <a:pt x="12138" y="8165"/>
                    <a:pt x="11822" y="7608"/>
                    <a:pt x="12123" y="7186"/>
                  </a:cubicBezTo>
                  <a:cubicBezTo>
                    <a:pt x="12241" y="7021"/>
                    <a:pt x="12432" y="6932"/>
                    <a:pt x="12627" y="6932"/>
                  </a:cubicBezTo>
                  <a:close/>
                  <a:moveTo>
                    <a:pt x="15584" y="9044"/>
                  </a:moveTo>
                  <a:cubicBezTo>
                    <a:pt x="15706" y="9044"/>
                    <a:pt x="15833" y="9081"/>
                    <a:pt x="15949" y="9164"/>
                  </a:cubicBezTo>
                  <a:cubicBezTo>
                    <a:pt x="16220" y="9358"/>
                    <a:pt x="16285" y="9732"/>
                    <a:pt x="16091" y="10017"/>
                  </a:cubicBezTo>
                  <a:cubicBezTo>
                    <a:pt x="15968" y="10196"/>
                    <a:pt x="15783" y="10278"/>
                    <a:pt x="15598" y="10278"/>
                  </a:cubicBezTo>
                  <a:cubicBezTo>
                    <a:pt x="15315" y="10278"/>
                    <a:pt x="15034" y="10086"/>
                    <a:pt x="14979" y="9758"/>
                  </a:cubicBezTo>
                  <a:cubicBezTo>
                    <a:pt x="14912" y="9355"/>
                    <a:pt x="15231" y="9044"/>
                    <a:pt x="15584" y="9044"/>
                  </a:cubicBezTo>
                  <a:close/>
                  <a:moveTo>
                    <a:pt x="8874" y="9045"/>
                  </a:moveTo>
                  <a:cubicBezTo>
                    <a:pt x="9155" y="9045"/>
                    <a:pt x="9432" y="9236"/>
                    <a:pt x="9487" y="9564"/>
                  </a:cubicBezTo>
                  <a:cubicBezTo>
                    <a:pt x="9554" y="9968"/>
                    <a:pt x="9235" y="10279"/>
                    <a:pt x="8881" y="10279"/>
                  </a:cubicBezTo>
                  <a:cubicBezTo>
                    <a:pt x="8759" y="10279"/>
                    <a:pt x="8633" y="10242"/>
                    <a:pt x="8517" y="10159"/>
                  </a:cubicBezTo>
                  <a:cubicBezTo>
                    <a:pt x="8246" y="9965"/>
                    <a:pt x="8181" y="9577"/>
                    <a:pt x="8388" y="9306"/>
                  </a:cubicBezTo>
                  <a:lnTo>
                    <a:pt x="8375" y="9306"/>
                  </a:lnTo>
                  <a:cubicBezTo>
                    <a:pt x="8503" y="9127"/>
                    <a:pt x="8689" y="9045"/>
                    <a:pt x="8874" y="9045"/>
                  </a:cubicBezTo>
                  <a:close/>
                  <a:moveTo>
                    <a:pt x="13353" y="9039"/>
                  </a:moveTo>
                  <a:cubicBezTo>
                    <a:pt x="13839" y="9039"/>
                    <a:pt x="14157" y="9607"/>
                    <a:pt x="13855" y="10017"/>
                  </a:cubicBezTo>
                  <a:cubicBezTo>
                    <a:pt x="13736" y="10191"/>
                    <a:pt x="13544" y="10283"/>
                    <a:pt x="13350" y="10283"/>
                  </a:cubicBezTo>
                  <a:cubicBezTo>
                    <a:pt x="13229" y="10283"/>
                    <a:pt x="13107" y="10247"/>
                    <a:pt x="13002" y="10172"/>
                  </a:cubicBezTo>
                  <a:cubicBezTo>
                    <a:pt x="12550" y="9849"/>
                    <a:pt x="12705" y="9151"/>
                    <a:pt x="13247" y="9047"/>
                  </a:cubicBezTo>
                  <a:cubicBezTo>
                    <a:pt x="13283" y="9041"/>
                    <a:pt x="13319" y="9039"/>
                    <a:pt x="13353" y="9039"/>
                  </a:cubicBezTo>
                  <a:close/>
                  <a:moveTo>
                    <a:pt x="11118" y="9043"/>
                  </a:moveTo>
                  <a:cubicBezTo>
                    <a:pt x="11244" y="9043"/>
                    <a:pt x="11369" y="9082"/>
                    <a:pt x="11477" y="9164"/>
                  </a:cubicBezTo>
                  <a:cubicBezTo>
                    <a:pt x="11916" y="9474"/>
                    <a:pt x="11761" y="10185"/>
                    <a:pt x="11218" y="10275"/>
                  </a:cubicBezTo>
                  <a:cubicBezTo>
                    <a:pt x="11182" y="10281"/>
                    <a:pt x="11147" y="10284"/>
                    <a:pt x="11112" y="10284"/>
                  </a:cubicBezTo>
                  <a:cubicBezTo>
                    <a:pt x="10627" y="10284"/>
                    <a:pt x="10309" y="9716"/>
                    <a:pt x="10611" y="9306"/>
                  </a:cubicBezTo>
                  <a:cubicBezTo>
                    <a:pt x="10736" y="9134"/>
                    <a:pt x="10927" y="9043"/>
                    <a:pt x="11118" y="9043"/>
                  </a:cubicBezTo>
                  <a:close/>
                  <a:moveTo>
                    <a:pt x="11843" y="11158"/>
                  </a:moveTo>
                  <a:cubicBezTo>
                    <a:pt x="12327" y="11158"/>
                    <a:pt x="12644" y="11715"/>
                    <a:pt x="12343" y="12136"/>
                  </a:cubicBezTo>
                  <a:cubicBezTo>
                    <a:pt x="12225" y="12302"/>
                    <a:pt x="12034" y="12390"/>
                    <a:pt x="11842" y="12390"/>
                  </a:cubicBezTo>
                  <a:cubicBezTo>
                    <a:pt x="11719" y="12390"/>
                    <a:pt x="11596" y="12354"/>
                    <a:pt x="11490" y="12278"/>
                  </a:cubicBezTo>
                  <a:lnTo>
                    <a:pt x="11477" y="12278"/>
                  </a:lnTo>
                  <a:cubicBezTo>
                    <a:pt x="11037" y="11955"/>
                    <a:pt x="11193" y="11257"/>
                    <a:pt x="11735" y="11167"/>
                  </a:cubicBezTo>
                  <a:cubicBezTo>
                    <a:pt x="11772" y="11161"/>
                    <a:pt x="11808" y="11158"/>
                    <a:pt x="11843" y="11158"/>
                  </a:cubicBezTo>
                  <a:close/>
                  <a:moveTo>
                    <a:pt x="14089" y="11158"/>
                  </a:moveTo>
                  <a:cubicBezTo>
                    <a:pt x="14206" y="11158"/>
                    <a:pt x="14327" y="11193"/>
                    <a:pt x="14436" y="11270"/>
                  </a:cubicBezTo>
                  <a:cubicBezTo>
                    <a:pt x="14721" y="11477"/>
                    <a:pt x="14785" y="11852"/>
                    <a:pt x="14592" y="12136"/>
                  </a:cubicBezTo>
                  <a:lnTo>
                    <a:pt x="14579" y="12136"/>
                  </a:lnTo>
                  <a:cubicBezTo>
                    <a:pt x="14455" y="12311"/>
                    <a:pt x="14271" y="12391"/>
                    <a:pt x="14088" y="12391"/>
                  </a:cubicBezTo>
                  <a:cubicBezTo>
                    <a:pt x="13810" y="12391"/>
                    <a:pt x="13535" y="12205"/>
                    <a:pt x="13480" y="11878"/>
                  </a:cubicBezTo>
                  <a:cubicBezTo>
                    <a:pt x="13412" y="11471"/>
                    <a:pt x="13737" y="11158"/>
                    <a:pt x="14089" y="11158"/>
                  </a:cubicBezTo>
                  <a:close/>
                  <a:moveTo>
                    <a:pt x="9612" y="11158"/>
                  </a:moveTo>
                  <a:cubicBezTo>
                    <a:pt x="9735" y="11158"/>
                    <a:pt x="9859" y="11195"/>
                    <a:pt x="9965" y="11270"/>
                  </a:cubicBezTo>
                  <a:cubicBezTo>
                    <a:pt x="10417" y="11593"/>
                    <a:pt x="10262" y="12291"/>
                    <a:pt x="9706" y="12395"/>
                  </a:cubicBezTo>
                  <a:cubicBezTo>
                    <a:pt x="9670" y="12401"/>
                    <a:pt x="9635" y="12404"/>
                    <a:pt x="9601" y="12404"/>
                  </a:cubicBezTo>
                  <a:cubicBezTo>
                    <a:pt x="9117" y="12404"/>
                    <a:pt x="8810" y="11835"/>
                    <a:pt x="9112" y="11413"/>
                  </a:cubicBezTo>
                  <a:cubicBezTo>
                    <a:pt x="9230" y="11247"/>
                    <a:pt x="9420" y="11158"/>
                    <a:pt x="9612" y="11158"/>
                  </a:cubicBezTo>
                  <a:close/>
                  <a:moveTo>
                    <a:pt x="7369" y="11165"/>
                  </a:moveTo>
                  <a:cubicBezTo>
                    <a:pt x="7651" y="11165"/>
                    <a:pt x="7933" y="11356"/>
                    <a:pt x="7987" y="11684"/>
                  </a:cubicBezTo>
                  <a:cubicBezTo>
                    <a:pt x="8055" y="12091"/>
                    <a:pt x="7730" y="12404"/>
                    <a:pt x="7373" y="12404"/>
                  </a:cubicBezTo>
                  <a:cubicBezTo>
                    <a:pt x="7254" y="12404"/>
                    <a:pt x="7131" y="12369"/>
                    <a:pt x="7018" y="12291"/>
                  </a:cubicBezTo>
                  <a:cubicBezTo>
                    <a:pt x="6734" y="12085"/>
                    <a:pt x="6669" y="11697"/>
                    <a:pt x="6876" y="11425"/>
                  </a:cubicBezTo>
                  <a:cubicBezTo>
                    <a:pt x="6999" y="11247"/>
                    <a:pt x="7184" y="11165"/>
                    <a:pt x="7369" y="11165"/>
                  </a:cubicBezTo>
                  <a:close/>
                  <a:moveTo>
                    <a:pt x="10340" y="13265"/>
                  </a:moveTo>
                  <a:cubicBezTo>
                    <a:pt x="10814" y="13265"/>
                    <a:pt x="11132" y="13833"/>
                    <a:pt x="10831" y="14243"/>
                  </a:cubicBezTo>
                  <a:cubicBezTo>
                    <a:pt x="10710" y="14411"/>
                    <a:pt x="10521" y="14500"/>
                    <a:pt x="10326" y="14500"/>
                  </a:cubicBezTo>
                  <a:cubicBezTo>
                    <a:pt x="10207" y="14500"/>
                    <a:pt x="10086" y="14467"/>
                    <a:pt x="9978" y="14398"/>
                  </a:cubicBezTo>
                  <a:cubicBezTo>
                    <a:pt x="9525" y="14075"/>
                    <a:pt x="9693" y="13377"/>
                    <a:pt x="10236" y="13274"/>
                  </a:cubicBezTo>
                  <a:cubicBezTo>
                    <a:pt x="10271" y="13268"/>
                    <a:pt x="10306" y="13265"/>
                    <a:pt x="10340" y="13265"/>
                  </a:cubicBezTo>
                  <a:close/>
                  <a:moveTo>
                    <a:pt x="12566" y="13270"/>
                  </a:moveTo>
                  <a:cubicBezTo>
                    <a:pt x="12687" y="13270"/>
                    <a:pt x="12812" y="13307"/>
                    <a:pt x="12924" y="13390"/>
                  </a:cubicBezTo>
                  <a:cubicBezTo>
                    <a:pt x="13209" y="13584"/>
                    <a:pt x="13273" y="13971"/>
                    <a:pt x="13079" y="14243"/>
                  </a:cubicBezTo>
                  <a:lnTo>
                    <a:pt x="13066" y="14243"/>
                  </a:lnTo>
                  <a:cubicBezTo>
                    <a:pt x="12939" y="14422"/>
                    <a:pt x="12752" y="14504"/>
                    <a:pt x="12568" y="14504"/>
                  </a:cubicBezTo>
                  <a:cubicBezTo>
                    <a:pt x="12286" y="14504"/>
                    <a:pt x="12010" y="14313"/>
                    <a:pt x="11955" y="13984"/>
                  </a:cubicBezTo>
                  <a:cubicBezTo>
                    <a:pt x="11888" y="13581"/>
                    <a:pt x="12213" y="13270"/>
                    <a:pt x="12566" y="13270"/>
                  </a:cubicBezTo>
                  <a:close/>
                  <a:moveTo>
                    <a:pt x="8098" y="13282"/>
                  </a:moveTo>
                  <a:cubicBezTo>
                    <a:pt x="8224" y="13282"/>
                    <a:pt x="8353" y="13321"/>
                    <a:pt x="8466" y="13403"/>
                  </a:cubicBezTo>
                  <a:cubicBezTo>
                    <a:pt x="8905" y="13713"/>
                    <a:pt x="8750" y="14411"/>
                    <a:pt x="8207" y="14501"/>
                  </a:cubicBezTo>
                  <a:cubicBezTo>
                    <a:pt x="8170" y="14508"/>
                    <a:pt x="8134" y="14510"/>
                    <a:pt x="8099" y="14510"/>
                  </a:cubicBezTo>
                  <a:cubicBezTo>
                    <a:pt x="7615" y="14510"/>
                    <a:pt x="7298" y="13955"/>
                    <a:pt x="7600" y="13545"/>
                  </a:cubicBezTo>
                  <a:cubicBezTo>
                    <a:pt x="7717" y="13373"/>
                    <a:pt x="7905" y="13282"/>
                    <a:pt x="8098" y="13282"/>
                  </a:cubicBezTo>
                  <a:close/>
                  <a:moveTo>
                    <a:pt x="5862" y="13284"/>
                  </a:moveTo>
                  <a:cubicBezTo>
                    <a:pt x="6144" y="13284"/>
                    <a:pt x="6421" y="13475"/>
                    <a:pt x="6475" y="13803"/>
                  </a:cubicBezTo>
                  <a:cubicBezTo>
                    <a:pt x="6543" y="14207"/>
                    <a:pt x="6224" y="14518"/>
                    <a:pt x="5870" y="14518"/>
                  </a:cubicBezTo>
                  <a:cubicBezTo>
                    <a:pt x="5748" y="14518"/>
                    <a:pt x="5622" y="14481"/>
                    <a:pt x="5506" y="14398"/>
                  </a:cubicBezTo>
                  <a:cubicBezTo>
                    <a:pt x="5222" y="14204"/>
                    <a:pt x="5157" y="13816"/>
                    <a:pt x="5364" y="13532"/>
                  </a:cubicBezTo>
                  <a:lnTo>
                    <a:pt x="5364" y="13532"/>
                  </a:lnTo>
                  <a:lnTo>
                    <a:pt x="5364" y="13545"/>
                  </a:lnTo>
                  <a:cubicBezTo>
                    <a:pt x="5492" y="13366"/>
                    <a:pt x="5678" y="13284"/>
                    <a:pt x="5862" y="13284"/>
                  </a:cubicBezTo>
                  <a:close/>
                  <a:moveTo>
                    <a:pt x="8832" y="15384"/>
                  </a:moveTo>
                  <a:cubicBezTo>
                    <a:pt x="9314" y="15384"/>
                    <a:pt x="9621" y="15941"/>
                    <a:pt x="9331" y="16362"/>
                  </a:cubicBezTo>
                  <a:cubicBezTo>
                    <a:pt x="9213" y="16528"/>
                    <a:pt x="9023" y="16617"/>
                    <a:pt x="8831" y="16617"/>
                  </a:cubicBezTo>
                  <a:cubicBezTo>
                    <a:pt x="8708" y="16617"/>
                    <a:pt x="8584" y="16580"/>
                    <a:pt x="8478" y="16505"/>
                  </a:cubicBezTo>
                  <a:lnTo>
                    <a:pt x="8466" y="16505"/>
                  </a:lnTo>
                  <a:cubicBezTo>
                    <a:pt x="8026" y="16182"/>
                    <a:pt x="8181" y="15484"/>
                    <a:pt x="8724" y="15393"/>
                  </a:cubicBezTo>
                  <a:cubicBezTo>
                    <a:pt x="8761" y="15387"/>
                    <a:pt x="8797" y="15384"/>
                    <a:pt x="8832" y="15384"/>
                  </a:cubicBezTo>
                  <a:close/>
                  <a:moveTo>
                    <a:pt x="11062" y="15379"/>
                  </a:moveTo>
                  <a:cubicBezTo>
                    <a:pt x="11180" y="15379"/>
                    <a:pt x="11301" y="15415"/>
                    <a:pt x="11412" y="15497"/>
                  </a:cubicBezTo>
                  <a:cubicBezTo>
                    <a:pt x="11697" y="15690"/>
                    <a:pt x="11761" y="16078"/>
                    <a:pt x="11567" y="16362"/>
                  </a:cubicBezTo>
                  <a:cubicBezTo>
                    <a:pt x="11439" y="16537"/>
                    <a:pt x="11252" y="16618"/>
                    <a:pt x="11067" y="16618"/>
                  </a:cubicBezTo>
                  <a:cubicBezTo>
                    <a:pt x="10786" y="16618"/>
                    <a:pt x="10510" y="16431"/>
                    <a:pt x="10456" y="16104"/>
                  </a:cubicBezTo>
                  <a:cubicBezTo>
                    <a:pt x="10388" y="15698"/>
                    <a:pt x="10711" y="15379"/>
                    <a:pt x="11062" y="15379"/>
                  </a:cubicBezTo>
                  <a:close/>
                  <a:moveTo>
                    <a:pt x="6594" y="15392"/>
                  </a:moveTo>
                  <a:cubicBezTo>
                    <a:pt x="6718" y="15392"/>
                    <a:pt x="6843" y="15429"/>
                    <a:pt x="6953" y="15509"/>
                  </a:cubicBezTo>
                  <a:cubicBezTo>
                    <a:pt x="7393" y="15833"/>
                    <a:pt x="7238" y="16530"/>
                    <a:pt x="6695" y="16621"/>
                  </a:cubicBezTo>
                  <a:cubicBezTo>
                    <a:pt x="6658" y="16627"/>
                    <a:pt x="6622" y="16630"/>
                    <a:pt x="6587" y="16630"/>
                  </a:cubicBezTo>
                  <a:cubicBezTo>
                    <a:pt x="6105" y="16630"/>
                    <a:pt x="5798" y="16073"/>
                    <a:pt x="6088" y="15652"/>
                  </a:cubicBezTo>
                  <a:cubicBezTo>
                    <a:pt x="6206" y="15485"/>
                    <a:pt x="6398" y="15392"/>
                    <a:pt x="6594" y="15392"/>
                  </a:cubicBezTo>
                  <a:close/>
                  <a:moveTo>
                    <a:pt x="4361" y="15399"/>
                  </a:moveTo>
                  <a:cubicBezTo>
                    <a:pt x="4637" y="15399"/>
                    <a:pt x="4909" y="15585"/>
                    <a:pt x="4963" y="15910"/>
                  </a:cubicBezTo>
                  <a:cubicBezTo>
                    <a:pt x="5040" y="16316"/>
                    <a:pt x="4713" y="16635"/>
                    <a:pt x="4359" y="16635"/>
                  </a:cubicBezTo>
                  <a:cubicBezTo>
                    <a:pt x="4240" y="16635"/>
                    <a:pt x="4118" y="16599"/>
                    <a:pt x="4007" y="16518"/>
                  </a:cubicBezTo>
                  <a:cubicBezTo>
                    <a:pt x="3722" y="16324"/>
                    <a:pt x="3658" y="15936"/>
                    <a:pt x="3865" y="15665"/>
                  </a:cubicBezTo>
                  <a:cubicBezTo>
                    <a:pt x="3989" y="15483"/>
                    <a:pt x="4176" y="15399"/>
                    <a:pt x="4361" y="15399"/>
                  </a:cubicBezTo>
                  <a:close/>
                  <a:moveTo>
                    <a:pt x="7320" y="17504"/>
                  </a:moveTo>
                  <a:cubicBezTo>
                    <a:pt x="7804" y="17504"/>
                    <a:pt x="8121" y="18060"/>
                    <a:pt x="7819" y="18482"/>
                  </a:cubicBezTo>
                  <a:cubicBezTo>
                    <a:pt x="7701" y="18647"/>
                    <a:pt x="7511" y="18736"/>
                    <a:pt x="7319" y="18736"/>
                  </a:cubicBezTo>
                  <a:cubicBezTo>
                    <a:pt x="7196" y="18736"/>
                    <a:pt x="7072" y="18700"/>
                    <a:pt x="6966" y="18624"/>
                  </a:cubicBezTo>
                  <a:lnTo>
                    <a:pt x="6953" y="18624"/>
                  </a:lnTo>
                  <a:cubicBezTo>
                    <a:pt x="6514" y="18301"/>
                    <a:pt x="6669" y="17603"/>
                    <a:pt x="7212" y="17513"/>
                  </a:cubicBezTo>
                  <a:cubicBezTo>
                    <a:pt x="7249" y="17507"/>
                    <a:pt x="7285" y="17504"/>
                    <a:pt x="7320" y="17504"/>
                  </a:cubicBezTo>
                  <a:close/>
                  <a:moveTo>
                    <a:pt x="9555" y="17498"/>
                  </a:moveTo>
                  <a:cubicBezTo>
                    <a:pt x="9675" y="17498"/>
                    <a:pt x="9799" y="17535"/>
                    <a:pt x="9913" y="17616"/>
                  </a:cubicBezTo>
                  <a:cubicBezTo>
                    <a:pt x="10197" y="17810"/>
                    <a:pt x="10262" y="18198"/>
                    <a:pt x="10068" y="18482"/>
                  </a:cubicBezTo>
                  <a:lnTo>
                    <a:pt x="10055" y="18482"/>
                  </a:lnTo>
                  <a:cubicBezTo>
                    <a:pt x="9927" y="18656"/>
                    <a:pt x="9740" y="18737"/>
                    <a:pt x="9555" y="18737"/>
                  </a:cubicBezTo>
                  <a:cubicBezTo>
                    <a:pt x="9274" y="18737"/>
                    <a:pt x="8998" y="18551"/>
                    <a:pt x="8944" y="18223"/>
                  </a:cubicBezTo>
                  <a:cubicBezTo>
                    <a:pt x="8876" y="17818"/>
                    <a:pt x="9199" y="17498"/>
                    <a:pt x="9555" y="17498"/>
                  </a:cubicBezTo>
                  <a:close/>
                  <a:moveTo>
                    <a:pt x="2861" y="17517"/>
                  </a:moveTo>
                  <a:cubicBezTo>
                    <a:pt x="3343" y="17517"/>
                    <a:pt x="3650" y="18073"/>
                    <a:pt x="3361" y="18495"/>
                  </a:cubicBezTo>
                  <a:cubicBezTo>
                    <a:pt x="3236" y="18658"/>
                    <a:pt x="3047" y="18746"/>
                    <a:pt x="2857" y="18746"/>
                  </a:cubicBezTo>
                  <a:cubicBezTo>
                    <a:pt x="2730" y="18746"/>
                    <a:pt x="2603" y="18707"/>
                    <a:pt x="2495" y="18624"/>
                  </a:cubicBezTo>
                  <a:lnTo>
                    <a:pt x="2495" y="18637"/>
                  </a:lnTo>
                  <a:cubicBezTo>
                    <a:pt x="2042" y="18314"/>
                    <a:pt x="2210" y="17616"/>
                    <a:pt x="2753" y="17526"/>
                  </a:cubicBezTo>
                  <a:cubicBezTo>
                    <a:pt x="2790" y="17519"/>
                    <a:pt x="2826" y="17517"/>
                    <a:pt x="2861" y="17517"/>
                  </a:cubicBezTo>
                  <a:close/>
                  <a:moveTo>
                    <a:pt x="5084" y="17508"/>
                  </a:moveTo>
                  <a:cubicBezTo>
                    <a:pt x="5208" y="17508"/>
                    <a:pt x="5334" y="17547"/>
                    <a:pt x="5441" y="17629"/>
                  </a:cubicBezTo>
                  <a:cubicBezTo>
                    <a:pt x="5894" y="17952"/>
                    <a:pt x="5726" y="18650"/>
                    <a:pt x="5183" y="18740"/>
                  </a:cubicBezTo>
                  <a:cubicBezTo>
                    <a:pt x="5146" y="18747"/>
                    <a:pt x="5110" y="18750"/>
                    <a:pt x="5075" y="18750"/>
                  </a:cubicBezTo>
                  <a:cubicBezTo>
                    <a:pt x="4593" y="18750"/>
                    <a:pt x="4287" y="18193"/>
                    <a:pt x="4588" y="17771"/>
                  </a:cubicBezTo>
                  <a:cubicBezTo>
                    <a:pt x="4705" y="17599"/>
                    <a:pt x="4893" y="17508"/>
                    <a:pt x="5084" y="17508"/>
                  </a:cubicBezTo>
                  <a:close/>
                  <a:moveTo>
                    <a:pt x="8037" y="19616"/>
                  </a:moveTo>
                  <a:cubicBezTo>
                    <a:pt x="8159" y="19616"/>
                    <a:pt x="8285" y="19653"/>
                    <a:pt x="8401" y="19736"/>
                  </a:cubicBezTo>
                  <a:cubicBezTo>
                    <a:pt x="8685" y="19929"/>
                    <a:pt x="8750" y="20317"/>
                    <a:pt x="8556" y="20589"/>
                  </a:cubicBezTo>
                  <a:lnTo>
                    <a:pt x="8543" y="20589"/>
                  </a:lnTo>
                  <a:cubicBezTo>
                    <a:pt x="8420" y="20768"/>
                    <a:pt x="8235" y="20849"/>
                    <a:pt x="8050" y="20849"/>
                  </a:cubicBezTo>
                  <a:cubicBezTo>
                    <a:pt x="7768" y="20849"/>
                    <a:pt x="7486" y="20658"/>
                    <a:pt x="7432" y="20330"/>
                  </a:cubicBezTo>
                  <a:cubicBezTo>
                    <a:pt x="7364" y="19927"/>
                    <a:pt x="7683" y="19616"/>
                    <a:pt x="8037" y="19616"/>
                  </a:cubicBezTo>
                  <a:close/>
                  <a:moveTo>
                    <a:pt x="3585" y="19623"/>
                  </a:moveTo>
                  <a:cubicBezTo>
                    <a:pt x="4069" y="19623"/>
                    <a:pt x="4386" y="20180"/>
                    <a:pt x="4084" y="20602"/>
                  </a:cubicBezTo>
                  <a:cubicBezTo>
                    <a:pt x="3958" y="20767"/>
                    <a:pt x="3770" y="20856"/>
                    <a:pt x="3577" y="20856"/>
                  </a:cubicBezTo>
                  <a:cubicBezTo>
                    <a:pt x="3454" y="20856"/>
                    <a:pt x="3329" y="20819"/>
                    <a:pt x="3218" y="20744"/>
                  </a:cubicBezTo>
                  <a:cubicBezTo>
                    <a:pt x="2779" y="20434"/>
                    <a:pt x="2934" y="19723"/>
                    <a:pt x="3477" y="19632"/>
                  </a:cubicBezTo>
                  <a:cubicBezTo>
                    <a:pt x="3514" y="19626"/>
                    <a:pt x="3550" y="19623"/>
                    <a:pt x="3585" y="19623"/>
                  </a:cubicBezTo>
                  <a:close/>
                  <a:moveTo>
                    <a:pt x="5820" y="19623"/>
                  </a:moveTo>
                  <a:cubicBezTo>
                    <a:pt x="6303" y="19623"/>
                    <a:pt x="6608" y="20180"/>
                    <a:pt x="6307" y="20602"/>
                  </a:cubicBezTo>
                  <a:cubicBezTo>
                    <a:pt x="6189" y="20767"/>
                    <a:pt x="6004" y="20856"/>
                    <a:pt x="5812" y="20856"/>
                  </a:cubicBezTo>
                  <a:cubicBezTo>
                    <a:pt x="5690" y="20856"/>
                    <a:pt x="5565" y="20819"/>
                    <a:pt x="5454" y="20744"/>
                  </a:cubicBezTo>
                  <a:cubicBezTo>
                    <a:pt x="5002" y="20421"/>
                    <a:pt x="5170" y="19723"/>
                    <a:pt x="5713" y="19632"/>
                  </a:cubicBezTo>
                  <a:cubicBezTo>
                    <a:pt x="5749" y="19626"/>
                    <a:pt x="5785" y="19623"/>
                    <a:pt x="5820" y="19623"/>
                  </a:cubicBezTo>
                  <a:close/>
                  <a:moveTo>
                    <a:pt x="1344" y="19623"/>
                  </a:moveTo>
                  <a:cubicBezTo>
                    <a:pt x="1462" y="19623"/>
                    <a:pt x="1584" y="19658"/>
                    <a:pt x="1693" y="19736"/>
                  </a:cubicBezTo>
                  <a:cubicBezTo>
                    <a:pt x="1978" y="19929"/>
                    <a:pt x="2042" y="20317"/>
                    <a:pt x="1848" y="20602"/>
                  </a:cubicBezTo>
                  <a:cubicBezTo>
                    <a:pt x="1720" y="20776"/>
                    <a:pt x="1533" y="20857"/>
                    <a:pt x="1347" y="20857"/>
                  </a:cubicBezTo>
                  <a:cubicBezTo>
                    <a:pt x="1065" y="20857"/>
                    <a:pt x="786" y="20670"/>
                    <a:pt x="724" y="20343"/>
                  </a:cubicBezTo>
                  <a:cubicBezTo>
                    <a:pt x="656" y="19936"/>
                    <a:pt x="988" y="19623"/>
                    <a:pt x="1344" y="19623"/>
                  </a:cubicBezTo>
                  <a:close/>
                  <a:moveTo>
                    <a:pt x="6532" y="21735"/>
                  </a:moveTo>
                  <a:cubicBezTo>
                    <a:pt x="6652" y="21735"/>
                    <a:pt x="6776" y="21772"/>
                    <a:pt x="6889" y="21855"/>
                  </a:cubicBezTo>
                  <a:cubicBezTo>
                    <a:pt x="7173" y="22049"/>
                    <a:pt x="7238" y="22437"/>
                    <a:pt x="7044" y="22708"/>
                  </a:cubicBezTo>
                  <a:cubicBezTo>
                    <a:pt x="6916" y="22887"/>
                    <a:pt x="6730" y="22969"/>
                    <a:pt x="6545" y="22969"/>
                  </a:cubicBezTo>
                  <a:cubicBezTo>
                    <a:pt x="6264" y="22969"/>
                    <a:pt x="5987" y="22778"/>
                    <a:pt x="5932" y="22450"/>
                  </a:cubicBezTo>
                  <a:cubicBezTo>
                    <a:pt x="5865" y="22046"/>
                    <a:pt x="6184" y="21735"/>
                    <a:pt x="6532" y="21735"/>
                  </a:cubicBezTo>
                  <a:close/>
                  <a:moveTo>
                    <a:pt x="4308" y="21743"/>
                  </a:moveTo>
                  <a:cubicBezTo>
                    <a:pt x="4793" y="21743"/>
                    <a:pt x="5109" y="22299"/>
                    <a:pt x="4808" y="22721"/>
                  </a:cubicBezTo>
                  <a:cubicBezTo>
                    <a:pt x="4690" y="22887"/>
                    <a:pt x="4500" y="22975"/>
                    <a:pt x="4307" y="22975"/>
                  </a:cubicBezTo>
                  <a:cubicBezTo>
                    <a:pt x="4185" y="22975"/>
                    <a:pt x="4061" y="22939"/>
                    <a:pt x="3955" y="22863"/>
                  </a:cubicBezTo>
                  <a:cubicBezTo>
                    <a:pt x="3503" y="22540"/>
                    <a:pt x="3658" y="21842"/>
                    <a:pt x="4201" y="21752"/>
                  </a:cubicBezTo>
                  <a:cubicBezTo>
                    <a:pt x="4237" y="21746"/>
                    <a:pt x="4273" y="21743"/>
                    <a:pt x="4308" y="21743"/>
                  </a:cubicBezTo>
                  <a:close/>
                  <a:moveTo>
                    <a:pt x="13842" y="1"/>
                  </a:moveTo>
                  <a:lnTo>
                    <a:pt x="13222" y="879"/>
                  </a:lnTo>
                  <a:cubicBezTo>
                    <a:pt x="13479" y="1300"/>
                    <a:pt x="13166" y="1815"/>
                    <a:pt x="12702" y="1815"/>
                  </a:cubicBezTo>
                  <a:cubicBezTo>
                    <a:pt x="12653" y="1815"/>
                    <a:pt x="12602" y="1810"/>
                    <a:pt x="12550" y="1797"/>
                  </a:cubicBezTo>
                  <a:lnTo>
                    <a:pt x="11709" y="2986"/>
                  </a:lnTo>
                  <a:cubicBezTo>
                    <a:pt x="11969" y="3410"/>
                    <a:pt x="11647" y="3932"/>
                    <a:pt x="11187" y="3932"/>
                  </a:cubicBezTo>
                  <a:cubicBezTo>
                    <a:pt x="11143" y="3932"/>
                    <a:pt x="11097" y="3927"/>
                    <a:pt x="11050" y="3917"/>
                  </a:cubicBezTo>
                  <a:lnTo>
                    <a:pt x="10197" y="5106"/>
                  </a:lnTo>
                  <a:cubicBezTo>
                    <a:pt x="10457" y="5530"/>
                    <a:pt x="10135" y="6051"/>
                    <a:pt x="9675" y="6051"/>
                  </a:cubicBezTo>
                  <a:cubicBezTo>
                    <a:pt x="9630" y="6051"/>
                    <a:pt x="9585" y="6046"/>
                    <a:pt x="9538" y="6036"/>
                  </a:cubicBezTo>
                  <a:lnTo>
                    <a:pt x="8685" y="7225"/>
                  </a:lnTo>
                  <a:cubicBezTo>
                    <a:pt x="8956" y="7650"/>
                    <a:pt x="8636" y="8171"/>
                    <a:pt x="8166" y="8171"/>
                  </a:cubicBezTo>
                  <a:cubicBezTo>
                    <a:pt x="8120" y="8171"/>
                    <a:pt x="8074" y="8166"/>
                    <a:pt x="8026" y="8156"/>
                  </a:cubicBezTo>
                  <a:lnTo>
                    <a:pt x="7186" y="9345"/>
                  </a:lnTo>
                  <a:cubicBezTo>
                    <a:pt x="7445" y="9768"/>
                    <a:pt x="7125" y="10278"/>
                    <a:pt x="6666" y="10278"/>
                  </a:cubicBezTo>
                  <a:cubicBezTo>
                    <a:pt x="6621" y="10278"/>
                    <a:pt x="6574" y="10273"/>
                    <a:pt x="6527" y="10262"/>
                  </a:cubicBezTo>
                  <a:lnTo>
                    <a:pt x="5674" y="11451"/>
                  </a:lnTo>
                  <a:cubicBezTo>
                    <a:pt x="5933" y="11876"/>
                    <a:pt x="5612" y="12397"/>
                    <a:pt x="5151" y="12397"/>
                  </a:cubicBezTo>
                  <a:cubicBezTo>
                    <a:pt x="5107" y="12397"/>
                    <a:pt x="5061" y="12392"/>
                    <a:pt x="5015" y="12382"/>
                  </a:cubicBezTo>
                  <a:lnTo>
                    <a:pt x="4162" y="13571"/>
                  </a:lnTo>
                  <a:cubicBezTo>
                    <a:pt x="4421" y="13995"/>
                    <a:pt x="4111" y="14516"/>
                    <a:pt x="3642" y="14516"/>
                  </a:cubicBezTo>
                  <a:cubicBezTo>
                    <a:pt x="3597" y="14516"/>
                    <a:pt x="3550" y="14512"/>
                    <a:pt x="3503" y="14501"/>
                  </a:cubicBezTo>
                  <a:lnTo>
                    <a:pt x="2663" y="15690"/>
                  </a:lnTo>
                  <a:cubicBezTo>
                    <a:pt x="2922" y="16115"/>
                    <a:pt x="2601" y="16636"/>
                    <a:pt x="2140" y="16636"/>
                  </a:cubicBezTo>
                  <a:cubicBezTo>
                    <a:pt x="2096" y="16636"/>
                    <a:pt x="2050" y="16631"/>
                    <a:pt x="2004" y="16621"/>
                  </a:cubicBezTo>
                  <a:lnTo>
                    <a:pt x="1151" y="17810"/>
                  </a:lnTo>
                  <a:cubicBezTo>
                    <a:pt x="1409" y="18234"/>
                    <a:pt x="1090" y="18743"/>
                    <a:pt x="631" y="18743"/>
                  </a:cubicBezTo>
                  <a:cubicBezTo>
                    <a:pt x="585" y="18743"/>
                    <a:pt x="539" y="18738"/>
                    <a:pt x="491" y="18728"/>
                  </a:cubicBezTo>
                  <a:lnTo>
                    <a:pt x="0" y="19425"/>
                  </a:lnTo>
                  <a:cubicBezTo>
                    <a:pt x="0" y="19425"/>
                    <a:pt x="181" y="20136"/>
                    <a:pt x="1228" y="21015"/>
                  </a:cubicBezTo>
                  <a:cubicBezTo>
                    <a:pt x="1512" y="21235"/>
                    <a:pt x="1784" y="21480"/>
                    <a:pt x="2042" y="21739"/>
                  </a:cubicBezTo>
                  <a:cubicBezTo>
                    <a:pt x="2060" y="21737"/>
                    <a:pt x="2078" y="21736"/>
                    <a:pt x="2096" y="21736"/>
                  </a:cubicBezTo>
                  <a:cubicBezTo>
                    <a:pt x="2220" y="21736"/>
                    <a:pt x="2341" y="21776"/>
                    <a:pt x="2443" y="21855"/>
                  </a:cubicBezTo>
                  <a:cubicBezTo>
                    <a:pt x="2650" y="21997"/>
                    <a:pt x="2740" y="22269"/>
                    <a:pt x="2676" y="22527"/>
                  </a:cubicBezTo>
                  <a:cubicBezTo>
                    <a:pt x="2844" y="22786"/>
                    <a:pt x="3050" y="23031"/>
                    <a:pt x="3309" y="23225"/>
                  </a:cubicBezTo>
                  <a:cubicBezTo>
                    <a:pt x="3722" y="23548"/>
                    <a:pt x="4097" y="23910"/>
                    <a:pt x="4446" y="24311"/>
                  </a:cubicBezTo>
                  <a:cubicBezTo>
                    <a:pt x="4459" y="24246"/>
                    <a:pt x="4498" y="24169"/>
                    <a:pt x="4537" y="24117"/>
                  </a:cubicBezTo>
                  <a:cubicBezTo>
                    <a:pt x="4659" y="23939"/>
                    <a:pt x="4849" y="23851"/>
                    <a:pt x="5040" y="23851"/>
                  </a:cubicBezTo>
                  <a:cubicBezTo>
                    <a:pt x="5250" y="23851"/>
                    <a:pt x="5461" y="23958"/>
                    <a:pt x="5583" y="24169"/>
                  </a:cubicBezTo>
                  <a:cubicBezTo>
                    <a:pt x="5803" y="24569"/>
                    <a:pt x="5532" y="25060"/>
                    <a:pt x="5067" y="25086"/>
                  </a:cubicBezTo>
                  <a:cubicBezTo>
                    <a:pt x="5222" y="25254"/>
                    <a:pt x="5377" y="25422"/>
                    <a:pt x="5545" y="25590"/>
                  </a:cubicBezTo>
                  <a:lnTo>
                    <a:pt x="22307" y="2068"/>
                  </a:lnTo>
                  <a:cubicBezTo>
                    <a:pt x="22307" y="2068"/>
                    <a:pt x="22100" y="1939"/>
                    <a:pt x="21790" y="1784"/>
                  </a:cubicBezTo>
                  <a:cubicBezTo>
                    <a:pt x="21736" y="1800"/>
                    <a:pt x="21681" y="1807"/>
                    <a:pt x="21626" y="1807"/>
                  </a:cubicBezTo>
                  <a:cubicBezTo>
                    <a:pt x="21497" y="1807"/>
                    <a:pt x="21369" y="1766"/>
                    <a:pt x="21260" y="1694"/>
                  </a:cubicBezTo>
                  <a:cubicBezTo>
                    <a:pt x="21196" y="1642"/>
                    <a:pt x="21131" y="1577"/>
                    <a:pt x="21092" y="1500"/>
                  </a:cubicBezTo>
                  <a:cubicBezTo>
                    <a:pt x="20824" y="1403"/>
                    <a:pt x="20555" y="1351"/>
                    <a:pt x="20279" y="1351"/>
                  </a:cubicBezTo>
                  <a:cubicBezTo>
                    <a:pt x="20223" y="1351"/>
                    <a:pt x="20167" y="1353"/>
                    <a:pt x="20110" y="1358"/>
                  </a:cubicBezTo>
                  <a:lnTo>
                    <a:pt x="19981" y="1371"/>
                  </a:lnTo>
                  <a:cubicBezTo>
                    <a:pt x="19955" y="1435"/>
                    <a:pt x="19929" y="1500"/>
                    <a:pt x="19890" y="1552"/>
                  </a:cubicBezTo>
                  <a:cubicBezTo>
                    <a:pt x="19767" y="1729"/>
                    <a:pt x="19579" y="1812"/>
                    <a:pt x="19392" y="1812"/>
                  </a:cubicBezTo>
                  <a:cubicBezTo>
                    <a:pt x="19128" y="1812"/>
                    <a:pt x="18867" y="1647"/>
                    <a:pt x="18792" y="1345"/>
                  </a:cubicBezTo>
                  <a:cubicBezTo>
                    <a:pt x="18443" y="1306"/>
                    <a:pt x="18094" y="1228"/>
                    <a:pt x="17758" y="1112"/>
                  </a:cubicBezTo>
                  <a:lnTo>
                    <a:pt x="17758" y="1112"/>
                  </a:lnTo>
                  <a:cubicBezTo>
                    <a:pt x="17820" y="1498"/>
                    <a:pt x="17504" y="1816"/>
                    <a:pt x="17149" y="1816"/>
                  </a:cubicBezTo>
                  <a:cubicBezTo>
                    <a:pt x="17064" y="1816"/>
                    <a:pt x="16977" y="1798"/>
                    <a:pt x="16892" y="1758"/>
                  </a:cubicBezTo>
                  <a:cubicBezTo>
                    <a:pt x="16440" y="1539"/>
                    <a:pt x="16414" y="918"/>
                    <a:pt x="16840" y="673"/>
                  </a:cubicBezTo>
                  <a:cubicBezTo>
                    <a:pt x="16285" y="453"/>
                    <a:pt x="15716" y="311"/>
                    <a:pt x="15134" y="246"/>
                  </a:cubicBezTo>
                  <a:cubicBezTo>
                    <a:pt x="14695" y="182"/>
                    <a:pt x="14268" y="104"/>
                    <a:pt x="1384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719" name="Google Shape;5719;p44"/>
          <p:cNvGrpSpPr/>
          <p:nvPr/>
        </p:nvGrpSpPr>
        <p:grpSpPr>
          <a:xfrm rot="-5905511" flipH="1">
            <a:off x="171363" y="-172219"/>
            <a:ext cx="753161" cy="1210087"/>
            <a:chOff x="4416775" y="3222575"/>
            <a:chExt cx="557700" cy="639775"/>
          </a:xfrm>
        </p:grpSpPr>
        <p:sp>
          <p:nvSpPr>
            <p:cNvPr id="5720" name="Google Shape;5720;p44"/>
            <p:cNvSpPr/>
            <p:nvPr/>
          </p:nvSpPr>
          <p:spPr>
            <a:xfrm>
              <a:off x="4429050" y="3667800"/>
              <a:ext cx="19400" cy="23325"/>
            </a:xfrm>
            <a:custGeom>
              <a:avLst/>
              <a:gdLst/>
              <a:ahLst/>
              <a:cxnLst/>
              <a:rect l="l" t="t" r="r" b="b"/>
              <a:pathLst>
                <a:path w="776" h="933" extrusionOk="0">
                  <a:moveTo>
                    <a:pt x="660" y="1"/>
                  </a:moveTo>
                  <a:lnTo>
                    <a:pt x="0" y="919"/>
                  </a:lnTo>
                  <a:cubicBezTo>
                    <a:pt x="43" y="928"/>
                    <a:pt x="87" y="933"/>
                    <a:pt x="131" y="933"/>
                  </a:cubicBezTo>
                  <a:cubicBezTo>
                    <a:pt x="325" y="933"/>
                    <a:pt x="518" y="842"/>
                    <a:pt x="634" y="673"/>
                  </a:cubicBezTo>
                  <a:cubicBezTo>
                    <a:pt x="776" y="479"/>
                    <a:pt x="776" y="208"/>
                    <a:pt x="66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21" name="Google Shape;5721;p44"/>
            <p:cNvSpPr/>
            <p:nvPr/>
          </p:nvSpPr>
          <p:spPr>
            <a:xfrm>
              <a:off x="4466525" y="3614825"/>
              <a:ext cx="19725" cy="23625"/>
            </a:xfrm>
            <a:custGeom>
              <a:avLst/>
              <a:gdLst/>
              <a:ahLst/>
              <a:cxnLst/>
              <a:rect l="l" t="t" r="r" b="b"/>
              <a:pathLst>
                <a:path w="789" h="945" extrusionOk="0">
                  <a:moveTo>
                    <a:pt x="660" y="0"/>
                  </a:moveTo>
                  <a:lnTo>
                    <a:pt x="1" y="931"/>
                  </a:lnTo>
                  <a:cubicBezTo>
                    <a:pt x="43" y="940"/>
                    <a:pt x="86" y="944"/>
                    <a:pt x="127" y="944"/>
                  </a:cubicBezTo>
                  <a:cubicBezTo>
                    <a:pt x="328" y="944"/>
                    <a:pt x="516" y="846"/>
                    <a:pt x="634" y="685"/>
                  </a:cubicBezTo>
                  <a:cubicBezTo>
                    <a:pt x="776" y="479"/>
                    <a:pt x="789" y="207"/>
                    <a:pt x="66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22" name="Google Shape;5722;p44"/>
            <p:cNvSpPr/>
            <p:nvPr/>
          </p:nvSpPr>
          <p:spPr>
            <a:xfrm>
              <a:off x="4504325" y="3561825"/>
              <a:ext cx="19750" cy="23650"/>
            </a:xfrm>
            <a:custGeom>
              <a:avLst/>
              <a:gdLst/>
              <a:ahLst/>
              <a:cxnLst/>
              <a:rect l="l" t="t" r="r" b="b"/>
              <a:pathLst>
                <a:path w="790" h="946" extrusionOk="0">
                  <a:moveTo>
                    <a:pt x="660" y="1"/>
                  </a:moveTo>
                  <a:lnTo>
                    <a:pt x="1" y="931"/>
                  </a:lnTo>
                  <a:cubicBezTo>
                    <a:pt x="46" y="941"/>
                    <a:pt x="92" y="946"/>
                    <a:pt x="136" y="946"/>
                  </a:cubicBezTo>
                  <a:cubicBezTo>
                    <a:pt x="334" y="946"/>
                    <a:pt x="518" y="854"/>
                    <a:pt x="634" y="686"/>
                  </a:cubicBezTo>
                  <a:cubicBezTo>
                    <a:pt x="776" y="479"/>
                    <a:pt x="789" y="221"/>
                    <a:pt x="66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23" name="Google Shape;5723;p44"/>
            <p:cNvSpPr/>
            <p:nvPr/>
          </p:nvSpPr>
          <p:spPr>
            <a:xfrm>
              <a:off x="4542125" y="3509175"/>
              <a:ext cx="19750" cy="23325"/>
            </a:xfrm>
            <a:custGeom>
              <a:avLst/>
              <a:gdLst/>
              <a:ahLst/>
              <a:cxnLst/>
              <a:rect l="l" t="t" r="r" b="b"/>
              <a:pathLst>
                <a:path w="790" h="933" extrusionOk="0">
                  <a:moveTo>
                    <a:pt x="660" y="0"/>
                  </a:moveTo>
                  <a:lnTo>
                    <a:pt x="1" y="918"/>
                  </a:lnTo>
                  <a:cubicBezTo>
                    <a:pt x="44" y="927"/>
                    <a:pt x="88" y="932"/>
                    <a:pt x="132" y="932"/>
                  </a:cubicBezTo>
                  <a:cubicBezTo>
                    <a:pt x="325" y="932"/>
                    <a:pt x="518" y="841"/>
                    <a:pt x="634" y="672"/>
                  </a:cubicBezTo>
                  <a:cubicBezTo>
                    <a:pt x="776" y="478"/>
                    <a:pt x="789" y="207"/>
                    <a:pt x="66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24" name="Google Shape;5724;p44"/>
            <p:cNvSpPr/>
            <p:nvPr/>
          </p:nvSpPr>
          <p:spPr>
            <a:xfrm>
              <a:off x="4579625" y="3456175"/>
              <a:ext cx="19725" cy="23325"/>
            </a:xfrm>
            <a:custGeom>
              <a:avLst/>
              <a:gdLst/>
              <a:ahLst/>
              <a:cxnLst/>
              <a:rect l="l" t="t" r="r" b="b"/>
              <a:pathLst>
                <a:path w="789" h="933" extrusionOk="0">
                  <a:moveTo>
                    <a:pt x="659" y="1"/>
                  </a:moveTo>
                  <a:lnTo>
                    <a:pt x="0" y="918"/>
                  </a:lnTo>
                  <a:cubicBezTo>
                    <a:pt x="46" y="928"/>
                    <a:pt x="92" y="933"/>
                    <a:pt x="137" y="933"/>
                  </a:cubicBezTo>
                  <a:cubicBezTo>
                    <a:pt x="334" y="933"/>
                    <a:pt x="518" y="843"/>
                    <a:pt x="633" y="686"/>
                  </a:cubicBezTo>
                  <a:cubicBezTo>
                    <a:pt x="775" y="479"/>
                    <a:pt x="788" y="207"/>
                    <a:pt x="65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25" name="Google Shape;5725;p44"/>
            <p:cNvSpPr/>
            <p:nvPr/>
          </p:nvSpPr>
          <p:spPr>
            <a:xfrm>
              <a:off x="4617425" y="3403200"/>
              <a:ext cx="19725" cy="23325"/>
            </a:xfrm>
            <a:custGeom>
              <a:avLst/>
              <a:gdLst/>
              <a:ahLst/>
              <a:cxnLst/>
              <a:rect l="l" t="t" r="r" b="b"/>
              <a:pathLst>
                <a:path w="789" h="933" extrusionOk="0">
                  <a:moveTo>
                    <a:pt x="659" y="0"/>
                  </a:moveTo>
                  <a:lnTo>
                    <a:pt x="0" y="918"/>
                  </a:lnTo>
                  <a:cubicBezTo>
                    <a:pt x="46" y="927"/>
                    <a:pt x="92" y="932"/>
                    <a:pt x="137" y="932"/>
                  </a:cubicBezTo>
                  <a:cubicBezTo>
                    <a:pt x="334" y="932"/>
                    <a:pt x="518" y="843"/>
                    <a:pt x="633" y="685"/>
                  </a:cubicBezTo>
                  <a:cubicBezTo>
                    <a:pt x="776" y="478"/>
                    <a:pt x="788" y="207"/>
                    <a:pt x="65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26" name="Google Shape;5726;p44"/>
            <p:cNvSpPr/>
            <p:nvPr/>
          </p:nvSpPr>
          <p:spPr>
            <a:xfrm>
              <a:off x="4655225" y="3350200"/>
              <a:ext cx="19725" cy="23650"/>
            </a:xfrm>
            <a:custGeom>
              <a:avLst/>
              <a:gdLst/>
              <a:ahLst/>
              <a:cxnLst/>
              <a:rect l="l" t="t" r="r" b="b"/>
              <a:pathLst>
                <a:path w="789" h="946" extrusionOk="0">
                  <a:moveTo>
                    <a:pt x="659" y="1"/>
                  </a:moveTo>
                  <a:lnTo>
                    <a:pt x="0" y="931"/>
                  </a:lnTo>
                  <a:cubicBezTo>
                    <a:pt x="43" y="941"/>
                    <a:pt x="87" y="945"/>
                    <a:pt x="131" y="945"/>
                  </a:cubicBezTo>
                  <a:cubicBezTo>
                    <a:pt x="324" y="945"/>
                    <a:pt x="518" y="854"/>
                    <a:pt x="634" y="686"/>
                  </a:cubicBezTo>
                  <a:cubicBezTo>
                    <a:pt x="776" y="479"/>
                    <a:pt x="789" y="220"/>
                    <a:pt x="65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27" name="Google Shape;5727;p44"/>
            <p:cNvSpPr/>
            <p:nvPr/>
          </p:nvSpPr>
          <p:spPr>
            <a:xfrm>
              <a:off x="4692700" y="3297550"/>
              <a:ext cx="19725" cy="23300"/>
            </a:xfrm>
            <a:custGeom>
              <a:avLst/>
              <a:gdLst/>
              <a:ahLst/>
              <a:cxnLst/>
              <a:rect l="l" t="t" r="r" b="b"/>
              <a:pathLst>
                <a:path w="789" h="932" extrusionOk="0">
                  <a:moveTo>
                    <a:pt x="660" y="0"/>
                  </a:moveTo>
                  <a:lnTo>
                    <a:pt x="0" y="918"/>
                  </a:lnTo>
                  <a:cubicBezTo>
                    <a:pt x="46" y="927"/>
                    <a:pt x="91" y="932"/>
                    <a:pt x="136" y="932"/>
                  </a:cubicBezTo>
                  <a:cubicBezTo>
                    <a:pt x="334" y="932"/>
                    <a:pt x="520" y="841"/>
                    <a:pt x="647" y="672"/>
                  </a:cubicBezTo>
                  <a:cubicBezTo>
                    <a:pt x="789" y="478"/>
                    <a:pt x="789" y="207"/>
                    <a:pt x="66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28" name="Google Shape;5728;p44"/>
            <p:cNvSpPr/>
            <p:nvPr/>
          </p:nvSpPr>
          <p:spPr>
            <a:xfrm>
              <a:off x="4730500" y="3244550"/>
              <a:ext cx="19725" cy="23625"/>
            </a:xfrm>
            <a:custGeom>
              <a:avLst/>
              <a:gdLst/>
              <a:ahLst/>
              <a:cxnLst/>
              <a:rect l="l" t="t" r="r" b="b"/>
              <a:pathLst>
                <a:path w="789" h="945" extrusionOk="0">
                  <a:moveTo>
                    <a:pt x="660" y="0"/>
                  </a:moveTo>
                  <a:lnTo>
                    <a:pt x="1" y="931"/>
                  </a:lnTo>
                  <a:cubicBezTo>
                    <a:pt x="43" y="940"/>
                    <a:pt x="85" y="944"/>
                    <a:pt x="127" y="944"/>
                  </a:cubicBezTo>
                  <a:cubicBezTo>
                    <a:pt x="328" y="944"/>
                    <a:pt x="516" y="846"/>
                    <a:pt x="634" y="685"/>
                  </a:cubicBezTo>
                  <a:cubicBezTo>
                    <a:pt x="776" y="479"/>
                    <a:pt x="789" y="207"/>
                    <a:pt x="66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29" name="Google Shape;5729;p44"/>
            <p:cNvSpPr/>
            <p:nvPr/>
          </p:nvSpPr>
          <p:spPr>
            <a:xfrm>
              <a:off x="4433500" y="3713150"/>
              <a:ext cx="34350" cy="31000"/>
            </a:xfrm>
            <a:custGeom>
              <a:avLst/>
              <a:gdLst/>
              <a:ahLst/>
              <a:cxnLst/>
              <a:rect l="l" t="t" r="r" b="b"/>
              <a:pathLst>
                <a:path w="1374" h="1240" extrusionOk="0">
                  <a:moveTo>
                    <a:pt x="682" y="0"/>
                  </a:moveTo>
                  <a:cubicBezTo>
                    <a:pt x="325" y="0"/>
                    <a:pt x="0" y="313"/>
                    <a:pt x="68" y="720"/>
                  </a:cubicBezTo>
                  <a:cubicBezTo>
                    <a:pt x="123" y="1048"/>
                    <a:pt x="399" y="1239"/>
                    <a:pt x="681" y="1239"/>
                  </a:cubicBezTo>
                  <a:cubicBezTo>
                    <a:pt x="865" y="1239"/>
                    <a:pt x="1052" y="1157"/>
                    <a:pt x="1179" y="979"/>
                  </a:cubicBezTo>
                  <a:cubicBezTo>
                    <a:pt x="1373" y="694"/>
                    <a:pt x="1309" y="319"/>
                    <a:pt x="1037" y="113"/>
                  </a:cubicBezTo>
                  <a:cubicBezTo>
                    <a:pt x="924" y="35"/>
                    <a:pt x="801" y="0"/>
                    <a:pt x="68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30" name="Google Shape;5730;p44"/>
            <p:cNvSpPr/>
            <p:nvPr/>
          </p:nvSpPr>
          <p:spPr>
            <a:xfrm>
              <a:off x="4467825" y="3660150"/>
              <a:ext cx="40525" cy="31075"/>
            </a:xfrm>
            <a:custGeom>
              <a:avLst/>
              <a:gdLst/>
              <a:ahLst/>
              <a:cxnLst/>
              <a:rect l="l" t="t" r="r" b="b"/>
              <a:pathLst>
                <a:path w="1621" h="1243" extrusionOk="0">
                  <a:moveTo>
                    <a:pt x="817" y="1"/>
                  </a:moveTo>
                  <a:cubicBezTo>
                    <a:pt x="783" y="1"/>
                    <a:pt x="747" y="4"/>
                    <a:pt x="711" y="10"/>
                  </a:cubicBezTo>
                  <a:cubicBezTo>
                    <a:pt x="168" y="100"/>
                    <a:pt x="0" y="811"/>
                    <a:pt x="453" y="1121"/>
                  </a:cubicBezTo>
                  <a:cubicBezTo>
                    <a:pt x="560" y="1203"/>
                    <a:pt x="686" y="1242"/>
                    <a:pt x="811" y="1242"/>
                  </a:cubicBezTo>
                  <a:cubicBezTo>
                    <a:pt x="1003" y="1242"/>
                    <a:pt x="1194" y="1151"/>
                    <a:pt x="1319" y="979"/>
                  </a:cubicBezTo>
                  <a:cubicBezTo>
                    <a:pt x="1620" y="569"/>
                    <a:pt x="1302" y="1"/>
                    <a:pt x="81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31" name="Google Shape;5731;p44"/>
            <p:cNvSpPr/>
            <p:nvPr/>
          </p:nvSpPr>
          <p:spPr>
            <a:xfrm>
              <a:off x="4508200" y="3607325"/>
              <a:ext cx="34600" cy="31000"/>
            </a:xfrm>
            <a:custGeom>
              <a:avLst/>
              <a:gdLst/>
              <a:ahLst/>
              <a:cxnLst/>
              <a:rect l="l" t="t" r="r" b="b"/>
              <a:pathLst>
                <a:path w="1384" h="1240" extrusionOk="0">
                  <a:moveTo>
                    <a:pt x="696" y="1"/>
                  </a:moveTo>
                  <a:cubicBezTo>
                    <a:pt x="514" y="1"/>
                    <a:pt x="330" y="83"/>
                    <a:pt x="208" y="262"/>
                  </a:cubicBezTo>
                  <a:cubicBezTo>
                    <a:pt x="1" y="546"/>
                    <a:pt x="65" y="921"/>
                    <a:pt x="350" y="1128"/>
                  </a:cubicBezTo>
                  <a:cubicBezTo>
                    <a:pt x="460" y="1205"/>
                    <a:pt x="581" y="1240"/>
                    <a:pt x="699" y="1240"/>
                  </a:cubicBezTo>
                  <a:cubicBezTo>
                    <a:pt x="1054" y="1240"/>
                    <a:pt x="1384" y="927"/>
                    <a:pt x="1306" y="520"/>
                  </a:cubicBezTo>
                  <a:cubicBezTo>
                    <a:pt x="1251" y="192"/>
                    <a:pt x="975" y="1"/>
                    <a:pt x="69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32" name="Google Shape;5732;p44"/>
            <p:cNvSpPr/>
            <p:nvPr/>
          </p:nvSpPr>
          <p:spPr>
            <a:xfrm>
              <a:off x="4546000" y="3554475"/>
              <a:ext cx="34350" cy="31000"/>
            </a:xfrm>
            <a:custGeom>
              <a:avLst/>
              <a:gdLst/>
              <a:ahLst/>
              <a:cxnLst/>
              <a:rect l="l" t="t" r="r" b="b"/>
              <a:pathLst>
                <a:path w="1374" h="1240" extrusionOk="0">
                  <a:moveTo>
                    <a:pt x="695" y="1"/>
                  </a:moveTo>
                  <a:cubicBezTo>
                    <a:pt x="510" y="1"/>
                    <a:pt x="323" y="82"/>
                    <a:pt x="195" y="256"/>
                  </a:cubicBezTo>
                  <a:cubicBezTo>
                    <a:pt x="1" y="540"/>
                    <a:pt x="66" y="928"/>
                    <a:pt x="337" y="1122"/>
                  </a:cubicBezTo>
                  <a:cubicBezTo>
                    <a:pt x="451" y="1203"/>
                    <a:pt x="575" y="1240"/>
                    <a:pt x="695" y="1240"/>
                  </a:cubicBezTo>
                  <a:cubicBezTo>
                    <a:pt x="1051" y="1240"/>
                    <a:pt x="1374" y="921"/>
                    <a:pt x="1306" y="515"/>
                  </a:cubicBezTo>
                  <a:cubicBezTo>
                    <a:pt x="1252" y="187"/>
                    <a:pt x="976" y="1"/>
                    <a:pt x="69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33" name="Google Shape;5733;p44"/>
            <p:cNvSpPr/>
            <p:nvPr/>
          </p:nvSpPr>
          <p:spPr>
            <a:xfrm>
              <a:off x="4583825" y="3501575"/>
              <a:ext cx="34325" cy="30925"/>
            </a:xfrm>
            <a:custGeom>
              <a:avLst/>
              <a:gdLst/>
              <a:ahLst/>
              <a:cxnLst/>
              <a:rect l="l" t="t" r="r" b="b"/>
              <a:pathLst>
                <a:path w="1373" h="1237" extrusionOk="0">
                  <a:moveTo>
                    <a:pt x="701" y="0"/>
                  </a:moveTo>
                  <a:cubicBezTo>
                    <a:pt x="514" y="0"/>
                    <a:pt x="324" y="84"/>
                    <a:pt x="194" y="265"/>
                  </a:cubicBezTo>
                  <a:cubicBezTo>
                    <a:pt x="0" y="537"/>
                    <a:pt x="65" y="925"/>
                    <a:pt x="336" y="1118"/>
                  </a:cubicBezTo>
                  <a:cubicBezTo>
                    <a:pt x="450" y="1200"/>
                    <a:pt x="574" y="1236"/>
                    <a:pt x="694" y="1236"/>
                  </a:cubicBezTo>
                  <a:cubicBezTo>
                    <a:pt x="1050" y="1236"/>
                    <a:pt x="1373" y="917"/>
                    <a:pt x="1305" y="511"/>
                  </a:cubicBezTo>
                  <a:cubicBezTo>
                    <a:pt x="1251" y="186"/>
                    <a:pt x="979" y="0"/>
                    <a:pt x="70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34" name="Google Shape;5734;p44"/>
            <p:cNvSpPr/>
            <p:nvPr/>
          </p:nvSpPr>
          <p:spPr>
            <a:xfrm>
              <a:off x="4621300" y="3448700"/>
              <a:ext cx="34600" cy="31000"/>
            </a:xfrm>
            <a:custGeom>
              <a:avLst/>
              <a:gdLst/>
              <a:ahLst/>
              <a:cxnLst/>
              <a:rect l="l" t="t" r="r" b="b"/>
              <a:pathLst>
                <a:path w="1384" h="1240" extrusionOk="0">
                  <a:moveTo>
                    <a:pt x="695" y="0"/>
                  </a:moveTo>
                  <a:cubicBezTo>
                    <a:pt x="513" y="0"/>
                    <a:pt x="330" y="82"/>
                    <a:pt x="207" y="261"/>
                  </a:cubicBezTo>
                  <a:cubicBezTo>
                    <a:pt x="0" y="532"/>
                    <a:pt x="65" y="920"/>
                    <a:pt x="349" y="1127"/>
                  </a:cubicBezTo>
                  <a:cubicBezTo>
                    <a:pt x="459" y="1204"/>
                    <a:pt x="580" y="1239"/>
                    <a:pt x="699" y="1239"/>
                  </a:cubicBezTo>
                  <a:cubicBezTo>
                    <a:pt x="1054" y="1239"/>
                    <a:pt x="1383" y="927"/>
                    <a:pt x="1306" y="519"/>
                  </a:cubicBezTo>
                  <a:cubicBezTo>
                    <a:pt x="1251" y="191"/>
                    <a:pt x="974" y="0"/>
                    <a:pt x="6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35" name="Google Shape;5735;p44"/>
            <p:cNvSpPr/>
            <p:nvPr/>
          </p:nvSpPr>
          <p:spPr>
            <a:xfrm>
              <a:off x="4659100" y="3395850"/>
              <a:ext cx="34350" cy="30850"/>
            </a:xfrm>
            <a:custGeom>
              <a:avLst/>
              <a:gdLst/>
              <a:ahLst/>
              <a:cxnLst/>
              <a:rect l="l" t="t" r="r" b="b"/>
              <a:pathLst>
                <a:path w="1374" h="1234" extrusionOk="0">
                  <a:moveTo>
                    <a:pt x="695" y="0"/>
                  </a:moveTo>
                  <a:cubicBezTo>
                    <a:pt x="510" y="0"/>
                    <a:pt x="322" y="81"/>
                    <a:pt x="194" y="255"/>
                  </a:cubicBezTo>
                  <a:cubicBezTo>
                    <a:pt x="0" y="540"/>
                    <a:pt x="65" y="915"/>
                    <a:pt x="336" y="1121"/>
                  </a:cubicBezTo>
                  <a:cubicBezTo>
                    <a:pt x="449" y="1199"/>
                    <a:pt x="572" y="1234"/>
                    <a:pt x="691" y="1234"/>
                  </a:cubicBezTo>
                  <a:cubicBezTo>
                    <a:pt x="1049" y="1234"/>
                    <a:pt x="1373" y="921"/>
                    <a:pt x="1306" y="514"/>
                  </a:cubicBezTo>
                  <a:cubicBezTo>
                    <a:pt x="1251" y="187"/>
                    <a:pt x="976" y="0"/>
                    <a:pt x="6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36" name="Google Shape;5736;p44"/>
            <p:cNvSpPr/>
            <p:nvPr/>
          </p:nvSpPr>
          <p:spPr>
            <a:xfrm>
              <a:off x="4696900" y="3342850"/>
              <a:ext cx="34350" cy="31000"/>
            </a:xfrm>
            <a:custGeom>
              <a:avLst/>
              <a:gdLst/>
              <a:ahLst/>
              <a:cxnLst/>
              <a:rect l="l" t="t" r="r" b="b"/>
              <a:pathLst>
                <a:path w="1374" h="1240" extrusionOk="0">
                  <a:moveTo>
                    <a:pt x="695" y="1"/>
                  </a:moveTo>
                  <a:cubicBezTo>
                    <a:pt x="510" y="1"/>
                    <a:pt x="323" y="81"/>
                    <a:pt x="194" y="256"/>
                  </a:cubicBezTo>
                  <a:cubicBezTo>
                    <a:pt x="0" y="540"/>
                    <a:pt x="65" y="928"/>
                    <a:pt x="336" y="1122"/>
                  </a:cubicBezTo>
                  <a:cubicBezTo>
                    <a:pt x="451" y="1203"/>
                    <a:pt x="574" y="1240"/>
                    <a:pt x="694" y="1240"/>
                  </a:cubicBezTo>
                  <a:cubicBezTo>
                    <a:pt x="1051" y="1240"/>
                    <a:pt x="1373" y="920"/>
                    <a:pt x="1306" y="514"/>
                  </a:cubicBezTo>
                  <a:cubicBezTo>
                    <a:pt x="1251" y="187"/>
                    <a:pt x="976" y="1"/>
                    <a:pt x="69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37" name="Google Shape;5737;p44"/>
            <p:cNvSpPr/>
            <p:nvPr/>
          </p:nvSpPr>
          <p:spPr>
            <a:xfrm>
              <a:off x="4734375" y="3290025"/>
              <a:ext cx="34675" cy="30825"/>
            </a:xfrm>
            <a:custGeom>
              <a:avLst/>
              <a:gdLst/>
              <a:ahLst/>
              <a:cxnLst/>
              <a:rect l="l" t="t" r="r" b="b"/>
              <a:pathLst>
                <a:path w="1387" h="1233" extrusionOk="0">
                  <a:moveTo>
                    <a:pt x="703" y="1"/>
                  </a:moveTo>
                  <a:cubicBezTo>
                    <a:pt x="517" y="1"/>
                    <a:pt x="331" y="82"/>
                    <a:pt x="207" y="262"/>
                  </a:cubicBezTo>
                  <a:cubicBezTo>
                    <a:pt x="1" y="534"/>
                    <a:pt x="65" y="921"/>
                    <a:pt x="350" y="1115"/>
                  </a:cubicBezTo>
                  <a:cubicBezTo>
                    <a:pt x="464" y="1197"/>
                    <a:pt x="588" y="1233"/>
                    <a:pt x="708" y="1233"/>
                  </a:cubicBezTo>
                  <a:cubicBezTo>
                    <a:pt x="1064" y="1233"/>
                    <a:pt x="1387" y="914"/>
                    <a:pt x="1319" y="508"/>
                  </a:cubicBezTo>
                  <a:cubicBezTo>
                    <a:pt x="1264" y="189"/>
                    <a:pt x="985" y="1"/>
                    <a:pt x="70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38" name="Google Shape;5738;p44"/>
            <p:cNvSpPr/>
            <p:nvPr/>
          </p:nvSpPr>
          <p:spPr>
            <a:xfrm>
              <a:off x="4772175" y="3237050"/>
              <a:ext cx="34350" cy="31000"/>
            </a:xfrm>
            <a:custGeom>
              <a:avLst/>
              <a:gdLst/>
              <a:ahLst/>
              <a:cxnLst/>
              <a:rect l="l" t="t" r="r" b="b"/>
              <a:pathLst>
                <a:path w="1374" h="1240" extrusionOk="0">
                  <a:moveTo>
                    <a:pt x="693" y="1"/>
                  </a:moveTo>
                  <a:cubicBezTo>
                    <a:pt x="509" y="1"/>
                    <a:pt x="322" y="83"/>
                    <a:pt x="195" y="262"/>
                  </a:cubicBezTo>
                  <a:cubicBezTo>
                    <a:pt x="1" y="546"/>
                    <a:pt x="65" y="921"/>
                    <a:pt x="350" y="1128"/>
                  </a:cubicBezTo>
                  <a:cubicBezTo>
                    <a:pt x="460" y="1205"/>
                    <a:pt x="580" y="1240"/>
                    <a:pt x="697" y="1240"/>
                  </a:cubicBezTo>
                  <a:cubicBezTo>
                    <a:pt x="1049" y="1240"/>
                    <a:pt x="1374" y="927"/>
                    <a:pt x="1306" y="520"/>
                  </a:cubicBezTo>
                  <a:cubicBezTo>
                    <a:pt x="1251" y="192"/>
                    <a:pt x="975" y="1"/>
                    <a:pt x="6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39" name="Google Shape;5739;p44"/>
            <p:cNvSpPr/>
            <p:nvPr/>
          </p:nvSpPr>
          <p:spPr>
            <a:xfrm>
              <a:off x="4467500" y="3766025"/>
              <a:ext cx="17800" cy="19750"/>
            </a:xfrm>
            <a:custGeom>
              <a:avLst/>
              <a:gdLst/>
              <a:ahLst/>
              <a:cxnLst/>
              <a:rect l="l" t="t" r="r" b="b"/>
              <a:pathLst>
                <a:path w="712" h="790" extrusionOk="0">
                  <a:moveTo>
                    <a:pt x="0" y="1"/>
                  </a:moveTo>
                  <a:cubicBezTo>
                    <a:pt x="233" y="246"/>
                    <a:pt x="453" y="505"/>
                    <a:pt x="634" y="789"/>
                  </a:cubicBezTo>
                  <a:cubicBezTo>
                    <a:pt x="711" y="531"/>
                    <a:pt x="608" y="272"/>
                    <a:pt x="401" y="117"/>
                  </a:cubicBezTo>
                  <a:cubicBezTo>
                    <a:pt x="285" y="40"/>
                    <a:pt x="143" y="1"/>
                    <a:pt x="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40" name="Google Shape;5740;p44"/>
            <p:cNvSpPr/>
            <p:nvPr/>
          </p:nvSpPr>
          <p:spPr>
            <a:xfrm>
              <a:off x="4486225" y="3713150"/>
              <a:ext cx="40200" cy="30825"/>
            </a:xfrm>
            <a:custGeom>
              <a:avLst/>
              <a:gdLst/>
              <a:ahLst/>
              <a:cxnLst/>
              <a:rect l="l" t="t" r="r" b="b"/>
              <a:pathLst>
                <a:path w="1608" h="1233" extrusionOk="0">
                  <a:moveTo>
                    <a:pt x="807" y="0"/>
                  </a:moveTo>
                  <a:cubicBezTo>
                    <a:pt x="772" y="0"/>
                    <a:pt x="736" y="3"/>
                    <a:pt x="699" y="9"/>
                  </a:cubicBezTo>
                  <a:cubicBezTo>
                    <a:pt x="156" y="100"/>
                    <a:pt x="1" y="798"/>
                    <a:pt x="440" y="1121"/>
                  </a:cubicBezTo>
                  <a:cubicBezTo>
                    <a:pt x="551" y="1196"/>
                    <a:pt x="678" y="1233"/>
                    <a:pt x="803" y="1233"/>
                  </a:cubicBezTo>
                  <a:cubicBezTo>
                    <a:pt x="998" y="1233"/>
                    <a:pt x="1188" y="1144"/>
                    <a:pt x="1306" y="979"/>
                  </a:cubicBezTo>
                  <a:cubicBezTo>
                    <a:pt x="1608" y="557"/>
                    <a:pt x="1291" y="0"/>
                    <a:pt x="8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41" name="Google Shape;5741;p44"/>
            <p:cNvSpPr/>
            <p:nvPr/>
          </p:nvSpPr>
          <p:spPr>
            <a:xfrm>
              <a:off x="4523950" y="3660175"/>
              <a:ext cx="40175" cy="30825"/>
            </a:xfrm>
            <a:custGeom>
              <a:avLst/>
              <a:gdLst/>
              <a:ahLst/>
              <a:cxnLst/>
              <a:rect l="l" t="t" r="r" b="b"/>
              <a:pathLst>
                <a:path w="1607" h="1233" extrusionOk="0">
                  <a:moveTo>
                    <a:pt x="802" y="0"/>
                  </a:moveTo>
                  <a:cubicBezTo>
                    <a:pt x="610" y="0"/>
                    <a:pt x="420" y="89"/>
                    <a:pt x="301" y="254"/>
                  </a:cubicBezTo>
                  <a:cubicBezTo>
                    <a:pt x="0" y="676"/>
                    <a:pt x="306" y="1233"/>
                    <a:pt x="788" y="1233"/>
                  </a:cubicBezTo>
                  <a:cubicBezTo>
                    <a:pt x="823" y="1233"/>
                    <a:pt x="859" y="1230"/>
                    <a:pt x="896" y="1224"/>
                  </a:cubicBezTo>
                  <a:cubicBezTo>
                    <a:pt x="1439" y="1133"/>
                    <a:pt x="1607" y="435"/>
                    <a:pt x="1154" y="112"/>
                  </a:cubicBezTo>
                  <a:cubicBezTo>
                    <a:pt x="1048" y="36"/>
                    <a:pt x="925" y="0"/>
                    <a:pt x="8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42" name="Google Shape;5742;p44"/>
            <p:cNvSpPr/>
            <p:nvPr/>
          </p:nvSpPr>
          <p:spPr>
            <a:xfrm>
              <a:off x="4561725" y="3607525"/>
              <a:ext cx="40200" cy="30800"/>
            </a:xfrm>
            <a:custGeom>
              <a:avLst/>
              <a:gdLst/>
              <a:ahLst/>
              <a:cxnLst/>
              <a:rect l="l" t="t" r="r" b="b"/>
              <a:pathLst>
                <a:path w="1608" h="1232" extrusionOk="0">
                  <a:moveTo>
                    <a:pt x="806" y="0"/>
                  </a:moveTo>
                  <a:cubicBezTo>
                    <a:pt x="612" y="0"/>
                    <a:pt x="416" y="92"/>
                    <a:pt x="290" y="267"/>
                  </a:cubicBezTo>
                  <a:cubicBezTo>
                    <a:pt x="0" y="676"/>
                    <a:pt x="307" y="1232"/>
                    <a:pt x="789" y="1232"/>
                  </a:cubicBezTo>
                  <a:cubicBezTo>
                    <a:pt x="824" y="1232"/>
                    <a:pt x="860" y="1229"/>
                    <a:pt x="897" y="1223"/>
                  </a:cubicBezTo>
                  <a:cubicBezTo>
                    <a:pt x="1440" y="1132"/>
                    <a:pt x="1608" y="435"/>
                    <a:pt x="1155" y="111"/>
                  </a:cubicBezTo>
                  <a:cubicBezTo>
                    <a:pt x="1051" y="37"/>
                    <a:pt x="928" y="0"/>
                    <a:pt x="80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43" name="Google Shape;5743;p44"/>
            <p:cNvSpPr/>
            <p:nvPr/>
          </p:nvSpPr>
          <p:spPr>
            <a:xfrm>
              <a:off x="4599225" y="3554575"/>
              <a:ext cx="40175" cy="30775"/>
            </a:xfrm>
            <a:custGeom>
              <a:avLst/>
              <a:gdLst/>
              <a:ahLst/>
              <a:cxnLst/>
              <a:rect l="l" t="t" r="r" b="b"/>
              <a:pathLst>
                <a:path w="1607" h="1231" extrusionOk="0">
                  <a:moveTo>
                    <a:pt x="799" y="1"/>
                  </a:moveTo>
                  <a:cubicBezTo>
                    <a:pt x="610" y="1"/>
                    <a:pt x="426" y="89"/>
                    <a:pt x="302" y="252"/>
                  </a:cubicBezTo>
                  <a:cubicBezTo>
                    <a:pt x="0" y="674"/>
                    <a:pt x="306" y="1230"/>
                    <a:pt x="789" y="1230"/>
                  </a:cubicBezTo>
                  <a:cubicBezTo>
                    <a:pt x="824" y="1230"/>
                    <a:pt x="859" y="1228"/>
                    <a:pt x="896" y="1221"/>
                  </a:cubicBezTo>
                  <a:cubicBezTo>
                    <a:pt x="1439" y="1144"/>
                    <a:pt x="1607" y="433"/>
                    <a:pt x="1168" y="123"/>
                  </a:cubicBezTo>
                  <a:cubicBezTo>
                    <a:pt x="1054" y="40"/>
                    <a:pt x="926" y="1"/>
                    <a:pt x="79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44" name="Google Shape;5744;p44"/>
            <p:cNvSpPr/>
            <p:nvPr/>
          </p:nvSpPr>
          <p:spPr>
            <a:xfrm>
              <a:off x="4637025" y="3501550"/>
              <a:ext cx="40200" cy="30800"/>
            </a:xfrm>
            <a:custGeom>
              <a:avLst/>
              <a:gdLst/>
              <a:ahLst/>
              <a:cxnLst/>
              <a:rect l="l" t="t" r="r" b="b"/>
              <a:pathLst>
                <a:path w="1608" h="1232" extrusionOk="0">
                  <a:moveTo>
                    <a:pt x="806" y="0"/>
                  </a:moveTo>
                  <a:cubicBezTo>
                    <a:pt x="613" y="0"/>
                    <a:pt x="421" y="92"/>
                    <a:pt x="302" y="266"/>
                  </a:cubicBezTo>
                  <a:cubicBezTo>
                    <a:pt x="1" y="676"/>
                    <a:pt x="306" y="1232"/>
                    <a:pt x="789" y="1232"/>
                  </a:cubicBezTo>
                  <a:cubicBezTo>
                    <a:pt x="824" y="1232"/>
                    <a:pt x="860" y="1229"/>
                    <a:pt x="896" y="1223"/>
                  </a:cubicBezTo>
                  <a:cubicBezTo>
                    <a:pt x="1439" y="1132"/>
                    <a:pt x="1607" y="434"/>
                    <a:pt x="1155" y="111"/>
                  </a:cubicBezTo>
                  <a:cubicBezTo>
                    <a:pt x="1050" y="37"/>
                    <a:pt x="928" y="0"/>
                    <a:pt x="80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45" name="Google Shape;5745;p44"/>
            <p:cNvSpPr/>
            <p:nvPr/>
          </p:nvSpPr>
          <p:spPr>
            <a:xfrm>
              <a:off x="4674825" y="3448625"/>
              <a:ext cx="40200" cy="31075"/>
            </a:xfrm>
            <a:custGeom>
              <a:avLst/>
              <a:gdLst/>
              <a:ahLst/>
              <a:cxnLst/>
              <a:rect l="l" t="t" r="r" b="b"/>
              <a:pathLst>
                <a:path w="1608" h="1243" extrusionOk="0">
                  <a:moveTo>
                    <a:pt x="797" y="1"/>
                  </a:moveTo>
                  <a:cubicBezTo>
                    <a:pt x="607" y="1"/>
                    <a:pt x="419" y="92"/>
                    <a:pt x="302" y="264"/>
                  </a:cubicBezTo>
                  <a:cubicBezTo>
                    <a:pt x="0" y="674"/>
                    <a:pt x="307" y="1242"/>
                    <a:pt x="791" y="1242"/>
                  </a:cubicBezTo>
                  <a:cubicBezTo>
                    <a:pt x="825" y="1242"/>
                    <a:pt x="860" y="1239"/>
                    <a:pt x="896" y="1233"/>
                  </a:cubicBezTo>
                  <a:cubicBezTo>
                    <a:pt x="1439" y="1143"/>
                    <a:pt x="1607" y="432"/>
                    <a:pt x="1155" y="122"/>
                  </a:cubicBezTo>
                  <a:cubicBezTo>
                    <a:pt x="1047" y="40"/>
                    <a:pt x="922" y="1"/>
                    <a:pt x="79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46" name="Google Shape;5746;p44"/>
            <p:cNvSpPr/>
            <p:nvPr/>
          </p:nvSpPr>
          <p:spPr>
            <a:xfrm>
              <a:off x="4712675" y="3395875"/>
              <a:ext cx="39825" cy="30575"/>
            </a:xfrm>
            <a:custGeom>
              <a:avLst/>
              <a:gdLst/>
              <a:ahLst/>
              <a:cxnLst/>
              <a:rect l="l" t="t" r="r" b="b"/>
              <a:pathLst>
                <a:path w="1593" h="1223" extrusionOk="0">
                  <a:moveTo>
                    <a:pt x="794" y="0"/>
                  </a:moveTo>
                  <a:cubicBezTo>
                    <a:pt x="602" y="0"/>
                    <a:pt x="413" y="89"/>
                    <a:pt x="287" y="254"/>
                  </a:cubicBezTo>
                  <a:cubicBezTo>
                    <a:pt x="1" y="672"/>
                    <a:pt x="298" y="1222"/>
                    <a:pt x="773" y="1222"/>
                  </a:cubicBezTo>
                  <a:cubicBezTo>
                    <a:pt x="813" y="1222"/>
                    <a:pt x="853" y="1219"/>
                    <a:pt x="894" y="1211"/>
                  </a:cubicBezTo>
                  <a:cubicBezTo>
                    <a:pt x="1437" y="1120"/>
                    <a:pt x="1592" y="422"/>
                    <a:pt x="1153" y="112"/>
                  </a:cubicBezTo>
                  <a:cubicBezTo>
                    <a:pt x="1042" y="37"/>
                    <a:pt x="917" y="0"/>
                    <a:pt x="79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47" name="Google Shape;5747;p44"/>
            <p:cNvSpPr/>
            <p:nvPr/>
          </p:nvSpPr>
          <p:spPr>
            <a:xfrm>
              <a:off x="4750100" y="3342875"/>
              <a:ext cx="40200" cy="30850"/>
            </a:xfrm>
            <a:custGeom>
              <a:avLst/>
              <a:gdLst/>
              <a:ahLst/>
              <a:cxnLst/>
              <a:rect l="l" t="t" r="r" b="b"/>
              <a:pathLst>
                <a:path w="1608" h="1234" extrusionOk="0">
                  <a:moveTo>
                    <a:pt x="803" y="1"/>
                  </a:moveTo>
                  <a:cubicBezTo>
                    <a:pt x="611" y="1"/>
                    <a:pt x="420" y="89"/>
                    <a:pt x="302" y="255"/>
                  </a:cubicBezTo>
                  <a:cubicBezTo>
                    <a:pt x="1" y="677"/>
                    <a:pt x="306" y="1233"/>
                    <a:pt x="789" y="1233"/>
                  </a:cubicBezTo>
                  <a:cubicBezTo>
                    <a:pt x="824" y="1233"/>
                    <a:pt x="860" y="1230"/>
                    <a:pt x="897" y="1224"/>
                  </a:cubicBezTo>
                  <a:cubicBezTo>
                    <a:pt x="1439" y="1134"/>
                    <a:pt x="1607" y="436"/>
                    <a:pt x="1155" y="113"/>
                  </a:cubicBezTo>
                  <a:cubicBezTo>
                    <a:pt x="1049" y="37"/>
                    <a:pt x="926" y="1"/>
                    <a:pt x="80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48" name="Google Shape;5748;p44"/>
            <p:cNvSpPr/>
            <p:nvPr/>
          </p:nvSpPr>
          <p:spPr>
            <a:xfrm>
              <a:off x="4787925" y="3289900"/>
              <a:ext cx="40175" cy="30825"/>
            </a:xfrm>
            <a:custGeom>
              <a:avLst/>
              <a:gdLst/>
              <a:ahLst/>
              <a:cxnLst/>
              <a:rect l="l" t="t" r="r" b="b"/>
              <a:pathLst>
                <a:path w="1607" h="1233" extrusionOk="0">
                  <a:moveTo>
                    <a:pt x="806" y="1"/>
                  </a:moveTo>
                  <a:cubicBezTo>
                    <a:pt x="612" y="1"/>
                    <a:pt x="420" y="93"/>
                    <a:pt x="301" y="267"/>
                  </a:cubicBezTo>
                  <a:cubicBezTo>
                    <a:pt x="0" y="677"/>
                    <a:pt x="305" y="1233"/>
                    <a:pt x="788" y="1233"/>
                  </a:cubicBezTo>
                  <a:cubicBezTo>
                    <a:pt x="823" y="1233"/>
                    <a:pt x="859" y="1230"/>
                    <a:pt x="896" y="1224"/>
                  </a:cubicBezTo>
                  <a:cubicBezTo>
                    <a:pt x="1439" y="1133"/>
                    <a:pt x="1607" y="435"/>
                    <a:pt x="1154" y="112"/>
                  </a:cubicBezTo>
                  <a:cubicBezTo>
                    <a:pt x="1049" y="37"/>
                    <a:pt x="927" y="1"/>
                    <a:pt x="806" y="1"/>
                  </a:cubicBezTo>
                  <a:close/>
                </a:path>
              </a:pathLst>
            </a:custGeom>
            <a:solidFill>
              <a:srgbClr val="FC64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49" name="Google Shape;5749;p44"/>
            <p:cNvSpPr/>
            <p:nvPr/>
          </p:nvSpPr>
          <p:spPr>
            <a:xfrm>
              <a:off x="4826775" y="3239375"/>
              <a:ext cx="35375" cy="28575"/>
            </a:xfrm>
            <a:custGeom>
              <a:avLst/>
              <a:gdLst/>
              <a:ahLst/>
              <a:cxnLst/>
              <a:rect l="l" t="t" r="r" b="b"/>
              <a:pathLst>
                <a:path w="1415" h="1143" extrusionOk="0">
                  <a:moveTo>
                    <a:pt x="440" y="1"/>
                  </a:moveTo>
                  <a:cubicBezTo>
                    <a:pt x="363" y="39"/>
                    <a:pt x="298" y="91"/>
                    <a:pt x="246" y="169"/>
                  </a:cubicBezTo>
                  <a:cubicBezTo>
                    <a:pt x="1" y="518"/>
                    <a:pt x="182" y="1022"/>
                    <a:pt x="608" y="1125"/>
                  </a:cubicBezTo>
                  <a:cubicBezTo>
                    <a:pt x="658" y="1137"/>
                    <a:pt x="708" y="1143"/>
                    <a:pt x="756" y="1143"/>
                  </a:cubicBezTo>
                  <a:cubicBezTo>
                    <a:pt x="1119" y="1143"/>
                    <a:pt x="1415" y="817"/>
                    <a:pt x="1358" y="440"/>
                  </a:cubicBezTo>
                  <a:cubicBezTo>
                    <a:pt x="1216" y="388"/>
                    <a:pt x="1087" y="324"/>
                    <a:pt x="957" y="246"/>
                  </a:cubicBezTo>
                  <a:cubicBezTo>
                    <a:pt x="789" y="143"/>
                    <a:pt x="608" y="65"/>
                    <a:pt x="44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50" name="Google Shape;5750;p44"/>
            <p:cNvSpPr/>
            <p:nvPr/>
          </p:nvSpPr>
          <p:spPr>
            <a:xfrm>
              <a:off x="4504325" y="3765800"/>
              <a:ext cx="40200" cy="31150"/>
            </a:xfrm>
            <a:custGeom>
              <a:avLst/>
              <a:gdLst/>
              <a:ahLst/>
              <a:cxnLst/>
              <a:rect l="l" t="t" r="r" b="b"/>
              <a:pathLst>
                <a:path w="1608" h="1246" extrusionOk="0">
                  <a:moveTo>
                    <a:pt x="805" y="1"/>
                  </a:moveTo>
                  <a:cubicBezTo>
                    <a:pt x="770" y="1"/>
                    <a:pt x="735" y="4"/>
                    <a:pt x="699" y="10"/>
                  </a:cubicBezTo>
                  <a:cubicBezTo>
                    <a:pt x="156" y="113"/>
                    <a:pt x="1" y="811"/>
                    <a:pt x="453" y="1134"/>
                  </a:cubicBezTo>
                  <a:cubicBezTo>
                    <a:pt x="558" y="1209"/>
                    <a:pt x="680" y="1245"/>
                    <a:pt x="802" y="1245"/>
                  </a:cubicBezTo>
                  <a:cubicBezTo>
                    <a:pt x="995" y="1245"/>
                    <a:pt x="1187" y="1154"/>
                    <a:pt x="1306" y="979"/>
                  </a:cubicBezTo>
                  <a:cubicBezTo>
                    <a:pt x="1608" y="569"/>
                    <a:pt x="1290" y="1"/>
                    <a:pt x="80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51" name="Google Shape;5751;p44"/>
            <p:cNvSpPr/>
            <p:nvPr/>
          </p:nvSpPr>
          <p:spPr>
            <a:xfrm>
              <a:off x="4542125" y="3713150"/>
              <a:ext cx="40200" cy="30825"/>
            </a:xfrm>
            <a:custGeom>
              <a:avLst/>
              <a:gdLst/>
              <a:ahLst/>
              <a:cxnLst/>
              <a:rect l="l" t="t" r="r" b="b"/>
              <a:pathLst>
                <a:path w="1608" h="1233" extrusionOk="0">
                  <a:moveTo>
                    <a:pt x="807" y="0"/>
                  </a:moveTo>
                  <a:cubicBezTo>
                    <a:pt x="771" y="0"/>
                    <a:pt x="735" y="3"/>
                    <a:pt x="699" y="9"/>
                  </a:cubicBezTo>
                  <a:cubicBezTo>
                    <a:pt x="156" y="100"/>
                    <a:pt x="1" y="798"/>
                    <a:pt x="440" y="1121"/>
                  </a:cubicBezTo>
                  <a:cubicBezTo>
                    <a:pt x="551" y="1196"/>
                    <a:pt x="678" y="1233"/>
                    <a:pt x="803" y="1233"/>
                  </a:cubicBezTo>
                  <a:cubicBezTo>
                    <a:pt x="998" y="1233"/>
                    <a:pt x="1188" y="1144"/>
                    <a:pt x="1306" y="979"/>
                  </a:cubicBezTo>
                  <a:cubicBezTo>
                    <a:pt x="1607" y="557"/>
                    <a:pt x="1291" y="0"/>
                    <a:pt x="8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52" name="Google Shape;5752;p44"/>
            <p:cNvSpPr/>
            <p:nvPr/>
          </p:nvSpPr>
          <p:spPr>
            <a:xfrm>
              <a:off x="4579625" y="3660150"/>
              <a:ext cx="40200" cy="30850"/>
            </a:xfrm>
            <a:custGeom>
              <a:avLst/>
              <a:gdLst/>
              <a:ahLst/>
              <a:cxnLst/>
              <a:rect l="l" t="t" r="r" b="b"/>
              <a:pathLst>
                <a:path w="1608" h="1234" extrusionOk="0">
                  <a:moveTo>
                    <a:pt x="818" y="1"/>
                  </a:moveTo>
                  <a:cubicBezTo>
                    <a:pt x="783" y="1"/>
                    <a:pt x="748" y="4"/>
                    <a:pt x="711" y="10"/>
                  </a:cubicBezTo>
                  <a:cubicBezTo>
                    <a:pt x="168" y="100"/>
                    <a:pt x="0" y="798"/>
                    <a:pt x="452" y="1121"/>
                  </a:cubicBezTo>
                  <a:cubicBezTo>
                    <a:pt x="558" y="1197"/>
                    <a:pt x="682" y="1233"/>
                    <a:pt x="806" y="1233"/>
                  </a:cubicBezTo>
                  <a:cubicBezTo>
                    <a:pt x="999" y="1233"/>
                    <a:pt x="1192" y="1144"/>
                    <a:pt x="1318" y="979"/>
                  </a:cubicBezTo>
                  <a:cubicBezTo>
                    <a:pt x="1607" y="557"/>
                    <a:pt x="1301" y="1"/>
                    <a:pt x="8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53" name="Google Shape;5753;p44"/>
            <p:cNvSpPr/>
            <p:nvPr/>
          </p:nvSpPr>
          <p:spPr>
            <a:xfrm>
              <a:off x="4617425" y="3607175"/>
              <a:ext cx="40175" cy="31050"/>
            </a:xfrm>
            <a:custGeom>
              <a:avLst/>
              <a:gdLst/>
              <a:ahLst/>
              <a:cxnLst/>
              <a:rect l="l" t="t" r="r" b="b"/>
              <a:pathLst>
                <a:path w="1607" h="1242" extrusionOk="0">
                  <a:moveTo>
                    <a:pt x="816" y="0"/>
                  </a:moveTo>
                  <a:cubicBezTo>
                    <a:pt x="782" y="0"/>
                    <a:pt x="747" y="3"/>
                    <a:pt x="711" y="9"/>
                  </a:cubicBezTo>
                  <a:cubicBezTo>
                    <a:pt x="168" y="100"/>
                    <a:pt x="0" y="810"/>
                    <a:pt x="452" y="1121"/>
                  </a:cubicBezTo>
                  <a:cubicBezTo>
                    <a:pt x="560" y="1202"/>
                    <a:pt x="686" y="1242"/>
                    <a:pt x="810" y="1242"/>
                  </a:cubicBezTo>
                  <a:cubicBezTo>
                    <a:pt x="1000" y="1242"/>
                    <a:pt x="1188" y="1150"/>
                    <a:pt x="1305" y="978"/>
                  </a:cubicBezTo>
                  <a:cubicBezTo>
                    <a:pt x="1607" y="557"/>
                    <a:pt x="1290" y="0"/>
                    <a:pt x="81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54" name="Google Shape;5754;p44"/>
            <p:cNvSpPr/>
            <p:nvPr/>
          </p:nvSpPr>
          <p:spPr>
            <a:xfrm>
              <a:off x="4655225" y="3554450"/>
              <a:ext cx="40125" cy="30875"/>
            </a:xfrm>
            <a:custGeom>
              <a:avLst/>
              <a:gdLst/>
              <a:ahLst/>
              <a:cxnLst/>
              <a:rect l="l" t="t" r="r" b="b"/>
              <a:pathLst>
                <a:path w="1605" h="1235" extrusionOk="0">
                  <a:moveTo>
                    <a:pt x="817" y="0"/>
                  </a:moveTo>
                  <a:cubicBezTo>
                    <a:pt x="779" y="0"/>
                    <a:pt x="739" y="4"/>
                    <a:pt x="698" y="12"/>
                  </a:cubicBezTo>
                  <a:cubicBezTo>
                    <a:pt x="155" y="102"/>
                    <a:pt x="0" y="800"/>
                    <a:pt x="440" y="1123"/>
                  </a:cubicBezTo>
                  <a:cubicBezTo>
                    <a:pt x="549" y="1198"/>
                    <a:pt x="675" y="1234"/>
                    <a:pt x="798" y="1234"/>
                  </a:cubicBezTo>
                  <a:cubicBezTo>
                    <a:pt x="995" y="1234"/>
                    <a:pt x="1187" y="1142"/>
                    <a:pt x="1306" y="968"/>
                  </a:cubicBezTo>
                  <a:cubicBezTo>
                    <a:pt x="1604" y="561"/>
                    <a:pt x="1295" y="0"/>
                    <a:pt x="81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55" name="Google Shape;5755;p44"/>
            <p:cNvSpPr/>
            <p:nvPr/>
          </p:nvSpPr>
          <p:spPr>
            <a:xfrm>
              <a:off x="4692700" y="3501500"/>
              <a:ext cx="40200" cy="30850"/>
            </a:xfrm>
            <a:custGeom>
              <a:avLst/>
              <a:gdLst/>
              <a:ahLst/>
              <a:cxnLst/>
              <a:rect l="l" t="t" r="r" b="b"/>
              <a:pathLst>
                <a:path w="1608" h="1234" extrusionOk="0">
                  <a:moveTo>
                    <a:pt x="819" y="1"/>
                  </a:moveTo>
                  <a:cubicBezTo>
                    <a:pt x="784" y="1"/>
                    <a:pt x="748" y="4"/>
                    <a:pt x="711" y="10"/>
                  </a:cubicBezTo>
                  <a:cubicBezTo>
                    <a:pt x="168" y="100"/>
                    <a:pt x="0" y="798"/>
                    <a:pt x="453" y="1121"/>
                  </a:cubicBezTo>
                  <a:cubicBezTo>
                    <a:pt x="559" y="1197"/>
                    <a:pt x="682" y="1233"/>
                    <a:pt x="806" y="1233"/>
                  </a:cubicBezTo>
                  <a:cubicBezTo>
                    <a:pt x="999" y="1233"/>
                    <a:pt x="1193" y="1145"/>
                    <a:pt x="1319" y="979"/>
                  </a:cubicBezTo>
                  <a:cubicBezTo>
                    <a:pt x="1608" y="558"/>
                    <a:pt x="1302" y="1"/>
                    <a:pt x="81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56" name="Google Shape;5756;p44"/>
            <p:cNvSpPr/>
            <p:nvPr/>
          </p:nvSpPr>
          <p:spPr>
            <a:xfrm>
              <a:off x="4730500" y="3448525"/>
              <a:ext cx="40200" cy="30825"/>
            </a:xfrm>
            <a:custGeom>
              <a:avLst/>
              <a:gdLst/>
              <a:ahLst/>
              <a:cxnLst/>
              <a:rect l="l" t="t" r="r" b="b"/>
              <a:pathLst>
                <a:path w="1608" h="1233" extrusionOk="0">
                  <a:moveTo>
                    <a:pt x="806" y="0"/>
                  </a:moveTo>
                  <a:cubicBezTo>
                    <a:pt x="771" y="0"/>
                    <a:pt x="735" y="3"/>
                    <a:pt x="698" y="9"/>
                  </a:cubicBezTo>
                  <a:cubicBezTo>
                    <a:pt x="156" y="100"/>
                    <a:pt x="1" y="811"/>
                    <a:pt x="453" y="1121"/>
                  </a:cubicBezTo>
                  <a:cubicBezTo>
                    <a:pt x="559" y="1197"/>
                    <a:pt x="682" y="1233"/>
                    <a:pt x="805" y="1233"/>
                  </a:cubicBezTo>
                  <a:cubicBezTo>
                    <a:pt x="997" y="1233"/>
                    <a:pt x="1188" y="1144"/>
                    <a:pt x="1306" y="979"/>
                  </a:cubicBezTo>
                  <a:cubicBezTo>
                    <a:pt x="1607" y="557"/>
                    <a:pt x="1290" y="0"/>
                    <a:pt x="80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57" name="Google Shape;5757;p44"/>
            <p:cNvSpPr/>
            <p:nvPr/>
          </p:nvSpPr>
          <p:spPr>
            <a:xfrm>
              <a:off x="4768300" y="3395850"/>
              <a:ext cx="40200" cy="30850"/>
            </a:xfrm>
            <a:custGeom>
              <a:avLst/>
              <a:gdLst/>
              <a:ahLst/>
              <a:cxnLst/>
              <a:rect l="l" t="t" r="r" b="b"/>
              <a:pathLst>
                <a:path w="1608" h="1234" extrusionOk="0">
                  <a:moveTo>
                    <a:pt x="806" y="1"/>
                  </a:moveTo>
                  <a:cubicBezTo>
                    <a:pt x="771" y="1"/>
                    <a:pt x="735" y="4"/>
                    <a:pt x="699" y="10"/>
                  </a:cubicBezTo>
                  <a:cubicBezTo>
                    <a:pt x="156" y="100"/>
                    <a:pt x="1" y="798"/>
                    <a:pt x="440" y="1121"/>
                  </a:cubicBezTo>
                  <a:cubicBezTo>
                    <a:pt x="551" y="1197"/>
                    <a:pt x="678" y="1233"/>
                    <a:pt x="802" y="1233"/>
                  </a:cubicBezTo>
                  <a:cubicBezTo>
                    <a:pt x="997" y="1233"/>
                    <a:pt x="1188" y="1145"/>
                    <a:pt x="1306" y="979"/>
                  </a:cubicBezTo>
                  <a:cubicBezTo>
                    <a:pt x="1607" y="557"/>
                    <a:pt x="1291" y="1"/>
                    <a:pt x="8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58" name="Google Shape;5758;p44"/>
            <p:cNvSpPr/>
            <p:nvPr/>
          </p:nvSpPr>
          <p:spPr>
            <a:xfrm>
              <a:off x="4806000" y="3342650"/>
              <a:ext cx="40200" cy="31075"/>
            </a:xfrm>
            <a:custGeom>
              <a:avLst/>
              <a:gdLst/>
              <a:ahLst/>
              <a:cxnLst/>
              <a:rect l="l" t="t" r="r" b="b"/>
              <a:pathLst>
                <a:path w="1608" h="1243" extrusionOk="0">
                  <a:moveTo>
                    <a:pt x="797" y="1"/>
                  </a:moveTo>
                  <a:cubicBezTo>
                    <a:pt x="607" y="1"/>
                    <a:pt x="419" y="92"/>
                    <a:pt x="302" y="264"/>
                  </a:cubicBezTo>
                  <a:cubicBezTo>
                    <a:pt x="1" y="686"/>
                    <a:pt x="317" y="1242"/>
                    <a:pt x="802" y="1242"/>
                  </a:cubicBezTo>
                  <a:cubicBezTo>
                    <a:pt x="837" y="1242"/>
                    <a:pt x="873" y="1239"/>
                    <a:pt x="909" y="1233"/>
                  </a:cubicBezTo>
                  <a:cubicBezTo>
                    <a:pt x="1452" y="1143"/>
                    <a:pt x="1607" y="445"/>
                    <a:pt x="1155" y="122"/>
                  </a:cubicBezTo>
                  <a:cubicBezTo>
                    <a:pt x="1048" y="40"/>
                    <a:pt x="922" y="1"/>
                    <a:pt x="79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59" name="Google Shape;5759;p44"/>
            <p:cNvSpPr/>
            <p:nvPr/>
          </p:nvSpPr>
          <p:spPr>
            <a:xfrm>
              <a:off x="4846175" y="3289875"/>
              <a:ext cx="34675" cy="30975"/>
            </a:xfrm>
            <a:custGeom>
              <a:avLst/>
              <a:gdLst/>
              <a:ahLst/>
              <a:cxnLst/>
              <a:rect l="l" t="t" r="r" b="b"/>
              <a:pathLst>
                <a:path w="1387" h="1239" extrusionOk="0">
                  <a:moveTo>
                    <a:pt x="702" y="0"/>
                  </a:moveTo>
                  <a:cubicBezTo>
                    <a:pt x="517" y="0"/>
                    <a:pt x="330" y="81"/>
                    <a:pt x="207" y="255"/>
                  </a:cubicBezTo>
                  <a:cubicBezTo>
                    <a:pt x="0" y="540"/>
                    <a:pt x="65" y="927"/>
                    <a:pt x="349" y="1121"/>
                  </a:cubicBezTo>
                  <a:cubicBezTo>
                    <a:pt x="460" y="1203"/>
                    <a:pt x="582" y="1239"/>
                    <a:pt x="702" y="1239"/>
                  </a:cubicBezTo>
                  <a:cubicBezTo>
                    <a:pt x="1056" y="1239"/>
                    <a:pt x="1386" y="920"/>
                    <a:pt x="1319" y="514"/>
                  </a:cubicBezTo>
                  <a:cubicBezTo>
                    <a:pt x="1264" y="186"/>
                    <a:pt x="984" y="0"/>
                    <a:pt x="7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60" name="Google Shape;5760;p44"/>
            <p:cNvSpPr/>
            <p:nvPr/>
          </p:nvSpPr>
          <p:spPr>
            <a:xfrm>
              <a:off x="4886550" y="3256175"/>
              <a:ext cx="29750" cy="11550"/>
            </a:xfrm>
            <a:custGeom>
              <a:avLst/>
              <a:gdLst/>
              <a:ahLst/>
              <a:cxnLst/>
              <a:rect l="l" t="t" r="r" b="b"/>
              <a:pathLst>
                <a:path w="1190" h="462" extrusionOk="0">
                  <a:moveTo>
                    <a:pt x="1" y="1"/>
                  </a:moveTo>
                  <a:lnTo>
                    <a:pt x="1" y="1"/>
                  </a:lnTo>
                  <a:cubicBezTo>
                    <a:pt x="40" y="143"/>
                    <a:pt x="117" y="272"/>
                    <a:pt x="233" y="350"/>
                  </a:cubicBezTo>
                  <a:cubicBezTo>
                    <a:pt x="344" y="425"/>
                    <a:pt x="471" y="462"/>
                    <a:pt x="596" y="462"/>
                  </a:cubicBezTo>
                  <a:cubicBezTo>
                    <a:pt x="791" y="462"/>
                    <a:pt x="981" y="373"/>
                    <a:pt x="1099" y="208"/>
                  </a:cubicBezTo>
                  <a:cubicBezTo>
                    <a:pt x="1138" y="156"/>
                    <a:pt x="1164" y="91"/>
                    <a:pt x="1190" y="27"/>
                  </a:cubicBezTo>
                  <a:lnTo>
                    <a:pt x="1190" y="27"/>
                  </a:lnTo>
                  <a:cubicBezTo>
                    <a:pt x="1024" y="37"/>
                    <a:pt x="860" y="44"/>
                    <a:pt x="697" y="44"/>
                  </a:cubicBezTo>
                  <a:cubicBezTo>
                    <a:pt x="466" y="44"/>
                    <a:pt x="236" y="3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61" name="Google Shape;5761;p44"/>
            <p:cNvSpPr/>
            <p:nvPr/>
          </p:nvSpPr>
          <p:spPr>
            <a:xfrm>
              <a:off x="4527600" y="3818300"/>
              <a:ext cx="36700" cy="31450"/>
            </a:xfrm>
            <a:custGeom>
              <a:avLst/>
              <a:gdLst/>
              <a:ahLst/>
              <a:cxnLst/>
              <a:rect l="l" t="t" r="r" b="b"/>
              <a:pathLst>
                <a:path w="1468" h="1258" extrusionOk="0">
                  <a:moveTo>
                    <a:pt x="597" y="0"/>
                  </a:moveTo>
                  <a:cubicBezTo>
                    <a:pt x="418" y="0"/>
                    <a:pt x="237" y="84"/>
                    <a:pt x="104" y="288"/>
                  </a:cubicBezTo>
                  <a:cubicBezTo>
                    <a:pt x="52" y="340"/>
                    <a:pt x="26" y="417"/>
                    <a:pt x="0" y="482"/>
                  </a:cubicBezTo>
                  <a:cubicBezTo>
                    <a:pt x="246" y="753"/>
                    <a:pt x="427" y="1012"/>
                    <a:pt x="634" y="1257"/>
                  </a:cubicBezTo>
                  <a:cubicBezTo>
                    <a:pt x="827" y="1244"/>
                    <a:pt x="995" y="1154"/>
                    <a:pt x="1099" y="999"/>
                  </a:cubicBezTo>
                  <a:cubicBezTo>
                    <a:pt x="1468" y="519"/>
                    <a:pt x="1041" y="0"/>
                    <a:pt x="59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62" name="Google Shape;5762;p44"/>
            <p:cNvSpPr/>
            <p:nvPr/>
          </p:nvSpPr>
          <p:spPr>
            <a:xfrm>
              <a:off x="4563400" y="3765950"/>
              <a:ext cx="34325" cy="30850"/>
            </a:xfrm>
            <a:custGeom>
              <a:avLst/>
              <a:gdLst/>
              <a:ahLst/>
              <a:cxnLst/>
              <a:rect l="l" t="t" r="r" b="b"/>
              <a:pathLst>
                <a:path w="1373" h="1234" extrusionOk="0">
                  <a:moveTo>
                    <a:pt x="673" y="0"/>
                  </a:moveTo>
                  <a:cubicBezTo>
                    <a:pt x="319" y="0"/>
                    <a:pt x="0" y="311"/>
                    <a:pt x="67" y="715"/>
                  </a:cubicBezTo>
                  <a:cubicBezTo>
                    <a:pt x="122" y="1043"/>
                    <a:pt x="399" y="1234"/>
                    <a:pt x="680" y="1234"/>
                  </a:cubicBezTo>
                  <a:cubicBezTo>
                    <a:pt x="865" y="1234"/>
                    <a:pt x="1051" y="1152"/>
                    <a:pt x="1179" y="973"/>
                  </a:cubicBezTo>
                  <a:cubicBezTo>
                    <a:pt x="1373" y="702"/>
                    <a:pt x="1308" y="314"/>
                    <a:pt x="1037" y="120"/>
                  </a:cubicBezTo>
                  <a:cubicBezTo>
                    <a:pt x="921" y="37"/>
                    <a:pt x="795" y="0"/>
                    <a:pt x="67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63" name="Google Shape;5763;p44"/>
            <p:cNvSpPr/>
            <p:nvPr/>
          </p:nvSpPr>
          <p:spPr>
            <a:xfrm>
              <a:off x="4601175" y="3713000"/>
              <a:ext cx="34350" cy="30925"/>
            </a:xfrm>
            <a:custGeom>
              <a:avLst/>
              <a:gdLst/>
              <a:ahLst/>
              <a:cxnLst/>
              <a:rect l="l" t="t" r="r" b="b"/>
              <a:pathLst>
                <a:path w="1374" h="1237" extrusionOk="0">
                  <a:moveTo>
                    <a:pt x="680" y="1"/>
                  </a:moveTo>
                  <a:cubicBezTo>
                    <a:pt x="324" y="1"/>
                    <a:pt x="1" y="320"/>
                    <a:pt x="69" y="726"/>
                  </a:cubicBezTo>
                  <a:cubicBezTo>
                    <a:pt x="123" y="1051"/>
                    <a:pt x="394" y="1237"/>
                    <a:pt x="673" y="1237"/>
                  </a:cubicBezTo>
                  <a:cubicBezTo>
                    <a:pt x="860" y="1237"/>
                    <a:pt x="1050" y="1153"/>
                    <a:pt x="1180" y="972"/>
                  </a:cubicBezTo>
                  <a:cubicBezTo>
                    <a:pt x="1374" y="700"/>
                    <a:pt x="1309" y="312"/>
                    <a:pt x="1038" y="119"/>
                  </a:cubicBezTo>
                  <a:cubicBezTo>
                    <a:pt x="924" y="37"/>
                    <a:pt x="800" y="1"/>
                    <a:pt x="68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64" name="Google Shape;5764;p44"/>
            <p:cNvSpPr/>
            <p:nvPr/>
          </p:nvSpPr>
          <p:spPr>
            <a:xfrm>
              <a:off x="4638675" y="3660025"/>
              <a:ext cx="34650" cy="31000"/>
            </a:xfrm>
            <a:custGeom>
              <a:avLst/>
              <a:gdLst/>
              <a:ahLst/>
              <a:cxnLst/>
              <a:rect l="l" t="t" r="r" b="b"/>
              <a:pathLst>
                <a:path w="1386" h="1240" extrusionOk="0">
                  <a:moveTo>
                    <a:pt x="679" y="0"/>
                  </a:moveTo>
                  <a:cubicBezTo>
                    <a:pt x="323" y="0"/>
                    <a:pt x="0" y="320"/>
                    <a:pt x="68" y="725"/>
                  </a:cubicBezTo>
                  <a:cubicBezTo>
                    <a:pt x="122" y="1053"/>
                    <a:pt x="398" y="1239"/>
                    <a:pt x="679" y="1239"/>
                  </a:cubicBezTo>
                  <a:cubicBezTo>
                    <a:pt x="864" y="1239"/>
                    <a:pt x="1051" y="1158"/>
                    <a:pt x="1179" y="984"/>
                  </a:cubicBezTo>
                  <a:cubicBezTo>
                    <a:pt x="1386" y="700"/>
                    <a:pt x="1321" y="312"/>
                    <a:pt x="1037" y="118"/>
                  </a:cubicBezTo>
                  <a:cubicBezTo>
                    <a:pt x="923" y="37"/>
                    <a:pt x="799" y="0"/>
                    <a:pt x="67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65" name="Google Shape;5765;p44"/>
            <p:cNvSpPr/>
            <p:nvPr/>
          </p:nvSpPr>
          <p:spPr>
            <a:xfrm>
              <a:off x="4676475" y="3607025"/>
              <a:ext cx="34350" cy="31000"/>
            </a:xfrm>
            <a:custGeom>
              <a:avLst/>
              <a:gdLst/>
              <a:ahLst/>
              <a:cxnLst/>
              <a:rect l="l" t="t" r="r" b="b"/>
              <a:pathLst>
                <a:path w="1374" h="1240" extrusionOk="0">
                  <a:moveTo>
                    <a:pt x="679" y="1"/>
                  </a:moveTo>
                  <a:cubicBezTo>
                    <a:pt x="323" y="1"/>
                    <a:pt x="0" y="320"/>
                    <a:pt x="68" y="726"/>
                  </a:cubicBezTo>
                  <a:cubicBezTo>
                    <a:pt x="122" y="1053"/>
                    <a:pt x="398" y="1240"/>
                    <a:pt x="679" y="1240"/>
                  </a:cubicBezTo>
                  <a:cubicBezTo>
                    <a:pt x="864" y="1240"/>
                    <a:pt x="1051" y="1159"/>
                    <a:pt x="1179" y="984"/>
                  </a:cubicBezTo>
                  <a:cubicBezTo>
                    <a:pt x="1373" y="700"/>
                    <a:pt x="1309" y="312"/>
                    <a:pt x="1037" y="119"/>
                  </a:cubicBezTo>
                  <a:cubicBezTo>
                    <a:pt x="923" y="37"/>
                    <a:pt x="799" y="1"/>
                    <a:pt x="67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66" name="Google Shape;5766;p44"/>
            <p:cNvSpPr/>
            <p:nvPr/>
          </p:nvSpPr>
          <p:spPr>
            <a:xfrm>
              <a:off x="4714275" y="3554325"/>
              <a:ext cx="34350" cy="30850"/>
            </a:xfrm>
            <a:custGeom>
              <a:avLst/>
              <a:gdLst/>
              <a:ahLst/>
              <a:cxnLst/>
              <a:rect l="l" t="t" r="r" b="b"/>
              <a:pathLst>
                <a:path w="1374" h="1234" extrusionOk="0">
                  <a:moveTo>
                    <a:pt x="673" y="0"/>
                  </a:moveTo>
                  <a:cubicBezTo>
                    <a:pt x="319" y="0"/>
                    <a:pt x="1" y="311"/>
                    <a:pt x="68" y="714"/>
                  </a:cubicBezTo>
                  <a:cubicBezTo>
                    <a:pt x="123" y="1043"/>
                    <a:pt x="399" y="1234"/>
                    <a:pt x="681" y="1234"/>
                  </a:cubicBezTo>
                  <a:cubicBezTo>
                    <a:pt x="865" y="1234"/>
                    <a:pt x="1052" y="1152"/>
                    <a:pt x="1179" y="973"/>
                  </a:cubicBezTo>
                  <a:cubicBezTo>
                    <a:pt x="1373" y="701"/>
                    <a:pt x="1309" y="314"/>
                    <a:pt x="1037" y="120"/>
                  </a:cubicBezTo>
                  <a:cubicBezTo>
                    <a:pt x="921" y="37"/>
                    <a:pt x="795" y="0"/>
                    <a:pt x="67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67" name="Google Shape;5767;p44"/>
            <p:cNvSpPr/>
            <p:nvPr/>
          </p:nvSpPr>
          <p:spPr>
            <a:xfrm>
              <a:off x="4751750" y="3501375"/>
              <a:ext cx="34350" cy="31000"/>
            </a:xfrm>
            <a:custGeom>
              <a:avLst/>
              <a:gdLst/>
              <a:ahLst/>
              <a:cxnLst/>
              <a:rect l="l" t="t" r="r" b="b"/>
              <a:pathLst>
                <a:path w="1374" h="1240" extrusionOk="0">
                  <a:moveTo>
                    <a:pt x="679" y="1"/>
                  </a:moveTo>
                  <a:cubicBezTo>
                    <a:pt x="323" y="1"/>
                    <a:pt x="0" y="320"/>
                    <a:pt x="68" y="726"/>
                  </a:cubicBezTo>
                  <a:cubicBezTo>
                    <a:pt x="123" y="1053"/>
                    <a:pt x="398" y="1239"/>
                    <a:pt x="679" y="1239"/>
                  </a:cubicBezTo>
                  <a:cubicBezTo>
                    <a:pt x="864" y="1239"/>
                    <a:pt x="1051" y="1159"/>
                    <a:pt x="1180" y="984"/>
                  </a:cubicBezTo>
                  <a:cubicBezTo>
                    <a:pt x="1373" y="700"/>
                    <a:pt x="1309" y="312"/>
                    <a:pt x="1037" y="118"/>
                  </a:cubicBezTo>
                  <a:cubicBezTo>
                    <a:pt x="923" y="37"/>
                    <a:pt x="799" y="1"/>
                    <a:pt x="67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68" name="Google Shape;5768;p44"/>
            <p:cNvSpPr/>
            <p:nvPr/>
          </p:nvSpPr>
          <p:spPr>
            <a:xfrm>
              <a:off x="4789550" y="3448400"/>
              <a:ext cx="34350" cy="30975"/>
            </a:xfrm>
            <a:custGeom>
              <a:avLst/>
              <a:gdLst/>
              <a:ahLst/>
              <a:cxnLst/>
              <a:rect l="l" t="t" r="r" b="b"/>
              <a:pathLst>
                <a:path w="1374" h="1239" extrusionOk="0">
                  <a:moveTo>
                    <a:pt x="680" y="0"/>
                  </a:moveTo>
                  <a:cubicBezTo>
                    <a:pt x="323" y="0"/>
                    <a:pt x="1" y="319"/>
                    <a:pt x="68" y="725"/>
                  </a:cubicBezTo>
                  <a:cubicBezTo>
                    <a:pt x="123" y="1053"/>
                    <a:pt x="403" y="1239"/>
                    <a:pt x="685" y="1239"/>
                  </a:cubicBezTo>
                  <a:cubicBezTo>
                    <a:pt x="870" y="1239"/>
                    <a:pt x="1057" y="1158"/>
                    <a:pt x="1180" y="984"/>
                  </a:cubicBezTo>
                  <a:cubicBezTo>
                    <a:pt x="1374" y="699"/>
                    <a:pt x="1309" y="325"/>
                    <a:pt x="1038" y="118"/>
                  </a:cubicBezTo>
                  <a:cubicBezTo>
                    <a:pt x="924" y="36"/>
                    <a:pt x="800" y="0"/>
                    <a:pt x="68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69" name="Google Shape;5769;p44"/>
            <p:cNvSpPr/>
            <p:nvPr/>
          </p:nvSpPr>
          <p:spPr>
            <a:xfrm>
              <a:off x="4824100" y="3395575"/>
              <a:ext cx="40200" cy="30800"/>
            </a:xfrm>
            <a:custGeom>
              <a:avLst/>
              <a:gdLst/>
              <a:ahLst/>
              <a:cxnLst/>
              <a:rect l="l" t="t" r="r" b="b"/>
              <a:pathLst>
                <a:path w="1608" h="1232" extrusionOk="0">
                  <a:moveTo>
                    <a:pt x="809" y="0"/>
                  </a:moveTo>
                  <a:cubicBezTo>
                    <a:pt x="613" y="0"/>
                    <a:pt x="421" y="92"/>
                    <a:pt x="302" y="266"/>
                  </a:cubicBezTo>
                  <a:cubicBezTo>
                    <a:pt x="1" y="676"/>
                    <a:pt x="317" y="1232"/>
                    <a:pt x="801" y="1232"/>
                  </a:cubicBezTo>
                  <a:cubicBezTo>
                    <a:pt x="836" y="1232"/>
                    <a:pt x="872" y="1229"/>
                    <a:pt x="909" y="1223"/>
                  </a:cubicBezTo>
                  <a:cubicBezTo>
                    <a:pt x="1452" y="1132"/>
                    <a:pt x="1607" y="434"/>
                    <a:pt x="1168" y="111"/>
                  </a:cubicBezTo>
                  <a:cubicBezTo>
                    <a:pt x="1058" y="36"/>
                    <a:pt x="933" y="0"/>
                    <a:pt x="80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70" name="Google Shape;5770;p44"/>
            <p:cNvSpPr/>
            <p:nvPr/>
          </p:nvSpPr>
          <p:spPr>
            <a:xfrm>
              <a:off x="4861900" y="3342650"/>
              <a:ext cx="40200" cy="31075"/>
            </a:xfrm>
            <a:custGeom>
              <a:avLst/>
              <a:gdLst/>
              <a:ahLst/>
              <a:cxnLst/>
              <a:rect l="l" t="t" r="r" b="b"/>
              <a:pathLst>
                <a:path w="1608" h="1243" extrusionOk="0">
                  <a:moveTo>
                    <a:pt x="797" y="1"/>
                  </a:moveTo>
                  <a:cubicBezTo>
                    <a:pt x="607" y="1"/>
                    <a:pt x="419" y="92"/>
                    <a:pt x="302" y="264"/>
                  </a:cubicBezTo>
                  <a:cubicBezTo>
                    <a:pt x="1" y="686"/>
                    <a:pt x="317" y="1242"/>
                    <a:pt x="801" y="1242"/>
                  </a:cubicBezTo>
                  <a:cubicBezTo>
                    <a:pt x="837" y="1242"/>
                    <a:pt x="873" y="1239"/>
                    <a:pt x="909" y="1233"/>
                  </a:cubicBezTo>
                  <a:cubicBezTo>
                    <a:pt x="1452" y="1143"/>
                    <a:pt x="1607" y="432"/>
                    <a:pt x="1155" y="122"/>
                  </a:cubicBezTo>
                  <a:cubicBezTo>
                    <a:pt x="1047" y="40"/>
                    <a:pt x="922" y="1"/>
                    <a:pt x="79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71" name="Google Shape;5771;p44"/>
            <p:cNvSpPr/>
            <p:nvPr/>
          </p:nvSpPr>
          <p:spPr>
            <a:xfrm>
              <a:off x="4902075" y="3289725"/>
              <a:ext cx="34600" cy="31000"/>
            </a:xfrm>
            <a:custGeom>
              <a:avLst/>
              <a:gdLst/>
              <a:ahLst/>
              <a:cxnLst/>
              <a:rect l="l" t="t" r="r" b="b"/>
              <a:pathLst>
                <a:path w="1384" h="1240" extrusionOk="0">
                  <a:moveTo>
                    <a:pt x="695" y="1"/>
                  </a:moveTo>
                  <a:cubicBezTo>
                    <a:pt x="513" y="1"/>
                    <a:pt x="330" y="82"/>
                    <a:pt x="207" y="261"/>
                  </a:cubicBezTo>
                  <a:cubicBezTo>
                    <a:pt x="0" y="546"/>
                    <a:pt x="65" y="933"/>
                    <a:pt x="349" y="1127"/>
                  </a:cubicBezTo>
                  <a:cubicBezTo>
                    <a:pt x="459" y="1205"/>
                    <a:pt x="580" y="1240"/>
                    <a:pt x="698" y="1240"/>
                  </a:cubicBezTo>
                  <a:cubicBezTo>
                    <a:pt x="1053" y="1240"/>
                    <a:pt x="1383" y="927"/>
                    <a:pt x="1306" y="520"/>
                  </a:cubicBezTo>
                  <a:cubicBezTo>
                    <a:pt x="1251" y="192"/>
                    <a:pt x="974" y="1"/>
                    <a:pt x="69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72" name="Google Shape;5772;p44"/>
            <p:cNvSpPr/>
            <p:nvPr/>
          </p:nvSpPr>
          <p:spPr>
            <a:xfrm>
              <a:off x="4944075" y="3260050"/>
              <a:ext cx="17475" cy="7700"/>
            </a:xfrm>
            <a:custGeom>
              <a:avLst/>
              <a:gdLst/>
              <a:ahLst/>
              <a:cxnLst/>
              <a:rect l="l" t="t" r="r" b="b"/>
              <a:pathLst>
                <a:path w="699" h="308" extrusionOk="0">
                  <a:moveTo>
                    <a:pt x="0" y="1"/>
                  </a:moveTo>
                  <a:lnTo>
                    <a:pt x="0" y="1"/>
                  </a:lnTo>
                  <a:cubicBezTo>
                    <a:pt x="39" y="78"/>
                    <a:pt x="104" y="143"/>
                    <a:pt x="168" y="195"/>
                  </a:cubicBezTo>
                  <a:cubicBezTo>
                    <a:pt x="277" y="267"/>
                    <a:pt x="405" y="308"/>
                    <a:pt x="534" y="308"/>
                  </a:cubicBezTo>
                  <a:cubicBezTo>
                    <a:pt x="589" y="308"/>
                    <a:pt x="644" y="301"/>
                    <a:pt x="698" y="285"/>
                  </a:cubicBezTo>
                  <a:cubicBezTo>
                    <a:pt x="466" y="169"/>
                    <a:pt x="233" y="78"/>
                    <a:pt x="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73" name="Google Shape;5773;p44"/>
            <p:cNvSpPr/>
            <p:nvPr/>
          </p:nvSpPr>
          <p:spPr>
            <a:xfrm>
              <a:off x="4416775" y="3222575"/>
              <a:ext cx="557700" cy="639775"/>
            </a:xfrm>
            <a:custGeom>
              <a:avLst/>
              <a:gdLst/>
              <a:ahLst/>
              <a:cxnLst/>
              <a:rect l="l" t="t" r="r" b="b"/>
              <a:pathLst>
                <a:path w="22308" h="25591" extrusionOk="0">
                  <a:moveTo>
                    <a:pt x="14909" y="580"/>
                  </a:moveTo>
                  <a:cubicBezTo>
                    <a:pt x="15191" y="580"/>
                    <a:pt x="15467" y="771"/>
                    <a:pt x="15522" y="1099"/>
                  </a:cubicBezTo>
                  <a:cubicBezTo>
                    <a:pt x="15590" y="1506"/>
                    <a:pt x="15265" y="1819"/>
                    <a:pt x="14908" y="1819"/>
                  </a:cubicBezTo>
                  <a:cubicBezTo>
                    <a:pt x="14789" y="1819"/>
                    <a:pt x="14666" y="1784"/>
                    <a:pt x="14553" y="1707"/>
                  </a:cubicBezTo>
                  <a:cubicBezTo>
                    <a:pt x="14281" y="1500"/>
                    <a:pt x="14217" y="1112"/>
                    <a:pt x="14411" y="841"/>
                  </a:cubicBezTo>
                  <a:cubicBezTo>
                    <a:pt x="14538" y="662"/>
                    <a:pt x="14725" y="580"/>
                    <a:pt x="14909" y="580"/>
                  </a:cubicBezTo>
                  <a:close/>
                  <a:moveTo>
                    <a:pt x="20107" y="2687"/>
                  </a:moveTo>
                  <a:cubicBezTo>
                    <a:pt x="20386" y="2687"/>
                    <a:pt x="20663" y="2878"/>
                    <a:pt x="20718" y="3206"/>
                  </a:cubicBezTo>
                  <a:cubicBezTo>
                    <a:pt x="20795" y="3613"/>
                    <a:pt x="20465" y="3926"/>
                    <a:pt x="20110" y="3926"/>
                  </a:cubicBezTo>
                  <a:cubicBezTo>
                    <a:pt x="19992" y="3926"/>
                    <a:pt x="19871" y="3891"/>
                    <a:pt x="19761" y="3813"/>
                  </a:cubicBezTo>
                  <a:cubicBezTo>
                    <a:pt x="19477" y="3606"/>
                    <a:pt x="19412" y="3232"/>
                    <a:pt x="19606" y="2947"/>
                  </a:cubicBezTo>
                  <a:lnTo>
                    <a:pt x="19619" y="2947"/>
                  </a:lnTo>
                  <a:cubicBezTo>
                    <a:pt x="19742" y="2768"/>
                    <a:pt x="19925" y="2687"/>
                    <a:pt x="20107" y="2687"/>
                  </a:cubicBezTo>
                  <a:close/>
                  <a:moveTo>
                    <a:pt x="15647" y="2693"/>
                  </a:moveTo>
                  <a:cubicBezTo>
                    <a:pt x="15771" y="2693"/>
                    <a:pt x="15894" y="2730"/>
                    <a:pt x="16000" y="2805"/>
                  </a:cubicBezTo>
                  <a:cubicBezTo>
                    <a:pt x="16440" y="3128"/>
                    <a:pt x="16285" y="3826"/>
                    <a:pt x="15742" y="3917"/>
                  </a:cubicBezTo>
                  <a:cubicBezTo>
                    <a:pt x="15705" y="3923"/>
                    <a:pt x="15669" y="3926"/>
                    <a:pt x="15634" y="3926"/>
                  </a:cubicBezTo>
                  <a:cubicBezTo>
                    <a:pt x="15151" y="3926"/>
                    <a:pt x="14845" y="3369"/>
                    <a:pt x="15134" y="2947"/>
                  </a:cubicBezTo>
                  <a:cubicBezTo>
                    <a:pt x="15260" y="2782"/>
                    <a:pt x="15454" y="2693"/>
                    <a:pt x="15647" y="2693"/>
                  </a:cubicBezTo>
                  <a:close/>
                  <a:moveTo>
                    <a:pt x="13400" y="2699"/>
                  </a:moveTo>
                  <a:cubicBezTo>
                    <a:pt x="13680" y="2699"/>
                    <a:pt x="13955" y="2887"/>
                    <a:pt x="14010" y="3206"/>
                  </a:cubicBezTo>
                  <a:cubicBezTo>
                    <a:pt x="14078" y="3612"/>
                    <a:pt x="13755" y="3931"/>
                    <a:pt x="13404" y="3931"/>
                  </a:cubicBezTo>
                  <a:cubicBezTo>
                    <a:pt x="13286" y="3931"/>
                    <a:pt x="13164" y="3895"/>
                    <a:pt x="13054" y="3813"/>
                  </a:cubicBezTo>
                  <a:cubicBezTo>
                    <a:pt x="12769" y="3619"/>
                    <a:pt x="12705" y="3232"/>
                    <a:pt x="12911" y="2960"/>
                  </a:cubicBezTo>
                  <a:lnTo>
                    <a:pt x="12898" y="2960"/>
                  </a:lnTo>
                  <a:cubicBezTo>
                    <a:pt x="13027" y="2780"/>
                    <a:pt x="13215" y="2699"/>
                    <a:pt x="13400" y="2699"/>
                  </a:cubicBezTo>
                  <a:close/>
                  <a:moveTo>
                    <a:pt x="17871" y="2692"/>
                  </a:moveTo>
                  <a:cubicBezTo>
                    <a:pt x="18152" y="2692"/>
                    <a:pt x="18427" y="2878"/>
                    <a:pt x="18482" y="3206"/>
                  </a:cubicBezTo>
                  <a:cubicBezTo>
                    <a:pt x="18549" y="3612"/>
                    <a:pt x="18227" y="3931"/>
                    <a:pt x="17870" y="3931"/>
                  </a:cubicBezTo>
                  <a:cubicBezTo>
                    <a:pt x="17750" y="3931"/>
                    <a:pt x="17626" y="3895"/>
                    <a:pt x="17512" y="3813"/>
                  </a:cubicBezTo>
                  <a:cubicBezTo>
                    <a:pt x="17241" y="3606"/>
                    <a:pt x="17176" y="3232"/>
                    <a:pt x="17383" y="2947"/>
                  </a:cubicBezTo>
                  <a:lnTo>
                    <a:pt x="17370" y="2947"/>
                  </a:lnTo>
                  <a:cubicBezTo>
                    <a:pt x="17498" y="2773"/>
                    <a:pt x="17686" y="2692"/>
                    <a:pt x="17871" y="2692"/>
                  </a:cubicBezTo>
                  <a:close/>
                  <a:moveTo>
                    <a:pt x="14136" y="4813"/>
                  </a:moveTo>
                  <a:cubicBezTo>
                    <a:pt x="14259" y="4813"/>
                    <a:pt x="14382" y="4849"/>
                    <a:pt x="14488" y="4925"/>
                  </a:cubicBezTo>
                  <a:cubicBezTo>
                    <a:pt x="14940" y="5248"/>
                    <a:pt x="14772" y="5946"/>
                    <a:pt x="14230" y="6036"/>
                  </a:cubicBezTo>
                  <a:cubicBezTo>
                    <a:pt x="14193" y="6042"/>
                    <a:pt x="14157" y="6045"/>
                    <a:pt x="14122" y="6045"/>
                  </a:cubicBezTo>
                  <a:cubicBezTo>
                    <a:pt x="13639" y="6045"/>
                    <a:pt x="13334" y="5489"/>
                    <a:pt x="13635" y="5067"/>
                  </a:cubicBezTo>
                  <a:cubicBezTo>
                    <a:pt x="13753" y="4901"/>
                    <a:pt x="13944" y="4813"/>
                    <a:pt x="14136" y="4813"/>
                  </a:cubicBezTo>
                  <a:close/>
                  <a:moveTo>
                    <a:pt x="16369" y="4804"/>
                  </a:moveTo>
                  <a:cubicBezTo>
                    <a:pt x="16496" y="4804"/>
                    <a:pt x="16624" y="4843"/>
                    <a:pt x="16737" y="4925"/>
                  </a:cubicBezTo>
                  <a:lnTo>
                    <a:pt x="16724" y="4925"/>
                  </a:lnTo>
                  <a:cubicBezTo>
                    <a:pt x="17176" y="5248"/>
                    <a:pt x="17008" y="5946"/>
                    <a:pt x="16466" y="6036"/>
                  </a:cubicBezTo>
                  <a:cubicBezTo>
                    <a:pt x="16429" y="6042"/>
                    <a:pt x="16393" y="6045"/>
                    <a:pt x="16358" y="6045"/>
                  </a:cubicBezTo>
                  <a:cubicBezTo>
                    <a:pt x="15875" y="6045"/>
                    <a:pt x="15570" y="5489"/>
                    <a:pt x="15871" y="5067"/>
                  </a:cubicBezTo>
                  <a:cubicBezTo>
                    <a:pt x="15988" y="4895"/>
                    <a:pt x="16176" y="4804"/>
                    <a:pt x="16369" y="4804"/>
                  </a:cubicBezTo>
                  <a:close/>
                  <a:moveTo>
                    <a:pt x="18601" y="4804"/>
                  </a:moveTo>
                  <a:cubicBezTo>
                    <a:pt x="18727" y="4804"/>
                    <a:pt x="18852" y="4843"/>
                    <a:pt x="18960" y="4925"/>
                  </a:cubicBezTo>
                  <a:cubicBezTo>
                    <a:pt x="19412" y="5235"/>
                    <a:pt x="19244" y="5946"/>
                    <a:pt x="18701" y="6036"/>
                  </a:cubicBezTo>
                  <a:cubicBezTo>
                    <a:pt x="18665" y="6042"/>
                    <a:pt x="18629" y="6045"/>
                    <a:pt x="18594" y="6045"/>
                  </a:cubicBezTo>
                  <a:cubicBezTo>
                    <a:pt x="18111" y="6045"/>
                    <a:pt x="17805" y="5489"/>
                    <a:pt x="18094" y="5067"/>
                  </a:cubicBezTo>
                  <a:cubicBezTo>
                    <a:pt x="18219" y="4895"/>
                    <a:pt x="18410" y="4804"/>
                    <a:pt x="18601" y="4804"/>
                  </a:cubicBezTo>
                  <a:close/>
                  <a:moveTo>
                    <a:pt x="11894" y="4812"/>
                  </a:moveTo>
                  <a:cubicBezTo>
                    <a:pt x="12176" y="4812"/>
                    <a:pt x="12456" y="4998"/>
                    <a:pt x="12511" y="5325"/>
                  </a:cubicBezTo>
                  <a:cubicBezTo>
                    <a:pt x="12578" y="5731"/>
                    <a:pt x="12248" y="6051"/>
                    <a:pt x="11894" y="6051"/>
                  </a:cubicBezTo>
                  <a:cubicBezTo>
                    <a:pt x="11775" y="6051"/>
                    <a:pt x="11652" y="6014"/>
                    <a:pt x="11541" y="5933"/>
                  </a:cubicBezTo>
                  <a:cubicBezTo>
                    <a:pt x="11257" y="5739"/>
                    <a:pt x="11193" y="5351"/>
                    <a:pt x="11399" y="5067"/>
                  </a:cubicBezTo>
                  <a:cubicBezTo>
                    <a:pt x="11522" y="4892"/>
                    <a:pt x="11709" y="4812"/>
                    <a:pt x="11894" y="4812"/>
                  </a:cubicBezTo>
                  <a:close/>
                  <a:moveTo>
                    <a:pt x="17102" y="6920"/>
                  </a:moveTo>
                  <a:cubicBezTo>
                    <a:pt x="17226" y="6920"/>
                    <a:pt x="17351" y="6956"/>
                    <a:pt x="17461" y="7031"/>
                  </a:cubicBezTo>
                  <a:lnTo>
                    <a:pt x="17448" y="7031"/>
                  </a:lnTo>
                  <a:cubicBezTo>
                    <a:pt x="17900" y="7354"/>
                    <a:pt x="17745" y="8052"/>
                    <a:pt x="17202" y="8143"/>
                  </a:cubicBezTo>
                  <a:cubicBezTo>
                    <a:pt x="17165" y="8149"/>
                    <a:pt x="17129" y="8152"/>
                    <a:pt x="17094" y="8152"/>
                  </a:cubicBezTo>
                  <a:cubicBezTo>
                    <a:pt x="16610" y="8152"/>
                    <a:pt x="16294" y="7596"/>
                    <a:pt x="16595" y="7186"/>
                  </a:cubicBezTo>
                  <a:cubicBezTo>
                    <a:pt x="16714" y="7012"/>
                    <a:pt x="16906" y="6920"/>
                    <a:pt x="17102" y="6920"/>
                  </a:cubicBezTo>
                  <a:close/>
                  <a:moveTo>
                    <a:pt x="14867" y="6932"/>
                  </a:moveTo>
                  <a:cubicBezTo>
                    <a:pt x="15352" y="6932"/>
                    <a:pt x="15668" y="7488"/>
                    <a:pt x="15367" y="7910"/>
                  </a:cubicBezTo>
                  <a:cubicBezTo>
                    <a:pt x="15251" y="8073"/>
                    <a:pt x="15065" y="8161"/>
                    <a:pt x="14873" y="8161"/>
                  </a:cubicBezTo>
                  <a:cubicBezTo>
                    <a:pt x="14745" y="8161"/>
                    <a:pt x="14615" y="8122"/>
                    <a:pt x="14501" y="8039"/>
                  </a:cubicBezTo>
                  <a:lnTo>
                    <a:pt x="14501" y="8052"/>
                  </a:lnTo>
                  <a:cubicBezTo>
                    <a:pt x="14062" y="7729"/>
                    <a:pt x="14217" y="7031"/>
                    <a:pt x="14760" y="6941"/>
                  </a:cubicBezTo>
                  <a:cubicBezTo>
                    <a:pt x="14796" y="6935"/>
                    <a:pt x="14832" y="6932"/>
                    <a:pt x="14867" y="6932"/>
                  </a:cubicBezTo>
                  <a:close/>
                  <a:moveTo>
                    <a:pt x="10388" y="6931"/>
                  </a:moveTo>
                  <a:cubicBezTo>
                    <a:pt x="10669" y="6931"/>
                    <a:pt x="10944" y="7118"/>
                    <a:pt x="10999" y="7445"/>
                  </a:cubicBezTo>
                  <a:cubicBezTo>
                    <a:pt x="11066" y="7852"/>
                    <a:pt x="10742" y="8165"/>
                    <a:pt x="10384" y="8165"/>
                  </a:cubicBezTo>
                  <a:cubicBezTo>
                    <a:pt x="10265" y="8165"/>
                    <a:pt x="10142" y="8130"/>
                    <a:pt x="10029" y="8052"/>
                  </a:cubicBezTo>
                  <a:cubicBezTo>
                    <a:pt x="9758" y="7846"/>
                    <a:pt x="9693" y="7458"/>
                    <a:pt x="9887" y="7186"/>
                  </a:cubicBezTo>
                  <a:cubicBezTo>
                    <a:pt x="10015" y="7012"/>
                    <a:pt x="10203" y="6931"/>
                    <a:pt x="10388" y="6931"/>
                  </a:cubicBezTo>
                  <a:close/>
                  <a:moveTo>
                    <a:pt x="12627" y="6932"/>
                  </a:moveTo>
                  <a:cubicBezTo>
                    <a:pt x="12751" y="6932"/>
                    <a:pt x="12878" y="6969"/>
                    <a:pt x="12989" y="7044"/>
                  </a:cubicBezTo>
                  <a:cubicBezTo>
                    <a:pt x="13428" y="7354"/>
                    <a:pt x="13273" y="8065"/>
                    <a:pt x="12730" y="8156"/>
                  </a:cubicBezTo>
                  <a:cubicBezTo>
                    <a:pt x="12694" y="8162"/>
                    <a:pt x="12658" y="8165"/>
                    <a:pt x="12623" y="8165"/>
                  </a:cubicBezTo>
                  <a:cubicBezTo>
                    <a:pt x="12138" y="8165"/>
                    <a:pt x="11822" y="7608"/>
                    <a:pt x="12123" y="7186"/>
                  </a:cubicBezTo>
                  <a:cubicBezTo>
                    <a:pt x="12241" y="7021"/>
                    <a:pt x="12432" y="6932"/>
                    <a:pt x="12627" y="6932"/>
                  </a:cubicBezTo>
                  <a:close/>
                  <a:moveTo>
                    <a:pt x="15584" y="9044"/>
                  </a:moveTo>
                  <a:cubicBezTo>
                    <a:pt x="15706" y="9044"/>
                    <a:pt x="15833" y="9081"/>
                    <a:pt x="15949" y="9164"/>
                  </a:cubicBezTo>
                  <a:cubicBezTo>
                    <a:pt x="16220" y="9358"/>
                    <a:pt x="16285" y="9732"/>
                    <a:pt x="16091" y="10017"/>
                  </a:cubicBezTo>
                  <a:cubicBezTo>
                    <a:pt x="15968" y="10196"/>
                    <a:pt x="15783" y="10278"/>
                    <a:pt x="15598" y="10278"/>
                  </a:cubicBezTo>
                  <a:cubicBezTo>
                    <a:pt x="15315" y="10278"/>
                    <a:pt x="15034" y="10086"/>
                    <a:pt x="14979" y="9758"/>
                  </a:cubicBezTo>
                  <a:cubicBezTo>
                    <a:pt x="14912" y="9355"/>
                    <a:pt x="15231" y="9044"/>
                    <a:pt x="15584" y="9044"/>
                  </a:cubicBezTo>
                  <a:close/>
                  <a:moveTo>
                    <a:pt x="8874" y="9045"/>
                  </a:moveTo>
                  <a:cubicBezTo>
                    <a:pt x="9155" y="9045"/>
                    <a:pt x="9432" y="9236"/>
                    <a:pt x="9487" y="9564"/>
                  </a:cubicBezTo>
                  <a:cubicBezTo>
                    <a:pt x="9554" y="9968"/>
                    <a:pt x="9235" y="10279"/>
                    <a:pt x="8881" y="10279"/>
                  </a:cubicBezTo>
                  <a:cubicBezTo>
                    <a:pt x="8759" y="10279"/>
                    <a:pt x="8633" y="10242"/>
                    <a:pt x="8517" y="10159"/>
                  </a:cubicBezTo>
                  <a:cubicBezTo>
                    <a:pt x="8246" y="9965"/>
                    <a:pt x="8181" y="9577"/>
                    <a:pt x="8388" y="9306"/>
                  </a:cubicBezTo>
                  <a:lnTo>
                    <a:pt x="8375" y="9306"/>
                  </a:lnTo>
                  <a:cubicBezTo>
                    <a:pt x="8503" y="9127"/>
                    <a:pt x="8689" y="9045"/>
                    <a:pt x="8874" y="9045"/>
                  </a:cubicBezTo>
                  <a:close/>
                  <a:moveTo>
                    <a:pt x="13353" y="9039"/>
                  </a:moveTo>
                  <a:cubicBezTo>
                    <a:pt x="13839" y="9039"/>
                    <a:pt x="14157" y="9607"/>
                    <a:pt x="13855" y="10017"/>
                  </a:cubicBezTo>
                  <a:cubicBezTo>
                    <a:pt x="13736" y="10191"/>
                    <a:pt x="13544" y="10283"/>
                    <a:pt x="13350" y="10283"/>
                  </a:cubicBezTo>
                  <a:cubicBezTo>
                    <a:pt x="13229" y="10283"/>
                    <a:pt x="13107" y="10247"/>
                    <a:pt x="13002" y="10172"/>
                  </a:cubicBezTo>
                  <a:cubicBezTo>
                    <a:pt x="12550" y="9849"/>
                    <a:pt x="12705" y="9151"/>
                    <a:pt x="13247" y="9047"/>
                  </a:cubicBezTo>
                  <a:cubicBezTo>
                    <a:pt x="13283" y="9041"/>
                    <a:pt x="13319" y="9039"/>
                    <a:pt x="13353" y="9039"/>
                  </a:cubicBezTo>
                  <a:close/>
                  <a:moveTo>
                    <a:pt x="11118" y="9043"/>
                  </a:moveTo>
                  <a:cubicBezTo>
                    <a:pt x="11244" y="9043"/>
                    <a:pt x="11369" y="9082"/>
                    <a:pt x="11477" y="9164"/>
                  </a:cubicBezTo>
                  <a:cubicBezTo>
                    <a:pt x="11916" y="9474"/>
                    <a:pt x="11761" y="10185"/>
                    <a:pt x="11218" y="10275"/>
                  </a:cubicBezTo>
                  <a:cubicBezTo>
                    <a:pt x="11182" y="10281"/>
                    <a:pt x="11147" y="10284"/>
                    <a:pt x="11112" y="10284"/>
                  </a:cubicBezTo>
                  <a:cubicBezTo>
                    <a:pt x="10627" y="10284"/>
                    <a:pt x="10309" y="9716"/>
                    <a:pt x="10611" y="9306"/>
                  </a:cubicBezTo>
                  <a:cubicBezTo>
                    <a:pt x="10736" y="9134"/>
                    <a:pt x="10927" y="9043"/>
                    <a:pt x="11118" y="9043"/>
                  </a:cubicBezTo>
                  <a:close/>
                  <a:moveTo>
                    <a:pt x="11843" y="11158"/>
                  </a:moveTo>
                  <a:cubicBezTo>
                    <a:pt x="12327" y="11158"/>
                    <a:pt x="12644" y="11715"/>
                    <a:pt x="12343" y="12136"/>
                  </a:cubicBezTo>
                  <a:cubicBezTo>
                    <a:pt x="12225" y="12302"/>
                    <a:pt x="12034" y="12390"/>
                    <a:pt x="11842" y="12390"/>
                  </a:cubicBezTo>
                  <a:cubicBezTo>
                    <a:pt x="11719" y="12390"/>
                    <a:pt x="11596" y="12354"/>
                    <a:pt x="11490" y="12278"/>
                  </a:cubicBezTo>
                  <a:lnTo>
                    <a:pt x="11477" y="12278"/>
                  </a:lnTo>
                  <a:cubicBezTo>
                    <a:pt x="11037" y="11955"/>
                    <a:pt x="11193" y="11257"/>
                    <a:pt x="11735" y="11167"/>
                  </a:cubicBezTo>
                  <a:cubicBezTo>
                    <a:pt x="11772" y="11161"/>
                    <a:pt x="11808" y="11158"/>
                    <a:pt x="11843" y="11158"/>
                  </a:cubicBezTo>
                  <a:close/>
                  <a:moveTo>
                    <a:pt x="14089" y="11158"/>
                  </a:moveTo>
                  <a:cubicBezTo>
                    <a:pt x="14206" y="11158"/>
                    <a:pt x="14327" y="11193"/>
                    <a:pt x="14436" y="11270"/>
                  </a:cubicBezTo>
                  <a:cubicBezTo>
                    <a:pt x="14721" y="11477"/>
                    <a:pt x="14785" y="11852"/>
                    <a:pt x="14592" y="12136"/>
                  </a:cubicBezTo>
                  <a:lnTo>
                    <a:pt x="14579" y="12136"/>
                  </a:lnTo>
                  <a:cubicBezTo>
                    <a:pt x="14455" y="12311"/>
                    <a:pt x="14271" y="12391"/>
                    <a:pt x="14088" y="12391"/>
                  </a:cubicBezTo>
                  <a:cubicBezTo>
                    <a:pt x="13810" y="12391"/>
                    <a:pt x="13535" y="12205"/>
                    <a:pt x="13480" y="11878"/>
                  </a:cubicBezTo>
                  <a:cubicBezTo>
                    <a:pt x="13412" y="11471"/>
                    <a:pt x="13737" y="11158"/>
                    <a:pt x="14089" y="11158"/>
                  </a:cubicBezTo>
                  <a:close/>
                  <a:moveTo>
                    <a:pt x="9612" y="11158"/>
                  </a:moveTo>
                  <a:cubicBezTo>
                    <a:pt x="9735" y="11158"/>
                    <a:pt x="9859" y="11195"/>
                    <a:pt x="9965" y="11270"/>
                  </a:cubicBezTo>
                  <a:cubicBezTo>
                    <a:pt x="10417" y="11593"/>
                    <a:pt x="10262" y="12291"/>
                    <a:pt x="9706" y="12395"/>
                  </a:cubicBezTo>
                  <a:cubicBezTo>
                    <a:pt x="9670" y="12401"/>
                    <a:pt x="9635" y="12404"/>
                    <a:pt x="9601" y="12404"/>
                  </a:cubicBezTo>
                  <a:cubicBezTo>
                    <a:pt x="9117" y="12404"/>
                    <a:pt x="8810" y="11835"/>
                    <a:pt x="9112" y="11413"/>
                  </a:cubicBezTo>
                  <a:cubicBezTo>
                    <a:pt x="9230" y="11247"/>
                    <a:pt x="9420" y="11158"/>
                    <a:pt x="9612" y="11158"/>
                  </a:cubicBezTo>
                  <a:close/>
                  <a:moveTo>
                    <a:pt x="7369" y="11165"/>
                  </a:moveTo>
                  <a:cubicBezTo>
                    <a:pt x="7651" y="11165"/>
                    <a:pt x="7933" y="11356"/>
                    <a:pt x="7987" y="11684"/>
                  </a:cubicBezTo>
                  <a:cubicBezTo>
                    <a:pt x="8055" y="12091"/>
                    <a:pt x="7730" y="12404"/>
                    <a:pt x="7373" y="12404"/>
                  </a:cubicBezTo>
                  <a:cubicBezTo>
                    <a:pt x="7254" y="12404"/>
                    <a:pt x="7131" y="12369"/>
                    <a:pt x="7018" y="12291"/>
                  </a:cubicBezTo>
                  <a:cubicBezTo>
                    <a:pt x="6734" y="12085"/>
                    <a:pt x="6669" y="11697"/>
                    <a:pt x="6876" y="11425"/>
                  </a:cubicBezTo>
                  <a:cubicBezTo>
                    <a:pt x="6999" y="11247"/>
                    <a:pt x="7184" y="11165"/>
                    <a:pt x="7369" y="11165"/>
                  </a:cubicBezTo>
                  <a:close/>
                  <a:moveTo>
                    <a:pt x="10340" y="13265"/>
                  </a:moveTo>
                  <a:cubicBezTo>
                    <a:pt x="10814" y="13265"/>
                    <a:pt x="11132" y="13833"/>
                    <a:pt x="10831" y="14243"/>
                  </a:cubicBezTo>
                  <a:cubicBezTo>
                    <a:pt x="10710" y="14411"/>
                    <a:pt x="10521" y="14500"/>
                    <a:pt x="10326" y="14500"/>
                  </a:cubicBezTo>
                  <a:cubicBezTo>
                    <a:pt x="10207" y="14500"/>
                    <a:pt x="10086" y="14467"/>
                    <a:pt x="9978" y="14398"/>
                  </a:cubicBezTo>
                  <a:cubicBezTo>
                    <a:pt x="9525" y="14075"/>
                    <a:pt x="9693" y="13377"/>
                    <a:pt x="10236" y="13274"/>
                  </a:cubicBezTo>
                  <a:cubicBezTo>
                    <a:pt x="10271" y="13268"/>
                    <a:pt x="10306" y="13265"/>
                    <a:pt x="10340" y="13265"/>
                  </a:cubicBezTo>
                  <a:close/>
                  <a:moveTo>
                    <a:pt x="12566" y="13270"/>
                  </a:moveTo>
                  <a:cubicBezTo>
                    <a:pt x="12687" y="13270"/>
                    <a:pt x="12812" y="13307"/>
                    <a:pt x="12924" y="13390"/>
                  </a:cubicBezTo>
                  <a:cubicBezTo>
                    <a:pt x="13209" y="13584"/>
                    <a:pt x="13273" y="13971"/>
                    <a:pt x="13079" y="14243"/>
                  </a:cubicBezTo>
                  <a:lnTo>
                    <a:pt x="13066" y="14243"/>
                  </a:lnTo>
                  <a:cubicBezTo>
                    <a:pt x="12939" y="14422"/>
                    <a:pt x="12752" y="14504"/>
                    <a:pt x="12568" y="14504"/>
                  </a:cubicBezTo>
                  <a:cubicBezTo>
                    <a:pt x="12286" y="14504"/>
                    <a:pt x="12010" y="14313"/>
                    <a:pt x="11955" y="13984"/>
                  </a:cubicBezTo>
                  <a:cubicBezTo>
                    <a:pt x="11888" y="13581"/>
                    <a:pt x="12213" y="13270"/>
                    <a:pt x="12566" y="13270"/>
                  </a:cubicBezTo>
                  <a:close/>
                  <a:moveTo>
                    <a:pt x="8098" y="13282"/>
                  </a:moveTo>
                  <a:cubicBezTo>
                    <a:pt x="8224" y="13282"/>
                    <a:pt x="8353" y="13321"/>
                    <a:pt x="8466" y="13403"/>
                  </a:cubicBezTo>
                  <a:cubicBezTo>
                    <a:pt x="8905" y="13713"/>
                    <a:pt x="8750" y="14411"/>
                    <a:pt x="8207" y="14501"/>
                  </a:cubicBezTo>
                  <a:cubicBezTo>
                    <a:pt x="8170" y="14508"/>
                    <a:pt x="8134" y="14510"/>
                    <a:pt x="8099" y="14510"/>
                  </a:cubicBezTo>
                  <a:cubicBezTo>
                    <a:pt x="7615" y="14510"/>
                    <a:pt x="7298" y="13955"/>
                    <a:pt x="7600" y="13545"/>
                  </a:cubicBezTo>
                  <a:cubicBezTo>
                    <a:pt x="7717" y="13373"/>
                    <a:pt x="7905" y="13282"/>
                    <a:pt x="8098" y="13282"/>
                  </a:cubicBezTo>
                  <a:close/>
                  <a:moveTo>
                    <a:pt x="5862" y="13284"/>
                  </a:moveTo>
                  <a:cubicBezTo>
                    <a:pt x="6144" y="13284"/>
                    <a:pt x="6421" y="13475"/>
                    <a:pt x="6475" y="13803"/>
                  </a:cubicBezTo>
                  <a:cubicBezTo>
                    <a:pt x="6543" y="14207"/>
                    <a:pt x="6224" y="14518"/>
                    <a:pt x="5870" y="14518"/>
                  </a:cubicBezTo>
                  <a:cubicBezTo>
                    <a:pt x="5748" y="14518"/>
                    <a:pt x="5622" y="14481"/>
                    <a:pt x="5506" y="14398"/>
                  </a:cubicBezTo>
                  <a:cubicBezTo>
                    <a:pt x="5222" y="14204"/>
                    <a:pt x="5157" y="13816"/>
                    <a:pt x="5364" y="13532"/>
                  </a:cubicBezTo>
                  <a:lnTo>
                    <a:pt x="5364" y="13532"/>
                  </a:lnTo>
                  <a:lnTo>
                    <a:pt x="5364" y="13545"/>
                  </a:lnTo>
                  <a:cubicBezTo>
                    <a:pt x="5492" y="13366"/>
                    <a:pt x="5678" y="13284"/>
                    <a:pt x="5862" y="13284"/>
                  </a:cubicBezTo>
                  <a:close/>
                  <a:moveTo>
                    <a:pt x="8832" y="15384"/>
                  </a:moveTo>
                  <a:cubicBezTo>
                    <a:pt x="9314" y="15384"/>
                    <a:pt x="9621" y="15941"/>
                    <a:pt x="9331" y="16362"/>
                  </a:cubicBezTo>
                  <a:cubicBezTo>
                    <a:pt x="9213" y="16528"/>
                    <a:pt x="9023" y="16617"/>
                    <a:pt x="8831" y="16617"/>
                  </a:cubicBezTo>
                  <a:cubicBezTo>
                    <a:pt x="8708" y="16617"/>
                    <a:pt x="8584" y="16580"/>
                    <a:pt x="8478" y="16505"/>
                  </a:cubicBezTo>
                  <a:lnTo>
                    <a:pt x="8466" y="16505"/>
                  </a:lnTo>
                  <a:cubicBezTo>
                    <a:pt x="8026" y="16182"/>
                    <a:pt x="8181" y="15484"/>
                    <a:pt x="8724" y="15393"/>
                  </a:cubicBezTo>
                  <a:cubicBezTo>
                    <a:pt x="8761" y="15387"/>
                    <a:pt x="8797" y="15384"/>
                    <a:pt x="8832" y="15384"/>
                  </a:cubicBezTo>
                  <a:close/>
                  <a:moveTo>
                    <a:pt x="11062" y="15379"/>
                  </a:moveTo>
                  <a:cubicBezTo>
                    <a:pt x="11180" y="15379"/>
                    <a:pt x="11301" y="15415"/>
                    <a:pt x="11412" y="15497"/>
                  </a:cubicBezTo>
                  <a:cubicBezTo>
                    <a:pt x="11697" y="15690"/>
                    <a:pt x="11761" y="16078"/>
                    <a:pt x="11567" y="16362"/>
                  </a:cubicBezTo>
                  <a:cubicBezTo>
                    <a:pt x="11439" y="16537"/>
                    <a:pt x="11252" y="16618"/>
                    <a:pt x="11067" y="16618"/>
                  </a:cubicBezTo>
                  <a:cubicBezTo>
                    <a:pt x="10786" y="16618"/>
                    <a:pt x="10510" y="16431"/>
                    <a:pt x="10456" y="16104"/>
                  </a:cubicBezTo>
                  <a:cubicBezTo>
                    <a:pt x="10388" y="15698"/>
                    <a:pt x="10711" y="15379"/>
                    <a:pt x="11062" y="15379"/>
                  </a:cubicBezTo>
                  <a:close/>
                  <a:moveTo>
                    <a:pt x="6594" y="15392"/>
                  </a:moveTo>
                  <a:cubicBezTo>
                    <a:pt x="6718" y="15392"/>
                    <a:pt x="6843" y="15429"/>
                    <a:pt x="6953" y="15509"/>
                  </a:cubicBezTo>
                  <a:cubicBezTo>
                    <a:pt x="7393" y="15833"/>
                    <a:pt x="7238" y="16530"/>
                    <a:pt x="6695" y="16621"/>
                  </a:cubicBezTo>
                  <a:cubicBezTo>
                    <a:pt x="6658" y="16627"/>
                    <a:pt x="6622" y="16630"/>
                    <a:pt x="6587" y="16630"/>
                  </a:cubicBezTo>
                  <a:cubicBezTo>
                    <a:pt x="6105" y="16630"/>
                    <a:pt x="5798" y="16073"/>
                    <a:pt x="6088" y="15652"/>
                  </a:cubicBezTo>
                  <a:cubicBezTo>
                    <a:pt x="6206" y="15485"/>
                    <a:pt x="6398" y="15392"/>
                    <a:pt x="6594" y="15392"/>
                  </a:cubicBezTo>
                  <a:close/>
                  <a:moveTo>
                    <a:pt x="4361" y="15399"/>
                  </a:moveTo>
                  <a:cubicBezTo>
                    <a:pt x="4637" y="15399"/>
                    <a:pt x="4909" y="15585"/>
                    <a:pt x="4963" y="15910"/>
                  </a:cubicBezTo>
                  <a:cubicBezTo>
                    <a:pt x="5040" y="16316"/>
                    <a:pt x="4713" y="16635"/>
                    <a:pt x="4359" y="16635"/>
                  </a:cubicBezTo>
                  <a:cubicBezTo>
                    <a:pt x="4240" y="16635"/>
                    <a:pt x="4118" y="16599"/>
                    <a:pt x="4007" y="16518"/>
                  </a:cubicBezTo>
                  <a:cubicBezTo>
                    <a:pt x="3722" y="16324"/>
                    <a:pt x="3658" y="15936"/>
                    <a:pt x="3865" y="15665"/>
                  </a:cubicBezTo>
                  <a:cubicBezTo>
                    <a:pt x="3989" y="15483"/>
                    <a:pt x="4176" y="15399"/>
                    <a:pt x="4361" y="15399"/>
                  </a:cubicBezTo>
                  <a:close/>
                  <a:moveTo>
                    <a:pt x="7320" y="17504"/>
                  </a:moveTo>
                  <a:cubicBezTo>
                    <a:pt x="7804" y="17504"/>
                    <a:pt x="8121" y="18060"/>
                    <a:pt x="7819" y="18482"/>
                  </a:cubicBezTo>
                  <a:cubicBezTo>
                    <a:pt x="7701" y="18647"/>
                    <a:pt x="7511" y="18736"/>
                    <a:pt x="7319" y="18736"/>
                  </a:cubicBezTo>
                  <a:cubicBezTo>
                    <a:pt x="7196" y="18736"/>
                    <a:pt x="7072" y="18700"/>
                    <a:pt x="6966" y="18624"/>
                  </a:cubicBezTo>
                  <a:lnTo>
                    <a:pt x="6953" y="18624"/>
                  </a:lnTo>
                  <a:cubicBezTo>
                    <a:pt x="6514" y="18301"/>
                    <a:pt x="6669" y="17603"/>
                    <a:pt x="7212" y="17513"/>
                  </a:cubicBezTo>
                  <a:cubicBezTo>
                    <a:pt x="7249" y="17507"/>
                    <a:pt x="7285" y="17504"/>
                    <a:pt x="7320" y="17504"/>
                  </a:cubicBezTo>
                  <a:close/>
                  <a:moveTo>
                    <a:pt x="9555" y="17498"/>
                  </a:moveTo>
                  <a:cubicBezTo>
                    <a:pt x="9675" y="17498"/>
                    <a:pt x="9799" y="17535"/>
                    <a:pt x="9913" y="17616"/>
                  </a:cubicBezTo>
                  <a:cubicBezTo>
                    <a:pt x="10197" y="17810"/>
                    <a:pt x="10262" y="18198"/>
                    <a:pt x="10068" y="18482"/>
                  </a:cubicBezTo>
                  <a:lnTo>
                    <a:pt x="10055" y="18482"/>
                  </a:lnTo>
                  <a:cubicBezTo>
                    <a:pt x="9927" y="18656"/>
                    <a:pt x="9740" y="18737"/>
                    <a:pt x="9555" y="18737"/>
                  </a:cubicBezTo>
                  <a:cubicBezTo>
                    <a:pt x="9274" y="18737"/>
                    <a:pt x="8998" y="18551"/>
                    <a:pt x="8944" y="18223"/>
                  </a:cubicBezTo>
                  <a:cubicBezTo>
                    <a:pt x="8876" y="17818"/>
                    <a:pt x="9199" y="17498"/>
                    <a:pt x="9555" y="17498"/>
                  </a:cubicBezTo>
                  <a:close/>
                  <a:moveTo>
                    <a:pt x="2861" y="17517"/>
                  </a:moveTo>
                  <a:cubicBezTo>
                    <a:pt x="3343" y="17517"/>
                    <a:pt x="3650" y="18073"/>
                    <a:pt x="3361" y="18495"/>
                  </a:cubicBezTo>
                  <a:cubicBezTo>
                    <a:pt x="3236" y="18658"/>
                    <a:pt x="3047" y="18746"/>
                    <a:pt x="2857" y="18746"/>
                  </a:cubicBezTo>
                  <a:cubicBezTo>
                    <a:pt x="2730" y="18746"/>
                    <a:pt x="2603" y="18707"/>
                    <a:pt x="2495" y="18624"/>
                  </a:cubicBezTo>
                  <a:lnTo>
                    <a:pt x="2495" y="18637"/>
                  </a:lnTo>
                  <a:cubicBezTo>
                    <a:pt x="2042" y="18314"/>
                    <a:pt x="2210" y="17616"/>
                    <a:pt x="2753" y="17526"/>
                  </a:cubicBezTo>
                  <a:cubicBezTo>
                    <a:pt x="2790" y="17519"/>
                    <a:pt x="2826" y="17517"/>
                    <a:pt x="2861" y="17517"/>
                  </a:cubicBezTo>
                  <a:close/>
                  <a:moveTo>
                    <a:pt x="5084" y="17508"/>
                  </a:moveTo>
                  <a:cubicBezTo>
                    <a:pt x="5208" y="17508"/>
                    <a:pt x="5334" y="17547"/>
                    <a:pt x="5441" y="17629"/>
                  </a:cubicBezTo>
                  <a:cubicBezTo>
                    <a:pt x="5894" y="17952"/>
                    <a:pt x="5726" y="18650"/>
                    <a:pt x="5183" y="18740"/>
                  </a:cubicBezTo>
                  <a:cubicBezTo>
                    <a:pt x="5146" y="18747"/>
                    <a:pt x="5110" y="18750"/>
                    <a:pt x="5075" y="18750"/>
                  </a:cubicBezTo>
                  <a:cubicBezTo>
                    <a:pt x="4593" y="18750"/>
                    <a:pt x="4287" y="18193"/>
                    <a:pt x="4588" y="17771"/>
                  </a:cubicBezTo>
                  <a:cubicBezTo>
                    <a:pt x="4705" y="17599"/>
                    <a:pt x="4893" y="17508"/>
                    <a:pt x="5084" y="17508"/>
                  </a:cubicBezTo>
                  <a:close/>
                  <a:moveTo>
                    <a:pt x="8037" y="19616"/>
                  </a:moveTo>
                  <a:cubicBezTo>
                    <a:pt x="8159" y="19616"/>
                    <a:pt x="8285" y="19653"/>
                    <a:pt x="8401" y="19736"/>
                  </a:cubicBezTo>
                  <a:cubicBezTo>
                    <a:pt x="8685" y="19929"/>
                    <a:pt x="8750" y="20317"/>
                    <a:pt x="8556" y="20589"/>
                  </a:cubicBezTo>
                  <a:lnTo>
                    <a:pt x="8543" y="20589"/>
                  </a:lnTo>
                  <a:cubicBezTo>
                    <a:pt x="8420" y="20768"/>
                    <a:pt x="8235" y="20849"/>
                    <a:pt x="8050" y="20849"/>
                  </a:cubicBezTo>
                  <a:cubicBezTo>
                    <a:pt x="7768" y="20849"/>
                    <a:pt x="7486" y="20658"/>
                    <a:pt x="7432" y="20330"/>
                  </a:cubicBezTo>
                  <a:cubicBezTo>
                    <a:pt x="7364" y="19927"/>
                    <a:pt x="7683" y="19616"/>
                    <a:pt x="8037" y="19616"/>
                  </a:cubicBezTo>
                  <a:close/>
                  <a:moveTo>
                    <a:pt x="3585" y="19623"/>
                  </a:moveTo>
                  <a:cubicBezTo>
                    <a:pt x="4069" y="19623"/>
                    <a:pt x="4386" y="20180"/>
                    <a:pt x="4084" y="20602"/>
                  </a:cubicBezTo>
                  <a:cubicBezTo>
                    <a:pt x="3958" y="20767"/>
                    <a:pt x="3770" y="20856"/>
                    <a:pt x="3577" y="20856"/>
                  </a:cubicBezTo>
                  <a:cubicBezTo>
                    <a:pt x="3454" y="20856"/>
                    <a:pt x="3329" y="20819"/>
                    <a:pt x="3218" y="20744"/>
                  </a:cubicBezTo>
                  <a:cubicBezTo>
                    <a:pt x="2779" y="20434"/>
                    <a:pt x="2934" y="19723"/>
                    <a:pt x="3477" y="19632"/>
                  </a:cubicBezTo>
                  <a:cubicBezTo>
                    <a:pt x="3514" y="19626"/>
                    <a:pt x="3550" y="19623"/>
                    <a:pt x="3585" y="19623"/>
                  </a:cubicBezTo>
                  <a:close/>
                  <a:moveTo>
                    <a:pt x="5820" y="19623"/>
                  </a:moveTo>
                  <a:cubicBezTo>
                    <a:pt x="6303" y="19623"/>
                    <a:pt x="6608" y="20180"/>
                    <a:pt x="6307" y="20602"/>
                  </a:cubicBezTo>
                  <a:cubicBezTo>
                    <a:pt x="6189" y="20767"/>
                    <a:pt x="6004" y="20856"/>
                    <a:pt x="5812" y="20856"/>
                  </a:cubicBezTo>
                  <a:cubicBezTo>
                    <a:pt x="5690" y="20856"/>
                    <a:pt x="5565" y="20819"/>
                    <a:pt x="5454" y="20744"/>
                  </a:cubicBezTo>
                  <a:cubicBezTo>
                    <a:pt x="5002" y="20421"/>
                    <a:pt x="5170" y="19723"/>
                    <a:pt x="5713" y="19632"/>
                  </a:cubicBezTo>
                  <a:cubicBezTo>
                    <a:pt x="5749" y="19626"/>
                    <a:pt x="5785" y="19623"/>
                    <a:pt x="5820" y="19623"/>
                  </a:cubicBezTo>
                  <a:close/>
                  <a:moveTo>
                    <a:pt x="1344" y="19623"/>
                  </a:moveTo>
                  <a:cubicBezTo>
                    <a:pt x="1462" y="19623"/>
                    <a:pt x="1584" y="19658"/>
                    <a:pt x="1693" y="19736"/>
                  </a:cubicBezTo>
                  <a:cubicBezTo>
                    <a:pt x="1978" y="19929"/>
                    <a:pt x="2042" y="20317"/>
                    <a:pt x="1848" y="20602"/>
                  </a:cubicBezTo>
                  <a:cubicBezTo>
                    <a:pt x="1720" y="20776"/>
                    <a:pt x="1533" y="20857"/>
                    <a:pt x="1347" y="20857"/>
                  </a:cubicBezTo>
                  <a:cubicBezTo>
                    <a:pt x="1065" y="20857"/>
                    <a:pt x="786" y="20670"/>
                    <a:pt x="724" y="20343"/>
                  </a:cubicBezTo>
                  <a:cubicBezTo>
                    <a:pt x="656" y="19936"/>
                    <a:pt x="988" y="19623"/>
                    <a:pt x="1344" y="19623"/>
                  </a:cubicBezTo>
                  <a:close/>
                  <a:moveTo>
                    <a:pt x="6532" y="21735"/>
                  </a:moveTo>
                  <a:cubicBezTo>
                    <a:pt x="6652" y="21735"/>
                    <a:pt x="6776" y="21772"/>
                    <a:pt x="6889" y="21855"/>
                  </a:cubicBezTo>
                  <a:cubicBezTo>
                    <a:pt x="7173" y="22049"/>
                    <a:pt x="7238" y="22437"/>
                    <a:pt x="7044" y="22708"/>
                  </a:cubicBezTo>
                  <a:cubicBezTo>
                    <a:pt x="6916" y="22887"/>
                    <a:pt x="6730" y="22969"/>
                    <a:pt x="6545" y="22969"/>
                  </a:cubicBezTo>
                  <a:cubicBezTo>
                    <a:pt x="6264" y="22969"/>
                    <a:pt x="5987" y="22778"/>
                    <a:pt x="5932" y="22450"/>
                  </a:cubicBezTo>
                  <a:cubicBezTo>
                    <a:pt x="5865" y="22046"/>
                    <a:pt x="6184" y="21735"/>
                    <a:pt x="6532" y="21735"/>
                  </a:cubicBezTo>
                  <a:close/>
                  <a:moveTo>
                    <a:pt x="4308" y="21743"/>
                  </a:moveTo>
                  <a:cubicBezTo>
                    <a:pt x="4793" y="21743"/>
                    <a:pt x="5109" y="22299"/>
                    <a:pt x="4808" y="22721"/>
                  </a:cubicBezTo>
                  <a:cubicBezTo>
                    <a:pt x="4690" y="22887"/>
                    <a:pt x="4500" y="22975"/>
                    <a:pt x="4307" y="22975"/>
                  </a:cubicBezTo>
                  <a:cubicBezTo>
                    <a:pt x="4185" y="22975"/>
                    <a:pt x="4061" y="22939"/>
                    <a:pt x="3955" y="22863"/>
                  </a:cubicBezTo>
                  <a:cubicBezTo>
                    <a:pt x="3503" y="22540"/>
                    <a:pt x="3658" y="21842"/>
                    <a:pt x="4201" y="21752"/>
                  </a:cubicBezTo>
                  <a:cubicBezTo>
                    <a:pt x="4237" y="21746"/>
                    <a:pt x="4273" y="21743"/>
                    <a:pt x="4308" y="21743"/>
                  </a:cubicBezTo>
                  <a:close/>
                  <a:moveTo>
                    <a:pt x="13842" y="1"/>
                  </a:moveTo>
                  <a:lnTo>
                    <a:pt x="13222" y="879"/>
                  </a:lnTo>
                  <a:cubicBezTo>
                    <a:pt x="13479" y="1300"/>
                    <a:pt x="13166" y="1815"/>
                    <a:pt x="12702" y="1815"/>
                  </a:cubicBezTo>
                  <a:cubicBezTo>
                    <a:pt x="12653" y="1815"/>
                    <a:pt x="12602" y="1810"/>
                    <a:pt x="12550" y="1797"/>
                  </a:cubicBezTo>
                  <a:lnTo>
                    <a:pt x="11709" y="2986"/>
                  </a:lnTo>
                  <a:cubicBezTo>
                    <a:pt x="11969" y="3410"/>
                    <a:pt x="11647" y="3932"/>
                    <a:pt x="11187" y="3932"/>
                  </a:cubicBezTo>
                  <a:cubicBezTo>
                    <a:pt x="11143" y="3932"/>
                    <a:pt x="11097" y="3927"/>
                    <a:pt x="11050" y="3917"/>
                  </a:cubicBezTo>
                  <a:lnTo>
                    <a:pt x="10197" y="5106"/>
                  </a:lnTo>
                  <a:cubicBezTo>
                    <a:pt x="10457" y="5530"/>
                    <a:pt x="10135" y="6051"/>
                    <a:pt x="9675" y="6051"/>
                  </a:cubicBezTo>
                  <a:cubicBezTo>
                    <a:pt x="9630" y="6051"/>
                    <a:pt x="9585" y="6046"/>
                    <a:pt x="9538" y="6036"/>
                  </a:cubicBezTo>
                  <a:lnTo>
                    <a:pt x="8685" y="7225"/>
                  </a:lnTo>
                  <a:cubicBezTo>
                    <a:pt x="8956" y="7650"/>
                    <a:pt x="8636" y="8171"/>
                    <a:pt x="8166" y="8171"/>
                  </a:cubicBezTo>
                  <a:cubicBezTo>
                    <a:pt x="8120" y="8171"/>
                    <a:pt x="8074" y="8166"/>
                    <a:pt x="8026" y="8156"/>
                  </a:cubicBezTo>
                  <a:lnTo>
                    <a:pt x="7186" y="9345"/>
                  </a:lnTo>
                  <a:cubicBezTo>
                    <a:pt x="7445" y="9768"/>
                    <a:pt x="7125" y="10278"/>
                    <a:pt x="6666" y="10278"/>
                  </a:cubicBezTo>
                  <a:cubicBezTo>
                    <a:pt x="6621" y="10278"/>
                    <a:pt x="6574" y="10273"/>
                    <a:pt x="6527" y="10262"/>
                  </a:cubicBezTo>
                  <a:lnTo>
                    <a:pt x="5674" y="11451"/>
                  </a:lnTo>
                  <a:cubicBezTo>
                    <a:pt x="5933" y="11876"/>
                    <a:pt x="5612" y="12397"/>
                    <a:pt x="5151" y="12397"/>
                  </a:cubicBezTo>
                  <a:cubicBezTo>
                    <a:pt x="5107" y="12397"/>
                    <a:pt x="5061" y="12392"/>
                    <a:pt x="5015" y="12382"/>
                  </a:cubicBezTo>
                  <a:lnTo>
                    <a:pt x="4162" y="13571"/>
                  </a:lnTo>
                  <a:cubicBezTo>
                    <a:pt x="4421" y="13995"/>
                    <a:pt x="4111" y="14516"/>
                    <a:pt x="3642" y="14516"/>
                  </a:cubicBezTo>
                  <a:cubicBezTo>
                    <a:pt x="3597" y="14516"/>
                    <a:pt x="3550" y="14512"/>
                    <a:pt x="3503" y="14501"/>
                  </a:cubicBezTo>
                  <a:lnTo>
                    <a:pt x="2663" y="15690"/>
                  </a:lnTo>
                  <a:cubicBezTo>
                    <a:pt x="2922" y="16115"/>
                    <a:pt x="2601" y="16636"/>
                    <a:pt x="2140" y="16636"/>
                  </a:cubicBezTo>
                  <a:cubicBezTo>
                    <a:pt x="2096" y="16636"/>
                    <a:pt x="2050" y="16631"/>
                    <a:pt x="2004" y="16621"/>
                  </a:cubicBezTo>
                  <a:lnTo>
                    <a:pt x="1151" y="17810"/>
                  </a:lnTo>
                  <a:cubicBezTo>
                    <a:pt x="1409" y="18234"/>
                    <a:pt x="1090" y="18743"/>
                    <a:pt x="631" y="18743"/>
                  </a:cubicBezTo>
                  <a:cubicBezTo>
                    <a:pt x="585" y="18743"/>
                    <a:pt x="539" y="18738"/>
                    <a:pt x="491" y="18728"/>
                  </a:cubicBezTo>
                  <a:lnTo>
                    <a:pt x="0" y="19425"/>
                  </a:lnTo>
                  <a:cubicBezTo>
                    <a:pt x="0" y="19425"/>
                    <a:pt x="181" y="20136"/>
                    <a:pt x="1228" y="21015"/>
                  </a:cubicBezTo>
                  <a:cubicBezTo>
                    <a:pt x="1512" y="21235"/>
                    <a:pt x="1784" y="21480"/>
                    <a:pt x="2042" y="21739"/>
                  </a:cubicBezTo>
                  <a:cubicBezTo>
                    <a:pt x="2060" y="21737"/>
                    <a:pt x="2078" y="21736"/>
                    <a:pt x="2096" y="21736"/>
                  </a:cubicBezTo>
                  <a:cubicBezTo>
                    <a:pt x="2220" y="21736"/>
                    <a:pt x="2341" y="21776"/>
                    <a:pt x="2443" y="21855"/>
                  </a:cubicBezTo>
                  <a:cubicBezTo>
                    <a:pt x="2650" y="21997"/>
                    <a:pt x="2740" y="22269"/>
                    <a:pt x="2676" y="22527"/>
                  </a:cubicBezTo>
                  <a:cubicBezTo>
                    <a:pt x="2844" y="22786"/>
                    <a:pt x="3050" y="23031"/>
                    <a:pt x="3309" y="23225"/>
                  </a:cubicBezTo>
                  <a:cubicBezTo>
                    <a:pt x="3722" y="23548"/>
                    <a:pt x="4097" y="23910"/>
                    <a:pt x="4446" y="24311"/>
                  </a:cubicBezTo>
                  <a:cubicBezTo>
                    <a:pt x="4459" y="24246"/>
                    <a:pt x="4498" y="24169"/>
                    <a:pt x="4537" y="24117"/>
                  </a:cubicBezTo>
                  <a:cubicBezTo>
                    <a:pt x="4659" y="23939"/>
                    <a:pt x="4849" y="23851"/>
                    <a:pt x="5040" y="23851"/>
                  </a:cubicBezTo>
                  <a:cubicBezTo>
                    <a:pt x="5250" y="23851"/>
                    <a:pt x="5461" y="23958"/>
                    <a:pt x="5583" y="24169"/>
                  </a:cubicBezTo>
                  <a:cubicBezTo>
                    <a:pt x="5803" y="24569"/>
                    <a:pt x="5532" y="25060"/>
                    <a:pt x="5067" y="25086"/>
                  </a:cubicBezTo>
                  <a:cubicBezTo>
                    <a:pt x="5222" y="25254"/>
                    <a:pt x="5377" y="25422"/>
                    <a:pt x="5545" y="25590"/>
                  </a:cubicBezTo>
                  <a:lnTo>
                    <a:pt x="22307" y="2068"/>
                  </a:lnTo>
                  <a:cubicBezTo>
                    <a:pt x="22307" y="2068"/>
                    <a:pt x="22100" y="1939"/>
                    <a:pt x="21790" y="1784"/>
                  </a:cubicBezTo>
                  <a:cubicBezTo>
                    <a:pt x="21736" y="1800"/>
                    <a:pt x="21681" y="1807"/>
                    <a:pt x="21626" y="1807"/>
                  </a:cubicBezTo>
                  <a:cubicBezTo>
                    <a:pt x="21497" y="1807"/>
                    <a:pt x="21369" y="1766"/>
                    <a:pt x="21260" y="1694"/>
                  </a:cubicBezTo>
                  <a:cubicBezTo>
                    <a:pt x="21196" y="1642"/>
                    <a:pt x="21131" y="1577"/>
                    <a:pt x="21092" y="1500"/>
                  </a:cubicBezTo>
                  <a:cubicBezTo>
                    <a:pt x="20824" y="1403"/>
                    <a:pt x="20555" y="1351"/>
                    <a:pt x="20279" y="1351"/>
                  </a:cubicBezTo>
                  <a:cubicBezTo>
                    <a:pt x="20223" y="1351"/>
                    <a:pt x="20167" y="1353"/>
                    <a:pt x="20110" y="1358"/>
                  </a:cubicBezTo>
                  <a:lnTo>
                    <a:pt x="19981" y="1371"/>
                  </a:lnTo>
                  <a:cubicBezTo>
                    <a:pt x="19955" y="1435"/>
                    <a:pt x="19929" y="1500"/>
                    <a:pt x="19890" y="1552"/>
                  </a:cubicBezTo>
                  <a:cubicBezTo>
                    <a:pt x="19767" y="1729"/>
                    <a:pt x="19579" y="1812"/>
                    <a:pt x="19392" y="1812"/>
                  </a:cubicBezTo>
                  <a:cubicBezTo>
                    <a:pt x="19128" y="1812"/>
                    <a:pt x="18867" y="1647"/>
                    <a:pt x="18792" y="1345"/>
                  </a:cubicBezTo>
                  <a:cubicBezTo>
                    <a:pt x="18443" y="1306"/>
                    <a:pt x="18094" y="1228"/>
                    <a:pt x="17758" y="1112"/>
                  </a:cubicBezTo>
                  <a:lnTo>
                    <a:pt x="17758" y="1112"/>
                  </a:lnTo>
                  <a:cubicBezTo>
                    <a:pt x="17820" y="1498"/>
                    <a:pt x="17504" y="1816"/>
                    <a:pt x="17149" y="1816"/>
                  </a:cubicBezTo>
                  <a:cubicBezTo>
                    <a:pt x="17064" y="1816"/>
                    <a:pt x="16977" y="1798"/>
                    <a:pt x="16892" y="1758"/>
                  </a:cubicBezTo>
                  <a:cubicBezTo>
                    <a:pt x="16440" y="1539"/>
                    <a:pt x="16414" y="918"/>
                    <a:pt x="16840" y="673"/>
                  </a:cubicBezTo>
                  <a:cubicBezTo>
                    <a:pt x="16285" y="453"/>
                    <a:pt x="15716" y="311"/>
                    <a:pt x="15134" y="246"/>
                  </a:cubicBezTo>
                  <a:cubicBezTo>
                    <a:pt x="14695" y="182"/>
                    <a:pt x="14268" y="104"/>
                    <a:pt x="1384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774" name="Google Shape;5774;p44"/>
          <p:cNvSpPr/>
          <p:nvPr/>
        </p:nvSpPr>
        <p:spPr>
          <a:xfrm>
            <a:off x="3025351" y="4337211"/>
            <a:ext cx="3303556" cy="126943"/>
          </a:xfrm>
          <a:custGeom>
            <a:avLst/>
            <a:gdLst/>
            <a:ahLst/>
            <a:cxnLst/>
            <a:rect l="l" t="t" r="r" b="b"/>
            <a:pathLst>
              <a:path w="18381" h="1643" extrusionOk="0">
                <a:moveTo>
                  <a:pt x="18340" y="809"/>
                </a:moveTo>
                <a:cubicBezTo>
                  <a:pt x="18346" y="811"/>
                  <a:pt x="18353" y="813"/>
                  <a:pt x="18359" y="813"/>
                </a:cubicBezTo>
                <a:cubicBezTo>
                  <a:pt x="18366" y="813"/>
                  <a:pt x="18373" y="812"/>
                  <a:pt x="18381" y="809"/>
                </a:cubicBezTo>
                <a:close/>
                <a:moveTo>
                  <a:pt x="14593" y="0"/>
                </a:moveTo>
                <a:cubicBezTo>
                  <a:pt x="12817" y="0"/>
                  <a:pt x="11052" y="40"/>
                  <a:pt x="9274" y="142"/>
                </a:cubicBezTo>
                <a:cubicBezTo>
                  <a:pt x="6305" y="209"/>
                  <a:pt x="3337" y="409"/>
                  <a:pt x="435" y="742"/>
                </a:cubicBezTo>
                <a:lnTo>
                  <a:pt x="368" y="742"/>
                </a:lnTo>
                <a:cubicBezTo>
                  <a:pt x="301" y="742"/>
                  <a:pt x="268" y="842"/>
                  <a:pt x="168" y="842"/>
                </a:cubicBezTo>
                <a:cubicBezTo>
                  <a:pt x="368" y="842"/>
                  <a:pt x="601" y="809"/>
                  <a:pt x="801" y="809"/>
                </a:cubicBezTo>
                <a:lnTo>
                  <a:pt x="801" y="809"/>
                </a:lnTo>
                <a:cubicBezTo>
                  <a:pt x="601" y="809"/>
                  <a:pt x="434" y="842"/>
                  <a:pt x="201" y="842"/>
                </a:cubicBezTo>
                <a:cubicBezTo>
                  <a:pt x="168" y="842"/>
                  <a:pt x="134" y="909"/>
                  <a:pt x="134" y="976"/>
                </a:cubicBezTo>
                <a:lnTo>
                  <a:pt x="34" y="976"/>
                </a:lnTo>
                <a:cubicBezTo>
                  <a:pt x="34" y="976"/>
                  <a:pt x="34" y="1076"/>
                  <a:pt x="1" y="1176"/>
                </a:cubicBezTo>
                <a:lnTo>
                  <a:pt x="1" y="1209"/>
                </a:lnTo>
                <a:lnTo>
                  <a:pt x="34" y="1209"/>
                </a:lnTo>
                <a:cubicBezTo>
                  <a:pt x="34" y="1276"/>
                  <a:pt x="101" y="1443"/>
                  <a:pt x="134" y="1443"/>
                </a:cubicBezTo>
                <a:cubicBezTo>
                  <a:pt x="334" y="1443"/>
                  <a:pt x="535" y="1376"/>
                  <a:pt x="768" y="1376"/>
                </a:cubicBezTo>
                <a:cubicBezTo>
                  <a:pt x="768" y="1443"/>
                  <a:pt x="701" y="1476"/>
                  <a:pt x="701" y="1476"/>
                </a:cubicBezTo>
                <a:cubicBezTo>
                  <a:pt x="1435" y="1376"/>
                  <a:pt x="2136" y="1343"/>
                  <a:pt x="2836" y="1309"/>
                </a:cubicBezTo>
                <a:lnTo>
                  <a:pt x="2836" y="1309"/>
                </a:lnTo>
                <a:cubicBezTo>
                  <a:pt x="2136" y="1376"/>
                  <a:pt x="1435" y="1443"/>
                  <a:pt x="701" y="1543"/>
                </a:cubicBezTo>
                <a:lnTo>
                  <a:pt x="668" y="1543"/>
                </a:lnTo>
                <a:cubicBezTo>
                  <a:pt x="535" y="1543"/>
                  <a:pt x="435" y="1610"/>
                  <a:pt x="268" y="1610"/>
                </a:cubicBezTo>
                <a:cubicBezTo>
                  <a:pt x="334" y="1610"/>
                  <a:pt x="435" y="1643"/>
                  <a:pt x="501" y="1643"/>
                </a:cubicBezTo>
                <a:cubicBezTo>
                  <a:pt x="5972" y="1309"/>
                  <a:pt x="11442" y="1109"/>
                  <a:pt x="16880" y="976"/>
                </a:cubicBezTo>
                <a:lnTo>
                  <a:pt x="18281" y="976"/>
                </a:lnTo>
                <a:cubicBezTo>
                  <a:pt x="18214" y="976"/>
                  <a:pt x="18181" y="809"/>
                  <a:pt x="18147" y="809"/>
                </a:cubicBezTo>
                <a:lnTo>
                  <a:pt x="18340" y="809"/>
                </a:lnTo>
                <a:cubicBezTo>
                  <a:pt x="18279" y="784"/>
                  <a:pt x="18270" y="637"/>
                  <a:pt x="18214" y="609"/>
                </a:cubicBezTo>
                <a:lnTo>
                  <a:pt x="18314" y="609"/>
                </a:lnTo>
                <a:lnTo>
                  <a:pt x="18314" y="342"/>
                </a:lnTo>
                <a:lnTo>
                  <a:pt x="17947" y="342"/>
                </a:lnTo>
                <a:cubicBezTo>
                  <a:pt x="17947" y="309"/>
                  <a:pt x="17980" y="142"/>
                  <a:pt x="17980" y="142"/>
                </a:cubicBezTo>
                <a:lnTo>
                  <a:pt x="18181" y="142"/>
                </a:lnTo>
                <a:cubicBezTo>
                  <a:pt x="18114" y="142"/>
                  <a:pt x="18047" y="42"/>
                  <a:pt x="17980" y="42"/>
                </a:cubicBezTo>
                <a:cubicBezTo>
                  <a:pt x="16843" y="16"/>
                  <a:pt x="15716" y="0"/>
                  <a:pt x="14593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1" name="TextBox 230">
                <a:extLst>
                  <a:ext uri="{FF2B5EF4-FFF2-40B4-BE49-F238E27FC236}">
                    <a16:creationId xmlns:a16="http://schemas.microsoft.com/office/drawing/2014/main" xmlns="" id="{EF135B71-8E26-4925-BBE8-1F7A28D47BAB}"/>
                  </a:ext>
                </a:extLst>
              </p:cNvPr>
              <p:cNvSpPr txBox="1"/>
              <p:nvPr/>
            </p:nvSpPr>
            <p:spPr>
              <a:xfrm>
                <a:off x="742472" y="700862"/>
                <a:ext cx="7658448" cy="397031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tabLst>
                    <a:tab pos="270510" algn="l"/>
                    <a:tab pos="1170305" algn="l"/>
                  </a:tabLst>
                </a:pPr>
                <a:r>
                  <a:rPr lang="kk-KZ" sz="2800" b="1" dirty="0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№1.  </a:t>
                </a:r>
                <a14:m>
                  <m:oMath xmlns:m="http://schemas.openxmlformats.org/officeDocument/2006/math">
                    <m:r>
                      <a:rPr lang="kk-KZ" sz="2800" b="1" i="1" smtClean="0">
                        <a:solidFill>
                          <a:srgbClr val="0033CC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𝒚</m:t>
                    </m:r>
                    <m:r>
                      <a:rPr lang="kk-KZ" sz="2800" b="1" i="1" smtClean="0">
                        <a:solidFill>
                          <a:srgbClr val="0033CC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kk-KZ" sz="2800" b="1" i="1" smtClean="0">
                        <a:solidFill>
                          <a:srgbClr val="0033CC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𝒇</m:t>
                    </m:r>
                    <m:r>
                      <a:rPr lang="kk-KZ" sz="2800" b="1" i="1" smtClean="0">
                        <a:solidFill>
                          <a:srgbClr val="0033CC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lang="kk-KZ" sz="2800" b="1" i="1" smtClean="0">
                        <a:solidFill>
                          <a:srgbClr val="0033CC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𝒙</m:t>
                    </m:r>
                    <m:r>
                      <a:rPr lang="kk-KZ" sz="2800" b="1" i="1" smtClean="0">
                        <a:solidFill>
                          <a:srgbClr val="0033CC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kk-KZ" sz="2800" b="1" i="1" dirty="0">
                    <a:solidFill>
                      <a:srgbClr val="0033CC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функциясының </a:t>
                </a:r>
                <a14:m>
                  <m:oMath xmlns:m="http://schemas.openxmlformats.org/officeDocument/2006/math">
                    <m:r>
                      <a:rPr lang="kk-KZ" sz="2800" b="1" i="1">
                        <a:solidFill>
                          <a:srgbClr val="0033CC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𝒙</m:t>
                    </m:r>
                    <m:r>
                      <a:rPr lang="kk-KZ" sz="2800" b="1" i="1">
                        <a:solidFill>
                          <a:srgbClr val="0033CC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sSub>
                      <m:sSubPr>
                        <m:ctrlPr>
                          <a:rPr lang="ru-KZ" sz="2800" b="1" i="1">
                            <a:solidFill>
                              <a:srgbClr val="0033CC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kk-KZ" sz="2800" b="1" i="1">
                            <a:solidFill>
                              <a:srgbClr val="0033CC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𝒙</m:t>
                        </m:r>
                      </m:e>
                      <m:sub>
                        <m:r>
                          <a:rPr lang="kk-KZ" sz="2800" b="1" i="1">
                            <a:solidFill>
                              <a:srgbClr val="0033CC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𝟎</m:t>
                        </m:r>
                      </m:sub>
                    </m:sSub>
                  </m:oMath>
                </a14:m>
                <a:r>
                  <a:rPr lang="kk-KZ" sz="2800" b="1" i="1" dirty="0">
                    <a:solidFill>
                      <a:srgbClr val="0033CC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нүктесіндегі өсімшесін табыңдар:</a:t>
                </a:r>
                <a:endParaRPr lang="ru-KZ" sz="2800" b="1" i="1" dirty="0">
                  <a:solidFill>
                    <a:srgbClr val="0033CC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>
                  <a:tabLst>
                    <a:tab pos="270510" algn="l"/>
                    <a:tab pos="1170305" algn="l"/>
                  </a:tabLst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kk-KZ" sz="2800" b="1" i="1" smtClean="0">
                          <a:solidFill>
                            <a:srgbClr val="0033CC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𝒇</m:t>
                      </m:r>
                      <m:d>
                        <m:dPr>
                          <m:ctrlPr>
                            <a:rPr lang="ru-KZ" sz="2800" b="1" i="1" smtClean="0">
                              <a:solidFill>
                                <a:srgbClr val="0033CC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kk-KZ" sz="2800" b="1" i="1">
                              <a:solidFill>
                                <a:srgbClr val="0033CC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𝒙</m:t>
                          </m:r>
                        </m:e>
                      </m:d>
                      <m:r>
                        <a:rPr lang="kk-KZ" sz="2800" b="1" i="1">
                          <a:solidFill>
                            <a:srgbClr val="0033CC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kk-KZ" sz="2800" b="1" i="1">
                          <a:solidFill>
                            <a:srgbClr val="0033CC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𝟏</m:t>
                      </m:r>
                      <m:r>
                        <a:rPr lang="kk-KZ" sz="2800" b="1" i="1">
                          <a:solidFill>
                            <a:srgbClr val="0033CC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−</m:t>
                      </m:r>
                      <m:r>
                        <a:rPr lang="kk-KZ" sz="2800" b="1" i="1">
                          <a:solidFill>
                            <a:srgbClr val="0033CC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𝟐</m:t>
                      </m:r>
                      <m:r>
                        <a:rPr lang="kk-KZ" sz="2800" b="1" i="1">
                          <a:solidFill>
                            <a:srgbClr val="0033CC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𝒙</m:t>
                      </m:r>
                      <m:r>
                        <a:rPr lang="kk-KZ" sz="2800" b="1" i="1">
                          <a:solidFill>
                            <a:srgbClr val="0033CC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,  </m:t>
                      </m:r>
                      <m:sSub>
                        <m:sSubPr>
                          <m:ctrlPr>
                            <a:rPr lang="kk-KZ" sz="2800" b="1" i="1" smtClean="0">
                              <a:solidFill>
                                <a:srgbClr val="0033CC"/>
                              </a:solidFill>
                              <a:effectLst/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sz="2800" b="1" i="1" smtClean="0">
                              <a:solidFill>
                                <a:srgbClr val="0033CC"/>
                              </a:solidFill>
                              <a:effectLst/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𝒙</m:t>
                          </m:r>
                        </m:e>
                        <m:sub>
                          <m:r>
                            <a:rPr lang="en-US" sz="2800" b="1" i="1" smtClean="0">
                              <a:solidFill>
                                <a:srgbClr val="0033CC"/>
                              </a:solidFill>
                              <a:effectLst/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𝟎</m:t>
                          </m:r>
                        </m:sub>
                      </m:sSub>
                      <m:r>
                        <a:rPr lang="kk-KZ" sz="2800" b="1" i="1" smtClean="0">
                          <a:solidFill>
                            <a:srgbClr val="0033CC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kk-KZ" sz="2800" b="1" i="1">
                          <a:solidFill>
                            <a:srgbClr val="0033CC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𝟒</m:t>
                      </m:r>
                      <m:r>
                        <a:rPr lang="kk-KZ" sz="2800" b="1" i="1">
                          <a:solidFill>
                            <a:srgbClr val="0033CC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,      ∆</m:t>
                      </m:r>
                      <m:r>
                        <a:rPr lang="kk-KZ" sz="2800" b="1" i="1">
                          <a:solidFill>
                            <a:srgbClr val="0033CC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𝒙</m:t>
                      </m:r>
                      <m:r>
                        <a:rPr lang="kk-KZ" sz="2800" b="1" i="1">
                          <a:solidFill>
                            <a:srgbClr val="0033CC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kk-KZ" sz="2800" b="1" i="1">
                          <a:solidFill>
                            <a:srgbClr val="0033CC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𝟎</m:t>
                      </m:r>
                      <m:r>
                        <a:rPr lang="kk-KZ" sz="2800" b="1" i="1">
                          <a:solidFill>
                            <a:srgbClr val="0033CC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,</m:t>
                      </m:r>
                      <m:r>
                        <a:rPr lang="kk-KZ" sz="2800" b="1" i="1">
                          <a:solidFill>
                            <a:srgbClr val="0033CC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𝟎𝟏</m:t>
                      </m:r>
                    </m:oMath>
                  </m:oMathPara>
                </a14:m>
                <a:endParaRPr lang="en-US" sz="2800" b="1" dirty="0">
                  <a:solidFill>
                    <a:srgbClr val="0033CC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>
                  <a:tabLst>
                    <a:tab pos="270510" algn="l"/>
                    <a:tab pos="1170305" algn="l"/>
                  </a:tabLst>
                </a:pPr>
                <a:r>
                  <a:rPr lang="ru-RU" sz="2800" b="1" i="1" dirty="0" err="1">
                    <a:solidFill>
                      <a:srgbClr val="FF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Шешу</a:t>
                </a:r>
                <a:r>
                  <a:rPr lang="kk-KZ" sz="2800" b="1" i="1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і:</a:t>
                </a:r>
                <a:endParaRPr lang="en-US" sz="2800" b="1" i="1" dirty="0">
                  <a:solidFill>
                    <a:srgbClr val="FF000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>
                  <a:tabLst>
                    <a:tab pos="270510" algn="l"/>
                    <a:tab pos="1170305" algn="l"/>
                  </a:tabLs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KZ" sz="2800" b="1" i="1" smtClean="0">
                          <a:solidFill>
                            <a:srgbClr val="FF0000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∆</m:t>
                      </m:r>
                      <m:r>
                        <a:rPr lang="en-US" sz="2800" b="1" i="1" smtClean="0">
                          <a:solidFill>
                            <a:srgbClr val="FF0000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𝒚</m:t>
                      </m:r>
                      <m:r>
                        <a:rPr lang="en-US" sz="2800" b="1" i="1" smtClean="0">
                          <a:solidFill>
                            <a:srgbClr val="FF0000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kk-KZ" sz="2800" b="1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𝒇</m:t>
                      </m:r>
                      <m:d>
                        <m:dPr>
                          <m:ctrlPr>
                            <a:rPr lang="ru-KZ" sz="28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ru-KZ" sz="2800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kk-KZ" sz="2800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𝒙</m:t>
                              </m:r>
                            </m:e>
                            <m:sub>
                              <m:r>
                                <a:rPr lang="kk-KZ" sz="2800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𝟎</m:t>
                              </m:r>
                            </m:sub>
                          </m:sSub>
                          <m:r>
                            <a:rPr lang="kk-KZ" sz="28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+∆</m:t>
                          </m:r>
                          <m:r>
                            <a:rPr lang="kk-KZ" sz="28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𝒙</m:t>
                          </m:r>
                        </m:e>
                      </m:d>
                      <m:r>
                        <a:rPr lang="kk-KZ" sz="2800" b="1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−</m:t>
                      </m:r>
                      <m:r>
                        <a:rPr lang="kk-KZ" sz="2800" b="1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𝒇</m:t>
                      </m:r>
                      <m:d>
                        <m:dPr>
                          <m:ctrlPr>
                            <a:rPr lang="ru-KZ" sz="28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ru-KZ" sz="2800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kk-KZ" sz="2800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𝒙</m:t>
                              </m:r>
                            </m:e>
                            <m:sub>
                              <m:r>
                                <a:rPr lang="kk-KZ" sz="2800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𝟎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sz="2800" b="1" i="1" dirty="0">
                  <a:solidFill>
                    <a:srgbClr val="FF0000"/>
                  </a:solidFill>
                  <a:latin typeface="Cambria Math" panose="02040503050406030204" pitchFamily="18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>
                  <a:tabLst>
                    <a:tab pos="270510" algn="l"/>
                    <a:tab pos="1170305" algn="l"/>
                  </a:tabLs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kk-KZ" sz="2800" b="1" i="1" smtClean="0">
                          <a:solidFill>
                            <a:srgbClr val="0033CC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∆</m:t>
                      </m:r>
                      <m:r>
                        <a:rPr lang="en-US" sz="2800" b="1" i="1" smtClean="0">
                          <a:solidFill>
                            <a:srgbClr val="0033CC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𝒚</m:t>
                      </m:r>
                      <m:r>
                        <a:rPr lang="kk-KZ" sz="2800" b="1" i="1" smtClean="0">
                          <a:solidFill>
                            <a:srgbClr val="0033CC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kk-KZ" sz="2800" b="1" i="1" smtClean="0">
                          <a:solidFill>
                            <a:srgbClr val="0033CC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𝒚</m:t>
                      </m:r>
                      <m:d>
                        <m:dPr>
                          <m:ctrlPr>
                            <a:rPr lang="ru-KZ" sz="2800" b="1" i="1">
                              <a:solidFill>
                                <a:srgbClr val="0033CC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kk-KZ" sz="2800" b="1" i="1">
                              <a:solidFill>
                                <a:srgbClr val="0033CC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𝟒</m:t>
                          </m:r>
                          <m:r>
                            <a:rPr lang="en-US" sz="2800" b="1" i="1" smtClean="0">
                              <a:solidFill>
                                <a:srgbClr val="0033CC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+</m:t>
                          </m:r>
                          <m:r>
                            <a:rPr lang="kk-KZ" sz="2800" b="1" i="1">
                              <a:solidFill>
                                <a:srgbClr val="0033CC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𝟎</m:t>
                          </m:r>
                          <m:r>
                            <a:rPr lang="kk-KZ" sz="2800" b="1" i="1">
                              <a:solidFill>
                                <a:srgbClr val="0033CC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,</m:t>
                          </m:r>
                          <m:r>
                            <a:rPr lang="kk-KZ" sz="2800" b="1" i="1">
                              <a:solidFill>
                                <a:srgbClr val="0033CC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𝟎𝟏</m:t>
                          </m:r>
                        </m:e>
                      </m:d>
                      <m:r>
                        <a:rPr lang="kk-KZ" sz="2800" b="1" i="1">
                          <a:solidFill>
                            <a:srgbClr val="0033CC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−</m:t>
                      </m:r>
                      <m:r>
                        <a:rPr lang="kk-KZ" sz="2800" b="1" i="1">
                          <a:solidFill>
                            <a:srgbClr val="0033CC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𝒚</m:t>
                      </m:r>
                      <m:d>
                        <m:dPr>
                          <m:ctrlPr>
                            <a:rPr lang="ru-KZ" sz="2800" b="1" i="1">
                              <a:solidFill>
                                <a:srgbClr val="0033CC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kk-KZ" sz="2800" b="1" i="1">
                              <a:solidFill>
                                <a:srgbClr val="0033CC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𝟒</m:t>
                          </m:r>
                        </m:e>
                      </m:d>
                      <m:r>
                        <a:rPr lang="kk-KZ" sz="2800" b="1" i="1">
                          <a:solidFill>
                            <a:srgbClr val="0033CC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kk-KZ" sz="2800" b="1" i="1">
                          <a:solidFill>
                            <a:srgbClr val="0033CC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𝒚</m:t>
                      </m:r>
                      <m:d>
                        <m:dPr>
                          <m:ctrlPr>
                            <a:rPr lang="ru-KZ" sz="2800" b="1" i="1">
                              <a:solidFill>
                                <a:srgbClr val="0033CC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sz="2800" b="1" i="1" smtClean="0">
                              <a:solidFill>
                                <a:srgbClr val="0033CC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𝟒</m:t>
                          </m:r>
                          <m:r>
                            <a:rPr lang="en-US" sz="2800" b="1" i="1" smtClean="0">
                              <a:solidFill>
                                <a:srgbClr val="0033CC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,</m:t>
                          </m:r>
                          <m:r>
                            <a:rPr lang="en-US" sz="2800" b="1" i="1" smtClean="0">
                              <a:solidFill>
                                <a:srgbClr val="0033CC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𝟎𝟏</m:t>
                          </m:r>
                        </m:e>
                      </m:d>
                      <m:r>
                        <a:rPr lang="kk-KZ" sz="2800" b="1" i="1">
                          <a:solidFill>
                            <a:srgbClr val="0033CC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−</m:t>
                      </m:r>
                      <m:r>
                        <a:rPr lang="kk-KZ" sz="2800" b="1" i="1">
                          <a:solidFill>
                            <a:srgbClr val="0033CC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𝒚</m:t>
                      </m:r>
                      <m:d>
                        <m:dPr>
                          <m:ctrlPr>
                            <a:rPr lang="ru-KZ" sz="2800" b="1" i="1">
                              <a:solidFill>
                                <a:srgbClr val="0033CC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kk-KZ" sz="2800" b="1" i="1">
                              <a:solidFill>
                                <a:srgbClr val="0033CC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𝟒</m:t>
                          </m:r>
                        </m:e>
                      </m:d>
                      <m:r>
                        <a:rPr lang="kk-KZ" sz="2800" b="1" i="1">
                          <a:solidFill>
                            <a:srgbClr val="0033CC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</m:t>
                      </m:r>
                    </m:oMath>
                  </m:oMathPara>
                </a14:m>
                <a:endParaRPr lang="en-US" sz="2800" b="1" dirty="0">
                  <a:solidFill>
                    <a:srgbClr val="0033CC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>
                  <a:tabLst>
                    <a:tab pos="93345" algn="l"/>
                  </a:tabLs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smtClean="0">
                          <a:solidFill>
                            <a:srgbClr val="0033CC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</m:t>
                      </m:r>
                      <m:d>
                        <m:dPr>
                          <m:ctrlPr>
                            <a:rPr lang="ru-KZ" sz="2800" b="1" i="1">
                              <a:solidFill>
                                <a:srgbClr val="0033CC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kk-KZ" sz="2800" b="1" i="1">
                              <a:solidFill>
                                <a:srgbClr val="0033CC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𝟏</m:t>
                          </m:r>
                          <m:r>
                            <a:rPr lang="kk-KZ" sz="2800" b="1" i="1">
                              <a:solidFill>
                                <a:srgbClr val="0033CC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−</m:t>
                          </m:r>
                          <m:r>
                            <a:rPr lang="kk-KZ" sz="2800" b="1" i="1">
                              <a:solidFill>
                                <a:srgbClr val="0033CC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𝟐</m:t>
                          </m:r>
                          <m:r>
                            <a:rPr lang="kk-KZ" sz="2800" b="1" i="1">
                              <a:solidFill>
                                <a:srgbClr val="0033CC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∙</m:t>
                          </m:r>
                          <m:r>
                            <a:rPr lang="en-US" sz="2800" b="1" i="1" smtClean="0">
                              <a:solidFill>
                                <a:srgbClr val="0033CC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𝟒</m:t>
                          </m:r>
                          <m:r>
                            <a:rPr lang="en-US" sz="2800" b="1" i="1" smtClean="0">
                              <a:solidFill>
                                <a:srgbClr val="0033CC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,</m:t>
                          </m:r>
                          <m:r>
                            <a:rPr lang="en-US" sz="2800" b="1" i="1" smtClean="0">
                              <a:solidFill>
                                <a:srgbClr val="0033CC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𝟎𝟏</m:t>
                          </m:r>
                        </m:e>
                      </m:d>
                      <m:r>
                        <a:rPr lang="kk-KZ" sz="2800" b="1" i="1">
                          <a:solidFill>
                            <a:srgbClr val="0033CC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−</m:t>
                      </m:r>
                      <m:d>
                        <m:dPr>
                          <m:ctrlPr>
                            <a:rPr lang="ru-KZ" sz="2800" b="1" i="1">
                              <a:solidFill>
                                <a:srgbClr val="0033CC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kk-KZ" sz="2800" b="1" i="1">
                              <a:solidFill>
                                <a:srgbClr val="0033CC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𝟏</m:t>
                          </m:r>
                          <m:r>
                            <a:rPr lang="kk-KZ" sz="2800" b="1" i="1">
                              <a:solidFill>
                                <a:srgbClr val="0033CC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−</m:t>
                          </m:r>
                          <m:r>
                            <a:rPr lang="kk-KZ" sz="2800" b="1" i="1">
                              <a:solidFill>
                                <a:srgbClr val="0033CC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𝟐</m:t>
                          </m:r>
                          <m:r>
                            <a:rPr lang="kk-KZ" sz="2800" b="1" i="1">
                              <a:solidFill>
                                <a:srgbClr val="0033CC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∙</m:t>
                          </m:r>
                          <m:r>
                            <a:rPr lang="kk-KZ" sz="2800" b="1" i="1">
                              <a:solidFill>
                                <a:srgbClr val="0033CC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𝟒</m:t>
                          </m:r>
                        </m:e>
                      </m:d>
                      <m:r>
                        <a:rPr lang="kk-KZ" sz="2800" b="1" i="1">
                          <a:solidFill>
                            <a:srgbClr val="0033CC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</m:t>
                      </m:r>
                    </m:oMath>
                  </m:oMathPara>
                </a14:m>
                <a:endParaRPr lang="en-US" sz="2800" b="1" i="1" dirty="0">
                  <a:solidFill>
                    <a:srgbClr val="0033CC"/>
                  </a:solidFill>
                  <a:effectLst/>
                  <a:latin typeface="Cambria Math" panose="02040503050406030204" pitchFamily="18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>
                  <a:tabLst>
                    <a:tab pos="93345" algn="l"/>
                  </a:tabLs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smtClean="0">
                          <a:solidFill>
                            <a:srgbClr val="0033CC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</m:t>
                      </m:r>
                      <m:d>
                        <m:dPr>
                          <m:ctrlPr>
                            <a:rPr lang="ru-KZ" sz="2800" b="1" i="1">
                              <a:solidFill>
                                <a:srgbClr val="0033CC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kk-KZ" sz="2800" b="1" i="1">
                              <a:solidFill>
                                <a:srgbClr val="0033CC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𝟏</m:t>
                          </m:r>
                          <m:r>
                            <a:rPr lang="kk-KZ" sz="2800" b="1" i="1">
                              <a:solidFill>
                                <a:srgbClr val="0033CC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−</m:t>
                          </m:r>
                          <m:r>
                            <a:rPr lang="en-US" sz="2800" b="1" i="1" smtClean="0">
                              <a:solidFill>
                                <a:srgbClr val="0033CC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𝟖</m:t>
                          </m:r>
                          <m:r>
                            <a:rPr lang="en-US" sz="2800" b="1" i="1" smtClean="0">
                              <a:solidFill>
                                <a:srgbClr val="0033CC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,</m:t>
                          </m:r>
                          <m:r>
                            <a:rPr lang="en-US" sz="2800" b="1" i="1" smtClean="0">
                              <a:solidFill>
                                <a:srgbClr val="0033CC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𝟎𝟐</m:t>
                          </m:r>
                        </m:e>
                      </m:d>
                      <m:r>
                        <a:rPr lang="kk-KZ" sz="2800" b="1" i="1">
                          <a:solidFill>
                            <a:srgbClr val="0033CC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−</m:t>
                      </m:r>
                      <m:d>
                        <m:dPr>
                          <m:ctrlPr>
                            <a:rPr lang="ru-KZ" sz="2800" b="1" i="1">
                              <a:solidFill>
                                <a:srgbClr val="0033CC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kk-KZ" sz="2800" b="1" i="1">
                              <a:solidFill>
                                <a:srgbClr val="0033CC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𝟏</m:t>
                          </m:r>
                          <m:r>
                            <a:rPr lang="kk-KZ" sz="2800" b="1" i="1">
                              <a:solidFill>
                                <a:srgbClr val="0033CC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−</m:t>
                          </m:r>
                          <m:r>
                            <a:rPr lang="kk-KZ" sz="2800" b="1" i="1">
                              <a:solidFill>
                                <a:srgbClr val="0033CC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𝟖</m:t>
                          </m:r>
                        </m:e>
                      </m:d>
                      <m:r>
                        <a:rPr lang="kk-KZ" sz="2800" b="1" i="1">
                          <a:solidFill>
                            <a:srgbClr val="0033CC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=−</m:t>
                      </m:r>
                      <m:r>
                        <a:rPr lang="en-US" sz="2800" b="1" i="1" smtClean="0">
                          <a:solidFill>
                            <a:srgbClr val="0033CC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𝟕</m:t>
                      </m:r>
                      <m:r>
                        <a:rPr lang="en-US" sz="2800" b="1" i="1" smtClean="0">
                          <a:solidFill>
                            <a:srgbClr val="0033CC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,</m:t>
                      </m:r>
                      <m:r>
                        <a:rPr lang="en-US" sz="2800" b="1" i="1" smtClean="0">
                          <a:solidFill>
                            <a:srgbClr val="0033CC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𝟎𝟐</m:t>
                      </m:r>
                      <m:r>
                        <a:rPr lang="kk-KZ" sz="2800" b="1" i="1">
                          <a:solidFill>
                            <a:srgbClr val="0033CC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−</m:t>
                      </m:r>
                      <m:d>
                        <m:dPr>
                          <m:ctrlPr>
                            <a:rPr lang="kk-KZ" sz="2800" b="1" i="1">
                              <a:solidFill>
                                <a:srgbClr val="0033CC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kk-KZ" sz="2800" b="1" i="1">
                              <a:solidFill>
                                <a:srgbClr val="0033CC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−</m:t>
                          </m:r>
                          <m:r>
                            <a:rPr lang="kk-KZ" sz="2800" b="1" i="1">
                              <a:solidFill>
                                <a:srgbClr val="0033CC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𝟕</m:t>
                          </m:r>
                        </m:e>
                      </m:d>
                      <m:r>
                        <a:rPr lang="kk-KZ" sz="2800" b="1" i="1">
                          <a:solidFill>
                            <a:srgbClr val="0033CC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</m:t>
                      </m:r>
                    </m:oMath>
                  </m:oMathPara>
                </a14:m>
                <a:endParaRPr lang="en-US" sz="2800" b="1" i="1" dirty="0">
                  <a:solidFill>
                    <a:srgbClr val="0033CC"/>
                  </a:solidFill>
                  <a:effectLst/>
                  <a:latin typeface="Cambria Math" panose="02040503050406030204" pitchFamily="18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>
                  <a:tabLst>
                    <a:tab pos="93345" algn="l"/>
                  </a:tabLs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smtClean="0">
                          <a:solidFill>
                            <a:srgbClr val="0033CC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kk-KZ" sz="2800" b="1" i="1">
                          <a:solidFill>
                            <a:srgbClr val="0033CC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𝟕</m:t>
                      </m:r>
                      <m:r>
                        <a:rPr lang="kk-KZ" sz="2800" b="1" i="1">
                          <a:solidFill>
                            <a:srgbClr val="0033CC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−</m:t>
                      </m:r>
                      <m:r>
                        <a:rPr lang="en-US" sz="2800" b="1" i="1" smtClean="0">
                          <a:solidFill>
                            <a:srgbClr val="0033CC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𝟕</m:t>
                      </m:r>
                      <m:r>
                        <a:rPr lang="en-US" sz="2800" b="1" i="1" smtClean="0">
                          <a:solidFill>
                            <a:srgbClr val="0033CC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,</m:t>
                      </m:r>
                      <m:r>
                        <a:rPr lang="en-US" sz="2800" b="1" i="1" smtClean="0">
                          <a:solidFill>
                            <a:srgbClr val="0033CC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𝟎𝟐</m:t>
                      </m:r>
                      <m:r>
                        <a:rPr lang="kk-KZ" sz="2800" b="1" i="1">
                          <a:solidFill>
                            <a:srgbClr val="0033CC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sz="2800" b="1" i="1" smtClean="0">
                          <a:solidFill>
                            <a:srgbClr val="0033CC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−</m:t>
                      </m:r>
                      <m:r>
                        <a:rPr lang="kk-KZ" sz="2800" b="1" i="1">
                          <a:solidFill>
                            <a:srgbClr val="0033CC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𝟎</m:t>
                      </m:r>
                      <m:r>
                        <a:rPr lang="en-US" sz="2800" b="1" i="1" smtClean="0">
                          <a:solidFill>
                            <a:srgbClr val="0033CC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,</m:t>
                      </m:r>
                      <m:r>
                        <a:rPr lang="kk-KZ" sz="2800" b="1" i="1">
                          <a:solidFill>
                            <a:srgbClr val="0033CC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𝟎𝟐</m:t>
                      </m:r>
                    </m:oMath>
                  </m:oMathPara>
                </a14:m>
                <a:endParaRPr lang="ru-KZ" sz="2800" b="1" dirty="0">
                  <a:solidFill>
                    <a:srgbClr val="0033CC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31" name="TextBox 230">
                <a:extLst>
                  <a:ext uri="{FF2B5EF4-FFF2-40B4-BE49-F238E27FC236}">
                    <a16:creationId xmlns:a16="http://schemas.microsoft.com/office/drawing/2014/main" id="{EF135B71-8E26-4925-BBE8-1F7A28D47BA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2472" y="700862"/>
                <a:ext cx="7658448" cy="3970318"/>
              </a:xfrm>
              <a:prstGeom prst="rect">
                <a:avLst/>
              </a:prstGeom>
              <a:blipFill>
                <a:blip r:embed="rId3"/>
                <a:stretch>
                  <a:fillRect l="-1672" t="-1690"/>
                </a:stretch>
              </a:blipFill>
            </p:spPr>
            <p:txBody>
              <a:bodyPr/>
              <a:lstStyle/>
              <a:p>
                <a:r>
                  <a:rPr lang="ru-KZ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3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3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854" name="Google Shape;3854;p39"/>
          <p:cNvGrpSpPr/>
          <p:nvPr/>
        </p:nvGrpSpPr>
        <p:grpSpPr>
          <a:xfrm>
            <a:off x="0" y="876189"/>
            <a:ext cx="8878170" cy="4143913"/>
            <a:chOff x="4423150" y="1221700"/>
            <a:chExt cx="1749580" cy="763225"/>
          </a:xfrm>
        </p:grpSpPr>
        <p:sp>
          <p:nvSpPr>
            <p:cNvPr id="3855" name="Google Shape;3855;p39"/>
            <p:cNvSpPr/>
            <p:nvPr/>
          </p:nvSpPr>
          <p:spPr>
            <a:xfrm>
              <a:off x="5379155" y="1221700"/>
              <a:ext cx="793575" cy="763225"/>
            </a:xfrm>
            <a:custGeom>
              <a:avLst/>
              <a:gdLst/>
              <a:ahLst/>
              <a:cxnLst/>
              <a:rect l="l" t="t" r="r" b="b"/>
              <a:pathLst>
                <a:path w="31743" h="30529" extrusionOk="0">
                  <a:moveTo>
                    <a:pt x="1298" y="1"/>
                  </a:moveTo>
                  <a:cubicBezTo>
                    <a:pt x="1310" y="72"/>
                    <a:pt x="1322" y="156"/>
                    <a:pt x="1322" y="227"/>
                  </a:cubicBezTo>
                  <a:cubicBezTo>
                    <a:pt x="1322" y="656"/>
                    <a:pt x="965" y="1013"/>
                    <a:pt x="536" y="1013"/>
                  </a:cubicBezTo>
                  <a:cubicBezTo>
                    <a:pt x="334" y="1013"/>
                    <a:pt x="132" y="930"/>
                    <a:pt x="1" y="799"/>
                  </a:cubicBezTo>
                  <a:lnTo>
                    <a:pt x="1" y="30528"/>
                  </a:lnTo>
                  <a:lnTo>
                    <a:pt x="31743" y="30528"/>
                  </a:lnTo>
                  <a:lnTo>
                    <a:pt x="31743" y="763"/>
                  </a:lnTo>
                  <a:cubicBezTo>
                    <a:pt x="31731" y="930"/>
                    <a:pt x="31528" y="1013"/>
                    <a:pt x="31302" y="1013"/>
                  </a:cubicBezTo>
                  <a:cubicBezTo>
                    <a:pt x="30874" y="1013"/>
                    <a:pt x="30516" y="656"/>
                    <a:pt x="30516" y="227"/>
                  </a:cubicBezTo>
                  <a:cubicBezTo>
                    <a:pt x="30516" y="156"/>
                    <a:pt x="30528" y="72"/>
                    <a:pt x="30540" y="1"/>
                  </a:cubicBezTo>
                  <a:lnTo>
                    <a:pt x="29695" y="1"/>
                  </a:lnTo>
                  <a:cubicBezTo>
                    <a:pt x="29707" y="72"/>
                    <a:pt x="29719" y="156"/>
                    <a:pt x="29719" y="227"/>
                  </a:cubicBezTo>
                  <a:cubicBezTo>
                    <a:pt x="29719" y="656"/>
                    <a:pt x="29361" y="1013"/>
                    <a:pt x="28933" y="1013"/>
                  </a:cubicBezTo>
                  <a:cubicBezTo>
                    <a:pt x="28504" y="1013"/>
                    <a:pt x="28147" y="656"/>
                    <a:pt x="28147" y="227"/>
                  </a:cubicBezTo>
                  <a:cubicBezTo>
                    <a:pt x="28147" y="156"/>
                    <a:pt x="28159" y="72"/>
                    <a:pt x="28171" y="1"/>
                  </a:cubicBezTo>
                  <a:lnTo>
                    <a:pt x="27325" y="1"/>
                  </a:lnTo>
                  <a:cubicBezTo>
                    <a:pt x="27337" y="72"/>
                    <a:pt x="27361" y="156"/>
                    <a:pt x="27361" y="227"/>
                  </a:cubicBezTo>
                  <a:cubicBezTo>
                    <a:pt x="27361" y="656"/>
                    <a:pt x="27004" y="1013"/>
                    <a:pt x="26563" y="1013"/>
                  </a:cubicBezTo>
                  <a:cubicBezTo>
                    <a:pt x="26135" y="1013"/>
                    <a:pt x="25778" y="656"/>
                    <a:pt x="25778" y="227"/>
                  </a:cubicBezTo>
                  <a:cubicBezTo>
                    <a:pt x="25778" y="156"/>
                    <a:pt x="25790" y="72"/>
                    <a:pt x="25813" y="1"/>
                  </a:cubicBezTo>
                  <a:lnTo>
                    <a:pt x="24956" y="1"/>
                  </a:lnTo>
                  <a:cubicBezTo>
                    <a:pt x="24980" y="72"/>
                    <a:pt x="24992" y="156"/>
                    <a:pt x="24992" y="227"/>
                  </a:cubicBezTo>
                  <a:cubicBezTo>
                    <a:pt x="24992" y="656"/>
                    <a:pt x="24635" y="1013"/>
                    <a:pt x="24206" y="1013"/>
                  </a:cubicBezTo>
                  <a:cubicBezTo>
                    <a:pt x="23766" y="1013"/>
                    <a:pt x="23408" y="656"/>
                    <a:pt x="23408" y="227"/>
                  </a:cubicBezTo>
                  <a:cubicBezTo>
                    <a:pt x="23408" y="156"/>
                    <a:pt x="23432" y="72"/>
                    <a:pt x="23444" y="1"/>
                  </a:cubicBezTo>
                  <a:lnTo>
                    <a:pt x="22599" y="1"/>
                  </a:lnTo>
                  <a:cubicBezTo>
                    <a:pt x="22611" y="72"/>
                    <a:pt x="22623" y="156"/>
                    <a:pt x="22623" y="227"/>
                  </a:cubicBezTo>
                  <a:cubicBezTo>
                    <a:pt x="22623" y="656"/>
                    <a:pt x="22265" y="1013"/>
                    <a:pt x="21837" y="1013"/>
                  </a:cubicBezTo>
                  <a:cubicBezTo>
                    <a:pt x="21408" y="1013"/>
                    <a:pt x="21051" y="656"/>
                    <a:pt x="21051" y="227"/>
                  </a:cubicBezTo>
                  <a:cubicBezTo>
                    <a:pt x="21051" y="156"/>
                    <a:pt x="21063" y="72"/>
                    <a:pt x="21075" y="1"/>
                  </a:cubicBezTo>
                  <a:lnTo>
                    <a:pt x="20229" y="1"/>
                  </a:lnTo>
                  <a:cubicBezTo>
                    <a:pt x="20241" y="72"/>
                    <a:pt x="20253" y="156"/>
                    <a:pt x="20253" y="227"/>
                  </a:cubicBezTo>
                  <a:cubicBezTo>
                    <a:pt x="20253" y="656"/>
                    <a:pt x="19896" y="1013"/>
                    <a:pt x="19467" y="1013"/>
                  </a:cubicBezTo>
                  <a:cubicBezTo>
                    <a:pt x="19039" y="1013"/>
                    <a:pt x="18682" y="656"/>
                    <a:pt x="18682" y="227"/>
                  </a:cubicBezTo>
                  <a:cubicBezTo>
                    <a:pt x="18682" y="156"/>
                    <a:pt x="18693" y="72"/>
                    <a:pt x="18705" y="1"/>
                  </a:cubicBezTo>
                  <a:lnTo>
                    <a:pt x="17860" y="1"/>
                  </a:lnTo>
                  <a:cubicBezTo>
                    <a:pt x="17872" y="72"/>
                    <a:pt x="17896" y="156"/>
                    <a:pt x="17896" y="227"/>
                  </a:cubicBezTo>
                  <a:cubicBezTo>
                    <a:pt x="17896" y="656"/>
                    <a:pt x="17539" y="1013"/>
                    <a:pt x="17098" y="1013"/>
                  </a:cubicBezTo>
                  <a:cubicBezTo>
                    <a:pt x="16669" y="1013"/>
                    <a:pt x="16312" y="656"/>
                    <a:pt x="16312" y="227"/>
                  </a:cubicBezTo>
                  <a:cubicBezTo>
                    <a:pt x="16312" y="156"/>
                    <a:pt x="16324" y="72"/>
                    <a:pt x="16348" y="1"/>
                  </a:cubicBezTo>
                  <a:lnTo>
                    <a:pt x="15491" y="1"/>
                  </a:lnTo>
                  <a:cubicBezTo>
                    <a:pt x="15514" y="72"/>
                    <a:pt x="15526" y="156"/>
                    <a:pt x="15526" y="227"/>
                  </a:cubicBezTo>
                  <a:cubicBezTo>
                    <a:pt x="15526" y="656"/>
                    <a:pt x="15169" y="1013"/>
                    <a:pt x="14741" y="1013"/>
                  </a:cubicBezTo>
                  <a:cubicBezTo>
                    <a:pt x="14300" y="1013"/>
                    <a:pt x="13943" y="656"/>
                    <a:pt x="13943" y="227"/>
                  </a:cubicBezTo>
                  <a:cubicBezTo>
                    <a:pt x="13943" y="156"/>
                    <a:pt x="13967" y="72"/>
                    <a:pt x="13979" y="1"/>
                  </a:cubicBezTo>
                  <a:lnTo>
                    <a:pt x="13133" y="1"/>
                  </a:lnTo>
                  <a:cubicBezTo>
                    <a:pt x="13145" y="72"/>
                    <a:pt x="13157" y="156"/>
                    <a:pt x="13157" y="227"/>
                  </a:cubicBezTo>
                  <a:cubicBezTo>
                    <a:pt x="13157" y="656"/>
                    <a:pt x="12800" y="1013"/>
                    <a:pt x="12371" y="1013"/>
                  </a:cubicBezTo>
                  <a:cubicBezTo>
                    <a:pt x="11943" y="1013"/>
                    <a:pt x="11585" y="656"/>
                    <a:pt x="11585" y="227"/>
                  </a:cubicBezTo>
                  <a:cubicBezTo>
                    <a:pt x="11585" y="156"/>
                    <a:pt x="11597" y="72"/>
                    <a:pt x="11609" y="1"/>
                  </a:cubicBezTo>
                  <a:lnTo>
                    <a:pt x="10764" y="1"/>
                  </a:lnTo>
                  <a:cubicBezTo>
                    <a:pt x="10776" y="72"/>
                    <a:pt x="10788" y="156"/>
                    <a:pt x="10788" y="227"/>
                  </a:cubicBezTo>
                  <a:cubicBezTo>
                    <a:pt x="10788" y="656"/>
                    <a:pt x="10431" y="1013"/>
                    <a:pt x="10002" y="1013"/>
                  </a:cubicBezTo>
                  <a:cubicBezTo>
                    <a:pt x="9573" y="1013"/>
                    <a:pt x="9216" y="656"/>
                    <a:pt x="9216" y="227"/>
                  </a:cubicBezTo>
                  <a:cubicBezTo>
                    <a:pt x="9216" y="156"/>
                    <a:pt x="9228" y="72"/>
                    <a:pt x="9240" y="1"/>
                  </a:cubicBezTo>
                  <a:lnTo>
                    <a:pt x="8395" y="1"/>
                  </a:lnTo>
                  <a:cubicBezTo>
                    <a:pt x="8406" y="72"/>
                    <a:pt x="8430" y="156"/>
                    <a:pt x="8430" y="227"/>
                  </a:cubicBezTo>
                  <a:cubicBezTo>
                    <a:pt x="8430" y="656"/>
                    <a:pt x="8073" y="1013"/>
                    <a:pt x="7633" y="1013"/>
                  </a:cubicBezTo>
                  <a:cubicBezTo>
                    <a:pt x="7204" y="1013"/>
                    <a:pt x="6847" y="656"/>
                    <a:pt x="6847" y="227"/>
                  </a:cubicBezTo>
                  <a:cubicBezTo>
                    <a:pt x="6847" y="156"/>
                    <a:pt x="6859" y="72"/>
                    <a:pt x="6882" y="1"/>
                  </a:cubicBezTo>
                  <a:lnTo>
                    <a:pt x="6025" y="1"/>
                  </a:lnTo>
                  <a:cubicBezTo>
                    <a:pt x="6049" y="72"/>
                    <a:pt x="6061" y="156"/>
                    <a:pt x="6061" y="227"/>
                  </a:cubicBezTo>
                  <a:cubicBezTo>
                    <a:pt x="6061" y="656"/>
                    <a:pt x="5704" y="1013"/>
                    <a:pt x="5275" y="1013"/>
                  </a:cubicBezTo>
                  <a:cubicBezTo>
                    <a:pt x="4835" y="1013"/>
                    <a:pt x="4477" y="656"/>
                    <a:pt x="4477" y="227"/>
                  </a:cubicBezTo>
                  <a:cubicBezTo>
                    <a:pt x="4477" y="156"/>
                    <a:pt x="4501" y="72"/>
                    <a:pt x="4513" y="1"/>
                  </a:cubicBezTo>
                  <a:lnTo>
                    <a:pt x="3668" y="1"/>
                  </a:lnTo>
                  <a:cubicBezTo>
                    <a:pt x="3680" y="72"/>
                    <a:pt x="3692" y="156"/>
                    <a:pt x="3692" y="227"/>
                  </a:cubicBezTo>
                  <a:cubicBezTo>
                    <a:pt x="3692" y="656"/>
                    <a:pt x="3334" y="1013"/>
                    <a:pt x="2906" y="1013"/>
                  </a:cubicBezTo>
                  <a:cubicBezTo>
                    <a:pt x="2477" y="1013"/>
                    <a:pt x="2120" y="656"/>
                    <a:pt x="2120" y="227"/>
                  </a:cubicBezTo>
                  <a:cubicBezTo>
                    <a:pt x="2120" y="156"/>
                    <a:pt x="2132" y="72"/>
                    <a:pt x="2144" y="1"/>
                  </a:cubicBezTo>
                  <a:close/>
                </a:path>
              </a:pathLst>
            </a:custGeom>
            <a:solidFill>
              <a:srgbClr val="29486D">
                <a:alpha val="236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56" name="Google Shape;3856;p39"/>
            <p:cNvSpPr/>
            <p:nvPr/>
          </p:nvSpPr>
          <p:spPr>
            <a:xfrm>
              <a:off x="4423150" y="1221700"/>
              <a:ext cx="797150" cy="763225"/>
            </a:xfrm>
            <a:custGeom>
              <a:avLst/>
              <a:gdLst/>
              <a:ahLst/>
              <a:cxnLst/>
              <a:rect l="l" t="t" r="r" b="b"/>
              <a:pathLst>
                <a:path w="31886" h="30529" extrusionOk="0">
                  <a:moveTo>
                    <a:pt x="1299" y="1"/>
                  </a:moveTo>
                  <a:cubicBezTo>
                    <a:pt x="1311" y="72"/>
                    <a:pt x="1322" y="156"/>
                    <a:pt x="1322" y="227"/>
                  </a:cubicBezTo>
                  <a:cubicBezTo>
                    <a:pt x="1322" y="656"/>
                    <a:pt x="965" y="1013"/>
                    <a:pt x="537" y="1013"/>
                  </a:cubicBezTo>
                  <a:cubicBezTo>
                    <a:pt x="334" y="1013"/>
                    <a:pt x="132" y="930"/>
                    <a:pt x="1" y="799"/>
                  </a:cubicBezTo>
                  <a:lnTo>
                    <a:pt x="1" y="30528"/>
                  </a:lnTo>
                  <a:lnTo>
                    <a:pt x="31886" y="30528"/>
                  </a:lnTo>
                  <a:lnTo>
                    <a:pt x="31886" y="763"/>
                  </a:lnTo>
                  <a:cubicBezTo>
                    <a:pt x="31731" y="930"/>
                    <a:pt x="31529" y="1013"/>
                    <a:pt x="31302" y="1013"/>
                  </a:cubicBezTo>
                  <a:cubicBezTo>
                    <a:pt x="30862" y="1013"/>
                    <a:pt x="30517" y="656"/>
                    <a:pt x="30517" y="227"/>
                  </a:cubicBezTo>
                  <a:cubicBezTo>
                    <a:pt x="30517" y="156"/>
                    <a:pt x="30529" y="72"/>
                    <a:pt x="30540" y="1"/>
                  </a:cubicBezTo>
                  <a:lnTo>
                    <a:pt x="29695" y="1"/>
                  </a:lnTo>
                  <a:cubicBezTo>
                    <a:pt x="29707" y="72"/>
                    <a:pt x="29719" y="156"/>
                    <a:pt x="29719" y="227"/>
                  </a:cubicBezTo>
                  <a:cubicBezTo>
                    <a:pt x="29719" y="656"/>
                    <a:pt x="29362" y="1013"/>
                    <a:pt x="28933" y="1013"/>
                  </a:cubicBezTo>
                  <a:cubicBezTo>
                    <a:pt x="28504" y="1013"/>
                    <a:pt x="28147" y="656"/>
                    <a:pt x="28147" y="227"/>
                  </a:cubicBezTo>
                  <a:cubicBezTo>
                    <a:pt x="28147" y="156"/>
                    <a:pt x="28159" y="72"/>
                    <a:pt x="28171" y="1"/>
                  </a:cubicBezTo>
                  <a:lnTo>
                    <a:pt x="27326" y="1"/>
                  </a:lnTo>
                  <a:cubicBezTo>
                    <a:pt x="27338" y="72"/>
                    <a:pt x="27361" y="156"/>
                    <a:pt x="27361" y="227"/>
                  </a:cubicBezTo>
                  <a:cubicBezTo>
                    <a:pt x="27361" y="656"/>
                    <a:pt x="27004" y="1013"/>
                    <a:pt x="26564" y="1013"/>
                  </a:cubicBezTo>
                  <a:cubicBezTo>
                    <a:pt x="26135" y="1013"/>
                    <a:pt x="25778" y="656"/>
                    <a:pt x="25778" y="227"/>
                  </a:cubicBezTo>
                  <a:cubicBezTo>
                    <a:pt x="25778" y="156"/>
                    <a:pt x="25790" y="72"/>
                    <a:pt x="25814" y="1"/>
                  </a:cubicBezTo>
                  <a:lnTo>
                    <a:pt x="24956" y="1"/>
                  </a:lnTo>
                  <a:cubicBezTo>
                    <a:pt x="24980" y="72"/>
                    <a:pt x="24992" y="156"/>
                    <a:pt x="24992" y="227"/>
                  </a:cubicBezTo>
                  <a:cubicBezTo>
                    <a:pt x="24992" y="656"/>
                    <a:pt x="24635" y="1013"/>
                    <a:pt x="24206" y="1013"/>
                  </a:cubicBezTo>
                  <a:cubicBezTo>
                    <a:pt x="23766" y="1013"/>
                    <a:pt x="23409" y="656"/>
                    <a:pt x="23409" y="227"/>
                  </a:cubicBezTo>
                  <a:cubicBezTo>
                    <a:pt x="23409" y="156"/>
                    <a:pt x="23432" y="72"/>
                    <a:pt x="23444" y="1"/>
                  </a:cubicBezTo>
                  <a:lnTo>
                    <a:pt x="22599" y="1"/>
                  </a:lnTo>
                  <a:cubicBezTo>
                    <a:pt x="22611" y="72"/>
                    <a:pt x="22623" y="156"/>
                    <a:pt x="22623" y="227"/>
                  </a:cubicBezTo>
                  <a:cubicBezTo>
                    <a:pt x="22623" y="656"/>
                    <a:pt x="22266" y="1013"/>
                    <a:pt x="21837" y="1013"/>
                  </a:cubicBezTo>
                  <a:cubicBezTo>
                    <a:pt x="21408" y="1013"/>
                    <a:pt x="21051" y="656"/>
                    <a:pt x="21051" y="227"/>
                  </a:cubicBezTo>
                  <a:cubicBezTo>
                    <a:pt x="21051" y="156"/>
                    <a:pt x="21063" y="72"/>
                    <a:pt x="21075" y="1"/>
                  </a:cubicBezTo>
                  <a:lnTo>
                    <a:pt x="20230" y="1"/>
                  </a:lnTo>
                  <a:cubicBezTo>
                    <a:pt x="20242" y="72"/>
                    <a:pt x="20253" y="156"/>
                    <a:pt x="20253" y="227"/>
                  </a:cubicBezTo>
                  <a:cubicBezTo>
                    <a:pt x="20253" y="656"/>
                    <a:pt x="19896" y="1013"/>
                    <a:pt x="19468" y="1013"/>
                  </a:cubicBezTo>
                  <a:cubicBezTo>
                    <a:pt x="19039" y="1013"/>
                    <a:pt x="18682" y="656"/>
                    <a:pt x="18682" y="227"/>
                  </a:cubicBezTo>
                  <a:cubicBezTo>
                    <a:pt x="18682" y="156"/>
                    <a:pt x="18694" y="72"/>
                    <a:pt x="18706" y="1"/>
                  </a:cubicBezTo>
                  <a:lnTo>
                    <a:pt x="17860" y="1"/>
                  </a:lnTo>
                  <a:cubicBezTo>
                    <a:pt x="17872" y="72"/>
                    <a:pt x="17896" y="156"/>
                    <a:pt x="17896" y="227"/>
                  </a:cubicBezTo>
                  <a:cubicBezTo>
                    <a:pt x="17896" y="656"/>
                    <a:pt x="17539" y="1013"/>
                    <a:pt x="17098" y="1013"/>
                  </a:cubicBezTo>
                  <a:cubicBezTo>
                    <a:pt x="16670" y="1013"/>
                    <a:pt x="16312" y="656"/>
                    <a:pt x="16312" y="227"/>
                  </a:cubicBezTo>
                  <a:cubicBezTo>
                    <a:pt x="16312" y="156"/>
                    <a:pt x="16324" y="72"/>
                    <a:pt x="16348" y="1"/>
                  </a:cubicBezTo>
                  <a:lnTo>
                    <a:pt x="15491" y="1"/>
                  </a:lnTo>
                  <a:cubicBezTo>
                    <a:pt x="15515" y="72"/>
                    <a:pt x="15527" y="156"/>
                    <a:pt x="15527" y="227"/>
                  </a:cubicBezTo>
                  <a:cubicBezTo>
                    <a:pt x="15527" y="656"/>
                    <a:pt x="15169" y="1013"/>
                    <a:pt x="14741" y="1013"/>
                  </a:cubicBezTo>
                  <a:cubicBezTo>
                    <a:pt x="14300" y="1013"/>
                    <a:pt x="13943" y="656"/>
                    <a:pt x="13943" y="227"/>
                  </a:cubicBezTo>
                  <a:cubicBezTo>
                    <a:pt x="13943" y="156"/>
                    <a:pt x="13967" y="72"/>
                    <a:pt x="13979" y="1"/>
                  </a:cubicBezTo>
                  <a:lnTo>
                    <a:pt x="13133" y="1"/>
                  </a:lnTo>
                  <a:cubicBezTo>
                    <a:pt x="13145" y="72"/>
                    <a:pt x="13157" y="156"/>
                    <a:pt x="13157" y="227"/>
                  </a:cubicBezTo>
                  <a:cubicBezTo>
                    <a:pt x="13157" y="656"/>
                    <a:pt x="12800" y="1013"/>
                    <a:pt x="12371" y="1013"/>
                  </a:cubicBezTo>
                  <a:cubicBezTo>
                    <a:pt x="11943" y="1013"/>
                    <a:pt x="11586" y="656"/>
                    <a:pt x="11586" y="227"/>
                  </a:cubicBezTo>
                  <a:cubicBezTo>
                    <a:pt x="11586" y="156"/>
                    <a:pt x="11598" y="72"/>
                    <a:pt x="11609" y="1"/>
                  </a:cubicBezTo>
                  <a:lnTo>
                    <a:pt x="10764" y="1"/>
                  </a:lnTo>
                  <a:cubicBezTo>
                    <a:pt x="10776" y="72"/>
                    <a:pt x="10788" y="156"/>
                    <a:pt x="10788" y="227"/>
                  </a:cubicBezTo>
                  <a:cubicBezTo>
                    <a:pt x="10788" y="656"/>
                    <a:pt x="10431" y="1013"/>
                    <a:pt x="10002" y="1013"/>
                  </a:cubicBezTo>
                  <a:cubicBezTo>
                    <a:pt x="9574" y="1013"/>
                    <a:pt x="9216" y="656"/>
                    <a:pt x="9216" y="227"/>
                  </a:cubicBezTo>
                  <a:cubicBezTo>
                    <a:pt x="9216" y="156"/>
                    <a:pt x="9228" y="72"/>
                    <a:pt x="9240" y="1"/>
                  </a:cubicBezTo>
                  <a:lnTo>
                    <a:pt x="8395" y="1"/>
                  </a:lnTo>
                  <a:cubicBezTo>
                    <a:pt x="8407" y="72"/>
                    <a:pt x="8431" y="156"/>
                    <a:pt x="8431" y="227"/>
                  </a:cubicBezTo>
                  <a:cubicBezTo>
                    <a:pt x="8431" y="656"/>
                    <a:pt x="8073" y="1013"/>
                    <a:pt x="7633" y="1013"/>
                  </a:cubicBezTo>
                  <a:cubicBezTo>
                    <a:pt x="7204" y="1013"/>
                    <a:pt x="6847" y="656"/>
                    <a:pt x="6847" y="227"/>
                  </a:cubicBezTo>
                  <a:cubicBezTo>
                    <a:pt x="6847" y="156"/>
                    <a:pt x="6859" y="72"/>
                    <a:pt x="6883" y="1"/>
                  </a:cubicBezTo>
                  <a:lnTo>
                    <a:pt x="6025" y="1"/>
                  </a:lnTo>
                  <a:cubicBezTo>
                    <a:pt x="6049" y="72"/>
                    <a:pt x="6061" y="156"/>
                    <a:pt x="6061" y="227"/>
                  </a:cubicBezTo>
                  <a:cubicBezTo>
                    <a:pt x="6061" y="656"/>
                    <a:pt x="5704" y="1013"/>
                    <a:pt x="5275" y="1013"/>
                  </a:cubicBezTo>
                  <a:cubicBezTo>
                    <a:pt x="4835" y="1013"/>
                    <a:pt x="4478" y="656"/>
                    <a:pt x="4478" y="227"/>
                  </a:cubicBezTo>
                  <a:cubicBezTo>
                    <a:pt x="4478" y="156"/>
                    <a:pt x="4501" y="72"/>
                    <a:pt x="4513" y="1"/>
                  </a:cubicBezTo>
                  <a:lnTo>
                    <a:pt x="3668" y="1"/>
                  </a:lnTo>
                  <a:cubicBezTo>
                    <a:pt x="3680" y="72"/>
                    <a:pt x="3692" y="156"/>
                    <a:pt x="3692" y="227"/>
                  </a:cubicBezTo>
                  <a:cubicBezTo>
                    <a:pt x="3692" y="656"/>
                    <a:pt x="3335" y="1013"/>
                    <a:pt x="2906" y="1013"/>
                  </a:cubicBezTo>
                  <a:cubicBezTo>
                    <a:pt x="2477" y="1013"/>
                    <a:pt x="2120" y="656"/>
                    <a:pt x="2120" y="227"/>
                  </a:cubicBezTo>
                  <a:cubicBezTo>
                    <a:pt x="2120" y="156"/>
                    <a:pt x="2132" y="72"/>
                    <a:pt x="2144" y="1"/>
                  </a:cubicBezTo>
                  <a:close/>
                </a:path>
              </a:pathLst>
            </a:custGeom>
            <a:solidFill>
              <a:srgbClr val="29486D">
                <a:alpha val="236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859" name="Google Shape;3859;p39"/>
          <p:cNvSpPr/>
          <p:nvPr/>
        </p:nvSpPr>
        <p:spPr>
          <a:xfrm>
            <a:off x="90835" y="218174"/>
            <a:ext cx="8654622" cy="4729390"/>
          </a:xfrm>
          <a:custGeom>
            <a:avLst/>
            <a:gdLst/>
            <a:ahLst/>
            <a:cxnLst/>
            <a:rect l="l" t="t" r="r" b="b"/>
            <a:pathLst>
              <a:path w="31886" h="30529" extrusionOk="0">
                <a:moveTo>
                  <a:pt x="1299" y="1"/>
                </a:moveTo>
                <a:cubicBezTo>
                  <a:pt x="1311" y="72"/>
                  <a:pt x="1322" y="156"/>
                  <a:pt x="1322" y="227"/>
                </a:cubicBezTo>
                <a:cubicBezTo>
                  <a:pt x="1322" y="656"/>
                  <a:pt x="965" y="1013"/>
                  <a:pt x="537" y="1013"/>
                </a:cubicBezTo>
                <a:cubicBezTo>
                  <a:pt x="334" y="1013"/>
                  <a:pt x="132" y="930"/>
                  <a:pt x="1" y="799"/>
                </a:cubicBezTo>
                <a:lnTo>
                  <a:pt x="1" y="30528"/>
                </a:lnTo>
                <a:lnTo>
                  <a:pt x="31886" y="30528"/>
                </a:lnTo>
                <a:lnTo>
                  <a:pt x="31886" y="763"/>
                </a:lnTo>
                <a:cubicBezTo>
                  <a:pt x="31731" y="930"/>
                  <a:pt x="31529" y="1013"/>
                  <a:pt x="31302" y="1013"/>
                </a:cubicBezTo>
                <a:cubicBezTo>
                  <a:pt x="30862" y="1013"/>
                  <a:pt x="30517" y="656"/>
                  <a:pt x="30517" y="227"/>
                </a:cubicBezTo>
                <a:cubicBezTo>
                  <a:pt x="30517" y="156"/>
                  <a:pt x="30529" y="72"/>
                  <a:pt x="30540" y="1"/>
                </a:cubicBezTo>
                <a:lnTo>
                  <a:pt x="29695" y="1"/>
                </a:lnTo>
                <a:cubicBezTo>
                  <a:pt x="29707" y="72"/>
                  <a:pt x="29719" y="156"/>
                  <a:pt x="29719" y="227"/>
                </a:cubicBezTo>
                <a:cubicBezTo>
                  <a:pt x="29719" y="656"/>
                  <a:pt x="29362" y="1013"/>
                  <a:pt x="28933" y="1013"/>
                </a:cubicBezTo>
                <a:cubicBezTo>
                  <a:pt x="28504" y="1013"/>
                  <a:pt x="28147" y="656"/>
                  <a:pt x="28147" y="227"/>
                </a:cubicBezTo>
                <a:cubicBezTo>
                  <a:pt x="28147" y="156"/>
                  <a:pt x="28159" y="72"/>
                  <a:pt x="28171" y="1"/>
                </a:cubicBezTo>
                <a:lnTo>
                  <a:pt x="27326" y="1"/>
                </a:lnTo>
                <a:cubicBezTo>
                  <a:pt x="27338" y="72"/>
                  <a:pt x="27361" y="156"/>
                  <a:pt x="27361" y="227"/>
                </a:cubicBezTo>
                <a:cubicBezTo>
                  <a:pt x="27361" y="656"/>
                  <a:pt x="27004" y="1013"/>
                  <a:pt x="26564" y="1013"/>
                </a:cubicBezTo>
                <a:cubicBezTo>
                  <a:pt x="26135" y="1013"/>
                  <a:pt x="25778" y="656"/>
                  <a:pt x="25778" y="227"/>
                </a:cubicBezTo>
                <a:cubicBezTo>
                  <a:pt x="25778" y="156"/>
                  <a:pt x="25790" y="72"/>
                  <a:pt x="25814" y="1"/>
                </a:cubicBezTo>
                <a:lnTo>
                  <a:pt x="24956" y="1"/>
                </a:lnTo>
                <a:cubicBezTo>
                  <a:pt x="24980" y="72"/>
                  <a:pt x="24992" y="156"/>
                  <a:pt x="24992" y="227"/>
                </a:cubicBezTo>
                <a:cubicBezTo>
                  <a:pt x="24992" y="656"/>
                  <a:pt x="24635" y="1013"/>
                  <a:pt x="24206" y="1013"/>
                </a:cubicBezTo>
                <a:cubicBezTo>
                  <a:pt x="23766" y="1013"/>
                  <a:pt x="23409" y="656"/>
                  <a:pt x="23409" y="227"/>
                </a:cubicBezTo>
                <a:cubicBezTo>
                  <a:pt x="23409" y="156"/>
                  <a:pt x="23432" y="72"/>
                  <a:pt x="23444" y="1"/>
                </a:cubicBezTo>
                <a:lnTo>
                  <a:pt x="22599" y="1"/>
                </a:lnTo>
                <a:cubicBezTo>
                  <a:pt x="22611" y="72"/>
                  <a:pt x="22623" y="156"/>
                  <a:pt x="22623" y="227"/>
                </a:cubicBezTo>
                <a:cubicBezTo>
                  <a:pt x="22623" y="656"/>
                  <a:pt x="22266" y="1013"/>
                  <a:pt x="21837" y="1013"/>
                </a:cubicBezTo>
                <a:cubicBezTo>
                  <a:pt x="21408" y="1013"/>
                  <a:pt x="21051" y="656"/>
                  <a:pt x="21051" y="227"/>
                </a:cubicBezTo>
                <a:cubicBezTo>
                  <a:pt x="21051" y="156"/>
                  <a:pt x="21063" y="72"/>
                  <a:pt x="21075" y="1"/>
                </a:cubicBezTo>
                <a:lnTo>
                  <a:pt x="20230" y="1"/>
                </a:lnTo>
                <a:cubicBezTo>
                  <a:pt x="20242" y="72"/>
                  <a:pt x="20253" y="156"/>
                  <a:pt x="20253" y="227"/>
                </a:cubicBezTo>
                <a:cubicBezTo>
                  <a:pt x="20253" y="656"/>
                  <a:pt x="19896" y="1013"/>
                  <a:pt x="19468" y="1013"/>
                </a:cubicBezTo>
                <a:cubicBezTo>
                  <a:pt x="19039" y="1013"/>
                  <a:pt x="18682" y="656"/>
                  <a:pt x="18682" y="227"/>
                </a:cubicBezTo>
                <a:cubicBezTo>
                  <a:pt x="18682" y="156"/>
                  <a:pt x="18694" y="72"/>
                  <a:pt x="18706" y="1"/>
                </a:cubicBezTo>
                <a:lnTo>
                  <a:pt x="17860" y="1"/>
                </a:lnTo>
                <a:cubicBezTo>
                  <a:pt x="17872" y="72"/>
                  <a:pt x="17896" y="156"/>
                  <a:pt x="17896" y="227"/>
                </a:cubicBezTo>
                <a:cubicBezTo>
                  <a:pt x="17896" y="656"/>
                  <a:pt x="17539" y="1013"/>
                  <a:pt x="17098" y="1013"/>
                </a:cubicBezTo>
                <a:cubicBezTo>
                  <a:pt x="16670" y="1013"/>
                  <a:pt x="16312" y="656"/>
                  <a:pt x="16312" y="227"/>
                </a:cubicBezTo>
                <a:cubicBezTo>
                  <a:pt x="16312" y="156"/>
                  <a:pt x="16324" y="72"/>
                  <a:pt x="16348" y="1"/>
                </a:cubicBezTo>
                <a:lnTo>
                  <a:pt x="15491" y="1"/>
                </a:lnTo>
                <a:cubicBezTo>
                  <a:pt x="15515" y="72"/>
                  <a:pt x="15527" y="156"/>
                  <a:pt x="15527" y="227"/>
                </a:cubicBezTo>
                <a:cubicBezTo>
                  <a:pt x="15527" y="656"/>
                  <a:pt x="15169" y="1013"/>
                  <a:pt x="14741" y="1013"/>
                </a:cubicBezTo>
                <a:cubicBezTo>
                  <a:pt x="14300" y="1013"/>
                  <a:pt x="13943" y="656"/>
                  <a:pt x="13943" y="227"/>
                </a:cubicBezTo>
                <a:cubicBezTo>
                  <a:pt x="13943" y="156"/>
                  <a:pt x="13967" y="72"/>
                  <a:pt x="13979" y="1"/>
                </a:cubicBezTo>
                <a:lnTo>
                  <a:pt x="13133" y="1"/>
                </a:lnTo>
                <a:cubicBezTo>
                  <a:pt x="13145" y="72"/>
                  <a:pt x="13157" y="156"/>
                  <a:pt x="13157" y="227"/>
                </a:cubicBezTo>
                <a:cubicBezTo>
                  <a:pt x="13157" y="656"/>
                  <a:pt x="12800" y="1013"/>
                  <a:pt x="12371" y="1013"/>
                </a:cubicBezTo>
                <a:cubicBezTo>
                  <a:pt x="11943" y="1013"/>
                  <a:pt x="11586" y="656"/>
                  <a:pt x="11586" y="227"/>
                </a:cubicBezTo>
                <a:cubicBezTo>
                  <a:pt x="11586" y="156"/>
                  <a:pt x="11598" y="72"/>
                  <a:pt x="11609" y="1"/>
                </a:cubicBezTo>
                <a:lnTo>
                  <a:pt x="10764" y="1"/>
                </a:lnTo>
                <a:cubicBezTo>
                  <a:pt x="10776" y="72"/>
                  <a:pt x="10788" y="156"/>
                  <a:pt x="10788" y="227"/>
                </a:cubicBezTo>
                <a:cubicBezTo>
                  <a:pt x="10788" y="656"/>
                  <a:pt x="10431" y="1013"/>
                  <a:pt x="10002" y="1013"/>
                </a:cubicBezTo>
                <a:cubicBezTo>
                  <a:pt x="9574" y="1013"/>
                  <a:pt x="9216" y="656"/>
                  <a:pt x="9216" y="227"/>
                </a:cubicBezTo>
                <a:cubicBezTo>
                  <a:pt x="9216" y="156"/>
                  <a:pt x="9228" y="72"/>
                  <a:pt x="9240" y="1"/>
                </a:cubicBezTo>
                <a:lnTo>
                  <a:pt x="8395" y="1"/>
                </a:lnTo>
                <a:cubicBezTo>
                  <a:pt x="8407" y="72"/>
                  <a:pt x="8431" y="156"/>
                  <a:pt x="8431" y="227"/>
                </a:cubicBezTo>
                <a:cubicBezTo>
                  <a:pt x="8431" y="656"/>
                  <a:pt x="8073" y="1013"/>
                  <a:pt x="7633" y="1013"/>
                </a:cubicBezTo>
                <a:cubicBezTo>
                  <a:pt x="7204" y="1013"/>
                  <a:pt x="6847" y="656"/>
                  <a:pt x="6847" y="227"/>
                </a:cubicBezTo>
                <a:cubicBezTo>
                  <a:pt x="6847" y="156"/>
                  <a:pt x="6859" y="72"/>
                  <a:pt x="6883" y="1"/>
                </a:cubicBezTo>
                <a:lnTo>
                  <a:pt x="6025" y="1"/>
                </a:lnTo>
                <a:cubicBezTo>
                  <a:pt x="6049" y="72"/>
                  <a:pt x="6061" y="156"/>
                  <a:pt x="6061" y="227"/>
                </a:cubicBezTo>
                <a:cubicBezTo>
                  <a:pt x="6061" y="656"/>
                  <a:pt x="5704" y="1013"/>
                  <a:pt x="5275" y="1013"/>
                </a:cubicBezTo>
                <a:cubicBezTo>
                  <a:pt x="4835" y="1013"/>
                  <a:pt x="4478" y="656"/>
                  <a:pt x="4478" y="227"/>
                </a:cubicBezTo>
                <a:cubicBezTo>
                  <a:pt x="4478" y="156"/>
                  <a:pt x="4501" y="72"/>
                  <a:pt x="4513" y="1"/>
                </a:cubicBezTo>
                <a:lnTo>
                  <a:pt x="3668" y="1"/>
                </a:lnTo>
                <a:cubicBezTo>
                  <a:pt x="3680" y="72"/>
                  <a:pt x="3692" y="156"/>
                  <a:pt x="3692" y="227"/>
                </a:cubicBezTo>
                <a:cubicBezTo>
                  <a:pt x="3692" y="656"/>
                  <a:pt x="3335" y="1013"/>
                  <a:pt x="2906" y="1013"/>
                </a:cubicBezTo>
                <a:cubicBezTo>
                  <a:pt x="2477" y="1013"/>
                  <a:pt x="2120" y="656"/>
                  <a:pt x="2120" y="227"/>
                </a:cubicBezTo>
                <a:cubicBezTo>
                  <a:pt x="2120" y="156"/>
                  <a:pt x="2132" y="72"/>
                  <a:pt x="2144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ru-KZ" dirty="0"/>
          </a:p>
        </p:txBody>
      </p:sp>
      <p:grpSp>
        <p:nvGrpSpPr>
          <p:cNvPr id="3870" name="Google Shape;3870;p39"/>
          <p:cNvGrpSpPr/>
          <p:nvPr/>
        </p:nvGrpSpPr>
        <p:grpSpPr>
          <a:xfrm rot="6337036">
            <a:off x="8176402" y="129389"/>
            <a:ext cx="822236" cy="881606"/>
            <a:chOff x="4416775" y="3222575"/>
            <a:chExt cx="557700" cy="639775"/>
          </a:xfrm>
        </p:grpSpPr>
        <p:sp>
          <p:nvSpPr>
            <p:cNvPr id="3871" name="Google Shape;3871;p39"/>
            <p:cNvSpPr/>
            <p:nvPr/>
          </p:nvSpPr>
          <p:spPr>
            <a:xfrm>
              <a:off x="4429050" y="3667800"/>
              <a:ext cx="19400" cy="23325"/>
            </a:xfrm>
            <a:custGeom>
              <a:avLst/>
              <a:gdLst/>
              <a:ahLst/>
              <a:cxnLst/>
              <a:rect l="l" t="t" r="r" b="b"/>
              <a:pathLst>
                <a:path w="776" h="933" extrusionOk="0">
                  <a:moveTo>
                    <a:pt x="660" y="1"/>
                  </a:moveTo>
                  <a:lnTo>
                    <a:pt x="0" y="919"/>
                  </a:lnTo>
                  <a:cubicBezTo>
                    <a:pt x="43" y="928"/>
                    <a:pt x="87" y="933"/>
                    <a:pt x="131" y="933"/>
                  </a:cubicBezTo>
                  <a:cubicBezTo>
                    <a:pt x="325" y="933"/>
                    <a:pt x="518" y="842"/>
                    <a:pt x="634" y="673"/>
                  </a:cubicBezTo>
                  <a:cubicBezTo>
                    <a:pt x="776" y="479"/>
                    <a:pt x="776" y="208"/>
                    <a:pt x="66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2" name="Google Shape;3872;p39"/>
            <p:cNvSpPr/>
            <p:nvPr/>
          </p:nvSpPr>
          <p:spPr>
            <a:xfrm>
              <a:off x="4466525" y="3614825"/>
              <a:ext cx="19725" cy="23625"/>
            </a:xfrm>
            <a:custGeom>
              <a:avLst/>
              <a:gdLst/>
              <a:ahLst/>
              <a:cxnLst/>
              <a:rect l="l" t="t" r="r" b="b"/>
              <a:pathLst>
                <a:path w="789" h="945" extrusionOk="0">
                  <a:moveTo>
                    <a:pt x="660" y="0"/>
                  </a:moveTo>
                  <a:lnTo>
                    <a:pt x="1" y="931"/>
                  </a:lnTo>
                  <a:cubicBezTo>
                    <a:pt x="43" y="940"/>
                    <a:pt x="86" y="944"/>
                    <a:pt x="127" y="944"/>
                  </a:cubicBezTo>
                  <a:cubicBezTo>
                    <a:pt x="328" y="944"/>
                    <a:pt x="516" y="846"/>
                    <a:pt x="634" y="685"/>
                  </a:cubicBezTo>
                  <a:cubicBezTo>
                    <a:pt x="776" y="479"/>
                    <a:pt x="789" y="207"/>
                    <a:pt x="66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3" name="Google Shape;3873;p39"/>
            <p:cNvSpPr/>
            <p:nvPr/>
          </p:nvSpPr>
          <p:spPr>
            <a:xfrm>
              <a:off x="4504325" y="3561825"/>
              <a:ext cx="19750" cy="23650"/>
            </a:xfrm>
            <a:custGeom>
              <a:avLst/>
              <a:gdLst/>
              <a:ahLst/>
              <a:cxnLst/>
              <a:rect l="l" t="t" r="r" b="b"/>
              <a:pathLst>
                <a:path w="790" h="946" extrusionOk="0">
                  <a:moveTo>
                    <a:pt x="660" y="1"/>
                  </a:moveTo>
                  <a:lnTo>
                    <a:pt x="1" y="931"/>
                  </a:lnTo>
                  <a:cubicBezTo>
                    <a:pt x="46" y="941"/>
                    <a:pt x="92" y="946"/>
                    <a:pt x="136" y="946"/>
                  </a:cubicBezTo>
                  <a:cubicBezTo>
                    <a:pt x="334" y="946"/>
                    <a:pt x="518" y="854"/>
                    <a:pt x="634" y="686"/>
                  </a:cubicBezTo>
                  <a:cubicBezTo>
                    <a:pt x="776" y="479"/>
                    <a:pt x="789" y="221"/>
                    <a:pt x="66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4" name="Google Shape;3874;p39"/>
            <p:cNvSpPr/>
            <p:nvPr/>
          </p:nvSpPr>
          <p:spPr>
            <a:xfrm>
              <a:off x="4542125" y="3509175"/>
              <a:ext cx="19750" cy="23325"/>
            </a:xfrm>
            <a:custGeom>
              <a:avLst/>
              <a:gdLst/>
              <a:ahLst/>
              <a:cxnLst/>
              <a:rect l="l" t="t" r="r" b="b"/>
              <a:pathLst>
                <a:path w="790" h="933" extrusionOk="0">
                  <a:moveTo>
                    <a:pt x="660" y="0"/>
                  </a:moveTo>
                  <a:lnTo>
                    <a:pt x="1" y="918"/>
                  </a:lnTo>
                  <a:cubicBezTo>
                    <a:pt x="44" y="927"/>
                    <a:pt x="88" y="932"/>
                    <a:pt x="132" y="932"/>
                  </a:cubicBezTo>
                  <a:cubicBezTo>
                    <a:pt x="325" y="932"/>
                    <a:pt x="518" y="841"/>
                    <a:pt x="634" y="672"/>
                  </a:cubicBezTo>
                  <a:cubicBezTo>
                    <a:pt x="776" y="478"/>
                    <a:pt x="789" y="207"/>
                    <a:pt x="66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5" name="Google Shape;3875;p39"/>
            <p:cNvSpPr/>
            <p:nvPr/>
          </p:nvSpPr>
          <p:spPr>
            <a:xfrm>
              <a:off x="4579625" y="3456175"/>
              <a:ext cx="19725" cy="23325"/>
            </a:xfrm>
            <a:custGeom>
              <a:avLst/>
              <a:gdLst/>
              <a:ahLst/>
              <a:cxnLst/>
              <a:rect l="l" t="t" r="r" b="b"/>
              <a:pathLst>
                <a:path w="789" h="933" extrusionOk="0">
                  <a:moveTo>
                    <a:pt x="659" y="1"/>
                  </a:moveTo>
                  <a:lnTo>
                    <a:pt x="0" y="918"/>
                  </a:lnTo>
                  <a:cubicBezTo>
                    <a:pt x="46" y="928"/>
                    <a:pt x="92" y="933"/>
                    <a:pt x="137" y="933"/>
                  </a:cubicBezTo>
                  <a:cubicBezTo>
                    <a:pt x="334" y="933"/>
                    <a:pt x="518" y="843"/>
                    <a:pt x="633" y="686"/>
                  </a:cubicBezTo>
                  <a:cubicBezTo>
                    <a:pt x="775" y="479"/>
                    <a:pt x="788" y="207"/>
                    <a:pt x="65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6" name="Google Shape;3876;p39"/>
            <p:cNvSpPr/>
            <p:nvPr/>
          </p:nvSpPr>
          <p:spPr>
            <a:xfrm>
              <a:off x="4617425" y="3403200"/>
              <a:ext cx="19725" cy="23325"/>
            </a:xfrm>
            <a:custGeom>
              <a:avLst/>
              <a:gdLst/>
              <a:ahLst/>
              <a:cxnLst/>
              <a:rect l="l" t="t" r="r" b="b"/>
              <a:pathLst>
                <a:path w="789" h="933" extrusionOk="0">
                  <a:moveTo>
                    <a:pt x="659" y="0"/>
                  </a:moveTo>
                  <a:lnTo>
                    <a:pt x="0" y="918"/>
                  </a:lnTo>
                  <a:cubicBezTo>
                    <a:pt x="46" y="927"/>
                    <a:pt x="92" y="932"/>
                    <a:pt x="137" y="932"/>
                  </a:cubicBezTo>
                  <a:cubicBezTo>
                    <a:pt x="334" y="932"/>
                    <a:pt x="518" y="843"/>
                    <a:pt x="633" y="685"/>
                  </a:cubicBezTo>
                  <a:cubicBezTo>
                    <a:pt x="776" y="478"/>
                    <a:pt x="788" y="207"/>
                    <a:pt x="65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7" name="Google Shape;3877;p39"/>
            <p:cNvSpPr/>
            <p:nvPr/>
          </p:nvSpPr>
          <p:spPr>
            <a:xfrm>
              <a:off x="4655225" y="3350200"/>
              <a:ext cx="19725" cy="23650"/>
            </a:xfrm>
            <a:custGeom>
              <a:avLst/>
              <a:gdLst/>
              <a:ahLst/>
              <a:cxnLst/>
              <a:rect l="l" t="t" r="r" b="b"/>
              <a:pathLst>
                <a:path w="789" h="946" extrusionOk="0">
                  <a:moveTo>
                    <a:pt x="659" y="1"/>
                  </a:moveTo>
                  <a:lnTo>
                    <a:pt x="0" y="931"/>
                  </a:lnTo>
                  <a:cubicBezTo>
                    <a:pt x="43" y="941"/>
                    <a:pt x="87" y="945"/>
                    <a:pt x="131" y="945"/>
                  </a:cubicBezTo>
                  <a:cubicBezTo>
                    <a:pt x="324" y="945"/>
                    <a:pt x="518" y="854"/>
                    <a:pt x="634" y="686"/>
                  </a:cubicBezTo>
                  <a:cubicBezTo>
                    <a:pt x="776" y="479"/>
                    <a:pt x="789" y="220"/>
                    <a:pt x="65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8" name="Google Shape;3878;p39"/>
            <p:cNvSpPr/>
            <p:nvPr/>
          </p:nvSpPr>
          <p:spPr>
            <a:xfrm>
              <a:off x="4692700" y="3297550"/>
              <a:ext cx="19725" cy="23300"/>
            </a:xfrm>
            <a:custGeom>
              <a:avLst/>
              <a:gdLst/>
              <a:ahLst/>
              <a:cxnLst/>
              <a:rect l="l" t="t" r="r" b="b"/>
              <a:pathLst>
                <a:path w="789" h="932" extrusionOk="0">
                  <a:moveTo>
                    <a:pt x="660" y="0"/>
                  </a:moveTo>
                  <a:lnTo>
                    <a:pt x="0" y="918"/>
                  </a:lnTo>
                  <a:cubicBezTo>
                    <a:pt x="46" y="927"/>
                    <a:pt x="91" y="932"/>
                    <a:pt x="136" y="932"/>
                  </a:cubicBezTo>
                  <a:cubicBezTo>
                    <a:pt x="334" y="932"/>
                    <a:pt x="520" y="841"/>
                    <a:pt x="647" y="672"/>
                  </a:cubicBezTo>
                  <a:cubicBezTo>
                    <a:pt x="789" y="478"/>
                    <a:pt x="789" y="207"/>
                    <a:pt x="66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9" name="Google Shape;3879;p39"/>
            <p:cNvSpPr/>
            <p:nvPr/>
          </p:nvSpPr>
          <p:spPr>
            <a:xfrm>
              <a:off x="4730500" y="3244550"/>
              <a:ext cx="19725" cy="23625"/>
            </a:xfrm>
            <a:custGeom>
              <a:avLst/>
              <a:gdLst/>
              <a:ahLst/>
              <a:cxnLst/>
              <a:rect l="l" t="t" r="r" b="b"/>
              <a:pathLst>
                <a:path w="789" h="945" extrusionOk="0">
                  <a:moveTo>
                    <a:pt x="660" y="0"/>
                  </a:moveTo>
                  <a:lnTo>
                    <a:pt x="1" y="931"/>
                  </a:lnTo>
                  <a:cubicBezTo>
                    <a:pt x="43" y="940"/>
                    <a:pt x="85" y="944"/>
                    <a:pt x="127" y="944"/>
                  </a:cubicBezTo>
                  <a:cubicBezTo>
                    <a:pt x="328" y="944"/>
                    <a:pt x="516" y="846"/>
                    <a:pt x="634" y="685"/>
                  </a:cubicBezTo>
                  <a:cubicBezTo>
                    <a:pt x="776" y="479"/>
                    <a:pt x="789" y="207"/>
                    <a:pt x="66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80" name="Google Shape;3880;p39"/>
            <p:cNvSpPr/>
            <p:nvPr/>
          </p:nvSpPr>
          <p:spPr>
            <a:xfrm>
              <a:off x="4433500" y="3713150"/>
              <a:ext cx="34350" cy="31000"/>
            </a:xfrm>
            <a:custGeom>
              <a:avLst/>
              <a:gdLst/>
              <a:ahLst/>
              <a:cxnLst/>
              <a:rect l="l" t="t" r="r" b="b"/>
              <a:pathLst>
                <a:path w="1374" h="1240" extrusionOk="0">
                  <a:moveTo>
                    <a:pt x="682" y="0"/>
                  </a:moveTo>
                  <a:cubicBezTo>
                    <a:pt x="325" y="0"/>
                    <a:pt x="0" y="313"/>
                    <a:pt x="68" y="720"/>
                  </a:cubicBezTo>
                  <a:cubicBezTo>
                    <a:pt x="123" y="1048"/>
                    <a:pt x="399" y="1239"/>
                    <a:pt x="681" y="1239"/>
                  </a:cubicBezTo>
                  <a:cubicBezTo>
                    <a:pt x="865" y="1239"/>
                    <a:pt x="1052" y="1157"/>
                    <a:pt x="1179" y="979"/>
                  </a:cubicBezTo>
                  <a:cubicBezTo>
                    <a:pt x="1373" y="694"/>
                    <a:pt x="1309" y="319"/>
                    <a:pt x="1037" y="113"/>
                  </a:cubicBezTo>
                  <a:cubicBezTo>
                    <a:pt x="924" y="35"/>
                    <a:pt x="801" y="0"/>
                    <a:pt x="68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81" name="Google Shape;3881;p39"/>
            <p:cNvSpPr/>
            <p:nvPr/>
          </p:nvSpPr>
          <p:spPr>
            <a:xfrm>
              <a:off x="4467825" y="3660150"/>
              <a:ext cx="40525" cy="31075"/>
            </a:xfrm>
            <a:custGeom>
              <a:avLst/>
              <a:gdLst/>
              <a:ahLst/>
              <a:cxnLst/>
              <a:rect l="l" t="t" r="r" b="b"/>
              <a:pathLst>
                <a:path w="1621" h="1243" extrusionOk="0">
                  <a:moveTo>
                    <a:pt x="817" y="1"/>
                  </a:moveTo>
                  <a:cubicBezTo>
                    <a:pt x="783" y="1"/>
                    <a:pt x="747" y="4"/>
                    <a:pt x="711" y="10"/>
                  </a:cubicBezTo>
                  <a:cubicBezTo>
                    <a:pt x="168" y="100"/>
                    <a:pt x="0" y="811"/>
                    <a:pt x="453" y="1121"/>
                  </a:cubicBezTo>
                  <a:cubicBezTo>
                    <a:pt x="560" y="1203"/>
                    <a:pt x="686" y="1242"/>
                    <a:pt x="811" y="1242"/>
                  </a:cubicBezTo>
                  <a:cubicBezTo>
                    <a:pt x="1003" y="1242"/>
                    <a:pt x="1194" y="1151"/>
                    <a:pt x="1319" y="979"/>
                  </a:cubicBezTo>
                  <a:cubicBezTo>
                    <a:pt x="1620" y="569"/>
                    <a:pt x="1302" y="1"/>
                    <a:pt x="81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82" name="Google Shape;3882;p39"/>
            <p:cNvSpPr/>
            <p:nvPr/>
          </p:nvSpPr>
          <p:spPr>
            <a:xfrm>
              <a:off x="4508200" y="3607325"/>
              <a:ext cx="34600" cy="31000"/>
            </a:xfrm>
            <a:custGeom>
              <a:avLst/>
              <a:gdLst/>
              <a:ahLst/>
              <a:cxnLst/>
              <a:rect l="l" t="t" r="r" b="b"/>
              <a:pathLst>
                <a:path w="1384" h="1240" extrusionOk="0">
                  <a:moveTo>
                    <a:pt x="696" y="1"/>
                  </a:moveTo>
                  <a:cubicBezTo>
                    <a:pt x="514" y="1"/>
                    <a:pt x="330" y="83"/>
                    <a:pt x="208" y="262"/>
                  </a:cubicBezTo>
                  <a:cubicBezTo>
                    <a:pt x="1" y="546"/>
                    <a:pt x="65" y="921"/>
                    <a:pt x="350" y="1128"/>
                  </a:cubicBezTo>
                  <a:cubicBezTo>
                    <a:pt x="460" y="1205"/>
                    <a:pt x="581" y="1240"/>
                    <a:pt x="699" y="1240"/>
                  </a:cubicBezTo>
                  <a:cubicBezTo>
                    <a:pt x="1054" y="1240"/>
                    <a:pt x="1384" y="927"/>
                    <a:pt x="1306" y="520"/>
                  </a:cubicBezTo>
                  <a:cubicBezTo>
                    <a:pt x="1251" y="192"/>
                    <a:pt x="975" y="1"/>
                    <a:pt x="69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83" name="Google Shape;3883;p39"/>
            <p:cNvSpPr/>
            <p:nvPr/>
          </p:nvSpPr>
          <p:spPr>
            <a:xfrm>
              <a:off x="4546000" y="3554475"/>
              <a:ext cx="34350" cy="31000"/>
            </a:xfrm>
            <a:custGeom>
              <a:avLst/>
              <a:gdLst/>
              <a:ahLst/>
              <a:cxnLst/>
              <a:rect l="l" t="t" r="r" b="b"/>
              <a:pathLst>
                <a:path w="1374" h="1240" extrusionOk="0">
                  <a:moveTo>
                    <a:pt x="695" y="1"/>
                  </a:moveTo>
                  <a:cubicBezTo>
                    <a:pt x="510" y="1"/>
                    <a:pt x="323" y="82"/>
                    <a:pt x="195" y="256"/>
                  </a:cubicBezTo>
                  <a:cubicBezTo>
                    <a:pt x="1" y="540"/>
                    <a:pt x="66" y="928"/>
                    <a:pt x="337" y="1122"/>
                  </a:cubicBezTo>
                  <a:cubicBezTo>
                    <a:pt x="451" y="1203"/>
                    <a:pt x="575" y="1240"/>
                    <a:pt x="695" y="1240"/>
                  </a:cubicBezTo>
                  <a:cubicBezTo>
                    <a:pt x="1051" y="1240"/>
                    <a:pt x="1374" y="921"/>
                    <a:pt x="1306" y="515"/>
                  </a:cubicBezTo>
                  <a:cubicBezTo>
                    <a:pt x="1252" y="187"/>
                    <a:pt x="976" y="1"/>
                    <a:pt x="69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84" name="Google Shape;3884;p39"/>
            <p:cNvSpPr/>
            <p:nvPr/>
          </p:nvSpPr>
          <p:spPr>
            <a:xfrm>
              <a:off x="4583825" y="3501575"/>
              <a:ext cx="34325" cy="30925"/>
            </a:xfrm>
            <a:custGeom>
              <a:avLst/>
              <a:gdLst/>
              <a:ahLst/>
              <a:cxnLst/>
              <a:rect l="l" t="t" r="r" b="b"/>
              <a:pathLst>
                <a:path w="1373" h="1237" extrusionOk="0">
                  <a:moveTo>
                    <a:pt x="701" y="0"/>
                  </a:moveTo>
                  <a:cubicBezTo>
                    <a:pt x="514" y="0"/>
                    <a:pt x="324" y="84"/>
                    <a:pt x="194" y="265"/>
                  </a:cubicBezTo>
                  <a:cubicBezTo>
                    <a:pt x="0" y="537"/>
                    <a:pt x="65" y="925"/>
                    <a:pt x="336" y="1118"/>
                  </a:cubicBezTo>
                  <a:cubicBezTo>
                    <a:pt x="450" y="1200"/>
                    <a:pt x="574" y="1236"/>
                    <a:pt x="694" y="1236"/>
                  </a:cubicBezTo>
                  <a:cubicBezTo>
                    <a:pt x="1050" y="1236"/>
                    <a:pt x="1373" y="917"/>
                    <a:pt x="1305" y="511"/>
                  </a:cubicBezTo>
                  <a:cubicBezTo>
                    <a:pt x="1251" y="186"/>
                    <a:pt x="979" y="0"/>
                    <a:pt x="70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85" name="Google Shape;3885;p39"/>
            <p:cNvSpPr/>
            <p:nvPr/>
          </p:nvSpPr>
          <p:spPr>
            <a:xfrm>
              <a:off x="4621300" y="3448700"/>
              <a:ext cx="34600" cy="31000"/>
            </a:xfrm>
            <a:custGeom>
              <a:avLst/>
              <a:gdLst/>
              <a:ahLst/>
              <a:cxnLst/>
              <a:rect l="l" t="t" r="r" b="b"/>
              <a:pathLst>
                <a:path w="1384" h="1240" extrusionOk="0">
                  <a:moveTo>
                    <a:pt x="695" y="0"/>
                  </a:moveTo>
                  <a:cubicBezTo>
                    <a:pt x="513" y="0"/>
                    <a:pt x="330" y="82"/>
                    <a:pt x="207" y="261"/>
                  </a:cubicBezTo>
                  <a:cubicBezTo>
                    <a:pt x="0" y="532"/>
                    <a:pt x="65" y="920"/>
                    <a:pt x="349" y="1127"/>
                  </a:cubicBezTo>
                  <a:cubicBezTo>
                    <a:pt x="459" y="1204"/>
                    <a:pt x="580" y="1239"/>
                    <a:pt x="699" y="1239"/>
                  </a:cubicBezTo>
                  <a:cubicBezTo>
                    <a:pt x="1054" y="1239"/>
                    <a:pt x="1383" y="927"/>
                    <a:pt x="1306" y="519"/>
                  </a:cubicBezTo>
                  <a:cubicBezTo>
                    <a:pt x="1251" y="191"/>
                    <a:pt x="974" y="0"/>
                    <a:pt x="6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86" name="Google Shape;3886;p39"/>
            <p:cNvSpPr/>
            <p:nvPr/>
          </p:nvSpPr>
          <p:spPr>
            <a:xfrm>
              <a:off x="4659100" y="3395850"/>
              <a:ext cx="34350" cy="30850"/>
            </a:xfrm>
            <a:custGeom>
              <a:avLst/>
              <a:gdLst/>
              <a:ahLst/>
              <a:cxnLst/>
              <a:rect l="l" t="t" r="r" b="b"/>
              <a:pathLst>
                <a:path w="1374" h="1234" extrusionOk="0">
                  <a:moveTo>
                    <a:pt x="695" y="0"/>
                  </a:moveTo>
                  <a:cubicBezTo>
                    <a:pt x="510" y="0"/>
                    <a:pt x="322" y="81"/>
                    <a:pt x="194" y="255"/>
                  </a:cubicBezTo>
                  <a:cubicBezTo>
                    <a:pt x="0" y="540"/>
                    <a:pt x="65" y="915"/>
                    <a:pt x="336" y="1121"/>
                  </a:cubicBezTo>
                  <a:cubicBezTo>
                    <a:pt x="449" y="1199"/>
                    <a:pt x="572" y="1234"/>
                    <a:pt x="691" y="1234"/>
                  </a:cubicBezTo>
                  <a:cubicBezTo>
                    <a:pt x="1049" y="1234"/>
                    <a:pt x="1373" y="921"/>
                    <a:pt x="1306" y="514"/>
                  </a:cubicBezTo>
                  <a:cubicBezTo>
                    <a:pt x="1251" y="187"/>
                    <a:pt x="976" y="0"/>
                    <a:pt x="6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87" name="Google Shape;3887;p39"/>
            <p:cNvSpPr/>
            <p:nvPr/>
          </p:nvSpPr>
          <p:spPr>
            <a:xfrm>
              <a:off x="4696900" y="3342850"/>
              <a:ext cx="34350" cy="31000"/>
            </a:xfrm>
            <a:custGeom>
              <a:avLst/>
              <a:gdLst/>
              <a:ahLst/>
              <a:cxnLst/>
              <a:rect l="l" t="t" r="r" b="b"/>
              <a:pathLst>
                <a:path w="1374" h="1240" extrusionOk="0">
                  <a:moveTo>
                    <a:pt x="695" y="1"/>
                  </a:moveTo>
                  <a:cubicBezTo>
                    <a:pt x="510" y="1"/>
                    <a:pt x="323" y="81"/>
                    <a:pt x="194" y="256"/>
                  </a:cubicBezTo>
                  <a:cubicBezTo>
                    <a:pt x="0" y="540"/>
                    <a:pt x="65" y="928"/>
                    <a:pt x="336" y="1122"/>
                  </a:cubicBezTo>
                  <a:cubicBezTo>
                    <a:pt x="451" y="1203"/>
                    <a:pt x="574" y="1240"/>
                    <a:pt x="694" y="1240"/>
                  </a:cubicBezTo>
                  <a:cubicBezTo>
                    <a:pt x="1051" y="1240"/>
                    <a:pt x="1373" y="920"/>
                    <a:pt x="1306" y="514"/>
                  </a:cubicBezTo>
                  <a:cubicBezTo>
                    <a:pt x="1251" y="187"/>
                    <a:pt x="976" y="1"/>
                    <a:pt x="69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88" name="Google Shape;3888;p39"/>
            <p:cNvSpPr/>
            <p:nvPr/>
          </p:nvSpPr>
          <p:spPr>
            <a:xfrm>
              <a:off x="4734375" y="3290025"/>
              <a:ext cx="34675" cy="30825"/>
            </a:xfrm>
            <a:custGeom>
              <a:avLst/>
              <a:gdLst/>
              <a:ahLst/>
              <a:cxnLst/>
              <a:rect l="l" t="t" r="r" b="b"/>
              <a:pathLst>
                <a:path w="1387" h="1233" extrusionOk="0">
                  <a:moveTo>
                    <a:pt x="703" y="1"/>
                  </a:moveTo>
                  <a:cubicBezTo>
                    <a:pt x="517" y="1"/>
                    <a:pt x="331" y="82"/>
                    <a:pt x="207" y="262"/>
                  </a:cubicBezTo>
                  <a:cubicBezTo>
                    <a:pt x="1" y="534"/>
                    <a:pt x="65" y="921"/>
                    <a:pt x="350" y="1115"/>
                  </a:cubicBezTo>
                  <a:cubicBezTo>
                    <a:pt x="464" y="1197"/>
                    <a:pt x="588" y="1233"/>
                    <a:pt x="708" y="1233"/>
                  </a:cubicBezTo>
                  <a:cubicBezTo>
                    <a:pt x="1064" y="1233"/>
                    <a:pt x="1387" y="914"/>
                    <a:pt x="1319" y="508"/>
                  </a:cubicBezTo>
                  <a:cubicBezTo>
                    <a:pt x="1264" y="189"/>
                    <a:pt x="985" y="1"/>
                    <a:pt x="70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89" name="Google Shape;3889;p39"/>
            <p:cNvSpPr/>
            <p:nvPr/>
          </p:nvSpPr>
          <p:spPr>
            <a:xfrm>
              <a:off x="4772175" y="3237050"/>
              <a:ext cx="34350" cy="31000"/>
            </a:xfrm>
            <a:custGeom>
              <a:avLst/>
              <a:gdLst/>
              <a:ahLst/>
              <a:cxnLst/>
              <a:rect l="l" t="t" r="r" b="b"/>
              <a:pathLst>
                <a:path w="1374" h="1240" extrusionOk="0">
                  <a:moveTo>
                    <a:pt x="693" y="1"/>
                  </a:moveTo>
                  <a:cubicBezTo>
                    <a:pt x="509" y="1"/>
                    <a:pt x="322" y="83"/>
                    <a:pt x="195" y="262"/>
                  </a:cubicBezTo>
                  <a:cubicBezTo>
                    <a:pt x="1" y="546"/>
                    <a:pt x="65" y="921"/>
                    <a:pt x="350" y="1128"/>
                  </a:cubicBezTo>
                  <a:cubicBezTo>
                    <a:pt x="460" y="1205"/>
                    <a:pt x="580" y="1240"/>
                    <a:pt x="697" y="1240"/>
                  </a:cubicBezTo>
                  <a:cubicBezTo>
                    <a:pt x="1049" y="1240"/>
                    <a:pt x="1374" y="927"/>
                    <a:pt x="1306" y="520"/>
                  </a:cubicBezTo>
                  <a:cubicBezTo>
                    <a:pt x="1251" y="192"/>
                    <a:pt x="975" y="1"/>
                    <a:pt x="6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90" name="Google Shape;3890;p39"/>
            <p:cNvSpPr/>
            <p:nvPr/>
          </p:nvSpPr>
          <p:spPr>
            <a:xfrm>
              <a:off x="4467500" y="3766025"/>
              <a:ext cx="17800" cy="19750"/>
            </a:xfrm>
            <a:custGeom>
              <a:avLst/>
              <a:gdLst/>
              <a:ahLst/>
              <a:cxnLst/>
              <a:rect l="l" t="t" r="r" b="b"/>
              <a:pathLst>
                <a:path w="712" h="790" extrusionOk="0">
                  <a:moveTo>
                    <a:pt x="0" y="1"/>
                  </a:moveTo>
                  <a:cubicBezTo>
                    <a:pt x="233" y="246"/>
                    <a:pt x="453" y="505"/>
                    <a:pt x="634" y="789"/>
                  </a:cubicBezTo>
                  <a:cubicBezTo>
                    <a:pt x="711" y="531"/>
                    <a:pt x="608" y="272"/>
                    <a:pt x="401" y="117"/>
                  </a:cubicBezTo>
                  <a:cubicBezTo>
                    <a:pt x="285" y="40"/>
                    <a:pt x="143" y="1"/>
                    <a:pt x="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91" name="Google Shape;3891;p39"/>
            <p:cNvSpPr/>
            <p:nvPr/>
          </p:nvSpPr>
          <p:spPr>
            <a:xfrm>
              <a:off x="4486225" y="3713150"/>
              <a:ext cx="40200" cy="30825"/>
            </a:xfrm>
            <a:custGeom>
              <a:avLst/>
              <a:gdLst/>
              <a:ahLst/>
              <a:cxnLst/>
              <a:rect l="l" t="t" r="r" b="b"/>
              <a:pathLst>
                <a:path w="1608" h="1233" extrusionOk="0">
                  <a:moveTo>
                    <a:pt x="807" y="0"/>
                  </a:moveTo>
                  <a:cubicBezTo>
                    <a:pt x="772" y="0"/>
                    <a:pt x="736" y="3"/>
                    <a:pt x="699" y="9"/>
                  </a:cubicBezTo>
                  <a:cubicBezTo>
                    <a:pt x="156" y="100"/>
                    <a:pt x="1" y="798"/>
                    <a:pt x="440" y="1121"/>
                  </a:cubicBezTo>
                  <a:cubicBezTo>
                    <a:pt x="551" y="1196"/>
                    <a:pt x="678" y="1233"/>
                    <a:pt x="803" y="1233"/>
                  </a:cubicBezTo>
                  <a:cubicBezTo>
                    <a:pt x="998" y="1233"/>
                    <a:pt x="1188" y="1144"/>
                    <a:pt x="1306" y="979"/>
                  </a:cubicBezTo>
                  <a:cubicBezTo>
                    <a:pt x="1608" y="557"/>
                    <a:pt x="1291" y="0"/>
                    <a:pt x="8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92" name="Google Shape;3892;p39"/>
            <p:cNvSpPr/>
            <p:nvPr/>
          </p:nvSpPr>
          <p:spPr>
            <a:xfrm>
              <a:off x="4523950" y="3660175"/>
              <a:ext cx="40175" cy="30825"/>
            </a:xfrm>
            <a:custGeom>
              <a:avLst/>
              <a:gdLst/>
              <a:ahLst/>
              <a:cxnLst/>
              <a:rect l="l" t="t" r="r" b="b"/>
              <a:pathLst>
                <a:path w="1607" h="1233" extrusionOk="0">
                  <a:moveTo>
                    <a:pt x="802" y="0"/>
                  </a:moveTo>
                  <a:cubicBezTo>
                    <a:pt x="610" y="0"/>
                    <a:pt x="420" y="89"/>
                    <a:pt x="301" y="254"/>
                  </a:cubicBezTo>
                  <a:cubicBezTo>
                    <a:pt x="0" y="676"/>
                    <a:pt x="306" y="1233"/>
                    <a:pt x="788" y="1233"/>
                  </a:cubicBezTo>
                  <a:cubicBezTo>
                    <a:pt x="823" y="1233"/>
                    <a:pt x="859" y="1230"/>
                    <a:pt x="896" y="1224"/>
                  </a:cubicBezTo>
                  <a:cubicBezTo>
                    <a:pt x="1439" y="1133"/>
                    <a:pt x="1607" y="435"/>
                    <a:pt x="1154" y="112"/>
                  </a:cubicBezTo>
                  <a:cubicBezTo>
                    <a:pt x="1048" y="36"/>
                    <a:pt x="925" y="0"/>
                    <a:pt x="8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93" name="Google Shape;3893;p39"/>
            <p:cNvSpPr/>
            <p:nvPr/>
          </p:nvSpPr>
          <p:spPr>
            <a:xfrm>
              <a:off x="4561725" y="3607525"/>
              <a:ext cx="40200" cy="30800"/>
            </a:xfrm>
            <a:custGeom>
              <a:avLst/>
              <a:gdLst/>
              <a:ahLst/>
              <a:cxnLst/>
              <a:rect l="l" t="t" r="r" b="b"/>
              <a:pathLst>
                <a:path w="1608" h="1232" extrusionOk="0">
                  <a:moveTo>
                    <a:pt x="806" y="0"/>
                  </a:moveTo>
                  <a:cubicBezTo>
                    <a:pt x="612" y="0"/>
                    <a:pt x="416" y="92"/>
                    <a:pt x="290" y="267"/>
                  </a:cubicBezTo>
                  <a:cubicBezTo>
                    <a:pt x="0" y="676"/>
                    <a:pt x="307" y="1232"/>
                    <a:pt x="789" y="1232"/>
                  </a:cubicBezTo>
                  <a:cubicBezTo>
                    <a:pt x="824" y="1232"/>
                    <a:pt x="860" y="1229"/>
                    <a:pt x="897" y="1223"/>
                  </a:cubicBezTo>
                  <a:cubicBezTo>
                    <a:pt x="1440" y="1132"/>
                    <a:pt x="1608" y="435"/>
                    <a:pt x="1155" y="111"/>
                  </a:cubicBezTo>
                  <a:cubicBezTo>
                    <a:pt x="1051" y="37"/>
                    <a:pt x="928" y="0"/>
                    <a:pt x="80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94" name="Google Shape;3894;p39"/>
            <p:cNvSpPr/>
            <p:nvPr/>
          </p:nvSpPr>
          <p:spPr>
            <a:xfrm>
              <a:off x="4599225" y="3554575"/>
              <a:ext cx="40175" cy="30775"/>
            </a:xfrm>
            <a:custGeom>
              <a:avLst/>
              <a:gdLst/>
              <a:ahLst/>
              <a:cxnLst/>
              <a:rect l="l" t="t" r="r" b="b"/>
              <a:pathLst>
                <a:path w="1607" h="1231" extrusionOk="0">
                  <a:moveTo>
                    <a:pt x="799" y="1"/>
                  </a:moveTo>
                  <a:cubicBezTo>
                    <a:pt x="610" y="1"/>
                    <a:pt x="426" y="89"/>
                    <a:pt x="302" y="252"/>
                  </a:cubicBezTo>
                  <a:cubicBezTo>
                    <a:pt x="0" y="674"/>
                    <a:pt x="306" y="1230"/>
                    <a:pt x="789" y="1230"/>
                  </a:cubicBezTo>
                  <a:cubicBezTo>
                    <a:pt x="824" y="1230"/>
                    <a:pt x="859" y="1228"/>
                    <a:pt x="896" y="1221"/>
                  </a:cubicBezTo>
                  <a:cubicBezTo>
                    <a:pt x="1439" y="1144"/>
                    <a:pt x="1607" y="433"/>
                    <a:pt x="1168" y="123"/>
                  </a:cubicBezTo>
                  <a:cubicBezTo>
                    <a:pt x="1054" y="40"/>
                    <a:pt x="926" y="1"/>
                    <a:pt x="79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95" name="Google Shape;3895;p39"/>
            <p:cNvSpPr/>
            <p:nvPr/>
          </p:nvSpPr>
          <p:spPr>
            <a:xfrm>
              <a:off x="4637025" y="3501550"/>
              <a:ext cx="40200" cy="30800"/>
            </a:xfrm>
            <a:custGeom>
              <a:avLst/>
              <a:gdLst/>
              <a:ahLst/>
              <a:cxnLst/>
              <a:rect l="l" t="t" r="r" b="b"/>
              <a:pathLst>
                <a:path w="1608" h="1232" extrusionOk="0">
                  <a:moveTo>
                    <a:pt x="806" y="0"/>
                  </a:moveTo>
                  <a:cubicBezTo>
                    <a:pt x="613" y="0"/>
                    <a:pt x="421" y="92"/>
                    <a:pt x="302" y="266"/>
                  </a:cubicBezTo>
                  <a:cubicBezTo>
                    <a:pt x="1" y="676"/>
                    <a:pt x="306" y="1232"/>
                    <a:pt x="789" y="1232"/>
                  </a:cubicBezTo>
                  <a:cubicBezTo>
                    <a:pt x="824" y="1232"/>
                    <a:pt x="860" y="1229"/>
                    <a:pt x="896" y="1223"/>
                  </a:cubicBezTo>
                  <a:cubicBezTo>
                    <a:pt x="1439" y="1132"/>
                    <a:pt x="1607" y="434"/>
                    <a:pt x="1155" y="111"/>
                  </a:cubicBezTo>
                  <a:cubicBezTo>
                    <a:pt x="1050" y="37"/>
                    <a:pt x="928" y="0"/>
                    <a:pt x="80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96" name="Google Shape;3896;p39"/>
            <p:cNvSpPr/>
            <p:nvPr/>
          </p:nvSpPr>
          <p:spPr>
            <a:xfrm>
              <a:off x="4674825" y="3448625"/>
              <a:ext cx="40200" cy="31075"/>
            </a:xfrm>
            <a:custGeom>
              <a:avLst/>
              <a:gdLst/>
              <a:ahLst/>
              <a:cxnLst/>
              <a:rect l="l" t="t" r="r" b="b"/>
              <a:pathLst>
                <a:path w="1608" h="1243" extrusionOk="0">
                  <a:moveTo>
                    <a:pt x="797" y="1"/>
                  </a:moveTo>
                  <a:cubicBezTo>
                    <a:pt x="607" y="1"/>
                    <a:pt x="419" y="92"/>
                    <a:pt x="302" y="264"/>
                  </a:cubicBezTo>
                  <a:cubicBezTo>
                    <a:pt x="0" y="674"/>
                    <a:pt x="307" y="1242"/>
                    <a:pt x="791" y="1242"/>
                  </a:cubicBezTo>
                  <a:cubicBezTo>
                    <a:pt x="825" y="1242"/>
                    <a:pt x="860" y="1239"/>
                    <a:pt x="896" y="1233"/>
                  </a:cubicBezTo>
                  <a:cubicBezTo>
                    <a:pt x="1439" y="1143"/>
                    <a:pt x="1607" y="432"/>
                    <a:pt x="1155" y="122"/>
                  </a:cubicBezTo>
                  <a:cubicBezTo>
                    <a:pt x="1047" y="40"/>
                    <a:pt x="922" y="1"/>
                    <a:pt x="79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97" name="Google Shape;3897;p39"/>
            <p:cNvSpPr/>
            <p:nvPr/>
          </p:nvSpPr>
          <p:spPr>
            <a:xfrm>
              <a:off x="4712675" y="3395875"/>
              <a:ext cx="39825" cy="30575"/>
            </a:xfrm>
            <a:custGeom>
              <a:avLst/>
              <a:gdLst/>
              <a:ahLst/>
              <a:cxnLst/>
              <a:rect l="l" t="t" r="r" b="b"/>
              <a:pathLst>
                <a:path w="1593" h="1223" extrusionOk="0">
                  <a:moveTo>
                    <a:pt x="794" y="0"/>
                  </a:moveTo>
                  <a:cubicBezTo>
                    <a:pt x="602" y="0"/>
                    <a:pt x="413" y="89"/>
                    <a:pt x="287" y="254"/>
                  </a:cubicBezTo>
                  <a:cubicBezTo>
                    <a:pt x="1" y="672"/>
                    <a:pt x="298" y="1222"/>
                    <a:pt x="773" y="1222"/>
                  </a:cubicBezTo>
                  <a:cubicBezTo>
                    <a:pt x="813" y="1222"/>
                    <a:pt x="853" y="1219"/>
                    <a:pt x="894" y="1211"/>
                  </a:cubicBezTo>
                  <a:cubicBezTo>
                    <a:pt x="1437" y="1120"/>
                    <a:pt x="1592" y="422"/>
                    <a:pt x="1153" y="112"/>
                  </a:cubicBezTo>
                  <a:cubicBezTo>
                    <a:pt x="1042" y="37"/>
                    <a:pt x="917" y="0"/>
                    <a:pt x="79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98" name="Google Shape;3898;p39"/>
            <p:cNvSpPr/>
            <p:nvPr/>
          </p:nvSpPr>
          <p:spPr>
            <a:xfrm>
              <a:off x="4750100" y="3342875"/>
              <a:ext cx="40200" cy="30850"/>
            </a:xfrm>
            <a:custGeom>
              <a:avLst/>
              <a:gdLst/>
              <a:ahLst/>
              <a:cxnLst/>
              <a:rect l="l" t="t" r="r" b="b"/>
              <a:pathLst>
                <a:path w="1608" h="1234" extrusionOk="0">
                  <a:moveTo>
                    <a:pt x="803" y="1"/>
                  </a:moveTo>
                  <a:cubicBezTo>
                    <a:pt x="611" y="1"/>
                    <a:pt x="420" y="89"/>
                    <a:pt x="302" y="255"/>
                  </a:cubicBezTo>
                  <a:cubicBezTo>
                    <a:pt x="1" y="677"/>
                    <a:pt x="306" y="1233"/>
                    <a:pt x="789" y="1233"/>
                  </a:cubicBezTo>
                  <a:cubicBezTo>
                    <a:pt x="824" y="1233"/>
                    <a:pt x="860" y="1230"/>
                    <a:pt x="897" y="1224"/>
                  </a:cubicBezTo>
                  <a:cubicBezTo>
                    <a:pt x="1439" y="1134"/>
                    <a:pt x="1607" y="436"/>
                    <a:pt x="1155" y="113"/>
                  </a:cubicBezTo>
                  <a:cubicBezTo>
                    <a:pt x="1049" y="37"/>
                    <a:pt x="926" y="1"/>
                    <a:pt x="80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99" name="Google Shape;3899;p39"/>
            <p:cNvSpPr/>
            <p:nvPr/>
          </p:nvSpPr>
          <p:spPr>
            <a:xfrm>
              <a:off x="4787925" y="3289900"/>
              <a:ext cx="40175" cy="30825"/>
            </a:xfrm>
            <a:custGeom>
              <a:avLst/>
              <a:gdLst/>
              <a:ahLst/>
              <a:cxnLst/>
              <a:rect l="l" t="t" r="r" b="b"/>
              <a:pathLst>
                <a:path w="1607" h="1233" extrusionOk="0">
                  <a:moveTo>
                    <a:pt x="806" y="1"/>
                  </a:moveTo>
                  <a:cubicBezTo>
                    <a:pt x="612" y="1"/>
                    <a:pt x="420" y="93"/>
                    <a:pt x="301" y="267"/>
                  </a:cubicBezTo>
                  <a:cubicBezTo>
                    <a:pt x="0" y="677"/>
                    <a:pt x="305" y="1233"/>
                    <a:pt x="788" y="1233"/>
                  </a:cubicBezTo>
                  <a:cubicBezTo>
                    <a:pt x="823" y="1233"/>
                    <a:pt x="859" y="1230"/>
                    <a:pt x="896" y="1224"/>
                  </a:cubicBezTo>
                  <a:cubicBezTo>
                    <a:pt x="1439" y="1133"/>
                    <a:pt x="1607" y="435"/>
                    <a:pt x="1154" y="112"/>
                  </a:cubicBezTo>
                  <a:cubicBezTo>
                    <a:pt x="1049" y="37"/>
                    <a:pt x="927" y="1"/>
                    <a:pt x="806" y="1"/>
                  </a:cubicBezTo>
                  <a:close/>
                </a:path>
              </a:pathLst>
            </a:custGeom>
            <a:solidFill>
              <a:srgbClr val="FC64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00" name="Google Shape;3900;p39"/>
            <p:cNvSpPr/>
            <p:nvPr/>
          </p:nvSpPr>
          <p:spPr>
            <a:xfrm>
              <a:off x="4826775" y="3239375"/>
              <a:ext cx="35375" cy="28575"/>
            </a:xfrm>
            <a:custGeom>
              <a:avLst/>
              <a:gdLst/>
              <a:ahLst/>
              <a:cxnLst/>
              <a:rect l="l" t="t" r="r" b="b"/>
              <a:pathLst>
                <a:path w="1415" h="1143" extrusionOk="0">
                  <a:moveTo>
                    <a:pt x="440" y="1"/>
                  </a:moveTo>
                  <a:cubicBezTo>
                    <a:pt x="363" y="39"/>
                    <a:pt x="298" y="91"/>
                    <a:pt x="246" y="169"/>
                  </a:cubicBezTo>
                  <a:cubicBezTo>
                    <a:pt x="1" y="518"/>
                    <a:pt x="182" y="1022"/>
                    <a:pt x="608" y="1125"/>
                  </a:cubicBezTo>
                  <a:cubicBezTo>
                    <a:pt x="658" y="1137"/>
                    <a:pt x="708" y="1143"/>
                    <a:pt x="756" y="1143"/>
                  </a:cubicBezTo>
                  <a:cubicBezTo>
                    <a:pt x="1119" y="1143"/>
                    <a:pt x="1415" y="817"/>
                    <a:pt x="1358" y="440"/>
                  </a:cubicBezTo>
                  <a:cubicBezTo>
                    <a:pt x="1216" y="388"/>
                    <a:pt x="1087" y="324"/>
                    <a:pt x="957" y="246"/>
                  </a:cubicBezTo>
                  <a:cubicBezTo>
                    <a:pt x="789" y="143"/>
                    <a:pt x="608" y="65"/>
                    <a:pt x="44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01" name="Google Shape;3901;p39"/>
            <p:cNvSpPr/>
            <p:nvPr/>
          </p:nvSpPr>
          <p:spPr>
            <a:xfrm>
              <a:off x="4504325" y="3765800"/>
              <a:ext cx="40200" cy="31150"/>
            </a:xfrm>
            <a:custGeom>
              <a:avLst/>
              <a:gdLst/>
              <a:ahLst/>
              <a:cxnLst/>
              <a:rect l="l" t="t" r="r" b="b"/>
              <a:pathLst>
                <a:path w="1608" h="1246" extrusionOk="0">
                  <a:moveTo>
                    <a:pt x="805" y="1"/>
                  </a:moveTo>
                  <a:cubicBezTo>
                    <a:pt x="770" y="1"/>
                    <a:pt x="735" y="4"/>
                    <a:pt x="699" y="10"/>
                  </a:cubicBezTo>
                  <a:cubicBezTo>
                    <a:pt x="156" y="113"/>
                    <a:pt x="1" y="811"/>
                    <a:pt x="453" y="1134"/>
                  </a:cubicBezTo>
                  <a:cubicBezTo>
                    <a:pt x="558" y="1209"/>
                    <a:pt x="680" y="1245"/>
                    <a:pt x="802" y="1245"/>
                  </a:cubicBezTo>
                  <a:cubicBezTo>
                    <a:pt x="995" y="1245"/>
                    <a:pt x="1187" y="1154"/>
                    <a:pt x="1306" y="979"/>
                  </a:cubicBezTo>
                  <a:cubicBezTo>
                    <a:pt x="1608" y="569"/>
                    <a:pt x="1290" y="1"/>
                    <a:pt x="80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02" name="Google Shape;3902;p39"/>
            <p:cNvSpPr/>
            <p:nvPr/>
          </p:nvSpPr>
          <p:spPr>
            <a:xfrm>
              <a:off x="4542125" y="3713150"/>
              <a:ext cx="40200" cy="30825"/>
            </a:xfrm>
            <a:custGeom>
              <a:avLst/>
              <a:gdLst/>
              <a:ahLst/>
              <a:cxnLst/>
              <a:rect l="l" t="t" r="r" b="b"/>
              <a:pathLst>
                <a:path w="1608" h="1233" extrusionOk="0">
                  <a:moveTo>
                    <a:pt x="807" y="0"/>
                  </a:moveTo>
                  <a:cubicBezTo>
                    <a:pt x="771" y="0"/>
                    <a:pt x="735" y="3"/>
                    <a:pt x="699" y="9"/>
                  </a:cubicBezTo>
                  <a:cubicBezTo>
                    <a:pt x="156" y="100"/>
                    <a:pt x="1" y="798"/>
                    <a:pt x="440" y="1121"/>
                  </a:cubicBezTo>
                  <a:cubicBezTo>
                    <a:pt x="551" y="1196"/>
                    <a:pt x="678" y="1233"/>
                    <a:pt x="803" y="1233"/>
                  </a:cubicBezTo>
                  <a:cubicBezTo>
                    <a:pt x="998" y="1233"/>
                    <a:pt x="1188" y="1144"/>
                    <a:pt x="1306" y="979"/>
                  </a:cubicBezTo>
                  <a:cubicBezTo>
                    <a:pt x="1607" y="557"/>
                    <a:pt x="1291" y="0"/>
                    <a:pt x="8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03" name="Google Shape;3903;p39"/>
            <p:cNvSpPr/>
            <p:nvPr/>
          </p:nvSpPr>
          <p:spPr>
            <a:xfrm>
              <a:off x="4579625" y="3660150"/>
              <a:ext cx="40200" cy="30850"/>
            </a:xfrm>
            <a:custGeom>
              <a:avLst/>
              <a:gdLst/>
              <a:ahLst/>
              <a:cxnLst/>
              <a:rect l="l" t="t" r="r" b="b"/>
              <a:pathLst>
                <a:path w="1608" h="1234" extrusionOk="0">
                  <a:moveTo>
                    <a:pt x="818" y="1"/>
                  </a:moveTo>
                  <a:cubicBezTo>
                    <a:pt x="783" y="1"/>
                    <a:pt x="748" y="4"/>
                    <a:pt x="711" y="10"/>
                  </a:cubicBezTo>
                  <a:cubicBezTo>
                    <a:pt x="168" y="100"/>
                    <a:pt x="0" y="798"/>
                    <a:pt x="452" y="1121"/>
                  </a:cubicBezTo>
                  <a:cubicBezTo>
                    <a:pt x="558" y="1197"/>
                    <a:pt x="682" y="1233"/>
                    <a:pt x="806" y="1233"/>
                  </a:cubicBezTo>
                  <a:cubicBezTo>
                    <a:pt x="999" y="1233"/>
                    <a:pt x="1192" y="1144"/>
                    <a:pt x="1318" y="979"/>
                  </a:cubicBezTo>
                  <a:cubicBezTo>
                    <a:pt x="1607" y="557"/>
                    <a:pt x="1301" y="1"/>
                    <a:pt x="8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04" name="Google Shape;3904;p39"/>
            <p:cNvSpPr/>
            <p:nvPr/>
          </p:nvSpPr>
          <p:spPr>
            <a:xfrm>
              <a:off x="4617425" y="3607175"/>
              <a:ext cx="40175" cy="31050"/>
            </a:xfrm>
            <a:custGeom>
              <a:avLst/>
              <a:gdLst/>
              <a:ahLst/>
              <a:cxnLst/>
              <a:rect l="l" t="t" r="r" b="b"/>
              <a:pathLst>
                <a:path w="1607" h="1242" extrusionOk="0">
                  <a:moveTo>
                    <a:pt x="816" y="0"/>
                  </a:moveTo>
                  <a:cubicBezTo>
                    <a:pt x="782" y="0"/>
                    <a:pt x="747" y="3"/>
                    <a:pt x="711" y="9"/>
                  </a:cubicBezTo>
                  <a:cubicBezTo>
                    <a:pt x="168" y="100"/>
                    <a:pt x="0" y="810"/>
                    <a:pt x="452" y="1121"/>
                  </a:cubicBezTo>
                  <a:cubicBezTo>
                    <a:pt x="560" y="1202"/>
                    <a:pt x="686" y="1242"/>
                    <a:pt x="810" y="1242"/>
                  </a:cubicBezTo>
                  <a:cubicBezTo>
                    <a:pt x="1000" y="1242"/>
                    <a:pt x="1188" y="1150"/>
                    <a:pt x="1305" y="978"/>
                  </a:cubicBezTo>
                  <a:cubicBezTo>
                    <a:pt x="1607" y="557"/>
                    <a:pt x="1290" y="0"/>
                    <a:pt x="81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05" name="Google Shape;3905;p39"/>
            <p:cNvSpPr/>
            <p:nvPr/>
          </p:nvSpPr>
          <p:spPr>
            <a:xfrm>
              <a:off x="4655225" y="3554450"/>
              <a:ext cx="40125" cy="30875"/>
            </a:xfrm>
            <a:custGeom>
              <a:avLst/>
              <a:gdLst/>
              <a:ahLst/>
              <a:cxnLst/>
              <a:rect l="l" t="t" r="r" b="b"/>
              <a:pathLst>
                <a:path w="1605" h="1235" extrusionOk="0">
                  <a:moveTo>
                    <a:pt x="817" y="0"/>
                  </a:moveTo>
                  <a:cubicBezTo>
                    <a:pt x="779" y="0"/>
                    <a:pt x="739" y="4"/>
                    <a:pt x="698" y="12"/>
                  </a:cubicBezTo>
                  <a:cubicBezTo>
                    <a:pt x="155" y="102"/>
                    <a:pt x="0" y="800"/>
                    <a:pt x="440" y="1123"/>
                  </a:cubicBezTo>
                  <a:cubicBezTo>
                    <a:pt x="549" y="1198"/>
                    <a:pt x="675" y="1234"/>
                    <a:pt x="798" y="1234"/>
                  </a:cubicBezTo>
                  <a:cubicBezTo>
                    <a:pt x="995" y="1234"/>
                    <a:pt x="1187" y="1142"/>
                    <a:pt x="1306" y="968"/>
                  </a:cubicBezTo>
                  <a:cubicBezTo>
                    <a:pt x="1604" y="561"/>
                    <a:pt x="1295" y="0"/>
                    <a:pt x="81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06" name="Google Shape;3906;p39"/>
            <p:cNvSpPr/>
            <p:nvPr/>
          </p:nvSpPr>
          <p:spPr>
            <a:xfrm>
              <a:off x="4692700" y="3501500"/>
              <a:ext cx="40200" cy="30850"/>
            </a:xfrm>
            <a:custGeom>
              <a:avLst/>
              <a:gdLst/>
              <a:ahLst/>
              <a:cxnLst/>
              <a:rect l="l" t="t" r="r" b="b"/>
              <a:pathLst>
                <a:path w="1608" h="1234" extrusionOk="0">
                  <a:moveTo>
                    <a:pt x="819" y="1"/>
                  </a:moveTo>
                  <a:cubicBezTo>
                    <a:pt x="784" y="1"/>
                    <a:pt x="748" y="4"/>
                    <a:pt x="711" y="10"/>
                  </a:cubicBezTo>
                  <a:cubicBezTo>
                    <a:pt x="168" y="100"/>
                    <a:pt x="0" y="798"/>
                    <a:pt x="453" y="1121"/>
                  </a:cubicBezTo>
                  <a:cubicBezTo>
                    <a:pt x="559" y="1197"/>
                    <a:pt x="682" y="1233"/>
                    <a:pt x="806" y="1233"/>
                  </a:cubicBezTo>
                  <a:cubicBezTo>
                    <a:pt x="999" y="1233"/>
                    <a:pt x="1193" y="1145"/>
                    <a:pt x="1319" y="979"/>
                  </a:cubicBezTo>
                  <a:cubicBezTo>
                    <a:pt x="1608" y="558"/>
                    <a:pt x="1302" y="1"/>
                    <a:pt x="81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07" name="Google Shape;3907;p39"/>
            <p:cNvSpPr/>
            <p:nvPr/>
          </p:nvSpPr>
          <p:spPr>
            <a:xfrm>
              <a:off x="4730500" y="3448525"/>
              <a:ext cx="40200" cy="30825"/>
            </a:xfrm>
            <a:custGeom>
              <a:avLst/>
              <a:gdLst/>
              <a:ahLst/>
              <a:cxnLst/>
              <a:rect l="l" t="t" r="r" b="b"/>
              <a:pathLst>
                <a:path w="1608" h="1233" extrusionOk="0">
                  <a:moveTo>
                    <a:pt x="806" y="0"/>
                  </a:moveTo>
                  <a:cubicBezTo>
                    <a:pt x="771" y="0"/>
                    <a:pt x="735" y="3"/>
                    <a:pt x="698" y="9"/>
                  </a:cubicBezTo>
                  <a:cubicBezTo>
                    <a:pt x="156" y="100"/>
                    <a:pt x="1" y="811"/>
                    <a:pt x="453" y="1121"/>
                  </a:cubicBezTo>
                  <a:cubicBezTo>
                    <a:pt x="559" y="1197"/>
                    <a:pt x="682" y="1233"/>
                    <a:pt x="805" y="1233"/>
                  </a:cubicBezTo>
                  <a:cubicBezTo>
                    <a:pt x="997" y="1233"/>
                    <a:pt x="1188" y="1144"/>
                    <a:pt x="1306" y="979"/>
                  </a:cubicBezTo>
                  <a:cubicBezTo>
                    <a:pt x="1607" y="557"/>
                    <a:pt x="1290" y="0"/>
                    <a:pt x="80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08" name="Google Shape;3908;p39"/>
            <p:cNvSpPr/>
            <p:nvPr/>
          </p:nvSpPr>
          <p:spPr>
            <a:xfrm>
              <a:off x="4768300" y="3395850"/>
              <a:ext cx="40200" cy="30850"/>
            </a:xfrm>
            <a:custGeom>
              <a:avLst/>
              <a:gdLst/>
              <a:ahLst/>
              <a:cxnLst/>
              <a:rect l="l" t="t" r="r" b="b"/>
              <a:pathLst>
                <a:path w="1608" h="1234" extrusionOk="0">
                  <a:moveTo>
                    <a:pt x="806" y="1"/>
                  </a:moveTo>
                  <a:cubicBezTo>
                    <a:pt x="771" y="1"/>
                    <a:pt x="735" y="4"/>
                    <a:pt x="699" y="10"/>
                  </a:cubicBezTo>
                  <a:cubicBezTo>
                    <a:pt x="156" y="100"/>
                    <a:pt x="1" y="798"/>
                    <a:pt x="440" y="1121"/>
                  </a:cubicBezTo>
                  <a:cubicBezTo>
                    <a:pt x="551" y="1197"/>
                    <a:pt x="678" y="1233"/>
                    <a:pt x="802" y="1233"/>
                  </a:cubicBezTo>
                  <a:cubicBezTo>
                    <a:pt x="997" y="1233"/>
                    <a:pt x="1188" y="1145"/>
                    <a:pt x="1306" y="979"/>
                  </a:cubicBezTo>
                  <a:cubicBezTo>
                    <a:pt x="1607" y="557"/>
                    <a:pt x="1291" y="1"/>
                    <a:pt x="8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09" name="Google Shape;3909;p39"/>
            <p:cNvSpPr/>
            <p:nvPr/>
          </p:nvSpPr>
          <p:spPr>
            <a:xfrm>
              <a:off x="4806000" y="3342650"/>
              <a:ext cx="40200" cy="31075"/>
            </a:xfrm>
            <a:custGeom>
              <a:avLst/>
              <a:gdLst/>
              <a:ahLst/>
              <a:cxnLst/>
              <a:rect l="l" t="t" r="r" b="b"/>
              <a:pathLst>
                <a:path w="1608" h="1243" extrusionOk="0">
                  <a:moveTo>
                    <a:pt x="797" y="1"/>
                  </a:moveTo>
                  <a:cubicBezTo>
                    <a:pt x="607" y="1"/>
                    <a:pt x="419" y="92"/>
                    <a:pt x="302" y="264"/>
                  </a:cubicBezTo>
                  <a:cubicBezTo>
                    <a:pt x="1" y="686"/>
                    <a:pt x="317" y="1242"/>
                    <a:pt x="802" y="1242"/>
                  </a:cubicBezTo>
                  <a:cubicBezTo>
                    <a:pt x="837" y="1242"/>
                    <a:pt x="873" y="1239"/>
                    <a:pt x="909" y="1233"/>
                  </a:cubicBezTo>
                  <a:cubicBezTo>
                    <a:pt x="1452" y="1143"/>
                    <a:pt x="1607" y="445"/>
                    <a:pt x="1155" y="122"/>
                  </a:cubicBezTo>
                  <a:cubicBezTo>
                    <a:pt x="1048" y="40"/>
                    <a:pt x="922" y="1"/>
                    <a:pt x="79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10" name="Google Shape;3910;p39"/>
            <p:cNvSpPr/>
            <p:nvPr/>
          </p:nvSpPr>
          <p:spPr>
            <a:xfrm>
              <a:off x="4846175" y="3289875"/>
              <a:ext cx="34675" cy="30975"/>
            </a:xfrm>
            <a:custGeom>
              <a:avLst/>
              <a:gdLst/>
              <a:ahLst/>
              <a:cxnLst/>
              <a:rect l="l" t="t" r="r" b="b"/>
              <a:pathLst>
                <a:path w="1387" h="1239" extrusionOk="0">
                  <a:moveTo>
                    <a:pt x="702" y="0"/>
                  </a:moveTo>
                  <a:cubicBezTo>
                    <a:pt x="517" y="0"/>
                    <a:pt x="330" y="81"/>
                    <a:pt x="207" y="255"/>
                  </a:cubicBezTo>
                  <a:cubicBezTo>
                    <a:pt x="0" y="540"/>
                    <a:pt x="65" y="927"/>
                    <a:pt x="349" y="1121"/>
                  </a:cubicBezTo>
                  <a:cubicBezTo>
                    <a:pt x="460" y="1203"/>
                    <a:pt x="582" y="1239"/>
                    <a:pt x="702" y="1239"/>
                  </a:cubicBezTo>
                  <a:cubicBezTo>
                    <a:pt x="1056" y="1239"/>
                    <a:pt x="1386" y="920"/>
                    <a:pt x="1319" y="514"/>
                  </a:cubicBezTo>
                  <a:cubicBezTo>
                    <a:pt x="1264" y="186"/>
                    <a:pt x="984" y="0"/>
                    <a:pt x="7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11" name="Google Shape;3911;p39"/>
            <p:cNvSpPr/>
            <p:nvPr/>
          </p:nvSpPr>
          <p:spPr>
            <a:xfrm>
              <a:off x="4886550" y="3256175"/>
              <a:ext cx="29750" cy="11550"/>
            </a:xfrm>
            <a:custGeom>
              <a:avLst/>
              <a:gdLst/>
              <a:ahLst/>
              <a:cxnLst/>
              <a:rect l="l" t="t" r="r" b="b"/>
              <a:pathLst>
                <a:path w="1190" h="462" extrusionOk="0">
                  <a:moveTo>
                    <a:pt x="1" y="1"/>
                  </a:moveTo>
                  <a:lnTo>
                    <a:pt x="1" y="1"/>
                  </a:lnTo>
                  <a:cubicBezTo>
                    <a:pt x="40" y="143"/>
                    <a:pt x="117" y="272"/>
                    <a:pt x="233" y="350"/>
                  </a:cubicBezTo>
                  <a:cubicBezTo>
                    <a:pt x="344" y="425"/>
                    <a:pt x="471" y="462"/>
                    <a:pt x="596" y="462"/>
                  </a:cubicBezTo>
                  <a:cubicBezTo>
                    <a:pt x="791" y="462"/>
                    <a:pt x="981" y="373"/>
                    <a:pt x="1099" y="208"/>
                  </a:cubicBezTo>
                  <a:cubicBezTo>
                    <a:pt x="1138" y="156"/>
                    <a:pt x="1164" y="91"/>
                    <a:pt x="1190" y="27"/>
                  </a:cubicBezTo>
                  <a:lnTo>
                    <a:pt x="1190" y="27"/>
                  </a:lnTo>
                  <a:cubicBezTo>
                    <a:pt x="1024" y="37"/>
                    <a:pt x="860" y="44"/>
                    <a:pt x="697" y="44"/>
                  </a:cubicBezTo>
                  <a:cubicBezTo>
                    <a:pt x="466" y="44"/>
                    <a:pt x="236" y="3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12" name="Google Shape;3912;p39"/>
            <p:cNvSpPr/>
            <p:nvPr/>
          </p:nvSpPr>
          <p:spPr>
            <a:xfrm>
              <a:off x="4527600" y="3818300"/>
              <a:ext cx="36700" cy="31450"/>
            </a:xfrm>
            <a:custGeom>
              <a:avLst/>
              <a:gdLst/>
              <a:ahLst/>
              <a:cxnLst/>
              <a:rect l="l" t="t" r="r" b="b"/>
              <a:pathLst>
                <a:path w="1468" h="1258" extrusionOk="0">
                  <a:moveTo>
                    <a:pt x="597" y="0"/>
                  </a:moveTo>
                  <a:cubicBezTo>
                    <a:pt x="418" y="0"/>
                    <a:pt x="237" y="84"/>
                    <a:pt x="104" y="288"/>
                  </a:cubicBezTo>
                  <a:cubicBezTo>
                    <a:pt x="52" y="340"/>
                    <a:pt x="26" y="417"/>
                    <a:pt x="0" y="482"/>
                  </a:cubicBezTo>
                  <a:cubicBezTo>
                    <a:pt x="246" y="753"/>
                    <a:pt x="427" y="1012"/>
                    <a:pt x="634" y="1257"/>
                  </a:cubicBezTo>
                  <a:cubicBezTo>
                    <a:pt x="827" y="1244"/>
                    <a:pt x="995" y="1154"/>
                    <a:pt x="1099" y="999"/>
                  </a:cubicBezTo>
                  <a:cubicBezTo>
                    <a:pt x="1468" y="519"/>
                    <a:pt x="1041" y="0"/>
                    <a:pt x="59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13" name="Google Shape;3913;p39"/>
            <p:cNvSpPr/>
            <p:nvPr/>
          </p:nvSpPr>
          <p:spPr>
            <a:xfrm>
              <a:off x="4563400" y="3765950"/>
              <a:ext cx="34325" cy="30850"/>
            </a:xfrm>
            <a:custGeom>
              <a:avLst/>
              <a:gdLst/>
              <a:ahLst/>
              <a:cxnLst/>
              <a:rect l="l" t="t" r="r" b="b"/>
              <a:pathLst>
                <a:path w="1373" h="1234" extrusionOk="0">
                  <a:moveTo>
                    <a:pt x="673" y="0"/>
                  </a:moveTo>
                  <a:cubicBezTo>
                    <a:pt x="319" y="0"/>
                    <a:pt x="0" y="311"/>
                    <a:pt x="67" y="715"/>
                  </a:cubicBezTo>
                  <a:cubicBezTo>
                    <a:pt x="122" y="1043"/>
                    <a:pt x="399" y="1234"/>
                    <a:pt x="680" y="1234"/>
                  </a:cubicBezTo>
                  <a:cubicBezTo>
                    <a:pt x="865" y="1234"/>
                    <a:pt x="1051" y="1152"/>
                    <a:pt x="1179" y="973"/>
                  </a:cubicBezTo>
                  <a:cubicBezTo>
                    <a:pt x="1373" y="702"/>
                    <a:pt x="1308" y="314"/>
                    <a:pt x="1037" y="120"/>
                  </a:cubicBezTo>
                  <a:cubicBezTo>
                    <a:pt x="921" y="37"/>
                    <a:pt x="795" y="0"/>
                    <a:pt x="67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14" name="Google Shape;3914;p39"/>
            <p:cNvSpPr/>
            <p:nvPr/>
          </p:nvSpPr>
          <p:spPr>
            <a:xfrm>
              <a:off x="4601175" y="3713000"/>
              <a:ext cx="34350" cy="30925"/>
            </a:xfrm>
            <a:custGeom>
              <a:avLst/>
              <a:gdLst/>
              <a:ahLst/>
              <a:cxnLst/>
              <a:rect l="l" t="t" r="r" b="b"/>
              <a:pathLst>
                <a:path w="1374" h="1237" extrusionOk="0">
                  <a:moveTo>
                    <a:pt x="680" y="1"/>
                  </a:moveTo>
                  <a:cubicBezTo>
                    <a:pt x="324" y="1"/>
                    <a:pt x="1" y="320"/>
                    <a:pt x="69" y="726"/>
                  </a:cubicBezTo>
                  <a:cubicBezTo>
                    <a:pt x="123" y="1051"/>
                    <a:pt x="394" y="1237"/>
                    <a:pt x="673" y="1237"/>
                  </a:cubicBezTo>
                  <a:cubicBezTo>
                    <a:pt x="860" y="1237"/>
                    <a:pt x="1050" y="1153"/>
                    <a:pt x="1180" y="972"/>
                  </a:cubicBezTo>
                  <a:cubicBezTo>
                    <a:pt x="1374" y="700"/>
                    <a:pt x="1309" y="312"/>
                    <a:pt x="1038" y="119"/>
                  </a:cubicBezTo>
                  <a:cubicBezTo>
                    <a:pt x="924" y="37"/>
                    <a:pt x="800" y="1"/>
                    <a:pt x="68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15" name="Google Shape;3915;p39"/>
            <p:cNvSpPr/>
            <p:nvPr/>
          </p:nvSpPr>
          <p:spPr>
            <a:xfrm>
              <a:off x="4638675" y="3660025"/>
              <a:ext cx="34650" cy="31000"/>
            </a:xfrm>
            <a:custGeom>
              <a:avLst/>
              <a:gdLst/>
              <a:ahLst/>
              <a:cxnLst/>
              <a:rect l="l" t="t" r="r" b="b"/>
              <a:pathLst>
                <a:path w="1386" h="1240" extrusionOk="0">
                  <a:moveTo>
                    <a:pt x="679" y="0"/>
                  </a:moveTo>
                  <a:cubicBezTo>
                    <a:pt x="323" y="0"/>
                    <a:pt x="0" y="320"/>
                    <a:pt x="68" y="725"/>
                  </a:cubicBezTo>
                  <a:cubicBezTo>
                    <a:pt x="122" y="1053"/>
                    <a:pt x="398" y="1239"/>
                    <a:pt x="679" y="1239"/>
                  </a:cubicBezTo>
                  <a:cubicBezTo>
                    <a:pt x="864" y="1239"/>
                    <a:pt x="1051" y="1158"/>
                    <a:pt x="1179" y="984"/>
                  </a:cubicBezTo>
                  <a:cubicBezTo>
                    <a:pt x="1386" y="700"/>
                    <a:pt x="1321" y="312"/>
                    <a:pt x="1037" y="118"/>
                  </a:cubicBezTo>
                  <a:cubicBezTo>
                    <a:pt x="923" y="37"/>
                    <a:pt x="799" y="0"/>
                    <a:pt x="67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16" name="Google Shape;3916;p39"/>
            <p:cNvSpPr/>
            <p:nvPr/>
          </p:nvSpPr>
          <p:spPr>
            <a:xfrm>
              <a:off x="4676475" y="3607025"/>
              <a:ext cx="34350" cy="31000"/>
            </a:xfrm>
            <a:custGeom>
              <a:avLst/>
              <a:gdLst/>
              <a:ahLst/>
              <a:cxnLst/>
              <a:rect l="l" t="t" r="r" b="b"/>
              <a:pathLst>
                <a:path w="1374" h="1240" extrusionOk="0">
                  <a:moveTo>
                    <a:pt x="679" y="1"/>
                  </a:moveTo>
                  <a:cubicBezTo>
                    <a:pt x="323" y="1"/>
                    <a:pt x="0" y="320"/>
                    <a:pt x="68" y="726"/>
                  </a:cubicBezTo>
                  <a:cubicBezTo>
                    <a:pt x="122" y="1053"/>
                    <a:pt x="398" y="1240"/>
                    <a:pt x="679" y="1240"/>
                  </a:cubicBezTo>
                  <a:cubicBezTo>
                    <a:pt x="864" y="1240"/>
                    <a:pt x="1051" y="1159"/>
                    <a:pt x="1179" y="984"/>
                  </a:cubicBezTo>
                  <a:cubicBezTo>
                    <a:pt x="1373" y="700"/>
                    <a:pt x="1309" y="312"/>
                    <a:pt x="1037" y="119"/>
                  </a:cubicBezTo>
                  <a:cubicBezTo>
                    <a:pt x="923" y="37"/>
                    <a:pt x="799" y="1"/>
                    <a:pt x="67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17" name="Google Shape;3917;p39"/>
            <p:cNvSpPr/>
            <p:nvPr/>
          </p:nvSpPr>
          <p:spPr>
            <a:xfrm>
              <a:off x="4714275" y="3554325"/>
              <a:ext cx="34350" cy="30850"/>
            </a:xfrm>
            <a:custGeom>
              <a:avLst/>
              <a:gdLst/>
              <a:ahLst/>
              <a:cxnLst/>
              <a:rect l="l" t="t" r="r" b="b"/>
              <a:pathLst>
                <a:path w="1374" h="1234" extrusionOk="0">
                  <a:moveTo>
                    <a:pt x="673" y="0"/>
                  </a:moveTo>
                  <a:cubicBezTo>
                    <a:pt x="319" y="0"/>
                    <a:pt x="1" y="311"/>
                    <a:pt x="68" y="714"/>
                  </a:cubicBezTo>
                  <a:cubicBezTo>
                    <a:pt x="123" y="1043"/>
                    <a:pt x="399" y="1234"/>
                    <a:pt x="681" y="1234"/>
                  </a:cubicBezTo>
                  <a:cubicBezTo>
                    <a:pt x="865" y="1234"/>
                    <a:pt x="1052" y="1152"/>
                    <a:pt x="1179" y="973"/>
                  </a:cubicBezTo>
                  <a:cubicBezTo>
                    <a:pt x="1373" y="701"/>
                    <a:pt x="1309" y="314"/>
                    <a:pt x="1037" y="120"/>
                  </a:cubicBezTo>
                  <a:cubicBezTo>
                    <a:pt x="921" y="37"/>
                    <a:pt x="795" y="0"/>
                    <a:pt x="67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18" name="Google Shape;3918;p39"/>
            <p:cNvSpPr/>
            <p:nvPr/>
          </p:nvSpPr>
          <p:spPr>
            <a:xfrm>
              <a:off x="4751750" y="3501375"/>
              <a:ext cx="34350" cy="31000"/>
            </a:xfrm>
            <a:custGeom>
              <a:avLst/>
              <a:gdLst/>
              <a:ahLst/>
              <a:cxnLst/>
              <a:rect l="l" t="t" r="r" b="b"/>
              <a:pathLst>
                <a:path w="1374" h="1240" extrusionOk="0">
                  <a:moveTo>
                    <a:pt x="679" y="1"/>
                  </a:moveTo>
                  <a:cubicBezTo>
                    <a:pt x="323" y="1"/>
                    <a:pt x="0" y="320"/>
                    <a:pt x="68" y="726"/>
                  </a:cubicBezTo>
                  <a:cubicBezTo>
                    <a:pt x="123" y="1053"/>
                    <a:pt x="398" y="1239"/>
                    <a:pt x="679" y="1239"/>
                  </a:cubicBezTo>
                  <a:cubicBezTo>
                    <a:pt x="864" y="1239"/>
                    <a:pt x="1051" y="1159"/>
                    <a:pt x="1180" y="984"/>
                  </a:cubicBezTo>
                  <a:cubicBezTo>
                    <a:pt x="1373" y="700"/>
                    <a:pt x="1309" y="312"/>
                    <a:pt x="1037" y="118"/>
                  </a:cubicBezTo>
                  <a:cubicBezTo>
                    <a:pt x="923" y="37"/>
                    <a:pt x="799" y="1"/>
                    <a:pt x="67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19" name="Google Shape;3919;p39"/>
            <p:cNvSpPr/>
            <p:nvPr/>
          </p:nvSpPr>
          <p:spPr>
            <a:xfrm>
              <a:off x="4789550" y="3448400"/>
              <a:ext cx="34350" cy="30975"/>
            </a:xfrm>
            <a:custGeom>
              <a:avLst/>
              <a:gdLst/>
              <a:ahLst/>
              <a:cxnLst/>
              <a:rect l="l" t="t" r="r" b="b"/>
              <a:pathLst>
                <a:path w="1374" h="1239" extrusionOk="0">
                  <a:moveTo>
                    <a:pt x="680" y="0"/>
                  </a:moveTo>
                  <a:cubicBezTo>
                    <a:pt x="323" y="0"/>
                    <a:pt x="1" y="319"/>
                    <a:pt x="68" y="725"/>
                  </a:cubicBezTo>
                  <a:cubicBezTo>
                    <a:pt x="123" y="1053"/>
                    <a:pt x="403" y="1239"/>
                    <a:pt x="685" y="1239"/>
                  </a:cubicBezTo>
                  <a:cubicBezTo>
                    <a:pt x="870" y="1239"/>
                    <a:pt x="1057" y="1158"/>
                    <a:pt x="1180" y="984"/>
                  </a:cubicBezTo>
                  <a:cubicBezTo>
                    <a:pt x="1374" y="699"/>
                    <a:pt x="1309" y="325"/>
                    <a:pt x="1038" y="118"/>
                  </a:cubicBezTo>
                  <a:cubicBezTo>
                    <a:pt x="924" y="36"/>
                    <a:pt x="800" y="0"/>
                    <a:pt x="68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20" name="Google Shape;3920;p39"/>
            <p:cNvSpPr/>
            <p:nvPr/>
          </p:nvSpPr>
          <p:spPr>
            <a:xfrm>
              <a:off x="4824100" y="3395575"/>
              <a:ext cx="40200" cy="30800"/>
            </a:xfrm>
            <a:custGeom>
              <a:avLst/>
              <a:gdLst/>
              <a:ahLst/>
              <a:cxnLst/>
              <a:rect l="l" t="t" r="r" b="b"/>
              <a:pathLst>
                <a:path w="1608" h="1232" extrusionOk="0">
                  <a:moveTo>
                    <a:pt x="809" y="0"/>
                  </a:moveTo>
                  <a:cubicBezTo>
                    <a:pt x="613" y="0"/>
                    <a:pt x="421" y="92"/>
                    <a:pt x="302" y="266"/>
                  </a:cubicBezTo>
                  <a:cubicBezTo>
                    <a:pt x="1" y="676"/>
                    <a:pt x="317" y="1232"/>
                    <a:pt x="801" y="1232"/>
                  </a:cubicBezTo>
                  <a:cubicBezTo>
                    <a:pt x="836" y="1232"/>
                    <a:pt x="872" y="1229"/>
                    <a:pt x="909" y="1223"/>
                  </a:cubicBezTo>
                  <a:cubicBezTo>
                    <a:pt x="1452" y="1132"/>
                    <a:pt x="1607" y="434"/>
                    <a:pt x="1168" y="111"/>
                  </a:cubicBezTo>
                  <a:cubicBezTo>
                    <a:pt x="1058" y="36"/>
                    <a:pt x="933" y="0"/>
                    <a:pt x="80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21" name="Google Shape;3921;p39"/>
            <p:cNvSpPr/>
            <p:nvPr/>
          </p:nvSpPr>
          <p:spPr>
            <a:xfrm>
              <a:off x="4861900" y="3342650"/>
              <a:ext cx="40200" cy="31075"/>
            </a:xfrm>
            <a:custGeom>
              <a:avLst/>
              <a:gdLst/>
              <a:ahLst/>
              <a:cxnLst/>
              <a:rect l="l" t="t" r="r" b="b"/>
              <a:pathLst>
                <a:path w="1608" h="1243" extrusionOk="0">
                  <a:moveTo>
                    <a:pt x="797" y="1"/>
                  </a:moveTo>
                  <a:cubicBezTo>
                    <a:pt x="607" y="1"/>
                    <a:pt x="419" y="92"/>
                    <a:pt x="302" y="264"/>
                  </a:cubicBezTo>
                  <a:cubicBezTo>
                    <a:pt x="1" y="686"/>
                    <a:pt x="317" y="1242"/>
                    <a:pt x="801" y="1242"/>
                  </a:cubicBezTo>
                  <a:cubicBezTo>
                    <a:pt x="837" y="1242"/>
                    <a:pt x="873" y="1239"/>
                    <a:pt x="909" y="1233"/>
                  </a:cubicBezTo>
                  <a:cubicBezTo>
                    <a:pt x="1452" y="1143"/>
                    <a:pt x="1607" y="432"/>
                    <a:pt x="1155" y="122"/>
                  </a:cubicBezTo>
                  <a:cubicBezTo>
                    <a:pt x="1047" y="40"/>
                    <a:pt x="922" y="1"/>
                    <a:pt x="79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22" name="Google Shape;3922;p39"/>
            <p:cNvSpPr/>
            <p:nvPr/>
          </p:nvSpPr>
          <p:spPr>
            <a:xfrm>
              <a:off x="4902075" y="3289725"/>
              <a:ext cx="34600" cy="31000"/>
            </a:xfrm>
            <a:custGeom>
              <a:avLst/>
              <a:gdLst/>
              <a:ahLst/>
              <a:cxnLst/>
              <a:rect l="l" t="t" r="r" b="b"/>
              <a:pathLst>
                <a:path w="1384" h="1240" extrusionOk="0">
                  <a:moveTo>
                    <a:pt x="695" y="1"/>
                  </a:moveTo>
                  <a:cubicBezTo>
                    <a:pt x="513" y="1"/>
                    <a:pt x="330" y="82"/>
                    <a:pt x="207" y="261"/>
                  </a:cubicBezTo>
                  <a:cubicBezTo>
                    <a:pt x="0" y="546"/>
                    <a:pt x="65" y="933"/>
                    <a:pt x="349" y="1127"/>
                  </a:cubicBezTo>
                  <a:cubicBezTo>
                    <a:pt x="459" y="1205"/>
                    <a:pt x="580" y="1240"/>
                    <a:pt x="698" y="1240"/>
                  </a:cubicBezTo>
                  <a:cubicBezTo>
                    <a:pt x="1053" y="1240"/>
                    <a:pt x="1383" y="927"/>
                    <a:pt x="1306" y="520"/>
                  </a:cubicBezTo>
                  <a:cubicBezTo>
                    <a:pt x="1251" y="192"/>
                    <a:pt x="974" y="1"/>
                    <a:pt x="69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23" name="Google Shape;3923;p39"/>
            <p:cNvSpPr/>
            <p:nvPr/>
          </p:nvSpPr>
          <p:spPr>
            <a:xfrm>
              <a:off x="4944075" y="3260050"/>
              <a:ext cx="17475" cy="7700"/>
            </a:xfrm>
            <a:custGeom>
              <a:avLst/>
              <a:gdLst/>
              <a:ahLst/>
              <a:cxnLst/>
              <a:rect l="l" t="t" r="r" b="b"/>
              <a:pathLst>
                <a:path w="699" h="308" extrusionOk="0">
                  <a:moveTo>
                    <a:pt x="0" y="1"/>
                  </a:moveTo>
                  <a:lnTo>
                    <a:pt x="0" y="1"/>
                  </a:lnTo>
                  <a:cubicBezTo>
                    <a:pt x="39" y="78"/>
                    <a:pt x="104" y="143"/>
                    <a:pt x="168" y="195"/>
                  </a:cubicBezTo>
                  <a:cubicBezTo>
                    <a:pt x="277" y="267"/>
                    <a:pt x="405" y="308"/>
                    <a:pt x="534" y="308"/>
                  </a:cubicBezTo>
                  <a:cubicBezTo>
                    <a:pt x="589" y="308"/>
                    <a:pt x="644" y="301"/>
                    <a:pt x="698" y="285"/>
                  </a:cubicBezTo>
                  <a:cubicBezTo>
                    <a:pt x="466" y="169"/>
                    <a:pt x="233" y="78"/>
                    <a:pt x="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24" name="Google Shape;3924;p39"/>
            <p:cNvSpPr/>
            <p:nvPr/>
          </p:nvSpPr>
          <p:spPr>
            <a:xfrm>
              <a:off x="4416775" y="3222575"/>
              <a:ext cx="557700" cy="639775"/>
            </a:xfrm>
            <a:custGeom>
              <a:avLst/>
              <a:gdLst/>
              <a:ahLst/>
              <a:cxnLst/>
              <a:rect l="l" t="t" r="r" b="b"/>
              <a:pathLst>
                <a:path w="22308" h="25591" extrusionOk="0">
                  <a:moveTo>
                    <a:pt x="14909" y="580"/>
                  </a:moveTo>
                  <a:cubicBezTo>
                    <a:pt x="15191" y="580"/>
                    <a:pt x="15467" y="771"/>
                    <a:pt x="15522" y="1099"/>
                  </a:cubicBezTo>
                  <a:cubicBezTo>
                    <a:pt x="15590" y="1506"/>
                    <a:pt x="15265" y="1819"/>
                    <a:pt x="14908" y="1819"/>
                  </a:cubicBezTo>
                  <a:cubicBezTo>
                    <a:pt x="14789" y="1819"/>
                    <a:pt x="14666" y="1784"/>
                    <a:pt x="14553" y="1707"/>
                  </a:cubicBezTo>
                  <a:cubicBezTo>
                    <a:pt x="14281" y="1500"/>
                    <a:pt x="14217" y="1112"/>
                    <a:pt x="14411" y="841"/>
                  </a:cubicBezTo>
                  <a:cubicBezTo>
                    <a:pt x="14538" y="662"/>
                    <a:pt x="14725" y="580"/>
                    <a:pt x="14909" y="580"/>
                  </a:cubicBezTo>
                  <a:close/>
                  <a:moveTo>
                    <a:pt x="20107" y="2687"/>
                  </a:moveTo>
                  <a:cubicBezTo>
                    <a:pt x="20386" y="2687"/>
                    <a:pt x="20663" y="2878"/>
                    <a:pt x="20718" y="3206"/>
                  </a:cubicBezTo>
                  <a:cubicBezTo>
                    <a:pt x="20795" y="3613"/>
                    <a:pt x="20465" y="3926"/>
                    <a:pt x="20110" y="3926"/>
                  </a:cubicBezTo>
                  <a:cubicBezTo>
                    <a:pt x="19992" y="3926"/>
                    <a:pt x="19871" y="3891"/>
                    <a:pt x="19761" y="3813"/>
                  </a:cubicBezTo>
                  <a:cubicBezTo>
                    <a:pt x="19477" y="3606"/>
                    <a:pt x="19412" y="3232"/>
                    <a:pt x="19606" y="2947"/>
                  </a:cubicBezTo>
                  <a:lnTo>
                    <a:pt x="19619" y="2947"/>
                  </a:lnTo>
                  <a:cubicBezTo>
                    <a:pt x="19742" y="2768"/>
                    <a:pt x="19925" y="2687"/>
                    <a:pt x="20107" y="2687"/>
                  </a:cubicBezTo>
                  <a:close/>
                  <a:moveTo>
                    <a:pt x="15647" y="2693"/>
                  </a:moveTo>
                  <a:cubicBezTo>
                    <a:pt x="15771" y="2693"/>
                    <a:pt x="15894" y="2730"/>
                    <a:pt x="16000" y="2805"/>
                  </a:cubicBezTo>
                  <a:cubicBezTo>
                    <a:pt x="16440" y="3128"/>
                    <a:pt x="16285" y="3826"/>
                    <a:pt x="15742" y="3917"/>
                  </a:cubicBezTo>
                  <a:cubicBezTo>
                    <a:pt x="15705" y="3923"/>
                    <a:pt x="15669" y="3926"/>
                    <a:pt x="15634" y="3926"/>
                  </a:cubicBezTo>
                  <a:cubicBezTo>
                    <a:pt x="15151" y="3926"/>
                    <a:pt x="14845" y="3369"/>
                    <a:pt x="15134" y="2947"/>
                  </a:cubicBezTo>
                  <a:cubicBezTo>
                    <a:pt x="15260" y="2782"/>
                    <a:pt x="15454" y="2693"/>
                    <a:pt x="15647" y="2693"/>
                  </a:cubicBezTo>
                  <a:close/>
                  <a:moveTo>
                    <a:pt x="13400" y="2699"/>
                  </a:moveTo>
                  <a:cubicBezTo>
                    <a:pt x="13680" y="2699"/>
                    <a:pt x="13955" y="2887"/>
                    <a:pt x="14010" y="3206"/>
                  </a:cubicBezTo>
                  <a:cubicBezTo>
                    <a:pt x="14078" y="3612"/>
                    <a:pt x="13755" y="3931"/>
                    <a:pt x="13404" y="3931"/>
                  </a:cubicBezTo>
                  <a:cubicBezTo>
                    <a:pt x="13286" y="3931"/>
                    <a:pt x="13164" y="3895"/>
                    <a:pt x="13054" y="3813"/>
                  </a:cubicBezTo>
                  <a:cubicBezTo>
                    <a:pt x="12769" y="3619"/>
                    <a:pt x="12705" y="3232"/>
                    <a:pt x="12911" y="2960"/>
                  </a:cubicBezTo>
                  <a:lnTo>
                    <a:pt x="12898" y="2960"/>
                  </a:lnTo>
                  <a:cubicBezTo>
                    <a:pt x="13027" y="2780"/>
                    <a:pt x="13215" y="2699"/>
                    <a:pt x="13400" y="2699"/>
                  </a:cubicBezTo>
                  <a:close/>
                  <a:moveTo>
                    <a:pt x="17871" y="2692"/>
                  </a:moveTo>
                  <a:cubicBezTo>
                    <a:pt x="18152" y="2692"/>
                    <a:pt x="18427" y="2878"/>
                    <a:pt x="18482" y="3206"/>
                  </a:cubicBezTo>
                  <a:cubicBezTo>
                    <a:pt x="18549" y="3612"/>
                    <a:pt x="18227" y="3931"/>
                    <a:pt x="17870" y="3931"/>
                  </a:cubicBezTo>
                  <a:cubicBezTo>
                    <a:pt x="17750" y="3931"/>
                    <a:pt x="17626" y="3895"/>
                    <a:pt x="17512" y="3813"/>
                  </a:cubicBezTo>
                  <a:cubicBezTo>
                    <a:pt x="17241" y="3606"/>
                    <a:pt x="17176" y="3232"/>
                    <a:pt x="17383" y="2947"/>
                  </a:cubicBezTo>
                  <a:lnTo>
                    <a:pt x="17370" y="2947"/>
                  </a:lnTo>
                  <a:cubicBezTo>
                    <a:pt x="17498" y="2773"/>
                    <a:pt x="17686" y="2692"/>
                    <a:pt x="17871" y="2692"/>
                  </a:cubicBezTo>
                  <a:close/>
                  <a:moveTo>
                    <a:pt x="14136" y="4813"/>
                  </a:moveTo>
                  <a:cubicBezTo>
                    <a:pt x="14259" y="4813"/>
                    <a:pt x="14382" y="4849"/>
                    <a:pt x="14488" y="4925"/>
                  </a:cubicBezTo>
                  <a:cubicBezTo>
                    <a:pt x="14940" y="5248"/>
                    <a:pt x="14772" y="5946"/>
                    <a:pt x="14230" y="6036"/>
                  </a:cubicBezTo>
                  <a:cubicBezTo>
                    <a:pt x="14193" y="6042"/>
                    <a:pt x="14157" y="6045"/>
                    <a:pt x="14122" y="6045"/>
                  </a:cubicBezTo>
                  <a:cubicBezTo>
                    <a:pt x="13639" y="6045"/>
                    <a:pt x="13334" y="5489"/>
                    <a:pt x="13635" y="5067"/>
                  </a:cubicBezTo>
                  <a:cubicBezTo>
                    <a:pt x="13753" y="4901"/>
                    <a:pt x="13944" y="4813"/>
                    <a:pt x="14136" y="4813"/>
                  </a:cubicBezTo>
                  <a:close/>
                  <a:moveTo>
                    <a:pt x="16369" y="4804"/>
                  </a:moveTo>
                  <a:cubicBezTo>
                    <a:pt x="16496" y="4804"/>
                    <a:pt x="16624" y="4843"/>
                    <a:pt x="16737" y="4925"/>
                  </a:cubicBezTo>
                  <a:lnTo>
                    <a:pt x="16724" y="4925"/>
                  </a:lnTo>
                  <a:cubicBezTo>
                    <a:pt x="17176" y="5248"/>
                    <a:pt x="17008" y="5946"/>
                    <a:pt x="16466" y="6036"/>
                  </a:cubicBezTo>
                  <a:cubicBezTo>
                    <a:pt x="16429" y="6042"/>
                    <a:pt x="16393" y="6045"/>
                    <a:pt x="16358" y="6045"/>
                  </a:cubicBezTo>
                  <a:cubicBezTo>
                    <a:pt x="15875" y="6045"/>
                    <a:pt x="15570" y="5489"/>
                    <a:pt x="15871" y="5067"/>
                  </a:cubicBezTo>
                  <a:cubicBezTo>
                    <a:pt x="15988" y="4895"/>
                    <a:pt x="16176" y="4804"/>
                    <a:pt x="16369" y="4804"/>
                  </a:cubicBezTo>
                  <a:close/>
                  <a:moveTo>
                    <a:pt x="18601" y="4804"/>
                  </a:moveTo>
                  <a:cubicBezTo>
                    <a:pt x="18727" y="4804"/>
                    <a:pt x="18852" y="4843"/>
                    <a:pt x="18960" y="4925"/>
                  </a:cubicBezTo>
                  <a:cubicBezTo>
                    <a:pt x="19412" y="5235"/>
                    <a:pt x="19244" y="5946"/>
                    <a:pt x="18701" y="6036"/>
                  </a:cubicBezTo>
                  <a:cubicBezTo>
                    <a:pt x="18665" y="6042"/>
                    <a:pt x="18629" y="6045"/>
                    <a:pt x="18594" y="6045"/>
                  </a:cubicBezTo>
                  <a:cubicBezTo>
                    <a:pt x="18111" y="6045"/>
                    <a:pt x="17805" y="5489"/>
                    <a:pt x="18094" y="5067"/>
                  </a:cubicBezTo>
                  <a:cubicBezTo>
                    <a:pt x="18219" y="4895"/>
                    <a:pt x="18410" y="4804"/>
                    <a:pt x="18601" y="4804"/>
                  </a:cubicBezTo>
                  <a:close/>
                  <a:moveTo>
                    <a:pt x="11894" y="4812"/>
                  </a:moveTo>
                  <a:cubicBezTo>
                    <a:pt x="12176" y="4812"/>
                    <a:pt x="12456" y="4998"/>
                    <a:pt x="12511" y="5325"/>
                  </a:cubicBezTo>
                  <a:cubicBezTo>
                    <a:pt x="12578" y="5731"/>
                    <a:pt x="12248" y="6051"/>
                    <a:pt x="11894" y="6051"/>
                  </a:cubicBezTo>
                  <a:cubicBezTo>
                    <a:pt x="11775" y="6051"/>
                    <a:pt x="11652" y="6014"/>
                    <a:pt x="11541" y="5933"/>
                  </a:cubicBezTo>
                  <a:cubicBezTo>
                    <a:pt x="11257" y="5739"/>
                    <a:pt x="11193" y="5351"/>
                    <a:pt x="11399" y="5067"/>
                  </a:cubicBezTo>
                  <a:cubicBezTo>
                    <a:pt x="11522" y="4892"/>
                    <a:pt x="11709" y="4812"/>
                    <a:pt x="11894" y="4812"/>
                  </a:cubicBezTo>
                  <a:close/>
                  <a:moveTo>
                    <a:pt x="17102" y="6920"/>
                  </a:moveTo>
                  <a:cubicBezTo>
                    <a:pt x="17226" y="6920"/>
                    <a:pt x="17351" y="6956"/>
                    <a:pt x="17461" y="7031"/>
                  </a:cubicBezTo>
                  <a:lnTo>
                    <a:pt x="17448" y="7031"/>
                  </a:lnTo>
                  <a:cubicBezTo>
                    <a:pt x="17900" y="7354"/>
                    <a:pt x="17745" y="8052"/>
                    <a:pt x="17202" y="8143"/>
                  </a:cubicBezTo>
                  <a:cubicBezTo>
                    <a:pt x="17165" y="8149"/>
                    <a:pt x="17129" y="8152"/>
                    <a:pt x="17094" y="8152"/>
                  </a:cubicBezTo>
                  <a:cubicBezTo>
                    <a:pt x="16610" y="8152"/>
                    <a:pt x="16294" y="7596"/>
                    <a:pt x="16595" y="7186"/>
                  </a:cubicBezTo>
                  <a:cubicBezTo>
                    <a:pt x="16714" y="7012"/>
                    <a:pt x="16906" y="6920"/>
                    <a:pt x="17102" y="6920"/>
                  </a:cubicBezTo>
                  <a:close/>
                  <a:moveTo>
                    <a:pt x="14867" y="6932"/>
                  </a:moveTo>
                  <a:cubicBezTo>
                    <a:pt x="15352" y="6932"/>
                    <a:pt x="15668" y="7488"/>
                    <a:pt x="15367" y="7910"/>
                  </a:cubicBezTo>
                  <a:cubicBezTo>
                    <a:pt x="15251" y="8073"/>
                    <a:pt x="15065" y="8161"/>
                    <a:pt x="14873" y="8161"/>
                  </a:cubicBezTo>
                  <a:cubicBezTo>
                    <a:pt x="14745" y="8161"/>
                    <a:pt x="14615" y="8122"/>
                    <a:pt x="14501" y="8039"/>
                  </a:cubicBezTo>
                  <a:lnTo>
                    <a:pt x="14501" y="8052"/>
                  </a:lnTo>
                  <a:cubicBezTo>
                    <a:pt x="14062" y="7729"/>
                    <a:pt x="14217" y="7031"/>
                    <a:pt x="14760" y="6941"/>
                  </a:cubicBezTo>
                  <a:cubicBezTo>
                    <a:pt x="14796" y="6935"/>
                    <a:pt x="14832" y="6932"/>
                    <a:pt x="14867" y="6932"/>
                  </a:cubicBezTo>
                  <a:close/>
                  <a:moveTo>
                    <a:pt x="10388" y="6931"/>
                  </a:moveTo>
                  <a:cubicBezTo>
                    <a:pt x="10669" y="6931"/>
                    <a:pt x="10944" y="7118"/>
                    <a:pt x="10999" y="7445"/>
                  </a:cubicBezTo>
                  <a:cubicBezTo>
                    <a:pt x="11066" y="7852"/>
                    <a:pt x="10742" y="8165"/>
                    <a:pt x="10384" y="8165"/>
                  </a:cubicBezTo>
                  <a:cubicBezTo>
                    <a:pt x="10265" y="8165"/>
                    <a:pt x="10142" y="8130"/>
                    <a:pt x="10029" y="8052"/>
                  </a:cubicBezTo>
                  <a:cubicBezTo>
                    <a:pt x="9758" y="7846"/>
                    <a:pt x="9693" y="7458"/>
                    <a:pt x="9887" y="7186"/>
                  </a:cubicBezTo>
                  <a:cubicBezTo>
                    <a:pt x="10015" y="7012"/>
                    <a:pt x="10203" y="6931"/>
                    <a:pt x="10388" y="6931"/>
                  </a:cubicBezTo>
                  <a:close/>
                  <a:moveTo>
                    <a:pt x="12627" y="6932"/>
                  </a:moveTo>
                  <a:cubicBezTo>
                    <a:pt x="12751" y="6932"/>
                    <a:pt x="12878" y="6969"/>
                    <a:pt x="12989" y="7044"/>
                  </a:cubicBezTo>
                  <a:cubicBezTo>
                    <a:pt x="13428" y="7354"/>
                    <a:pt x="13273" y="8065"/>
                    <a:pt x="12730" y="8156"/>
                  </a:cubicBezTo>
                  <a:cubicBezTo>
                    <a:pt x="12694" y="8162"/>
                    <a:pt x="12658" y="8165"/>
                    <a:pt x="12623" y="8165"/>
                  </a:cubicBezTo>
                  <a:cubicBezTo>
                    <a:pt x="12138" y="8165"/>
                    <a:pt x="11822" y="7608"/>
                    <a:pt x="12123" y="7186"/>
                  </a:cubicBezTo>
                  <a:cubicBezTo>
                    <a:pt x="12241" y="7021"/>
                    <a:pt x="12432" y="6932"/>
                    <a:pt x="12627" y="6932"/>
                  </a:cubicBezTo>
                  <a:close/>
                  <a:moveTo>
                    <a:pt x="15584" y="9044"/>
                  </a:moveTo>
                  <a:cubicBezTo>
                    <a:pt x="15706" y="9044"/>
                    <a:pt x="15833" y="9081"/>
                    <a:pt x="15949" y="9164"/>
                  </a:cubicBezTo>
                  <a:cubicBezTo>
                    <a:pt x="16220" y="9358"/>
                    <a:pt x="16285" y="9732"/>
                    <a:pt x="16091" y="10017"/>
                  </a:cubicBezTo>
                  <a:cubicBezTo>
                    <a:pt x="15968" y="10196"/>
                    <a:pt x="15783" y="10278"/>
                    <a:pt x="15598" y="10278"/>
                  </a:cubicBezTo>
                  <a:cubicBezTo>
                    <a:pt x="15315" y="10278"/>
                    <a:pt x="15034" y="10086"/>
                    <a:pt x="14979" y="9758"/>
                  </a:cubicBezTo>
                  <a:cubicBezTo>
                    <a:pt x="14912" y="9355"/>
                    <a:pt x="15231" y="9044"/>
                    <a:pt x="15584" y="9044"/>
                  </a:cubicBezTo>
                  <a:close/>
                  <a:moveTo>
                    <a:pt x="8874" y="9045"/>
                  </a:moveTo>
                  <a:cubicBezTo>
                    <a:pt x="9155" y="9045"/>
                    <a:pt x="9432" y="9236"/>
                    <a:pt x="9487" y="9564"/>
                  </a:cubicBezTo>
                  <a:cubicBezTo>
                    <a:pt x="9554" y="9968"/>
                    <a:pt x="9235" y="10279"/>
                    <a:pt x="8881" y="10279"/>
                  </a:cubicBezTo>
                  <a:cubicBezTo>
                    <a:pt x="8759" y="10279"/>
                    <a:pt x="8633" y="10242"/>
                    <a:pt x="8517" y="10159"/>
                  </a:cubicBezTo>
                  <a:cubicBezTo>
                    <a:pt x="8246" y="9965"/>
                    <a:pt x="8181" y="9577"/>
                    <a:pt x="8388" y="9306"/>
                  </a:cubicBezTo>
                  <a:lnTo>
                    <a:pt x="8375" y="9306"/>
                  </a:lnTo>
                  <a:cubicBezTo>
                    <a:pt x="8503" y="9127"/>
                    <a:pt x="8689" y="9045"/>
                    <a:pt x="8874" y="9045"/>
                  </a:cubicBezTo>
                  <a:close/>
                  <a:moveTo>
                    <a:pt x="13353" y="9039"/>
                  </a:moveTo>
                  <a:cubicBezTo>
                    <a:pt x="13839" y="9039"/>
                    <a:pt x="14157" y="9607"/>
                    <a:pt x="13855" y="10017"/>
                  </a:cubicBezTo>
                  <a:cubicBezTo>
                    <a:pt x="13736" y="10191"/>
                    <a:pt x="13544" y="10283"/>
                    <a:pt x="13350" y="10283"/>
                  </a:cubicBezTo>
                  <a:cubicBezTo>
                    <a:pt x="13229" y="10283"/>
                    <a:pt x="13107" y="10247"/>
                    <a:pt x="13002" y="10172"/>
                  </a:cubicBezTo>
                  <a:cubicBezTo>
                    <a:pt x="12550" y="9849"/>
                    <a:pt x="12705" y="9151"/>
                    <a:pt x="13247" y="9047"/>
                  </a:cubicBezTo>
                  <a:cubicBezTo>
                    <a:pt x="13283" y="9041"/>
                    <a:pt x="13319" y="9039"/>
                    <a:pt x="13353" y="9039"/>
                  </a:cubicBezTo>
                  <a:close/>
                  <a:moveTo>
                    <a:pt x="11118" y="9043"/>
                  </a:moveTo>
                  <a:cubicBezTo>
                    <a:pt x="11244" y="9043"/>
                    <a:pt x="11369" y="9082"/>
                    <a:pt x="11477" y="9164"/>
                  </a:cubicBezTo>
                  <a:cubicBezTo>
                    <a:pt x="11916" y="9474"/>
                    <a:pt x="11761" y="10185"/>
                    <a:pt x="11218" y="10275"/>
                  </a:cubicBezTo>
                  <a:cubicBezTo>
                    <a:pt x="11182" y="10281"/>
                    <a:pt x="11147" y="10284"/>
                    <a:pt x="11112" y="10284"/>
                  </a:cubicBezTo>
                  <a:cubicBezTo>
                    <a:pt x="10627" y="10284"/>
                    <a:pt x="10309" y="9716"/>
                    <a:pt x="10611" y="9306"/>
                  </a:cubicBezTo>
                  <a:cubicBezTo>
                    <a:pt x="10736" y="9134"/>
                    <a:pt x="10927" y="9043"/>
                    <a:pt x="11118" y="9043"/>
                  </a:cubicBezTo>
                  <a:close/>
                  <a:moveTo>
                    <a:pt x="11843" y="11158"/>
                  </a:moveTo>
                  <a:cubicBezTo>
                    <a:pt x="12327" y="11158"/>
                    <a:pt x="12644" y="11715"/>
                    <a:pt x="12343" y="12136"/>
                  </a:cubicBezTo>
                  <a:cubicBezTo>
                    <a:pt x="12225" y="12302"/>
                    <a:pt x="12034" y="12390"/>
                    <a:pt x="11842" y="12390"/>
                  </a:cubicBezTo>
                  <a:cubicBezTo>
                    <a:pt x="11719" y="12390"/>
                    <a:pt x="11596" y="12354"/>
                    <a:pt x="11490" y="12278"/>
                  </a:cubicBezTo>
                  <a:lnTo>
                    <a:pt x="11477" y="12278"/>
                  </a:lnTo>
                  <a:cubicBezTo>
                    <a:pt x="11037" y="11955"/>
                    <a:pt x="11193" y="11257"/>
                    <a:pt x="11735" y="11167"/>
                  </a:cubicBezTo>
                  <a:cubicBezTo>
                    <a:pt x="11772" y="11161"/>
                    <a:pt x="11808" y="11158"/>
                    <a:pt x="11843" y="11158"/>
                  </a:cubicBezTo>
                  <a:close/>
                  <a:moveTo>
                    <a:pt x="14089" y="11158"/>
                  </a:moveTo>
                  <a:cubicBezTo>
                    <a:pt x="14206" y="11158"/>
                    <a:pt x="14327" y="11193"/>
                    <a:pt x="14436" y="11270"/>
                  </a:cubicBezTo>
                  <a:cubicBezTo>
                    <a:pt x="14721" y="11477"/>
                    <a:pt x="14785" y="11852"/>
                    <a:pt x="14592" y="12136"/>
                  </a:cubicBezTo>
                  <a:lnTo>
                    <a:pt x="14579" y="12136"/>
                  </a:lnTo>
                  <a:cubicBezTo>
                    <a:pt x="14455" y="12311"/>
                    <a:pt x="14271" y="12391"/>
                    <a:pt x="14088" y="12391"/>
                  </a:cubicBezTo>
                  <a:cubicBezTo>
                    <a:pt x="13810" y="12391"/>
                    <a:pt x="13535" y="12205"/>
                    <a:pt x="13480" y="11878"/>
                  </a:cubicBezTo>
                  <a:cubicBezTo>
                    <a:pt x="13412" y="11471"/>
                    <a:pt x="13737" y="11158"/>
                    <a:pt x="14089" y="11158"/>
                  </a:cubicBezTo>
                  <a:close/>
                  <a:moveTo>
                    <a:pt x="9612" y="11158"/>
                  </a:moveTo>
                  <a:cubicBezTo>
                    <a:pt x="9735" y="11158"/>
                    <a:pt x="9859" y="11195"/>
                    <a:pt x="9965" y="11270"/>
                  </a:cubicBezTo>
                  <a:cubicBezTo>
                    <a:pt x="10417" y="11593"/>
                    <a:pt x="10262" y="12291"/>
                    <a:pt x="9706" y="12395"/>
                  </a:cubicBezTo>
                  <a:cubicBezTo>
                    <a:pt x="9670" y="12401"/>
                    <a:pt x="9635" y="12404"/>
                    <a:pt x="9601" y="12404"/>
                  </a:cubicBezTo>
                  <a:cubicBezTo>
                    <a:pt x="9117" y="12404"/>
                    <a:pt x="8810" y="11835"/>
                    <a:pt x="9112" y="11413"/>
                  </a:cubicBezTo>
                  <a:cubicBezTo>
                    <a:pt x="9230" y="11247"/>
                    <a:pt x="9420" y="11158"/>
                    <a:pt x="9612" y="11158"/>
                  </a:cubicBezTo>
                  <a:close/>
                  <a:moveTo>
                    <a:pt x="7369" y="11165"/>
                  </a:moveTo>
                  <a:cubicBezTo>
                    <a:pt x="7651" y="11165"/>
                    <a:pt x="7933" y="11356"/>
                    <a:pt x="7987" y="11684"/>
                  </a:cubicBezTo>
                  <a:cubicBezTo>
                    <a:pt x="8055" y="12091"/>
                    <a:pt x="7730" y="12404"/>
                    <a:pt x="7373" y="12404"/>
                  </a:cubicBezTo>
                  <a:cubicBezTo>
                    <a:pt x="7254" y="12404"/>
                    <a:pt x="7131" y="12369"/>
                    <a:pt x="7018" y="12291"/>
                  </a:cubicBezTo>
                  <a:cubicBezTo>
                    <a:pt x="6734" y="12085"/>
                    <a:pt x="6669" y="11697"/>
                    <a:pt x="6876" y="11425"/>
                  </a:cubicBezTo>
                  <a:cubicBezTo>
                    <a:pt x="6999" y="11247"/>
                    <a:pt x="7184" y="11165"/>
                    <a:pt x="7369" y="11165"/>
                  </a:cubicBezTo>
                  <a:close/>
                  <a:moveTo>
                    <a:pt x="10340" y="13265"/>
                  </a:moveTo>
                  <a:cubicBezTo>
                    <a:pt x="10814" y="13265"/>
                    <a:pt x="11132" y="13833"/>
                    <a:pt x="10831" y="14243"/>
                  </a:cubicBezTo>
                  <a:cubicBezTo>
                    <a:pt x="10710" y="14411"/>
                    <a:pt x="10521" y="14500"/>
                    <a:pt x="10326" y="14500"/>
                  </a:cubicBezTo>
                  <a:cubicBezTo>
                    <a:pt x="10207" y="14500"/>
                    <a:pt x="10086" y="14467"/>
                    <a:pt x="9978" y="14398"/>
                  </a:cubicBezTo>
                  <a:cubicBezTo>
                    <a:pt x="9525" y="14075"/>
                    <a:pt x="9693" y="13377"/>
                    <a:pt x="10236" y="13274"/>
                  </a:cubicBezTo>
                  <a:cubicBezTo>
                    <a:pt x="10271" y="13268"/>
                    <a:pt x="10306" y="13265"/>
                    <a:pt x="10340" y="13265"/>
                  </a:cubicBezTo>
                  <a:close/>
                  <a:moveTo>
                    <a:pt x="12566" y="13270"/>
                  </a:moveTo>
                  <a:cubicBezTo>
                    <a:pt x="12687" y="13270"/>
                    <a:pt x="12812" y="13307"/>
                    <a:pt x="12924" y="13390"/>
                  </a:cubicBezTo>
                  <a:cubicBezTo>
                    <a:pt x="13209" y="13584"/>
                    <a:pt x="13273" y="13971"/>
                    <a:pt x="13079" y="14243"/>
                  </a:cubicBezTo>
                  <a:lnTo>
                    <a:pt x="13066" y="14243"/>
                  </a:lnTo>
                  <a:cubicBezTo>
                    <a:pt x="12939" y="14422"/>
                    <a:pt x="12752" y="14504"/>
                    <a:pt x="12568" y="14504"/>
                  </a:cubicBezTo>
                  <a:cubicBezTo>
                    <a:pt x="12286" y="14504"/>
                    <a:pt x="12010" y="14313"/>
                    <a:pt x="11955" y="13984"/>
                  </a:cubicBezTo>
                  <a:cubicBezTo>
                    <a:pt x="11888" y="13581"/>
                    <a:pt x="12213" y="13270"/>
                    <a:pt x="12566" y="13270"/>
                  </a:cubicBezTo>
                  <a:close/>
                  <a:moveTo>
                    <a:pt x="8098" y="13282"/>
                  </a:moveTo>
                  <a:cubicBezTo>
                    <a:pt x="8224" y="13282"/>
                    <a:pt x="8353" y="13321"/>
                    <a:pt x="8466" y="13403"/>
                  </a:cubicBezTo>
                  <a:cubicBezTo>
                    <a:pt x="8905" y="13713"/>
                    <a:pt x="8750" y="14411"/>
                    <a:pt x="8207" y="14501"/>
                  </a:cubicBezTo>
                  <a:cubicBezTo>
                    <a:pt x="8170" y="14508"/>
                    <a:pt x="8134" y="14510"/>
                    <a:pt x="8099" y="14510"/>
                  </a:cubicBezTo>
                  <a:cubicBezTo>
                    <a:pt x="7615" y="14510"/>
                    <a:pt x="7298" y="13955"/>
                    <a:pt x="7600" y="13545"/>
                  </a:cubicBezTo>
                  <a:cubicBezTo>
                    <a:pt x="7717" y="13373"/>
                    <a:pt x="7905" y="13282"/>
                    <a:pt x="8098" y="13282"/>
                  </a:cubicBezTo>
                  <a:close/>
                  <a:moveTo>
                    <a:pt x="5862" y="13284"/>
                  </a:moveTo>
                  <a:cubicBezTo>
                    <a:pt x="6144" y="13284"/>
                    <a:pt x="6421" y="13475"/>
                    <a:pt x="6475" y="13803"/>
                  </a:cubicBezTo>
                  <a:cubicBezTo>
                    <a:pt x="6543" y="14207"/>
                    <a:pt x="6224" y="14518"/>
                    <a:pt x="5870" y="14518"/>
                  </a:cubicBezTo>
                  <a:cubicBezTo>
                    <a:pt x="5748" y="14518"/>
                    <a:pt x="5622" y="14481"/>
                    <a:pt x="5506" y="14398"/>
                  </a:cubicBezTo>
                  <a:cubicBezTo>
                    <a:pt x="5222" y="14204"/>
                    <a:pt x="5157" y="13816"/>
                    <a:pt x="5364" y="13532"/>
                  </a:cubicBezTo>
                  <a:lnTo>
                    <a:pt x="5364" y="13532"/>
                  </a:lnTo>
                  <a:lnTo>
                    <a:pt x="5364" y="13545"/>
                  </a:lnTo>
                  <a:cubicBezTo>
                    <a:pt x="5492" y="13366"/>
                    <a:pt x="5678" y="13284"/>
                    <a:pt x="5862" y="13284"/>
                  </a:cubicBezTo>
                  <a:close/>
                  <a:moveTo>
                    <a:pt x="8832" y="15384"/>
                  </a:moveTo>
                  <a:cubicBezTo>
                    <a:pt x="9314" y="15384"/>
                    <a:pt x="9621" y="15941"/>
                    <a:pt x="9331" y="16362"/>
                  </a:cubicBezTo>
                  <a:cubicBezTo>
                    <a:pt x="9213" y="16528"/>
                    <a:pt x="9023" y="16617"/>
                    <a:pt x="8831" y="16617"/>
                  </a:cubicBezTo>
                  <a:cubicBezTo>
                    <a:pt x="8708" y="16617"/>
                    <a:pt x="8584" y="16580"/>
                    <a:pt x="8478" y="16505"/>
                  </a:cubicBezTo>
                  <a:lnTo>
                    <a:pt x="8466" y="16505"/>
                  </a:lnTo>
                  <a:cubicBezTo>
                    <a:pt x="8026" y="16182"/>
                    <a:pt x="8181" y="15484"/>
                    <a:pt x="8724" y="15393"/>
                  </a:cubicBezTo>
                  <a:cubicBezTo>
                    <a:pt x="8761" y="15387"/>
                    <a:pt x="8797" y="15384"/>
                    <a:pt x="8832" y="15384"/>
                  </a:cubicBezTo>
                  <a:close/>
                  <a:moveTo>
                    <a:pt x="11062" y="15379"/>
                  </a:moveTo>
                  <a:cubicBezTo>
                    <a:pt x="11180" y="15379"/>
                    <a:pt x="11301" y="15415"/>
                    <a:pt x="11412" y="15497"/>
                  </a:cubicBezTo>
                  <a:cubicBezTo>
                    <a:pt x="11697" y="15690"/>
                    <a:pt x="11761" y="16078"/>
                    <a:pt x="11567" y="16362"/>
                  </a:cubicBezTo>
                  <a:cubicBezTo>
                    <a:pt x="11439" y="16537"/>
                    <a:pt x="11252" y="16618"/>
                    <a:pt x="11067" y="16618"/>
                  </a:cubicBezTo>
                  <a:cubicBezTo>
                    <a:pt x="10786" y="16618"/>
                    <a:pt x="10510" y="16431"/>
                    <a:pt x="10456" y="16104"/>
                  </a:cubicBezTo>
                  <a:cubicBezTo>
                    <a:pt x="10388" y="15698"/>
                    <a:pt x="10711" y="15379"/>
                    <a:pt x="11062" y="15379"/>
                  </a:cubicBezTo>
                  <a:close/>
                  <a:moveTo>
                    <a:pt x="6594" y="15392"/>
                  </a:moveTo>
                  <a:cubicBezTo>
                    <a:pt x="6718" y="15392"/>
                    <a:pt x="6843" y="15429"/>
                    <a:pt x="6953" y="15509"/>
                  </a:cubicBezTo>
                  <a:cubicBezTo>
                    <a:pt x="7393" y="15833"/>
                    <a:pt x="7238" y="16530"/>
                    <a:pt x="6695" y="16621"/>
                  </a:cubicBezTo>
                  <a:cubicBezTo>
                    <a:pt x="6658" y="16627"/>
                    <a:pt x="6622" y="16630"/>
                    <a:pt x="6587" y="16630"/>
                  </a:cubicBezTo>
                  <a:cubicBezTo>
                    <a:pt x="6105" y="16630"/>
                    <a:pt x="5798" y="16073"/>
                    <a:pt x="6088" y="15652"/>
                  </a:cubicBezTo>
                  <a:cubicBezTo>
                    <a:pt x="6206" y="15485"/>
                    <a:pt x="6398" y="15392"/>
                    <a:pt x="6594" y="15392"/>
                  </a:cubicBezTo>
                  <a:close/>
                  <a:moveTo>
                    <a:pt x="4361" y="15399"/>
                  </a:moveTo>
                  <a:cubicBezTo>
                    <a:pt x="4637" y="15399"/>
                    <a:pt x="4909" y="15585"/>
                    <a:pt x="4963" y="15910"/>
                  </a:cubicBezTo>
                  <a:cubicBezTo>
                    <a:pt x="5040" y="16316"/>
                    <a:pt x="4713" y="16635"/>
                    <a:pt x="4359" y="16635"/>
                  </a:cubicBezTo>
                  <a:cubicBezTo>
                    <a:pt x="4240" y="16635"/>
                    <a:pt x="4118" y="16599"/>
                    <a:pt x="4007" y="16518"/>
                  </a:cubicBezTo>
                  <a:cubicBezTo>
                    <a:pt x="3722" y="16324"/>
                    <a:pt x="3658" y="15936"/>
                    <a:pt x="3865" y="15665"/>
                  </a:cubicBezTo>
                  <a:cubicBezTo>
                    <a:pt x="3989" y="15483"/>
                    <a:pt x="4176" y="15399"/>
                    <a:pt x="4361" y="15399"/>
                  </a:cubicBezTo>
                  <a:close/>
                  <a:moveTo>
                    <a:pt x="7320" y="17504"/>
                  </a:moveTo>
                  <a:cubicBezTo>
                    <a:pt x="7804" y="17504"/>
                    <a:pt x="8121" y="18060"/>
                    <a:pt x="7819" y="18482"/>
                  </a:cubicBezTo>
                  <a:cubicBezTo>
                    <a:pt x="7701" y="18647"/>
                    <a:pt x="7511" y="18736"/>
                    <a:pt x="7319" y="18736"/>
                  </a:cubicBezTo>
                  <a:cubicBezTo>
                    <a:pt x="7196" y="18736"/>
                    <a:pt x="7072" y="18700"/>
                    <a:pt x="6966" y="18624"/>
                  </a:cubicBezTo>
                  <a:lnTo>
                    <a:pt x="6953" y="18624"/>
                  </a:lnTo>
                  <a:cubicBezTo>
                    <a:pt x="6514" y="18301"/>
                    <a:pt x="6669" y="17603"/>
                    <a:pt x="7212" y="17513"/>
                  </a:cubicBezTo>
                  <a:cubicBezTo>
                    <a:pt x="7249" y="17507"/>
                    <a:pt x="7285" y="17504"/>
                    <a:pt x="7320" y="17504"/>
                  </a:cubicBezTo>
                  <a:close/>
                  <a:moveTo>
                    <a:pt x="9555" y="17498"/>
                  </a:moveTo>
                  <a:cubicBezTo>
                    <a:pt x="9675" y="17498"/>
                    <a:pt x="9799" y="17535"/>
                    <a:pt x="9913" y="17616"/>
                  </a:cubicBezTo>
                  <a:cubicBezTo>
                    <a:pt x="10197" y="17810"/>
                    <a:pt x="10262" y="18198"/>
                    <a:pt x="10068" y="18482"/>
                  </a:cubicBezTo>
                  <a:lnTo>
                    <a:pt x="10055" y="18482"/>
                  </a:lnTo>
                  <a:cubicBezTo>
                    <a:pt x="9927" y="18656"/>
                    <a:pt x="9740" y="18737"/>
                    <a:pt x="9555" y="18737"/>
                  </a:cubicBezTo>
                  <a:cubicBezTo>
                    <a:pt x="9274" y="18737"/>
                    <a:pt x="8998" y="18551"/>
                    <a:pt x="8944" y="18223"/>
                  </a:cubicBezTo>
                  <a:cubicBezTo>
                    <a:pt x="8876" y="17818"/>
                    <a:pt x="9199" y="17498"/>
                    <a:pt x="9555" y="17498"/>
                  </a:cubicBezTo>
                  <a:close/>
                  <a:moveTo>
                    <a:pt x="2861" y="17517"/>
                  </a:moveTo>
                  <a:cubicBezTo>
                    <a:pt x="3343" y="17517"/>
                    <a:pt x="3650" y="18073"/>
                    <a:pt x="3361" y="18495"/>
                  </a:cubicBezTo>
                  <a:cubicBezTo>
                    <a:pt x="3236" y="18658"/>
                    <a:pt x="3047" y="18746"/>
                    <a:pt x="2857" y="18746"/>
                  </a:cubicBezTo>
                  <a:cubicBezTo>
                    <a:pt x="2730" y="18746"/>
                    <a:pt x="2603" y="18707"/>
                    <a:pt x="2495" y="18624"/>
                  </a:cubicBezTo>
                  <a:lnTo>
                    <a:pt x="2495" y="18637"/>
                  </a:lnTo>
                  <a:cubicBezTo>
                    <a:pt x="2042" y="18314"/>
                    <a:pt x="2210" y="17616"/>
                    <a:pt x="2753" y="17526"/>
                  </a:cubicBezTo>
                  <a:cubicBezTo>
                    <a:pt x="2790" y="17519"/>
                    <a:pt x="2826" y="17517"/>
                    <a:pt x="2861" y="17517"/>
                  </a:cubicBezTo>
                  <a:close/>
                  <a:moveTo>
                    <a:pt x="5084" y="17508"/>
                  </a:moveTo>
                  <a:cubicBezTo>
                    <a:pt x="5208" y="17508"/>
                    <a:pt x="5334" y="17547"/>
                    <a:pt x="5441" y="17629"/>
                  </a:cubicBezTo>
                  <a:cubicBezTo>
                    <a:pt x="5894" y="17952"/>
                    <a:pt x="5726" y="18650"/>
                    <a:pt x="5183" y="18740"/>
                  </a:cubicBezTo>
                  <a:cubicBezTo>
                    <a:pt x="5146" y="18747"/>
                    <a:pt x="5110" y="18750"/>
                    <a:pt x="5075" y="18750"/>
                  </a:cubicBezTo>
                  <a:cubicBezTo>
                    <a:pt x="4593" y="18750"/>
                    <a:pt x="4287" y="18193"/>
                    <a:pt x="4588" y="17771"/>
                  </a:cubicBezTo>
                  <a:cubicBezTo>
                    <a:pt x="4705" y="17599"/>
                    <a:pt x="4893" y="17508"/>
                    <a:pt x="5084" y="17508"/>
                  </a:cubicBezTo>
                  <a:close/>
                  <a:moveTo>
                    <a:pt x="8037" y="19616"/>
                  </a:moveTo>
                  <a:cubicBezTo>
                    <a:pt x="8159" y="19616"/>
                    <a:pt x="8285" y="19653"/>
                    <a:pt x="8401" y="19736"/>
                  </a:cubicBezTo>
                  <a:cubicBezTo>
                    <a:pt x="8685" y="19929"/>
                    <a:pt x="8750" y="20317"/>
                    <a:pt x="8556" y="20589"/>
                  </a:cubicBezTo>
                  <a:lnTo>
                    <a:pt x="8543" y="20589"/>
                  </a:lnTo>
                  <a:cubicBezTo>
                    <a:pt x="8420" y="20768"/>
                    <a:pt x="8235" y="20849"/>
                    <a:pt x="8050" y="20849"/>
                  </a:cubicBezTo>
                  <a:cubicBezTo>
                    <a:pt x="7768" y="20849"/>
                    <a:pt x="7486" y="20658"/>
                    <a:pt x="7432" y="20330"/>
                  </a:cubicBezTo>
                  <a:cubicBezTo>
                    <a:pt x="7364" y="19927"/>
                    <a:pt x="7683" y="19616"/>
                    <a:pt x="8037" y="19616"/>
                  </a:cubicBezTo>
                  <a:close/>
                  <a:moveTo>
                    <a:pt x="3585" y="19623"/>
                  </a:moveTo>
                  <a:cubicBezTo>
                    <a:pt x="4069" y="19623"/>
                    <a:pt x="4386" y="20180"/>
                    <a:pt x="4084" y="20602"/>
                  </a:cubicBezTo>
                  <a:cubicBezTo>
                    <a:pt x="3958" y="20767"/>
                    <a:pt x="3770" y="20856"/>
                    <a:pt x="3577" y="20856"/>
                  </a:cubicBezTo>
                  <a:cubicBezTo>
                    <a:pt x="3454" y="20856"/>
                    <a:pt x="3329" y="20819"/>
                    <a:pt x="3218" y="20744"/>
                  </a:cubicBezTo>
                  <a:cubicBezTo>
                    <a:pt x="2779" y="20434"/>
                    <a:pt x="2934" y="19723"/>
                    <a:pt x="3477" y="19632"/>
                  </a:cubicBezTo>
                  <a:cubicBezTo>
                    <a:pt x="3514" y="19626"/>
                    <a:pt x="3550" y="19623"/>
                    <a:pt x="3585" y="19623"/>
                  </a:cubicBezTo>
                  <a:close/>
                  <a:moveTo>
                    <a:pt x="5820" y="19623"/>
                  </a:moveTo>
                  <a:cubicBezTo>
                    <a:pt x="6303" y="19623"/>
                    <a:pt x="6608" y="20180"/>
                    <a:pt x="6307" y="20602"/>
                  </a:cubicBezTo>
                  <a:cubicBezTo>
                    <a:pt x="6189" y="20767"/>
                    <a:pt x="6004" y="20856"/>
                    <a:pt x="5812" y="20856"/>
                  </a:cubicBezTo>
                  <a:cubicBezTo>
                    <a:pt x="5690" y="20856"/>
                    <a:pt x="5565" y="20819"/>
                    <a:pt x="5454" y="20744"/>
                  </a:cubicBezTo>
                  <a:cubicBezTo>
                    <a:pt x="5002" y="20421"/>
                    <a:pt x="5170" y="19723"/>
                    <a:pt x="5713" y="19632"/>
                  </a:cubicBezTo>
                  <a:cubicBezTo>
                    <a:pt x="5749" y="19626"/>
                    <a:pt x="5785" y="19623"/>
                    <a:pt x="5820" y="19623"/>
                  </a:cubicBezTo>
                  <a:close/>
                  <a:moveTo>
                    <a:pt x="1344" y="19623"/>
                  </a:moveTo>
                  <a:cubicBezTo>
                    <a:pt x="1462" y="19623"/>
                    <a:pt x="1584" y="19658"/>
                    <a:pt x="1693" y="19736"/>
                  </a:cubicBezTo>
                  <a:cubicBezTo>
                    <a:pt x="1978" y="19929"/>
                    <a:pt x="2042" y="20317"/>
                    <a:pt x="1848" y="20602"/>
                  </a:cubicBezTo>
                  <a:cubicBezTo>
                    <a:pt x="1720" y="20776"/>
                    <a:pt x="1533" y="20857"/>
                    <a:pt x="1347" y="20857"/>
                  </a:cubicBezTo>
                  <a:cubicBezTo>
                    <a:pt x="1065" y="20857"/>
                    <a:pt x="786" y="20670"/>
                    <a:pt x="724" y="20343"/>
                  </a:cubicBezTo>
                  <a:cubicBezTo>
                    <a:pt x="656" y="19936"/>
                    <a:pt x="988" y="19623"/>
                    <a:pt x="1344" y="19623"/>
                  </a:cubicBezTo>
                  <a:close/>
                  <a:moveTo>
                    <a:pt x="6532" y="21735"/>
                  </a:moveTo>
                  <a:cubicBezTo>
                    <a:pt x="6652" y="21735"/>
                    <a:pt x="6776" y="21772"/>
                    <a:pt x="6889" y="21855"/>
                  </a:cubicBezTo>
                  <a:cubicBezTo>
                    <a:pt x="7173" y="22049"/>
                    <a:pt x="7238" y="22437"/>
                    <a:pt x="7044" y="22708"/>
                  </a:cubicBezTo>
                  <a:cubicBezTo>
                    <a:pt x="6916" y="22887"/>
                    <a:pt x="6730" y="22969"/>
                    <a:pt x="6545" y="22969"/>
                  </a:cubicBezTo>
                  <a:cubicBezTo>
                    <a:pt x="6264" y="22969"/>
                    <a:pt x="5987" y="22778"/>
                    <a:pt x="5932" y="22450"/>
                  </a:cubicBezTo>
                  <a:cubicBezTo>
                    <a:pt x="5865" y="22046"/>
                    <a:pt x="6184" y="21735"/>
                    <a:pt x="6532" y="21735"/>
                  </a:cubicBezTo>
                  <a:close/>
                  <a:moveTo>
                    <a:pt x="4308" y="21743"/>
                  </a:moveTo>
                  <a:cubicBezTo>
                    <a:pt x="4793" y="21743"/>
                    <a:pt x="5109" y="22299"/>
                    <a:pt x="4808" y="22721"/>
                  </a:cubicBezTo>
                  <a:cubicBezTo>
                    <a:pt x="4690" y="22887"/>
                    <a:pt x="4500" y="22975"/>
                    <a:pt x="4307" y="22975"/>
                  </a:cubicBezTo>
                  <a:cubicBezTo>
                    <a:pt x="4185" y="22975"/>
                    <a:pt x="4061" y="22939"/>
                    <a:pt x="3955" y="22863"/>
                  </a:cubicBezTo>
                  <a:cubicBezTo>
                    <a:pt x="3503" y="22540"/>
                    <a:pt x="3658" y="21842"/>
                    <a:pt x="4201" y="21752"/>
                  </a:cubicBezTo>
                  <a:cubicBezTo>
                    <a:pt x="4237" y="21746"/>
                    <a:pt x="4273" y="21743"/>
                    <a:pt x="4308" y="21743"/>
                  </a:cubicBezTo>
                  <a:close/>
                  <a:moveTo>
                    <a:pt x="13842" y="1"/>
                  </a:moveTo>
                  <a:lnTo>
                    <a:pt x="13222" y="879"/>
                  </a:lnTo>
                  <a:cubicBezTo>
                    <a:pt x="13479" y="1300"/>
                    <a:pt x="13166" y="1815"/>
                    <a:pt x="12702" y="1815"/>
                  </a:cubicBezTo>
                  <a:cubicBezTo>
                    <a:pt x="12653" y="1815"/>
                    <a:pt x="12602" y="1810"/>
                    <a:pt x="12550" y="1797"/>
                  </a:cubicBezTo>
                  <a:lnTo>
                    <a:pt x="11709" y="2986"/>
                  </a:lnTo>
                  <a:cubicBezTo>
                    <a:pt x="11969" y="3410"/>
                    <a:pt x="11647" y="3932"/>
                    <a:pt x="11187" y="3932"/>
                  </a:cubicBezTo>
                  <a:cubicBezTo>
                    <a:pt x="11143" y="3932"/>
                    <a:pt x="11097" y="3927"/>
                    <a:pt x="11050" y="3917"/>
                  </a:cubicBezTo>
                  <a:lnTo>
                    <a:pt x="10197" y="5106"/>
                  </a:lnTo>
                  <a:cubicBezTo>
                    <a:pt x="10457" y="5530"/>
                    <a:pt x="10135" y="6051"/>
                    <a:pt x="9675" y="6051"/>
                  </a:cubicBezTo>
                  <a:cubicBezTo>
                    <a:pt x="9630" y="6051"/>
                    <a:pt x="9585" y="6046"/>
                    <a:pt x="9538" y="6036"/>
                  </a:cubicBezTo>
                  <a:lnTo>
                    <a:pt x="8685" y="7225"/>
                  </a:lnTo>
                  <a:cubicBezTo>
                    <a:pt x="8956" y="7650"/>
                    <a:pt x="8636" y="8171"/>
                    <a:pt x="8166" y="8171"/>
                  </a:cubicBezTo>
                  <a:cubicBezTo>
                    <a:pt x="8120" y="8171"/>
                    <a:pt x="8074" y="8166"/>
                    <a:pt x="8026" y="8156"/>
                  </a:cubicBezTo>
                  <a:lnTo>
                    <a:pt x="7186" y="9345"/>
                  </a:lnTo>
                  <a:cubicBezTo>
                    <a:pt x="7445" y="9768"/>
                    <a:pt x="7125" y="10278"/>
                    <a:pt x="6666" y="10278"/>
                  </a:cubicBezTo>
                  <a:cubicBezTo>
                    <a:pt x="6621" y="10278"/>
                    <a:pt x="6574" y="10273"/>
                    <a:pt x="6527" y="10262"/>
                  </a:cubicBezTo>
                  <a:lnTo>
                    <a:pt x="5674" y="11451"/>
                  </a:lnTo>
                  <a:cubicBezTo>
                    <a:pt x="5933" y="11876"/>
                    <a:pt x="5612" y="12397"/>
                    <a:pt x="5151" y="12397"/>
                  </a:cubicBezTo>
                  <a:cubicBezTo>
                    <a:pt x="5107" y="12397"/>
                    <a:pt x="5061" y="12392"/>
                    <a:pt x="5015" y="12382"/>
                  </a:cubicBezTo>
                  <a:lnTo>
                    <a:pt x="4162" y="13571"/>
                  </a:lnTo>
                  <a:cubicBezTo>
                    <a:pt x="4421" y="13995"/>
                    <a:pt x="4111" y="14516"/>
                    <a:pt x="3642" y="14516"/>
                  </a:cubicBezTo>
                  <a:cubicBezTo>
                    <a:pt x="3597" y="14516"/>
                    <a:pt x="3550" y="14512"/>
                    <a:pt x="3503" y="14501"/>
                  </a:cubicBezTo>
                  <a:lnTo>
                    <a:pt x="2663" y="15690"/>
                  </a:lnTo>
                  <a:cubicBezTo>
                    <a:pt x="2922" y="16115"/>
                    <a:pt x="2601" y="16636"/>
                    <a:pt x="2140" y="16636"/>
                  </a:cubicBezTo>
                  <a:cubicBezTo>
                    <a:pt x="2096" y="16636"/>
                    <a:pt x="2050" y="16631"/>
                    <a:pt x="2004" y="16621"/>
                  </a:cubicBezTo>
                  <a:lnTo>
                    <a:pt x="1151" y="17810"/>
                  </a:lnTo>
                  <a:cubicBezTo>
                    <a:pt x="1409" y="18234"/>
                    <a:pt x="1090" y="18743"/>
                    <a:pt x="631" y="18743"/>
                  </a:cubicBezTo>
                  <a:cubicBezTo>
                    <a:pt x="585" y="18743"/>
                    <a:pt x="539" y="18738"/>
                    <a:pt x="491" y="18728"/>
                  </a:cubicBezTo>
                  <a:lnTo>
                    <a:pt x="0" y="19425"/>
                  </a:lnTo>
                  <a:cubicBezTo>
                    <a:pt x="0" y="19425"/>
                    <a:pt x="181" y="20136"/>
                    <a:pt x="1228" y="21015"/>
                  </a:cubicBezTo>
                  <a:cubicBezTo>
                    <a:pt x="1512" y="21235"/>
                    <a:pt x="1784" y="21480"/>
                    <a:pt x="2042" y="21739"/>
                  </a:cubicBezTo>
                  <a:cubicBezTo>
                    <a:pt x="2060" y="21737"/>
                    <a:pt x="2078" y="21736"/>
                    <a:pt x="2096" y="21736"/>
                  </a:cubicBezTo>
                  <a:cubicBezTo>
                    <a:pt x="2220" y="21736"/>
                    <a:pt x="2341" y="21776"/>
                    <a:pt x="2443" y="21855"/>
                  </a:cubicBezTo>
                  <a:cubicBezTo>
                    <a:pt x="2650" y="21997"/>
                    <a:pt x="2740" y="22269"/>
                    <a:pt x="2676" y="22527"/>
                  </a:cubicBezTo>
                  <a:cubicBezTo>
                    <a:pt x="2844" y="22786"/>
                    <a:pt x="3050" y="23031"/>
                    <a:pt x="3309" y="23225"/>
                  </a:cubicBezTo>
                  <a:cubicBezTo>
                    <a:pt x="3722" y="23548"/>
                    <a:pt x="4097" y="23910"/>
                    <a:pt x="4446" y="24311"/>
                  </a:cubicBezTo>
                  <a:cubicBezTo>
                    <a:pt x="4459" y="24246"/>
                    <a:pt x="4498" y="24169"/>
                    <a:pt x="4537" y="24117"/>
                  </a:cubicBezTo>
                  <a:cubicBezTo>
                    <a:pt x="4659" y="23939"/>
                    <a:pt x="4849" y="23851"/>
                    <a:pt x="5040" y="23851"/>
                  </a:cubicBezTo>
                  <a:cubicBezTo>
                    <a:pt x="5250" y="23851"/>
                    <a:pt x="5461" y="23958"/>
                    <a:pt x="5583" y="24169"/>
                  </a:cubicBezTo>
                  <a:cubicBezTo>
                    <a:pt x="5803" y="24569"/>
                    <a:pt x="5532" y="25060"/>
                    <a:pt x="5067" y="25086"/>
                  </a:cubicBezTo>
                  <a:cubicBezTo>
                    <a:pt x="5222" y="25254"/>
                    <a:pt x="5377" y="25422"/>
                    <a:pt x="5545" y="25590"/>
                  </a:cubicBezTo>
                  <a:lnTo>
                    <a:pt x="22307" y="2068"/>
                  </a:lnTo>
                  <a:cubicBezTo>
                    <a:pt x="22307" y="2068"/>
                    <a:pt x="22100" y="1939"/>
                    <a:pt x="21790" y="1784"/>
                  </a:cubicBezTo>
                  <a:cubicBezTo>
                    <a:pt x="21736" y="1800"/>
                    <a:pt x="21681" y="1807"/>
                    <a:pt x="21626" y="1807"/>
                  </a:cubicBezTo>
                  <a:cubicBezTo>
                    <a:pt x="21497" y="1807"/>
                    <a:pt x="21369" y="1766"/>
                    <a:pt x="21260" y="1694"/>
                  </a:cubicBezTo>
                  <a:cubicBezTo>
                    <a:pt x="21196" y="1642"/>
                    <a:pt x="21131" y="1577"/>
                    <a:pt x="21092" y="1500"/>
                  </a:cubicBezTo>
                  <a:cubicBezTo>
                    <a:pt x="20824" y="1403"/>
                    <a:pt x="20555" y="1351"/>
                    <a:pt x="20279" y="1351"/>
                  </a:cubicBezTo>
                  <a:cubicBezTo>
                    <a:pt x="20223" y="1351"/>
                    <a:pt x="20167" y="1353"/>
                    <a:pt x="20110" y="1358"/>
                  </a:cubicBezTo>
                  <a:lnTo>
                    <a:pt x="19981" y="1371"/>
                  </a:lnTo>
                  <a:cubicBezTo>
                    <a:pt x="19955" y="1435"/>
                    <a:pt x="19929" y="1500"/>
                    <a:pt x="19890" y="1552"/>
                  </a:cubicBezTo>
                  <a:cubicBezTo>
                    <a:pt x="19767" y="1729"/>
                    <a:pt x="19579" y="1812"/>
                    <a:pt x="19392" y="1812"/>
                  </a:cubicBezTo>
                  <a:cubicBezTo>
                    <a:pt x="19128" y="1812"/>
                    <a:pt x="18867" y="1647"/>
                    <a:pt x="18792" y="1345"/>
                  </a:cubicBezTo>
                  <a:cubicBezTo>
                    <a:pt x="18443" y="1306"/>
                    <a:pt x="18094" y="1228"/>
                    <a:pt x="17758" y="1112"/>
                  </a:cubicBezTo>
                  <a:lnTo>
                    <a:pt x="17758" y="1112"/>
                  </a:lnTo>
                  <a:cubicBezTo>
                    <a:pt x="17820" y="1498"/>
                    <a:pt x="17504" y="1816"/>
                    <a:pt x="17149" y="1816"/>
                  </a:cubicBezTo>
                  <a:cubicBezTo>
                    <a:pt x="17064" y="1816"/>
                    <a:pt x="16977" y="1798"/>
                    <a:pt x="16892" y="1758"/>
                  </a:cubicBezTo>
                  <a:cubicBezTo>
                    <a:pt x="16440" y="1539"/>
                    <a:pt x="16414" y="918"/>
                    <a:pt x="16840" y="673"/>
                  </a:cubicBezTo>
                  <a:cubicBezTo>
                    <a:pt x="16285" y="453"/>
                    <a:pt x="15716" y="311"/>
                    <a:pt x="15134" y="246"/>
                  </a:cubicBezTo>
                  <a:cubicBezTo>
                    <a:pt x="14695" y="182"/>
                    <a:pt x="14268" y="104"/>
                    <a:pt x="1384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925" name="Google Shape;3925;p39"/>
          <p:cNvGrpSpPr/>
          <p:nvPr/>
        </p:nvGrpSpPr>
        <p:grpSpPr>
          <a:xfrm rot="-5905511" flipH="1">
            <a:off x="15000" y="87315"/>
            <a:ext cx="822232" cy="881601"/>
            <a:chOff x="4416775" y="3222575"/>
            <a:chExt cx="557700" cy="639775"/>
          </a:xfrm>
        </p:grpSpPr>
        <p:sp>
          <p:nvSpPr>
            <p:cNvPr id="3926" name="Google Shape;3926;p39"/>
            <p:cNvSpPr/>
            <p:nvPr/>
          </p:nvSpPr>
          <p:spPr>
            <a:xfrm>
              <a:off x="4429050" y="3667800"/>
              <a:ext cx="19400" cy="23325"/>
            </a:xfrm>
            <a:custGeom>
              <a:avLst/>
              <a:gdLst/>
              <a:ahLst/>
              <a:cxnLst/>
              <a:rect l="l" t="t" r="r" b="b"/>
              <a:pathLst>
                <a:path w="776" h="933" extrusionOk="0">
                  <a:moveTo>
                    <a:pt x="660" y="1"/>
                  </a:moveTo>
                  <a:lnTo>
                    <a:pt x="0" y="919"/>
                  </a:lnTo>
                  <a:cubicBezTo>
                    <a:pt x="43" y="928"/>
                    <a:pt x="87" y="933"/>
                    <a:pt x="131" y="933"/>
                  </a:cubicBezTo>
                  <a:cubicBezTo>
                    <a:pt x="325" y="933"/>
                    <a:pt x="518" y="842"/>
                    <a:pt x="634" y="673"/>
                  </a:cubicBezTo>
                  <a:cubicBezTo>
                    <a:pt x="776" y="479"/>
                    <a:pt x="776" y="208"/>
                    <a:pt x="66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27" name="Google Shape;3927;p39"/>
            <p:cNvSpPr/>
            <p:nvPr/>
          </p:nvSpPr>
          <p:spPr>
            <a:xfrm>
              <a:off x="4466525" y="3614825"/>
              <a:ext cx="19725" cy="23625"/>
            </a:xfrm>
            <a:custGeom>
              <a:avLst/>
              <a:gdLst/>
              <a:ahLst/>
              <a:cxnLst/>
              <a:rect l="l" t="t" r="r" b="b"/>
              <a:pathLst>
                <a:path w="789" h="945" extrusionOk="0">
                  <a:moveTo>
                    <a:pt x="660" y="0"/>
                  </a:moveTo>
                  <a:lnTo>
                    <a:pt x="1" y="931"/>
                  </a:lnTo>
                  <a:cubicBezTo>
                    <a:pt x="43" y="940"/>
                    <a:pt x="86" y="944"/>
                    <a:pt x="127" y="944"/>
                  </a:cubicBezTo>
                  <a:cubicBezTo>
                    <a:pt x="328" y="944"/>
                    <a:pt x="516" y="846"/>
                    <a:pt x="634" y="685"/>
                  </a:cubicBezTo>
                  <a:cubicBezTo>
                    <a:pt x="776" y="479"/>
                    <a:pt x="789" y="207"/>
                    <a:pt x="66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28" name="Google Shape;3928;p39"/>
            <p:cNvSpPr/>
            <p:nvPr/>
          </p:nvSpPr>
          <p:spPr>
            <a:xfrm>
              <a:off x="4504325" y="3561825"/>
              <a:ext cx="19750" cy="23650"/>
            </a:xfrm>
            <a:custGeom>
              <a:avLst/>
              <a:gdLst/>
              <a:ahLst/>
              <a:cxnLst/>
              <a:rect l="l" t="t" r="r" b="b"/>
              <a:pathLst>
                <a:path w="790" h="946" extrusionOk="0">
                  <a:moveTo>
                    <a:pt x="660" y="1"/>
                  </a:moveTo>
                  <a:lnTo>
                    <a:pt x="1" y="931"/>
                  </a:lnTo>
                  <a:cubicBezTo>
                    <a:pt x="46" y="941"/>
                    <a:pt x="92" y="946"/>
                    <a:pt x="136" y="946"/>
                  </a:cubicBezTo>
                  <a:cubicBezTo>
                    <a:pt x="334" y="946"/>
                    <a:pt x="518" y="854"/>
                    <a:pt x="634" y="686"/>
                  </a:cubicBezTo>
                  <a:cubicBezTo>
                    <a:pt x="776" y="479"/>
                    <a:pt x="789" y="221"/>
                    <a:pt x="66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29" name="Google Shape;3929;p39"/>
            <p:cNvSpPr/>
            <p:nvPr/>
          </p:nvSpPr>
          <p:spPr>
            <a:xfrm>
              <a:off x="4542125" y="3509175"/>
              <a:ext cx="19750" cy="23325"/>
            </a:xfrm>
            <a:custGeom>
              <a:avLst/>
              <a:gdLst/>
              <a:ahLst/>
              <a:cxnLst/>
              <a:rect l="l" t="t" r="r" b="b"/>
              <a:pathLst>
                <a:path w="790" h="933" extrusionOk="0">
                  <a:moveTo>
                    <a:pt x="660" y="0"/>
                  </a:moveTo>
                  <a:lnTo>
                    <a:pt x="1" y="918"/>
                  </a:lnTo>
                  <a:cubicBezTo>
                    <a:pt x="44" y="927"/>
                    <a:pt x="88" y="932"/>
                    <a:pt x="132" y="932"/>
                  </a:cubicBezTo>
                  <a:cubicBezTo>
                    <a:pt x="325" y="932"/>
                    <a:pt x="518" y="841"/>
                    <a:pt x="634" y="672"/>
                  </a:cubicBezTo>
                  <a:cubicBezTo>
                    <a:pt x="776" y="478"/>
                    <a:pt x="789" y="207"/>
                    <a:pt x="66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30" name="Google Shape;3930;p39"/>
            <p:cNvSpPr/>
            <p:nvPr/>
          </p:nvSpPr>
          <p:spPr>
            <a:xfrm>
              <a:off x="4579625" y="3456175"/>
              <a:ext cx="19725" cy="23325"/>
            </a:xfrm>
            <a:custGeom>
              <a:avLst/>
              <a:gdLst/>
              <a:ahLst/>
              <a:cxnLst/>
              <a:rect l="l" t="t" r="r" b="b"/>
              <a:pathLst>
                <a:path w="789" h="933" extrusionOk="0">
                  <a:moveTo>
                    <a:pt x="659" y="1"/>
                  </a:moveTo>
                  <a:lnTo>
                    <a:pt x="0" y="918"/>
                  </a:lnTo>
                  <a:cubicBezTo>
                    <a:pt x="46" y="928"/>
                    <a:pt x="92" y="933"/>
                    <a:pt x="137" y="933"/>
                  </a:cubicBezTo>
                  <a:cubicBezTo>
                    <a:pt x="334" y="933"/>
                    <a:pt x="518" y="843"/>
                    <a:pt x="633" y="686"/>
                  </a:cubicBezTo>
                  <a:cubicBezTo>
                    <a:pt x="775" y="479"/>
                    <a:pt x="788" y="207"/>
                    <a:pt x="65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31" name="Google Shape;3931;p39"/>
            <p:cNvSpPr/>
            <p:nvPr/>
          </p:nvSpPr>
          <p:spPr>
            <a:xfrm>
              <a:off x="4617425" y="3403200"/>
              <a:ext cx="19725" cy="23325"/>
            </a:xfrm>
            <a:custGeom>
              <a:avLst/>
              <a:gdLst/>
              <a:ahLst/>
              <a:cxnLst/>
              <a:rect l="l" t="t" r="r" b="b"/>
              <a:pathLst>
                <a:path w="789" h="933" extrusionOk="0">
                  <a:moveTo>
                    <a:pt x="659" y="0"/>
                  </a:moveTo>
                  <a:lnTo>
                    <a:pt x="0" y="918"/>
                  </a:lnTo>
                  <a:cubicBezTo>
                    <a:pt x="46" y="927"/>
                    <a:pt x="92" y="932"/>
                    <a:pt x="137" y="932"/>
                  </a:cubicBezTo>
                  <a:cubicBezTo>
                    <a:pt x="334" y="932"/>
                    <a:pt x="518" y="843"/>
                    <a:pt x="633" y="685"/>
                  </a:cubicBezTo>
                  <a:cubicBezTo>
                    <a:pt x="776" y="478"/>
                    <a:pt x="788" y="207"/>
                    <a:pt x="65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32" name="Google Shape;3932;p39"/>
            <p:cNvSpPr/>
            <p:nvPr/>
          </p:nvSpPr>
          <p:spPr>
            <a:xfrm>
              <a:off x="4655225" y="3350200"/>
              <a:ext cx="19725" cy="23650"/>
            </a:xfrm>
            <a:custGeom>
              <a:avLst/>
              <a:gdLst/>
              <a:ahLst/>
              <a:cxnLst/>
              <a:rect l="l" t="t" r="r" b="b"/>
              <a:pathLst>
                <a:path w="789" h="946" extrusionOk="0">
                  <a:moveTo>
                    <a:pt x="659" y="1"/>
                  </a:moveTo>
                  <a:lnTo>
                    <a:pt x="0" y="931"/>
                  </a:lnTo>
                  <a:cubicBezTo>
                    <a:pt x="43" y="941"/>
                    <a:pt x="87" y="945"/>
                    <a:pt x="131" y="945"/>
                  </a:cubicBezTo>
                  <a:cubicBezTo>
                    <a:pt x="324" y="945"/>
                    <a:pt x="518" y="854"/>
                    <a:pt x="634" y="686"/>
                  </a:cubicBezTo>
                  <a:cubicBezTo>
                    <a:pt x="776" y="479"/>
                    <a:pt x="789" y="220"/>
                    <a:pt x="65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33" name="Google Shape;3933;p39"/>
            <p:cNvSpPr/>
            <p:nvPr/>
          </p:nvSpPr>
          <p:spPr>
            <a:xfrm>
              <a:off x="4692700" y="3297550"/>
              <a:ext cx="19725" cy="23300"/>
            </a:xfrm>
            <a:custGeom>
              <a:avLst/>
              <a:gdLst/>
              <a:ahLst/>
              <a:cxnLst/>
              <a:rect l="l" t="t" r="r" b="b"/>
              <a:pathLst>
                <a:path w="789" h="932" extrusionOk="0">
                  <a:moveTo>
                    <a:pt x="660" y="0"/>
                  </a:moveTo>
                  <a:lnTo>
                    <a:pt x="0" y="918"/>
                  </a:lnTo>
                  <a:cubicBezTo>
                    <a:pt x="46" y="927"/>
                    <a:pt x="91" y="932"/>
                    <a:pt x="136" y="932"/>
                  </a:cubicBezTo>
                  <a:cubicBezTo>
                    <a:pt x="334" y="932"/>
                    <a:pt x="520" y="841"/>
                    <a:pt x="647" y="672"/>
                  </a:cubicBezTo>
                  <a:cubicBezTo>
                    <a:pt x="789" y="478"/>
                    <a:pt x="789" y="207"/>
                    <a:pt x="66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34" name="Google Shape;3934;p39"/>
            <p:cNvSpPr/>
            <p:nvPr/>
          </p:nvSpPr>
          <p:spPr>
            <a:xfrm>
              <a:off x="4730500" y="3244550"/>
              <a:ext cx="19725" cy="23625"/>
            </a:xfrm>
            <a:custGeom>
              <a:avLst/>
              <a:gdLst/>
              <a:ahLst/>
              <a:cxnLst/>
              <a:rect l="l" t="t" r="r" b="b"/>
              <a:pathLst>
                <a:path w="789" h="945" extrusionOk="0">
                  <a:moveTo>
                    <a:pt x="660" y="0"/>
                  </a:moveTo>
                  <a:lnTo>
                    <a:pt x="1" y="931"/>
                  </a:lnTo>
                  <a:cubicBezTo>
                    <a:pt x="43" y="940"/>
                    <a:pt x="85" y="944"/>
                    <a:pt x="127" y="944"/>
                  </a:cubicBezTo>
                  <a:cubicBezTo>
                    <a:pt x="328" y="944"/>
                    <a:pt x="516" y="846"/>
                    <a:pt x="634" y="685"/>
                  </a:cubicBezTo>
                  <a:cubicBezTo>
                    <a:pt x="776" y="479"/>
                    <a:pt x="789" y="207"/>
                    <a:pt x="66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35" name="Google Shape;3935;p39"/>
            <p:cNvSpPr/>
            <p:nvPr/>
          </p:nvSpPr>
          <p:spPr>
            <a:xfrm>
              <a:off x="4433500" y="3713150"/>
              <a:ext cx="34350" cy="31000"/>
            </a:xfrm>
            <a:custGeom>
              <a:avLst/>
              <a:gdLst/>
              <a:ahLst/>
              <a:cxnLst/>
              <a:rect l="l" t="t" r="r" b="b"/>
              <a:pathLst>
                <a:path w="1374" h="1240" extrusionOk="0">
                  <a:moveTo>
                    <a:pt x="682" y="0"/>
                  </a:moveTo>
                  <a:cubicBezTo>
                    <a:pt x="325" y="0"/>
                    <a:pt x="0" y="313"/>
                    <a:pt x="68" y="720"/>
                  </a:cubicBezTo>
                  <a:cubicBezTo>
                    <a:pt x="123" y="1048"/>
                    <a:pt x="399" y="1239"/>
                    <a:pt x="681" y="1239"/>
                  </a:cubicBezTo>
                  <a:cubicBezTo>
                    <a:pt x="865" y="1239"/>
                    <a:pt x="1052" y="1157"/>
                    <a:pt x="1179" y="979"/>
                  </a:cubicBezTo>
                  <a:cubicBezTo>
                    <a:pt x="1373" y="694"/>
                    <a:pt x="1309" y="319"/>
                    <a:pt x="1037" y="113"/>
                  </a:cubicBezTo>
                  <a:cubicBezTo>
                    <a:pt x="924" y="35"/>
                    <a:pt x="801" y="0"/>
                    <a:pt x="68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36" name="Google Shape;3936;p39"/>
            <p:cNvSpPr/>
            <p:nvPr/>
          </p:nvSpPr>
          <p:spPr>
            <a:xfrm>
              <a:off x="4467825" y="3660150"/>
              <a:ext cx="40525" cy="31075"/>
            </a:xfrm>
            <a:custGeom>
              <a:avLst/>
              <a:gdLst/>
              <a:ahLst/>
              <a:cxnLst/>
              <a:rect l="l" t="t" r="r" b="b"/>
              <a:pathLst>
                <a:path w="1621" h="1243" extrusionOk="0">
                  <a:moveTo>
                    <a:pt x="817" y="1"/>
                  </a:moveTo>
                  <a:cubicBezTo>
                    <a:pt x="783" y="1"/>
                    <a:pt x="747" y="4"/>
                    <a:pt x="711" y="10"/>
                  </a:cubicBezTo>
                  <a:cubicBezTo>
                    <a:pt x="168" y="100"/>
                    <a:pt x="0" y="811"/>
                    <a:pt x="453" y="1121"/>
                  </a:cubicBezTo>
                  <a:cubicBezTo>
                    <a:pt x="560" y="1203"/>
                    <a:pt x="686" y="1242"/>
                    <a:pt x="811" y="1242"/>
                  </a:cubicBezTo>
                  <a:cubicBezTo>
                    <a:pt x="1003" y="1242"/>
                    <a:pt x="1194" y="1151"/>
                    <a:pt x="1319" y="979"/>
                  </a:cubicBezTo>
                  <a:cubicBezTo>
                    <a:pt x="1620" y="569"/>
                    <a:pt x="1302" y="1"/>
                    <a:pt x="81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37" name="Google Shape;3937;p39"/>
            <p:cNvSpPr/>
            <p:nvPr/>
          </p:nvSpPr>
          <p:spPr>
            <a:xfrm>
              <a:off x="4508200" y="3607325"/>
              <a:ext cx="34600" cy="31000"/>
            </a:xfrm>
            <a:custGeom>
              <a:avLst/>
              <a:gdLst/>
              <a:ahLst/>
              <a:cxnLst/>
              <a:rect l="l" t="t" r="r" b="b"/>
              <a:pathLst>
                <a:path w="1384" h="1240" extrusionOk="0">
                  <a:moveTo>
                    <a:pt x="696" y="1"/>
                  </a:moveTo>
                  <a:cubicBezTo>
                    <a:pt x="514" y="1"/>
                    <a:pt x="330" y="83"/>
                    <a:pt x="208" y="262"/>
                  </a:cubicBezTo>
                  <a:cubicBezTo>
                    <a:pt x="1" y="546"/>
                    <a:pt x="65" y="921"/>
                    <a:pt x="350" y="1128"/>
                  </a:cubicBezTo>
                  <a:cubicBezTo>
                    <a:pt x="460" y="1205"/>
                    <a:pt x="581" y="1240"/>
                    <a:pt x="699" y="1240"/>
                  </a:cubicBezTo>
                  <a:cubicBezTo>
                    <a:pt x="1054" y="1240"/>
                    <a:pt x="1384" y="927"/>
                    <a:pt x="1306" y="520"/>
                  </a:cubicBezTo>
                  <a:cubicBezTo>
                    <a:pt x="1251" y="192"/>
                    <a:pt x="975" y="1"/>
                    <a:pt x="69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38" name="Google Shape;3938;p39"/>
            <p:cNvSpPr/>
            <p:nvPr/>
          </p:nvSpPr>
          <p:spPr>
            <a:xfrm>
              <a:off x="4546000" y="3554475"/>
              <a:ext cx="34350" cy="31000"/>
            </a:xfrm>
            <a:custGeom>
              <a:avLst/>
              <a:gdLst/>
              <a:ahLst/>
              <a:cxnLst/>
              <a:rect l="l" t="t" r="r" b="b"/>
              <a:pathLst>
                <a:path w="1374" h="1240" extrusionOk="0">
                  <a:moveTo>
                    <a:pt x="695" y="1"/>
                  </a:moveTo>
                  <a:cubicBezTo>
                    <a:pt x="510" y="1"/>
                    <a:pt x="323" y="82"/>
                    <a:pt x="195" y="256"/>
                  </a:cubicBezTo>
                  <a:cubicBezTo>
                    <a:pt x="1" y="540"/>
                    <a:pt x="66" y="928"/>
                    <a:pt x="337" y="1122"/>
                  </a:cubicBezTo>
                  <a:cubicBezTo>
                    <a:pt x="451" y="1203"/>
                    <a:pt x="575" y="1240"/>
                    <a:pt x="695" y="1240"/>
                  </a:cubicBezTo>
                  <a:cubicBezTo>
                    <a:pt x="1051" y="1240"/>
                    <a:pt x="1374" y="921"/>
                    <a:pt x="1306" y="515"/>
                  </a:cubicBezTo>
                  <a:cubicBezTo>
                    <a:pt x="1252" y="187"/>
                    <a:pt x="976" y="1"/>
                    <a:pt x="69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39" name="Google Shape;3939;p39"/>
            <p:cNvSpPr/>
            <p:nvPr/>
          </p:nvSpPr>
          <p:spPr>
            <a:xfrm>
              <a:off x="4583825" y="3501575"/>
              <a:ext cx="34325" cy="30925"/>
            </a:xfrm>
            <a:custGeom>
              <a:avLst/>
              <a:gdLst/>
              <a:ahLst/>
              <a:cxnLst/>
              <a:rect l="l" t="t" r="r" b="b"/>
              <a:pathLst>
                <a:path w="1373" h="1237" extrusionOk="0">
                  <a:moveTo>
                    <a:pt x="701" y="0"/>
                  </a:moveTo>
                  <a:cubicBezTo>
                    <a:pt x="514" y="0"/>
                    <a:pt x="324" y="84"/>
                    <a:pt x="194" y="265"/>
                  </a:cubicBezTo>
                  <a:cubicBezTo>
                    <a:pt x="0" y="537"/>
                    <a:pt x="65" y="925"/>
                    <a:pt x="336" y="1118"/>
                  </a:cubicBezTo>
                  <a:cubicBezTo>
                    <a:pt x="450" y="1200"/>
                    <a:pt x="574" y="1236"/>
                    <a:pt x="694" y="1236"/>
                  </a:cubicBezTo>
                  <a:cubicBezTo>
                    <a:pt x="1050" y="1236"/>
                    <a:pt x="1373" y="917"/>
                    <a:pt x="1305" y="511"/>
                  </a:cubicBezTo>
                  <a:cubicBezTo>
                    <a:pt x="1251" y="186"/>
                    <a:pt x="979" y="0"/>
                    <a:pt x="70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40" name="Google Shape;3940;p39"/>
            <p:cNvSpPr/>
            <p:nvPr/>
          </p:nvSpPr>
          <p:spPr>
            <a:xfrm>
              <a:off x="4621300" y="3448700"/>
              <a:ext cx="34600" cy="31000"/>
            </a:xfrm>
            <a:custGeom>
              <a:avLst/>
              <a:gdLst/>
              <a:ahLst/>
              <a:cxnLst/>
              <a:rect l="l" t="t" r="r" b="b"/>
              <a:pathLst>
                <a:path w="1384" h="1240" extrusionOk="0">
                  <a:moveTo>
                    <a:pt x="695" y="0"/>
                  </a:moveTo>
                  <a:cubicBezTo>
                    <a:pt x="513" y="0"/>
                    <a:pt x="330" y="82"/>
                    <a:pt x="207" y="261"/>
                  </a:cubicBezTo>
                  <a:cubicBezTo>
                    <a:pt x="0" y="532"/>
                    <a:pt x="65" y="920"/>
                    <a:pt x="349" y="1127"/>
                  </a:cubicBezTo>
                  <a:cubicBezTo>
                    <a:pt x="459" y="1204"/>
                    <a:pt x="580" y="1239"/>
                    <a:pt x="699" y="1239"/>
                  </a:cubicBezTo>
                  <a:cubicBezTo>
                    <a:pt x="1054" y="1239"/>
                    <a:pt x="1383" y="927"/>
                    <a:pt x="1306" y="519"/>
                  </a:cubicBezTo>
                  <a:cubicBezTo>
                    <a:pt x="1251" y="191"/>
                    <a:pt x="974" y="0"/>
                    <a:pt x="6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41" name="Google Shape;3941;p39"/>
            <p:cNvSpPr/>
            <p:nvPr/>
          </p:nvSpPr>
          <p:spPr>
            <a:xfrm>
              <a:off x="4659100" y="3395850"/>
              <a:ext cx="34350" cy="30850"/>
            </a:xfrm>
            <a:custGeom>
              <a:avLst/>
              <a:gdLst/>
              <a:ahLst/>
              <a:cxnLst/>
              <a:rect l="l" t="t" r="r" b="b"/>
              <a:pathLst>
                <a:path w="1374" h="1234" extrusionOk="0">
                  <a:moveTo>
                    <a:pt x="695" y="0"/>
                  </a:moveTo>
                  <a:cubicBezTo>
                    <a:pt x="510" y="0"/>
                    <a:pt x="322" y="81"/>
                    <a:pt x="194" y="255"/>
                  </a:cubicBezTo>
                  <a:cubicBezTo>
                    <a:pt x="0" y="540"/>
                    <a:pt x="65" y="915"/>
                    <a:pt x="336" y="1121"/>
                  </a:cubicBezTo>
                  <a:cubicBezTo>
                    <a:pt x="449" y="1199"/>
                    <a:pt x="572" y="1234"/>
                    <a:pt x="691" y="1234"/>
                  </a:cubicBezTo>
                  <a:cubicBezTo>
                    <a:pt x="1049" y="1234"/>
                    <a:pt x="1373" y="921"/>
                    <a:pt x="1306" y="514"/>
                  </a:cubicBezTo>
                  <a:cubicBezTo>
                    <a:pt x="1251" y="187"/>
                    <a:pt x="976" y="0"/>
                    <a:pt x="6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42" name="Google Shape;3942;p39"/>
            <p:cNvSpPr/>
            <p:nvPr/>
          </p:nvSpPr>
          <p:spPr>
            <a:xfrm>
              <a:off x="4696900" y="3342850"/>
              <a:ext cx="34350" cy="31000"/>
            </a:xfrm>
            <a:custGeom>
              <a:avLst/>
              <a:gdLst/>
              <a:ahLst/>
              <a:cxnLst/>
              <a:rect l="l" t="t" r="r" b="b"/>
              <a:pathLst>
                <a:path w="1374" h="1240" extrusionOk="0">
                  <a:moveTo>
                    <a:pt x="695" y="1"/>
                  </a:moveTo>
                  <a:cubicBezTo>
                    <a:pt x="510" y="1"/>
                    <a:pt x="323" y="81"/>
                    <a:pt x="194" y="256"/>
                  </a:cubicBezTo>
                  <a:cubicBezTo>
                    <a:pt x="0" y="540"/>
                    <a:pt x="65" y="928"/>
                    <a:pt x="336" y="1122"/>
                  </a:cubicBezTo>
                  <a:cubicBezTo>
                    <a:pt x="451" y="1203"/>
                    <a:pt x="574" y="1240"/>
                    <a:pt x="694" y="1240"/>
                  </a:cubicBezTo>
                  <a:cubicBezTo>
                    <a:pt x="1051" y="1240"/>
                    <a:pt x="1373" y="920"/>
                    <a:pt x="1306" y="514"/>
                  </a:cubicBezTo>
                  <a:cubicBezTo>
                    <a:pt x="1251" y="187"/>
                    <a:pt x="976" y="1"/>
                    <a:pt x="69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43" name="Google Shape;3943;p39"/>
            <p:cNvSpPr/>
            <p:nvPr/>
          </p:nvSpPr>
          <p:spPr>
            <a:xfrm>
              <a:off x="4734375" y="3290025"/>
              <a:ext cx="34675" cy="30825"/>
            </a:xfrm>
            <a:custGeom>
              <a:avLst/>
              <a:gdLst/>
              <a:ahLst/>
              <a:cxnLst/>
              <a:rect l="l" t="t" r="r" b="b"/>
              <a:pathLst>
                <a:path w="1387" h="1233" extrusionOk="0">
                  <a:moveTo>
                    <a:pt x="703" y="1"/>
                  </a:moveTo>
                  <a:cubicBezTo>
                    <a:pt x="517" y="1"/>
                    <a:pt x="331" y="82"/>
                    <a:pt x="207" y="262"/>
                  </a:cubicBezTo>
                  <a:cubicBezTo>
                    <a:pt x="1" y="534"/>
                    <a:pt x="65" y="921"/>
                    <a:pt x="350" y="1115"/>
                  </a:cubicBezTo>
                  <a:cubicBezTo>
                    <a:pt x="464" y="1197"/>
                    <a:pt x="588" y="1233"/>
                    <a:pt x="708" y="1233"/>
                  </a:cubicBezTo>
                  <a:cubicBezTo>
                    <a:pt x="1064" y="1233"/>
                    <a:pt x="1387" y="914"/>
                    <a:pt x="1319" y="508"/>
                  </a:cubicBezTo>
                  <a:cubicBezTo>
                    <a:pt x="1264" y="189"/>
                    <a:pt x="985" y="1"/>
                    <a:pt x="70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44" name="Google Shape;3944;p39"/>
            <p:cNvSpPr/>
            <p:nvPr/>
          </p:nvSpPr>
          <p:spPr>
            <a:xfrm>
              <a:off x="4772175" y="3237050"/>
              <a:ext cx="34350" cy="31000"/>
            </a:xfrm>
            <a:custGeom>
              <a:avLst/>
              <a:gdLst/>
              <a:ahLst/>
              <a:cxnLst/>
              <a:rect l="l" t="t" r="r" b="b"/>
              <a:pathLst>
                <a:path w="1374" h="1240" extrusionOk="0">
                  <a:moveTo>
                    <a:pt x="693" y="1"/>
                  </a:moveTo>
                  <a:cubicBezTo>
                    <a:pt x="509" y="1"/>
                    <a:pt x="322" y="83"/>
                    <a:pt x="195" y="262"/>
                  </a:cubicBezTo>
                  <a:cubicBezTo>
                    <a:pt x="1" y="546"/>
                    <a:pt x="65" y="921"/>
                    <a:pt x="350" y="1128"/>
                  </a:cubicBezTo>
                  <a:cubicBezTo>
                    <a:pt x="460" y="1205"/>
                    <a:pt x="580" y="1240"/>
                    <a:pt x="697" y="1240"/>
                  </a:cubicBezTo>
                  <a:cubicBezTo>
                    <a:pt x="1049" y="1240"/>
                    <a:pt x="1374" y="927"/>
                    <a:pt x="1306" y="520"/>
                  </a:cubicBezTo>
                  <a:cubicBezTo>
                    <a:pt x="1251" y="192"/>
                    <a:pt x="975" y="1"/>
                    <a:pt x="6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45" name="Google Shape;3945;p39"/>
            <p:cNvSpPr/>
            <p:nvPr/>
          </p:nvSpPr>
          <p:spPr>
            <a:xfrm>
              <a:off x="4467500" y="3766025"/>
              <a:ext cx="17800" cy="19750"/>
            </a:xfrm>
            <a:custGeom>
              <a:avLst/>
              <a:gdLst/>
              <a:ahLst/>
              <a:cxnLst/>
              <a:rect l="l" t="t" r="r" b="b"/>
              <a:pathLst>
                <a:path w="712" h="790" extrusionOk="0">
                  <a:moveTo>
                    <a:pt x="0" y="1"/>
                  </a:moveTo>
                  <a:cubicBezTo>
                    <a:pt x="233" y="246"/>
                    <a:pt x="453" y="505"/>
                    <a:pt x="634" y="789"/>
                  </a:cubicBezTo>
                  <a:cubicBezTo>
                    <a:pt x="711" y="531"/>
                    <a:pt x="608" y="272"/>
                    <a:pt x="401" y="117"/>
                  </a:cubicBezTo>
                  <a:cubicBezTo>
                    <a:pt x="285" y="40"/>
                    <a:pt x="143" y="1"/>
                    <a:pt x="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46" name="Google Shape;3946;p39"/>
            <p:cNvSpPr/>
            <p:nvPr/>
          </p:nvSpPr>
          <p:spPr>
            <a:xfrm>
              <a:off x="4486225" y="3713150"/>
              <a:ext cx="40200" cy="30825"/>
            </a:xfrm>
            <a:custGeom>
              <a:avLst/>
              <a:gdLst/>
              <a:ahLst/>
              <a:cxnLst/>
              <a:rect l="l" t="t" r="r" b="b"/>
              <a:pathLst>
                <a:path w="1608" h="1233" extrusionOk="0">
                  <a:moveTo>
                    <a:pt x="807" y="0"/>
                  </a:moveTo>
                  <a:cubicBezTo>
                    <a:pt x="772" y="0"/>
                    <a:pt x="736" y="3"/>
                    <a:pt x="699" y="9"/>
                  </a:cubicBezTo>
                  <a:cubicBezTo>
                    <a:pt x="156" y="100"/>
                    <a:pt x="1" y="798"/>
                    <a:pt x="440" y="1121"/>
                  </a:cubicBezTo>
                  <a:cubicBezTo>
                    <a:pt x="551" y="1196"/>
                    <a:pt x="678" y="1233"/>
                    <a:pt x="803" y="1233"/>
                  </a:cubicBezTo>
                  <a:cubicBezTo>
                    <a:pt x="998" y="1233"/>
                    <a:pt x="1188" y="1144"/>
                    <a:pt x="1306" y="979"/>
                  </a:cubicBezTo>
                  <a:cubicBezTo>
                    <a:pt x="1608" y="557"/>
                    <a:pt x="1291" y="0"/>
                    <a:pt x="8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47" name="Google Shape;3947;p39"/>
            <p:cNvSpPr/>
            <p:nvPr/>
          </p:nvSpPr>
          <p:spPr>
            <a:xfrm>
              <a:off x="4523950" y="3660175"/>
              <a:ext cx="40175" cy="30825"/>
            </a:xfrm>
            <a:custGeom>
              <a:avLst/>
              <a:gdLst/>
              <a:ahLst/>
              <a:cxnLst/>
              <a:rect l="l" t="t" r="r" b="b"/>
              <a:pathLst>
                <a:path w="1607" h="1233" extrusionOk="0">
                  <a:moveTo>
                    <a:pt x="802" y="0"/>
                  </a:moveTo>
                  <a:cubicBezTo>
                    <a:pt x="610" y="0"/>
                    <a:pt x="420" y="89"/>
                    <a:pt x="301" y="254"/>
                  </a:cubicBezTo>
                  <a:cubicBezTo>
                    <a:pt x="0" y="676"/>
                    <a:pt x="306" y="1233"/>
                    <a:pt x="788" y="1233"/>
                  </a:cubicBezTo>
                  <a:cubicBezTo>
                    <a:pt x="823" y="1233"/>
                    <a:pt x="859" y="1230"/>
                    <a:pt x="896" y="1224"/>
                  </a:cubicBezTo>
                  <a:cubicBezTo>
                    <a:pt x="1439" y="1133"/>
                    <a:pt x="1607" y="435"/>
                    <a:pt x="1154" y="112"/>
                  </a:cubicBezTo>
                  <a:cubicBezTo>
                    <a:pt x="1048" y="36"/>
                    <a:pt x="925" y="0"/>
                    <a:pt x="8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48" name="Google Shape;3948;p39"/>
            <p:cNvSpPr/>
            <p:nvPr/>
          </p:nvSpPr>
          <p:spPr>
            <a:xfrm>
              <a:off x="4561725" y="3607525"/>
              <a:ext cx="40200" cy="30800"/>
            </a:xfrm>
            <a:custGeom>
              <a:avLst/>
              <a:gdLst/>
              <a:ahLst/>
              <a:cxnLst/>
              <a:rect l="l" t="t" r="r" b="b"/>
              <a:pathLst>
                <a:path w="1608" h="1232" extrusionOk="0">
                  <a:moveTo>
                    <a:pt x="806" y="0"/>
                  </a:moveTo>
                  <a:cubicBezTo>
                    <a:pt x="612" y="0"/>
                    <a:pt x="416" y="92"/>
                    <a:pt x="290" y="267"/>
                  </a:cubicBezTo>
                  <a:cubicBezTo>
                    <a:pt x="0" y="676"/>
                    <a:pt x="307" y="1232"/>
                    <a:pt x="789" y="1232"/>
                  </a:cubicBezTo>
                  <a:cubicBezTo>
                    <a:pt x="824" y="1232"/>
                    <a:pt x="860" y="1229"/>
                    <a:pt x="897" y="1223"/>
                  </a:cubicBezTo>
                  <a:cubicBezTo>
                    <a:pt x="1440" y="1132"/>
                    <a:pt x="1608" y="435"/>
                    <a:pt x="1155" y="111"/>
                  </a:cubicBezTo>
                  <a:cubicBezTo>
                    <a:pt x="1051" y="37"/>
                    <a:pt x="928" y="0"/>
                    <a:pt x="80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49" name="Google Shape;3949;p39"/>
            <p:cNvSpPr/>
            <p:nvPr/>
          </p:nvSpPr>
          <p:spPr>
            <a:xfrm>
              <a:off x="4599225" y="3554575"/>
              <a:ext cx="40175" cy="30775"/>
            </a:xfrm>
            <a:custGeom>
              <a:avLst/>
              <a:gdLst/>
              <a:ahLst/>
              <a:cxnLst/>
              <a:rect l="l" t="t" r="r" b="b"/>
              <a:pathLst>
                <a:path w="1607" h="1231" extrusionOk="0">
                  <a:moveTo>
                    <a:pt x="799" y="1"/>
                  </a:moveTo>
                  <a:cubicBezTo>
                    <a:pt x="610" y="1"/>
                    <a:pt x="426" y="89"/>
                    <a:pt x="302" y="252"/>
                  </a:cubicBezTo>
                  <a:cubicBezTo>
                    <a:pt x="0" y="674"/>
                    <a:pt x="306" y="1230"/>
                    <a:pt x="789" y="1230"/>
                  </a:cubicBezTo>
                  <a:cubicBezTo>
                    <a:pt x="824" y="1230"/>
                    <a:pt x="859" y="1228"/>
                    <a:pt x="896" y="1221"/>
                  </a:cubicBezTo>
                  <a:cubicBezTo>
                    <a:pt x="1439" y="1144"/>
                    <a:pt x="1607" y="433"/>
                    <a:pt x="1168" y="123"/>
                  </a:cubicBezTo>
                  <a:cubicBezTo>
                    <a:pt x="1054" y="40"/>
                    <a:pt x="926" y="1"/>
                    <a:pt x="79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50" name="Google Shape;3950;p39"/>
            <p:cNvSpPr/>
            <p:nvPr/>
          </p:nvSpPr>
          <p:spPr>
            <a:xfrm>
              <a:off x="4637025" y="3501550"/>
              <a:ext cx="40200" cy="30800"/>
            </a:xfrm>
            <a:custGeom>
              <a:avLst/>
              <a:gdLst/>
              <a:ahLst/>
              <a:cxnLst/>
              <a:rect l="l" t="t" r="r" b="b"/>
              <a:pathLst>
                <a:path w="1608" h="1232" extrusionOk="0">
                  <a:moveTo>
                    <a:pt x="806" y="0"/>
                  </a:moveTo>
                  <a:cubicBezTo>
                    <a:pt x="613" y="0"/>
                    <a:pt x="421" y="92"/>
                    <a:pt x="302" y="266"/>
                  </a:cubicBezTo>
                  <a:cubicBezTo>
                    <a:pt x="1" y="676"/>
                    <a:pt x="306" y="1232"/>
                    <a:pt x="789" y="1232"/>
                  </a:cubicBezTo>
                  <a:cubicBezTo>
                    <a:pt x="824" y="1232"/>
                    <a:pt x="860" y="1229"/>
                    <a:pt x="896" y="1223"/>
                  </a:cubicBezTo>
                  <a:cubicBezTo>
                    <a:pt x="1439" y="1132"/>
                    <a:pt x="1607" y="434"/>
                    <a:pt x="1155" y="111"/>
                  </a:cubicBezTo>
                  <a:cubicBezTo>
                    <a:pt x="1050" y="37"/>
                    <a:pt x="928" y="0"/>
                    <a:pt x="80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51" name="Google Shape;3951;p39"/>
            <p:cNvSpPr/>
            <p:nvPr/>
          </p:nvSpPr>
          <p:spPr>
            <a:xfrm>
              <a:off x="4674825" y="3448625"/>
              <a:ext cx="40200" cy="31075"/>
            </a:xfrm>
            <a:custGeom>
              <a:avLst/>
              <a:gdLst/>
              <a:ahLst/>
              <a:cxnLst/>
              <a:rect l="l" t="t" r="r" b="b"/>
              <a:pathLst>
                <a:path w="1608" h="1243" extrusionOk="0">
                  <a:moveTo>
                    <a:pt x="797" y="1"/>
                  </a:moveTo>
                  <a:cubicBezTo>
                    <a:pt x="607" y="1"/>
                    <a:pt x="419" y="92"/>
                    <a:pt x="302" y="264"/>
                  </a:cubicBezTo>
                  <a:cubicBezTo>
                    <a:pt x="0" y="674"/>
                    <a:pt x="307" y="1242"/>
                    <a:pt x="791" y="1242"/>
                  </a:cubicBezTo>
                  <a:cubicBezTo>
                    <a:pt x="825" y="1242"/>
                    <a:pt x="860" y="1239"/>
                    <a:pt x="896" y="1233"/>
                  </a:cubicBezTo>
                  <a:cubicBezTo>
                    <a:pt x="1439" y="1143"/>
                    <a:pt x="1607" y="432"/>
                    <a:pt x="1155" y="122"/>
                  </a:cubicBezTo>
                  <a:cubicBezTo>
                    <a:pt x="1047" y="40"/>
                    <a:pt x="922" y="1"/>
                    <a:pt x="79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52" name="Google Shape;3952;p39"/>
            <p:cNvSpPr/>
            <p:nvPr/>
          </p:nvSpPr>
          <p:spPr>
            <a:xfrm>
              <a:off x="4712675" y="3395875"/>
              <a:ext cx="39825" cy="30575"/>
            </a:xfrm>
            <a:custGeom>
              <a:avLst/>
              <a:gdLst/>
              <a:ahLst/>
              <a:cxnLst/>
              <a:rect l="l" t="t" r="r" b="b"/>
              <a:pathLst>
                <a:path w="1593" h="1223" extrusionOk="0">
                  <a:moveTo>
                    <a:pt x="794" y="0"/>
                  </a:moveTo>
                  <a:cubicBezTo>
                    <a:pt x="602" y="0"/>
                    <a:pt x="413" y="89"/>
                    <a:pt x="287" y="254"/>
                  </a:cubicBezTo>
                  <a:cubicBezTo>
                    <a:pt x="1" y="672"/>
                    <a:pt x="298" y="1222"/>
                    <a:pt x="773" y="1222"/>
                  </a:cubicBezTo>
                  <a:cubicBezTo>
                    <a:pt x="813" y="1222"/>
                    <a:pt x="853" y="1219"/>
                    <a:pt x="894" y="1211"/>
                  </a:cubicBezTo>
                  <a:cubicBezTo>
                    <a:pt x="1437" y="1120"/>
                    <a:pt x="1592" y="422"/>
                    <a:pt x="1153" y="112"/>
                  </a:cubicBezTo>
                  <a:cubicBezTo>
                    <a:pt x="1042" y="37"/>
                    <a:pt x="917" y="0"/>
                    <a:pt x="79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53" name="Google Shape;3953;p39"/>
            <p:cNvSpPr/>
            <p:nvPr/>
          </p:nvSpPr>
          <p:spPr>
            <a:xfrm>
              <a:off x="4750100" y="3342875"/>
              <a:ext cx="40200" cy="30850"/>
            </a:xfrm>
            <a:custGeom>
              <a:avLst/>
              <a:gdLst/>
              <a:ahLst/>
              <a:cxnLst/>
              <a:rect l="l" t="t" r="r" b="b"/>
              <a:pathLst>
                <a:path w="1608" h="1234" extrusionOk="0">
                  <a:moveTo>
                    <a:pt x="803" y="1"/>
                  </a:moveTo>
                  <a:cubicBezTo>
                    <a:pt x="611" y="1"/>
                    <a:pt x="420" y="89"/>
                    <a:pt x="302" y="255"/>
                  </a:cubicBezTo>
                  <a:cubicBezTo>
                    <a:pt x="1" y="677"/>
                    <a:pt x="306" y="1233"/>
                    <a:pt x="789" y="1233"/>
                  </a:cubicBezTo>
                  <a:cubicBezTo>
                    <a:pt x="824" y="1233"/>
                    <a:pt x="860" y="1230"/>
                    <a:pt x="897" y="1224"/>
                  </a:cubicBezTo>
                  <a:cubicBezTo>
                    <a:pt x="1439" y="1134"/>
                    <a:pt x="1607" y="436"/>
                    <a:pt x="1155" y="113"/>
                  </a:cubicBezTo>
                  <a:cubicBezTo>
                    <a:pt x="1049" y="37"/>
                    <a:pt x="926" y="1"/>
                    <a:pt x="80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54" name="Google Shape;3954;p39"/>
            <p:cNvSpPr/>
            <p:nvPr/>
          </p:nvSpPr>
          <p:spPr>
            <a:xfrm>
              <a:off x="4787925" y="3289900"/>
              <a:ext cx="40175" cy="30825"/>
            </a:xfrm>
            <a:custGeom>
              <a:avLst/>
              <a:gdLst/>
              <a:ahLst/>
              <a:cxnLst/>
              <a:rect l="l" t="t" r="r" b="b"/>
              <a:pathLst>
                <a:path w="1607" h="1233" extrusionOk="0">
                  <a:moveTo>
                    <a:pt x="806" y="1"/>
                  </a:moveTo>
                  <a:cubicBezTo>
                    <a:pt x="612" y="1"/>
                    <a:pt x="420" y="93"/>
                    <a:pt x="301" y="267"/>
                  </a:cubicBezTo>
                  <a:cubicBezTo>
                    <a:pt x="0" y="677"/>
                    <a:pt x="305" y="1233"/>
                    <a:pt x="788" y="1233"/>
                  </a:cubicBezTo>
                  <a:cubicBezTo>
                    <a:pt x="823" y="1233"/>
                    <a:pt x="859" y="1230"/>
                    <a:pt x="896" y="1224"/>
                  </a:cubicBezTo>
                  <a:cubicBezTo>
                    <a:pt x="1439" y="1133"/>
                    <a:pt x="1607" y="435"/>
                    <a:pt x="1154" y="112"/>
                  </a:cubicBezTo>
                  <a:cubicBezTo>
                    <a:pt x="1049" y="37"/>
                    <a:pt x="927" y="1"/>
                    <a:pt x="806" y="1"/>
                  </a:cubicBezTo>
                  <a:close/>
                </a:path>
              </a:pathLst>
            </a:custGeom>
            <a:solidFill>
              <a:srgbClr val="FC64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55" name="Google Shape;3955;p39"/>
            <p:cNvSpPr/>
            <p:nvPr/>
          </p:nvSpPr>
          <p:spPr>
            <a:xfrm>
              <a:off x="4826775" y="3239375"/>
              <a:ext cx="35375" cy="28575"/>
            </a:xfrm>
            <a:custGeom>
              <a:avLst/>
              <a:gdLst/>
              <a:ahLst/>
              <a:cxnLst/>
              <a:rect l="l" t="t" r="r" b="b"/>
              <a:pathLst>
                <a:path w="1415" h="1143" extrusionOk="0">
                  <a:moveTo>
                    <a:pt x="440" y="1"/>
                  </a:moveTo>
                  <a:cubicBezTo>
                    <a:pt x="363" y="39"/>
                    <a:pt x="298" y="91"/>
                    <a:pt x="246" y="169"/>
                  </a:cubicBezTo>
                  <a:cubicBezTo>
                    <a:pt x="1" y="518"/>
                    <a:pt x="182" y="1022"/>
                    <a:pt x="608" y="1125"/>
                  </a:cubicBezTo>
                  <a:cubicBezTo>
                    <a:pt x="658" y="1137"/>
                    <a:pt x="708" y="1143"/>
                    <a:pt x="756" y="1143"/>
                  </a:cubicBezTo>
                  <a:cubicBezTo>
                    <a:pt x="1119" y="1143"/>
                    <a:pt x="1415" y="817"/>
                    <a:pt x="1358" y="440"/>
                  </a:cubicBezTo>
                  <a:cubicBezTo>
                    <a:pt x="1216" y="388"/>
                    <a:pt x="1087" y="324"/>
                    <a:pt x="957" y="246"/>
                  </a:cubicBezTo>
                  <a:cubicBezTo>
                    <a:pt x="789" y="143"/>
                    <a:pt x="608" y="65"/>
                    <a:pt x="44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56" name="Google Shape;3956;p39"/>
            <p:cNvSpPr/>
            <p:nvPr/>
          </p:nvSpPr>
          <p:spPr>
            <a:xfrm>
              <a:off x="4504325" y="3765800"/>
              <a:ext cx="40200" cy="31150"/>
            </a:xfrm>
            <a:custGeom>
              <a:avLst/>
              <a:gdLst/>
              <a:ahLst/>
              <a:cxnLst/>
              <a:rect l="l" t="t" r="r" b="b"/>
              <a:pathLst>
                <a:path w="1608" h="1246" extrusionOk="0">
                  <a:moveTo>
                    <a:pt x="805" y="1"/>
                  </a:moveTo>
                  <a:cubicBezTo>
                    <a:pt x="770" y="1"/>
                    <a:pt x="735" y="4"/>
                    <a:pt x="699" y="10"/>
                  </a:cubicBezTo>
                  <a:cubicBezTo>
                    <a:pt x="156" y="113"/>
                    <a:pt x="1" y="811"/>
                    <a:pt x="453" y="1134"/>
                  </a:cubicBezTo>
                  <a:cubicBezTo>
                    <a:pt x="558" y="1209"/>
                    <a:pt x="680" y="1245"/>
                    <a:pt x="802" y="1245"/>
                  </a:cubicBezTo>
                  <a:cubicBezTo>
                    <a:pt x="995" y="1245"/>
                    <a:pt x="1187" y="1154"/>
                    <a:pt x="1306" y="979"/>
                  </a:cubicBezTo>
                  <a:cubicBezTo>
                    <a:pt x="1608" y="569"/>
                    <a:pt x="1290" y="1"/>
                    <a:pt x="80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57" name="Google Shape;3957;p39"/>
            <p:cNvSpPr/>
            <p:nvPr/>
          </p:nvSpPr>
          <p:spPr>
            <a:xfrm>
              <a:off x="4542125" y="3713150"/>
              <a:ext cx="40200" cy="30825"/>
            </a:xfrm>
            <a:custGeom>
              <a:avLst/>
              <a:gdLst/>
              <a:ahLst/>
              <a:cxnLst/>
              <a:rect l="l" t="t" r="r" b="b"/>
              <a:pathLst>
                <a:path w="1608" h="1233" extrusionOk="0">
                  <a:moveTo>
                    <a:pt x="807" y="0"/>
                  </a:moveTo>
                  <a:cubicBezTo>
                    <a:pt x="771" y="0"/>
                    <a:pt x="735" y="3"/>
                    <a:pt x="699" y="9"/>
                  </a:cubicBezTo>
                  <a:cubicBezTo>
                    <a:pt x="156" y="100"/>
                    <a:pt x="1" y="798"/>
                    <a:pt x="440" y="1121"/>
                  </a:cubicBezTo>
                  <a:cubicBezTo>
                    <a:pt x="551" y="1196"/>
                    <a:pt x="678" y="1233"/>
                    <a:pt x="803" y="1233"/>
                  </a:cubicBezTo>
                  <a:cubicBezTo>
                    <a:pt x="998" y="1233"/>
                    <a:pt x="1188" y="1144"/>
                    <a:pt x="1306" y="979"/>
                  </a:cubicBezTo>
                  <a:cubicBezTo>
                    <a:pt x="1607" y="557"/>
                    <a:pt x="1291" y="0"/>
                    <a:pt x="8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58" name="Google Shape;3958;p39"/>
            <p:cNvSpPr/>
            <p:nvPr/>
          </p:nvSpPr>
          <p:spPr>
            <a:xfrm>
              <a:off x="4579625" y="3660150"/>
              <a:ext cx="40200" cy="30850"/>
            </a:xfrm>
            <a:custGeom>
              <a:avLst/>
              <a:gdLst/>
              <a:ahLst/>
              <a:cxnLst/>
              <a:rect l="l" t="t" r="r" b="b"/>
              <a:pathLst>
                <a:path w="1608" h="1234" extrusionOk="0">
                  <a:moveTo>
                    <a:pt x="818" y="1"/>
                  </a:moveTo>
                  <a:cubicBezTo>
                    <a:pt x="783" y="1"/>
                    <a:pt x="748" y="4"/>
                    <a:pt x="711" y="10"/>
                  </a:cubicBezTo>
                  <a:cubicBezTo>
                    <a:pt x="168" y="100"/>
                    <a:pt x="0" y="798"/>
                    <a:pt x="452" y="1121"/>
                  </a:cubicBezTo>
                  <a:cubicBezTo>
                    <a:pt x="558" y="1197"/>
                    <a:pt x="682" y="1233"/>
                    <a:pt x="806" y="1233"/>
                  </a:cubicBezTo>
                  <a:cubicBezTo>
                    <a:pt x="999" y="1233"/>
                    <a:pt x="1192" y="1144"/>
                    <a:pt x="1318" y="979"/>
                  </a:cubicBezTo>
                  <a:cubicBezTo>
                    <a:pt x="1607" y="557"/>
                    <a:pt x="1301" y="1"/>
                    <a:pt x="8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59" name="Google Shape;3959;p39"/>
            <p:cNvSpPr/>
            <p:nvPr/>
          </p:nvSpPr>
          <p:spPr>
            <a:xfrm>
              <a:off x="4617425" y="3607175"/>
              <a:ext cx="40175" cy="31050"/>
            </a:xfrm>
            <a:custGeom>
              <a:avLst/>
              <a:gdLst/>
              <a:ahLst/>
              <a:cxnLst/>
              <a:rect l="l" t="t" r="r" b="b"/>
              <a:pathLst>
                <a:path w="1607" h="1242" extrusionOk="0">
                  <a:moveTo>
                    <a:pt x="816" y="0"/>
                  </a:moveTo>
                  <a:cubicBezTo>
                    <a:pt x="782" y="0"/>
                    <a:pt x="747" y="3"/>
                    <a:pt x="711" y="9"/>
                  </a:cubicBezTo>
                  <a:cubicBezTo>
                    <a:pt x="168" y="100"/>
                    <a:pt x="0" y="810"/>
                    <a:pt x="452" y="1121"/>
                  </a:cubicBezTo>
                  <a:cubicBezTo>
                    <a:pt x="560" y="1202"/>
                    <a:pt x="686" y="1242"/>
                    <a:pt x="810" y="1242"/>
                  </a:cubicBezTo>
                  <a:cubicBezTo>
                    <a:pt x="1000" y="1242"/>
                    <a:pt x="1188" y="1150"/>
                    <a:pt x="1305" y="978"/>
                  </a:cubicBezTo>
                  <a:cubicBezTo>
                    <a:pt x="1607" y="557"/>
                    <a:pt x="1290" y="0"/>
                    <a:pt x="81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60" name="Google Shape;3960;p39"/>
            <p:cNvSpPr/>
            <p:nvPr/>
          </p:nvSpPr>
          <p:spPr>
            <a:xfrm>
              <a:off x="4655225" y="3554450"/>
              <a:ext cx="40125" cy="30875"/>
            </a:xfrm>
            <a:custGeom>
              <a:avLst/>
              <a:gdLst/>
              <a:ahLst/>
              <a:cxnLst/>
              <a:rect l="l" t="t" r="r" b="b"/>
              <a:pathLst>
                <a:path w="1605" h="1235" extrusionOk="0">
                  <a:moveTo>
                    <a:pt x="817" y="0"/>
                  </a:moveTo>
                  <a:cubicBezTo>
                    <a:pt x="779" y="0"/>
                    <a:pt x="739" y="4"/>
                    <a:pt x="698" y="12"/>
                  </a:cubicBezTo>
                  <a:cubicBezTo>
                    <a:pt x="155" y="102"/>
                    <a:pt x="0" y="800"/>
                    <a:pt x="440" y="1123"/>
                  </a:cubicBezTo>
                  <a:cubicBezTo>
                    <a:pt x="549" y="1198"/>
                    <a:pt x="675" y="1234"/>
                    <a:pt x="798" y="1234"/>
                  </a:cubicBezTo>
                  <a:cubicBezTo>
                    <a:pt x="995" y="1234"/>
                    <a:pt x="1187" y="1142"/>
                    <a:pt x="1306" y="968"/>
                  </a:cubicBezTo>
                  <a:cubicBezTo>
                    <a:pt x="1604" y="561"/>
                    <a:pt x="1295" y="0"/>
                    <a:pt x="81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61" name="Google Shape;3961;p39"/>
            <p:cNvSpPr/>
            <p:nvPr/>
          </p:nvSpPr>
          <p:spPr>
            <a:xfrm>
              <a:off x="4692700" y="3501500"/>
              <a:ext cx="40200" cy="30850"/>
            </a:xfrm>
            <a:custGeom>
              <a:avLst/>
              <a:gdLst/>
              <a:ahLst/>
              <a:cxnLst/>
              <a:rect l="l" t="t" r="r" b="b"/>
              <a:pathLst>
                <a:path w="1608" h="1234" extrusionOk="0">
                  <a:moveTo>
                    <a:pt x="819" y="1"/>
                  </a:moveTo>
                  <a:cubicBezTo>
                    <a:pt x="784" y="1"/>
                    <a:pt x="748" y="4"/>
                    <a:pt x="711" y="10"/>
                  </a:cubicBezTo>
                  <a:cubicBezTo>
                    <a:pt x="168" y="100"/>
                    <a:pt x="0" y="798"/>
                    <a:pt x="453" y="1121"/>
                  </a:cubicBezTo>
                  <a:cubicBezTo>
                    <a:pt x="559" y="1197"/>
                    <a:pt x="682" y="1233"/>
                    <a:pt x="806" y="1233"/>
                  </a:cubicBezTo>
                  <a:cubicBezTo>
                    <a:pt x="999" y="1233"/>
                    <a:pt x="1193" y="1145"/>
                    <a:pt x="1319" y="979"/>
                  </a:cubicBezTo>
                  <a:cubicBezTo>
                    <a:pt x="1608" y="558"/>
                    <a:pt x="1302" y="1"/>
                    <a:pt x="81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62" name="Google Shape;3962;p39"/>
            <p:cNvSpPr/>
            <p:nvPr/>
          </p:nvSpPr>
          <p:spPr>
            <a:xfrm>
              <a:off x="4730500" y="3448525"/>
              <a:ext cx="40200" cy="30825"/>
            </a:xfrm>
            <a:custGeom>
              <a:avLst/>
              <a:gdLst/>
              <a:ahLst/>
              <a:cxnLst/>
              <a:rect l="l" t="t" r="r" b="b"/>
              <a:pathLst>
                <a:path w="1608" h="1233" extrusionOk="0">
                  <a:moveTo>
                    <a:pt x="806" y="0"/>
                  </a:moveTo>
                  <a:cubicBezTo>
                    <a:pt x="771" y="0"/>
                    <a:pt x="735" y="3"/>
                    <a:pt x="698" y="9"/>
                  </a:cubicBezTo>
                  <a:cubicBezTo>
                    <a:pt x="156" y="100"/>
                    <a:pt x="1" y="811"/>
                    <a:pt x="453" y="1121"/>
                  </a:cubicBezTo>
                  <a:cubicBezTo>
                    <a:pt x="559" y="1197"/>
                    <a:pt x="682" y="1233"/>
                    <a:pt x="805" y="1233"/>
                  </a:cubicBezTo>
                  <a:cubicBezTo>
                    <a:pt x="997" y="1233"/>
                    <a:pt x="1188" y="1144"/>
                    <a:pt x="1306" y="979"/>
                  </a:cubicBezTo>
                  <a:cubicBezTo>
                    <a:pt x="1607" y="557"/>
                    <a:pt x="1290" y="0"/>
                    <a:pt x="80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63" name="Google Shape;3963;p39"/>
            <p:cNvSpPr/>
            <p:nvPr/>
          </p:nvSpPr>
          <p:spPr>
            <a:xfrm>
              <a:off x="4768300" y="3395850"/>
              <a:ext cx="40200" cy="30850"/>
            </a:xfrm>
            <a:custGeom>
              <a:avLst/>
              <a:gdLst/>
              <a:ahLst/>
              <a:cxnLst/>
              <a:rect l="l" t="t" r="r" b="b"/>
              <a:pathLst>
                <a:path w="1608" h="1234" extrusionOk="0">
                  <a:moveTo>
                    <a:pt x="806" y="1"/>
                  </a:moveTo>
                  <a:cubicBezTo>
                    <a:pt x="771" y="1"/>
                    <a:pt x="735" y="4"/>
                    <a:pt x="699" y="10"/>
                  </a:cubicBezTo>
                  <a:cubicBezTo>
                    <a:pt x="156" y="100"/>
                    <a:pt x="1" y="798"/>
                    <a:pt x="440" y="1121"/>
                  </a:cubicBezTo>
                  <a:cubicBezTo>
                    <a:pt x="551" y="1197"/>
                    <a:pt x="678" y="1233"/>
                    <a:pt x="802" y="1233"/>
                  </a:cubicBezTo>
                  <a:cubicBezTo>
                    <a:pt x="997" y="1233"/>
                    <a:pt x="1188" y="1145"/>
                    <a:pt x="1306" y="979"/>
                  </a:cubicBezTo>
                  <a:cubicBezTo>
                    <a:pt x="1607" y="557"/>
                    <a:pt x="1291" y="1"/>
                    <a:pt x="8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64" name="Google Shape;3964;p39"/>
            <p:cNvSpPr/>
            <p:nvPr/>
          </p:nvSpPr>
          <p:spPr>
            <a:xfrm>
              <a:off x="4806000" y="3342650"/>
              <a:ext cx="40200" cy="31075"/>
            </a:xfrm>
            <a:custGeom>
              <a:avLst/>
              <a:gdLst/>
              <a:ahLst/>
              <a:cxnLst/>
              <a:rect l="l" t="t" r="r" b="b"/>
              <a:pathLst>
                <a:path w="1608" h="1243" extrusionOk="0">
                  <a:moveTo>
                    <a:pt x="797" y="1"/>
                  </a:moveTo>
                  <a:cubicBezTo>
                    <a:pt x="607" y="1"/>
                    <a:pt x="419" y="92"/>
                    <a:pt x="302" y="264"/>
                  </a:cubicBezTo>
                  <a:cubicBezTo>
                    <a:pt x="1" y="686"/>
                    <a:pt x="317" y="1242"/>
                    <a:pt x="802" y="1242"/>
                  </a:cubicBezTo>
                  <a:cubicBezTo>
                    <a:pt x="837" y="1242"/>
                    <a:pt x="873" y="1239"/>
                    <a:pt x="909" y="1233"/>
                  </a:cubicBezTo>
                  <a:cubicBezTo>
                    <a:pt x="1452" y="1143"/>
                    <a:pt x="1607" y="445"/>
                    <a:pt x="1155" y="122"/>
                  </a:cubicBezTo>
                  <a:cubicBezTo>
                    <a:pt x="1048" y="40"/>
                    <a:pt x="922" y="1"/>
                    <a:pt x="79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65" name="Google Shape;3965;p39"/>
            <p:cNvSpPr/>
            <p:nvPr/>
          </p:nvSpPr>
          <p:spPr>
            <a:xfrm>
              <a:off x="4846175" y="3289875"/>
              <a:ext cx="34675" cy="30975"/>
            </a:xfrm>
            <a:custGeom>
              <a:avLst/>
              <a:gdLst/>
              <a:ahLst/>
              <a:cxnLst/>
              <a:rect l="l" t="t" r="r" b="b"/>
              <a:pathLst>
                <a:path w="1387" h="1239" extrusionOk="0">
                  <a:moveTo>
                    <a:pt x="702" y="0"/>
                  </a:moveTo>
                  <a:cubicBezTo>
                    <a:pt x="517" y="0"/>
                    <a:pt x="330" y="81"/>
                    <a:pt x="207" y="255"/>
                  </a:cubicBezTo>
                  <a:cubicBezTo>
                    <a:pt x="0" y="540"/>
                    <a:pt x="65" y="927"/>
                    <a:pt x="349" y="1121"/>
                  </a:cubicBezTo>
                  <a:cubicBezTo>
                    <a:pt x="460" y="1203"/>
                    <a:pt x="582" y="1239"/>
                    <a:pt x="702" y="1239"/>
                  </a:cubicBezTo>
                  <a:cubicBezTo>
                    <a:pt x="1056" y="1239"/>
                    <a:pt x="1386" y="920"/>
                    <a:pt x="1319" y="514"/>
                  </a:cubicBezTo>
                  <a:cubicBezTo>
                    <a:pt x="1264" y="186"/>
                    <a:pt x="984" y="0"/>
                    <a:pt x="7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66" name="Google Shape;3966;p39"/>
            <p:cNvSpPr/>
            <p:nvPr/>
          </p:nvSpPr>
          <p:spPr>
            <a:xfrm>
              <a:off x="4886550" y="3256175"/>
              <a:ext cx="29750" cy="11550"/>
            </a:xfrm>
            <a:custGeom>
              <a:avLst/>
              <a:gdLst/>
              <a:ahLst/>
              <a:cxnLst/>
              <a:rect l="l" t="t" r="r" b="b"/>
              <a:pathLst>
                <a:path w="1190" h="462" extrusionOk="0">
                  <a:moveTo>
                    <a:pt x="1" y="1"/>
                  </a:moveTo>
                  <a:lnTo>
                    <a:pt x="1" y="1"/>
                  </a:lnTo>
                  <a:cubicBezTo>
                    <a:pt x="40" y="143"/>
                    <a:pt x="117" y="272"/>
                    <a:pt x="233" y="350"/>
                  </a:cubicBezTo>
                  <a:cubicBezTo>
                    <a:pt x="344" y="425"/>
                    <a:pt x="471" y="462"/>
                    <a:pt x="596" y="462"/>
                  </a:cubicBezTo>
                  <a:cubicBezTo>
                    <a:pt x="791" y="462"/>
                    <a:pt x="981" y="373"/>
                    <a:pt x="1099" y="208"/>
                  </a:cubicBezTo>
                  <a:cubicBezTo>
                    <a:pt x="1138" y="156"/>
                    <a:pt x="1164" y="91"/>
                    <a:pt x="1190" y="27"/>
                  </a:cubicBezTo>
                  <a:lnTo>
                    <a:pt x="1190" y="27"/>
                  </a:lnTo>
                  <a:cubicBezTo>
                    <a:pt x="1024" y="37"/>
                    <a:pt x="860" y="44"/>
                    <a:pt x="697" y="44"/>
                  </a:cubicBezTo>
                  <a:cubicBezTo>
                    <a:pt x="466" y="44"/>
                    <a:pt x="236" y="3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67" name="Google Shape;3967;p39"/>
            <p:cNvSpPr/>
            <p:nvPr/>
          </p:nvSpPr>
          <p:spPr>
            <a:xfrm>
              <a:off x="4527600" y="3818300"/>
              <a:ext cx="36700" cy="31450"/>
            </a:xfrm>
            <a:custGeom>
              <a:avLst/>
              <a:gdLst/>
              <a:ahLst/>
              <a:cxnLst/>
              <a:rect l="l" t="t" r="r" b="b"/>
              <a:pathLst>
                <a:path w="1468" h="1258" extrusionOk="0">
                  <a:moveTo>
                    <a:pt x="597" y="0"/>
                  </a:moveTo>
                  <a:cubicBezTo>
                    <a:pt x="418" y="0"/>
                    <a:pt x="237" y="84"/>
                    <a:pt x="104" y="288"/>
                  </a:cubicBezTo>
                  <a:cubicBezTo>
                    <a:pt x="52" y="340"/>
                    <a:pt x="26" y="417"/>
                    <a:pt x="0" y="482"/>
                  </a:cubicBezTo>
                  <a:cubicBezTo>
                    <a:pt x="246" y="753"/>
                    <a:pt x="427" y="1012"/>
                    <a:pt x="634" y="1257"/>
                  </a:cubicBezTo>
                  <a:cubicBezTo>
                    <a:pt x="827" y="1244"/>
                    <a:pt x="995" y="1154"/>
                    <a:pt x="1099" y="999"/>
                  </a:cubicBezTo>
                  <a:cubicBezTo>
                    <a:pt x="1468" y="519"/>
                    <a:pt x="1041" y="0"/>
                    <a:pt x="59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68" name="Google Shape;3968;p39"/>
            <p:cNvSpPr/>
            <p:nvPr/>
          </p:nvSpPr>
          <p:spPr>
            <a:xfrm>
              <a:off x="4563400" y="3765950"/>
              <a:ext cx="34325" cy="30850"/>
            </a:xfrm>
            <a:custGeom>
              <a:avLst/>
              <a:gdLst/>
              <a:ahLst/>
              <a:cxnLst/>
              <a:rect l="l" t="t" r="r" b="b"/>
              <a:pathLst>
                <a:path w="1373" h="1234" extrusionOk="0">
                  <a:moveTo>
                    <a:pt x="673" y="0"/>
                  </a:moveTo>
                  <a:cubicBezTo>
                    <a:pt x="319" y="0"/>
                    <a:pt x="0" y="311"/>
                    <a:pt x="67" y="715"/>
                  </a:cubicBezTo>
                  <a:cubicBezTo>
                    <a:pt x="122" y="1043"/>
                    <a:pt x="399" y="1234"/>
                    <a:pt x="680" y="1234"/>
                  </a:cubicBezTo>
                  <a:cubicBezTo>
                    <a:pt x="865" y="1234"/>
                    <a:pt x="1051" y="1152"/>
                    <a:pt x="1179" y="973"/>
                  </a:cubicBezTo>
                  <a:cubicBezTo>
                    <a:pt x="1373" y="702"/>
                    <a:pt x="1308" y="314"/>
                    <a:pt x="1037" y="120"/>
                  </a:cubicBezTo>
                  <a:cubicBezTo>
                    <a:pt x="921" y="37"/>
                    <a:pt x="795" y="0"/>
                    <a:pt x="67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69" name="Google Shape;3969;p39"/>
            <p:cNvSpPr/>
            <p:nvPr/>
          </p:nvSpPr>
          <p:spPr>
            <a:xfrm>
              <a:off x="4601175" y="3713000"/>
              <a:ext cx="34350" cy="30925"/>
            </a:xfrm>
            <a:custGeom>
              <a:avLst/>
              <a:gdLst/>
              <a:ahLst/>
              <a:cxnLst/>
              <a:rect l="l" t="t" r="r" b="b"/>
              <a:pathLst>
                <a:path w="1374" h="1237" extrusionOk="0">
                  <a:moveTo>
                    <a:pt x="680" y="1"/>
                  </a:moveTo>
                  <a:cubicBezTo>
                    <a:pt x="324" y="1"/>
                    <a:pt x="1" y="320"/>
                    <a:pt x="69" y="726"/>
                  </a:cubicBezTo>
                  <a:cubicBezTo>
                    <a:pt x="123" y="1051"/>
                    <a:pt x="394" y="1237"/>
                    <a:pt x="673" y="1237"/>
                  </a:cubicBezTo>
                  <a:cubicBezTo>
                    <a:pt x="860" y="1237"/>
                    <a:pt x="1050" y="1153"/>
                    <a:pt x="1180" y="972"/>
                  </a:cubicBezTo>
                  <a:cubicBezTo>
                    <a:pt x="1374" y="700"/>
                    <a:pt x="1309" y="312"/>
                    <a:pt x="1038" y="119"/>
                  </a:cubicBezTo>
                  <a:cubicBezTo>
                    <a:pt x="924" y="37"/>
                    <a:pt x="800" y="1"/>
                    <a:pt x="68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70" name="Google Shape;3970;p39"/>
            <p:cNvSpPr/>
            <p:nvPr/>
          </p:nvSpPr>
          <p:spPr>
            <a:xfrm>
              <a:off x="4638675" y="3660025"/>
              <a:ext cx="34650" cy="31000"/>
            </a:xfrm>
            <a:custGeom>
              <a:avLst/>
              <a:gdLst/>
              <a:ahLst/>
              <a:cxnLst/>
              <a:rect l="l" t="t" r="r" b="b"/>
              <a:pathLst>
                <a:path w="1386" h="1240" extrusionOk="0">
                  <a:moveTo>
                    <a:pt x="679" y="0"/>
                  </a:moveTo>
                  <a:cubicBezTo>
                    <a:pt x="323" y="0"/>
                    <a:pt x="0" y="320"/>
                    <a:pt x="68" y="725"/>
                  </a:cubicBezTo>
                  <a:cubicBezTo>
                    <a:pt x="122" y="1053"/>
                    <a:pt x="398" y="1239"/>
                    <a:pt x="679" y="1239"/>
                  </a:cubicBezTo>
                  <a:cubicBezTo>
                    <a:pt x="864" y="1239"/>
                    <a:pt x="1051" y="1158"/>
                    <a:pt x="1179" y="984"/>
                  </a:cubicBezTo>
                  <a:cubicBezTo>
                    <a:pt x="1386" y="700"/>
                    <a:pt x="1321" y="312"/>
                    <a:pt x="1037" y="118"/>
                  </a:cubicBezTo>
                  <a:cubicBezTo>
                    <a:pt x="923" y="37"/>
                    <a:pt x="799" y="0"/>
                    <a:pt x="67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71" name="Google Shape;3971;p39"/>
            <p:cNvSpPr/>
            <p:nvPr/>
          </p:nvSpPr>
          <p:spPr>
            <a:xfrm>
              <a:off x="4676475" y="3607025"/>
              <a:ext cx="34350" cy="31000"/>
            </a:xfrm>
            <a:custGeom>
              <a:avLst/>
              <a:gdLst/>
              <a:ahLst/>
              <a:cxnLst/>
              <a:rect l="l" t="t" r="r" b="b"/>
              <a:pathLst>
                <a:path w="1374" h="1240" extrusionOk="0">
                  <a:moveTo>
                    <a:pt x="679" y="1"/>
                  </a:moveTo>
                  <a:cubicBezTo>
                    <a:pt x="323" y="1"/>
                    <a:pt x="0" y="320"/>
                    <a:pt x="68" y="726"/>
                  </a:cubicBezTo>
                  <a:cubicBezTo>
                    <a:pt x="122" y="1053"/>
                    <a:pt x="398" y="1240"/>
                    <a:pt x="679" y="1240"/>
                  </a:cubicBezTo>
                  <a:cubicBezTo>
                    <a:pt x="864" y="1240"/>
                    <a:pt x="1051" y="1159"/>
                    <a:pt x="1179" y="984"/>
                  </a:cubicBezTo>
                  <a:cubicBezTo>
                    <a:pt x="1373" y="700"/>
                    <a:pt x="1309" y="312"/>
                    <a:pt x="1037" y="119"/>
                  </a:cubicBezTo>
                  <a:cubicBezTo>
                    <a:pt x="923" y="37"/>
                    <a:pt x="799" y="1"/>
                    <a:pt x="67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72" name="Google Shape;3972;p39"/>
            <p:cNvSpPr/>
            <p:nvPr/>
          </p:nvSpPr>
          <p:spPr>
            <a:xfrm>
              <a:off x="4714275" y="3554325"/>
              <a:ext cx="34350" cy="30850"/>
            </a:xfrm>
            <a:custGeom>
              <a:avLst/>
              <a:gdLst/>
              <a:ahLst/>
              <a:cxnLst/>
              <a:rect l="l" t="t" r="r" b="b"/>
              <a:pathLst>
                <a:path w="1374" h="1234" extrusionOk="0">
                  <a:moveTo>
                    <a:pt x="673" y="0"/>
                  </a:moveTo>
                  <a:cubicBezTo>
                    <a:pt x="319" y="0"/>
                    <a:pt x="1" y="311"/>
                    <a:pt x="68" y="714"/>
                  </a:cubicBezTo>
                  <a:cubicBezTo>
                    <a:pt x="123" y="1043"/>
                    <a:pt x="399" y="1234"/>
                    <a:pt x="681" y="1234"/>
                  </a:cubicBezTo>
                  <a:cubicBezTo>
                    <a:pt x="865" y="1234"/>
                    <a:pt x="1052" y="1152"/>
                    <a:pt x="1179" y="973"/>
                  </a:cubicBezTo>
                  <a:cubicBezTo>
                    <a:pt x="1373" y="701"/>
                    <a:pt x="1309" y="314"/>
                    <a:pt x="1037" y="120"/>
                  </a:cubicBezTo>
                  <a:cubicBezTo>
                    <a:pt x="921" y="37"/>
                    <a:pt x="795" y="0"/>
                    <a:pt x="67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73" name="Google Shape;3973;p39"/>
            <p:cNvSpPr/>
            <p:nvPr/>
          </p:nvSpPr>
          <p:spPr>
            <a:xfrm>
              <a:off x="4751750" y="3501375"/>
              <a:ext cx="34350" cy="31000"/>
            </a:xfrm>
            <a:custGeom>
              <a:avLst/>
              <a:gdLst/>
              <a:ahLst/>
              <a:cxnLst/>
              <a:rect l="l" t="t" r="r" b="b"/>
              <a:pathLst>
                <a:path w="1374" h="1240" extrusionOk="0">
                  <a:moveTo>
                    <a:pt x="679" y="1"/>
                  </a:moveTo>
                  <a:cubicBezTo>
                    <a:pt x="323" y="1"/>
                    <a:pt x="0" y="320"/>
                    <a:pt x="68" y="726"/>
                  </a:cubicBezTo>
                  <a:cubicBezTo>
                    <a:pt x="123" y="1053"/>
                    <a:pt x="398" y="1239"/>
                    <a:pt x="679" y="1239"/>
                  </a:cubicBezTo>
                  <a:cubicBezTo>
                    <a:pt x="864" y="1239"/>
                    <a:pt x="1051" y="1159"/>
                    <a:pt x="1180" y="984"/>
                  </a:cubicBezTo>
                  <a:cubicBezTo>
                    <a:pt x="1373" y="700"/>
                    <a:pt x="1309" y="312"/>
                    <a:pt x="1037" y="118"/>
                  </a:cubicBezTo>
                  <a:cubicBezTo>
                    <a:pt x="923" y="37"/>
                    <a:pt x="799" y="1"/>
                    <a:pt x="67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74" name="Google Shape;3974;p39"/>
            <p:cNvSpPr/>
            <p:nvPr/>
          </p:nvSpPr>
          <p:spPr>
            <a:xfrm>
              <a:off x="4789550" y="3448400"/>
              <a:ext cx="34350" cy="30975"/>
            </a:xfrm>
            <a:custGeom>
              <a:avLst/>
              <a:gdLst/>
              <a:ahLst/>
              <a:cxnLst/>
              <a:rect l="l" t="t" r="r" b="b"/>
              <a:pathLst>
                <a:path w="1374" h="1239" extrusionOk="0">
                  <a:moveTo>
                    <a:pt x="680" y="0"/>
                  </a:moveTo>
                  <a:cubicBezTo>
                    <a:pt x="323" y="0"/>
                    <a:pt x="1" y="319"/>
                    <a:pt x="68" y="725"/>
                  </a:cubicBezTo>
                  <a:cubicBezTo>
                    <a:pt x="123" y="1053"/>
                    <a:pt x="403" y="1239"/>
                    <a:pt x="685" y="1239"/>
                  </a:cubicBezTo>
                  <a:cubicBezTo>
                    <a:pt x="870" y="1239"/>
                    <a:pt x="1057" y="1158"/>
                    <a:pt x="1180" y="984"/>
                  </a:cubicBezTo>
                  <a:cubicBezTo>
                    <a:pt x="1374" y="699"/>
                    <a:pt x="1309" y="325"/>
                    <a:pt x="1038" y="118"/>
                  </a:cubicBezTo>
                  <a:cubicBezTo>
                    <a:pt x="924" y="36"/>
                    <a:pt x="800" y="0"/>
                    <a:pt x="68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75" name="Google Shape;3975;p39"/>
            <p:cNvSpPr/>
            <p:nvPr/>
          </p:nvSpPr>
          <p:spPr>
            <a:xfrm>
              <a:off x="4824100" y="3395575"/>
              <a:ext cx="40200" cy="30800"/>
            </a:xfrm>
            <a:custGeom>
              <a:avLst/>
              <a:gdLst/>
              <a:ahLst/>
              <a:cxnLst/>
              <a:rect l="l" t="t" r="r" b="b"/>
              <a:pathLst>
                <a:path w="1608" h="1232" extrusionOk="0">
                  <a:moveTo>
                    <a:pt x="809" y="0"/>
                  </a:moveTo>
                  <a:cubicBezTo>
                    <a:pt x="613" y="0"/>
                    <a:pt x="421" y="92"/>
                    <a:pt x="302" y="266"/>
                  </a:cubicBezTo>
                  <a:cubicBezTo>
                    <a:pt x="1" y="676"/>
                    <a:pt x="317" y="1232"/>
                    <a:pt x="801" y="1232"/>
                  </a:cubicBezTo>
                  <a:cubicBezTo>
                    <a:pt x="836" y="1232"/>
                    <a:pt x="872" y="1229"/>
                    <a:pt x="909" y="1223"/>
                  </a:cubicBezTo>
                  <a:cubicBezTo>
                    <a:pt x="1452" y="1132"/>
                    <a:pt x="1607" y="434"/>
                    <a:pt x="1168" y="111"/>
                  </a:cubicBezTo>
                  <a:cubicBezTo>
                    <a:pt x="1058" y="36"/>
                    <a:pt x="933" y="0"/>
                    <a:pt x="80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76" name="Google Shape;3976;p39"/>
            <p:cNvSpPr/>
            <p:nvPr/>
          </p:nvSpPr>
          <p:spPr>
            <a:xfrm>
              <a:off x="4861900" y="3342650"/>
              <a:ext cx="40200" cy="31075"/>
            </a:xfrm>
            <a:custGeom>
              <a:avLst/>
              <a:gdLst/>
              <a:ahLst/>
              <a:cxnLst/>
              <a:rect l="l" t="t" r="r" b="b"/>
              <a:pathLst>
                <a:path w="1608" h="1243" extrusionOk="0">
                  <a:moveTo>
                    <a:pt x="797" y="1"/>
                  </a:moveTo>
                  <a:cubicBezTo>
                    <a:pt x="607" y="1"/>
                    <a:pt x="419" y="92"/>
                    <a:pt x="302" y="264"/>
                  </a:cubicBezTo>
                  <a:cubicBezTo>
                    <a:pt x="1" y="686"/>
                    <a:pt x="317" y="1242"/>
                    <a:pt x="801" y="1242"/>
                  </a:cubicBezTo>
                  <a:cubicBezTo>
                    <a:pt x="837" y="1242"/>
                    <a:pt x="873" y="1239"/>
                    <a:pt x="909" y="1233"/>
                  </a:cubicBezTo>
                  <a:cubicBezTo>
                    <a:pt x="1452" y="1143"/>
                    <a:pt x="1607" y="432"/>
                    <a:pt x="1155" y="122"/>
                  </a:cubicBezTo>
                  <a:cubicBezTo>
                    <a:pt x="1047" y="40"/>
                    <a:pt x="922" y="1"/>
                    <a:pt x="79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77" name="Google Shape;3977;p39"/>
            <p:cNvSpPr/>
            <p:nvPr/>
          </p:nvSpPr>
          <p:spPr>
            <a:xfrm>
              <a:off x="4902075" y="3289725"/>
              <a:ext cx="34600" cy="31000"/>
            </a:xfrm>
            <a:custGeom>
              <a:avLst/>
              <a:gdLst/>
              <a:ahLst/>
              <a:cxnLst/>
              <a:rect l="l" t="t" r="r" b="b"/>
              <a:pathLst>
                <a:path w="1384" h="1240" extrusionOk="0">
                  <a:moveTo>
                    <a:pt x="695" y="1"/>
                  </a:moveTo>
                  <a:cubicBezTo>
                    <a:pt x="513" y="1"/>
                    <a:pt x="330" y="82"/>
                    <a:pt x="207" y="261"/>
                  </a:cubicBezTo>
                  <a:cubicBezTo>
                    <a:pt x="0" y="546"/>
                    <a:pt x="65" y="933"/>
                    <a:pt x="349" y="1127"/>
                  </a:cubicBezTo>
                  <a:cubicBezTo>
                    <a:pt x="459" y="1205"/>
                    <a:pt x="580" y="1240"/>
                    <a:pt x="698" y="1240"/>
                  </a:cubicBezTo>
                  <a:cubicBezTo>
                    <a:pt x="1053" y="1240"/>
                    <a:pt x="1383" y="927"/>
                    <a:pt x="1306" y="520"/>
                  </a:cubicBezTo>
                  <a:cubicBezTo>
                    <a:pt x="1251" y="192"/>
                    <a:pt x="974" y="1"/>
                    <a:pt x="69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78" name="Google Shape;3978;p39"/>
            <p:cNvSpPr/>
            <p:nvPr/>
          </p:nvSpPr>
          <p:spPr>
            <a:xfrm>
              <a:off x="4944075" y="3260050"/>
              <a:ext cx="17475" cy="7700"/>
            </a:xfrm>
            <a:custGeom>
              <a:avLst/>
              <a:gdLst/>
              <a:ahLst/>
              <a:cxnLst/>
              <a:rect l="l" t="t" r="r" b="b"/>
              <a:pathLst>
                <a:path w="699" h="308" extrusionOk="0">
                  <a:moveTo>
                    <a:pt x="0" y="1"/>
                  </a:moveTo>
                  <a:lnTo>
                    <a:pt x="0" y="1"/>
                  </a:lnTo>
                  <a:cubicBezTo>
                    <a:pt x="39" y="78"/>
                    <a:pt x="104" y="143"/>
                    <a:pt x="168" y="195"/>
                  </a:cubicBezTo>
                  <a:cubicBezTo>
                    <a:pt x="277" y="267"/>
                    <a:pt x="405" y="308"/>
                    <a:pt x="534" y="308"/>
                  </a:cubicBezTo>
                  <a:cubicBezTo>
                    <a:pt x="589" y="308"/>
                    <a:pt x="644" y="301"/>
                    <a:pt x="698" y="285"/>
                  </a:cubicBezTo>
                  <a:cubicBezTo>
                    <a:pt x="466" y="169"/>
                    <a:pt x="233" y="78"/>
                    <a:pt x="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79" name="Google Shape;3979;p39"/>
            <p:cNvSpPr/>
            <p:nvPr/>
          </p:nvSpPr>
          <p:spPr>
            <a:xfrm>
              <a:off x="4416775" y="3222575"/>
              <a:ext cx="557700" cy="639775"/>
            </a:xfrm>
            <a:custGeom>
              <a:avLst/>
              <a:gdLst/>
              <a:ahLst/>
              <a:cxnLst/>
              <a:rect l="l" t="t" r="r" b="b"/>
              <a:pathLst>
                <a:path w="22308" h="25591" extrusionOk="0">
                  <a:moveTo>
                    <a:pt x="14909" y="580"/>
                  </a:moveTo>
                  <a:cubicBezTo>
                    <a:pt x="15191" y="580"/>
                    <a:pt x="15467" y="771"/>
                    <a:pt x="15522" y="1099"/>
                  </a:cubicBezTo>
                  <a:cubicBezTo>
                    <a:pt x="15590" y="1506"/>
                    <a:pt x="15265" y="1819"/>
                    <a:pt x="14908" y="1819"/>
                  </a:cubicBezTo>
                  <a:cubicBezTo>
                    <a:pt x="14789" y="1819"/>
                    <a:pt x="14666" y="1784"/>
                    <a:pt x="14553" y="1707"/>
                  </a:cubicBezTo>
                  <a:cubicBezTo>
                    <a:pt x="14281" y="1500"/>
                    <a:pt x="14217" y="1112"/>
                    <a:pt x="14411" y="841"/>
                  </a:cubicBezTo>
                  <a:cubicBezTo>
                    <a:pt x="14538" y="662"/>
                    <a:pt x="14725" y="580"/>
                    <a:pt x="14909" y="580"/>
                  </a:cubicBezTo>
                  <a:close/>
                  <a:moveTo>
                    <a:pt x="20107" y="2687"/>
                  </a:moveTo>
                  <a:cubicBezTo>
                    <a:pt x="20386" y="2687"/>
                    <a:pt x="20663" y="2878"/>
                    <a:pt x="20718" y="3206"/>
                  </a:cubicBezTo>
                  <a:cubicBezTo>
                    <a:pt x="20795" y="3613"/>
                    <a:pt x="20465" y="3926"/>
                    <a:pt x="20110" y="3926"/>
                  </a:cubicBezTo>
                  <a:cubicBezTo>
                    <a:pt x="19992" y="3926"/>
                    <a:pt x="19871" y="3891"/>
                    <a:pt x="19761" y="3813"/>
                  </a:cubicBezTo>
                  <a:cubicBezTo>
                    <a:pt x="19477" y="3606"/>
                    <a:pt x="19412" y="3232"/>
                    <a:pt x="19606" y="2947"/>
                  </a:cubicBezTo>
                  <a:lnTo>
                    <a:pt x="19619" y="2947"/>
                  </a:lnTo>
                  <a:cubicBezTo>
                    <a:pt x="19742" y="2768"/>
                    <a:pt x="19925" y="2687"/>
                    <a:pt x="20107" y="2687"/>
                  </a:cubicBezTo>
                  <a:close/>
                  <a:moveTo>
                    <a:pt x="15647" y="2693"/>
                  </a:moveTo>
                  <a:cubicBezTo>
                    <a:pt x="15771" y="2693"/>
                    <a:pt x="15894" y="2730"/>
                    <a:pt x="16000" y="2805"/>
                  </a:cubicBezTo>
                  <a:cubicBezTo>
                    <a:pt x="16440" y="3128"/>
                    <a:pt x="16285" y="3826"/>
                    <a:pt x="15742" y="3917"/>
                  </a:cubicBezTo>
                  <a:cubicBezTo>
                    <a:pt x="15705" y="3923"/>
                    <a:pt x="15669" y="3926"/>
                    <a:pt x="15634" y="3926"/>
                  </a:cubicBezTo>
                  <a:cubicBezTo>
                    <a:pt x="15151" y="3926"/>
                    <a:pt x="14845" y="3369"/>
                    <a:pt x="15134" y="2947"/>
                  </a:cubicBezTo>
                  <a:cubicBezTo>
                    <a:pt x="15260" y="2782"/>
                    <a:pt x="15454" y="2693"/>
                    <a:pt x="15647" y="2693"/>
                  </a:cubicBezTo>
                  <a:close/>
                  <a:moveTo>
                    <a:pt x="13400" y="2699"/>
                  </a:moveTo>
                  <a:cubicBezTo>
                    <a:pt x="13680" y="2699"/>
                    <a:pt x="13955" y="2887"/>
                    <a:pt x="14010" y="3206"/>
                  </a:cubicBezTo>
                  <a:cubicBezTo>
                    <a:pt x="14078" y="3612"/>
                    <a:pt x="13755" y="3931"/>
                    <a:pt x="13404" y="3931"/>
                  </a:cubicBezTo>
                  <a:cubicBezTo>
                    <a:pt x="13286" y="3931"/>
                    <a:pt x="13164" y="3895"/>
                    <a:pt x="13054" y="3813"/>
                  </a:cubicBezTo>
                  <a:cubicBezTo>
                    <a:pt x="12769" y="3619"/>
                    <a:pt x="12705" y="3232"/>
                    <a:pt x="12911" y="2960"/>
                  </a:cubicBezTo>
                  <a:lnTo>
                    <a:pt x="12898" y="2960"/>
                  </a:lnTo>
                  <a:cubicBezTo>
                    <a:pt x="13027" y="2780"/>
                    <a:pt x="13215" y="2699"/>
                    <a:pt x="13400" y="2699"/>
                  </a:cubicBezTo>
                  <a:close/>
                  <a:moveTo>
                    <a:pt x="17871" y="2692"/>
                  </a:moveTo>
                  <a:cubicBezTo>
                    <a:pt x="18152" y="2692"/>
                    <a:pt x="18427" y="2878"/>
                    <a:pt x="18482" y="3206"/>
                  </a:cubicBezTo>
                  <a:cubicBezTo>
                    <a:pt x="18549" y="3612"/>
                    <a:pt x="18227" y="3931"/>
                    <a:pt x="17870" y="3931"/>
                  </a:cubicBezTo>
                  <a:cubicBezTo>
                    <a:pt x="17750" y="3931"/>
                    <a:pt x="17626" y="3895"/>
                    <a:pt x="17512" y="3813"/>
                  </a:cubicBezTo>
                  <a:cubicBezTo>
                    <a:pt x="17241" y="3606"/>
                    <a:pt x="17176" y="3232"/>
                    <a:pt x="17383" y="2947"/>
                  </a:cubicBezTo>
                  <a:lnTo>
                    <a:pt x="17370" y="2947"/>
                  </a:lnTo>
                  <a:cubicBezTo>
                    <a:pt x="17498" y="2773"/>
                    <a:pt x="17686" y="2692"/>
                    <a:pt x="17871" y="2692"/>
                  </a:cubicBezTo>
                  <a:close/>
                  <a:moveTo>
                    <a:pt x="14136" y="4813"/>
                  </a:moveTo>
                  <a:cubicBezTo>
                    <a:pt x="14259" y="4813"/>
                    <a:pt x="14382" y="4849"/>
                    <a:pt x="14488" y="4925"/>
                  </a:cubicBezTo>
                  <a:cubicBezTo>
                    <a:pt x="14940" y="5248"/>
                    <a:pt x="14772" y="5946"/>
                    <a:pt x="14230" y="6036"/>
                  </a:cubicBezTo>
                  <a:cubicBezTo>
                    <a:pt x="14193" y="6042"/>
                    <a:pt x="14157" y="6045"/>
                    <a:pt x="14122" y="6045"/>
                  </a:cubicBezTo>
                  <a:cubicBezTo>
                    <a:pt x="13639" y="6045"/>
                    <a:pt x="13334" y="5489"/>
                    <a:pt x="13635" y="5067"/>
                  </a:cubicBezTo>
                  <a:cubicBezTo>
                    <a:pt x="13753" y="4901"/>
                    <a:pt x="13944" y="4813"/>
                    <a:pt x="14136" y="4813"/>
                  </a:cubicBezTo>
                  <a:close/>
                  <a:moveTo>
                    <a:pt x="16369" y="4804"/>
                  </a:moveTo>
                  <a:cubicBezTo>
                    <a:pt x="16496" y="4804"/>
                    <a:pt x="16624" y="4843"/>
                    <a:pt x="16737" y="4925"/>
                  </a:cubicBezTo>
                  <a:lnTo>
                    <a:pt x="16724" y="4925"/>
                  </a:lnTo>
                  <a:cubicBezTo>
                    <a:pt x="17176" y="5248"/>
                    <a:pt x="17008" y="5946"/>
                    <a:pt x="16466" y="6036"/>
                  </a:cubicBezTo>
                  <a:cubicBezTo>
                    <a:pt x="16429" y="6042"/>
                    <a:pt x="16393" y="6045"/>
                    <a:pt x="16358" y="6045"/>
                  </a:cubicBezTo>
                  <a:cubicBezTo>
                    <a:pt x="15875" y="6045"/>
                    <a:pt x="15570" y="5489"/>
                    <a:pt x="15871" y="5067"/>
                  </a:cubicBezTo>
                  <a:cubicBezTo>
                    <a:pt x="15988" y="4895"/>
                    <a:pt x="16176" y="4804"/>
                    <a:pt x="16369" y="4804"/>
                  </a:cubicBezTo>
                  <a:close/>
                  <a:moveTo>
                    <a:pt x="18601" y="4804"/>
                  </a:moveTo>
                  <a:cubicBezTo>
                    <a:pt x="18727" y="4804"/>
                    <a:pt x="18852" y="4843"/>
                    <a:pt x="18960" y="4925"/>
                  </a:cubicBezTo>
                  <a:cubicBezTo>
                    <a:pt x="19412" y="5235"/>
                    <a:pt x="19244" y="5946"/>
                    <a:pt x="18701" y="6036"/>
                  </a:cubicBezTo>
                  <a:cubicBezTo>
                    <a:pt x="18665" y="6042"/>
                    <a:pt x="18629" y="6045"/>
                    <a:pt x="18594" y="6045"/>
                  </a:cubicBezTo>
                  <a:cubicBezTo>
                    <a:pt x="18111" y="6045"/>
                    <a:pt x="17805" y="5489"/>
                    <a:pt x="18094" y="5067"/>
                  </a:cubicBezTo>
                  <a:cubicBezTo>
                    <a:pt x="18219" y="4895"/>
                    <a:pt x="18410" y="4804"/>
                    <a:pt x="18601" y="4804"/>
                  </a:cubicBezTo>
                  <a:close/>
                  <a:moveTo>
                    <a:pt x="11894" y="4812"/>
                  </a:moveTo>
                  <a:cubicBezTo>
                    <a:pt x="12176" y="4812"/>
                    <a:pt x="12456" y="4998"/>
                    <a:pt x="12511" y="5325"/>
                  </a:cubicBezTo>
                  <a:cubicBezTo>
                    <a:pt x="12578" y="5731"/>
                    <a:pt x="12248" y="6051"/>
                    <a:pt x="11894" y="6051"/>
                  </a:cubicBezTo>
                  <a:cubicBezTo>
                    <a:pt x="11775" y="6051"/>
                    <a:pt x="11652" y="6014"/>
                    <a:pt x="11541" y="5933"/>
                  </a:cubicBezTo>
                  <a:cubicBezTo>
                    <a:pt x="11257" y="5739"/>
                    <a:pt x="11193" y="5351"/>
                    <a:pt x="11399" y="5067"/>
                  </a:cubicBezTo>
                  <a:cubicBezTo>
                    <a:pt x="11522" y="4892"/>
                    <a:pt x="11709" y="4812"/>
                    <a:pt x="11894" y="4812"/>
                  </a:cubicBezTo>
                  <a:close/>
                  <a:moveTo>
                    <a:pt x="17102" y="6920"/>
                  </a:moveTo>
                  <a:cubicBezTo>
                    <a:pt x="17226" y="6920"/>
                    <a:pt x="17351" y="6956"/>
                    <a:pt x="17461" y="7031"/>
                  </a:cubicBezTo>
                  <a:lnTo>
                    <a:pt x="17448" y="7031"/>
                  </a:lnTo>
                  <a:cubicBezTo>
                    <a:pt x="17900" y="7354"/>
                    <a:pt x="17745" y="8052"/>
                    <a:pt x="17202" y="8143"/>
                  </a:cubicBezTo>
                  <a:cubicBezTo>
                    <a:pt x="17165" y="8149"/>
                    <a:pt x="17129" y="8152"/>
                    <a:pt x="17094" y="8152"/>
                  </a:cubicBezTo>
                  <a:cubicBezTo>
                    <a:pt x="16610" y="8152"/>
                    <a:pt x="16294" y="7596"/>
                    <a:pt x="16595" y="7186"/>
                  </a:cubicBezTo>
                  <a:cubicBezTo>
                    <a:pt x="16714" y="7012"/>
                    <a:pt x="16906" y="6920"/>
                    <a:pt x="17102" y="6920"/>
                  </a:cubicBezTo>
                  <a:close/>
                  <a:moveTo>
                    <a:pt x="14867" y="6932"/>
                  </a:moveTo>
                  <a:cubicBezTo>
                    <a:pt x="15352" y="6932"/>
                    <a:pt x="15668" y="7488"/>
                    <a:pt x="15367" y="7910"/>
                  </a:cubicBezTo>
                  <a:cubicBezTo>
                    <a:pt x="15251" y="8073"/>
                    <a:pt x="15065" y="8161"/>
                    <a:pt x="14873" y="8161"/>
                  </a:cubicBezTo>
                  <a:cubicBezTo>
                    <a:pt x="14745" y="8161"/>
                    <a:pt x="14615" y="8122"/>
                    <a:pt x="14501" y="8039"/>
                  </a:cubicBezTo>
                  <a:lnTo>
                    <a:pt x="14501" y="8052"/>
                  </a:lnTo>
                  <a:cubicBezTo>
                    <a:pt x="14062" y="7729"/>
                    <a:pt x="14217" y="7031"/>
                    <a:pt x="14760" y="6941"/>
                  </a:cubicBezTo>
                  <a:cubicBezTo>
                    <a:pt x="14796" y="6935"/>
                    <a:pt x="14832" y="6932"/>
                    <a:pt x="14867" y="6932"/>
                  </a:cubicBezTo>
                  <a:close/>
                  <a:moveTo>
                    <a:pt x="10388" y="6931"/>
                  </a:moveTo>
                  <a:cubicBezTo>
                    <a:pt x="10669" y="6931"/>
                    <a:pt x="10944" y="7118"/>
                    <a:pt x="10999" y="7445"/>
                  </a:cubicBezTo>
                  <a:cubicBezTo>
                    <a:pt x="11066" y="7852"/>
                    <a:pt x="10742" y="8165"/>
                    <a:pt x="10384" y="8165"/>
                  </a:cubicBezTo>
                  <a:cubicBezTo>
                    <a:pt x="10265" y="8165"/>
                    <a:pt x="10142" y="8130"/>
                    <a:pt x="10029" y="8052"/>
                  </a:cubicBezTo>
                  <a:cubicBezTo>
                    <a:pt x="9758" y="7846"/>
                    <a:pt x="9693" y="7458"/>
                    <a:pt x="9887" y="7186"/>
                  </a:cubicBezTo>
                  <a:cubicBezTo>
                    <a:pt x="10015" y="7012"/>
                    <a:pt x="10203" y="6931"/>
                    <a:pt x="10388" y="6931"/>
                  </a:cubicBezTo>
                  <a:close/>
                  <a:moveTo>
                    <a:pt x="12627" y="6932"/>
                  </a:moveTo>
                  <a:cubicBezTo>
                    <a:pt x="12751" y="6932"/>
                    <a:pt x="12878" y="6969"/>
                    <a:pt x="12989" y="7044"/>
                  </a:cubicBezTo>
                  <a:cubicBezTo>
                    <a:pt x="13428" y="7354"/>
                    <a:pt x="13273" y="8065"/>
                    <a:pt x="12730" y="8156"/>
                  </a:cubicBezTo>
                  <a:cubicBezTo>
                    <a:pt x="12694" y="8162"/>
                    <a:pt x="12658" y="8165"/>
                    <a:pt x="12623" y="8165"/>
                  </a:cubicBezTo>
                  <a:cubicBezTo>
                    <a:pt x="12138" y="8165"/>
                    <a:pt x="11822" y="7608"/>
                    <a:pt x="12123" y="7186"/>
                  </a:cubicBezTo>
                  <a:cubicBezTo>
                    <a:pt x="12241" y="7021"/>
                    <a:pt x="12432" y="6932"/>
                    <a:pt x="12627" y="6932"/>
                  </a:cubicBezTo>
                  <a:close/>
                  <a:moveTo>
                    <a:pt x="15584" y="9044"/>
                  </a:moveTo>
                  <a:cubicBezTo>
                    <a:pt x="15706" y="9044"/>
                    <a:pt x="15833" y="9081"/>
                    <a:pt x="15949" y="9164"/>
                  </a:cubicBezTo>
                  <a:cubicBezTo>
                    <a:pt x="16220" y="9358"/>
                    <a:pt x="16285" y="9732"/>
                    <a:pt x="16091" y="10017"/>
                  </a:cubicBezTo>
                  <a:cubicBezTo>
                    <a:pt x="15968" y="10196"/>
                    <a:pt x="15783" y="10278"/>
                    <a:pt x="15598" y="10278"/>
                  </a:cubicBezTo>
                  <a:cubicBezTo>
                    <a:pt x="15315" y="10278"/>
                    <a:pt x="15034" y="10086"/>
                    <a:pt x="14979" y="9758"/>
                  </a:cubicBezTo>
                  <a:cubicBezTo>
                    <a:pt x="14912" y="9355"/>
                    <a:pt x="15231" y="9044"/>
                    <a:pt x="15584" y="9044"/>
                  </a:cubicBezTo>
                  <a:close/>
                  <a:moveTo>
                    <a:pt x="8874" y="9045"/>
                  </a:moveTo>
                  <a:cubicBezTo>
                    <a:pt x="9155" y="9045"/>
                    <a:pt x="9432" y="9236"/>
                    <a:pt x="9487" y="9564"/>
                  </a:cubicBezTo>
                  <a:cubicBezTo>
                    <a:pt x="9554" y="9968"/>
                    <a:pt x="9235" y="10279"/>
                    <a:pt x="8881" y="10279"/>
                  </a:cubicBezTo>
                  <a:cubicBezTo>
                    <a:pt x="8759" y="10279"/>
                    <a:pt x="8633" y="10242"/>
                    <a:pt x="8517" y="10159"/>
                  </a:cubicBezTo>
                  <a:cubicBezTo>
                    <a:pt x="8246" y="9965"/>
                    <a:pt x="8181" y="9577"/>
                    <a:pt x="8388" y="9306"/>
                  </a:cubicBezTo>
                  <a:lnTo>
                    <a:pt x="8375" y="9306"/>
                  </a:lnTo>
                  <a:cubicBezTo>
                    <a:pt x="8503" y="9127"/>
                    <a:pt x="8689" y="9045"/>
                    <a:pt x="8874" y="9045"/>
                  </a:cubicBezTo>
                  <a:close/>
                  <a:moveTo>
                    <a:pt x="13353" y="9039"/>
                  </a:moveTo>
                  <a:cubicBezTo>
                    <a:pt x="13839" y="9039"/>
                    <a:pt x="14157" y="9607"/>
                    <a:pt x="13855" y="10017"/>
                  </a:cubicBezTo>
                  <a:cubicBezTo>
                    <a:pt x="13736" y="10191"/>
                    <a:pt x="13544" y="10283"/>
                    <a:pt x="13350" y="10283"/>
                  </a:cubicBezTo>
                  <a:cubicBezTo>
                    <a:pt x="13229" y="10283"/>
                    <a:pt x="13107" y="10247"/>
                    <a:pt x="13002" y="10172"/>
                  </a:cubicBezTo>
                  <a:cubicBezTo>
                    <a:pt x="12550" y="9849"/>
                    <a:pt x="12705" y="9151"/>
                    <a:pt x="13247" y="9047"/>
                  </a:cubicBezTo>
                  <a:cubicBezTo>
                    <a:pt x="13283" y="9041"/>
                    <a:pt x="13319" y="9039"/>
                    <a:pt x="13353" y="9039"/>
                  </a:cubicBezTo>
                  <a:close/>
                  <a:moveTo>
                    <a:pt x="11118" y="9043"/>
                  </a:moveTo>
                  <a:cubicBezTo>
                    <a:pt x="11244" y="9043"/>
                    <a:pt x="11369" y="9082"/>
                    <a:pt x="11477" y="9164"/>
                  </a:cubicBezTo>
                  <a:cubicBezTo>
                    <a:pt x="11916" y="9474"/>
                    <a:pt x="11761" y="10185"/>
                    <a:pt x="11218" y="10275"/>
                  </a:cubicBezTo>
                  <a:cubicBezTo>
                    <a:pt x="11182" y="10281"/>
                    <a:pt x="11147" y="10284"/>
                    <a:pt x="11112" y="10284"/>
                  </a:cubicBezTo>
                  <a:cubicBezTo>
                    <a:pt x="10627" y="10284"/>
                    <a:pt x="10309" y="9716"/>
                    <a:pt x="10611" y="9306"/>
                  </a:cubicBezTo>
                  <a:cubicBezTo>
                    <a:pt x="10736" y="9134"/>
                    <a:pt x="10927" y="9043"/>
                    <a:pt x="11118" y="9043"/>
                  </a:cubicBezTo>
                  <a:close/>
                  <a:moveTo>
                    <a:pt x="11843" y="11158"/>
                  </a:moveTo>
                  <a:cubicBezTo>
                    <a:pt x="12327" y="11158"/>
                    <a:pt x="12644" y="11715"/>
                    <a:pt x="12343" y="12136"/>
                  </a:cubicBezTo>
                  <a:cubicBezTo>
                    <a:pt x="12225" y="12302"/>
                    <a:pt x="12034" y="12390"/>
                    <a:pt x="11842" y="12390"/>
                  </a:cubicBezTo>
                  <a:cubicBezTo>
                    <a:pt x="11719" y="12390"/>
                    <a:pt x="11596" y="12354"/>
                    <a:pt x="11490" y="12278"/>
                  </a:cubicBezTo>
                  <a:lnTo>
                    <a:pt x="11477" y="12278"/>
                  </a:lnTo>
                  <a:cubicBezTo>
                    <a:pt x="11037" y="11955"/>
                    <a:pt x="11193" y="11257"/>
                    <a:pt x="11735" y="11167"/>
                  </a:cubicBezTo>
                  <a:cubicBezTo>
                    <a:pt x="11772" y="11161"/>
                    <a:pt x="11808" y="11158"/>
                    <a:pt x="11843" y="11158"/>
                  </a:cubicBezTo>
                  <a:close/>
                  <a:moveTo>
                    <a:pt x="14089" y="11158"/>
                  </a:moveTo>
                  <a:cubicBezTo>
                    <a:pt x="14206" y="11158"/>
                    <a:pt x="14327" y="11193"/>
                    <a:pt x="14436" y="11270"/>
                  </a:cubicBezTo>
                  <a:cubicBezTo>
                    <a:pt x="14721" y="11477"/>
                    <a:pt x="14785" y="11852"/>
                    <a:pt x="14592" y="12136"/>
                  </a:cubicBezTo>
                  <a:lnTo>
                    <a:pt x="14579" y="12136"/>
                  </a:lnTo>
                  <a:cubicBezTo>
                    <a:pt x="14455" y="12311"/>
                    <a:pt x="14271" y="12391"/>
                    <a:pt x="14088" y="12391"/>
                  </a:cubicBezTo>
                  <a:cubicBezTo>
                    <a:pt x="13810" y="12391"/>
                    <a:pt x="13535" y="12205"/>
                    <a:pt x="13480" y="11878"/>
                  </a:cubicBezTo>
                  <a:cubicBezTo>
                    <a:pt x="13412" y="11471"/>
                    <a:pt x="13737" y="11158"/>
                    <a:pt x="14089" y="11158"/>
                  </a:cubicBezTo>
                  <a:close/>
                  <a:moveTo>
                    <a:pt x="9612" y="11158"/>
                  </a:moveTo>
                  <a:cubicBezTo>
                    <a:pt x="9735" y="11158"/>
                    <a:pt x="9859" y="11195"/>
                    <a:pt x="9965" y="11270"/>
                  </a:cubicBezTo>
                  <a:cubicBezTo>
                    <a:pt x="10417" y="11593"/>
                    <a:pt x="10262" y="12291"/>
                    <a:pt x="9706" y="12395"/>
                  </a:cubicBezTo>
                  <a:cubicBezTo>
                    <a:pt x="9670" y="12401"/>
                    <a:pt x="9635" y="12404"/>
                    <a:pt x="9601" y="12404"/>
                  </a:cubicBezTo>
                  <a:cubicBezTo>
                    <a:pt x="9117" y="12404"/>
                    <a:pt x="8810" y="11835"/>
                    <a:pt x="9112" y="11413"/>
                  </a:cubicBezTo>
                  <a:cubicBezTo>
                    <a:pt x="9230" y="11247"/>
                    <a:pt x="9420" y="11158"/>
                    <a:pt x="9612" y="11158"/>
                  </a:cubicBezTo>
                  <a:close/>
                  <a:moveTo>
                    <a:pt x="7369" y="11165"/>
                  </a:moveTo>
                  <a:cubicBezTo>
                    <a:pt x="7651" y="11165"/>
                    <a:pt x="7933" y="11356"/>
                    <a:pt x="7987" y="11684"/>
                  </a:cubicBezTo>
                  <a:cubicBezTo>
                    <a:pt x="8055" y="12091"/>
                    <a:pt x="7730" y="12404"/>
                    <a:pt x="7373" y="12404"/>
                  </a:cubicBezTo>
                  <a:cubicBezTo>
                    <a:pt x="7254" y="12404"/>
                    <a:pt x="7131" y="12369"/>
                    <a:pt x="7018" y="12291"/>
                  </a:cubicBezTo>
                  <a:cubicBezTo>
                    <a:pt x="6734" y="12085"/>
                    <a:pt x="6669" y="11697"/>
                    <a:pt x="6876" y="11425"/>
                  </a:cubicBezTo>
                  <a:cubicBezTo>
                    <a:pt x="6999" y="11247"/>
                    <a:pt x="7184" y="11165"/>
                    <a:pt x="7369" y="11165"/>
                  </a:cubicBezTo>
                  <a:close/>
                  <a:moveTo>
                    <a:pt x="10340" y="13265"/>
                  </a:moveTo>
                  <a:cubicBezTo>
                    <a:pt x="10814" y="13265"/>
                    <a:pt x="11132" y="13833"/>
                    <a:pt x="10831" y="14243"/>
                  </a:cubicBezTo>
                  <a:cubicBezTo>
                    <a:pt x="10710" y="14411"/>
                    <a:pt x="10521" y="14500"/>
                    <a:pt x="10326" y="14500"/>
                  </a:cubicBezTo>
                  <a:cubicBezTo>
                    <a:pt x="10207" y="14500"/>
                    <a:pt x="10086" y="14467"/>
                    <a:pt x="9978" y="14398"/>
                  </a:cubicBezTo>
                  <a:cubicBezTo>
                    <a:pt x="9525" y="14075"/>
                    <a:pt x="9693" y="13377"/>
                    <a:pt x="10236" y="13274"/>
                  </a:cubicBezTo>
                  <a:cubicBezTo>
                    <a:pt x="10271" y="13268"/>
                    <a:pt x="10306" y="13265"/>
                    <a:pt x="10340" y="13265"/>
                  </a:cubicBezTo>
                  <a:close/>
                  <a:moveTo>
                    <a:pt x="12566" y="13270"/>
                  </a:moveTo>
                  <a:cubicBezTo>
                    <a:pt x="12687" y="13270"/>
                    <a:pt x="12812" y="13307"/>
                    <a:pt x="12924" y="13390"/>
                  </a:cubicBezTo>
                  <a:cubicBezTo>
                    <a:pt x="13209" y="13584"/>
                    <a:pt x="13273" y="13971"/>
                    <a:pt x="13079" y="14243"/>
                  </a:cubicBezTo>
                  <a:lnTo>
                    <a:pt x="13066" y="14243"/>
                  </a:lnTo>
                  <a:cubicBezTo>
                    <a:pt x="12939" y="14422"/>
                    <a:pt x="12752" y="14504"/>
                    <a:pt x="12568" y="14504"/>
                  </a:cubicBezTo>
                  <a:cubicBezTo>
                    <a:pt x="12286" y="14504"/>
                    <a:pt x="12010" y="14313"/>
                    <a:pt x="11955" y="13984"/>
                  </a:cubicBezTo>
                  <a:cubicBezTo>
                    <a:pt x="11888" y="13581"/>
                    <a:pt x="12213" y="13270"/>
                    <a:pt x="12566" y="13270"/>
                  </a:cubicBezTo>
                  <a:close/>
                  <a:moveTo>
                    <a:pt x="8098" y="13282"/>
                  </a:moveTo>
                  <a:cubicBezTo>
                    <a:pt x="8224" y="13282"/>
                    <a:pt x="8353" y="13321"/>
                    <a:pt x="8466" y="13403"/>
                  </a:cubicBezTo>
                  <a:cubicBezTo>
                    <a:pt x="8905" y="13713"/>
                    <a:pt x="8750" y="14411"/>
                    <a:pt x="8207" y="14501"/>
                  </a:cubicBezTo>
                  <a:cubicBezTo>
                    <a:pt x="8170" y="14508"/>
                    <a:pt x="8134" y="14510"/>
                    <a:pt x="8099" y="14510"/>
                  </a:cubicBezTo>
                  <a:cubicBezTo>
                    <a:pt x="7615" y="14510"/>
                    <a:pt x="7298" y="13955"/>
                    <a:pt x="7600" y="13545"/>
                  </a:cubicBezTo>
                  <a:cubicBezTo>
                    <a:pt x="7717" y="13373"/>
                    <a:pt x="7905" y="13282"/>
                    <a:pt x="8098" y="13282"/>
                  </a:cubicBezTo>
                  <a:close/>
                  <a:moveTo>
                    <a:pt x="5862" y="13284"/>
                  </a:moveTo>
                  <a:cubicBezTo>
                    <a:pt x="6144" y="13284"/>
                    <a:pt x="6421" y="13475"/>
                    <a:pt x="6475" y="13803"/>
                  </a:cubicBezTo>
                  <a:cubicBezTo>
                    <a:pt x="6543" y="14207"/>
                    <a:pt x="6224" y="14518"/>
                    <a:pt x="5870" y="14518"/>
                  </a:cubicBezTo>
                  <a:cubicBezTo>
                    <a:pt x="5748" y="14518"/>
                    <a:pt x="5622" y="14481"/>
                    <a:pt x="5506" y="14398"/>
                  </a:cubicBezTo>
                  <a:cubicBezTo>
                    <a:pt x="5222" y="14204"/>
                    <a:pt x="5157" y="13816"/>
                    <a:pt x="5364" y="13532"/>
                  </a:cubicBezTo>
                  <a:lnTo>
                    <a:pt x="5364" y="13532"/>
                  </a:lnTo>
                  <a:lnTo>
                    <a:pt x="5364" y="13545"/>
                  </a:lnTo>
                  <a:cubicBezTo>
                    <a:pt x="5492" y="13366"/>
                    <a:pt x="5678" y="13284"/>
                    <a:pt x="5862" y="13284"/>
                  </a:cubicBezTo>
                  <a:close/>
                  <a:moveTo>
                    <a:pt x="8832" y="15384"/>
                  </a:moveTo>
                  <a:cubicBezTo>
                    <a:pt x="9314" y="15384"/>
                    <a:pt x="9621" y="15941"/>
                    <a:pt x="9331" y="16362"/>
                  </a:cubicBezTo>
                  <a:cubicBezTo>
                    <a:pt x="9213" y="16528"/>
                    <a:pt x="9023" y="16617"/>
                    <a:pt x="8831" y="16617"/>
                  </a:cubicBezTo>
                  <a:cubicBezTo>
                    <a:pt x="8708" y="16617"/>
                    <a:pt x="8584" y="16580"/>
                    <a:pt x="8478" y="16505"/>
                  </a:cubicBezTo>
                  <a:lnTo>
                    <a:pt x="8466" y="16505"/>
                  </a:lnTo>
                  <a:cubicBezTo>
                    <a:pt x="8026" y="16182"/>
                    <a:pt x="8181" y="15484"/>
                    <a:pt x="8724" y="15393"/>
                  </a:cubicBezTo>
                  <a:cubicBezTo>
                    <a:pt x="8761" y="15387"/>
                    <a:pt x="8797" y="15384"/>
                    <a:pt x="8832" y="15384"/>
                  </a:cubicBezTo>
                  <a:close/>
                  <a:moveTo>
                    <a:pt x="11062" y="15379"/>
                  </a:moveTo>
                  <a:cubicBezTo>
                    <a:pt x="11180" y="15379"/>
                    <a:pt x="11301" y="15415"/>
                    <a:pt x="11412" y="15497"/>
                  </a:cubicBezTo>
                  <a:cubicBezTo>
                    <a:pt x="11697" y="15690"/>
                    <a:pt x="11761" y="16078"/>
                    <a:pt x="11567" y="16362"/>
                  </a:cubicBezTo>
                  <a:cubicBezTo>
                    <a:pt x="11439" y="16537"/>
                    <a:pt x="11252" y="16618"/>
                    <a:pt x="11067" y="16618"/>
                  </a:cubicBezTo>
                  <a:cubicBezTo>
                    <a:pt x="10786" y="16618"/>
                    <a:pt x="10510" y="16431"/>
                    <a:pt x="10456" y="16104"/>
                  </a:cubicBezTo>
                  <a:cubicBezTo>
                    <a:pt x="10388" y="15698"/>
                    <a:pt x="10711" y="15379"/>
                    <a:pt x="11062" y="15379"/>
                  </a:cubicBezTo>
                  <a:close/>
                  <a:moveTo>
                    <a:pt x="6594" y="15392"/>
                  </a:moveTo>
                  <a:cubicBezTo>
                    <a:pt x="6718" y="15392"/>
                    <a:pt x="6843" y="15429"/>
                    <a:pt x="6953" y="15509"/>
                  </a:cubicBezTo>
                  <a:cubicBezTo>
                    <a:pt x="7393" y="15833"/>
                    <a:pt x="7238" y="16530"/>
                    <a:pt x="6695" y="16621"/>
                  </a:cubicBezTo>
                  <a:cubicBezTo>
                    <a:pt x="6658" y="16627"/>
                    <a:pt x="6622" y="16630"/>
                    <a:pt x="6587" y="16630"/>
                  </a:cubicBezTo>
                  <a:cubicBezTo>
                    <a:pt x="6105" y="16630"/>
                    <a:pt x="5798" y="16073"/>
                    <a:pt x="6088" y="15652"/>
                  </a:cubicBezTo>
                  <a:cubicBezTo>
                    <a:pt x="6206" y="15485"/>
                    <a:pt x="6398" y="15392"/>
                    <a:pt x="6594" y="15392"/>
                  </a:cubicBezTo>
                  <a:close/>
                  <a:moveTo>
                    <a:pt x="4361" y="15399"/>
                  </a:moveTo>
                  <a:cubicBezTo>
                    <a:pt x="4637" y="15399"/>
                    <a:pt x="4909" y="15585"/>
                    <a:pt x="4963" y="15910"/>
                  </a:cubicBezTo>
                  <a:cubicBezTo>
                    <a:pt x="5040" y="16316"/>
                    <a:pt x="4713" y="16635"/>
                    <a:pt x="4359" y="16635"/>
                  </a:cubicBezTo>
                  <a:cubicBezTo>
                    <a:pt x="4240" y="16635"/>
                    <a:pt x="4118" y="16599"/>
                    <a:pt x="4007" y="16518"/>
                  </a:cubicBezTo>
                  <a:cubicBezTo>
                    <a:pt x="3722" y="16324"/>
                    <a:pt x="3658" y="15936"/>
                    <a:pt x="3865" y="15665"/>
                  </a:cubicBezTo>
                  <a:cubicBezTo>
                    <a:pt x="3989" y="15483"/>
                    <a:pt x="4176" y="15399"/>
                    <a:pt x="4361" y="15399"/>
                  </a:cubicBezTo>
                  <a:close/>
                  <a:moveTo>
                    <a:pt x="7320" y="17504"/>
                  </a:moveTo>
                  <a:cubicBezTo>
                    <a:pt x="7804" y="17504"/>
                    <a:pt x="8121" y="18060"/>
                    <a:pt x="7819" y="18482"/>
                  </a:cubicBezTo>
                  <a:cubicBezTo>
                    <a:pt x="7701" y="18647"/>
                    <a:pt x="7511" y="18736"/>
                    <a:pt x="7319" y="18736"/>
                  </a:cubicBezTo>
                  <a:cubicBezTo>
                    <a:pt x="7196" y="18736"/>
                    <a:pt x="7072" y="18700"/>
                    <a:pt x="6966" y="18624"/>
                  </a:cubicBezTo>
                  <a:lnTo>
                    <a:pt x="6953" y="18624"/>
                  </a:lnTo>
                  <a:cubicBezTo>
                    <a:pt x="6514" y="18301"/>
                    <a:pt x="6669" y="17603"/>
                    <a:pt x="7212" y="17513"/>
                  </a:cubicBezTo>
                  <a:cubicBezTo>
                    <a:pt x="7249" y="17507"/>
                    <a:pt x="7285" y="17504"/>
                    <a:pt x="7320" y="17504"/>
                  </a:cubicBezTo>
                  <a:close/>
                  <a:moveTo>
                    <a:pt x="9555" y="17498"/>
                  </a:moveTo>
                  <a:cubicBezTo>
                    <a:pt x="9675" y="17498"/>
                    <a:pt x="9799" y="17535"/>
                    <a:pt x="9913" y="17616"/>
                  </a:cubicBezTo>
                  <a:cubicBezTo>
                    <a:pt x="10197" y="17810"/>
                    <a:pt x="10262" y="18198"/>
                    <a:pt x="10068" y="18482"/>
                  </a:cubicBezTo>
                  <a:lnTo>
                    <a:pt x="10055" y="18482"/>
                  </a:lnTo>
                  <a:cubicBezTo>
                    <a:pt x="9927" y="18656"/>
                    <a:pt x="9740" y="18737"/>
                    <a:pt x="9555" y="18737"/>
                  </a:cubicBezTo>
                  <a:cubicBezTo>
                    <a:pt x="9274" y="18737"/>
                    <a:pt x="8998" y="18551"/>
                    <a:pt x="8944" y="18223"/>
                  </a:cubicBezTo>
                  <a:cubicBezTo>
                    <a:pt x="8876" y="17818"/>
                    <a:pt x="9199" y="17498"/>
                    <a:pt x="9555" y="17498"/>
                  </a:cubicBezTo>
                  <a:close/>
                  <a:moveTo>
                    <a:pt x="2861" y="17517"/>
                  </a:moveTo>
                  <a:cubicBezTo>
                    <a:pt x="3343" y="17517"/>
                    <a:pt x="3650" y="18073"/>
                    <a:pt x="3361" y="18495"/>
                  </a:cubicBezTo>
                  <a:cubicBezTo>
                    <a:pt x="3236" y="18658"/>
                    <a:pt x="3047" y="18746"/>
                    <a:pt x="2857" y="18746"/>
                  </a:cubicBezTo>
                  <a:cubicBezTo>
                    <a:pt x="2730" y="18746"/>
                    <a:pt x="2603" y="18707"/>
                    <a:pt x="2495" y="18624"/>
                  </a:cubicBezTo>
                  <a:lnTo>
                    <a:pt x="2495" y="18637"/>
                  </a:lnTo>
                  <a:cubicBezTo>
                    <a:pt x="2042" y="18314"/>
                    <a:pt x="2210" y="17616"/>
                    <a:pt x="2753" y="17526"/>
                  </a:cubicBezTo>
                  <a:cubicBezTo>
                    <a:pt x="2790" y="17519"/>
                    <a:pt x="2826" y="17517"/>
                    <a:pt x="2861" y="17517"/>
                  </a:cubicBezTo>
                  <a:close/>
                  <a:moveTo>
                    <a:pt x="5084" y="17508"/>
                  </a:moveTo>
                  <a:cubicBezTo>
                    <a:pt x="5208" y="17508"/>
                    <a:pt x="5334" y="17547"/>
                    <a:pt x="5441" y="17629"/>
                  </a:cubicBezTo>
                  <a:cubicBezTo>
                    <a:pt x="5894" y="17952"/>
                    <a:pt x="5726" y="18650"/>
                    <a:pt x="5183" y="18740"/>
                  </a:cubicBezTo>
                  <a:cubicBezTo>
                    <a:pt x="5146" y="18747"/>
                    <a:pt x="5110" y="18750"/>
                    <a:pt x="5075" y="18750"/>
                  </a:cubicBezTo>
                  <a:cubicBezTo>
                    <a:pt x="4593" y="18750"/>
                    <a:pt x="4287" y="18193"/>
                    <a:pt x="4588" y="17771"/>
                  </a:cubicBezTo>
                  <a:cubicBezTo>
                    <a:pt x="4705" y="17599"/>
                    <a:pt x="4893" y="17508"/>
                    <a:pt x="5084" y="17508"/>
                  </a:cubicBezTo>
                  <a:close/>
                  <a:moveTo>
                    <a:pt x="8037" y="19616"/>
                  </a:moveTo>
                  <a:cubicBezTo>
                    <a:pt x="8159" y="19616"/>
                    <a:pt x="8285" y="19653"/>
                    <a:pt x="8401" y="19736"/>
                  </a:cubicBezTo>
                  <a:cubicBezTo>
                    <a:pt x="8685" y="19929"/>
                    <a:pt x="8750" y="20317"/>
                    <a:pt x="8556" y="20589"/>
                  </a:cubicBezTo>
                  <a:lnTo>
                    <a:pt x="8543" y="20589"/>
                  </a:lnTo>
                  <a:cubicBezTo>
                    <a:pt x="8420" y="20768"/>
                    <a:pt x="8235" y="20849"/>
                    <a:pt x="8050" y="20849"/>
                  </a:cubicBezTo>
                  <a:cubicBezTo>
                    <a:pt x="7768" y="20849"/>
                    <a:pt x="7486" y="20658"/>
                    <a:pt x="7432" y="20330"/>
                  </a:cubicBezTo>
                  <a:cubicBezTo>
                    <a:pt x="7364" y="19927"/>
                    <a:pt x="7683" y="19616"/>
                    <a:pt x="8037" y="19616"/>
                  </a:cubicBezTo>
                  <a:close/>
                  <a:moveTo>
                    <a:pt x="3585" y="19623"/>
                  </a:moveTo>
                  <a:cubicBezTo>
                    <a:pt x="4069" y="19623"/>
                    <a:pt x="4386" y="20180"/>
                    <a:pt x="4084" y="20602"/>
                  </a:cubicBezTo>
                  <a:cubicBezTo>
                    <a:pt x="3958" y="20767"/>
                    <a:pt x="3770" y="20856"/>
                    <a:pt x="3577" y="20856"/>
                  </a:cubicBezTo>
                  <a:cubicBezTo>
                    <a:pt x="3454" y="20856"/>
                    <a:pt x="3329" y="20819"/>
                    <a:pt x="3218" y="20744"/>
                  </a:cubicBezTo>
                  <a:cubicBezTo>
                    <a:pt x="2779" y="20434"/>
                    <a:pt x="2934" y="19723"/>
                    <a:pt x="3477" y="19632"/>
                  </a:cubicBezTo>
                  <a:cubicBezTo>
                    <a:pt x="3514" y="19626"/>
                    <a:pt x="3550" y="19623"/>
                    <a:pt x="3585" y="19623"/>
                  </a:cubicBezTo>
                  <a:close/>
                  <a:moveTo>
                    <a:pt x="5820" y="19623"/>
                  </a:moveTo>
                  <a:cubicBezTo>
                    <a:pt x="6303" y="19623"/>
                    <a:pt x="6608" y="20180"/>
                    <a:pt x="6307" y="20602"/>
                  </a:cubicBezTo>
                  <a:cubicBezTo>
                    <a:pt x="6189" y="20767"/>
                    <a:pt x="6004" y="20856"/>
                    <a:pt x="5812" y="20856"/>
                  </a:cubicBezTo>
                  <a:cubicBezTo>
                    <a:pt x="5690" y="20856"/>
                    <a:pt x="5565" y="20819"/>
                    <a:pt x="5454" y="20744"/>
                  </a:cubicBezTo>
                  <a:cubicBezTo>
                    <a:pt x="5002" y="20421"/>
                    <a:pt x="5170" y="19723"/>
                    <a:pt x="5713" y="19632"/>
                  </a:cubicBezTo>
                  <a:cubicBezTo>
                    <a:pt x="5749" y="19626"/>
                    <a:pt x="5785" y="19623"/>
                    <a:pt x="5820" y="19623"/>
                  </a:cubicBezTo>
                  <a:close/>
                  <a:moveTo>
                    <a:pt x="1344" y="19623"/>
                  </a:moveTo>
                  <a:cubicBezTo>
                    <a:pt x="1462" y="19623"/>
                    <a:pt x="1584" y="19658"/>
                    <a:pt x="1693" y="19736"/>
                  </a:cubicBezTo>
                  <a:cubicBezTo>
                    <a:pt x="1978" y="19929"/>
                    <a:pt x="2042" y="20317"/>
                    <a:pt x="1848" y="20602"/>
                  </a:cubicBezTo>
                  <a:cubicBezTo>
                    <a:pt x="1720" y="20776"/>
                    <a:pt x="1533" y="20857"/>
                    <a:pt x="1347" y="20857"/>
                  </a:cubicBezTo>
                  <a:cubicBezTo>
                    <a:pt x="1065" y="20857"/>
                    <a:pt x="786" y="20670"/>
                    <a:pt x="724" y="20343"/>
                  </a:cubicBezTo>
                  <a:cubicBezTo>
                    <a:pt x="656" y="19936"/>
                    <a:pt x="988" y="19623"/>
                    <a:pt x="1344" y="19623"/>
                  </a:cubicBezTo>
                  <a:close/>
                  <a:moveTo>
                    <a:pt x="6532" y="21735"/>
                  </a:moveTo>
                  <a:cubicBezTo>
                    <a:pt x="6652" y="21735"/>
                    <a:pt x="6776" y="21772"/>
                    <a:pt x="6889" y="21855"/>
                  </a:cubicBezTo>
                  <a:cubicBezTo>
                    <a:pt x="7173" y="22049"/>
                    <a:pt x="7238" y="22437"/>
                    <a:pt x="7044" y="22708"/>
                  </a:cubicBezTo>
                  <a:cubicBezTo>
                    <a:pt x="6916" y="22887"/>
                    <a:pt x="6730" y="22969"/>
                    <a:pt x="6545" y="22969"/>
                  </a:cubicBezTo>
                  <a:cubicBezTo>
                    <a:pt x="6264" y="22969"/>
                    <a:pt x="5987" y="22778"/>
                    <a:pt x="5932" y="22450"/>
                  </a:cubicBezTo>
                  <a:cubicBezTo>
                    <a:pt x="5865" y="22046"/>
                    <a:pt x="6184" y="21735"/>
                    <a:pt x="6532" y="21735"/>
                  </a:cubicBezTo>
                  <a:close/>
                  <a:moveTo>
                    <a:pt x="4308" y="21743"/>
                  </a:moveTo>
                  <a:cubicBezTo>
                    <a:pt x="4793" y="21743"/>
                    <a:pt x="5109" y="22299"/>
                    <a:pt x="4808" y="22721"/>
                  </a:cubicBezTo>
                  <a:cubicBezTo>
                    <a:pt x="4690" y="22887"/>
                    <a:pt x="4500" y="22975"/>
                    <a:pt x="4307" y="22975"/>
                  </a:cubicBezTo>
                  <a:cubicBezTo>
                    <a:pt x="4185" y="22975"/>
                    <a:pt x="4061" y="22939"/>
                    <a:pt x="3955" y="22863"/>
                  </a:cubicBezTo>
                  <a:cubicBezTo>
                    <a:pt x="3503" y="22540"/>
                    <a:pt x="3658" y="21842"/>
                    <a:pt x="4201" y="21752"/>
                  </a:cubicBezTo>
                  <a:cubicBezTo>
                    <a:pt x="4237" y="21746"/>
                    <a:pt x="4273" y="21743"/>
                    <a:pt x="4308" y="21743"/>
                  </a:cubicBezTo>
                  <a:close/>
                  <a:moveTo>
                    <a:pt x="13842" y="1"/>
                  </a:moveTo>
                  <a:lnTo>
                    <a:pt x="13222" y="879"/>
                  </a:lnTo>
                  <a:cubicBezTo>
                    <a:pt x="13479" y="1300"/>
                    <a:pt x="13166" y="1815"/>
                    <a:pt x="12702" y="1815"/>
                  </a:cubicBezTo>
                  <a:cubicBezTo>
                    <a:pt x="12653" y="1815"/>
                    <a:pt x="12602" y="1810"/>
                    <a:pt x="12550" y="1797"/>
                  </a:cubicBezTo>
                  <a:lnTo>
                    <a:pt x="11709" y="2986"/>
                  </a:lnTo>
                  <a:cubicBezTo>
                    <a:pt x="11969" y="3410"/>
                    <a:pt x="11647" y="3932"/>
                    <a:pt x="11187" y="3932"/>
                  </a:cubicBezTo>
                  <a:cubicBezTo>
                    <a:pt x="11143" y="3932"/>
                    <a:pt x="11097" y="3927"/>
                    <a:pt x="11050" y="3917"/>
                  </a:cubicBezTo>
                  <a:lnTo>
                    <a:pt x="10197" y="5106"/>
                  </a:lnTo>
                  <a:cubicBezTo>
                    <a:pt x="10457" y="5530"/>
                    <a:pt x="10135" y="6051"/>
                    <a:pt x="9675" y="6051"/>
                  </a:cubicBezTo>
                  <a:cubicBezTo>
                    <a:pt x="9630" y="6051"/>
                    <a:pt x="9585" y="6046"/>
                    <a:pt x="9538" y="6036"/>
                  </a:cubicBezTo>
                  <a:lnTo>
                    <a:pt x="8685" y="7225"/>
                  </a:lnTo>
                  <a:cubicBezTo>
                    <a:pt x="8956" y="7650"/>
                    <a:pt x="8636" y="8171"/>
                    <a:pt x="8166" y="8171"/>
                  </a:cubicBezTo>
                  <a:cubicBezTo>
                    <a:pt x="8120" y="8171"/>
                    <a:pt x="8074" y="8166"/>
                    <a:pt x="8026" y="8156"/>
                  </a:cubicBezTo>
                  <a:lnTo>
                    <a:pt x="7186" y="9345"/>
                  </a:lnTo>
                  <a:cubicBezTo>
                    <a:pt x="7445" y="9768"/>
                    <a:pt x="7125" y="10278"/>
                    <a:pt x="6666" y="10278"/>
                  </a:cubicBezTo>
                  <a:cubicBezTo>
                    <a:pt x="6621" y="10278"/>
                    <a:pt x="6574" y="10273"/>
                    <a:pt x="6527" y="10262"/>
                  </a:cubicBezTo>
                  <a:lnTo>
                    <a:pt x="5674" y="11451"/>
                  </a:lnTo>
                  <a:cubicBezTo>
                    <a:pt x="5933" y="11876"/>
                    <a:pt x="5612" y="12397"/>
                    <a:pt x="5151" y="12397"/>
                  </a:cubicBezTo>
                  <a:cubicBezTo>
                    <a:pt x="5107" y="12397"/>
                    <a:pt x="5061" y="12392"/>
                    <a:pt x="5015" y="12382"/>
                  </a:cubicBezTo>
                  <a:lnTo>
                    <a:pt x="4162" y="13571"/>
                  </a:lnTo>
                  <a:cubicBezTo>
                    <a:pt x="4421" y="13995"/>
                    <a:pt x="4111" y="14516"/>
                    <a:pt x="3642" y="14516"/>
                  </a:cubicBezTo>
                  <a:cubicBezTo>
                    <a:pt x="3597" y="14516"/>
                    <a:pt x="3550" y="14512"/>
                    <a:pt x="3503" y="14501"/>
                  </a:cubicBezTo>
                  <a:lnTo>
                    <a:pt x="2663" y="15690"/>
                  </a:lnTo>
                  <a:cubicBezTo>
                    <a:pt x="2922" y="16115"/>
                    <a:pt x="2601" y="16636"/>
                    <a:pt x="2140" y="16636"/>
                  </a:cubicBezTo>
                  <a:cubicBezTo>
                    <a:pt x="2096" y="16636"/>
                    <a:pt x="2050" y="16631"/>
                    <a:pt x="2004" y="16621"/>
                  </a:cubicBezTo>
                  <a:lnTo>
                    <a:pt x="1151" y="17810"/>
                  </a:lnTo>
                  <a:cubicBezTo>
                    <a:pt x="1409" y="18234"/>
                    <a:pt x="1090" y="18743"/>
                    <a:pt x="631" y="18743"/>
                  </a:cubicBezTo>
                  <a:cubicBezTo>
                    <a:pt x="585" y="18743"/>
                    <a:pt x="539" y="18738"/>
                    <a:pt x="491" y="18728"/>
                  </a:cubicBezTo>
                  <a:lnTo>
                    <a:pt x="0" y="19425"/>
                  </a:lnTo>
                  <a:cubicBezTo>
                    <a:pt x="0" y="19425"/>
                    <a:pt x="181" y="20136"/>
                    <a:pt x="1228" y="21015"/>
                  </a:cubicBezTo>
                  <a:cubicBezTo>
                    <a:pt x="1512" y="21235"/>
                    <a:pt x="1784" y="21480"/>
                    <a:pt x="2042" y="21739"/>
                  </a:cubicBezTo>
                  <a:cubicBezTo>
                    <a:pt x="2060" y="21737"/>
                    <a:pt x="2078" y="21736"/>
                    <a:pt x="2096" y="21736"/>
                  </a:cubicBezTo>
                  <a:cubicBezTo>
                    <a:pt x="2220" y="21736"/>
                    <a:pt x="2341" y="21776"/>
                    <a:pt x="2443" y="21855"/>
                  </a:cubicBezTo>
                  <a:cubicBezTo>
                    <a:pt x="2650" y="21997"/>
                    <a:pt x="2740" y="22269"/>
                    <a:pt x="2676" y="22527"/>
                  </a:cubicBezTo>
                  <a:cubicBezTo>
                    <a:pt x="2844" y="22786"/>
                    <a:pt x="3050" y="23031"/>
                    <a:pt x="3309" y="23225"/>
                  </a:cubicBezTo>
                  <a:cubicBezTo>
                    <a:pt x="3722" y="23548"/>
                    <a:pt x="4097" y="23910"/>
                    <a:pt x="4446" y="24311"/>
                  </a:cubicBezTo>
                  <a:cubicBezTo>
                    <a:pt x="4459" y="24246"/>
                    <a:pt x="4498" y="24169"/>
                    <a:pt x="4537" y="24117"/>
                  </a:cubicBezTo>
                  <a:cubicBezTo>
                    <a:pt x="4659" y="23939"/>
                    <a:pt x="4849" y="23851"/>
                    <a:pt x="5040" y="23851"/>
                  </a:cubicBezTo>
                  <a:cubicBezTo>
                    <a:pt x="5250" y="23851"/>
                    <a:pt x="5461" y="23958"/>
                    <a:pt x="5583" y="24169"/>
                  </a:cubicBezTo>
                  <a:cubicBezTo>
                    <a:pt x="5803" y="24569"/>
                    <a:pt x="5532" y="25060"/>
                    <a:pt x="5067" y="25086"/>
                  </a:cubicBezTo>
                  <a:cubicBezTo>
                    <a:pt x="5222" y="25254"/>
                    <a:pt x="5377" y="25422"/>
                    <a:pt x="5545" y="25590"/>
                  </a:cubicBezTo>
                  <a:lnTo>
                    <a:pt x="22307" y="2068"/>
                  </a:lnTo>
                  <a:cubicBezTo>
                    <a:pt x="22307" y="2068"/>
                    <a:pt x="22100" y="1939"/>
                    <a:pt x="21790" y="1784"/>
                  </a:cubicBezTo>
                  <a:cubicBezTo>
                    <a:pt x="21736" y="1800"/>
                    <a:pt x="21681" y="1807"/>
                    <a:pt x="21626" y="1807"/>
                  </a:cubicBezTo>
                  <a:cubicBezTo>
                    <a:pt x="21497" y="1807"/>
                    <a:pt x="21369" y="1766"/>
                    <a:pt x="21260" y="1694"/>
                  </a:cubicBezTo>
                  <a:cubicBezTo>
                    <a:pt x="21196" y="1642"/>
                    <a:pt x="21131" y="1577"/>
                    <a:pt x="21092" y="1500"/>
                  </a:cubicBezTo>
                  <a:cubicBezTo>
                    <a:pt x="20824" y="1403"/>
                    <a:pt x="20555" y="1351"/>
                    <a:pt x="20279" y="1351"/>
                  </a:cubicBezTo>
                  <a:cubicBezTo>
                    <a:pt x="20223" y="1351"/>
                    <a:pt x="20167" y="1353"/>
                    <a:pt x="20110" y="1358"/>
                  </a:cubicBezTo>
                  <a:lnTo>
                    <a:pt x="19981" y="1371"/>
                  </a:lnTo>
                  <a:cubicBezTo>
                    <a:pt x="19955" y="1435"/>
                    <a:pt x="19929" y="1500"/>
                    <a:pt x="19890" y="1552"/>
                  </a:cubicBezTo>
                  <a:cubicBezTo>
                    <a:pt x="19767" y="1729"/>
                    <a:pt x="19579" y="1812"/>
                    <a:pt x="19392" y="1812"/>
                  </a:cubicBezTo>
                  <a:cubicBezTo>
                    <a:pt x="19128" y="1812"/>
                    <a:pt x="18867" y="1647"/>
                    <a:pt x="18792" y="1345"/>
                  </a:cubicBezTo>
                  <a:cubicBezTo>
                    <a:pt x="18443" y="1306"/>
                    <a:pt x="18094" y="1228"/>
                    <a:pt x="17758" y="1112"/>
                  </a:cubicBezTo>
                  <a:lnTo>
                    <a:pt x="17758" y="1112"/>
                  </a:lnTo>
                  <a:cubicBezTo>
                    <a:pt x="17820" y="1498"/>
                    <a:pt x="17504" y="1816"/>
                    <a:pt x="17149" y="1816"/>
                  </a:cubicBezTo>
                  <a:cubicBezTo>
                    <a:pt x="17064" y="1816"/>
                    <a:pt x="16977" y="1798"/>
                    <a:pt x="16892" y="1758"/>
                  </a:cubicBezTo>
                  <a:cubicBezTo>
                    <a:pt x="16440" y="1539"/>
                    <a:pt x="16414" y="918"/>
                    <a:pt x="16840" y="673"/>
                  </a:cubicBezTo>
                  <a:cubicBezTo>
                    <a:pt x="16285" y="453"/>
                    <a:pt x="15716" y="311"/>
                    <a:pt x="15134" y="246"/>
                  </a:cubicBezTo>
                  <a:cubicBezTo>
                    <a:pt x="14695" y="182"/>
                    <a:pt x="14268" y="104"/>
                    <a:pt x="1384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980" name="Google Shape;3980;p39"/>
          <p:cNvGrpSpPr/>
          <p:nvPr/>
        </p:nvGrpSpPr>
        <p:grpSpPr>
          <a:xfrm rot="5688758">
            <a:off x="3761199" y="63119"/>
            <a:ext cx="822203" cy="881571"/>
            <a:chOff x="4416775" y="3222575"/>
            <a:chExt cx="557700" cy="639775"/>
          </a:xfrm>
        </p:grpSpPr>
        <p:sp>
          <p:nvSpPr>
            <p:cNvPr id="3981" name="Google Shape;3981;p39"/>
            <p:cNvSpPr/>
            <p:nvPr/>
          </p:nvSpPr>
          <p:spPr>
            <a:xfrm>
              <a:off x="4429050" y="3667800"/>
              <a:ext cx="19400" cy="23325"/>
            </a:xfrm>
            <a:custGeom>
              <a:avLst/>
              <a:gdLst/>
              <a:ahLst/>
              <a:cxnLst/>
              <a:rect l="l" t="t" r="r" b="b"/>
              <a:pathLst>
                <a:path w="776" h="933" extrusionOk="0">
                  <a:moveTo>
                    <a:pt x="660" y="1"/>
                  </a:moveTo>
                  <a:lnTo>
                    <a:pt x="0" y="919"/>
                  </a:lnTo>
                  <a:cubicBezTo>
                    <a:pt x="43" y="928"/>
                    <a:pt x="87" y="933"/>
                    <a:pt x="131" y="933"/>
                  </a:cubicBezTo>
                  <a:cubicBezTo>
                    <a:pt x="325" y="933"/>
                    <a:pt x="518" y="842"/>
                    <a:pt x="634" y="673"/>
                  </a:cubicBezTo>
                  <a:cubicBezTo>
                    <a:pt x="776" y="479"/>
                    <a:pt x="776" y="208"/>
                    <a:pt x="66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82" name="Google Shape;3982;p39"/>
            <p:cNvSpPr/>
            <p:nvPr/>
          </p:nvSpPr>
          <p:spPr>
            <a:xfrm>
              <a:off x="4466525" y="3614825"/>
              <a:ext cx="19725" cy="23625"/>
            </a:xfrm>
            <a:custGeom>
              <a:avLst/>
              <a:gdLst/>
              <a:ahLst/>
              <a:cxnLst/>
              <a:rect l="l" t="t" r="r" b="b"/>
              <a:pathLst>
                <a:path w="789" h="945" extrusionOk="0">
                  <a:moveTo>
                    <a:pt x="660" y="0"/>
                  </a:moveTo>
                  <a:lnTo>
                    <a:pt x="1" y="931"/>
                  </a:lnTo>
                  <a:cubicBezTo>
                    <a:pt x="43" y="940"/>
                    <a:pt x="86" y="944"/>
                    <a:pt x="127" y="944"/>
                  </a:cubicBezTo>
                  <a:cubicBezTo>
                    <a:pt x="328" y="944"/>
                    <a:pt x="516" y="846"/>
                    <a:pt x="634" y="685"/>
                  </a:cubicBezTo>
                  <a:cubicBezTo>
                    <a:pt x="776" y="479"/>
                    <a:pt x="789" y="207"/>
                    <a:pt x="66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83" name="Google Shape;3983;p39"/>
            <p:cNvSpPr/>
            <p:nvPr/>
          </p:nvSpPr>
          <p:spPr>
            <a:xfrm>
              <a:off x="4504325" y="3561825"/>
              <a:ext cx="19750" cy="23650"/>
            </a:xfrm>
            <a:custGeom>
              <a:avLst/>
              <a:gdLst/>
              <a:ahLst/>
              <a:cxnLst/>
              <a:rect l="l" t="t" r="r" b="b"/>
              <a:pathLst>
                <a:path w="790" h="946" extrusionOk="0">
                  <a:moveTo>
                    <a:pt x="660" y="1"/>
                  </a:moveTo>
                  <a:lnTo>
                    <a:pt x="1" y="931"/>
                  </a:lnTo>
                  <a:cubicBezTo>
                    <a:pt x="46" y="941"/>
                    <a:pt x="92" y="946"/>
                    <a:pt x="136" y="946"/>
                  </a:cubicBezTo>
                  <a:cubicBezTo>
                    <a:pt x="334" y="946"/>
                    <a:pt x="518" y="854"/>
                    <a:pt x="634" y="686"/>
                  </a:cubicBezTo>
                  <a:cubicBezTo>
                    <a:pt x="776" y="479"/>
                    <a:pt x="789" y="221"/>
                    <a:pt x="66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84" name="Google Shape;3984;p39"/>
            <p:cNvSpPr/>
            <p:nvPr/>
          </p:nvSpPr>
          <p:spPr>
            <a:xfrm>
              <a:off x="4542125" y="3509175"/>
              <a:ext cx="19750" cy="23325"/>
            </a:xfrm>
            <a:custGeom>
              <a:avLst/>
              <a:gdLst/>
              <a:ahLst/>
              <a:cxnLst/>
              <a:rect l="l" t="t" r="r" b="b"/>
              <a:pathLst>
                <a:path w="790" h="933" extrusionOk="0">
                  <a:moveTo>
                    <a:pt x="660" y="0"/>
                  </a:moveTo>
                  <a:lnTo>
                    <a:pt x="1" y="918"/>
                  </a:lnTo>
                  <a:cubicBezTo>
                    <a:pt x="44" y="927"/>
                    <a:pt x="88" y="932"/>
                    <a:pt x="132" y="932"/>
                  </a:cubicBezTo>
                  <a:cubicBezTo>
                    <a:pt x="325" y="932"/>
                    <a:pt x="518" y="841"/>
                    <a:pt x="634" y="672"/>
                  </a:cubicBezTo>
                  <a:cubicBezTo>
                    <a:pt x="776" y="478"/>
                    <a:pt x="789" y="207"/>
                    <a:pt x="66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85" name="Google Shape;3985;p39"/>
            <p:cNvSpPr/>
            <p:nvPr/>
          </p:nvSpPr>
          <p:spPr>
            <a:xfrm>
              <a:off x="4579625" y="3456175"/>
              <a:ext cx="19725" cy="23325"/>
            </a:xfrm>
            <a:custGeom>
              <a:avLst/>
              <a:gdLst/>
              <a:ahLst/>
              <a:cxnLst/>
              <a:rect l="l" t="t" r="r" b="b"/>
              <a:pathLst>
                <a:path w="789" h="933" extrusionOk="0">
                  <a:moveTo>
                    <a:pt x="659" y="1"/>
                  </a:moveTo>
                  <a:lnTo>
                    <a:pt x="0" y="918"/>
                  </a:lnTo>
                  <a:cubicBezTo>
                    <a:pt x="46" y="928"/>
                    <a:pt x="92" y="933"/>
                    <a:pt x="137" y="933"/>
                  </a:cubicBezTo>
                  <a:cubicBezTo>
                    <a:pt x="334" y="933"/>
                    <a:pt x="518" y="843"/>
                    <a:pt x="633" y="686"/>
                  </a:cubicBezTo>
                  <a:cubicBezTo>
                    <a:pt x="775" y="479"/>
                    <a:pt x="788" y="207"/>
                    <a:pt x="65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86" name="Google Shape;3986;p39"/>
            <p:cNvSpPr/>
            <p:nvPr/>
          </p:nvSpPr>
          <p:spPr>
            <a:xfrm>
              <a:off x="4617425" y="3403200"/>
              <a:ext cx="19725" cy="23325"/>
            </a:xfrm>
            <a:custGeom>
              <a:avLst/>
              <a:gdLst/>
              <a:ahLst/>
              <a:cxnLst/>
              <a:rect l="l" t="t" r="r" b="b"/>
              <a:pathLst>
                <a:path w="789" h="933" extrusionOk="0">
                  <a:moveTo>
                    <a:pt x="659" y="0"/>
                  </a:moveTo>
                  <a:lnTo>
                    <a:pt x="0" y="918"/>
                  </a:lnTo>
                  <a:cubicBezTo>
                    <a:pt x="46" y="927"/>
                    <a:pt x="92" y="932"/>
                    <a:pt x="137" y="932"/>
                  </a:cubicBezTo>
                  <a:cubicBezTo>
                    <a:pt x="334" y="932"/>
                    <a:pt x="518" y="843"/>
                    <a:pt x="633" y="685"/>
                  </a:cubicBezTo>
                  <a:cubicBezTo>
                    <a:pt x="776" y="478"/>
                    <a:pt x="788" y="207"/>
                    <a:pt x="65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87" name="Google Shape;3987;p39"/>
            <p:cNvSpPr/>
            <p:nvPr/>
          </p:nvSpPr>
          <p:spPr>
            <a:xfrm>
              <a:off x="4655225" y="3350200"/>
              <a:ext cx="19725" cy="23650"/>
            </a:xfrm>
            <a:custGeom>
              <a:avLst/>
              <a:gdLst/>
              <a:ahLst/>
              <a:cxnLst/>
              <a:rect l="l" t="t" r="r" b="b"/>
              <a:pathLst>
                <a:path w="789" h="946" extrusionOk="0">
                  <a:moveTo>
                    <a:pt x="659" y="1"/>
                  </a:moveTo>
                  <a:lnTo>
                    <a:pt x="0" y="931"/>
                  </a:lnTo>
                  <a:cubicBezTo>
                    <a:pt x="43" y="941"/>
                    <a:pt x="87" y="945"/>
                    <a:pt x="131" y="945"/>
                  </a:cubicBezTo>
                  <a:cubicBezTo>
                    <a:pt x="324" y="945"/>
                    <a:pt x="518" y="854"/>
                    <a:pt x="634" y="686"/>
                  </a:cubicBezTo>
                  <a:cubicBezTo>
                    <a:pt x="776" y="479"/>
                    <a:pt x="789" y="220"/>
                    <a:pt x="65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88" name="Google Shape;3988;p39"/>
            <p:cNvSpPr/>
            <p:nvPr/>
          </p:nvSpPr>
          <p:spPr>
            <a:xfrm>
              <a:off x="4692700" y="3297550"/>
              <a:ext cx="19725" cy="23300"/>
            </a:xfrm>
            <a:custGeom>
              <a:avLst/>
              <a:gdLst/>
              <a:ahLst/>
              <a:cxnLst/>
              <a:rect l="l" t="t" r="r" b="b"/>
              <a:pathLst>
                <a:path w="789" h="932" extrusionOk="0">
                  <a:moveTo>
                    <a:pt x="660" y="0"/>
                  </a:moveTo>
                  <a:lnTo>
                    <a:pt x="0" y="918"/>
                  </a:lnTo>
                  <a:cubicBezTo>
                    <a:pt x="46" y="927"/>
                    <a:pt x="91" y="932"/>
                    <a:pt x="136" y="932"/>
                  </a:cubicBezTo>
                  <a:cubicBezTo>
                    <a:pt x="334" y="932"/>
                    <a:pt x="520" y="841"/>
                    <a:pt x="647" y="672"/>
                  </a:cubicBezTo>
                  <a:cubicBezTo>
                    <a:pt x="789" y="478"/>
                    <a:pt x="789" y="207"/>
                    <a:pt x="66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89" name="Google Shape;3989;p39"/>
            <p:cNvSpPr/>
            <p:nvPr/>
          </p:nvSpPr>
          <p:spPr>
            <a:xfrm>
              <a:off x="4730500" y="3244550"/>
              <a:ext cx="19725" cy="23625"/>
            </a:xfrm>
            <a:custGeom>
              <a:avLst/>
              <a:gdLst/>
              <a:ahLst/>
              <a:cxnLst/>
              <a:rect l="l" t="t" r="r" b="b"/>
              <a:pathLst>
                <a:path w="789" h="945" extrusionOk="0">
                  <a:moveTo>
                    <a:pt x="660" y="0"/>
                  </a:moveTo>
                  <a:lnTo>
                    <a:pt x="1" y="931"/>
                  </a:lnTo>
                  <a:cubicBezTo>
                    <a:pt x="43" y="940"/>
                    <a:pt x="85" y="944"/>
                    <a:pt x="127" y="944"/>
                  </a:cubicBezTo>
                  <a:cubicBezTo>
                    <a:pt x="328" y="944"/>
                    <a:pt x="516" y="846"/>
                    <a:pt x="634" y="685"/>
                  </a:cubicBezTo>
                  <a:cubicBezTo>
                    <a:pt x="776" y="479"/>
                    <a:pt x="789" y="207"/>
                    <a:pt x="66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90" name="Google Shape;3990;p39"/>
            <p:cNvSpPr/>
            <p:nvPr/>
          </p:nvSpPr>
          <p:spPr>
            <a:xfrm>
              <a:off x="4433500" y="3713150"/>
              <a:ext cx="34350" cy="31000"/>
            </a:xfrm>
            <a:custGeom>
              <a:avLst/>
              <a:gdLst/>
              <a:ahLst/>
              <a:cxnLst/>
              <a:rect l="l" t="t" r="r" b="b"/>
              <a:pathLst>
                <a:path w="1374" h="1240" extrusionOk="0">
                  <a:moveTo>
                    <a:pt x="682" y="0"/>
                  </a:moveTo>
                  <a:cubicBezTo>
                    <a:pt x="325" y="0"/>
                    <a:pt x="0" y="313"/>
                    <a:pt x="68" y="720"/>
                  </a:cubicBezTo>
                  <a:cubicBezTo>
                    <a:pt x="123" y="1048"/>
                    <a:pt x="399" y="1239"/>
                    <a:pt x="681" y="1239"/>
                  </a:cubicBezTo>
                  <a:cubicBezTo>
                    <a:pt x="865" y="1239"/>
                    <a:pt x="1052" y="1157"/>
                    <a:pt x="1179" y="979"/>
                  </a:cubicBezTo>
                  <a:cubicBezTo>
                    <a:pt x="1373" y="694"/>
                    <a:pt x="1309" y="319"/>
                    <a:pt x="1037" y="113"/>
                  </a:cubicBezTo>
                  <a:cubicBezTo>
                    <a:pt x="924" y="35"/>
                    <a:pt x="801" y="0"/>
                    <a:pt x="68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91" name="Google Shape;3991;p39"/>
            <p:cNvSpPr/>
            <p:nvPr/>
          </p:nvSpPr>
          <p:spPr>
            <a:xfrm>
              <a:off x="4467825" y="3660150"/>
              <a:ext cx="40525" cy="31075"/>
            </a:xfrm>
            <a:custGeom>
              <a:avLst/>
              <a:gdLst/>
              <a:ahLst/>
              <a:cxnLst/>
              <a:rect l="l" t="t" r="r" b="b"/>
              <a:pathLst>
                <a:path w="1621" h="1243" extrusionOk="0">
                  <a:moveTo>
                    <a:pt x="817" y="1"/>
                  </a:moveTo>
                  <a:cubicBezTo>
                    <a:pt x="783" y="1"/>
                    <a:pt x="747" y="4"/>
                    <a:pt x="711" y="10"/>
                  </a:cubicBezTo>
                  <a:cubicBezTo>
                    <a:pt x="168" y="100"/>
                    <a:pt x="0" y="811"/>
                    <a:pt x="453" y="1121"/>
                  </a:cubicBezTo>
                  <a:cubicBezTo>
                    <a:pt x="560" y="1203"/>
                    <a:pt x="686" y="1242"/>
                    <a:pt x="811" y="1242"/>
                  </a:cubicBezTo>
                  <a:cubicBezTo>
                    <a:pt x="1003" y="1242"/>
                    <a:pt x="1194" y="1151"/>
                    <a:pt x="1319" y="979"/>
                  </a:cubicBezTo>
                  <a:cubicBezTo>
                    <a:pt x="1620" y="569"/>
                    <a:pt x="1302" y="1"/>
                    <a:pt x="81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92" name="Google Shape;3992;p39"/>
            <p:cNvSpPr/>
            <p:nvPr/>
          </p:nvSpPr>
          <p:spPr>
            <a:xfrm>
              <a:off x="4508200" y="3607325"/>
              <a:ext cx="34600" cy="31000"/>
            </a:xfrm>
            <a:custGeom>
              <a:avLst/>
              <a:gdLst/>
              <a:ahLst/>
              <a:cxnLst/>
              <a:rect l="l" t="t" r="r" b="b"/>
              <a:pathLst>
                <a:path w="1384" h="1240" extrusionOk="0">
                  <a:moveTo>
                    <a:pt x="696" y="1"/>
                  </a:moveTo>
                  <a:cubicBezTo>
                    <a:pt x="514" y="1"/>
                    <a:pt x="330" y="83"/>
                    <a:pt x="208" y="262"/>
                  </a:cubicBezTo>
                  <a:cubicBezTo>
                    <a:pt x="1" y="546"/>
                    <a:pt x="65" y="921"/>
                    <a:pt x="350" y="1128"/>
                  </a:cubicBezTo>
                  <a:cubicBezTo>
                    <a:pt x="460" y="1205"/>
                    <a:pt x="581" y="1240"/>
                    <a:pt x="699" y="1240"/>
                  </a:cubicBezTo>
                  <a:cubicBezTo>
                    <a:pt x="1054" y="1240"/>
                    <a:pt x="1384" y="927"/>
                    <a:pt x="1306" y="520"/>
                  </a:cubicBezTo>
                  <a:cubicBezTo>
                    <a:pt x="1251" y="192"/>
                    <a:pt x="975" y="1"/>
                    <a:pt x="69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93" name="Google Shape;3993;p39"/>
            <p:cNvSpPr/>
            <p:nvPr/>
          </p:nvSpPr>
          <p:spPr>
            <a:xfrm>
              <a:off x="4546000" y="3554475"/>
              <a:ext cx="34350" cy="31000"/>
            </a:xfrm>
            <a:custGeom>
              <a:avLst/>
              <a:gdLst/>
              <a:ahLst/>
              <a:cxnLst/>
              <a:rect l="l" t="t" r="r" b="b"/>
              <a:pathLst>
                <a:path w="1374" h="1240" extrusionOk="0">
                  <a:moveTo>
                    <a:pt x="695" y="1"/>
                  </a:moveTo>
                  <a:cubicBezTo>
                    <a:pt x="510" y="1"/>
                    <a:pt x="323" y="82"/>
                    <a:pt x="195" y="256"/>
                  </a:cubicBezTo>
                  <a:cubicBezTo>
                    <a:pt x="1" y="540"/>
                    <a:pt x="66" y="928"/>
                    <a:pt x="337" y="1122"/>
                  </a:cubicBezTo>
                  <a:cubicBezTo>
                    <a:pt x="451" y="1203"/>
                    <a:pt x="575" y="1240"/>
                    <a:pt x="695" y="1240"/>
                  </a:cubicBezTo>
                  <a:cubicBezTo>
                    <a:pt x="1051" y="1240"/>
                    <a:pt x="1374" y="921"/>
                    <a:pt x="1306" y="515"/>
                  </a:cubicBezTo>
                  <a:cubicBezTo>
                    <a:pt x="1252" y="187"/>
                    <a:pt x="976" y="1"/>
                    <a:pt x="69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94" name="Google Shape;3994;p39"/>
            <p:cNvSpPr/>
            <p:nvPr/>
          </p:nvSpPr>
          <p:spPr>
            <a:xfrm>
              <a:off x="4583825" y="3501575"/>
              <a:ext cx="34325" cy="30925"/>
            </a:xfrm>
            <a:custGeom>
              <a:avLst/>
              <a:gdLst/>
              <a:ahLst/>
              <a:cxnLst/>
              <a:rect l="l" t="t" r="r" b="b"/>
              <a:pathLst>
                <a:path w="1373" h="1237" extrusionOk="0">
                  <a:moveTo>
                    <a:pt x="701" y="0"/>
                  </a:moveTo>
                  <a:cubicBezTo>
                    <a:pt x="514" y="0"/>
                    <a:pt x="324" y="84"/>
                    <a:pt x="194" y="265"/>
                  </a:cubicBezTo>
                  <a:cubicBezTo>
                    <a:pt x="0" y="537"/>
                    <a:pt x="65" y="925"/>
                    <a:pt x="336" y="1118"/>
                  </a:cubicBezTo>
                  <a:cubicBezTo>
                    <a:pt x="450" y="1200"/>
                    <a:pt x="574" y="1236"/>
                    <a:pt x="694" y="1236"/>
                  </a:cubicBezTo>
                  <a:cubicBezTo>
                    <a:pt x="1050" y="1236"/>
                    <a:pt x="1373" y="917"/>
                    <a:pt x="1305" y="511"/>
                  </a:cubicBezTo>
                  <a:cubicBezTo>
                    <a:pt x="1251" y="186"/>
                    <a:pt x="979" y="0"/>
                    <a:pt x="70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95" name="Google Shape;3995;p39"/>
            <p:cNvSpPr/>
            <p:nvPr/>
          </p:nvSpPr>
          <p:spPr>
            <a:xfrm>
              <a:off x="4621300" y="3448700"/>
              <a:ext cx="34600" cy="31000"/>
            </a:xfrm>
            <a:custGeom>
              <a:avLst/>
              <a:gdLst/>
              <a:ahLst/>
              <a:cxnLst/>
              <a:rect l="l" t="t" r="r" b="b"/>
              <a:pathLst>
                <a:path w="1384" h="1240" extrusionOk="0">
                  <a:moveTo>
                    <a:pt x="695" y="0"/>
                  </a:moveTo>
                  <a:cubicBezTo>
                    <a:pt x="513" y="0"/>
                    <a:pt x="330" y="82"/>
                    <a:pt x="207" y="261"/>
                  </a:cubicBezTo>
                  <a:cubicBezTo>
                    <a:pt x="0" y="532"/>
                    <a:pt x="65" y="920"/>
                    <a:pt x="349" y="1127"/>
                  </a:cubicBezTo>
                  <a:cubicBezTo>
                    <a:pt x="459" y="1204"/>
                    <a:pt x="580" y="1239"/>
                    <a:pt x="699" y="1239"/>
                  </a:cubicBezTo>
                  <a:cubicBezTo>
                    <a:pt x="1054" y="1239"/>
                    <a:pt x="1383" y="927"/>
                    <a:pt x="1306" y="519"/>
                  </a:cubicBezTo>
                  <a:cubicBezTo>
                    <a:pt x="1251" y="191"/>
                    <a:pt x="974" y="0"/>
                    <a:pt x="6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96" name="Google Shape;3996;p39"/>
            <p:cNvSpPr/>
            <p:nvPr/>
          </p:nvSpPr>
          <p:spPr>
            <a:xfrm>
              <a:off x="4659100" y="3395850"/>
              <a:ext cx="34350" cy="30850"/>
            </a:xfrm>
            <a:custGeom>
              <a:avLst/>
              <a:gdLst/>
              <a:ahLst/>
              <a:cxnLst/>
              <a:rect l="l" t="t" r="r" b="b"/>
              <a:pathLst>
                <a:path w="1374" h="1234" extrusionOk="0">
                  <a:moveTo>
                    <a:pt x="695" y="0"/>
                  </a:moveTo>
                  <a:cubicBezTo>
                    <a:pt x="510" y="0"/>
                    <a:pt x="322" y="81"/>
                    <a:pt x="194" y="255"/>
                  </a:cubicBezTo>
                  <a:cubicBezTo>
                    <a:pt x="0" y="540"/>
                    <a:pt x="65" y="915"/>
                    <a:pt x="336" y="1121"/>
                  </a:cubicBezTo>
                  <a:cubicBezTo>
                    <a:pt x="449" y="1199"/>
                    <a:pt x="572" y="1234"/>
                    <a:pt x="691" y="1234"/>
                  </a:cubicBezTo>
                  <a:cubicBezTo>
                    <a:pt x="1049" y="1234"/>
                    <a:pt x="1373" y="921"/>
                    <a:pt x="1306" y="514"/>
                  </a:cubicBezTo>
                  <a:cubicBezTo>
                    <a:pt x="1251" y="187"/>
                    <a:pt x="976" y="0"/>
                    <a:pt x="6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97" name="Google Shape;3997;p39"/>
            <p:cNvSpPr/>
            <p:nvPr/>
          </p:nvSpPr>
          <p:spPr>
            <a:xfrm>
              <a:off x="4696900" y="3342850"/>
              <a:ext cx="34350" cy="31000"/>
            </a:xfrm>
            <a:custGeom>
              <a:avLst/>
              <a:gdLst/>
              <a:ahLst/>
              <a:cxnLst/>
              <a:rect l="l" t="t" r="r" b="b"/>
              <a:pathLst>
                <a:path w="1374" h="1240" extrusionOk="0">
                  <a:moveTo>
                    <a:pt x="695" y="1"/>
                  </a:moveTo>
                  <a:cubicBezTo>
                    <a:pt x="510" y="1"/>
                    <a:pt x="323" y="81"/>
                    <a:pt x="194" y="256"/>
                  </a:cubicBezTo>
                  <a:cubicBezTo>
                    <a:pt x="0" y="540"/>
                    <a:pt x="65" y="928"/>
                    <a:pt x="336" y="1122"/>
                  </a:cubicBezTo>
                  <a:cubicBezTo>
                    <a:pt x="451" y="1203"/>
                    <a:pt x="574" y="1240"/>
                    <a:pt x="694" y="1240"/>
                  </a:cubicBezTo>
                  <a:cubicBezTo>
                    <a:pt x="1051" y="1240"/>
                    <a:pt x="1373" y="920"/>
                    <a:pt x="1306" y="514"/>
                  </a:cubicBezTo>
                  <a:cubicBezTo>
                    <a:pt x="1251" y="187"/>
                    <a:pt x="976" y="1"/>
                    <a:pt x="69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98" name="Google Shape;3998;p39"/>
            <p:cNvSpPr/>
            <p:nvPr/>
          </p:nvSpPr>
          <p:spPr>
            <a:xfrm>
              <a:off x="4734375" y="3290025"/>
              <a:ext cx="34675" cy="30825"/>
            </a:xfrm>
            <a:custGeom>
              <a:avLst/>
              <a:gdLst/>
              <a:ahLst/>
              <a:cxnLst/>
              <a:rect l="l" t="t" r="r" b="b"/>
              <a:pathLst>
                <a:path w="1387" h="1233" extrusionOk="0">
                  <a:moveTo>
                    <a:pt x="703" y="1"/>
                  </a:moveTo>
                  <a:cubicBezTo>
                    <a:pt x="517" y="1"/>
                    <a:pt x="331" y="82"/>
                    <a:pt x="207" y="262"/>
                  </a:cubicBezTo>
                  <a:cubicBezTo>
                    <a:pt x="1" y="534"/>
                    <a:pt x="65" y="921"/>
                    <a:pt x="350" y="1115"/>
                  </a:cubicBezTo>
                  <a:cubicBezTo>
                    <a:pt x="464" y="1197"/>
                    <a:pt x="588" y="1233"/>
                    <a:pt x="708" y="1233"/>
                  </a:cubicBezTo>
                  <a:cubicBezTo>
                    <a:pt x="1064" y="1233"/>
                    <a:pt x="1387" y="914"/>
                    <a:pt x="1319" y="508"/>
                  </a:cubicBezTo>
                  <a:cubicBezTo>
                    <a:pt x="1264" y="189"/>
                    <a:pt x="985" y="1"/>
                    <a:pt x="70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99" name="Google Shape;3999;p39"/>
            <p:cNvSpPr/>
            <p:nvPr/>
          </p:nvSpPr>
          <p:spPr>
            <a:xfrm>
              <a:off x="4772175" y="3237050"/>
              <a:ext cx="34350" cy="31000"/>
            </a:xfrm>
            <a:custGeom>
              <a:avLst/>
              <a:gdLst/>
              <a:ahLst/>
              <a:cxnLst/>
              <a:rect l="l" t="t" r="r" b="b"/>
              <a:pathLst>
                <a:path w="1374" h="1240" extrusionOk="0">
                  <a:moveTo>
                    <a:pt x="693" y="1"/>
                  </a:moveTo>
                  <a:cubicBezTo>
                    <a:pt x="509" y="1"/>
                    <a:pt x="322" y="83"/>
                    <a:pt x="195" y="262"/>
                  </a:cubicBezTo>
                  <a:cubicBezTo>
                    <a:pt x="1" y="546"/>
                    <a:pt x="65" y="921"/>
                    <a:pt x="350" y="1128"/>
                  </a:cubicBezTo>
                  <a:cubicBezTo>
                    <a:pt x="460" y="1205"/>
                    <a:pt x="580" y="1240"/>
                    <a:pt x="697" y="1240"/>
                  </a:cubicBezTo>
                  <a:cubicBezTo>
                    <a:pt x="1049" y="1240"/>
                    <a:pt x="1374" y="927"/>
                    <a:pt x="1306" y="520"/>
                  </a:cubicBezTo>
                  <a:cubicBezTo>
                    <a:pt x="1251" y="192"/>
                    <a:pt x="975" y="1"/>
                    <a:pt x="6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00" name="Google Shape;4000;p39"/>
            <p:cNvSpPr/>
            <p:nvPr/>
          </p:nvSpPr>
          <p:spPr>
            <a:xfrm>
              <a:off x="4467500" y="3766025"/>
              <a:ext cx="17800" cy="19750"/>
            </a:xfrm>
            <a:custGeom>
              <a:avLst/>
              <a:gdLst/>
              <a:ahLst/>
              <a:cxnLst/>
              <a:rect l="l" t="t" r="r" b="b"/>
              <a:pathLst>
                <a:path w="712" h="790" extrusionOk="0">
                  <a:moveTo>
                    <a:pt x="0" y="1"/>
                  </a:moveTo>
                  <a:cubicBezTo>
                    <a:pt x="233" y="246"/>
                    <a:pt x="453" y="505"/>
                    <a:pt x="634" y="789"/>
                  </a:cubicBezTo>
                  <a:cubicBezTo>
                    <a:pt x="711" y="531"/>
                    <a:pt x="608" y="272"/>
                    <a:pt x="401" y="117"/>
                  </a:cubicBezTo>
                  <a:cubicBezTo>
                    <a:pt x="285" y="40"/>
                    <a:pt x="143" y="1"/>
                    <a:pt x="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01" name="Google Shape;4001;p39"/>
            <p:cNvSpPr/>
            <p:nvPr/>
          </p:nvSpPr>
          <p:spPr>
            <a:xfrm>
              <a:off x="4486225" y="3713150"/>
              <a:ext cx="40200" cy="30825"/>
            </a:xfrm>
            <a:custGeom>
              <a:avLst/>
              <a:gdLst/>
              <a:ahLst/>
              <a:cxnLst/>
              <a:rect l="l" t="t" r="r" b="b"/>
              <a:pathLst>
                <a:path w="1608" h="1233" extrusionOk="0">
                  <a:moveTo>
                    <a:pt x="807" y="0"/>
                  </a:moveTo>
                  <a:cubicBezTo>
                    <a:pt x="772" y="0"/>
                    <a:pt x="736" y="3"/>
                    <a:pt x="699" y="9"/>
                  </a:cubicBezTo>
                  <a:cubicBezTo>
                    <a:pt x="156" y="100"/>
                    <a:pt x="1" y="798"/>
                    <a:pt x="440" y="1121"/>
                  </a:cubicBezTo>
                  <a:cubicBezTo>
                    <a:pt x="551" y="1196"/>
                    <a:pt x="678" y="1233"/>
                    <a:pt x="803" y="1233"/>
                  </a:cubicBezTo>
                  <a:cubicBezTo>
                    <a:pt x="998" y="1233"/>
                    <a:pt x="1188" y="1144"/>
                    <a:pt x="1306" y="979"/>
                  </a:cubicBezTo>
                  <a:cubicBezTo>
                    <a:pt x="1608" y="557"/>
                    <a:pt x="1291" y="0"/>
                    <a:pt x="8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02" name="Google Shape;4002;p39"/>
            <p:cNvSpPr/>
            <p:nvPr/>
          </p:nvSpPr>
          <p:spPr>
            <a:xfrm>
              <a:off x="4523950" y="3660175"/>
              <a:ext cx="40175" cy="30825"/>
            </a:xfrm>
            <a:custGeom>
              <a:avLst/>
              <a:gdLst/>
              <a:ahLst/>
              <a:cxnLst/>
              <a:rect l="l" t="t" r="r" b="b"/>
              <a:pathLst>
                <a:path w="1607" h="1233" extrusionOk="0">
                  <a:moveTo>
                    <a:pt x="802" y="0"/>
                  </a:moveTo>
                  <a:cubicBezTo>
                    <a:pt x="610" y="0"/>
                    <a:pt x="420" y="89"/>
                    <a:pt x="301" y="254"/>
                  </a:cubicBezTo>
                  <a:cubicBezTo>
                    <a:pt x="0" y="676"/>
                    <a:pt x="306" y="1233"/>
                    <a:pt x="788" y="1233"/>
                  </a:cubicBezTo>
                  <a:cubicBezTo>
                    <a:pt x="823" y="1233"/>
                    <a:pt x="859" y="1230"/>
                    <a:pt x="896" y="1224"/>
                  </a:cubicBezTo>
                  <a:cubicBezTo>
                    <a:pt x="1439" y="1133"/>
                    <a:pt x="1607" y="435"/>
                    <a:pt x="1154" y="112"/>
                  </a:cubicBezTo>
                  <a:cubicBezTo>
                    <a:pt x="1048" y="36"/>
                    <a:pt x="925" y="0"/>
                    <a:pt x="8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03" name="Google Shape;4003;p39"/>
            <p:cNvSpPr/>
            <p:nvPr/>
          </p:nvSpPr>
          <p:spPr>
            <a:xfrm>
              <a:off x="4561725" y="3607525"/>
              <a:ext cx="40200" cy="30800"/>
            </a:xfrm>
            <a:custGeom>
              <a:avLst/>
              <a:gdLst/>
              <a:ahLst/>
              <a:cxnLst/>
              <a:rect l="l" t="t" r="r" b="b"/>
              <a:pathLst>
                <a:path w="1608" h="1232" extrusionOk="0">
                  <a:moveTo>
                    <a:pt x="806" y="0"/>
                  </a:moveTo>
                  <a:cubicBezTo>
                    <a:pt x="612" y="0"/>
                    <a:pt x="416" y="92"/>
                    <a:pt x="290" y="267"/>
                  </a:cubicBezTo>
                  <a:cubicBezTo>
                    <a:pt x="0" y="676"/>
                    <a:pt x="307" y="1232"/>
                    <a:pt x="789" y="1232"/>
                  </a:cubicBezTo>
                  <a:cubicBezTo>
                    <a:pt x="824" y="1232"/>
                    <a:pt x="860" y="1229"/>
                    <a:pt x="897" y="1223"/>
                  </a:cubicBezTo>
                  <a:cubicBezTo>
                    <a:pt x="1440" y="1132"/>
                    <a:pt x="1608" y="435"/>
                    <a:pt x="1155" y="111"/>
                  </a:cubicBezTo>
                  <a:cubicBezTo>
                    <a:pt x="1051" y="37"/>
                    <a:pt x="928" y="0"/>
                    <a:pt x="80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04" name="Google Shape;4004;p39"/>
            <p:cNvSpPr/>
            <p:nvPr/>
          </p:nvSpPr>
          <p:spPr>
            <a:xfrm>
              <a:off x="4599225" y="3554575"/>
              <a:ext cx="40175" cy="30775"/>
            </a:xfrm>
            <a:custGeom>
              <a:avLst/>
              <a:gdLst/>
              <a:ahLst/>
              <a:cxnLst/>
              <a:rect l="l" t="t" r="r" b="b"/>
              <a:pathLst>
                <a:path w="1607" h="1231" extrusionOk="0">
                  <a:moveTo>
                    <a:pt x="799" y="1"/>
                  </a:moveTo>
                  <a:cubicBezTo>
                    <a:pt x="610" y="1"/>
                    <a:pt x="426" y="89"/>
                    <a:pt x="302" y="252"/>
                  </a:cubicBezTo>
                  <a:cubicBezTo>
                    <a:pt x="0" y="674"/>
                    <a:pt x="306" y="1230"/>
                    <a:pt x="789" y="1230"/>
                  </a:cubicBezTo>
                  <a:cubicBezTo>
                    <a:pt x="824" y="1230"/>
                    <a:pt x="859" y="1228"/>
                    <a:pt x="896" y="1221"/>
                  </a:cubicBezTo>
                  <a:cubicBezTo>
                    <a:pt x="1439" y="1144"/>
                    <a:pt x="1607" y="433"/>
                    <a:pt x="1168" y="123"/>
                  </a:cubicBezTo>
                  <a:cubicBezTo>
                    <a:pt x="1054" y="40"/>
                    <a:pt x="926" y="1"/>
                    <a:pt x="79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05" name="Google Shape;4005;p39"/>
            <p:cNvSpPr/>
            <p:nvPr/>
          </p:nvSpPr>
          <p:spPr>
            <a:xfrm>
              <a:off x="4637025" y="3501550"/>
              <a:ext cx="40200" cy="30800"/>
            </a:xfrm>
            <a:custGeom>
              <a:avLst/>
              <a:gdLst/>
              <a:ahLst/>
              <a:cxnLst/>
              <a:rect l="l" t="t" r="r" b="b"/>
              <a:pathLst>
                <a:path w="1608" h="1232" extrusionOk="0">
                  <a:moveTo>
                    <a:pt x="806" y="0"/>
                  </a:moveTo>
                  <a:cubicBezTo>
                    <a:pt x="613" y="0"/>
                    <a:pt x="421" y="92"/>
                    <a:pt x="302" y="266"/>
                  </a:cubicBezTo>
                  <a:cubicBezTo>
                    <a:pt x="1" y="676"/>
                    <a:pt x="306" y="1232"/>
                    <a:pt x="789" y="1232"/>
                  </a:cubicBezTo>
                  <a:cubicBezTo>
                    <a:pt x="824" y="1232"/>
                    <a:pt x="860" y="1229"/>
                    <a:pt x="896" y="1223"/>
                  </a:cubicBezTo>
                  <a:cubicBezTo>
                    <a:pt x="1439" y="1132"/>
                    <a:pt x="1607" y="434"/>
                    <a:pt x="1155" y="111"/>
                  </a:cubicBezTo>
                  <a:cubicBezTo>
                    <a:pt x="1050" y="37"/>
                    <a:pt x="928" y="0"/>
                    <a:pt x="80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06" name="Google Shape;4006;p39"/>
            <p:cNvSpPr/>
            <p:nvPr/>
          </p:nvSpPr>
          <p:spPr>
            <a:xfrm>
              <a:off x="4674825" y="3448625"/>
              <a:ext cx="40200" cy="31075"/>
            </a:xfrm>
            <a:custGeom>
              <a:avLst/>
              <a:gdLst/>
              <a:ahLst/>
              <a:cxnLst/>
              <a:rect l="l" t="t" r="r" b="b"/>
              <a:pathLst>
                <a:path w="1608" h="1243" extrusionOk="0">
                  <a:moveTo>
                    <a:pt x="797" y="1"/>
                  </a:moveTo>
                  <a:cubicBezTo>
                    <a:pt x="607" y="1"/>
                    <a:pt x="419" y="92"/>
                    <a:pt x="302" y="264"/>
                  </a:cubicBezTo>
                  <a:cubicBezTo>
                    <a:pt x="0" y="674"/>
                    <a:pt x="307" y="1242"/>
                    <a:pt x="791" y="1242"/>
                  </a:cubicBezTo>
                  <a:cubicBezTo>
                    <a:pt x="825" y="1242"/>
                    <a:pt x="860" y="1239"/>
                    <a:pt x="896" y="1233"/>
                  </a:cubicBezTo>
                  <a:cubicBezTo>
                    <a:pt x="1439" y="1143"/>
                    <a:pt x="1607" y="432"/>
                    <a:pt x="1155" y="122"/>
                  </a:cubicBezTo>
                  <a:cubicBezTo>
                    <a:pt x="1047" y="40"/>
                    <a:pt x="922" y="1"/>
                    <a:pt x="79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07" name="Google Shape;4007;p39"/>
            <p:cNvSpPr/>
            <p:nvPr/>
          </p:nvSpPr>
          <p:spPr>
            <a:xfrm>
              <a:off x="4712675" y="3395875"/>
              <a:ext cx="39825" cy="30575"/>
            </a:xfrm>
            <a:custGeom>
              <a:avLst/>
              <a:gdLst/>
              <a:ahLst/>
              <a:cxnLst/>
              <a:rect l="l" t="t" r="r" b="b"/>
              <a:pathLst>
                <a:path w="1593" h="1223" extrusionOk="0">
                  <a:moveTo>
                    <a:pt x="794" y="0"/>
                  </a:moveTo>
                  <a:cubicBezTo>
                    <a:pt x="602" y="0"/>
                    <a:pt x="413" y="89"/>
                    <a:pt x="287" y="254"/>
                  </a:cubicBezTo>
                  <a:cubicBezTo>
                    <a:pt x="1" y="672"/>
                    <a:pt x="298" y="1222"/>
                    <a:pt x="773" y="1222"/>
                  </a:cubicBezTo>
                  <a:cubicBezTo>
                    <a:pt x="813" y="1222"/>
                    <a:pt x="853" y="1219"/>
                    <a:pt x="894" y="1211"/>
                  </a:cubicBezTo>
                  <a:cubicBezTo>
                    <a:pt x="1437" y="1120"/>
                    <a:pt x="1592" y="422"/>
                    <a:pt x="1153" y="112"/>
                  </a:cubicBezTo>
                  <a:cubicBezTo>
                    <a:pt x="1042" y="37"/>
                    <a:pt x="917" y="0"/>
                    <a:pt x="79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08" name="Google Shape;4008;p39"/>
            <p:cNvSpPr/>
            <p:nvPr/>
          </p:nvSpPr>
          <p:spPr>
            <a:xfrm>
              <a:off x="4750100" y="3342875"/>
              <a:ext cx="40200" cy="30850"/>
            </a:xfrm>
            <a:custGeom>
              <a:avLst/>
              <a:gdLst/>
              <a:ahLst/>
              <a:cxnLst/>
              <a:rect l="l" t="t" r="r" b="b"/>
              <a:pathLst>
                <a:path w="1608" h="1234" extrusionOk="0">
                  <a:moveTo>
                    <a:pt x="803" y="1"/>
                  </a:moveTo>
                  <a:cubicBezTo>
                    <a:pt x="611" y="1"/>
                    <a:pt x="420" y="89"/>
                    <a:pt x="302" y="255"/>
                  </a:cubicBezTo>
                  <a:cubicBezTo>
                    <a:pt x="1" y="677"/>
                    <a:pt x="306" y="1233"/>
                    <a:pt x="789" y="1233"/>
                  </a:cubicBezTo>
                  <a:cubicBezTo>
                    <a:pt x="824" y="1233"/>
                    <a:pt x="860" y="1230"/>
                    <a:pt x="897" y="1224"/>
                  </a:cubicBezTo>
                  <a:cubicBezTo>
                    <a:pt x="1439" y="1134"/>
                    <a:pt x="1607" y="436"/>
                    <a:pt x="1155" y="113"/>
                  </a:cubicBezTo>
                  <a:cubicBezTo>
                    <a:pt x="1049" y="37"/>
                    <a:pt x="926" y="1"/>
                    <a:pt x="80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09" name="Google Shape;4009;p39"/>
            <p:cNvSpPr/>
            <p:nvPr/>
          </p:nvSpPr>
          <p:spPr>
            <a:xfrm>
              <a:off x="4787925" y="3289900"/>
              <a:ext cx="40175" cy="30825"/>
            </a:xfrm>
            <a:custGeom>
              <a:avLst/>
              <a:gdLst/>
              <a:ahLst/>
              <a:cxnLst/>
              <a:rect l="l" t="t" r="r" b="b"/>
              <a:pathLst>
                <a:path w="1607" h="1233" extrusionOk="0">
                  <a:moveTo>
                    <a:pt x="806" y="1"/>
                  </a:moveTo>
                  <a:cubicBezTo>
                    <a:pt x="612" y="1"/>
                    <a:pt x="420" y="93"/>
                    <a:pt x="301" y="267"/>
                  </a:cubicBezTo>
                  <a:cubicBezTo>
                    <a:pt x="0" y="677"/>
                    <a:pt x="305" y="1233"/>
                    <a:pt x="788" y="1233"/>
                  </a:cubicBezTo>
                  <a:cubicBezTo>
                    <a:pt x="823" y="1233"/>
                    <a:pt x="859" y="1230"/>
                    <a:pt x="896" y="1224"/>
                  </a:cubicBezTo>
                  <a:cubicBezTo>
                    <a:pt x="1439" y="1133"/>
                    <a:pt x="1607" y="435"/>
                    <a:pt x="1154" y="112"/>
                  </a:cubicBezTo>
                  <a:cubicBezTo>
                    <a:pt x="1049" y="37"/>
                    <a:pt x="927" y="1"/>
                    <a:pt x="806" y="1"/>
                  </a:cubicBezTo>
                  <a:close/>
                </a:path>
              </a:pathLst>
            </a:custGeom>
            <a:solidFill>
              <a:srgbClr val="FC64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10" name="Google Shape;4010;p39"/>
            <p:cNvSpPr/>
            <p:nvPr/>
          </p:nvSpPr>
          <p:spPr>
            <a:xfrm>
              <a:off x="4826775" y="3239375"/>
              <a:ext cx="35375" cy="28575"/>
            </a:xfrm>
            <a:custGeom>
              <a:avLst/>
              <a:gdLst/>
              <a:ahLst/>
              <a:cxnLst/>
              <a:rect l="l" t="t" r="r" b="b"/>
              <a:pathLst>
                <a:path w="1415" h="1143" extrusionOk="0">
                  <a:moveTo>
                    <a:pt x="440" y="1"/>
                  </a:moveTo>
                  <a:cubicBezTo>
                    <a:pt x="363" y="39"/>
                    <a:pt x="298" y="91"/>
                    <a:pt x="246" y="169"/>
                  </a:cubicBezTo>
                  <a:cubicBezTo>
                    <a:pt x="1" y="518"/>
                    <a:pt x="182" y="1022"/>
                    <a:pt x="608" y="1125"/>
                  </a:cubicBezTo>
                  <a:cubicBezTo>
                    <a:pt x="658" y="1137"/>
                    <a:pt x="708" y="1143"/>
                    <a:pt x="756" y="1143"/>
                  </a:cubicBezTo>
                  <a:cubicBezTo>
                    <a:pt x="1119" y="1143"/>
                    <a:pt x="1415" y="817"/>
                    <a:pt x="1358" y="440"/>
                  </a:cubicBezTo>
                  <a:cubicBezTo>
                    <a:pt x="1216" y="388"/>
                    <a:pt x="1087" y="324"/>
                    <a:pt x="957" y="246"/>
                  </a:cubicBezTo>
                  <a:cubicBezTo>
                    <a:pt x="789" y="143"/>
                    <a:pt x="608" y="65"/>
                    <a:pt x="44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11" name="Google Shape;4011;p39"/>
            <p:cNvSpPr/>
            <p:nvPr/>
          </p:nvSpPr>
          <p:spPr>
            <a:xfrm>
              <a:off x="4504325" y="3765800"/>
              <a:ext cx="40200" cy="31150"/>
            </a:xfrm>
            <a:custGeom>
              <a:avLst/>
              <a:gdLst/>
              <a:ahLst/>
              <a:cxnLst/>
              <a:rect l="l" t="t" r="r" b="b"/>
              <a:pathLst>
                <a:path w="1608" h="1246" extrusionOk="0">
                  <a:moveTo>
                    <a:pt x="805" y="1"/>
                  </a:moveTo>
                  <a:cubicBezTo>
                    <a:pt x="770" y="1"/>
                    <a:pt x="735" y="4"/>
                    <a:pt x="699" y="10"/>
                  </a:cubicBezTo>
                  <a:cubicBezTo>
                    <a:pt x="156" y="113"/>
                    <a:pt x="1" y="811"/>
                    <a:pt x="453" y="1134"/>
                  </a:cubicBezTo>
                  <a:cubicBezTo>
                    <a:pt x="558" y="1209"/>
                    <a:pt x="680" y="1245"/>
                    <a:pt x="802" y="1245"/>
                  </a:cubicBezTo>
                  <a:cubicBezTo>
                    <a:pt x="995" y="1245"/>
                    <a:pt x="1187" y="1154"/>
                    <a:pt x="1306" y="979"/>
                  </a:cubicBezTo>
                  <a:cubicBezTo>
                    <a:pt x="1608" y="569"/>
                    <a:pt x="1290" y="1"/>
                    <a:pt x="80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12" name="Google Shape;4012;p39"/>
            <p:cNvSpPr/>
            <p:nvPr/>
          </p:nvSpPr>
          <p:spPr>
            <a:xfrm>
              <a:off x="4542125" y="3713150"/>
              <a:ext cx="40200" cy="30825"/>
            </a:xfrm>
            <a:custGeom>
              <a:avLst/>
              <a:gdLst/>
              <a:ahLst/>
              <a:cxnLst/>
              <a:rect l="l" t="t" r="r" b="b"/>
              <a:pathLst>
                <a:path w="1608" h="1233" extrusionOk="0">
                  <a:moveTo>
                    <a:pt x="807" y="0"/>
                  </a:moveTo>
                  <a:cubicBezTo>
                    <a:pt x="771" y="0"/>
                    <a:pt x="735" y="3"/>
                    <a:pt x="699" y="9"/>
                  </a:cubicBezTo>
                  <a:cubicBezTo>
                    <a:pt x="156" y="100"/>
                    <a:pt x="1" y="798"/>
                    <a:pt x="440" y="1121"/>
                  </a:cubicBezTo>
                  <a:cubicBezTo>
                    <a:pt x="551" y="1196"/>
                    <a:pt x="678" y="1233"/>
                    <a:pt x="803" y="1233"/>
                  </a:cubicBezTo>
                  <a:cubicBezTo>
                    <a:pt x="998" y="1233"/>
                    <a:pt x="1188" y="1144"/>
                    <a:pt x="1306" y="979"/>
                  </a:cubicBezTo>
                  <a:cubicBezTo>
                    <a:pt x="1607" y="557"/>
                    <a:pt x="1291" y="0"/>
                    <a:pt x="8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13" name="Google Shape;4013;p39"/>
            <p:cNvSpPr/>
            <p:nvPr/>
          </p:nvSpPr>
          <p:spPr>
            <a:xfrm>
              <a:off x="4579625" y="3660150"/>
              <a:ext cx="40200" cy="30850"/>
            </a:xfrm>
            <a:custGeom>
              <a:avLst/>
              <a:gdLst/>
              <a:ahLst/>
              <a:cxnLst/>
              <a:rect l="l" t="t" r="r" b="b"/>
              <a:pathLst>
                <a:path w="1608" h="1234" extrusionOk="0">
                  <a:moveTo>
                    <a:pt x="818" y="1"/>
                  </a:moveTo>
                  <a:cubicBezTo>
                    <a:pt x="783" y="1"/>
                    <a:pt x="748" y="4"/>
                    <a:pt x="711" y="10"/>
                  </a:cubicBezTo>
                  <a:cubicBezTo>
                    <a:pt x="168" y="100"/>
                    <a:pt x="0" y="798"/>
                    <a:pt x="452" y="1121"/>
                  </a:cubicBezTo>
                  <a:cubicBezTo>
                    <a:pt x="558" y="1197"/>
                    <a:pt x="682" y="1233"/>
                    <a:pt x="806" y="1233"/>
                  </a:cubicBezTo>
                  <a:cubicBezTo>
                    <a:pt x="999" y="1233"/>
                    <a:pt x="1192" y="1144"/>
                    <a:pt x="1318" y="979"/>
                  </a:cubicBezTo>
                  <a:cubicBezTo>
                    <a:pt x="1607" y="557"/>
                    <a:pt x="1301" y="1"/>
                    <a:pt x="8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14" name="Google Shape;4014;p39"/>
            <p:cNvSpPr/>
            <p:nvPr/>
          </p:nvSpPr>
          <p:spPr>
            <a:xfrm>
              <a:off x="4617425" y="3607175"/>
              <a:ext cx="40175" cy="31050"/>
            </a:xfrm>
            <a:custGeom>
              <a:avLst/>
              <a:gdLst/>
              <a:ahLst/>
              <a:cxnLst/>
              <a:rect l="l" t="t" r="r" b="b"/>
              <a:pathLst>
                <a:path w="1607" h="1242" extrusionOk="0">
                  <a:moveTo>
                    <a:pt x="816" y="0"/>
                  </a:moveTo>
                  <a:cubicBezTo>
                    <a:pt x="782" y="0"/>
                    <a:pt x="747" y="3"/>
                    <a:pt x="711" y="9"/>
                  </a:cubicBezTo>
                  <a:cubicBezTo>
                    <a:pt x="168" y="100"/>
                    <a:pt x="0" y="810"/>
                    <a:pt x="452" y="1121"/>
                  </a:cubicBezTo>
                  <a:cubicBezTo>
                    <a:pt x="560" y="1202"/>
                    <a:pt x="686" y="1242"/>
                    <a:pt x="810" y="1242"/>
                  </a:cubicBezTo>
                  <a:cubicBezTo>
                    <a:pt x="1000" y="1242"/>
                    <a:pt x="1188" y="1150"/>
                    <a:pt x="1305" y="978"/>
                  </a:cubicBezTo>
                  <a:cubicBezTo>
                    <a:pt x="1607" y="557"/>
                    <a:pt x="1290" y="0"/>
                    <a:pt x="81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15" name="Google Shape;4015;p39"/>
            <p:cNvSpPr/>
            <p:nvPr/>
          </p:nvSpPr>
          <p:spPr>
            <a:xfrm>
              <a:off x="4655225" y="3554450"/>
              <a:ext cx="40125" cy="30875"/>
            </a:xfrm>
            <a:custGeom>
              <a:avLst/>
              <a:gdLst/>
              <a:ahLst/>
              <a:cxnLst/>
              <a:rect l="l" t="t" r="r" b="b"/>
              <a:pathLst>
                <a:path w="1605" h="1235" extrusionOk="0">
                  <a:moveTo>
                    <a:pt x="817" y="0"/>
                  </a:moveTo>
                  <a:cubicBezTo>
                    <a:pt x="779" y="0"/>
                    <a:pt x="739" y="4"/>
                    <a:pt x="698" y="12"/>
                  </a:cubicBezTo>
                  <a:cubicBezTo>
                    <a:pt x="155" y="102"/>
                    <a:pt x="0" y="800"/>
                    <a:pt x="440" y="1123"/>
                  </a:cubicBezTo>
                  <a:cubicBezTo>
                    <a:pt x="549" y="1198"/>
                    <a:pt x="675" y="1234"/>
                    <a:pt x="798" y="1234"/>
                  </a:cubicBezTo>
                  <a:cubicBezTo>
                    <a:pt x="995" y="1234"/>
                    <a:pt x="1187" y="1142"/>
                    <a:pt x="1306" y="968"/>
                  </a:cubicBezTo>
                  <a:cubicBezTo>
                    <a:pt x="1604" y="561"/>
                    <a:pt x="1295" y="0"/>
                    <a:pt x="81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16" name="Google Shape;4016;p39"/>
            <p:cNvSpPr/>
            <p:nvPr/>
          </p:nvSpPr>
          <p:spPr>
            <a:xfrm>
              <a:off x="4692700" y="3501500"/>
              <a:ext cx="40200" cy="30850"/>
            </a:xfrm>
            <a:custGeom>
              <a:avLst/>
              <a:gdLst/>
              <a:ahLst/>
              <a:cxnLst/>
              <a:rect l="l" t="t" r="r" b="b"/>
              <a:pathLst>
                <a:path w="1608" h="1234" extrusionOk="0">
                  <a:moveTo>
                    <a:pt x="819" y="1"/>
                  </a:moveTo>
                  <a:cubicBezTo>
                    <a:pt x="784" y="1"/>
                    <a:pt x="748" y="4"/>
                    <a:pt x="711" y="10"/>
                  </a:cubicBezTo>
                  <a:cubicBezTo>
                    <a:pt x="168" y="100"/>
                    <a:pt x="0" y="798"/>
                    <a:pt x="453" y="1121"/>
                  </a:cubicBezTo>
                  <a:cubicBezTo>
                    <a:pt x="559" y="1197"/>
                    <a:pt x="682" y="1233"/>
                    <a:pt x="806" y="1233"/>
                  </a:cubicBezTo>
                  <a:cubicBezTo>
                    <a:pt x="999" y="1233"/>
                    <a:pt x="1193" y="1145"/>
                    <a:pt x="1319" y="979"/>
                  </a:cubicBezTo>
                  <a:cubicBezTo>
                    <a:pt x="1608" y="558"/>
                    <a:pt x="1302" y="1"/>
                    <a:pt x="81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17" name="Google Shape;4017;p39"/>
            <p:cNvSpPr/>
            <p:nvPr/>
          </p:nvSpPr>
          <p:spPr>
            <a:xfrm>
              <a:off x="4730500" y="3448525"/>
              <a:ext cx="40200" cy="30825"/>
            </a:xfrm>
            <a:custGeom>
              <a:avLst/>
              <a:gdLst/>
              <a:ahLst/>
              <a:cxnLst/>
              <a:rect l="l" t="t" r="r" b="b"/>
              <a:pathLst>
                <a:path w="1608" h="1233" extrusionOk="0">
                  <a:moveTo>
                    <a:pt x="806" y="0"/>
                  </a:moveTo>
                  <a:cubicBezTo>
                    <a:pt x="771" y="0"/>
                    <a:pt x="735" y="3"/>
                    <a:pt x="698" y="9"/>
                  </a:cubicBezTo>
                  <a:cubicBezTo>
                    <a:pt x="156" y="100"/>
                    <a:pt x="1" y="811"/>
                    <a:pt x="453" y="1121"/>
                  </a:cubicBezTo>
                  <a:cubicBezTo>
                    <a:pt x="559" y="1197"/>
                    <a:pt x="682" y="1233"/>
                    <a:pt x="805" y="1233"/>
                  </a:cubicBezTo>
                  <a:cubicBezTo>
                    <a:pt x="997" y="1233"/>
                    <a:pt x="1188" y="1144"/>
                    <a:pt x="1306" y="979"/>
                  </a:cubicBezTo>
                  <a:cubicBezTo>
                    <a:pt x="1607" y="557"/>
                    <a:pt x="1290" y="0"/>
                    <a:pt x="80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18" name="Google Shape;4018;p39"/>
            <p:cNvSpPr/>
            <p:nvPr/>
          </p:nvSpPr>
          <p:spPr>
            <a:xfrm>
              <a:off x="4768300" y="3395850"/>
              <a:ext cx="40200" cy="30850"/>
            </a:xfrm>
            <a:custGeom>
              <a:avLst/>
              <a:gdLst/>
              <a:ahLst/>
              <a:cxnLst/>
              <a:rect l="l" t="t" r="r" b="b"/>
              <a:pathLst>
                <a:path w="1608" h="1234" extrusionOk="0">
                  <a:moveTo>
                    <a:pt x="806" y="1"/>
                  </a:moveTo>
                  <a:cubicBezTo>
                    <a:pt x="771" y="1"/>
                    <a:pt x="735" y="4"/>
                    <a:pt x="699" y="10"/>
                  </a:cubicBezTo>
                  <a:cubicBezTo>
                    <a:pt x="156" y="100"/>
                    <a:pt x="1" y="798"/>
                    <a:pt x="440" y="1121"/>
                  </a:cubicBezTo>
                  <a:cubicBezTo>
                    <a:pt x="551" y="1197"/>
                    <a:pt x="678" y="1233"/>
                    <a:pt x="802" y="1233"/>
                  </a:cubicBezTo>
                  <a:cubicBezTo>
                    <a:pt x="997" y="1233"/>
                    <a:pt x="1188" y="1145"/>
                    <a:pt x="1306" y="979"/>
                  </a:cubicBezTo>
                  <a:cubicBezTo>
                    <a:pt x="1607" y="557"/>
                    <a:pt x="1291" y="1"/>
                    <a:pt x="8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19" name="Google Shape;4019;p39"/>
            <p:cNvSpPr/>
            <p:nvPr/>
          </p:nvSpPr>
          <p:spPr>
            <a:xfrm>
              <a:off x="4806000" y="3342650"/>
              <a:ext cx="40200" cy="31075"/>
            </a:xfrm>
            <a:custGeom>
              <a:avLst/>
              <a:gdLst/>
              <a:ahLst/>
              <a:cxnLst/>
              <a:rect l="l" t="t" r="r" b="b"/>
              <a:pathLst>
                <a:path w="1608" h="1243" extrusionOk="0">
                  <a:moveTo>
                    <a:pt x="797" y="1"/>
                  </a:moveTo>
                  <a:cubicBezTo>
                    <a:pt x="607" y="1"/>
                    <a:pt x="419" y="92"/>
                    <a:pt x="302" y="264"/>
                  </a:cubicBezTo>
                  <a:cubicBezTo>
                    <a:pt x="1" y="686"/>
                    <a:pt x="317" y="1242"/>
                    <a:pt x="802" y="1242"/>
                  </a:cubicBezTo>
                  <a:cubicBezTo>
                    <a:pt x="837" y="1242"/>
                    <a:pt x="873" y="1239"/>
                    <a:pt x="909" y="1233"/>
                  </a:cubicBezTo>
                  <a:cubicBezTo>
                    <a:pt x="1452" y="1143"/>
                    <a:pt x="1607" y="445"/>
                    <a:pt x="1155" y="122"/>
                  </a:cubicBezTo>
                  <a:cubicBezTo>
                    <a:pt x="1048" y="40"/>
                    <a:pt x="922" y="1"/>
                    <a:pt x="79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20" name="Google Shape;4020;p39"/>
            <p:cNvSpPr/>
            <p:nvPr/>
          </p:nvSpPr>
          <p:spPr>
            <a:xfrm>
              <a:off x="4846175" y="3289875"/>
              <a:ext cx="34675" cy="30975"/>
            </a:xfrm>
            <a:custGeom>
              <a:avLst/>
              <a:gdLst/>
              <a:ahLst/>
              <a:cxnLst/>
              <a:rect l="l" t="t" r="r" b="b"/>
              <a:pathLst>
                <a:path w="1387" h="1239" extrusionOk="0">
                  <a:moveTo>
                    <a:pt x="702" y="0"/>
                  </a:moveTo>
                  <a:cubicBezTo>
                    <a:pt x="517" y="0"/>
                    <a:pt x="330" y="81"/>
                    <a:pt x="207" y="255"/>
                  </a:cubicBezTo>
                  <a:cubicBezTo>
                    <a:pt x="0" y="540"/>
                    <a:pt x="65" y="927"/>
                    <a:pt x="349" y="1121"/>
                  </a:cubicBezTo>
                  <a:cubicBezTo>
                    <a:pt x="460" y="1203"/>
                    <a:pt x="582" y="1239"/>
                    <a:pt x="702" y="1239"/>
                  </a:cubicBezTo>
                  <a:cubicBezTo>
                    <a:pt x="1056" y="1239"/>
                    <a:pt x="1386" y="920"/>
                    <a:pt x="1319" y="514"/>
                  </a:cubicBezTo>
                  <a:cubicBezTo>
                    <a:pt x="1264" y="186"/>
                    <a:pt x="984" y="0"/>
                    <a:pt x="7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21" name="Google Shape;4021;p39"/>
            <p:cNvSpPr/>
            <p:nvPr/>
          </p:nvSpPr>
          <p:spPr>
            <a:xfrm>
              <a:off x="4886550" y="3256175"/>
              <a:ext cx="29750" cy="11550"/>
            </a:xfrm>
            <a:custGeom>
              <a:avLst/>
              <a:gdLst/>
              <a:ahLst/>
              <a:cxnLst/>
              <a:rect l="l" t="t" r="r" b="b"/>
              <a:pathLst>
                <a:path w="1190" h="462" extrusionOk="0">
                  <a:moveTo>
                    <a:pt x="1" y="1"/>
                  </a:moveTo>
                  <a:lnTo>
                    <a:pt x="1" y="1"/>
                  </a:lnTo>
                  <a:cubicBezTo>
                    <a:pt x="40" y="143"/>
                    <a:pt x="117" y="272"/>
                    <a:pt x="233" y="350"/>
                  </a:cubicBezTo>
                  <a:cubicBezTo>
                    <a:pt x="344" y="425"/>
                    <a:pt x="471" y="462"/>
                    <a:pt x="596" y="462"/>
                  </a:cubicBezTo>
                  <a:cubicBezTo>
                    <a:pt x="791" y="462"/>
                    <a:pt x="981" y="373"/>
                    <a:pt x="1099" y="208"/>
                  </a:cubicBezTo>
                  <a:cubicBezTo>
                    <a:pt x="1138" y="156"/>
                    <a:pt x="1164" y="91"/>
                    <a:pt x="1190" y="27"/>
                  </a:cubicBezTo>
                  <a:lnTo>
                    <a:pt x="1190" y="27"/>
                  </a:lnTo>
                  <a:cubicBezTo>
                    <a:pt x="1024" y="37"/>
                    <a:pt x="860" y="44"/>
                    <a:pt x="697" y="44"/>
                  </a:cubicBezTo>
                  <a:cubicBezTo>
                    <a:pt x="466" y="44"/>
                    <a:pt x="236" y="3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22" name="Google Shape;4022;p39"/>
            <p:cNvSpPr/>
            <p:nvPr/>
          </p:nvSpPr>
          <p:spPr>
            <a:xfrm>
              <a:off x="4527600" y="3818300"/>
              <a:ext cx="36700" cy="31450"/>
            </a:xfrm>
            <a:custGeom>
              <a:avLst/>
              <a:gdLst/>
              <a:ahLst/>
              <a:cxnLst/>
              <a:rect l="l" t="t" r="r" b="b"/>
              <a:pathLst>
                <a:path w="1468" h="1258" extrusionOk="0">
                  <a:moveTo>
                    <a:pt x="597" y="0"/>
                  </a:moveTo>
                  <a:cubicBezTo>
                    <a:pt x="418" y="0"/>
                    <a:pt x="237" y="84"/>
                    <a:pt x="104" y="288"/>
                  </a:cubicBezTo>
                  <a:cubicBezTo>
                    <a:pt x="52" y="340"/>
                    <a:pt x="26" y="417"/>
                    <a:pt x="0" y="482"/>
                  </a:cubicBezTo>
                  <a:cubicBezTo>
                    <a:pt x="246" y="753"/>
                    <a:pt x="427" y="1012"/>
                    <a:pt x="634" y="1257"/>
                  </a:cubicBezTo>
                  <a:cubicBezTo>
                    <a:pt x="827" y="1244"/>
                    <a:pt x="995" y="1154"/>
                    <a:pt x="1099" y="999"/>
                  </a:cubicBezTo>
                  <a:cubicBezTo>
                    <a:pt x="1468" y="519"/>
                    <a:pt x="1041" y="0"/>
                    <a:pt x="59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23" name="Google Shape;4023;p39"/>
            <p:cNvSpPr/>
            <p:nvPr/>
          </p:nvSpPr>
          <p:spPr>
            <a:xfrm>
              <a:off x="4563400" y="3765950"/>
              <a:ext cx="34325" cy="30850"/>
            </a:xfrm>
            <a:custGeom>
              <a:avLst/>
              <a:gdLst/>
              <a:ahLst/>
              <a:cxnLst/>
              <a:rect l="l" t="t" r="r" b="b"/>
              <a:pathLst>
                <a:path w="1373" h="1234" extrusionOk="0">
                  <a:moveTo>
                    <a:pt x="673" y="0"/>
                  </a:moveTo>
                  <a:cubicBezTo>
                    <a:pt x="319" y="0"/>
                    <a:pt x="0" y="311"/>
                    <a:pt x="67" y="715"/>
                  </a:cubicBezTo>
                  <a:cubicBezTo>
                    <a:pt x="122" y="1043"/>
                    <a:pt x="399" y="1234"/>
                    <a:pt x="680" y="1234"/>
                  </a:cubicBezTo>
                  <a:cubicBezTo>
                    <a:pt x="865" y="1234"/>
                    <a:pt x="1051" y="1152"/>
                    <a:pt x="1179" y="973"/>
                  </a:cubicBezTo>
                  <a:cubicBezTo>
                    <a:pt x="1373" y="702"/>
                    <a:pt x="1308" y="314"/>
                    <a:pt x="1037" y="120"/>
                  </a:cubicBezTo>
                  <a:cubicBezTo>
                    <a:pt x="921" y="37"/>
                    <a:pt x="795" y="0"/>
                    <a:pt x="67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24" name="Google Shape;4024;p39"/>
            <p:cNvSpPr/>
            <p:nvPr/>
          </p:nvSpPr>
          <p:spPr>
            <a:xfrm>
              <a:off x="4601175" y="3713000"/>
              <a:ext cx="34350" cy="30925"/>
            </a:xfrm>
            <a:custGeom>
              <a:avLst/>
              <a:gdLst/>
              <a:ahLst/>
              <a:cxnLst/>
              <a:rect l="l" t="t" r="r" b="b"/>
              <a:pathLst>
                <a:path w="1374" h="1237" extrusionOk="0">
                  <a:moveTo>
                    <a:pt x="680" y="1"/>
                  </a:moveTo>
                  <a:cubicBezTo>
                    <a:pt x="324" y="1"/>
                    <a:pt x="1" y="320"/>
                    <a:pt x="69" y="726"/>
                  </a:cubicBezTo>
                  <a:cubicBezTo>
                    <a:pt x="123" y="1051"/>
                    <a:pt x="394" y="1237"/>
                    <a:pt x="673" y="1237"/>
                  </a:cubicBezTo>
                  <a:cubicBezTo>
                    <a:pt x="860" y="1237"/>
                    <a:pt x="1050" y="1153"/>
                    <a:pt x="1180" y="972"/>
                  </a:cubicBezTo>
                  <a:cubicBezTo>
                    <a:pt x="1374" y="700"/>
                    <a:pt x="1309" y="312"/>
                    <a:pt x="1038" y="119"/>
                  </a:cubicBezTo>
                  <a:cubicBezTo>
                    <a:pt x="924" y="37"/>
                    <a:pt x="800" y="1"/>
                    <a:pt x="68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25" name="Google Shape;4025;p39"/>
            <p:cNvSpPr/>
            <p:nvPr/>
          </p:nvSpPr>
          <p:spPr>
            <a:xfrm>
              <a:off x="4638675" y="3660025"/>
              <a:ext cx="34650" cy="31000"/>
            </a:xfrm>
            <a:custGeom>
              <a:avLst/>
              <a:gdLst/>
              <a:ahLst/>
              <a:cxnLst/>
              <a:rect l="l" t="t" r="r" b="b"/>
              <a:pathLst>
                <a:path w="1386" h="1240" extrusionOk="0">
                  <a:moveTo>
                    <a:pt x="679" y="0"/>
                  </a:moveTo>
                  <a:cubicBezTo>
                    <a:pt x="323" y="0"/>
                    <a:pt x="0" y="320"/>
                    <a:pt x="68" y="725"/>
                  </a:cubicBezTo>
                  <a:cubicBezTo>
                    <a:pt x="122" y="1053"/>
                    <a:pt x="398" y="1239"/>
                    <a:pt x="679" y="1239"/>
                  </a:cubicBezTo>
                  <a:cubicBezTo>
                    <a:pt x="864" y="1239"/>
                    <a:pt x="1051" y="1158"/>
                    <a:pt x="1179" y="984"/>
                  </a:cubicBezTo>
                  <a:cubicBezTo>
                    <a:pt x="1386" y="700"/>
                    <a:pt x="1321" y="312"/>
                    <a:pt x="1037" y="118"/>
                  </a:cubicBezTo>
                  <a:cubicBezTo>
                    <a:pt x="923" y="37"/>
                    <a:pt x="799" y="0"/>
                    <a:pt x="67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26" name="Google Shape;4026;p39"/>
            <p:cNvSpPr/>
            <p:nvPr/>
          </p:nvSpPr>
          <p:spPr>
            <a:xfrm>
              <a:off x="4676475" y="3607025"/>
              <a:ext cx="34350" cy="31000"/>
            </a:xfrm>
            <a:custGeom>
              <a:avLst/>
              <a:gdLst/>
              <a:ahLst/>
              <a:cxnLst/>
              <a:rect l="l" t="t" r="r" b="b"/>
              <a:pathLst>
                <a:path w="1374" h="1240" extrusionOk="0">
                  <a:moveTo>
                    <a:pt x="679" y="1"/>
                  </a:moveTo>
                  <a:cubicBezTo>
                    <a:pt x="323" y="1"/>
                    <a:pt x="0" y="320"/>
                    <a:pt x="68" y="726"/>
                  </a:cubicBezTo>
                  <a:cubicBezTo>
                    <a:pt x="122" y="1053"/>
                    <a:pt x="398" y="1240"/>
                    <a:pt x="679" y="1240"/>
                  </a:cubicBezTo>
                  <a:cubicBezTo>
                    <a:pt x="864" y="1240"/>
                    <a:pt x="1051" y="1159"/>
                    <a:pt x="1179" y="984"/>
                  </a:cubicBezTo>
                  <a:cubicBezTo>
                    <a:pt x="1373" y="700"/>
                    <a:pt x="1309" y="312"/>
                    <a:pt x="1037" y="119"/>
                  </a:cubicBezTo>
                  <a:cubicBezTo>
                    <a:pt x="923" y="37"/>
                    <a:pt x="799" y="1"/>
                    <a:pt x="67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27" name="Google Shape;4027;p39"/>
            <p:cNvSpPr/>
            <p:nvPr/>
          </p:nvSpPr>
          <p:spPr>
            <a:xfrm>
              <a:off x="4714275" y="3554325"/>
              <a:ext cx="34350" cy="30850"/>
            </a:xfrm>
            <a:custGeom>
              <a:avLst/>
              <a:gdLst/>
              <a:ahLst/>
              <a:cxnLst/>
              <a:rect l="l" t="t" r="r" b="b"/>
              <a:pathLst>
                <a:path w="1374" h="1234" extrusionOk="0">
                  <a:moveTo>
                    <a:pt x="673" y="0"/>
                  </a:moveTo>
                  <a:cubicBezTo>
                    <a:pt x="319" y="0"/>
                    <a:pt x="1" y="311"/>
                    <a:pt x="68" y="714"/>
                  </a:cubicBezTo>
                  <a:cubicBezTo>
                    <a:pt x="123" y="1043"/>
                    <a:pt x="399" y="1234"/>
                    <a:pt x="681" y="1234"/>
                  </a:cubicBezTo>
                  <a:cubicBezTo>
                    <a:pt x="865" y="1234"/>
                    <a:pt x="1052" y="1152"/>
                    <a:pt x="1179" y="973"/>
                  </a:cubicBezTo>
                  <a:cubicBezTo>
                    <a:pt x="1373" y="701"/>
                    <a:pt x="1309" y="314"/>
                    <a:pt x="1037" y="120"/>
                  </a:cubicBezTo>
                  <a:cubicBezTo>
                    <a:pt x="921" y="37"/>
                    <a:pt x="795" y="0"/>
                    <a:pt x="67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28" name="Google Shape;4028;p39"/>
            <p:cNvSpPr/>
            <p:nvPr/>
          </p:nvSpPr>
          <p:spPr>
            <a:xfrm>
              <a:off x="4751750" y="3501375"/>
              <a:ext cx="34350" cy="31000"/>
            </a:xfrm>
            <a:custGeom>
              <a:avLst/>
              <a:gdLst/>
              <a:ahLst/>
              <a:cxnLst/>
              <a:rect l="l" t="t" r="r" b="b"/>
              <a:pathLst>
                <a:path w="1374" h="1240" extrusionOk="0">
                  <a:moveTo>
                    <a:pt x="679" y="1"/>
                  </a:moveTo>
                  <a:cubicBezTo>
                    <a:pt x="323" y="1"/>
                    <a:pt x="0" y="320"/>
                    <a:pt x="68" y="726"/>
                  </a:cubicBezTo>
                  <a:cubicBezTo>
                    <a:pt x="123" y="1053"/>
                    <a:pt x="398" y="1239"/>
                    <a:pt x="679" y="1239"/>
                  </a:cubicBezTo>
                  <a:cubicBezTo>
                    <a:pt x="864" y="1239"/>
                    <a:pt x="1051" y="1159"/>
                    <a:pt x="1180" y="984"/>
                  </a:cubicBezTo>
                  <a:cubicBezTo>
                    <a:pt x="1373" y="700"/>
                    <a:pt x="1309" y="312"/>
                    <a:pt x="1037" y="118"/>
                  </a:cubicBezTo>
                  <a:cubicBezTo>
                    <a:pt x="923" y="37"/>
                    <a:pt x="799" y="1"/>
                    <a:pt x="67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29" name="Google Shape;4029;p39"/>
            <p:cNvSpPr/>
            <p:nvPr/>
          </p:nvSpPr>
          <p:spPr>
            <a:xfrm>
              <a:off x="4789550" y="3448400"/>
              <a:ext cx="34350" cy="30975"/>
            </a:xfrm>
            <a:custGeom>
              <a:avLst/>
              <a:gdLst/>
              <a:ahLst/>
              <a:cxnLst/>
              <a:rect l="l" t="t" r="r" b="b"/>
              <a:pathLst>
                <a:path w="1374" h="1239" extrusionOk="0">
                  <a:moveTo>
                    <a:pt x="680" y="0"/>
                  </a:moveTo>
                  <a:cubicBezTo>
                    <a:pt x="323" y="0"/>
                    <a:pt x="1" y="319"/>
                    <a:pt x="68" y="725"/>
                  </a:cubicBezTo>
                  <a:cubicBezTo>
                    <a:pt x="123" y="1053"/>
                    <a:pt x="403" y="1239"/>
                    <a:pt x="685" y="1239"/>
                  </a:cubicBezTo>
                  <a:cubicBezTo>
                    <a:pt x="870" y="1239"/>
                    <a:pt x="1057" y="1158"/>
                    <a:pt x="1180" y="984"/>
                  </a:cubicBezTo>
                  <a:cubicBezTo>
                    <a:pt x="1374" y="699"/>
                    <a:pt x="1309" y="325"/>
                    <a:pt x="1038" y="118"/>
                  </a:cubicBezTo>
                  <a:cubicBezTo>
                    <a:pt x="924" y="36"/>
                    <a:pt x="800" y="0"/>
                    <a:pt x="68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30" name="Google Shape;4030;p39"/>
            <p:cNvSpPr/>
            <p:nvPr/>
          </p:nvSpPr>
          <p:spPr>
            <a:xfrm>
              <a:off x="4824100" y="3395575"/>
              <a:ext cx="40200" cy="30800"/>
            </a:xfrm>
            <a:custGeom>
              <a:avLst/>
              <a:gdLst/>
              <a:ahLst/>
              <a:cxnLst/>
              <a:rect l="l" t="t" r="r" b="b"/>
              <a:pathLst>
                <a:path w="1608" h="1232" extrusionOk="0">
                  <a:moveTo>
                    <a:pt x="809" y="0"/>
                  </a:moveTo>
                  <a:cubicBezTo>
                    <a:pt x="613" y="0"/>
                    <a:pt x="421" y="92"/>
                    <a:pt x="302" y="266"/>
                  </a:cubicBezTo>
                  <a:cubicBezTo>
                    <a:pt x="1" y="676"/>
                    <a:pt x="317" y="1232"/>
                    <a:pt x="801" y="1232"/>
                  </a:cubicBezTo>
                  <a:cubicBezTo>
                    <a:pt x="836" y="1232"/>
                    <a:pt x="872" y="1229"/>
                    <a:pt x="909" y="1223"/>
                  </a:cubicBezTo>
                  <a:cubicBezTo>
                    <a:pt x="1452" y="1132"/>
                    <a:pt x="1607" y="434"/>
                    <a:pt x="1168" y="111"/>
                  </a:cubicBezTo>
                  <a:cubicBezTo>
                    <a:pt x="1058" y="36"/>
                    <a:pt x="933" y="0"/>
                    <a:pt x="80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31" name="Google Shape;4031;p39"/>
            <p:cNvSpPr/>
            <p:nvPr/>
          </p:nvSpPr>
          <p:spPr>
            <a:xfrm>
              <a:off x="4861900" y="3342650"/>
              <a:ext cx="40200" cy="31075"/>
            </a:xfrm>
            <a:custGeom>
              <a:avLst/>
              <a:gdLst/>
              <a:ahLst/>
              <a:cxnLst/>
              <a:rect l="l" t="t" r="r" b="b"/>
              <a:pathLst>
                <a:path w="1608" h="1243" extrusionOk="0">
                  <a:moveTo>
                    <a:pt x="797" y="1"/>
                  </a:moveTo>
                  <a:cubicBezTo>
                    <a:pt x="607" y="1"/>
                    <a:pt x="419" y="92"/>
                    <a:pt x="302" y="264"/>
                  </a:cubicBezTo>
                  <a:cubicBezTo>
                    <a:pt x="1" y="686"/>
                    <a:pt x="317" y="1242"/>
                    <a:pt x="801" y="1242"/>
                  </a:cubicBezTo>
                  <a:cubicBezTo>
                    <a:pt x="837" y="1242"/>
                    <a:pt x="873" y="1239"/>
                    <a:pt x="909" y="1233"/>
                  </a:cubicBezTo>
                  <a:cubicBezTo>
                    <a:pt x="1452" y="1143"/>
                    <a:pt x="1607" y="432"/>
                    <a:pt x="1155" y="122"/>
                  </a:cubicBezTo>
                  <a:cubicBezTo>
                    <a:pt x="1047" y="40"/>
                    <a:pt x="922" y="1"/>
                    <a:pt x="79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32" name="Google Shape;4032;p39"/>
            <p:cNvSpPr/>
            <p:nvPr/>
          </p:nvSpPr>
          <p:spPr>
            <a:xfrm>
              <a:off x="4902075" y="3289725"/>
              <a:ext cx="34600" cy="31000"/>
            </a:xfrm>
            <a:custGeom>
              <a:avLst/>
              <a:gdLst/>
              <a:ahLst/>
              <a:cxnLst/>
              <a:rect l="l" t="t" r="r" b="b"/>
              <a:pathLst>
                <a:path w="1384" h="1240" extrusionOk="0">
                  <a:moveTo>
                    <a:pt x="695" y="1"/>
                  </a:moveTo>
                  <a:cubicBezTo>
                    <a:pt x="513" y="1"/>
                    <a:pt x="330" y="82"/>
                    <a:pt x="207" y="261"/>
                  </a:cubicBezTo>
                  <a:cubicBezTo>
                    <a:pt x="0" y="546"/>
                    <a:pt x="65" y="933"/>
                    <a:pt x="349" y="1127"/>
                  </a:cubicBezTo>
                  <a:cubicBezTo>
                    <a:pt x="459" y="1205"/>
                    <a:pt x="580" y="1240"/>
                    <a:pt x="698" y="1240"/>
                  </a:cubicBezTo>
                  <a:cubicBezTo>
                    <a:pt x="1053" y="1240"/>
                    <a:pt x="1383" y="927"/>
                    <a:pt x="1306" y="520"/>
                  </a:cubicBezTo>
                  <a:cubicBezTo>
                    <a:pt x="1251" y="192"/>
                    <a:pt x="974" y="1"/>
                    <a:pt x="69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33" name="Google Shape;4033;p39"/>
            <p:cNvSpPr/>
            <p:nvPr/>
          </p:nvSpPr>
          <p:spPr>
            <a:xfrm>
              <a:off x="4944075" y="3260050"/>
              <a:ext cx="17475" cy="7700"/>
            </a:xfrm>
            <a:custGeom>
              <a:avLst/>
              <a:gdLst/>
              <a:ahLst/>
              <a:cxnLst/>
              <a:rect l="l" t="t" r="r" b="b"/>
              <a:pathLst>
                <a:path w="699" h="308" extrusionOk="0">
                  <a:moveTo>
                    <a:pt x="0" y="1"/>
                  </a:moveTo>
                  <a:lnTo>
                    <a:pt x="0" y="1"/>
                  </a:lnTo>
                  <a:cubicBezTo>
                    <a:pt x="39" y="78"/>
                    <a:pt x="104" y="143"/>
                    <a:pt x="168" y="195"/>
                  </a:cubicBezTo>
                  <a:cubicBezTo>
                    <a:pt x="277" y="267"/>
                    <a:pt x="405" y="308"/>
                    <a:pt x="534" y="308"/>
                  </a:cubicBezTo>
                  <a:cubicBezTo>
                    <a:pt x="589" y="308"/>
                    <a:pt x="644" y="301"/>
                    <a:pt x="698" y="285"/>
                  </a:cubicBezTo>
                  <a:cubicBezTo>
                    <a:pt x="466" y="169"/>
                    <a:pt x="233" y="78"/>
                    <a:pt x="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34" name="Google Shape;4034;p39"/>
            <p:cNvSpPr/>
            <p:nvPr/>
          </p:nvSpPr>
          <p:spPr>
            <a:xfrm>
              <a:off x="4416775" y="3222575"/>
              <a:ext cx="557700" cy="639775"/>
            </a:xfrm>
            <a:custGeom>
              <a:avLst/>
              <a:gdLst/>
              <a:ahLst/>
              <a:cxnLst/>
              <a:rect l="l" t="t" r="r" b="b"/>
              <a:pathLst>
                <a:path w="22308" h="25591" extrusionOk="0">
                  <a:moveTo>
                    <a:pt x="14909" y="580"/>
                  </a:moveTo>
                  <a:cubicBezTo>
                    <a:pt x="15191" y="580"/>
                    <a:pt x="15467" y="771"/>
                    <a:pt x="15522" y="1099"/>
                  </a:cubicBezTo>
                  <a:cubicBezTo>
                    <a:pt x="15590" y="1506"/>
                    <a:pt x="15265" y="1819"/>
                    <a:pt x="14908" y="1819"/>
                  </a:cubicBezTo>
                  <a:cubicBezTo>
                    <a:pt x="14789" y="1819"/>
                    <a:pt x="14666" y="1784"/>
                    <a:pt x="14553" y="1707"/>
                  </a:cubicBezTo>
                  <a:cubicBezTo>
                    <a:pt x="14281" y="1500"/>
                    <a:pt x="14217" y="1112"/>
                    <a:pt x="14411" y="841"/>
                  </a:cubicBezTo>
                  <a:cubicBezTo>
                    <a:pt x="14538" y="662"/>
                    <a:pt x="14725" y="580"/>
                    <a:pt x="14909" y="580"/>
                  </a:cubicBezTo>
                  <a:close/>
                  <a:moveTo>
                    <a:pt x="20107" y="2687"/>
                  </a:moveTo>
                  <a:cubicBezTo>
                    <a:pt x="20386" y="2687"/>
                    <a:pt x="20663" y="2878"/>
                    <a:pt x="20718" y="3206"/>
                  </a:cubicBezTo>
                  <a:cubicBezTo>
                    <a:pt x="20795" y="3613"/>
                    <a:pt x="20465" y="3926"/>
                    <a:pt x="20110" y="3926"/>
                  </a:cubicBezTo>
                  <a:cubicBezTo>
                    <a:pt x="19992" y="3926"/>
                    <a:pt x="19871" y="3891"/>
                    <a:pt x="19761" y="3813"/>
                  </a:cubicBezTo>
                  <a:cubicBezTo>
                    <a:pt x="19477" y="3606"/>
                    <a:pt x="19412" y="3232"/>
                    <a:pt x="19606" y="2947"/>
                  </a:cubicBezTo>
                  <a:lnTo>
                    <a:pt x="19619" y="2947"/>
                  </a:lnTo>
                  <a:cubicBezTo>
                    <a:pt x="19742" y="2768"/>
                    <a:pt x="19925" y="2687"/>
                    <a:pt x="20107" y="2687"/>
                  </a:cubicBezTo>
                  <a:close/>
                  <a:moveTo>
                    <a:pt x="15647" y="2693"/>
                  </a:moveTo>
                  <a:cubicBezTo>
                    <a:pt x="15771" y="2693"/>
                    <a:pt x="15894" y="2730"/>
                    <a:pt x="16000" y="2805"/>
                  </a:cubicBezTo>
                  <a:cubicBezTo>
                    <a:pt x="16440" y="3128"/>
                    <a:pt x="16285" y="3826"/>
                    <a:pt x="15742" y="3917"/>
                  </a:cubicBezTo>
                  <a:cubicBezTo>
                    <a:pt x="15705" y="3923"/>
                    <a:pt x="15669" y="3926"/>
                    <a:pt x="15634" y="3926"/>
                  </a:cubicBezTo>
                  <a:cubicBezTo>
                    <a:pt x="15151" y="3926"/>
                    <a:pt x="14845" y="3369"/>
                    <a:pt x="15134" y="2947"/>
                  </a:cubicBezTo>
                  <a:cubicBezTo>
                    <a:pt x="15260" y="2782"/>
                    <a:pt x="15454" y="2693"/>
                    <a:pt x="15647" y="2693"/>
                  </a:cubicBezTo>
                  <a:close/>
                  <a:moveTo>
                    <a:pt x="13400" y="2699"/>
                  </a:moveTo>
                  <a:cubicBezTo>
                    <a:pt x="13680" y="2699"/>
                    <a:pt x="13955" y="2887"/>
                    <a:pt x="14010" y="3206"/>
                  </a:cubicBezTo>
                  <a:cubicBezTo>
                    <a:pt x="14078" y="3612"/>
                    <a:pt x="13755" y="3931"/>
                    <a:pt x="13404" y="3931"/>
                  </a:cubicBezTo>
                  <a:cubicBezTo>
                    <a:pt x="13286" y="3931"/>
                    <a:pt x="13164" y="3895"/>
                    <a:pt x="13054" y="3813"/>
                  </a:cubicBezTo>
                  <a:cubicBezTo>
                    <a:pt x="12769" y="3619"/>
                    <a:pt x="12705" y="3232"/>
                    <a:pt x="12911" y="2960"/>
                  </a:cubicBezTo>
                  <a:lnTo>
                    <a:pt x="12898" y="2960"/>
                  </a:lnTo>
                  <a:cubicBezTo>
                    <a:pt x="13027" y="2780"/>
                    <a:pt x="13215" y="2699"/>
                    <a:pt x="13400" y="2699"/>
                  </a:cubicBezTo>
                  <a:close/>
                  <a:moveTo>
                    <a:pt x="17871" y="2692"/>
                  </a:moveTo>
                  <a:cubicBezTo>
                    <a:pt x="18152" y="2692"/>
                    <a:pt x="18427" y="2878"/>
                    <a:pt x="18482" y="3206"/>
                  </a:cubicBezTo>
                  <a:cubicBezTo>
                    <a:pt x="18549" y="3612"/>
                    <a:pt x="18227" y="3931"/>
                    <a:pt x="17870" y="3931"/>
                  </a:cubicBezTo>
                  <a:cubicBezTo>
                    <a:pt x="17750" y="3931"/>
                    <a:pt x="17626" y="3895"/>
                    <a:pt x="17512" y="3813"/>
                  </a:cubicBezTo>
                  <a:cubicBezTo>
                    <a:pt x="17241" y="3606"/>
                    <a:pt x="17176" y="3232"/>
                    <a:pt x="17383" y="2947"/>
                  </a:cubicBezTo>
                  <a:lnTo>
                    <a:pt x="17370" y="2947"/>
                  </a:lnTo>
                  <a:cubicBezTo>
                    <a:pt x="17498" y="2773"/>
                    <a:pt x="17686" y="2692"/>
                    <a:pt x="17871" y="2692"/>
                  </a:cubicBezTo>
                  <a:close/>
                  <a:moveTo>
                    <a:pt x="14136" y="4813"/>
                  </a:moveTo>
                  <a:cubicBezTo>
                    <a:pt x="14259" y="4813"/>
                    <a:pt x="14382" y="4849"/>
                    <a:pt x="14488" y="4925"/>
                  </a:cubicBezTo>
                  <a:cubicBezTo>
                    <a:pt x="14940" y="5248"/>
                    <a:pt x="14772" y="5946"/>
                    <a:pt x="14230" y="6036"/>
                  </a:cubicBezTo>
                  <a:cubicBezTo>
                    <a:pt x="14193" y="6042"/>
                    <a:pt x="14157" y="6045"/>
                    <a:pt x="14122" y="6045"/>
                  </a:cubicBezTo>
                  <a:cubicBezTo>
                    <a:pt x="13639" y="6045"/>
                    <a:pt x="13334" y="5489"/>
                    <a:pt x="13635" y="5067"/>
                  </a:cubicBezTo>
                  <a:cubicBezTo>
                    <a:pt x="13753" y="4901"/>
                    <a:pt x="13944" y="4813"/>
                    <a:pt x="14136" y="4813"/>
                  </a:cubicBezTo>
                  <a:close/>
                  <a:moveTo>
                    <a:pt x="16369" y="4804"/>
                  </a:moveTo>
                  <a:cubicBezTo>
                    <a:pt x="16496" y="4804"/>
                    <a:pt x="16624" y="4843"/>
                    <a:pt x="16737" y="4925"/>
                  </a:cubicBezTo>
                  <a:lnTo>
                    <a:pt x="16724" y="4925"/>
                  </a:lnTo>
                  <a:cubicBezTo>
                    <a:pt x="17176" y="5248"/>
                    <a:pt x="17008" y="5946"/>
                    <a:pt x="16466" y="6036"/>
                  </a:cubicBezTo>
                  <a:cubicBezTo>
                    <a:pt x="16429" y="6042"/>
                    <a:pt x="16393" y="6045"/>
                    <a:pt x="16358" y="6045"/>
                  </a:cubicBezTo>
                  <a:cubicBezTo>
                    <a:pt x="15875" y="6045"/>
                    <a:pt x="15570" y="5489"/>
                    <a:pt x="15871" y="5067"/>
                  </a:cubicBezTo>
                  <a:cubicBezTo>
                    <a:pt x="15988" y="4895"/>
                    <a:pt x="16176" y="4804"/>
                    <a:pt x="16369" y="4804"/>
                  </a:cubicBezTo>
                  <a:close/>
                  <a:moveTo>
                    <a:pt x="18601" y="4804"/>
                  </a:moveTo>
                  <a:cubicBezTo>
                    <a:pt x="18727" y="4804"/>
                    <a:pt x="18852" y="4843"/>
                    <a:pt x="18960" y="4925"/>
                  </a:cubicBezTo>
                  <a:cubicBezTo>
                    <a:pt x="19412" y="5235"/>
                    <a:pt x="19244" y="5946"/>
                    <a:pt x="18701" y="6036"/>
                  </a:cubicBezTo>
                  <a:cubicBezTo>
                    <a:pt x="18665" y="6042"/>
                    <a:pt x="18629" y="6045"/>
                    <a:pt x="18594" y="6045"/>
                  </a:cubicBezTo>
                  <a:cubicBezTo>
                    <a:pt x="18111" y="6045"/>
                    <a:pt x="17805" y="5489"/>
                    <a:pt x="18094" y="5067"/>
                  </a:cubicBezTo>
                  <a:cubicBezTo>
                    <a:pt x="18219" y="4895"/>
                    <a:pt x="18410" y="4804"/>
                    <a:pt x="18601" y="4804"/>
                  </a:cubicBezTo>
                  <a:close/>
                  <a:moveTo>
                    <a:pt x="11894" y="4812"/>
                  </a:moveTo>
                  <a:cubicBezTo>
                    <a:pt x="12176" y="4812"/>
                    <a:pt x="12456" y="4998"/>
                    <a:pt x="12511" y="5325"/>
                  </a:cubicBezTo>
                  <a:cubicBezTo>
                    <a:pt x="12578" y="5731"/>
                    <a:pt x="12248" y="6051"/>
                    <a:pt x="11894" y="6051"/>
                  </a:cubicBezTo>
                  <a:cubicBezTo>
                    <a:pt x="11775" y="6051"/>
                    <a:pt x="11652" y="6014"/>
                    <a:pt x="11541" y="5933"/>
                  </a:cubicBezTo>
                  <a:cubicBezTo>
                    <a:pt x="11257" y="5739"/>
                    <a:pt x="11193" y="5351"/>
                    <a:pt x="11399" y="5067"/>
                  </a:cubicBezTo>
                  <a:cubicBezTo>
                    <a:pt x="11522" y="4892"/>
                    <a:pt x="11709" y="4812"/>
                    <a:pt x="11894" y="4812"/>
                  </a:cubicBezTo>
                  <a:close/>
                  <a:moveTo>
                    <a:pt x="17102" y="6920"/>
                  </a:moveTo>
                  <a:cubicBezTo>
                    <a:pt x="17226" y="6920"/>
                    <a:pt x="17351" y="6956"/>
                    <a:pt x="17461" y="7031"/>
                  </a:cubicBezTo>
                  <a:lnTo>
                    <a:pt x="17448" y="7031"/>
                  </a:lnTo>
                  <a:cubicBezTo>
                    <a:pt x="17900" y="7354"/>
                    <a:pt x="17745" y="8052"/>
                    <a:pt x="17202" y="8143"/>
                  </a:cubicBezTo>
                  <a:cubicBezTo>
                    <a:pt x="17165" y="8149"/>
                    <a:pt x="17129" y="8152"/>
                    <a:pt x="17094" y="8152"/>
                  </a:cubicBezTo>
                  <a:cubicBezTo>
                    <a:pt x="16610" y="8152"/>
                    <a:pt x="16294" y="7596"/>
                    <a:pt x="16595" y="7186"/>
                  </a:cubicBezTo>
                  <a:cubicBezTo>
                    <a:pt x="16714" y="7012"/>
                    <a:pt x="16906" y="6920"/>
                    <a:pt x="17102" y="6920"/>
                  </a:cubicBezTo>
                  <a:close/>
                  <a:moveTo>
                    <a:pt x="14867" y="6932"/>
                  </a:moveTo>
                  <a:cubicBezTo>
                    <a:pt x="15352" y="6932"/>
                    <a:pt x="15668" y="7488"/>
                    <a:pt x="15367" y="7910"/>
                  </a:cubicBezTo>
                  <a:cubicBezTo>
                    <a:pt x="15251" y="8073"/>
                    <a:pt x="15065" y="8161"/>
                    <a:pt x="14873" y="8161"/>
                  </a:cubicBezTo>
                  <a:cubicBezTo>
                    <a:pt x="14745" y="8161"/>
                    <a:pt x="14615" y="8122"/>
                    <a:pt x="14501" y="8039"/>
                  </a:cubicBezTo>
                  <a:lnTo>
                    <a:pt x="14501" y="8052"/>
                  </a:lnTo>
                  <a:cubicBezTo>
                    <a:pt x="14062" y="7729"/>
                    <a:pt x="14217" y="7031"/>
                    <a:pt x="14760" y="6941"/>
                  </a:cubicBezTo>
                  <a:cubicBezTo>
                    <a:pt x="14796" y="6935"/>
                    <a:pt x="14832" y="6932"/>
                    <a:pt x="14867" y="6932"/>
                  </a:cubicBezTo>
                  <a:close/>
                  <a:moveTo>
                    <a:pt x="10388" y="6931"/>
                  </a:moveTo>
                  <a:cubicBezTo>
                    <a:pt x="10669" y="6931"/>
                    <a:pt x="10944" y="7118"/>
                    <a:pt x="10999" y="7445"/>
                  </a:cubicBezTo>
                  <a:cubicBezTo>
                    <a:pt x="11066" y="7852"/>
                    <a:pt x="10742" y="8165"/>
                    <a:pt x="10384" y="8165"/>
                  </a:cubicBezTo>
                  <a:cubicBezTo>
                    <a:pt x="10265" y="8165"/>
                    <a:pt x="10142" y="8130"/>
                    <a:pt x="10029" y="8052"/>
                  </a:cubicBezTo>
                  <a:cubicBezTo>
                    <a:pt x="9758" y="7846"/>
                    <a:pt x="9693" y="7458"/>
                    <a:pt x="9887" y="7186"/>
                  </a:cubicBezTo>
                  <a:cubicBezTo>
                    <a:pt x="10015" y="7012"/>
                    <a:pt x="10203" y="6931"/>
                    <a:pt x="10388" y="6931"/>
                  </a:cubicBezTo>
                  <a:close/>
                  <a:moveTo>
                    <a:pt x="12627" y="6932"/>
                  </a:moveTo>
                  <a:cubicBezTo>
                    <a:pt x="12751" y="6932"/>
                    <a:pt x="12878" y="6969"/>
                    <a:pt x="12989" y="7044"/>
                  </a:cubicBezTo>
                  <a:cubicBezTo>
                    <a:pt x="13428" y="7354"/>
                    <a:pt x="13273" y="8065"/>
                    <a:pt x="12730" y="8156"/>
                  </a:cubicBezTo>
                  <a:cubicBezTo>
                    <a:pt x="12694" y="8162"/>
                    <a:pt x="12658" y="8165"/>
                    <a:pt x="12623" y="8165"/>
                  </a:cubicBezTo>
                  <a:cubicBezTo>
                    <a:pt x="12138" y="8165"/>
                    <a:pt x="11822" y="7608"/>
                    <a:pt x="12123" y="7186"/>
                  </a:cubicBezTo>
                  <a:cubicBezTo>
                    <a:pt x="12241" y="7021"/>
                    <a:pt x="12432" y="6932"/>
                    <a:pt x="12627" y="6932"/>
                  </a:cubicBezTo>
                  <a:close/>
                  <a:moveTo>
                    <a:pt x="15584" y="9044"/>
                  </a:moveTo>
                  <a:cubicBezTo>
                    <a:pt x="15706" y="9044"/>
                    <a:pt x="15833" y="9081"/>
                    <a:pt x="15949" y="9164"/>
                  </a:cubicBezTo>
                  <a:cubicBezTo>
                    <a:pt x="16220" y="9358"/>
                    <a:pt x="16285" y="9732"/>
                    <a:pt x="16091" y="10017"/>
                  </a:cubicBezTo>
                  <a:cubicBezTo>
                    <a:pt x="15968" y="10196"/>
                    <a:pt x="15783" y="10278"/>
                    <a:pt x="15598" y="10278"/>
                  </a:cubicBezTo>
                  <a:cubicBezTo>
                    <a:pt x="15315" y="10278"/>
                    <a:pt x="15034" y="10086"/>
                    <a:pt x="14979" y="9758"/>
                  </a:cubicBezTo>
                  <a:cubicBezTo>
                    <a:pt x="14912" y="9355"/>
                    <a:pt x="15231" y="9044"/>
                    <a:pt x="15584" y="9044"/>
                  </a:cubicBezTo>
                  <a:close/>
                  <a:moveTo>
                    <a:pt x="8874" y="9045"/>
                  </a:moveTo>
                  <a:cubicBezTo>
                    <a:pt x="9155" y="9045"/>
                    <a:pt x="9432" y="9236"/>
                    <a:pt x="9487" y="9564"/>
                  </a:cubicBezTo>
                  <a:cubicBezTo>
                    <a:pt x="9554" y="9968"/>
                    <a:pt x="9235" y="10279"/>
                    <a:pt x="8881" y="10279"/>
                  </a:cubicBezTo>
                  <a:cubicBezTo>
                    <a:pt x="8759" y="10279"/>
                    <a:pt x="8633" y="10242"/>
                    <a:pt x="8517" y="10159"/>
                  </a:cubicBezTo>
                  <a:cubicBezTo>
                    <a:pt x="8246" y="9965"/>
                    <a:pt x="8181" y="9577"/>
                    <a:pt x="8388" y="9306"/>
                  </a:cubicBezTo>
                  <a:lnTo>
                    <a:pt x="8375" y="9306"/>
                  </a:lnTo>
                  <a:cubicBezTo>
                    <a:pt x="8503" y="9127"/>
                    <a:pt x="8689" y="9045"/>
                    <a:pt x="8874" y="9045"/>
                  </a:cubicBezTo>
                  <a:close/>
                  <a:moveTo>
                    <a:pt x="13353" y="9039"/>
                  </a:moveTo>
                  <a:cubicBezTo>
                    <a:pt x="13839" y="9039"/>
                    <a:pt x="14157" y="9607"/>
                    <a:pt x="13855" y="10017"/>
                  </a:cubicBezTo>
                  <a:cubicBezTo>
                    <a:pt x="13736" y="10191"/>
                    <a:pt x="13544" y="10283"/>
                    <a:pt x="13350" y="10283"/>
                  </a:cubicBezTo>
                  <a:cubicBezTo>
                    <a:pt x="13229" y="10283"/>
                    <a:pt x="13107" y="10247"/>
                    <a:pt x="13002" y="10172"/>
                  </a:cubicBezTo>
                  <a:cubicBezTo>
                    <a:pt x="12550" y="9849"/>
                    <a:pt x="12705" y="9151"/>
                    <a:pt x="13247" y="9047"/>
                  </a:cubicBezTo>
                  <a:cubicBezTo>
                    <a:pt x="13283" y="9041"/>
                    <a:pt x="13319" y="9039"/>
                    <a:pt x="13353" y="9039"/>
                  </a:cubicBezTo>
                  <a:close/>
                  <a:moveTo>
                    <a:pt x="11118" y="9043"/>
                  </a:moveTo>
                  <a:cubicBezTo>
                    <a:pt x="11244" y="9043"/>
                    <a:pt x="11369" y="9082"/>
                    <a:pt x="11477" y="9164"/>
                  </a:cubicBezTo>
                  <a:cubicBezTo>
                    <a:pt x="11916" y="9474"/>
                    <a:pt x="11761" y="10185"/>
                    <a:pt x="11218" y="10275"/>
                  </a:cubicBezTo>
                  <a:cubicBezTo>
                    <a:pt x="11182" y="10281"/>
                    <a:pt x="11147" y="10284"/>
                    <a:pt x="11112" y="10284"/>
                  </a:cubicBezTo>
                  <a:cubicBezTo>
                    <a:pt x="10627" y="10284"/>
                    <a:pt x="10309" y="9716"/>
                    <a:pt x="10611" y="9306"/>
                  </a:cubicBezTo>
                  <a:cubicBezTo>
                    <a:pt x="10736" y="9134"/>
                    <a:pt x="10927" y="9043"/>
                    <a:pt x="11118" y="9043"/>
                  </a:cubicBezTo>
                  <a:close/>
                  <a:moveTo>
                    <a:pt x="11843" y="11158"/>
                  </a:moveTo>
                  <a:cubicBezTo>
                    <a:pt x="12327" y="11158"/>
                    <a:pt x="12644" y="11715"/>
                    <a:pt x="12343" y="12136"/>
                  </a:cubicBezTo>
                  <a:cubicBezTo>
                    <a:pt x="12225" y="12302"/>
                    <a:pt x="12034" y="12390"/>
                    <a:pt x="11842" y="12390"/>
                  </a:cubicBezTo>
                  <a:cubicBezTo>
                    <a:pt x="11719" y="12390"/>
                    <a:pt x="11596" y="12354"/>
                    <a:pt x="11490" y="12278"/>
                  </a:cubicBezTo>
                  <a:lnTo>
                    <a:pt x="11477" y="12278"/>
                  </a:lnTo>
                  <a:cubicBezTo>
                    <a:pt x="11037" y="11955"/>
                    <a:pt x="11193" y="11257"/>
                    <a:pt x="11735" y="11167"/>
                  </a:cubicBezTo>
                  <a:cubicBezTo>
                    <a:pt x="11772" y="11161"/>
                    <a:pt x="11808" y="11158"/>
                    <a:pt x="11843" y="11158"/>
                  </a:cubicBezTo>
                  <a:close/>
                  <a:moveTo>
                    <a:pt x="14089" y="11158"/>
                  </a:moveTo>
                  <a:cubicBezTo>
                    <a:pt x="14206" y="11158"/>
                    <a:pt x="14327" y="11193"/>
                    <a:pt x="14436" y="11270"/>
                  </a:cubicBezTo>
                  <a:cubicBezTo>
                    <a:pt x="14721" y="11477"/>
                    <a:pt x="14785" y="11852"/>
                    <a:pt x="14592" y="12136"/>
                  </a:cubicBezTo>
                  <a:lnTo>
                    <a:pt x="14579" y="12136"/>
                  </a:lnTo>
                  <a:cubicBezTo>
                    <a:pt x="14455" y="12311"/>
                    <a:pt x="14271" y="12391"/>
                    <a:pt x="14088" y="12391"/>
                  </a:cubicBezTo>
                  <a:cubicBezTo>
                    <a:pt x="13810" y="12391"/>
                    <a:pt x="13535" y="12205"/>
                    <a:pt x="13480" y="11878"/>
                  </a:cubicBezTo>
                  <a:cubicBezTo>
                    <a:pt x="13412" y="11471"/>
                    <a:pt x="13737" y="11158"/>
                    <a:pt x="14089" y="11158"/>
                  </a:cubicBezTo>
                  <a:close/>
                  <a:moveTo>
                    <a:pt x="9612" y="11158"/>
                  </a:moveTo>
                  <a:cubicBezTo>
                    <a:pt x="9735" y="11158"/>
                    <a:pt x="9859" y="11195"/>
                    <a:pt x="9965" y="11270"/>
                  </a:cubicBezTo>
                  <a:cubicBezTo>
                    <a:pt x="10417" y="11593"/>
                    <a:pt x="10262" y="12291"/>
                    <a:pt x="9706" y="12395"/>
                  </a:cubicBezTo>
                  <a:cubicBezTo>
                    <a:pt x="9670" y="12401"/>
                    <a:pt x="9635" y="12404"/>
                    <a:pt x="9601" y="12404"/>
                  </a:cubicBezTo>
                  <a:cubicBezTo>
                    <a:pt x="9117" y="12404"/>
                    <a:pt x="8810" y="11835"/>
                    <a:pt x="9112" y="11413"/>
                  </a:cubicBezTo>
                  <a:cubicBezTo>
                    <a:pt x="9230" y="11247"/>
                    <a:pt x="9420" y="11158"/>
                    <a:pt x="9612" y="11158"/>
                  </a:cubicBezTo>
                  <a:close/>
                  <a:moveTo>
                    <a:pt x="7369" y="11165"/>
                  </a:moveTo>
                  <a:cubicBezTo>
                    <a:pt x="7651" y="11165"/>
                    <a:pt x="7933" y="11356"/>
                    <a:pt x="7987" y="11684"/>
                  </a:cubicBezTo>
                  <a:cubicBezTo>
                    <a:pt x="8055" y="12091"/>
                    <a:pt x="7730" y="12404"/>
                    <a:pt x="7373" y="12404"/>
                  </a:cubicBezTo>
                  <a:cubicBezTo>
                    <a:pt x="7254" y="12404"/>
                    <a:pt x="7131" y="12369"/>
                    <a:pt x="7018" y="12291"/>
                  </a:cubicBezTo>
                  <a:cubicBezTo>
                    <a:pt x="6734" y="12085"/>
                    <a:pt x="6669" y="11697"/>
                    <a:pt x="6876" y="11425"/>
                  </a:cubicBezTo>
                  <a:cubicBezTo>
                    <a:pt x="6999" y="11247"/>
                    <a:pt x="7184" y="11165"/>
                    <a:pt x="7369" y="11165"/>
                  </a:cubicBezTo>
                  <a:close/>
                  <a:moveTo>
                    <a:pt x="10340" y="13265"/>
                  </a:moveTo>
                  <a:cubicBezTo>
                    <a:pt x="10814" y="13265"/>
                    <a:pt x="11132" y="13833"/>
                    <a:pt x="10831" y="14243"/>
                  </a:cubicBezTo>
                  <a:cubicBezTo>
                    <a:pt x="10710" y="14411"/>
                    <a:pt x="10521" y="14500"/>
                    <a:pt x="10326" y="14500"/>
                  </a:cubicBezTo>
                  <a:cubicBezTo>
                    <a:pt x="10207" y="14500"/>
                    <a:pt x="10086" y="14467"/>
                    <a:pt x="9978" y="14398"/>
                  </a:cubicBezTo>
                  <a:cubicBezTo>
                    <a:pt x="9525" y="14075"/>
                    <a:pt x="9693" y="13377"/>
                    <a:pt x="10236" y="13274"/>
                  </a:cubicBezTo>
                  <a:cubicBezTo>
                    <a:pt x="10271" y="13268"/>
                    <a:pt x="10306" y="13265"/>
                    <a:pt x="10340" y="13265"/>
                  </a:cubicBezTo>
                  <a:close/>
                  <a:moveTo>
                    <a:pt x="12566" y="13270"/>
                  </a:moveTo>
                  <a:cubicBezTo>
                    <a:pt x="12687" y="13270"/>
                    <a:pt x="12812" y="13307"/>
                    <a:pt x="12924" y="13390"/>
                  </a:cubicBezTo>
                  <a:cubicBezTo>
                    <a:pt x="13209" y="13584"/>
                    <a:pt x="13273" y="13971"/>
                    <a:pt x="13079" y="14243"/>
                  </a:cubicBezTo>
                  <a:lnTo>
                    <a:pt x="13066" y="14243"/>
                  </a:lnTo>
                  <a:cubicBezTo>
                    <a:pt x="12939" y="14422"/>
                    <a:pt x="12752" y="14504"/>
                    <a:pt x="12568" y="14504"/>
                  </a:cubicBezTo>
                  <a:cubicBezTo>
                    <a:pt x="12286" y="14504"/>
                    <a:pt x="12010" y="14313"/>
                    <a:pt x="11955" y="13984"/>
                  </a:cubicBezTo>
                  <a:cubicBezTo>
                    <a:pt x="11888" y="13581"/>
                    <a:pt x="12213" y="13270"/>
                    <a:pt x="12566" y="13270"/>
                  </a:cubicBezTo>
                  <a:close/>
                  <a:moveTo>
                    <a:pt x="8098" y="13282"/>
                  </a:moveTo>
                  <a:cubicBezTo>
                    <a:pt x="8224" y="13282"/>
                    <a:pt x="8353" y="13321"/>
                    <a:pt x="8466" y="13403"/>
                  </a:cubicBezTo>
                  <a:cubicBezTo>
                    <a:pt x="8905" y="13713"/>
                    <a:pt x="8750" y="14411"/>
                    <a:pt x="8207" y="14501"/>
                  </a:cubicBezTo>
                  <a:cubicBezTo>
                    <a:pt x="8170" y="14508"/>
                    <a:pt x="8134" y="14510"/>
                    <a:pt x="8099" y="14510"/>
                  </a:cubicBezTo>
                  <a:cubicBezTo>
                    <a:pt x="7615" y="14510"/>
                    <a:pt x="7298" y="13955"/>
                    <a:pt x="7600" y="13545"/>
                  </a:cubicBezTo>
                  <a:cubicBezTo>
                    <a:pt x="7717" y="13373"/>
                    <a:pt x="7905" y="13282"/>
                    <a:pt x="8098" y="13282"/>
                  </a:cubicBezTo>
                  <a:close/>
                  <a:moveTo>
                    <a:pt x="5862" y="13284"/>
                  </a:moveTo>
                  <a:cubicBezTo>
                    <a:pt x="6144" y="13284"/>
                    <a:pt x="6421" y="13475"/>
                    <a:pt x="6475" y="13803"/>
                  </a:cubicBezTo>
                  <a:cubicBezTo>
                    <a:pt x="6543" y="14207"/>
                    <a:pt x="6224" y="14518"/>
                    <a:pt x="5870" y="14518"/>
                  </a:cubicBezTo>
                  <a:cubicBezTo>
                    <a:pt x="5748" y="14518"/>
                    <a:pt x="5622" y="14481"/>
                    <a:pt x="5506" y="14398"/>
                  </a:cubicBezTo>
                  <a:cubicBezTo>
                    <a:pt x="5222" y="14204"/>
                    <a:pt x="5157" y="13816"/>
                    <a:pt x="5364" y="13532"/>
                  </a:cubicBezTo>
                  <a:lnTo>
                    <a:pt x="5364" y="13532"/>
                  </a:lnTo>
                  <a:lnTo>
                    <a:pt x="5364" y="13545"/>
                  </a:lnTo>
                  <a:cubicBezTo>
                    <a:pt x="5492" y="13366"/>
                    <a:pt x="5678" y="13284"/>
                    <a:pt x="5862" y="13284"/>
                  </a:cubicBezTo>
                  <a:close/>
                  <a:moveTo>
                    <a:pt x="8832" y="15384"/>
                  </a:moveTo>
                  <a:cubicBezTo>
                    <a:pt x="9314" y="15384"/>
                    <a:pt x="9621" y="15941"/>
                    <a:pt x="9331" y="16362"/>
                  </a:cubicBezTo>
                  <a:cubicBezTo>
                    <a:pt x="9213" y="16528"/>
                    <a:pt x="9023" y="16617"/>
                    <a:pt x="8831" y="16617"/>
                  </a:cubicBezTo>
                  <a:cubicBezTo>
                    <a:pt x="8708" y="16617"/>
                    <a:pt x="8584" y="16580"/>
                    <a:pt x="8478" y="16505"/>
                  </a:cubicBezTo>
                  <a:lnTo>
                    <a:pt x="8466" y="16505"/>
                  </a:lnTo>
                  <a:cubicBezTo>
                    <a:pt x="8026" y="16182"/>
                    <a:pt x="8181" y="15484"/>
                    <a:pt x="8724" y="15393"/>
                  </a:cubicBezTo>
                  <a:cubicBezTo>
                    <a:pt x="8761" y="15387"/>
                    <a:pt x="8797" y="15384"/>
                    <a:pt x="8832" y="15384"/>
                  </a:cubicBezTo>
                  <a:close/>
                  <a:moveTo>
                    <a:pt x="11062" y="15379"/>
                  </a:moveTo>
                  <a:cubicBezTo>
                    <a:pt x="11180" y="15379"/>
                    <a:pt x="11301" y="15415"/>
                    <a:pt x="11412" y="15497"/>
                  </a:cubicBezTo>
                  <a:cubicBezTo>
                    <a:pt x="11697" y="15690"/>
                    <a:pt x="11761" y="16078"/>
                    <a:pt x="11567" y="16362"/>
                  </a:cubicBezTo>
                  <a:cubicBezTo>
                    <a:pt x="11439" y="16537"/>
                    <a:pt x="11252" y="16618"/>
                    <a:pt x="11067" y="16618"/>
                  </a:cubicBezTo>
                  <a:cubicBezTo>
                    <a:pt x="10786" y="16618"/>
                    <a:pt x="10510" y="16431"/>
                    <a:pt x="10456" y="16104"/>
                  </a:cubicBezTo>
                  <a:cubicBezTo>
                    <a:pt x="10388" y="15698"/>
                    <a:pt x="10711" y="15379"/>
                    <a:pt x="11062" y="15379"/>
                  </a:cubicBezTo>
                  <a:close/>
                  <a:moveTo>
                    <a:pt x="6594" y="15392"/>
                  </a:moveTo>
                  <a:cubicBezTo>
                    <a:pt x="6718" y="15392"/>
                    <a:pt x="6843" y="15429"/>
                    <a:pt x="6953" y="15509"/>
                  </a:cubicBezTo>
                  <a:cubicBezTo>
                    <a:pt x="7393" y="15833"/>
                    <a:pt x="7238" y="16530"/>
                    <a:pt x="6695" y="16621"/>
                  </a:cubicBezTo>
                  <a:cubicBezTo>
                    <a:pt x="6658" y="16627"/>
                    <a:pt x="6622" y="16630"/>
                    <a:pt x="6587" y="16630"/>
                  </a:cubicBezTo>
                  <a:cubicBezTo>
                    <a:pt x="6105" y="16630"/>
                    <a:pt x="5798" y="16073"/>
                    <a:pt x="6088" y="15652"/>
                  </a:cubicBezTo>
                  <a:cubicBezTo>
                    <a:pt x="6206" y="15485"/>
                    <a:pt x="6398" y="15392"/>
                    <a:pt x="6594" y="15392"/>
                  </a:cubicBezTo>
                  <a:close/>
                  <a:moveTo>
                    <a:pt x="4361" y="15399"/>
                  </a:moveTo>
                  <a:cubicBezTo>
                    <a:pt x="4637" y="15399"/>
                    <a:pt x="4909" y="15585"/>
                    <a:pt x="4963" y="15910"/>
                  </a:cubicBezTo>
                  <a:cubicBezTo>
                    <a:pt x="5040" y="16316"/>
                    <a:pt x="4713" y="16635"/>
                    <a:pt x="4359" y="16635"/>
                  </a:cubicBezTo>
                  <a:cubicBezTo>
                    <a:pt x="4240" y="16635"/>
                    <a:pt x="4118" y="16599"/>
                    <a:pt x="4007" y="16518"/>
                  </a:cubicBezTo>
                  <a:cubicBezTo>
                    <a:pt x="3722" y="16324"/>
                    <a:pt x="3658" y="15936"/>
                    <a:pt x="3865" y="15665"/>
                  </a:cubicBezTo>
                  <a:cubicBezTo>
                    <a:pt x="3989" y="15483"/>
                    <a:pt x="4176" y="15399"/>
                    <a:pt x="4361" y="15399"/>
                  </a:cubicBezTo>
                  <a:close/>
                  <a:moveTo>
                    <a:pt x="7320" y="17504"/>
                  </a:moveTo>
                  <a:cubicBezTo>
                    <a:pt x="7804" y="17504"/>
                    <a:pt x="8121" y="18060"/>
                    <a:pt x="7819" y="18482"/>
                  </a:cubicBezTo>
                  <a:cubicBezTo>
                    <a:pt x="7701" y="18647"/>
                    <a:pt x="7511" y="18736"/>
                    <a:pt x="7319" y="18736"/>
                  </a:cubicBezTo>
                  <a:cubicBezTo>
                    <a:pt x="7196" y="18736"/>
                    <a:pt x="7072" y="18700"/>
                    <a:pt x="6966" y="18624"/>
                  </a:cubicBezTo>
                  <a:lnTo>
                    <a:pt x="6953" y="18624"/>
                  </a:lnTo>
                  <a:cubicBezTo>
                    <a:pt x="6514" y="18301"/>
                    <a:pt x="6669" y="17603"/>
                    <a:pt x="7212" y="17513"/>
                  </a:cubicBezTo>
                  <a:cubicBezTo>
                    <a:pt x="7249" y="17507"/>
                    <a:pt x="7285" y="17504"/>
                    <a:pt x="7320" y="17504"/>
                  </a:cubicBezTo>
                  <a:close/>
                  <a:moveTo>
                    <a:pt x="9555" y="17498"/>
                  </a:moveTo>
                  <a:cubicBezTo>
                    <a:pt x="9675" y="17498"/>
                    <a:pt x="9799" y="17535"/>
                    <a:pt x="9913" y="17616"/>
                  </a:cubicBezTo>
                  <a:cubicBezTo>
                    <a:pt x="10197" y="17810"/>
                    <a:pt x="10262" y="18198"/>
                    <a:pt x="10068" y="18482"/>
                  </a:cubicBezTo>
                  <a:lnTo>
                    <a:pt x="10055" y="18482"/>
                  </a:lnTo>
                  <a:cubicBezTo>
                    <a:pt x="9927" y="18656"/>
                    <a:pt x="9740" y="18737"/>
                    <a:pt x="9555" y="18737"/>
                  </a:cubicBezTo>
                  <a:cubicBezTo>
                    <a:pt x="9274" y="18737"/>
                    <a:pt x="8998" y="18551"/>
                    <a:pt x="8944" y="18223"/>
                  </a:cubicBezTo>
                  <a:cubicBezTo>
                    <a:pt x="8876" y="17818"/>
                    <a:pt x="9199" y="17498"/>
                    <a:pt x="9555" y="17498"/>
                  </a:cubicBezTo>
                  <a:close/>
                  <a:moveTo>
                    <a:pt x="2861" y="17517"/>
                  </a:moveTo>
                  <a:cubicBezTo>
                    <a:pt x="3343" y="17517"/>
                    <a:pt x="3650" y="18073"/>
                    <a:pt x="3361" y="18495"/>
                  </a:cubicBezTo>
                  <a:cubicBezTo>
                    <a:pt x="3236" y="18658"/>
                    <a:pt x="3047" y="18746"/>
                    <a:pt x="2857" y="18746"/>
                  </a:cubicBezTo>
                  <a:cubicBezTo>
                    <a:pt x="2730" y="18746"/>
                    <a:pt x="2603" y="18707"/>
                    <a:pt x="2495" y="18624"/>
                  </a:cubicBezTo>
                  <a:lnTo>
                    <a:pt x="2495" y="18637"/>
                  </a:lnTo>
                  <a:cubicBezTo>
                    <a:pt x="2042" y="18314"/>
                    <a:pt x="2210" y="17616"/>
                    <a:pt x="2753" y="17526"/>
                  </a:cubicBezTo>
                  <a:cubicBezTo>
                    <a:pt x="2790" y="17519"/>
                    <a:pt x="2826" y="17517"/>
                    <a:pt x="2861" y="17517"/>
                  </a:cubicBezTo>
                  <a:close/>
                  <a:moveTo>
                    <a:pt x="5084" y="17508"/>
                  </a:moveTo>
                  <a:cubicBezTo>
                    <a:pt x="5208" y="17508"/>
                    <a:pt x="5334" y="17547"/>
                    <a:pt x="5441" y="17629"/>
                  </a:cubicBezTo>
                  <a:cubicBezTo>
                    <a:pt x="5894" y="17952"/>
                    <a:pt x="5726" y="18650"/>
                    <a:pt x="5183" y="18740"/>
                  </a:cubicBezTo>
                  <a:cubicBezTo>
                    <a:pt x="5146" y="18747"/>
                    <a:pt x="5110" y="18750"/>
                    <a:pt x="5075" y="18750"/>
                  </a:cubicBezTo>
                  <a:cubicBezTo>
                    <a:pt x="4593" y="18750"/>
                    <a:pt x="4287" y="18193"/>
                    <a:pt x="4588" y="17771"/>
                  </a:cubicBezTo>
                  <a:cubicBezTo>
                    <a:pt x="4705" y="17599"/>
                    <a:pt x="4893" y="17508"/>
                    <a:pt x="5084" y="17508"/>
                  </a:cubicBezTo>
                  <a:close/>
                  <a:moveTo>
                    <a:pt x="8037" y="19616"/>
                  </a:moveTo>
                  <a:cubicBezTo>
                    <a:pt x="8159" y="19616"/>
                    <a:pt x="8285" y="19653"/>
                    <a:pt x="8401" y="19736"/>
                  </a:cubicBezTo>
                  <a:cubicBezTo>
                    <a:pt x="8685" y="19929"/>
                    <a:pt x="8750" y="20317"/>
                    <a:pt x="8556" y="20589"/>
                  </a:cubicBezTo>
                  <a:lnTo>
                    <a:pt x="8543" y="20589"/>
                  </a:lnTo>
                  <a:cubicBezTo>
                    <a:pt x="8420" y="20768"/>
                    <a:pt x="8235" y="20849"/>
                    <a:pt x="8050" y="20849"/>
                  </a:cubicBezTo>
                  <a:cubicBezTo>
                    <a:pt x="7768" y="20849"/>
                    <a:pt x="7486" y="20658"/>
                    <a:pt x="7432" y="20330"/>
                  </a:cubicBezTo>
                  <a:cubicBezTo>
                    <a:pt x="7364" y="19927"/>
                    <a:pt x="7683" y="19616"/>
                    <a:pt x="8037" y="19616"/>
                  </a:cubicBezTo>
                  <a:close/>
                  <a:moveTo>
                    <a:pt x="3585" y="19623"/>
                  </a:moveTo>
                  <a:cubicBezTo>
                    <a:pt x="4069" y="19623"/>
                    <a:pt x="4386" y="20180"/>
                    <a:pt x="4084" y="20602"/>
                  </a:cubicBezTo>
                  <a:cubicBezTo>
                    <a:pt x="3958" y="20767"/>
                    <a:pt x="3770" y="20856"/>
                    <a:pt x="3577" y="20856"/>
                  </a:cubicBezTo>
                  <a:cubicBezTo>
                    <a:pt x="3454" y="20856"/>
                    <a:pt x="3329" y="20819"/>
                    <a:pt x="3218" y="20744"/>
                  </a:cubicBezTo>
                  <a:cubicBezTo>
                    <a:pt x="2779" y="20434"/>
                    <a:pt x="2934" y="19723"/>
                    <a:pt x="3477" y="19632"/>
                  </a:cubicBezTo>
                  <a:cubicBezTo>
                    <a:pt x="3514" y="19626"/>
                    <a:pt x="3550" y="19623"/>
                    <a:pt x="3585" y="19623"/>
                  </a:cubicBezTo>
                  <a:close/>
                  <a:moveTo>
                    <a:pt x="5820" y="19623"/>
                  </a:moveTo>
                  <a:cubicBezTo>
                    <a:pt x="6303" y="19623"/>
                    <a:pt x="6608" y="20180"/>
                    <a:pt x="6307" y="20602"/>
                  </a:cubicBezTo>
                  <a:cubicBezTo>
                    <a:pt x="6189" y="20767"/>
                    <a:pt x="6004" y="20856"/>
                    <a:pt x="5812" y="20856"/>
                  </a:cubicBezTo>
                  <a:cubicBezTo>
                    <a:pt x="5690" y="20856"/>
                    <a:pt x="5565" y="20819"/>
                    <a:pt x="5454" y="20744"/>
                  </a:cubicBezTo>
                  <a:cubicBezTo>
                    <a:pt x="5002" y="20421"/>
                    <a:pt x="5170" y="19723"/>
                    <a:pt x="5713" y="19632"/>
                  </a:cubicBezTo>
                  <a:cubicBezTo>
                    <a:pt x="5749" y="19626"/>
                    <a:pt x="5785" y="19623"/>
                    <a:pt x="5820" y="19623"/>
                  </a:cubicBezTo>
                  <a:close/>
                  <a:moveTo>
                    <a:pt x="1344" y="19623"/>
                  </a:moveTo>
                  <a:cubicBezTo>
                    <a:pt x="1462" y="19623"/>
                    <a:pt x="1584" y="19658"/>
                    <a:pt x="1693" y="19736"/>
                  </a:cubicBezTo>
                  <a:cubicBezTo>
                    <a:pt x="1978" y="19929"/>
                    <a:pt x="2042" y="20317"/>
                    <a:pt x="1848" y="20602"/>
                  </a:cubicBezTo>
                  <a:cubicBezTo>
                    <a:pt x="1720" y="20776"/>
                    <a:pt x="1533" y="20857"/>
                    <a:pt x="1347" y="20857"/>
                  </a:cubicBezTo>
                  <a:cubicBezTo>
                    <a:pt x="1065" y="20857"/>
                    <a:pt x="786" y="20670"/>
                    <a:pt x="724" y="20343"/>
                  </a:cubicBezTo>
                  <a:cubicBezTo>
                    <a:pt x="656" y="19936"/>
                    <a:pt x="988" y="19623"/>
                    <a:pt x="1344" y="19623"/>
                  </a:cubicBezTo>
                  <a:close/>
                  <a:moveTo>
                    <a:pt x="6532" y="21735"/>
                  </a:moveTo>
                  <a:cubicBezTo>
                    <a:pt x="6652" y="21735"/>
                    <a:pt x="6776" y="21772"/>
                    <a:pt x="6889" y="21855"/>
                  </a:cubicBezTo>
                  <a:cubicBezTo>
                    <a:pt x="7173" y="22049"/>
                    <a:pt x="7238" y="22437"/>
                    <a:pt x="7044" y="22708"/>
                  </a:cubicBezTo>
                  <a:cubicBezTo>
                    <a:pt x="6916" y="22887"/>
                    <a:pt x="6730" y="22969"/>
                    <a:pt x="6545" y="22969"/>
                  </a:cubicBezTo>
                  <a:cubicBezTo>
                    <a:pt x="6264" y="22969"/>
                    <a:pt x="5987" y="22778"/>
                    <a:pt x="5932" y="22450"/>
                  </a:cubicBezTo>
                  <a:cubicBezTo>
                    <a:pt x="5865" y="22046"/>
                    <a:pt x="6184" y="21735"/>
                    <a:pt x="6532" y="21735"/>
                  </a:cubicBezTo>
                  <a:close/>
                  <a:moveTo>
                    <a:pt x="4308" y="21743"/>
                  </a:moveTo>
                  <a:cubicBezTo>
                    <a:pt x="4793" y="21743"/>
                    <a:pt x="5109" y="22299"/>
                    <a:pt x="4808" y="22721"/>
                  </a:cubicBezTo>
                  <a:cubicBezTo>
                    <a:pt x="4690" y="22887"/>
                    <a:pt x="4500" y="22975"/>
                    <a:pt x="4307" y="22975"/>
                  </a:cubicBezTo>
                  <a:cubicBezTo>
                    <a:pt x="4185" y="22975"/>
                    <a:pt x="4061" y="22939"/>
                    <a:pt x="3955" y="22863"/>
                  </a:cubicBezTo>
                  <a:cubicBezTo>
                    <a:pt x="3503" y="22540"/>
                    <a:pt x="3658" y="21842"/>
                    <a:pt x="4201" y="21752"/>
                  </a:cubicBezTo>
                  <a:cubicBezTo>
                    <a:pt x="4237" y="21746"/>
                    <a:pt x="4273" y="21743"/>
                    <a:pt x="4308" y="21743"/>
                  </a:cubicBezTo>
                  <a:close/>
                  <a:moveTo>
                    <a:pt x="13842" y="1"/>
                  </a:moveTo>
                  <a:lnTo>
                    <a:pt x="13222" y="879"/>
                  </a:lnTo>
                  <a:cubicBezTo>
                    <a:pt x="13479" y="1300"/>
                    <a:pt x="13166" y="1815"/>
                    <a:pt x="12702" y="1815"/>
                  </a:cubicBezTo>
                  <a:cubicBezTo>
                    <a:pt x="12653" y="1815"/>
                    <a:pt x="12602" y="1810"/>
                    <a:pt x="12550" y="1797"/>
                  </a:cubicBezTo>
                  <a:lnTo>
                    <a:pt x="11709" y="2986"/>
                  </a:lnTo>
                  <a:cubicBezTo>
                    <a:pt x="11969" y="3410"/>
                    <a:pt x="11647" y="3932"/>
                    <a:pt x="11187" y="3932"/>
                  </a:cubicBezTo>
                  <a:cubicBezTo>
                    <a:pt x="11143" y="3932"/>
                    <a:pt x="11097" y="3927"/>
                    <a:pt x="11050" y="3917"/>
                  </a:cubicBezTo>
                  <a:lnTo>
                    <a:pt x="10197" y="5106"/>
                  </a:lnTo>
                  <a:cubicBezTo>
                    <a:pt x="10457" y="5530"/>
                    <a:pt x="10135" y="6051"/>
                    <a:pt x="9675" y="6051"/>
                  </a:cubicBezTo>
                  <a:cubicBezTo>
                    <a:pt x="9630" y="6051"/>
                    <a:pt x="9585" y="6046"/>
                    <a:pt x="9538" y="6036"/>
                  </a:cubicBezTo>
                  <a:lnTo>
                    <a:pt x="8685" y="7225"/>
                  </a:lnTo>
                  <a:cubicBezTo>
                    <a:pt x="8956" y="7650"/>
                    <a:pt x="8636" y="8171"/>
                    <a:pt x="8166" y="8171"/>
                  </a:cubicBezTo>
                  <a:cubicBezTo>
                    <a:pt x="8120" y="8171"/>
                    <a:pt x="8074" y="8166"/>
                    <a:pt x="8026" y="8156"/>
                  </a:cubicBezTo>
                  <a:lnTo>
                    <a:pt x="7186" y="9345"/>
                  </a:lnTo>
                  <a:cubicBezTo>
                    <a:pt x="7445" y="9768"/>
                    <a:pt x="7125" y="10278"/>
                    <a:pt x="6666" y="10278"/>
                  </a:cubicBezTo>
                  <a:cubicBezTo>
                    <a:pt x="6621" y="10278"/>
                    <a:pt x="6574" y="10273"/>
                    <a:pt x="6527" y="10262"/>
                  </a:cubicBezTo>
                  <a:lnTo>
                    <a:pt x="5674" y="11451"/>
                  </a:lnTo>
                  <a:cubicBezTo>
                    <a:pt x="5933" y="11876"/>
                    <a:pt x="5612" y="12397"/>
                    <a:pt x="5151" y="12397"/>
                  </a:cubicBezTo>
                  <a:cubicBezTo>
                    <a:pt x="5107" y="12397"/>
                    <a:pt x="5061" y="12392"/>
                    <a:pt x="5015" y="12382"/>
                  </a:cubicBezTo>
                  <a:lnTo>
                    <a:pt x="4162" y="13571"/>
                  </a:lnTo>
                  <a:cubicBezTo>
                    <a:pt x="4421" y="13995"/>
                    <a:pt x="4111" y="14516"/>
                    <a:pt x="3642" y="14516"/>
                  </a:cubicBezTo>
                  <a:cubicBezTo>
                    <a:pt x="3597" y="14516"/>
                    <a:pt x="3550" y="14512"/>
                    <a:pt x="3503" y="14501"/>
                  </a:cubicBezTo>
                  <a:lnTo>
                    <a:pt x="2663" y="15690"/>
                  </a:lnTo>
                  <a:cubicBezTo>
                    <a:pt x="2922" y="16115"/>
                    <a:pt x="2601" y="16636"/>
                    <a:pt x="2140" y="16636"/>
                  </a:cubicBezTo>
                  <a:cubicBezTo>
                    <a:pt x="2096" y="16636"/>
                    <a:pt x="2050" y="16631"/>
                    <a:pt x="2004" y="16621"/>
                  </a:cubicBezTo>
                  <a:lnTo>
                    <a:pt x="1151" y="17810"/>
                  </a:lnTo>
                  <a:cubicBezTo>
                    <a:pt x="1409" y="18234"/>
                    <a:pt x="1090" y="18743"/>
                    <a:pt x="631" y="18743"/>
                  </a:cubicBezTo>
                  <a:cubicBezTo>
                    <a:pt x="585" y="18743"/>
                    <a:pt x="539" y="18738"/>
                    <a:pt x="491" y="18728"/>
                  </a:cubicBezTo>
                  <a:lnTo>
                    <a:pt x="0" y="19425"/>
                  </a:lnTo>
                  <a:cubicBezTo>
                    <a:pt x="0" y="19425"/>
                    <a:pt x="181" y="20136"/>
                    <a:pt x="1228" y="21015"/>
                  </a:cubicBezTo>
                  <a:cubicBezTo>
                    <a:pt x="1512" y="21235"/>
                    <a:pt x="1784" y="21480"/>
                    <a:pt x="2042" y="21739"/>
                  </a:cubicBezTo>
                  <a:cubicBezTo>
                    <a:pt x="2060" y="21737"/>
                    <a:pt x="2078" y="21736"/>
                    <a:pt x="2096" y="21736"/>
                  </a:cubicBezTo>
                  <a:cubicBezTo>
                    <a:pt x="2220" y="21736"/>
                    <a:pt x="2341" y="21776"/>
                    <a:pt x="2443" y="21855"/>
                  </a:cubicBezTo>
                  <a:cubicBezTo>
                    <a:pt x="2650" y="21997"/>
                    <a:pt x="2740" y="22269"/>
                    <a:pt x="2676" y="22527"/>
                  </a:cubicBezTo>
                  <a:cubicBezTo>
                    <a:pt x="2844" y="22786"/>
                    <a:pt x="3050" y="23031"/>
                    <a:pt x="3309" y="23225"/>
                  </a:cubicBezTo>
                  <a:cubicBezTo>
                    <a:pt x="3722" y="23548"/>
                    <a:pt x="4097" y="23910"/>
                    <a:pt x="4446" y="24311"/>
                  </a:cubicBezTo>
                  <a:cubicBezTo>
                    <a:pt x="4459" y="24246"/>
                    <a:pt x="4498" y="24169"/>
                    <a:pt x="4537" y="24117"/>
                  </a:cubicBezTo>
                  <a:cubicBezTo>
                    <a:pt x="4659" y="23939"/>
                    <a:pt x="4849" y="23851"/>
                    <a:pt x="5040" y="23851"/>
                  </a:cubicBezTo>
                  <a:cubicBezTo>
                    <a:pt x="5250" y="23851"/>
                    <a:pt x="5461" y="23958"/>
                    <a:pt x="5583" y="24169"/>
                  </a:cubicBezTo>
                  <a:cubicBezTo>
                    <a:pt x="5803" y="24569"/>
                    <a:pt x="5532" y="25060"/>
                    <a:pt x="5067" y="25086"/>
                  </a:cubicBezTo>
                  <a:cubicBezTo>
                    <a:pt x="5222" y="25254"/>
                    <a:pt x="5377" y="25422"/>
                    <a:pt x="5545" y="25590"/>
                  </a:cubicBezTo>
                  <a:lnTo>
                    <a:pt x="22307" y="2068"/>
                  </a:lnTo>
                  <a:cubicBezTo>
                    <a:pt x="22307" y="2068"/>
                    <a:pt x="22100" y="1939"/>
                    <a:pt x="21790" y="1784"/>
                  </a:cubicBezTo>
                  <a:cubicBezTo>
                    <a:pt x="21736" y="1800"/>
                    <a:pt x="21681" y="1807"/>
                    <a:pt x="21626" y="1807"/>
                  </a:cubicBezTo>
                  <a:cubicBezTo>
                    <a:pt x="21497" y="1807"/>
                    <a:pt x="21369" y="1766"/>
                    <a:pt x="21260" y="1694"/>
                  </a:cubicBezTo>
                  <a:cubicBezTo>
                    <a:pt x="21196" y="1642"/>
                    <a:pt x="21131" y="1577"/>
                    <a:pt x="21092" y="1500"/>
                  </a:cubicBezTo>
                  <a:cubicBezTo>
                    <a:pt x="20824" y="1403"/>
                    <a:pt x="20555" y="1351"/>
                    <a:pt x="20279" y="1351"/>
                  </a:cubicBezTo>
                  <a:cubicBezTo>
                    <a:pt x="20223" y="1351"/>
                    <a:pt x="20167" y="1353"/>
                    <a:pt x="20110" y="1358"/>
                  </a:cubicBezTo>
                  <a:lnTo>
                    <a:pt x="19981" y="1371"/>
                  </a:lnTo>
                  <a:cubicBezTo>
                    <a:pt x="19955" y="1435"/>
                    <a:pt x="19929" y="1500"/>
                    <a:pt x="19890" y="1552"/>
                  </a:cubicBezTo>
                  <a:cubicBezTo>
                    <a:pt x="19767" y="1729"/>
                    <a:pt x="19579" y="1812"/>
                    <a:pt x="19392" y="1812"/>
                  </a:cubicBezTo>
                  <a:cubicBezTo>
                    <a:pt x="19128" y="1812"/>
                    <a:pt x="18867" y="1647"/>
                    <a:pt x="18792" y="1345"/>
                  </a:cubicBezTo>
                  <a:cubicBezTo>
                    <a:pt x="18443" y="1306"/>
                    <a:pt x="18094" y="1228"/>
                    <a:pt x="17758" y="1112"/>
                  </a:cubicBezTo>
                  <a:lnTo>
                    <a:pt x="17758" y="1112"/>
                  </a:lnTo>
                  <a:cubicBezTo>
                    <a:pt x="17820" y="1498"/>
                    <a:pt x="17504" y="1816"/>
                    <a:pt x="17149" y="1816"/>
                  </a:cubicBezTo>
                  <a:cubicBezTo>
                    <a:pt x="17064" y="1816"/>
                    <a:pt x="16977" y="1798"/>
                    <a:pt x="16892" y="1758"/>
                  </a:cubicBezTo>
                  <a:cubicBezTo>
                    <a:pt x="16440" y="1539"/>
                    <a:pt x="16414" y="918"/>
                    <a:pt x="16840" y="673"/>
                  </a:cubicBezTo>
                  <a:cubicBezTo>
                    <a:pt x="16285" y="453"/>
                    <a:pt x="15716" y="311"/>
                    <a:pt x="15134" y="246"/>
                  </a:cubicBezTo>
                  <a:cubicBezTo>
                    <a:pt x="14695" y="182"/>
                    <a:pt x="14268" y="104"/>
                    <a:pt x="1384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035" name="Google Shape;4035;p39"/>
          <p:cNvGrpSpPr/>
          <p:nvPr/>
        </p:nvGrpSpPr>
        <p:grpSpPr>
          <a:xfrm rot="-5883049" flipH="1">
            <a:off x="4581914" y="61465"/>
            <a:ext cx="822231" cy="881601"/>
            <a:chOff x="4416775" y="3222575"/>
            <a:chExt cx="557700" cy="639775"/>
          </a:xfrm>
        </p:grpSpPr>
        <p:sp>
          <p:nvSpPr>
            <p:cNvPr id="4036" name="Google Shape;4036;p39"/>
            <p:cNvSpPr/>
            <p:nvPr/>
          </p:nvSpPr>
          <p:spPr>
            <a:xfrm>
              <a:off x="4429050" y="3667800"/>
              <a:ext cx="19400" cy="23325"/>
            </a:xfrm>
            <a:custGeom>
              <a:avLst/>
              <a:gdLst/>
              <a:ahLst/>
              <a:cxnLst/>
              <a:rect l="l" t="t" r="r" b="b"/>
              <a:pathLst>
                <a:path w="776" h="933" extrusionOk="0">
                  <a:moveTo>
                    <a:pt x="660" y="1"/>
                  </a:moveTo>
                  <a:lnTo>
                    <a:pt x="0" y="919"/>
                  </a:lnTo>
                  <a:cubicBezTo>
                    <a:pt x="43" y="928"/>
                    <a:pt x="87" y="933"/>
                    <a:pt x="131" y="933"/>
                  </a:cubicBezTo>
                  <a:cubicBezTo>
                    <a:pt x="325" y="933"/>
                    <a:pt x="518" y="842"/>
                    <a:pt x="634" y="673"/>
                  </a:cubicBezTo>
                  <a:cubicBezTo>
                    <a:pt x="776" y="479"/>
                    <a:pt x="776" y="208"/>
                    <a:pt x="66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37" name="Google Shape;4037;p39"/>
            <p:cNvSpPr/>
            <p:nvPr/>
          </p:nvSpPr>
          <p:spPr>
            <a:xfrm>
              <a:off x="4466525" y="3614825"/>
              <a:ext cx="19725" cy="23625"/>
            </a:xfrm>
            <a:custGeom>
              <a:avLst/>
              <a:gdLst/>
              <a:ahLst/>
              <a:cxnLst/>
              <a:rect l="l" t="t" r="r" b="b"/>
              <a:pathLst>
                <a:path w="789" h="945" extrusionOk="0">
                  <a:moveTo>
                    <a:pt x="660" y="0"/>
                  </a:moveTo>
                  <a:lnTo>
                    <a:pt x="1" y="931"/>
                  </a:lnTo>
                  <a:cubicBezTo>
                    <a:pt x="43" y="940"/>
                    <a:pt x="86" y="944"/>
                    <a:pt x="127" y="944"/>
                  </a:cubicBezTo>
                  <a:cubicBezTo>
                    <a:pt x="328" y="944"/>
                    <a:pt x="516" y="846"/>
                    <a:pt x="634" y="685"/>
                  </a:cubicBezTo>
                  <a:cubicBezTo>
                    <a:pt x="776" y="479"/>
                    <a:pt x="789" y="207"/>
                    <a:pt x="66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38" name="Google Shape;4038;p39"/>
            <p:cNvSpPr/>
            <p:nvPr/>
          </p:nvSpPr>
          <p:spPr>
            <a:xfrm>
              <a:off x="4504325" y="3561825"/>
              <a:ext cx="19750" cy="23650"/>
            </a:xfrm>
            <a:custGeom>
              <a:avLst/>
              <a:gdLst/>
              <a:ahLst/>
              <a:cxnLst/>
              <a:rect l="l" t="t" r="r" b="b"/>
              <a:pathLst>
                <a:path w="790" h="946" extrusionOk="0">
                  <a:moveTo>
                    <a:pt x="660" y="1"/>
                  </a:moveTo>
                  <a:lnTo>
                    <a:pt x="1" y="931"/>
                  </a:lnTo>
                  <a:cubicBezTo>
                    <a:pt x="46" y="941"/>
                    <a:pt x="92" y="946"/>
                    <a:pt x="136" y="946"/>
                  </a:cubicBezTo>
                  <a:cubicBezTo>
                    <a:pt x="334" y="946"/>
                    <a:pt x="518" y="854"/>
                    <a:pt x="634" y="686"/>
                  </a:cubicBezTo>
                  <a:cubicBezTo>
                    <a:pt x="776" y="479"/>
                    <a:pt x="789" y="221"/>
                    <a:pt x="66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39" name="Google Shape;4039;p39"/>
            <p:cNvSpPr/>
            <p:nvPr/>
          </p:nvSpPr>
          <p:spPr>
            <a:xfrm>
              <a:off x="4542125" y="3509175"/>
              <a:ext cx="19750" cy="23325"/>
            </a:xfrm>
            <a:custGeom>
              <a:avLst/>
              <a:gdLst/>
              <a:ahLst/>
              <a:cxnLst/>
              <a:rect l="l" t="t" r="r" b="b"/>
              <a:pathLst>
                <a:path w="790" h="933" extrusionOk="0">
                  <a:moveTo>
                    <a:pt x="660" y="0"/>
                  </a:moveTo>
                  <a:lnTo>
                    <a:pt x="1" y="918"/>
                  </a:lnTo>
                  <a:cubicBezTo>
                    <a:pt x="44" y="927"/>
                    <a:pt x="88" y="932"/>
                    <a:pt x="132" y="932"/>
                  </a:cubicBezTo>
                  <a:cubicBezTo>
                    <a:pt x="325" y="932"/>
                    <a:pt x="518" y="841"/>
                    <a:pt x="634" y="672"/>
                  </a:cubicBezTo>
                  <a:cubicBezTo>
                    <a:pt x="776" y="478"/>
                    <a:pt x="789" y="207"/>
                    <a:pt x="66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40" name="Google Shape;4040;p39"/>
            <p:cNvSpPr/>
            <p:nvPr/>
          </p:nvSpPr>
          <p:spPr>
            <a:xfrm>
              <a:off x="4579625" y="3456175"/>
              <a:ext cx="19725" cy="23325"/>
            </a:xfrm>
            <a:custGeom>
              <a:avLst/>
              <a:gdLst/>
              <a:ahLst/>
              <a:cxnLst/>
              <a:rect l="l" t="t" r="r" b="b"/>
              <a:pathLst>
                <a:path w="789" h="933" extrusionOk="0">
                  <a:moveTo>
                    <a:pt x="659" y="1"/>
                  </a:moveTo>
                  <a:lnTo>
                    <a:pt x="0" y="918"/>
                  </a:lnTo>
                  <a:cubicBezTo>
                    <a:pt x="46" y="928"/>
                    <a:pt x="92" y="933"/>
                    <a:pt x="137" y="933"/>
                  </a:cubicBezTo>
                  <a:cubicBezTo>
                    <a:pt x="334" y="933"/>
                    <a:pt x="518" y="843"/>
                    <a:pt x="633" y="686"/>
                  </a:cubicBezTo>
                  <a:cubicBezTo>
                    <a:pt x="775" y="479"/>
                    <a:pt x="788" y="207"/>
                    <a:pt x="65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41" name="Google Shape;4041;p39"/>
            <p:cNvSpPr/>
            <p:nvPr/>
          </p:nvSpPr>
          <p:spPr>
            <a:xfrm>
              <a:off x="4617425" y="3403200"/>
              <a:ext cx="19725" cy="23325"/>
            </a:xfrm>
            <a:custGeom>
              <a:avLst/>
              <a:gdLst/>
              <a:ahLst/>
              <a:cxnLst/>
              <a:rect l="l" t="t" r="r" b="b"/>
              <a:pathLst>
                <a:path w="789" h="933" extrusionOk="0">
                  <a:moveTo>
                    <a:pt x="659" y="0"/>
                  </a:moveTo>
                  <a:lnTo>
                    <a:pt x="0" y="918"/>
                  </a:lnTo>
                  <a:cubicBezTo>
                    <a:pt x="46" y="927"/>
                    <a:pt x="92" y="932"/>
                    <a:pt x="137" y="932"/>
                  </a:cubicBezTo>
                  <a:cubicBezTo>
                    <a:pt x="334" y="932"/>
                    <a:pt x="518" y="843"/>
                    <a:pt x="633" y="685"/>
                  </a:cubicBezTo>
                  <a:cubicBezTo>
                    <a:pt x="776" y="478"/>
                    <a:pt x="788" y="207"/>
                    <a:pt x="65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42" name="Google Shape;4042;p39"/>
            <p:cNvSpPr/>
            <p:nvPr/>
          </p:nvSpPr>
          <p:spPr>
            <a:xfrm>
              <a:off x="4655225" y="3350200"/>
              <a:ext cx="19725" cy="23650"/>
            </a:xfrm>
            <a:custGeom>
              <a:avLst/>
              <a:gdLst/>
              <a:ahLst/>
              <a:cxnLst/>
              <a:rect l="l" t="t" r="r" b="b"/>
              <a:pathLst>
                <a:path w="789" h="946" extrusionOk="0">
                  <a:moveTo>
                    <a:pt x="659" y="1"/>
                  </a:moveTo>
                  <a:lnTo>
                    <a:pt x="0" y="931"/>
                  </a:lnTo>
                  <a:cubicBezTo>
                    <a:pt x="43" y="941"/>
                    <a:pt x="87" y="945"/>
                    <a:pt x="131" y="945"/>
                  </a:cubicBezTo>
                  <a:cubicBezTo>
                    <a:pt x="324" y="945"/>
                    <a:pt x="518" y="854"/>
                    <a:pt x="634" y="686"/>
                  </a:cubicBezTo>
                  <a:cubicBezTo>
                    <a:pt x="776" y="479"/>
                    <a:pt x="789" y="220"/>
                    <a:pt x="65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43" name="Google Shape;4043;p39"/>
            <p:cNvSpPr/>
            <p:nvPr/>
          </p:nvSpPr>
          <p:spPr>
            <a:xfrm>
              <a:off x="4692700" y="3297550"/>
              <a:ext cx="19725" cy="23300"/>
            </a:xfrm>
            <a:custGeom>
              <a:avLst/>
              <a:gdLst/>
              <a:ahLst/>
              <a:cxnLst/>
              <a:rect l="l" t="t" r="r" b="b"/>
              <a:pathLst>
                <a:path w="789" h="932" extrusionOk="0">
                  <a:moveTo>
                    <a:pt x="660" y="0"/>
                  </a:moveTo>
                  <a:lnTo>
                    <a:pt x="0" y="918"/>
                  </a:lnTo>
                  <a:cubicBezTo>
                    <a:pt x="46" y="927"/>
                    <a:pt x="91" y="932"/>
                    <a:pt x="136" y="932"/>
                  </a:cubicBezTo>
                  <a:cubicBezTo>
                    <a:pt x="334" y="932"/>
                    <a:pt x="520" y="841"/>
                    <a:pt x="647" y="672"/>
                  </a:cubicBezTo>
                  <a:cubicBezTo>
                    <a:pt x="789" y="478"/>
                    <a:pt x="789" y="207"/>
                    <a:pt x="66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44" name="Google Shape;4044;p39"/>
            <p:cNvSpPr/>
            <p:nvPr/>
          </p:nvSpPr>
          <p:spPr>
            <a:xfrm>
              <a:off x="4730500" y="3244550"/>
              <a:ext cx="19725" cy="23625"/>
            </a:xfrm>
            <a:custGeom>
              <a:avLst/>
              <a:gdLst/>
              <a:ahLst/>
              <a:cxnLst/>
              <a:rect l="l" t="t" r="r" b="b"/>
              <a:pathLst>
                <a:path w="789" h="945" extrusionOk="0">
                  <a:moveTo>
                    <a:pt x="660" y="0"/>
                  </a:moveTo>
                  <a:lnTo>
                    <a:pt x="1" y="931"/>
                  </a:lnTo>
                  <a:cubicBezTo>
                    <a:pt x="43" y="940"/>
                    <a:pt x="85" y="944"/>
                    <a:pt x="127" y="944"/>
                  </a:cubicBezTo>
                  <a:cubicBezTo>
                    <a:pt x="328" y="944"/>
                    <a:pt x="516" y="846"/>
                    <a:pt x="634" y="685"/>
                  </a:cubicBezTo>
                  <a:cubicBezTo>
                    <a:pt x="776" y="479"/>
                    <a:pt x="789" y="207"/>
                    <a:pt x="66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45" name="Google Shape;4045;p39"/>
            <p:cNvSpPr/>
            <p:nvPr/>
          </p:nvSpPr>
          <p:spPr>
            <a:xfrm>
              <a:off x="4433500" y="3713150"/>
              <a:ext cx="34350" cy="31000"/>
            </a:xfrm>
            <a:custGeom>
              <a:avLst/>
              <a:gdLst/>
              <a:ahLst/>
              <a:cxnLst/>
              <a:rect l="l" t="t" r="r" b="b"/>
              <a:pathLst>
                <a:path w="1374" h="1240" extrusionOk="0">
                  <a:moveTo>
                    <a:pt x="682" y="0"/>
                  </a:moveTo>
                  <a:cubicBezTo>
                    <a:pt x="325" y="0"/>
                    <a:pt x="0" y="313"/>
                    <a:pt x="68" y="720"/>
                  </a:cubicBezTo>
                  <a:cubicBezTo>
                    <a:pt x="123" y="1048"/>
                    <a:pt x="399" y="1239"/>
                    <a:pt x="681" y="1239"/>
                  </a:cubicBezTo>
                  <a:cubicBezTo>
                    <a:pt x="865" y="1239"/>
                    <a:pt x="1052" y="1157"/>
                    <a:pt x="1179" y="979"/>
                  </a:cubicBezTo>
                  <a:cubicBezTo>
                    <a:pt x="1373" y="694"/>
                    <a:pt x="1309" y="319"/>
                    <a:pt x="1037" y="113"/>
                  </a:cubicBezTo>
                  <a:cubicBezTo>
                    <a:pt x="924" y="35"/>
                    <a:pt x="801" y="0"/>
                    <a:pt x="68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46" name="Google Shape;4046;p39"/>
            <p:cNvSpPr/>
            <p:nvPr/>
          </p:nvSpPr>
          <p:spPr>
            <a:xfrm>
              <a:off x="4467825" y="3660150"/>
              <a:ext cx="40525" cy="31075"/>
            </a:xfrm>
            <a:custGeom>
              <a:avLst/>
              <a:gdLst/>
              <a:ahLst/>
              <a:cxnLst/>
              <a:rect l="l" t="t" r="r" b="b"/>
              <a:pathLst>
                <a:path w="1621" h="1243" extrusionOk="0">
                  <a:moveTo>
                    <a:pt x="817" y="1"/>
                  </a:moveTo>
                  <a:cubicBezTo>
                    <a:pt x="783" y="1"/>
                    <a:pt x="747" y="4"/>
                    <a:pt x="711" y="10"/>
                  </a:cubicBezTo>
                  <a:cubicBezTo>
                    <a:pt x="168" y="100"/>
                    <a:pt x="0" y="811"/>
                    <a:pt x="453" y="1121"/>
                  </a:cubicBezTo>
                  <a:cubicBezTo>
                    <a:pt x="560" y="1203"/>
                    <a:pt x="686" y="1242"/>
                    <a:pt x="811" y="1242"/>
                  </a:cubicBezTo>
                  <a:cubicBezTo>
                    <a:pt x="1003" y="1242"/>
                    <a:pt x="1194" y="1151"/>
                    <a:pt x="1319" y="979"/>
                  </a:cubicBezTo>
                  <a:cubicBezTo>
                    <a:pt x="1620" y="569"/>
                    <a:pt x="1302" y="1"/>
                    <a:pt x="81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47" name="Google Shape;4047;p39"/>
            <p:cNvSpPr/>
            <p:nvPr/>
          </p:nvSpPr>
          <p:spPr>
            <a:xfrm>
              <a:off x="4508200" y="3607325"/>
              <a:ext cx="34600" cy="31000"/>
            </a:xfrm>
            <a:custGeom>
              <a:avLst/>
              <a:gdLst/>
              <a:ahLst/>
              <a:cxnLst/>
              <a:rect l="l" t="t" r="r" b="b"/>
              <a:pathLst>
                <a:path w="1384" h="1240" extrusionOk="0">
                  <a:moveTo>
                    <a:pt x="696" y="1"/>
                  </a:moveTo>
                  <a:cubicBezTo>
                    <a:pt x="514" y="1"/>
                    <a:pt x="330" y="83"/>
                    <a:pt x="208" y="262"/>
                  </a:cubicBezTo>
                  <a:cubicBezTo>
                    <a:pt x="1" y="546"/>
                    <a:pt x="65" y="921"/>
                    <a:pt x="350" y="1128"/>
                  </a:cubicBezTo>
                  <a:cubicBezTo>
                    <a:pt x="460" y="1205"/>
                    <a:pt x="581" y="1240"/>
                    <a:pt x="699" y="1240"/>
                  </a:cubicBezTo>
                  <a:cubicBezTo>
                    <a:pt x="1054" y="1240"/>
                    <a:pt x="1384" y="927"/>
                    <a:pt x="1306" y="520"/>
                  </a:cubicBezTo>
                  <a:cubicBezTo>
                    <a:pt x="1251" y="192"/>
                    <a:pt x="975" y="1"/>
                    <a:pt x="69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48" name="Google Shape;4048;p39"/>
            <p:cNvSpPr/>
            <p:nvPr/>
          </p:nvSpPr>
          <p:spPr>
            <a:xfrm>
              <a:off x="4546000" y="3554475"/>
              <a:ext cx="34350" cy="31000"/>
            </a:xfrm>
            <a:custGeom>
              <a:avLst/>
              <a:gdLst/>
              <a:ahLst/>
              <a:cxnLst/>
              <a:rect l="l" t="t" r="r" b="b"/>
              <a:pathLst>
                <a:path w="1374" h="1240" extrusionOk="0">
                  <a:moveTo>
                    <a:pt x="695" y="1"/>
                  </a:moveTo>
                  <a:cubicBezTo>
                    <a:pt x="510" y="1"/>
                    <a:pt x="323" y="82"/>
                    <a:pt x="195" y="256"/>
                  </a:cubicBezTo>
                  <a:cubicBezTo>
                    <a:pt x="1" y="540"/>
                    <a:pt x="66" y="928"/>
                    <a:pt x="337" y="1122"/>
                  </a:cubicBezTo>
                  <a:cubicBezTo>
                    <a:pt x="451" y="1203"/>
                    <a:pt x="575" y="1240"/>
                    <a:pt x="695" y="1240"/>
                  </a:cubicBezTo>
                  <a:cubicBezTo>
                    <a:pt x="1051" y="1240"/>
                    <a:pt x="1374" y="921"/>
                    <a:pt x="1306" y="515"/>
                  </a:cubicBezTo>
                  <a:cubicBezTo>
                    <a:pt x="1252" y="187"/>
                    <a:pt x="976" y="1"/>
                    <a:pt x="69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49" name="Google Shape;4049;p39"/>
            <p:cNvSpPr/>
            <p:nvPr/>
          </p:nvSpPr>
          <p:spPr>
            <a:xfrm>
              <a:off x="4583825" y="3501575"/>
              <a:ext cx="34325" cy="30925"/>
            </a:xfrm>
            <a:custGeom>
              <a:avLst/>
              <a:gdLst/>
              <a:ahLst/>
              <a:cxnLst/>
              <a:rect l="l" t="t" r="r" b="b"/>
              <a:pathLst>
                <a:path w="1373" h="1237" extrusionOk="0">
                  <a:moveTo>
                    <a:pt x="701" y="0"/>
                  </a:moveTo>
                  <a:cubicBezTo>
                    <a:pt x="514" y="0"/>
                    <a:pt x="324" y="84"/>
                    <a:pt x="194" y="265"/>
                  </a:cubicBezTo>
                  <a:cubicBezTo>
                    <a:pt x="0" y="537"/>
                    <a:pt x="65" y="925"/>
                    <a:pt x="336" y="1118"/>
                  </a:cubicBezTo>
                  <a:cubicBezTo>
                    <a:pt x="450" y="1200"/>
                    <a:pt x="574" y="1236"/>
                    <a:pt x="694" y="1236"/>
                  </a:cubicBezTo>
                  <a:cubicBezTo>
                    <a:pt x="1050" y="1236"/>
                    <a:pt x="1373" y="917"/>
                    <a:pt x="1305" y="511"/>
                  </a:cubicBezTo>
                  <a:cubicBezTo>
                    <a:pt x="1251" y="186"/>
                    <a:pt x="979" y="0"/>
                    <a:pt x="70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50" name="Google Shape;4050;p39"/>
            <p:cNvSpPr/>
            <p:nvPr/>
          </p:nvSpPr>
          <p:spPr>
            <a:xfrm>
              <a:off x="4621300" y="3448700"/>
              <a:ext cx="34600" cy="31000"/>
            </a:xfrm>
            <a:custGeom>
              <a:avLst/>
              <a:gdLst/>
              <a:ahLst/>
              <a:cxnLst/>
              <a:rect l="l" t="t" r="r" b="b"/>
              <a:pathLst>
                <a:path w="1384" h="1240" extrusionOk="0">
                  <a:moveTo>
                    <a:pt x="695" y="0"/>
                  </a:moveTo>
                  <a:cubicBezTo>
                    <a:pt x="513" y="0"/>
                    <a:pt x="330" y="82"/>
                    <a:pt x="207" y="261"/>
                  </a:cubicBezTo>
                  <a:cubicBezTo>
                    <a:pt x="0" y="532"/>
                    <a:pt x="65" y="920"/>
                    <a:pt x="349" y="1127"/>
                  </a:cubicBezTo>
                  <a:cubicBezTo>
                    <a:pt x="459" y="1204"/>
                    <a:pt x="580" y="1239"/>
                    <a:pt x="699" y="1239"/>
                  </a:cubicBezTo>
                  <a:cubicBezTo>
                    <a:pt x="1054" y="1239"/>
                    <a:pt x="1383" y="927"/>
                    <a:pt x="1306" y="519"/>
                  </a:cubicBezTo>
                  <a:cubicBezTo>
                    <a:pt x="1251" y="191"/>
                    <a:pt x="974" y="0"/>
                    <a:pt x="6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51" name="Google Shape;4051;p39"/>
            <p:cNvSpPr/>
            <p:nvPr/>
          </p:nvSpPr>
          <p:spPr>
            <a:xfrm>
              <a:off x="4659100" y="3395850"/>
              <a:ext cx="34350" cy="30850"/>
            </a:xfrm>
            <a:custGeom>
              <a:avLst/>
              <a:gdLst/>
              <a:ahLst/>
              <a:cxnLst/>
              <a:rect l="l" t="t" r="r" b="b"/>
              <a:pathLst>
                <a:path w="1374" h="1234" extrusionOk="0">
                  <a:moveTo>
                    <a:pt x="695" y="0"/>
                  </a:moveTo>
                  <a:cubicBezTo>
                    <a:pt x="510" y="0"/>
                    <a:pt x="322" y="81"/>
                    <a:pt x="194" y="255"/>
                  </a:cubicBezTo>
                  <a:cubicBezTo>
                    <a:pt x="0" y="540"/>
                    <a:pt x="65" y="915"/>
                    <a:pt x="336" y="1121"/>
                  </a:cubicBezTo>
                  <a:cubicBezTo>
                    <a:pt x="449" y="1199"/>
                    <a:pt x="572" y="1234"/>
                    <a:pt x="691" y="1234"/>
                  </a:cubicBezTo>
                  <a:cubicBezTo>
                    <a:pt x="1049" y="1234"/>
                    <a:pt x="1373" y="921"/>
                    <a:pt x="1306" y="514"/>
                  </a:cubicBezTo>
                  <a:cubicBezTo>
                    <a:pt x="1251" y="187"/>
                    <a:pt x="976" y="0"/>
                    <a:pt x="6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52" name="Google Shape;4052;p39"/>
            <p:cNvSpPr/>
            <p:nvPr/>
          </p:nvSpPr>
          <p:spPr>
            <a:xfrm>
              <a:off x="4696900" y="3342850"/>
              <a:ext cx="34350" cy="31000"/>
            </a:xfrm>
            <a:custGeom>
              <a:avLst/>
              <a:gdLst/>
              <a:ahLst/>
              <a:cxnLst/>
              <a:rect l="l" t="t" r="r" b="b"/>
              <a:pathLst>
                <a:path w="1374" h="1240" extrusionOk="0">
                  <a:moveTo>
                    <a:pt x="695" y="1"/>
                  </a:moveTo>
                  <a:cubicBezTo>
                    <a:pt x="510" y="1"/>
                    <a:pt x="323" y="81"/>
                    <a:pt x="194" y="256"/>
                  </a:cubicBezTo>
                  <a:cubicBezTo>
                    <a:pt x="0" y="540"/>
                    <a:pt x="65" y="928"/>
                    <a:pt x="336" y="1122"/>
                  </a:cubicBezTo>
                  <a:cubicBezTo>
                    <a:pt x="451" y="1203"/>
                    <a:pt x="574" y="1240"/>
                    <a:pt x="694" y="1240"/>
                  </a:cubicBezTo>
                  <a:cubicBezTo>
                    <a:pt x="1051" y="1240"/>
                    <a:pt x="1373" y="920"/>
                    <a:pt x="1306" y="514"/>
                  </a:cubicBezTo>
                  <a:cubicBezTo>
                    <a:pt x="1251" y="187"/>
                    <a:pt x="976" y="1"/>
                    <a:pt x="69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53" name="Google Shape;4053;p39"/>
            <p:cNvSpPr/>
            <p:nvPr/>
          </p:nvSpPr>
          <p:spPr>
            <a:xfrm>
              <a:off x="4734375" y="3290025"/>
              <a:ext cx="34675" cy="30825"/>
            </a:xfrm>
            <a:custGeom>
              <a:avLst/>
              <a:gdLst/>
              <a:ahLst/>
              <a:cxnLst/>
              <a:rect l="l" t="t" r="r" b="b"/>
              <a:pathLst>
                <a:path w="1387" h="1233" extrusionOk="0">
                  <a:moveTo>
                    <a:pt x="703" y="1"/>
                  </a:moveTo>
                  <a:cubicBezTo>
                    <a:pt x="517" y="1"/>
                    <a:pt x="331" y="82"/>
                    <a:pt x="207" y="262"/>
                  </a:cubicBezTo>
                  <a:cubicBezTo>
                    <a:pt x="1" y="534"/>
                    <a:pt x="65" y="921"/>
                    <a:pt x="350" y="1115"/>
                  </a:cubicBezTo>
                  <a:cubicBezTo>
                    <a:pt x="464" y="1197"/>
                    <a:pt x="588" y="1233"/>
                    <a:pt x="708" y="1233"/>
                  </a:cubicBezTo>
                  <a:cubicBezTo>
                    <a:pt x="1064" y="1233"/>
                    <a:pt x="1387" y="914"/>
                    <a:pt x="1319" y="508"/>
                  </a:cubicBezTo>
                  <a:cubicBezTo>
                    <a:pt x="1264" y="189"/>
                    <a:pt x="985" y="1"/>
                    <a:pt x="70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54" name="Google Shape;4054;p39"/>
            <p:cNvSpPr/>
            <p:nvPr/>
          </p:nvSpPr>
          <p:spPr>
            <a:xfrm>
              <a:off x="4772175" y="3237050"/>
              <a:ext cx="34350" cy="31000"/>
            </a:xfrm>
            <a:custGeom>
              <a:avLst/>
              <a:gdLst/>
              <a:ahLst/>
              <a:cxnLst/>
              <a:rect l="l" t="t" r="r" b="b"/>
              <a:pathLst>
                <a:path w="1374" h="1240" extrusionOk="0">
                  <a:moveTo>
                    <a:pt x="693" y="1"/>
                  </a:moveTo>
                  <a:cubicBezTo>
                    <a:pt x="509" y="1"/>
                    <a:pt x="322" y="83"/>
                    <a:pt x="195" y="262"/>
                  </a:cubicBezTo>
                  <a:cubicBezTo>
                    <a:pt x="1" y="546"/>
                    <a:pt x="65" y="921"/>
                    <a:pt x="350" y="1128"/>
                  </a:cubicBezTo>
                  <a:cubicBezTo>
                    <a:pt x="460" y="1205"/>
                    <a:pt x="580" y="1240"/>
                    <a:pt x="697" y="1240"/>
                  </a:cubicBezTo>
                  <a:cubicBezTo>
                    <a:pt x="1049" y="1240"/>
                    <a:pt x="1374" y="927"/>
                    <a:pt x="1306" y="520"/>
                  </a:cubicBezTo>
                  <a:cubicBezTo>
                    <a:pt x="1251" y="192"/>
                    <a:pt x="975" y="1"/>
                    <a:pt x="6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55" name="Google Shape;4055;p39"/>
            <p:cNvSpPr/>
            <p:nvPr/>
          </p:nvSpPr>
          <p:spPr>
            <a:xfrm>
              <a:off x="4467500" y="3766025"/>
              <a:ext cx="17800" cy="19750"/>
            </a:xfrm>
            <a:custGeom>
              <a:avLst/>
              <a:gdLst/>
              <a:ahLst/>
              <a:cxnLst/>
              <a:rect l="l" t="t" r="r" b="b"/>
              <a:pathLst>
                <a:path w="712" h="790" extrusionOk="0">
                  <a:moveTo>
                    <a:pt x="0" y="1"/>
                  </a:moveTo>
                  <a:cubicBezTo>
                    <a:pt x="233" y="246"/>
                    <a:pt x="453" y="505"/>
                    <a:pt x="634" y="789"/>
                  </a:cubicBezTo>
                  <a:cubicBezTo>
                    <a:pt x="711" y="531"/>
                    <a:pt x="608" y="272"/>
                    <a:pt x="401" y="117"/>
                  </a:cubicBezTo>
                  <a:cubicBezTo>
                    <a:pt x="285" y="40"/>
                    <a:pt x="143" y="1"/>
                    <a:pt x="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56" name="Google Shape;4056;p39"/>
            <p:cNvSpPr/>
            <p:nvPr/>
          </p:nvSpPr>
          <p:spPr>
            <a:xfrm>
              <a:off x="4486225" y="3713150"/>
              <a:ext cx="40200" cy="30825"/>
            </a:xfrm>
            <a:custGeom>
              <a:avLst/>
              <a:gdLst/>
              <a:ahLst/>
              <a:cxnLst/>
              <a:rect l="l" t="t" r="r" b="b"/>
              <a:pathLst>
                <a:path w="1608" h="1233" extrusionOk="0">
                  <a:moveTo>
                    <a:pt x="807" y="0"/>
                  </a:moveTo>
                  <a:cubicBezTo>
                    <a:pt x="772" y="0"/>
                    <a:pt x="736" y="3"/>
                    <a:pt x="699" y="9"/>
                  </a:cubicBezTo>
                  <a:cubicBezTo>
                    <a:pt x="156" y="100"/>
                    <a:pt x="1" y="798"/>
                    <a:pt x="440" y="1121"/>
                  </a:cubicBezTo>
                  <a:cubicBezTo>
                    <a:pt x="551" y="1196"/>
                    <a:pt x="678" y="1233"/>
                    <a:pt x="803" y="1233"/>
                  </a:cubicBezTo>
                  <a:cubicBezTo>
                    <a:pt x="998" y="1233"/>
                    <a:pt x="1188" y="1144"/>
                    <a:pt x="1306" y="979"/>
                  </a:cubicBezTo>
                  <a:cubicBezTo>
                    <a:pt x="1608" y="557"/>
                    <a:pt x="1291" y="0"/>
                    <a:pt x="8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57" name="Google Shape;4057;p39"/>
            <p:cNvSpPr/>
            <p:nvPr/>
          </p:nvSpPr>
          <p:spPr>
            <a:xfrm>
              <a:off x="4523950" y="3660175"/>
              <a:ext cx="40175" cy="30825"/>
            </a:xfrm>
            <a:custGeom>
              <a:avLst/>
              <a:gdLst/>
              <a:ahLst/>
              <a:cxnLst/>
              <a:rect l="l" t="t" r="r" b="b"/>
              <a:pathLst>
                <a:path w="1607" h="1233" extrusionOk="0">
                  <a:moveTo>
                    <a:pt x="802" y="0"/>
                  </a:moveTo>
                  <a:cubicBezTo>
                    <a:pt x="610" y="0"/>
                    <a:pt x="420" y="89"/>
                    <a:pt x="301" y="254"/>
                  </a:cubicBezTo>
                  <a:cubicBezTo>
                    <a:pt x="0" y="676"/>
                    <a:pt x="306" y="1233"/>
                    <a:pt x="788" y="1233"/>
                  </a:cubicBezTo>
                  <a:cubicBezTo>
                    <a:pt x="823" y="1233"/>
                    <a:pt x="859" y="1230"/>
                    <a:pt x="896" y="1224"/>
                  </a:cubicBezTo>
                  <a:cubicBezTo>
                    <a:pt x="1439" y="1133"/>
                    <a:pt x="1607" y="435"/>
                    <a:pt x="1154" y="112"/>
                  </a:cubicBezTo>
                  <a:cubicBezTo>
                    <a:pt x="1048" y="36"/>
                    <a:pt x="925" y="0"/>
                    <a:pt x="8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58" name="Google Shape;4058;p39"/>
            <p:cNvSpPr/>
            <p:nvPr/>
          </p:nvSpPr>
          <p:spPr>
            <a:xfrm>
              <a:off x="4561725" y="3607525"/>
              <a:ext cx="40200" cy="30800"/>
            </a:xfrm>
            <a:custGeom>
              <a:avLst/>
              <a:gdLst/>
              <a:ahLst/>
              <a:cxnLst/>
              <a:rect l="l" t="t" r="r" b="b"/>
              <a:pathLst>
                <a:path w="1608" h="1232" extrusionOk="0">
                  <a:moveTo>
                    <a:pt x="806" y="0"/>
                  </a:moveTo>
                  <a:cubicBezTo>
                    <a:pt x="612" y="0"/>
                    <a:pt x="416" y="92"/>
                    <a:pt x="290" y="267"/>
                  </a:cubicBezTo>
                  <a:cubicBezTo>
                    <a:pt x="0" y="676"/>
                    <a:pt x="307" y="1232"/>
                    <a:pt x="789" y="1232"/>
                  </a:cubicBezTo>
                  <a:cubicBezTo>
                    <a:pt x="824" y="1232"/>
                    <a:pt x="860" y="1229"/>
                    <a:pt x="897" y="1223"/>
                  </a:cubicBezTo>
                  <a:cubicBezTo>
                    <a:pt x="1440" y="1132"/>
                    <a:pt x="1608" y="435"/>
                    <a:pt x="1155" y="111"/>
                  </a:cubicBezTo>
                  <a:cubicBezTo>
                    <a:pt x="1051" y="37"/>
                    <a:pt x="928" y="0"/>
                    <a:pt x="80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59" name="Google Shape;4059;p39"/>
            <p:cNvSpPr/>
            <p:nvPr/>
          </p:nvSpPr>
          <p:spPr>
            <a:xfrm>
              <a:off x="4599225" y="3554575"/>
              <a:ext cx="40175" cy="30775"/>
            </a:xfrm>
            <a:custGeom>
              <a:avLst/>
              <a:gdLst/>
              <a:ahLst/>
              <a:cxnLst/>
              <a:rect l="l" t="t" r="r" b="b"/>
              <a:pathLst>
                <a:path w="1607" h="1231" extrusionOk="0">
                  <a:moveTo>
                    <a:pt x="799" y="1"/>
                  </a:moveTo>
                  <a:cubicBezTo>
                    <a:pt x="610" y="1"/>
                    <a:pt x="426" y="89"/>
                    <a:pt x="302" y="252"/>
                  </a:cubicBezTo>
                  <a:cubicBezTo>
                    <a:pt x="0" y="674"/>
                    <a:pt x="306" y="1230"/>
                    <a:pt x="789" y="1230"/>
                  </a:cubicBezTo>
                  <a:cubicBezTo>
                    <a:pt x="824" y="1230"/>
                    <a:pt x="859" y="1228"/>
                    <a:pt x="896" y="1221"/>
                  </a:cubicBezTo>
                  <a:cubicBezTo>
                    <a:pt x="1439" y="1144"/>
                    <a:pt x="1607" y="433"/>
                    <a:pt x="1168" y="123"/>
                  </a:cubicBezTo>
                  <a:cubicBezTo>
                    <a:pt x="1054" y="40"/>
                    <a:pt x="926" y="1"/>
                    <a:pt x="79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60" name="Google Shape;4060;p39"/>
            <p:cNvSpPr/>
            <p:nvPr/>
          </p:nvSpPr>
          <p:spPr>
            <a:xfrm>
              <a:off x="4637025" y="3501550"/>
              <a:ext cx="40200" cy="30800"/>
            </a:xfrm>
            <a:custGeom>
              <a:avLst/>
              <a:gdLst/>
              <a:ahLst/>
              <a:cxnLst/>
              <a:rect l="l" t="t" r="r" b="b"/>
              <a:pathLst>
                <a:path w="1608" h="1232" extrusionOk="0">
                  <a:moveTo>
                    <a:pt x="806" y="0"/>
                  </a:moveTo>
                  <a:cubicBezTo>
                    <a:pt x="613" y="0"/>
                    <a:pt x="421" y="92"/>
                    <a:pt x="302" y="266"/>
                  </a:cubicBezTo>
                  <a:cubicBezTo>
                    <a:pt x="1" y="676"/>
                    <a:pt x="306" y="1232"/>
                    <a:pt x="789" y="1232"/>
                  </a:cubicBezTo>
                  <a:cubicBezTo>
                    <a:pt x="824" y="1232"/>
                    <a:pt x="860" y="1229"/>
                    <a:pt x="896" y="1223"/>
                  </a:cubicBezTo>
                  <a:cubicBezTo>
                    <a:pt x="1439" y="1132"/>
                    <a:pt x="1607" y="434"/>
                    <a:pt x="1155" y="111"/>
                  </a:cubicBezTo>
                  <a:cubicBezTo>
                    <a:pt x="1050" y="37"/>
                    <a:pt x="928" y="0"/>
                    <a:pt x="80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61" name="Google Shape;4061;p39"/>
            <p:cNvSpPr/>
            <p:nvPr/>
          </p:nvSpPr>
          <p:spPr>
            <a:xfrm>
              <a:off x="4674825" y="3448625"/>
              <a:ext cx="40200" cy="31075"/>
            </a:xfrm>
            <a:custGeom>
              <a:avLst/>
              <a:gdLst/>
              <a:ahLst/>
              <a:cxnLst/>
              <a:rect l="l" t="t" r="r" b="b"/>
              <a:pathLst>
                <a:path w="1608" h="1243" extrusionOk="0">
                  <a:moveTo>
                    <a:pt x="797" y="1"/>
                  </a:moveTo>
                  <a:cubicBezTo>
                    <a:pt x="607" y="1"/>
                    <a:pt x="419" y="92"/>
                    <a:pt x="302" y="264"/>
                  </a:cubicBezTo>
                  <a:cubicBezTo>
                    <a:pt x="0" y="674"/>
                    <a:pt x="307" y="1242"/>
                    <a:pt x="791" y="1242"/>
                  </a:cubicBezTo>
                  <a:cubicBezTo>
                    <a:pt x="825" y="1242"/>
                    <a:pt x="860" y="1239"/>
                    <a:pt x="896" y="1233"/>
                  </a:cubicBezTo>
                  <a:cubicBezTo>
                    <a:pt x="1439" y="1143"/>
                    <a:pt x="1607" y="432"/>
                    <a:pt x="1155" y="122"/>
                  </a:cubicBezTo>
                  <a:cubicBezTo>
                    <a:pt x="1047" y="40"/>
                    <a:pt x="922" y="1"/>
                    <a:pt x="79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62" name="Google Shape;4062;p39"/>
            <p:cNvSpPr/>
            <p:nvPr/>
          </p:nvSpPr>
          <p:spPr>
            <a:xfrm>
              <a:off x="4712675" y="3395875"/>
              <a:ext cx="39825" cy="30575"/>
            </a:xfrm>
            <a:custGeom>
              <a:avLst/>
              <a:gdLst/>
              <a:ahLst/>
              <a:cxnLst/>
              <a:rect l="l" t="t" r="r" b="b"/>
              <a:pathLst>
                <a:path w="1593" h="1223" extrusionOk="0">
                  <a:moveTo>
                    <a:pt x="794" y="0"/>
                  </a:moveTo>
                  <a:cubicBezTo>
                    <a:pt x="602" y="0"/>
                    <a:pt x="413" y="89"/>
                    <a:pt x="287" y="254"/>
                  </a:cubicBezTo>
                  <a:cubicBezTo>
                    <a:pt x="1" y="672"/>
                    <a:pt x="298" y="1222"/>
                    <a:pt x="773" y="1222"/>
                  </a:cubicBezTo>
                  <a:cubicBezTo>
                    <a:pt x="813" y="1222"/>
                    <a:pt x="853" y="1219"/>
                    <a:pt x="894" y="1211"/>
                  </a:cubicBezTo>
                  <a:cubicBezTo>
                    <a:pt x="1437" y="1120"/>
                    <a:pt x="1592" y="422"/>
                    <a:pt x="1153" y="112"/>
                  </a:cubicBezTo>
                  <a:cubicBezTo>
                    <a:pt x="1042" y="37"/>
                    <a:pt x="917" y="0"/>
                    <a:pt x="79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63" name="Google Shape;4063;p39"/>
            <p:cNvSpPr/>
            <p:nvPr/>
          </p:nvSpPr>
          <p:spPr>
            <a:xfrm>
              <a:off x="4750100" y="3342875"/>
              <a:ext cx="40200" cy="30850"/>
            </a:xfrm>
            <a:custGeom>
              <a:avLst/>
              <a:gdLst/>
              <a:ahLst/>
              <a:cxnLst/>
              <a:rect l="l" t="t" r="r" b="b"/>
              <a:pathLst>
                <a:path w="1608" h="1234" extrusionOk="0">
                  <a:moveTo>
                    <a:pt x="803" y="1"/>
                  </a:moveTo>
                  <a:cubicBezTo>
                    <a:pt x="611" y="1"/>
                    <a:pt x="420" y="89"/>
                    <a:pt x="302" y="255"/>
                  </a:cubicBezTo>
                  <a:cubicBezTo>
                    <a:pt x="1" y="677"/>
                    <a:pt x="306" y="1233"/>
                    <a:pt x="789" y="1233"/>
                  </a:cubicBezTo>
                  <a:cubicBezTo>
                    <a:pt x="824" y="1233"/>
                    <a:pt x="860" y="1230"/>
                    <a:pt x="897" y="1224"/>
                  </a:cubicBezTo>
                  <a:cubicBezTo>
                    <a:pt x="1439" y="1134"/>
                    <a:pt x="1607" y="436"/>
                    <a:pt x="1155" y="113"/>
                  </a:cubicBezTo>
                  <a:cubicBezTo>
                    <a:pt x="1049" y="37"/>
                    <a:pt x="926" y="1"/>
                    <a:pt x="80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64" name="Google Shape;4064;p39"/>
            <p:cNvSpPr/>
            <p:nvPr/>
          </p:nvSpPr>
          <p:spPr>
            <a:xfrm>
              <a:off x="4787925" y="3289900"/>
              <a:ext cx="40175" cy="30825"/>
            </a:xfrm>
            <a:custGeom>
              <a:avLst/>
              <a:gdLst/>
              <a:ahLst/>
              <a:cxnLst/>
              <a:rect l="l" t="t" r="r" b="b"/>
              <a:pathLst>
                <a:path w="1607" h="1233" extrusionOk="0">
                  <a:moveTo>
                    <a:pt x="806" y="1"/>
                  </a:moveTo>
                  <a:cubicBezTo>
                    <a:pt x="612" y="1"/>
                    <a:pt x="420" y="93"/>
                    <a:pt x="301" y="267"/>
                  </a:cubicBezTo>
                  <a:cubicBezTo>
                    <a:pt x="0" y="677"/>
                    <a:pt x="305" y="1233"/>
                    <a:pt x="788" y="1233"/>
                  </a:cubicBezTo>
                  <a:cubicBezTo>
                    <a:pt x="823" y="1233"/>
                    <a:pt x="859" y="1230"/>
                    <a:pt x="896" y="1224"/>
                  </a:cubicBezTo>
                  <a:cubicBezTo>
                    <a:pt x="1439" y="1133"/>
                    <a:pt x="1607" y="435"/>
                    <a:pt x="1154" y="112"/>
                  </a:cubicBezTo>
                  <a:cubicBezTo>
                    <a:pt x="1049" y="37"/>
                    <a:pt x="927" y="1"/>
                    <a:pt x="806" y="1"/>
                  </a:cubicBezTo>
                  <a:close/>
                </a:path>
              </a:pathLst>
            </a:custGeom>
            <a:solidFill>
              <a:srgbClr val="FC64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65" name="Google Shape;4065;p39"/>
            <p:cNvSpPr/>
            <p:nvPr/>
          </p:nvSpPr>
          <p:spPr>
            <a:xfrm>
              <a:off x="4826775" y="3239375"/>
              <a:ext cx="35375" cy="28575"/>
            </a:xfrm>
            <a:custGeom>
              <a:avLst/>
              <a:gdLst/>
              <a:ahLst/>
              <a:cxnLst/>
              <a:rect l="l" t="t" r="r" b="b"/>
              <a:pathLst>
                <a:path w="1415" h="1143" extrusionOk="0">
                  <a:moveTo>
                    <a:pt x="440" y="1"/>
                  </a:moveTo>
                  <a:cubicBezTo>
                    <a:pt x="363" y="39"/>
                    <a:pt x="298" y="91"/>
                    <a:pt x="246" y="169"/>
                  </a:cubicBezTo>
                  <a:cubicBezTo>
                    <a:pt x="1" y="518"/>
                    <a:pt x="182" y="1022"/>
                    <a:pt x="608" y="1125"/>
                  </a:cubicBezTo>
                  <a:cubicBezTo>
                    <a:pt x="658" y="1137"/>
                    <a:pt x="708" y="1143"/>
                    <a:pt x="756" y="1143"/>
                  </a:cubicBezTo>
                  <a:cubicBezTo>
                    <a:pt x="1119" y="1143"/>
                    <a:pt x="1415" y="817"/>
                    <a:pt x="1358" y="440"/>
                  </a:cubicBezTo>
                  <a:cubicBezTo>
                    <a:pt x="1216" y="388"/>
                    <a:pt x="1087" y="324"/>
                    <a:pt x="957" y="246"/>
                  </a:cubicBezTo>
                  <a:cubicBezTo>
                    <a:pt x="789" y="143"/>
                    <a:pt x="608" y="65"/>
                    <a:pt x="44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66" name="Google Shape;4066;p39"/>
            <p:cNvSpPr/>
            <p:nvPr/>
          </p:nvSpPr>
          <p:spPr>
            <a:xfrm>
              <a:off x="4504325" y="3765800"/>
              <a:ext cx="40200" cy="31150"/>
            </a:xfrm>
            <a:custGeom>
              <a:avLst/>
              <a:gdLst/>
              <a:ahLst/>
              <a:cxnLst/>
              <a:rect l="l" t="t" r="r" b="b"/>
              <a:pathLst>
                <a:path w="1608" h="1246" extrusionOk="0">
                  <a:moveTo>
                    <a:pt x="805" y="1"/>
                  </a:moveTo>
                  <a:cubicBezTo>
                    <a:pt x="770" y="1"/>
                    <a:pt x="735" y="4"/>
                    <a:pt x="699" y="10"/>
                  </a:cubicBezTo>
                  <a:cubicBezTo>
                    <a:pt x="156" y="113"/>
                    <a:pt x="1" y="811"/>
                    <a:pt x="453" y="1134"/>
                  </a:cubicBezTo>
                  <a:cubicBezTo>
                    <a:pt x="558" y="1209"/>
                    <a:pt x="680" y="1245"/>
                    <a:pt x="802" y="1245"/>
                  </a:cubicBezTo>
                  <a:cubicBezTo>
                    <a:pt x="995" y="1245"/>
                    <a:pt x="1187" y="1154"/>
                    <a:pt x="1306" y="979"/>
                  </a:cubicBezTo>
                  <a:cubicBezTo>
                    <a:pt x="1608" y="569"/>
                    <a:pt x="1290" y="1"/>
                    <a:pt x="80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67" name="Google Shape;4067;p39"/>
            <p:cNvSpPr/>
            <p:nvPr/>
          </p:nvSpPr>
          <p:spPr>
            <a:xfrm>
              <a:off x="4542125" y="3713150"/>
              <a:ext cx="40200" cy="30825"/>
            </a:xfrm>
            <a:custGeom>
              <a:avLst/>
              <a:gdLst/>
              <a:ahLst/>
              <a:cxnLst/>
              <a:rect l="l" t="t" r="r" b="b"/>
              <a:pathLst>
                <a:path w="1608" h="1233" extrusionOk="0">
                  <a:moveTo>
                    <a:pt x="807" y="0"/>
                  </a:moveTo>
                  <a:cubicBezTo>
                    <a:pt x="771" y="0"/>
                    <a:pt x="735" y="3"/>
                    <a:pt x="699" y="9"/>
                  </a:cubicBezTo>
                  <a:cubicBezTo>
                    <a:pt x="156" y="100"/>
                    <a:pt x="1" y="798"/>
                    <a:pt x="440" y="1121"/>
                  </a:cubicBezTo>
                  <a:cubicBezTo>
                    <a:pt x="551" y="1196"/>
                    <a:pt x="678" y="1233"/>
                    <a:pt x="803" y="1233"/>
                  </a:cubicBezTo>
                  <a:cubicBezTo>
                    <a:pt x="998" y="1233"/>
                    <a:pt x="1188" y="1144"/>
                    <a:pt x="1306" y="979"/>
                  </a:cubicBezTo>
                  <a:cubicBezTo>
                    <a:pt x="1607" y="557"/>
                    <a:pt x="1291" y="0"/>
                    <a:pt x="8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68" name="Google Shape;4068;p39"/>
            <p:cNvSpPr/>
            <p:nvPr/>
          </p:nvSpPr>
          <p:spPr>
            <a:xfrm>
              <a:off x="4579625" y="3660150"/>
              <a:ext cx="40200" cy="30850"/>
            </a:xfrm>
            <a:custGeom>
              <a:avLst/>
              <a:gdLst/>
              <a:ahLst/>
              <a:cxnLst/>
              <a:rect l="l" t="t" r="r" b="b"/>
              <a:pathLst>
                <a:path w="1608" h="1234" extrusionOk="0">
                  <a:moveTo>
                    <a:pt x="818" y="1"/>
                  </a:moveTo>
                  <a:cubicBezTo>
                    <a:pt x="783" y="1"/>
                    <a:pt x="748" y="4"/>
                    <a:pt x="711" y="10"/>
                  </a:cubicBezTo>
                  <a:cubicBezTo>
                    <a:pt x="168" y="100"/>
                    <a:pt x="0" y="798"/>
                    <a:pt x="452" y="1121"/>
                  </a:cubicBezTo>
                  <a:cubicBezTo>
                    <a:pt x="558" y="1197"/>
                    <a:pt x="682" y="1233"/>
                    <a:pt x="806" y="1233"/>
                  </a:cubicBezTo>
                  <a:cubicBezTo>
                    <a:pt x="999" y="1233"/>
                    <a:pt x="1192" y="1144"/>
                    <a:pt x="1318" y="979"/>
                  </a:cubicBezTo>
                  <a:cubicBezTo>
                    <a:pt x="1607" y="557"/>
                    <a:pt x="1301" y="1"/>
                    <a:pt x="8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69" name="Google Shape;4069;p39"/>
            <p:cNvSpPr/>
            <p:nvPr/>
          </p:nvSpPr>
          <p:spPr>
            <a:xfrm>
              <a:off x="4617425" y="3607175"/>
              <a:ext cx="40175" cy="31050"/>
            </a:xfrm>
            <a:custGeom>
              <a:avLst/>
              <a:gdLst/>
              <a:ahLst/>
              <a:cxnLst/>
              <a:rect l="l" t="t" r="r" b="b"/>
              <a:pathLst>
                <a:path w="1607" h="1242" extrusionOk="0">
                  <a:moveTo>
                    <a:pt x="816" y="0"/>
                  </a:moveTo>
                  <a:cubicBezTo>
                    <a:pt x="782" y="0"/>
                    <a:pt x="747" y="3"/>
                    <a:pt x="711" y="9"/>
                  </a:cubicBezTo>
                  <a:cubicBezTo>
                    <a:pt x="168" y="100"/>
                    <a:pt x="0" y="810"/>
                    <a:pt x="452" y="1121"/>
                  </a:cubicBezTo>
                  <a:cubicBezTo>
                    <a:pt x="560" y="1202"/>
                    <a:pt x="686" y="1242"/>
                    <a:pt x="810" y="1242"/>
                  </a:cubicBezTo>
                  <a:cubicBezTo>
                    <a:pt x="1000" y="1242"/>
                    <a:pt x="1188" y="1150"/>
                    <a:pt x="1305" y="978"/>
                  </a:cubicBezTo>
                  <a:cubicBezTo>
                    <a:pt x="1607" y="557"/>
                    <a:pt x="1290" y="0"/>
                    <a:pt x="81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70" name="Google Shape;4070;p39"/>
            <p:cNvSpPr/>
            <p:nvPr/>
          </p:nvSpPr>
          <p:spPr>
            <a:xfrm>
              <a:off x="4655225" y="3554450"/>
              <a:ext cx="40125" cy="30875"/>
            </a:xfrm>
            <a:custGeom>
              <a:avLst/>
              <a:gdLst/>
              <a:ahLst/>
              <a:cxnLst/>
              <a:rect l="l" t="t" r="r" b="b"/>
              <a:pathLst>
                <a:path w="1605" h="1235" extrusionOk="0">
                  <a:moveTo>
                    <a:pt x="817" y="0"/>
                  </a:moveTo>
                  <a:cubicBezTo>
                    <a:pt x="779" y="0"/>
                    <a:pt x="739" y="4"/>
                    <a:pt x="698" y="12"/>
                  </a:cubicBezTo>
                  <a:cubicBezTo>
                    <a:pt x="155" y="102"/>
                    <a:pt x="0" y="800"/>
                    <a:pt x="440" y="1123"/>
                  </a:cubicBezTo>
                  <a:cubicBezTo>
                    <a:pt x="549" y="1198"/>
                    <a:pt x="675" y="1234"/>
                    <a:pt x="798" y="1234"/>
                  </a:cubicBezTo>
                  <a:cubicBezTo>
                    <a:pt x="995" y="1234"/>
                    <a:pt x="1187" y="1142"/>
                    <a:pt x="1306" y="968"/>
                  </a:cubicBezTo>
                  <a:cubicBezTo>
                    <a:pt x="1604" y="561"/>
                    <a:pt x="1295" y="0"/>
                    <a:pt x="81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71" name="Google Shape;4071;p39"/>
            <p:cNvSpPr/>
            <p:nvPr/>
          </p:nvSpPr>
          <p:spPr>
            <a:xfrm>
              <a:off x="4692700" y="3501500"/>
              <a:ext cx="40200" cy="30850"/>
            </a:xfrm>
            <a:custGeom>
              <a:avLst/>
              <a:gdLst/>
              <a:ahLst/>
              <a:cxnLst/>
              <a:rect l="l" t="t" r="r" b="b"/>
              <a:pathLst>
                <a:path w="1608" h="1234" extrusionOk="0">
                  <a:moveTo>
                    <a:pt x="819" y="1"/>
                  </a:moveTo>
                  <a:cubicBezTo>
                    <a:pt x="784" y="1"/>
                    <a:pt x="748" y="4"/>
                    <a:pt x="711" y="10"/>
                  </a:cubicBezTo>
                  <a:cubicBezTo>
                    <a:pt x="168" y="100"/>
                    <a:pt x="0" y="798"/>
                    <a:pt x="453" y="1121"/>
                  </a:cubicBezTo>
                  <a:cubicBezTo>
                    <a:pt x="559" y="1197"/>
                    <a:pt x="682" y="1233"/>
                    <a:pt x="806" y="1233"/>
                  </a:cubicBezTo>
                  <a:cubicBezTo>
                    <a:pt x="999" y="1233"/>
                    <a:pt x="1193" y="1145"/>
                    <a:pt x="1319" y="979"/>
                  </a:cubicBezTo>
                  <a:cubicBezTo>
                    <a:pt x="1608" y="558"/>
                    <a:pt x="1302" y="1"/>
                    <a:pt x="81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72" name="Google Shape;4072;p39"/>
            <p:cNvSpPr/>
            <p:nvPr/>
          </p:nvSpPr>
          <p:spPr>
            <a:xfrm>
              <a:off x="4730500" y="3448525"/>
              <a:ext cx="40200" cy="30825"/>
            </a:xfrm>
            <a:custGeom>
              <a:avLst/>
              <a:gdLst/>
              <a:ahLst/>
              <a:cxnLst/>
              <a:rect l="l" t="t" r="r" b="b"/>
              <a:pathLst>
                <a:path w="1608" h="1233" extrusionOk="0">
                  <a:moveTo>
                    <a:pt x="806" y="0"/>
                  </a:moveTo>
                  <a:cubicBezTo>
                    <a:pt x="771" y="0"/>
                    <a:pt x="735" y="3"/>
                    <a:pt x="698" y="9"/>
                  </a:cubicBezTo>
                  <a:cubicBezTo>
                    <a:pt x="156" y="100"/>
                    <a:pt x="1" y="811"/>
                    <a:pt x="453" y="1121"/>
                  </a:cubicBezTo>
                  <a:cubicBezTo>
                    <a:pt x="559" y="1197"/>
                    <a:pt x="682" y="1233"/>
                    <a:pt x="805" y="1233"/>
                  </a:cubicBezTo>
                  <a:cubicBezTo>
                    <a:pt x="997" y="1233"/>
                    <a:pt x="1188" y="1144"/>
                    <a:pt x="1306" y="979"/>
                  </a:cubicBezTo>
                  <a:cubicBezTo>
                    <a:pt x="1607" y="557"/>
                    <a:pt x="1290" y="0"/>
                    <a:pt x="80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73" name="Google Shape;4073;p39"/>
            <p:cNvSpPr/>
            <p:nvPr/>
          </p:nvSpPr>
          <p:spPr>
            <a:xfrm>
              <a:off x="4768300" y="3395850"/>
              <a:ext cx="40200" cy="30850"/>
            </a:xfrm>
            <a:custGeom>
              <a:avLst/>
              <a:gdLst/>
              <a:ahLst/>
              <a:cxnLst/>
              <a:rect l="l" t="t" r="r" b="b"/>
              <a:pathLst>
                <a:path w="1608" h="1234" extrusionOk="0">
                  <a:moveTo>
                    <a:pt x="806" y="1"/>
                  </a:moveTo>
                  <a:cubicBezTo>
                    <a:pt x="771" y="1"/>
                    <a:pt x="735" y="4"/>
                    <a:pt x="699" y="10"/>
                  </a:cubicBezTo>
                  <a:cubicBezTo>
                    <a:pt x="156" y="100"/>
                    <a:pt x="1" y="798"/>
                    <a:pt x="440" y="1121"/>
                  </a:cubicBezTo>
                  <a:cubicBezTo>
                    <a:pt x="551" y="1197"/>
                    <a:pt x="678" y="1233"/>
                    <a:pt x="802" y="1233"/>
                  </a:cubicBezTo>
                  <a:cubicBezTo>
                    <a:pt x="997" y="1233"/>
                    <a:pt x="1188" y="1145"/>
                    <a:pt x="1306" y="979"/>
                  </a:cubicBezTo>
                  <a:cubicBezTo>
                    <a:pt x="1607" y="557"/>
                    <a:pt x="1291" y="1"/>
                    <a:pt x="8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74" name="Google Shape;4074;p39"/>
            <p:cNvSpPr/>
            <p:nvPr/>
          </p:nvSpPr>
          <p:spPr>
            <a:xfrm>
              <a:off x="4806000" y="3342650"/>
              <a:ext cx="40200" cy="31075"/>
            </a:xfrm>
            <a:custGeom>
              <a:avLst/>
              <a:gdLst/>
              <a:ahLst/>
              <a:cxnLst/>
              <a:rect l="l" t="t" r="r" b="b"/>
              <a:pathLst>
                <a:path w="1608" h="1243" extrusionOk="0">
                  <a:moveTo>
                    <a:pt x="797" y="1"/>
                  </a:moveTo>
                  <a:cubicBezTo>
                    <a:pt x="607" y="1"/>
                    <a:pt x="419" y="92"/>
                    <a:pt x="302" y="264"/>
                  </a:cubicBezTo>
                  <a:cubicBezTo>
                    <a:pt x="1" y="686"/>
                    <a:pt x="317" y="1242"/>
                    <a:pt x="802" y="1242"/>
                  </a:cubicBezTo>
                  <a:cubicBezTo>
                    <a:pt x="837" y="1242"/>
                    <a:pt x="873" y="1239"/>
                    <a:pt x="909" y="1233"/>
                  </a:cubicBezTo>
                  <a:cubicBezTo>
                    <a:pt x="1452" y="1143"/>
                    <a:pt x="1607" y="445"/>
                    <a:pt x="1155" y="122"/>
                  </a:cubicBezTo>
                  <a:cubicBezTo>
                    <a:pt x="1048" y="40"/>
                    <a:pt x="922" y="1"/>
                    <a:pt x="79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75" name="Google Shape;4075;p39"/>
            <p:cNvSpPr/>
            <p:nvPr/>
          </p:nvSpPr>
          <p:spPr>
            <a:xfrm>
              <a:off x="4846175" y="3289875"/>
              <a:ext cx="34675" cy="30975"/>
            </a:xfrm>
            <a:custGeom>
              <a:avLst/>
              <a:gdLst/>
              <a:ahLst/>
              <a:cxnLst/>
              <a:rect l="l" t="t" r="r" b="b"/>
              <a:pathLst>
                <a:path w="1387" h="1239" extrusionOk="0">
                  <a:moveTo>
                    <a:pt x="702" y="0"/>
                  </a:moveTo>
                  <a:cubicBezTo>
                    <a:pt x="517" y="0"/>
                    <a:pt x="330" y="81"/>
                    <a:pt x="207" y="255"/>
                  </a:cubicBezTo>
                  <a:cubicBezTo>
                    <a:pt x="0" y="540"/>
                    <a:pt x="65" y="927"/>
                    <a:pt x="349" y="1121"/>
                  </a:cubicBezTo>
                  <a:cubicBezTo>
                    <a:pt x="460" y="1203"/>
                    <a:pt x="582" y="1239"/>
                    <a:pt x="702" y="1239"/>
                  </a:cubicBezTo>
                  <a:cubicBezTo>
                    <a:pt x="1056" y="1239"/>
                    <a:pt x="1386" y="920"/>
                    <a:pt x="1319" y="514"/>
                  </a:cubicBezTo>
                  <a:cubicBezTo>
                    <a:pt x="1264" y="186"/>
                    <a:pt x="984" y="0"/>
                    <a:pt x="7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76" name="Google Shape;4076;p39"/>
            <p:cNvSpPr/>
            <p:nvPr/>
          </p:nvSpPr>
          <p:spPr>
            <a:xfrm>
              <a:off x="4886550" y="3256175"/>
              <a:ext cx="29750" cy="11550"/>
            </a:xfrm>
            <a:custGeom>
              <a:avLst/>
              <a:gdLst/>
              <a:ahLst/>
              <a:cxnLst/>
              <a:rect l="l" t="t" r="r" b="b"/>
              <a:pathLst>
                <a:path w="1190" h="462" extrusionOk="0">
                  <a:moveTo>
                    <a:pt x="1" y="1"/>
                  </a:moveTo>
                  <a:lnTo>
                    <a:pt x="1" y="1"/>
                  </a:lnTo>
                  <a:cubicBezTo>
                    <a:pt x="40" y="143"/>
                    <a:pt x="117" y="272"/>
                    <a:pt x="233" y="350"/>
                  </a:cubicBezTo>
                  <a:cubicBezTo>
                    <a:pt x="344" y="425"/>
                    <a:pt x="471" y="462"/>
                    <a:pt x="596" y="462"/>
                  </a:cubicBezTo>
                  <a:cubicBezTo>
                    <a:pt x="791" y="462"/>
                    <a:pt x="981" y="373"/>
                    <a:pt x="1099" y="208"/>
                  </a:cubicBezTo>
                  <a:cubicBezTo>
                    <a:pt x="1138" y="156"/>
                    <a:pt x="1164" y="91"/>
                    <a:pt x="1190" y="27"/>
                  </a:cubicBezTo>
                  <a:lnTo>
                    <a:pt x="1190" y="27"/>
                  </a:lnTo>
                  <a:cubicBezTo>
                    <a:pt x="1024" y="37"/>
                    <a:pt x="860" y="44"/>
                    <a:pt x="697" y="44"/>
                  </a:cubicBezTo>
                  <a:cubicBezTo>
                    <a:pt x="466" y="44"/>
                    <a:pt x="236" y="3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77" name="Google Shape;4077;p39"/>
            <p:cNvSpPr/>
            <p:nvPr/>
          </p:nvSpPr>
          <p:spPr>
            <a:xfrm>
              <a:off x="4527600" y="3818300"/>
              <a:ext cx="36700" cy="31450"/>
            </a:xfrm>
            <a:custGeom>
              <a:avLst/>
              <a:gdLst/>
              <a:ahLst/>
              <a:cxnLst/>
              <a:rect l="l" t="t" r="r" b="b"/>
              <a:pathLst>
                <a:path w="1468" h="1258" extrusionOk="0">
                  <a:moveTo>
                    <a:pt x="597" y="0"/>
                  </a:moveTo>
                  <a:cubicBezTo>
                    <a:pt x="418" y="0"/>
                    <a:pt x="237" y="84"/>
                    <a:pt x="104" y="288"/>
                  </a:cubicBezTo>
                  <a:cubicBezTo>
                    <a:pt x="52" y="340"/>
                    <a:pt x="26" y="417"/>
                    <a:pt x="0" y="482"/>
                  </a:cubicBezTo>
                  <a:cubicBezTo>
                    <a:pt x="246" y="753"/>
                    <a:pt x="427" y="1012"/>
                    <a:pt x="634" y="1257"/>
                  </a:cubicBezTo>
                  <a:cubicBezTo>
                    <a:pt x="827" y="1244"/>
                    <a:pt x="995" y="1154"/>
                    <a:pt x="1099" y="999"/>
                  </a:cubicBezTo>
                  <a:cubicBezTo>
                    <a:pt x="1468" y="519"/>
                    <a:pt x="1041" y="0"/>
                    <a:pt x="59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78" name="Google Shape;4078;p39"/>
            <p:cNvSpPr/>
            <p:nvPr/>
          </p:nvSpPr>
          <p:spPr>
            <a:xfrm>
              <a:off x="4563400" y="3765950"/>
              <a:ext cx="34325" cy="30850"/>
            </a:xfrm>
            <a:custGeom>
              <a:avLst/>
              <a:gdLst/>
              <a:ahLst/>
              <a:cxnLst/>
              <a:rect l="l" t="t" r="r" b="b"/>
              <a:pathLst>
                <a:path w="1373" h="1234" extrusionOk="0">
                  <a:moveTo>
                    <a:pt x="673" y="0"/>
                  </a:moveTo>
                  <a:cubicBezTo>
                    <a:pt x="319" y="0"/>
                    <a:pt x="0" y="311"/>
                    <a:pt x="67" y="715"/>
                  </a:cubicBezTo>
                  <a:cubicBezTo>
                    <a:pt x="122" y="1043"/>
                    <a:pt x="399" y="1234"/>
                    <a:pt x="680" y="1234"/>
                  </a:cubicBezTo>
                  <a:cubicBezTo>
                    <a:pt x="865" y="1234"/>
                    <a:pt x="1051" y="1152"/>
                    <a:pt x="1179" y="973"/>
                  </a:cubicBezTo>
                  <a:cubicBezTo>
                    <a:pt x="1373" y="702"/>
                    <a:pt x="1308" y="314"/>
                    <a:pt x="1037" y="120"/>
                  </a:cubicBezTo>
                  <a:cubicBezTo>
                    <a:pt x="921" y="37"/>
                    <a:pt x="795" y="0"/>
                    <a:pt x="67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79" name="Google Shape;4079;p39"/>
            <p:cNvSpPr/>
            <p:nvPr/>
          </p:nvSpPr>
          <p:spPr>
            <a:xfrm>
              <a:off x="4601175" y="3713000"/>
              <a:ext cx="34350" cy="30925"/>
            </a:xfrm>
            <a:custGeom>
              <a:avLst/>
              <a:gdLst/>
              <a:ahLst/>
              <a:cxnLst/>
              <a:rect l="l" t="t" r="r" b="b"/>
              <a:pathLst>
                <a:path w="1374" h="1237" extrusionOk="0">
                  <a:moveTo>
                    <a:pt x="680" y="1"/>
                  </a:moveTo>
                  <a:cubicBezTo>
                    <a:pt x="324" y="1"/>
                    <a:pt x="1" y="320"/>
                    <a:pt x="69" y="726"/>
                  </a:cubicBezTo>
                  <a:cubicBezTo>
                    <a:pt x="123" y="1051"/>
                    <a:pt x="394" y="1237"/>
                    <a:pt x="673" y="1237"/>
                  </a:cubicBezTo>
                  <a:cubicBezTo>
                    <a:pt x="860" y="1237"/>
                    <a:pt x="1050" y="1153"/>
                    <a:pt x="1180" y="972"/>
                  </a:cubicBezTo>
                  <a:cubicBezTo>
                    <a:pt x="1374" y="700"/>
                    <a:pt x="1309" y="312"/>
                    <a:pt x="1038" y="119"/>
                  </a:cubicBezTo>
                  <a:cubicBezTo>
                    <a:pt x="924" y="37"/>
                    <a:pt x="800" y="1"/>
                    <a:pt x="68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80" name="Google Shape;4080;p39"/>
            <p:cNvSpPr/>
            <p:nvPr/>
          </p:nvSpPr>
          <p:spPr>
            <a:xfrm>
              <a:off x="4638675" y="3660025"/>
              <a:ext cx="34650" cy="31000"/>
            </a:xfrm>
            <a:custGeom>
              <a:avLst/>
              <a:gdLst/>
              <a:ahLst/>
              <a:cxnLst/>
              <a:rect l="l" t="t" r="r" b="b"/>
              <a:pathLst>
                <a:path w="1386" h="1240" extrusionOk="0">
                  <a:moveTo>
                    <a:pt x="679" y="0"/>
                  </a:moveTo>
                  <a:cubicBezTo>
                    <a:pt x="323" y="0"/>
                    <a:pt x="0" y="320"/>
                    <a:pt x="68" y="725"/>
                  </a:cubicBezTo>
                  <a:cubicBezTo>
                    <a:pt x="122" y="1053"/>
                    <a:pt x="398" y="1239"/>
                    <a:pt x="679" y="1239"/>
                  </a:cubicBezTo>
                  <a:cubicBezTo>
                    <a:pt x="864" y="1239"/>
                    <a:pt x="1051" y="1158"/>
                    <a:pt x="1179" y="984"/>
                  </a:cubicBezTo>
                  <a:cubicBezTo>
                    <a:pt x="1386" y="700"/>
                    <a:pt x="1321" y="312"/>
                    <a:pt x="1037" y="118"/>
                  </a:cubicBezTo>
                  <a:cubicBezTo>
                    <a:pt x="923" y="37"/>
                    <a:pt x="799" y="0"/>
                    <a:pt x="67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81" name="Google Shape;4081;p39"/>
            <p:cNvSpPr/>
            <p:nvPr/>
          </p:nvSpPr>
          <p:spPr>
            <a:xfrm>
              <a:off x="4676475" y="3607025"/>
              <a:ext cx="34350" cy="31000"/>
            </a:xfrm>
            <a:custGeom>
              <a:avLst/>
              <a:gdLst/>
              <a:ahLst/>
              <a:cxnLst/>
              <a:rect l="l" t="t" r="r" b="b"/>
              <a:pathLst>
                <a:path w="1374" h="1240" extrusionOk="0">
                  <a:moveTo>
                    <a:pt x="679" y="1"/>
                  </a:moveTo>
                  <a:cubicBezTo>
                    <a:pt x="323" y="1"/>
                    <a:pt x="0" y="320"/>
                    <a:pt x="68" y="726"/>
                  </a:cubicBezTo>
                  <a:cubicBezTo>
                    <a:pt x="122" y="1053"/>
                    <a:pt x="398" y="1240"/>
                    <a:pt x="679" y="1240"/>
                  </a:cubicBezTo>
                  <a:cubicBezTo>
                    <a:pt x="864" y="1240"/>
                    <a:pt x="1051" y="1159"/>
                    <a:pt x="1179" y="984"/>
                  </a:cubicBezTo>
                  <a:cubicBezTo>
                    <a:pt x="1373" y="700"/>
                    <a:pt x="1309" y="312"/>
                    <a:pt x="1037" y="119"/>
                  </a:cubicBezTo>
                  <a:cubicBezTo>
                    <a:pt x="923" y="37"/>
                    <a:pt x="799" y="1"/>
                    <a:pt x="67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82" name="Google Shape;4082;p39"/>
            <p:cNvSpPr/>
            <p:nvPr/>
          </p:nvSpPr>
          <p:spPr>
            <a:xfrm>
              <a:off x="4714275" y="3554325"/>
              <a:ext cx="34350" cy="30850"/>
            </a:xfrm>
            <a:custGeom>
              <a:avLst/>
              <a:gdLst/>
              <a:ahLst/>
              <a:cxnLst/>
              <a:rect l="l" t="t" r="r" b="b"/>
              <a:pathLst>
                <a:path w="1374" h="1234" extrusionOk="0">
                  <a:moveTo>
                    <a:pt x="673" y="0"/>
                  </a:moveTo>
                  <a:cubicBezTo>
                    <a:pt x="319" y="0"/>
                    <a:pt x="1" y="311"/>
                    <a:pt x="68" y="714"/>
                  </a:cubicBezTo>
                  <a:cubicBezTo>
                    <a:pt x="123" y="1043"/>
                    <a:pt x="399" y="1234"/>
                    <a:pt x="681" y="1234"/>
                  </a:cubicBezTo>
                  <a:cubicBezTo>
                    <a:pt x="865" y="1234"/>
                    <a:pt x="1052" y="1152"/>
                    <a:pt x="1179" y="973"/>
                  </a:cubicBezTo>
                  <a:cubicBezTo>
                    <a:pt x="1373" y="701"/>
                    <a:pt x="1309" y="314"/>
                    <a:pt x="1037" y="120"/>
                  </a:cubicBezTo>
                  <a:cubicBezTo>
                    <a:pt x="921" y="37"/>
                    <a:pt x="795" y="0"/>
                    <a:pt x="67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83" name="Google Shape;4083;p39"/>
            <p:cNvSpPr/>
            <p:nvPr/>
          </p:nvSpPr>
          <p:spPr>
            <a:xfrm>
              <a:off x="4751750" y="3501375"/>
              <a:ext cx="34350" cy="31000"/>
            </a:xfrm>
            <a:custGeom>
              <a:avLst/>
              <a:gdLst/>
              <a:ahLst/>
              <a:cxnLst/>
              <a:rect l="l" t="t" r="r" b="b"/>
              <a:pathLst>
                <a:path w="1374" h="1240" extrusionOk="0">
                  <a:moveTo>
                    <a:pt x="679" y="1"/>
                  </a:moveTo>
                  <a:cubicBezTo>
                    <a:pt x="323" y="1"/>
                    <a:pt x="0" y="320"/>
                    <a:pt x="68" y="726"/>
                  </a:cubicBezTo>
                  <a:cubicBezTo>
                    <a:pt x="123" y="1053"/>
                    <a:pt x="398" y="1239"/>
                    <a:pt x="679" y="1239"/>
                  </a:cubicBezTo>
                  <a:cubicBezTo>
                    <a:pt x="864" y="1239"/>
                    <a:pt x="1051" y="1159"/>
                    <a:pt x="1180" y="984"/>
                  </a:cubicBezTo>
                  <a:cubicBezTo>
                    <a:pt x="1373" y="700"/>
                    <a:pt x="1309" y="312"/>
                    <a:pt x="1037" y="118"/>
                  </a:cubicBezTo>
                  <a:cubicBezTo>
                    <a:pt x="923" y="37"/>
                    <a:pt x="799" y="1"/>
                    <a:pt x="67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84" name="Google Shape;4084;p39"/>
            <p:cNvSpPr/>
            <p:nvPr/>
          </p:nvSpPr>
          <p:spPr>
            <a:xfrm>
              <a:off x="4789550" y="3448400"/>
              <a:ext cx="34350" cy="30975"/>
            </a:xfrm>
            <a:custGeom>
              <a:avLst/>
              <a:gdLst/>
              <a:ahLst/>
              <a:cxnLst/>
              <a:rect l="l" t="t" r="r" b="b"/>
              <a:pathLst>
                <a:path w="1374" h="1239" extrusionOk="0">
                  <a:moveTo>
                    <a:pt x="680" y="0"/>
                  </a:moveTo>
                  <a:cubicBezTo>
                    <a:pt x="323" y="0"/>
                    <a:pt x="1" y="319"/>
                    <a:pt x="68" y="725"/>
                  </a:cubicBezTo>
                  <a:cubicBezTo>
                    <a:pt x="123" y="1053"/>
                    <a:pt x="403" y="1239"/>
                    <a:pt x="685" y="1239"/>
                  </a:cubicBezTo>
                  <a:cubicBezTo>
                    <a:pt x="870" y="1239"/>
                    <a:pt x="1057" y="1158"/>
                    <a:pt x="1180" y="984"/>
                  </a:cubicBezTo>
                  <a:cubicBezTo>
                    <a:pt x="1374" y="699"/>
                    <a:pt x="1309" y="325"/>
                    <a:pt x="1038" y="118"/>
                  </a:cubicBezTo>
                  <a:cubicBezTo>
                    <a:pt x="924" y="36"/>
                    <a:pt x="800" y="0"/>
                    <a:pt x="68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85" name="Google Shape;4085;p39"/>
            <p:cNvSpPr/>
            <p:nvPr/>
          </p:nvSpPr>
          <p:spPr>
            <a:xfrm>
              <a:off x="4824100" y="3395575"/>
              <a:ext cx="40200" cy="30800"/>
            </a:xfrm>
            <a:custGeom>
              <a:avLst/>
              <a:gdLst/>
              <a:ahLst/>
              <a:cxnLst/>
              <a:rect l="l" t="t" r="r" b="b"/>
              <a:pathLst>
                <a:path w="1608" h="1232" extrusionOk="0">
                  <a:moveTo>
                    <a:pt x="809" y="0"/>
                  </a:moveTo>
                  <a:cubicBezTo>
                    <a:pt x="613" y="0"/>
                    <a:pt x="421" y="92"/>
                    <a:pt x="302" y="266"/>
                  </a:cubicBezTo>
                  <a:cubicBezTo>
                    <a:pt x="1" y="676"/>
                    <a:pt x="317" y="1232"/>
                    <a:pt x="801" y="1232"/>
                  </a:cubicBezTo>
                  <a:cubicBezTo>
                    <a:pt x="836" y="1232"/>
                    <a:pt x="872" y="1229"/>
                    <a:pt x="909" y="1223"/>
                  </a:cubicBezTo>
                  <a:cubicBezTo>
                    <a:pt x="1452" y="1132"/>
                    <a:pt x="1607" y="434"/>
                    <a:pt x="1168" y="111"/>
                  </a:cubicBezTo>
                  <a:cubicBezTo>
                    <a:pt x="1058" y="36"/>
                    <a:pt x="933" y="0"/>
                    <a:pt x="80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86" name="Google Shape;4086;p39"/>
            <p:cNvSpPr/>
            <p:nvPr/>
          </p:nvSpPr>
          <p:spPr>
            <a:xfrm>
              <a:off x="4861900" y="3342650"/>
              <a:ext cx="40200" cy="31075"/>
            </a:xfrm>
            <a:custGeom>
              <a:avLst/>
              <a:gdLst/>
              <a:ahLst/>
              <a:cxnLst/>
              <a:rect l="l" t="t" r="r" b="b"/>
              <a:pathLst>
                <a:path w="1608" h="1243" extrusionOk="0">
                  <a:moveTo>
                    <a:pt x="797" y="1"/>
                  </a:moveTo>
                  <a:cubicBezTo>
                    <a:pt x="607" y="1"/>
                    <a:pt x="419" y="92"/>
                    <a:pt x="302" y="264"/>
                  </a:cubicBezTo>
                  <a:cubicBezTo>
                    <a:pt x="1" y="686"/>
                    <a:pt x="317" y="1242"/>
                    <a:pt x="801" y="1242"/>
                  </a:cubicBezTo>
                  <a:cubicBezTo>
                    <a:pt x="837" y="1242"/>
                    <a:pt x="873" y="1239"/>
                    <a:pt x="909" y="1233"/>
                  </a:cubicBezTo>
                  <a:cubicBezTo>
                    <a:pt x="1452" y="1143"/>
                    <a:pt x="1607" y="432"/>
                    <a:pt x="1155" y="122"/>
                  </a:cubicBezTo>
                  <a:cubicBezTo>
                    <a:pt x="1047" y="40"/>
                    <a:pt x="922" y="1"/>
                    <a:pt x="79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87" name="Google Shape;4087;p39"/>
            <p:cNvSpPr/>
            <p:nvPr/>
          </p:nvSpPr>
          <p:spPr>
            <a:xfrm>
              <a:off x="4902075" y="3289725"/>
              <a:ext cx="34600" cy="31000"/>
            </a:xfrm>
            <a:custGeom>
              <a:avLst/>
              <a:gdLst/>
              <a:ahLst/>
              <a:cxnLst/>
              <a:rect l="l" t="t" r="r" b="b"/>
              <a:pathLst>
                <a:path w="1384" h="1240" extrusionOk="0">
                  <a:moveTo>
                    <a:pt x="695" y="1"/>
                  </a:moveTo>
                  <a:cubicBezTo>
                    <a:pt x="513" y="1"/>
                    <a:pt x="330" y="82"/>
                    <a:pt x="207" y="261"/>
                  </a:cubicBezTo>
                  <a:cubicBezTo>
                    <a:pt x="0" y="546"/>
                    <a:pt x="65" y="933"/>
                    <a:pt x="349" y="1127"/>
                  </a:cubicBezTo>
                  <a:cubicBezTo>
                    <a:pt x="459" y="1205"/>
                    <a:pt x="580" y="1240"/>
                    <a:pt x="698" y="1240"/>
                  </a:cubicBezTo>
                  <a:cubicBezTo>
                    <a:pt x="1053" y="1240"/>
                    <a:pt x="1383" y="927"/>
                    <a:pt x="1306" y="520"/>
                  </a:cubicBezTo>
                  <a:cubicBezTo>
                    <a:pt x="1251" y="192"/>
                    <a:pt x="974" y="1"/>
                    <a:pt x="69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88" name="Google Shape;4088;p39"/>
            <p:cNvSpPr/>
            <p:nvPr/>
          </p:nvSpPr>
          <p:spPr>
            <a:xfrm>
              <a:off x="4944075" y="3260050"/>
              <a:ext cx="17475" cy="7700"/>
            </a:xfrm>
            <a:custGeom>
              <a:avLst/>
              <a:gdLst/>
              <a:ahLst/>
              <a:cxnLst/>
              <a:rect l="l" t="t" r="r" b="b"/>
              <a:pathLst>
                <a:path w="699" h="308" extrusionOk="0">
                  <a:moveTo>
                    <a:pt x="0" y="1"/>
                  </a:moveTo>
                  <a:lnTo>
                    <a:pt x="0" y="1"/>
                  </a:lnTo>
                  <a:cubicBezTo>
                    <a:pt x="39" y="78"/>
                    <a:pt x="104" y="143"/>
                    <a:pt x="168" y="195"/>
                  </a:cubicBezTo>
                  <a:cubicBezTo>
                    <a:pt x="277" y="267"/>
                    <a:pt x="405" y="308"/>
                    <a:pt x="534" y="308"/>
                  </a:cubicBezTo>
                  <a:cubicBezTo>
                    <a:pt x="589" y="308"/>
                    <a:pt x="644" y="301"/>
                    <a:pt x="698" y="285"/>
                  </a:cubicBezTo>
                  <a:cubicBezTo>
                    <a:pt x="466" y="169"/>
                    <a:pt x="233" y="78"/>
                    <a:pt x="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89" name="Google Shape;4089;p39"/>
            <p:cNvSpPr/>
            <p:nvPr/>
          </p:nvSpPr>
          <p:spPr>
            <a:xfrm>
              <a:off x="4416775" y="3222575"/>
              <a:ext cx="557700" cy="639775"/>
            </a:xfrm>
            <a:custGeom>
              <a:avLst/>
              <a:gdLst/>
              <a:ahLst/>
              <a:cxnLst/>
              <a:rect l="l" t="t" r="r" b="b"/>
              <a:pathLst>
                <a:path w="22308" h="25591" extrusionOk="0">
                  <a:moveTo>
                    <a:pt x="14909" y="580"/>
                  </a:moveTo>
                  <a:cubicBezTo>
                    <a:pt x="15191" y="580"/>
                    <a:pt x="15467" y="771"/>
                    <a:pt x="15522" y="1099"/>
                  </a:cubicBezTo>
                  <a:cubicBezTo>
                    <a:pt x="15590" y="1506"/>
                    <a:pt x="15265" y="1819"/>
                    <a:pt x="14908" y="1819"/>
                  </a:cubicBezTo>
                  <a:cubicBezTo>
                    <a:pt x="14789" y="1819"/>
                    <a:pt x="14666" y="1784"/>
                    <a:pt x="14553" y="1707"/>
                  </a:cubicBezTo>
                  <a:cubicBezTo>
                    <a:pt x="14281" y="1500"/>
                    <a:pt x="14217" y="1112"/>
                    <a:pt x="14411" y="841"/>
                  </a:cubicBezTo>
                  <a:cubicBezTo>
                    <a:pt x="14538" y="662"/>
                    <a:pt x="14725" y="580"/>
                    <a:pt x="14909" y="580"/>
                  </a:cubicBezTo>
                  <a:close/>
                  <a:moveTo>
                    <a:pt x="20107" y="2687"/>
                  </a:moveTo>
                  <a:cubicBezTo>
                    <a:pt x="20386" y="2687"/>
                    <a:pt x="20663" y="2878"/>
                    <a:pt x="20718" y="3206"/>
                  </a:cubicBezTo>
                  <a:cubicBezTo>
                    <a:pt x="20795" y="3613"/>
                    <a:pt x="20465" y="3926"/>
                    <a:pt x="20110" y="3926"/>
                  </a:cubicBezTo>
                  <a:cubicBezTo>
                    <a:pt x="19992" y="3926"/>
                    <a:pt x="19871" y="3891"/>
                    <a:pt x="19761" y="3813"/>
                  </a:cubicBezTo>
                  <a:cubicBezTo>
                    <a:pt x="19477" y="3606"/>
                    <a:pt x="19412" y="3232"/>
                    <a:pt x="19606" y="2947"/>
                  </a:cubicBezTo>
                  <a:lnTo>
                    <a:pt x="19619" y="2947"/>
                  </a:lnTo>
                  <a:cubicBezTo>
                    <a:pt x="19742" y="2768"/>
                    <a:pt x="19925" y="2687"/>
                    <a:pt x="20107" y="2687"/>
                  </a:cubicBezTo>
                  <a:close/>
                  <a:moveTo>
                    <a:pt x="15647" y="2693"/>
                  </a:moveTo>
                  <a:cubicBezTo>
                    <a:pt x="15771" y="2693"/>
                    <a:pt x="15894" y="2730"/>
                    <a:pt x="16000" y="2805"/>
                  </a:cubicBezTo>
                  <a:cubicBezTo>
                    <a:pt x="16440" y="3128"/>
                    <a:pt x="16285" y="3826"/>
                    <a:pt x="15742" y="3917"/>
                  </a:cubicBezTo>
                  <a:cubicBezTo>
                    <a:pt x="15705" y="3923"/>
                    <a:pt x="15669" y="3926"/>
                    <a:pt x="15634" y="3926"/>
                  </a:cubicBezTo>
                  <a:cubicBezTo>
                    <a:pt x="15151" y="3926"/>
                    <a:pt x="14845" y="3369"/>
                    <a:pt x="15134" y="2947"/>
                  </a:cubicBezTo>
                  <a:cubicBezTo>
                    <a:pt x="15260" y="2782"/>
                    <a:pt x="15454" y="2693"/>
                    <a:pt x="15647" y="2693"/>
                  </a:cubicBezTo>
                  <a:close/>
                  <a:moveTo>
                    <a:pt x="13400" y="2699"/>
                  </a:moveTo>
                  <a:cubicBezTo>
                    <a:pt x="13680" y="2699"/>
                    <a:pt x="13955" y="2887"/>
                    <a:pt x="14010" y="3206"/>
                  </a:cubicBezTo>
                  <a:cubicBezTo>
                    <a:pt x="14078" y="3612"/>
                    <a:pt x="13755" y="3931"/>
                    <a:pt x="13404" y="3931"/>
                  </a:cubicBezTo>
                  <a:cubicBezTo>
                    <a:pt x="13286" y="3931"/>
                    <a:pt x="13164" y="3895"/>
                    <a:pt x="13054" y="3813"/>
                  </a:cubicBezTo>
                  <a:cubicBezTo>
                    <a:pt x="12769" y="3619"/>
                    <a:pt x="12705" y="3232"/>
                    <a:pt x="12911" y="2960"/>
                  </a:cubicBezTo>
                  <a:lnTo>
                    <a:pt x="12898" y="2960"/>
                  </a:lnTo>
                  <a:cubicBezTo>
                    <a:pt x="13027" y="2780"/>
                    <a:pt x="13215" y="2699"/>
                    <a:pt x="13400" y="2699"/>
                  </a:cubicBezTo>
                  <a:close/>
                  <a:moveTo>
                    <a:pt x="17871" y="2692"/>
                  </a:moveTo>
                  <a:cubicBezTo>
                    <a:pt x="18152" y="2692"/>
                    <a:pt x="18427" y="2878"/>
                    <a:pt x="18482" y="3206"/>
                  </a:cubicBezTo>
                  <a:cubicBezTo>
                    <a:pt x="18549" y="3612"/>
                    <a:pt x="18227" y="3931"/>
                    <a:pt x="17870" y="3931"/>
                  </a:cubicBezTo>
                  <a:cubicBezTo>
                    <a:pt x="17750" y="3931"/>
                    <a:pt x="17626" y="3895"/>
                    <a:pt x="17512" y="3813"/>
                  </a:cubicBezTo>
                  <a:cubicBezTo>
                    <a:pt x="17241" y="3606"/>
                    <a:pt x="17176" y="3232"/>
                    <a:pt x="17383" y="2947"/>
                  </a:cubicBezTo>
                  <a:lnTo>
                    <a:pt x="17370" y="2947"/>
                  </a:lnTo>
                  <a:cubicBezTo>
                    <a:pt x="17498" y="2773"/>
                    <a:pt x="17686" y="2692"/>
                    <a:pt x="17871" y="2692"/>
                  </a:cubicBezTo>
                  <a:close/>
                  <a:moveTo>
                    <a:pt x="14136" y="4813"/>
                  </a:moveTo>
                  <a:cubicBezTo>
                    <a:pt x="14259" y="4813"/>
                    <a:pt x="14382" y="4849"/>
                    <a:pt x="14488" y="4925"/>
                  </a:cubicBezTo>
                  <a:cubicBezTo>
                    <a:pt x="14940" y="5248"/>
                    <a:pt x="14772" y="5946"/>
                    <a:pt x="14230" y="6036"/>
                  </a:cubicBezTo>
                  <a:cubicBezTo>
                    <a:pt x="14193" y="6042"/>
                    <a:pt x="14157" y="6045"/>
                    <a:pt x="14122" y="6045"/>
                  </a:cubicBezTo>
                  <a:cubicBezTo>
                    <a:pt x="13639" y="6045"/>
                    <a:pt x="13334" y="5489"/>
                    <a:pt x="13635" y="5067"/>
                  </a:cubicBezTo>
                  <a:cubicBezTo>
                    <a:pt x="13753" y="4901"/>
                    <a:pt x="13944" y="4813"/>
                    <a:pt x="14136" y="4813"/>
                  </a:cubicBezTo>
                  <a:close/>
                  <a:moveTo>
                    <a:pt x="16369" y="4804"/>
                  </a:moveTo>
                  <a:cubicBezTo>
                    <a:pt x="16496" y="4804"/>
                    <a:pt x="16624" y="4843"/>
                    <a:pt x="16737" y="4925"/>
                  </a:cubicBezTo>
                  <a:lnTo>
                    <a:pt x="16724" y="4925"/>
                  </a:lnTo>
                  <a:cubicBezTo>
                    <a:pt x="17176" y="5248"/>
                    <a:pt x="17008" y="5946"/>
                    <a:pt x="16466" y="6036"/>
                  </a:cubicBezTo>
                  <a:cubicBezTo>
                    <a:pt x="16429" y="6042"/>
                    <a:pt x="16393" y="6045"/>
                    <a:pt x="16358" y="6045"/>
                  </a:cubicBezTo>
                  <a:cubicBezTo>
                    <a:pt x="15875" y="6045"/>
                    <a:pt x="15570" y="5489"/>
                    <a:pt x="15871" y="5067"/>
                  </a:cubicBezTo>
                  <a:cubicBezTo>
                    <a:pt x="15988" y="4895"/>
                    <a:pt x="16176" y="4804"/>
                    <a:pt x="16369" y="4804"/>
                  </a:cubicBezTo>
                  <a:close/>
                  <a:moveTo>
                    <a:pt x="18601" y="4804"/>
                  </a:moveTo>
                  <a:cubicBezTo>
                    <a:pt x="18727" y="4804"/>
                    <a:pt x="18852" y="4843"/>
                    <a:pt x="18960" y="4925"/>
                  </a:cubicBezTo>
                  <a:cubicBezTo>
                    <a:pt x="19412" y="5235"/>
                    <a:pt x="19244" y="5946"/>
                    <a:pt x="18701" y="6036"/>
                  </a:cubicBezTo>
                  <a:cubicBezTo>
                    <a:pt x="18665" y="6042"/>
                    <a:pt x="18629" y="6045"/>
                    <a:pt x="18594" y="6045"/>
                  </a:cubicBezTo>
                  <a:cubicBezTo>
                    <a:pt x="18111" y="6045"/>
                    <a:pt x="17805" y="5489"/>
                    <a:pt x="18094" y="5067"/>
                  </a:cubicBezTo>
                  <a:cubicBezTo>
                    <a:pt x="18219" y="4895"/>
                    <a:pt x="18410" y="4804"/>
                    <a:pt x="18601" y="4804"/>
                  </a:cubicBezTo>
                  <a:close/>
                  <a:moveTo>
                    <a:pt x="11894" y="4812"/>
                  </a:moveTo>
                  <a:cubicBezTo>
                    <a:pt x="12176" y="4812"/>
                    <a:pt x="12456" y="4998"/>
                    <a:pt x="12511" y="5325"/>
                  </a:cubicBezTo>
                  <a:cubicBezTo>
                    <a:pt x="12578" y="5731"/>
                    <a:pt x="12248" y="6051"/>
                    <a:pt x="11894" y="6051"/>
                  </a:cubicBezTo>
                  <a:cubicBezTo>
                    <a:pt x="11775" y="6051"/>
                    <a:pt x="11652" y="6014"/>
                    <a:pt x="11541" y="5933"/>
                  </a:cubicBezTo>
                  <a:cubicBezTo>
                    <a:pt x="11257" y="5739"/>
                    <a:pt x="11193" y="5351"/>
                    <a:pt x="11399" y="5067"/>
                  </a:cubicBezTo>
                  <a:cubicBezTo>
                    <a:pt x="11522" y="4892"/>
                    <a:pt x="11709" y="4812"/>
                    <a:pt x="11894" y="4812"/>
                  </a:cubicBezTo>
                  <a:close/>
                  <a:moveTo>
                    <a:pt x="17102" y="6920"/>
                  </a:moveTo>
                  <a:cubicBezTo>
                    <a:pt x="17226" y="6920"/>
                    <a:pt x="17351" y="6956"/>
                    <a:pt x="17461" y="7031"/>
                  </a:cubicBezTo>
                  <a:lnTo>
                    <a:pt x="17448" y="7031"/>
                  </a:lnTo>
                  <a:cubicBezTo>
                    <a:pt x="17900" y="7354"/>
                    <a:pt x="17745" y="8052"/>
                    <a:pt x="17202" y="8143"/>
                  </a:cubicBezTo>
                  <a:cubicBezTo>
                    <a:pt x="17165" y="8149"/>
                    <a:pt x="17129" y="8152"/>
                    <a:pt x="17094" y="8152"/>
                  </a:cubicBezTo>
                  <a:cubicBezTo>
                    <a:pt x="16610" y="8152"/>
                    <a:pt x="16294" y="7596"/>
                    <a:pt x="16595" y="7186"/>
                  </a:cubicBezTo>
                  <a:cubicBezTo>
                    <a:pt x="16714" y="7012"/>
                    <a:pt x="16906" y="6920"/>
                    <a:pt x="17102" y="6920"/>
                  </a:cubicBezTo>
                  <a:close/>
                  <a:moveTo>
                    <a:pt x="14867" y="6932"/>
                  </a:moveTo>
                  <a:cubicBezTo>
                    <a:pt x="15352" y="6932"/>
                    <a:pt x="15668" y="7488"/>
                    <a:pt x="15367" y="7910"/>
                  </a:cubicBezTo>
                  <a:cubicBezTo>
                    <a:pt x="15251" y="8073"/>
                    <a:pt x="15065" y="8161"/>
                    <a:pt x="14873" y="8161"/>
                  </a:cubicBezTo>
                  <a:cubicBezTo>
                    <a:pt x="14745" y="8161"/>
                    <a:pt x="14615" y="8122"/>
                    <a:pt x="14501" y="8039"/>
                  </a:cubicBezTo>
                  <a:lnTo>
                    <a:pt x="14501" y="8052"/>
                  </a:lnTo>
                  <a:cubicBezTo>
                    <a:pt x="14062" y="7729"/>
                    <a:pt x="14217" y="7031"/>
                    <a:pt x="14760" y="6941"/>
                  </a:cubicBezTo>
                  <a:cubicBezTo>
                    <a:pt x="14796" y="6935"/>
                    <a:pt x="14832" y="6932"/>
                    <a:pt x="14867" y="6932"/>
                  </a:cubicBezTo>
                  <a:close/>
                  <a:moveTo>
                    <a:pt x="10388" y="6931"/>
                  </a:moveTo>
                  <a:cubicBezTo>
                    <a:pt x="10669" y="6931"/>
                    <a:pt x="10944" y="7118"/>
                    <a:pt x="10999" y="7445"/>
                  </a:cubicBezTo>
                  <a:cubicBezTo>
                    <a:pt x="11066" y="7852"/>
                    <a:pt x="10742" y="8165"/>
                    <a:pt x="10384" y="8165"/>
                  </a:cubicBezTo>
                  <a:cubicBezTo>
                    <a:pt x="10265" y="8165"/>
                    <a:pt x="10142" y="8130"/>
                    <a:pt x="10029" y="8052"/>
                  </a:cubicBezTo>
                  <a:cubicBezTo>
                    <a:pt x="9758" y="7846"/>
                    <a:pt x="9693" y="7458"/>
                    <a:pt x="9887" y="7186"/>
                  </a:cubicBezTo>
                  <a:cubicBezTo>
                    <a:pt x="10015" y="7012"/>
                    <a:pt x="10203" y="6931"/>
                    <a:pt x="10388" y="6931"/>
                  </a:cubicBezTo>
                  <a:close/>
                  <a:moveTo>
                    <a:pt x="12627" y="6932"/>
                  </a:moveTo>
                  <a:cubicBezTo>
                    <a:pt x="12751" y="6932"/>
                    <a:pt x="12878" y="6969"/>
                    <a:pt x="12989" y="7044"/>
                  </a:cubicBezTo>
                  <a:cubicBezTo>
                    <a:pt x="13428" y="7354"/>
                    <a:pt x="13273" y="8065"/>
                    <a:pt x="12730" y="8156"/>
                  </a:cubicBezTo>
                  <a:cubicBezTo>
                    <a:pt x="12694" y="8162"/>
                    <a:pt x="12658" y="8165"/>
                    <a:pt x="12623" y="8165"/>
                  </a:cubicBezTo>
                  <a:cubicBezTo>
                    <a:pt x="12138" y="8165"/>
                    <a:pt x="11822" y="7608"/>
                    <a:pt x="12123" y="7186"/>
                  </a:cubicBezTo>
                  <a:cubicBezTo>
                    <a:pt x="12241" y="7021"/>
                    <a:pt x="12432" y="6932"/>
                    <a:pt x="12627" y="6932"/>
                  </a:cubicBezTo>
                  <a:close/>
                  <a:moveTo>
                    <a:pt x="15584" y="9044"/>
                  </a:moveTo>
                  <a:cubicBezTo>
                    <a:pt x="15706" y="9044"/>
                    <a:pt x="15833" y="9081"/>
                    <a:pt x="15949" y="9164"/>
                  </a:cubicBezTo>
                  <a:cubicBezTo>
                    <a:pt x="16220" y="9358"/>
                    <a:pt x="16285" y="9732"/>
                    <a:pt x="16091" y="10017"/>
                  </a:cubicBezTo>
                  <a:cubicBezTo>
                    <a:pt x="15968" y="10196"/>
                    <a:pt x="15783" y="10278"/>
                    <a:pt x="15598" y="10278"/>
                  </a:cubicBezTo>
                  <a:cubicBezTo>
                    <a:pt x="15315" y="10278"/>
                    <a:pt x="15034" y="10086"/>
                    <a:pt x="14979" y="9758"/>
                  </a:cubicBezTo>
                  <a:cubicBezTo>
                    <a:pt x="14912" y="9355"/>
                    <a:pt x="15231" y="9044"/>
                    <a:pt x="15584" y="9044"/>
                  </a:cubicBezTo>
                  <a:close/>
                  <a:moveTo>
                    <a:pt x="8874" y="9045"/>
                  </a:moveTo>
                  <a:cubicBezTo>
                    <a:pt x="9155" y="9045"/>
                    <a:pt x="9432" y="9236"/>
                    <a:pt x="9487" y="9564"/>
                  </a:cubicBezTo>
                  <a:cubicBezTo>
                    <a:pt x="9554" y="9968"/>
                    <a:pt x="9235" y="10279"/>
                    <a:pt x="8881" y="10279"/>
                  </a:cubicBezTo>
                  <a:cubicBezTo>
                    <a:pt x="8759" y="10279"/>
                    <a:pt x="8633" y="10242"/>
                    <a:pt x="8517" y="10159"/>
                  </a:cubicBezTo>
                  <a:cubicBezTo>
                    <a:pt x="8246" y="9965"/>
                    <a:pt x="8181" y="9577"/>
                    <a:pt x="8388" y="9306"/>
                  </a:cubicBezTo>
                  <a:lnTo>
                    <a:pt x="8375" y="9306"/>
                  </a:lnTo>
                  <a:cubicBezTo>
                    <a:pt x="8503" y="9127"/>
                    <a:pt x="8689" y="9045"/>
                    <a:pt x="8874" y="9045"/>
                  </a:cubicBezTo>
                  <a:close/>
                  <a:moveTo>
                    <a:pt x="13353" y="9039"/>
                  </a:moveTo>
                  <a:cubicBezTo>
                    <a:pt x="13839" y="9039"/>
                    <a:pt x="14157" y="9607"/>
                    <a:pt x="13855" y="10017"/>
                  </a:cubicBezTo>
                  <a:cubicBezTo>
                    <a:pt x="13736" y="10191"/>
                    <a:pt x="13544" y="10283"/>
                    <a:pt x="13350" y="10283"/>
                  </a:cubicBezTo>
                  <a:cubicBezTo>
                    <a:pt x="13229" y="10283"/>
                    <a:pt x="13107" y="10247"/>
                    <a:pt x="13002" y="10172"/>
                  </a:cubicBezTo>
                  <a:cubicBezTo>
                    <a:pt x="12550" y="9849"/>
                    <a:pt x="12705" y="9151"/>
                    <a:pt x="13247" y="9047"/>
                  </a:cubicBezTo>
                  <a:cubicBezTo>
                    <a:pt x="13283" y="9041"/>
                    <a:pt x="13319" y="9039"/>
                    <a:pt x="13353" y="9039"/>
                  </a:cubicBezTo>
                  <a:close/>
                  <a:moveTo>
                    <a:pt x="11118" y="9043"/>
                  </a:moveTo>
                  <a:cubicBezTo>
                    <a:pt x="11244" y="9043"/>
                    <a:pt x="11369" y="9082"/>
                    <a:pt x="11477" y="9164"/>
                  </a:cubicBezTo>
                  <a:cubicBezTo>
                    <a:pt x="11916" y="9474"/>
                    <a:pt x="11761" y="10185"/>
                    <a:pt x="11218" y="10275"/>
                  </a:cubicBezTo>
                  <a:cubicBezTo>
                    <a:pt x="11182" y="10281"/>
                    <a:pt x="11147" y="10284"/>
                    <a:pt x="11112" y="10284"/>
                  </a:cubicBezTo>
                  <a:cubicBezTo>
                    <a:pt x="10627" y="10284"/>
                    <a:pt x="10309" y="9716"/>
                    <a:pt x="10611" y="9306"/>
                  </a:cubicBezTo>
                  <a:cubicBezTo>
                    <a:pt x="10736" y="9134"/>
                    <a:pt x="10927" y="9043"/>
                    <a:pt x="11118" y="9043"/>
                  </a:cubicBezTo>
                  <a:close/>
                  <a:moveTo>
                    <a:pt x="11843" y="11158"/>
                  </a:moveTo>
                  <a:cubicBezTo>
                    <a:pt x="12327" y="11158"/>
                    <a:pt x="12644" y="11715"/>
                    <a:pt x="12343" y="12136"/>
                  </a:cubicBezTo>
                  <a:cubicBezTo>
                    <a:pt x="12225" y="12302"/>
                    <a:pt x="12034" y="12390"/>
                    <a:pt x="11842" y="12390"/>
                  </a:cubicBezTo>
                  <a:cubicBezTo>
                    <a:pt x="11719" y="12390"/>
                    <a:pt x="11596" y="12354"/>
                    <a:pt x="11490" y="12278"/>
                  </a:cubicBezTo>
                  <a:lnTo>
                    <a:pt x="11477" y="12278"/>
                  </a:lnTo>
                  <a:cubicBezTo>
                    <a:pt x="11037" y="11955"/>
                    <a:pt x="11193" y="11257"/>
                    <a:pt x="11735" y="11167"/>
                  </a:cubicBezTo>
                  <a:cubicBezTo>
                    <a:pt x="11772" y="11161"/>
                    <a:pt x="11808" y="11158"/>
                    <a:pt x="11843" y="11158"/>
                  </a:cubicBezTo>
                  <a:close/>
                  <a:moveTo>
                    <a:pt x="14089" y="11158"/>
                  </a:moveTo>
                  <a:cubicBezTo>
                    <a:pt x="14206" y="11158"/>
                    <a:pt x="14327" y="11193"/>
                    <a:pt x="14436" y="11270"/>
                  </a:cubicBezTo>
                  <a:cubicBezTo>
                    <a:pt x="14721" y="11477"/>
                    <a:pt x="14785" y="11852"/>
                    <a:pt x="14592" y="12136"/>
                  </a:cubicBezTo>
                  <a:lnTo>
                    <a:pt x="14579" y="12136"/>
                  </a:lnTo>
                  <a:cubicBezTo>
                    <a:pt x="14455" y="12311"/>
                    <a:pt x="14271" y="12391"/>
                    <a:pt x="14088" y="12391"/>
                  </a:cubicBezTo>
                  <a:cubicBezTo>
                    <a:pt x="13810" y="12391"/>
                    <a:pt x="13535" y="12205"/>
                    <a:pt x="13480" y="11878"/>
                  </a:cubicBezTo>
                  <a:cubicBezTo>
                    <a:pt x="13412" y="11471"/>
                    <a:pt x="13737" y="11158"/>
                    <a:pt x="14089" y="11158"/>
                  </a:cubicBezTo>
                  <a:close/>
                  <a:moveTo>
                    <a:pt x="9612" y="11158"/>
                  </a:moveTo>
                  <a:cubicBezTo>
                    <a:pt x="9735" y="11158"/>
                    <a:pt x="9859" y="11195"/>
                    <a:pt x="9965" y="11270"/>
                  </a:cubicBezTo>
                  <a:cubicBezTo>
                    <a:pt x="10417" y="11593"/>
                    <a:pt x="10262" y="12291"/>
                    <a:pt x="9706" y="12395"/>
                  </a:cubicBezTo>
                  <a:cubicBezTo>
                    <a:pt x="9670" y="12401"/>
                    <a:pt x="9635" y="12404"/>
                    <a:pt x="9601" y="12404"/>
                  </a:cubicBezTo>
                  <a:cubicBezTo>
                    <a:pt x="9117" y="12404"/>
                    <a:pt x="8810" y="11835"/>
                    <a:pt x="9112" y="11413"/>
                  </a:cubicBezTo>
                  <a:cubicBezTo>
                    <a:pt x="9230" y="11247"/>
                    <a:pt x="9420" y="11158"/>
                    <a:pt x="9612" y="11158"/>
                  </a:cubicBezTo>
                  <a:close/>
                  <a:moveTo>
                    <a:pt x="7369" y="11165"/>
                  </a:moveTo>
                  <a:cubicBezTo>
                    <a:pt x="7651" y="11165"/>
                    <a:pt x="7933" y="11356"/>
                    <a:pt x="7987" y="11684"/>
                  </a:cubicBezTo>
                  <a:cubicBezTo>
                    <a:pt x="8055" y="12091"/>
                    <a:pt x="7730" y="12404"/>
                    <a:pt x="7373" y="12404"/>
                  </a:cubicBezTo>
                  <a:cubicBezTo>
                    <a:pt x="7254" y="12404"/>
                    <a:pt x="7131" y="12369"/>
                    <a:pt x="7018" y="12291"/>
                  </a:cubicBezTo>
                  <a:cubicBezTo>
                    <a:pt x="6734" y="12085"/>
                    <a:pt x="6669" y="11697"/>
                    <a:pt x="6876" y="11425"/>
                  </a:cubicBezTo>
                  <a:cubicBezTo>
                    <a:pt x="6999" y="11247"/>
                    <a:pt x="7184" y="11165"/>
                    <a:pt x="7369" y="11165"/>
                  </a:cubicBezTo>
                  <a:close/>
                  <a:moveTo>
                    <a:pt x="10340" y="13265"/>
                  </a:moveTo>
                  <a:cubicBezTo>
                    <a:pt x="10814" y="13265"/>
                    <a:pt x="11132" y="13833"/>
                    <a:pt x="10831" y="14243"/>
                  </a:cubicBezTo>
                  <a:cubicBezTo>
                    <a:pt x="10710" y="14411"/>
                    <a:pt x="10521" y="14500"/>
                    <a:pt x="10326" y="14500"/>
                  </a:cubicBezTo>
                  <a:cubicBezTo>
                    <a:pt x="10207" y="14500"/>
                    <a:pt x="10086" y="14467"/>
                    <a:pt x="9978" y="14398"/>
                  </a:cubicBezTo>
                  <a:cubicBezTo>
                    <a:pt x="9525" y="14075"/>
                    <a:pt x="9693" y="13377"/>
                    <a:pt x="10236" y="13274"/>
                  </a:cubicBezTo>
                  <a:cubicBezTo>
                    <a:pt x="10271" y="13268"/>
                    <a:pt x="10306" y="13265"/>
                    <a:pt x="10340" y="13265"/>
                  </a:cubicBezTo>
                  <a:close/>
                  <a:moveTo>
                    <a:pt x="12566" y="13270"/>
                  </a:moveTo>
                  <a:cubicBezTo>
                    <a:pt x="12687" y="13270"/>
                    <a:pt x="12812" y="13307"/>
                    <a:pt x="12924" y="13390"/>
                  </a:cubicBezTo>
                  <a:cubicBezTo>
                    <a:pt x="13209" y="13584"/>
                    <a:pt x="13273" y="13971"/>
                    <a:pt x="13079" y="14243"/>
                  </a:cubicBezTo>
                  <a:lnTo>
                    <a:pt x="13066" y="14243"/>
                  </a:lnTo>
                  <a:cubicBezTo>
                    <a:pt x="12939" y="14422"/>
                    <a:pt x="12752" y="14504"/>
                    <a:pt x="12568" y="14504"/>
                  </a:cubicBezTo>
                  <a:cubicBezTo>
                    <a:pt x="12286" y="14504"/>
                    <a:pt x="12010" y="14313"/>
                    <a:pt x="11955" y="13984"/>
                  </a:cubicBezTo>
                  <a:cubicBezTo>
                    <a:pt x="11888" y="13581"/>
                    <a:pt x="12213" y="13270"/>
                    <a:pt x="12566" y="13270"/>
                  </a:cubicBezTo>
                  <a:close/>
                  <a:moveTo>
                    <a:pt x="8098" y="13282"/>
                  </a:moveTo>
                  <a:cubicBezTo>
                    <a:pt x="8224" y="13282"/>
                    <a:pt x="8353" y="13321"/>
                    <a:pt x="8466" y="13403"/>
                  </a:cubicBezTo>
                  <a:cubicBezTo>
                    <a:pt x="8905" y="13713"/>
                    <a:pt x="8750" y="14411"/>
                    <a:pt x="8207" y="14501"/>
                  </a:cubicBezTo>
                  <a:cubicBezTo>
                    <a:pt x="8170" y="14508"/>
                    <a:pt x="8134" y="14510"/>
                    <a:pt x="8099" y="14510"/>
                  </a:cubicBezTo>
                  <a:cubicBezTo>
                    <a:pt x="7615" y="14510"/>
                    <a:pt x="7298" y="13955"/>
                    <a:pt x="7600" y="13545"/>
                  </a:cubicBezTo>
                  <a:cubicBezTo>
                    <a:pt x="7717" y="13373"/>
                    <a:pt x="7905" y="13282"/>
                    <a:pt x="8098" y="13282"/>
                  </a:cubicBezTo>
                  <a:close/>
                  <a:moveTo>
                    <a:pt x="5862" y="13284"/>
                  </a:moveTo>
                  <a:cubicBezTo>
                    <a:pt x="6144" y="13284"/>
                    <a:pt x="6421" y="13475"/>
                    <a:pt x="6475" y="13803"/>
                  </a:cubicBezTo>
                  <a:cubicBezTo>
                    <a:pt x="6543" y="14207"/>
                    <a:pt x="6224" y="14518"/>
                    <a:pt x="5870" y="14518"/>
                  </a:cubicBezTo>
                  <a:cubicBezTo>
                    <a:pt x="5748" y="14518"/>
                    <a:pt x="5622" y="14481"/>
                    <a:pt x="5506" y="14398"/>
                  </a:cubicBezTo>
                  <a:cubicBezTo>
                    <a:pt x="5222" y="14204"/>
                    <a:pt x="5157" y="13816"/>
                    <a:pt x="5364" y="13532"/>
                  </a:cubicBezTo>
                  <a:lnTo>
                    <a:pt x="5364" y="13532"/>
                  </a:lnTo>
                  <a:lnTo>
                    <a:pt x="5364" y="13545"/>
                  </a:lnTo>
                  <a:cubicBezTo>
                    <a:pt x="5492" y="13366"/>
                    <a:pt x="5678" y="13284"/>
                    <a:pt x="5862" y="13284"/>
                  </a:cubicBezTo>
                  <a:close/>
                  <a:moveTo>
                    <a:pt x="8832" y="15384"/>
                  </a:moveTo>
                  <a:cubicBezTo>
                    <a:pt x="9314" y="15384"/>
                    <a:pt x="9621" y="15941"/>
                    <a:pt x="9331" y="16362"/>
                  </a:cubicBezTo>
                  <a:cubicBezTo>
                    <a:pt x="9213" y="16528"/>
                    <a:pt x="9023" y="16617"/>
                    <a:pt x="8831" y="16617"/>
                  </a:cubicBezTo>
                  <a:cubicBezTo>
                    <a:pt x="8708" y="16617"/>
                    <a:pt x="8584" y="16580"/>
                    <a:pt x="8478" y="16505"/>
                  </a:cubicBezTo>
                  <a:lnTo>
                    <a:pt x="8466" y="16505"/>
                  </a:lnTo>
                  <a:cubicBezTo>
                    <a:pt x="8026" y="16182"/>
                    <a:pt x="8181" y="15484"/>
                    <a:pt x="8724" y="15393"/>
                  </a:cubicBezTo>
                  <a:cubicBezTo>
                    <a:pt x="8761" y="15387"/>
                    <a:pt x="8797" y="15384"/>
                    <a:pt x="8832" y="15384"/>
                  </a:cubicBezTo>
                  <a:close/>
                  <a:moveTo>
                    <a:pt x="11062" y="15379"/>
                  </a:moveTo>
                  <a:cubicBezTo>
                    <a:pt x="11180" y="15379"/>
                    <a:pt x="11301" y="15415"/>
                    <a:pt x="11412" y="15497"/>
                  </a:cubicBezTo>
                  <a:cubicBezTo>
                    <a:pt x="11697" y="15690"/>
                    <a:pt x="11761" y="16078"/>
                    <a:pt x="11567" y="16362"/>
                  </a:cubicBezTo>
                  <a:cubicBezTo>
                    <a:pt x="11439" y="16537"/>
                    <a:pt x="11252" y="16618"/>
                    <a:pt x="11067" y="16618"/>
                  </a:cubicBezTo>
                  <a:cubicBezTo>
                    <a:pt x="10786" y="16618"/>
                    <a:pt x="10510" y="16431"/>
                    <a:pt x="10456" y="16104"/>
                  </a:cubicBezTo>
                  <a:cubicBezTo>
                    <a:pt x="10388" y="15698"/>
                    <a:pt x="10711" y="15379"/>
                    <a:pt x="11062" y="15379"/>
                  </a:cubicBezTo>
                  <a:close/>
                  <a:moveTo>
                    <a:pt x="6594" y="15392"/>
                  </a:moveTo>
                  <a:cubicBezTo>
                    <a:pt x="6718" y="15392"/>
                    <a:pt x="6843" y="15429"/>
                    <a:pt x="6953" y="15509"/>
                  </a:cubicBezTo>
                  <a:cubicBezTo>
                    <a:pt x="7393" y="15833"/>
                    <a:pt x="7238" y="16530"/>
                    <a:pt x="6695" y="16621"/>
                  </a:cubicBezTo>
                  <a:cubicBezTo>
                    <a:pt x="6658" y="16627"/>
                    <a:pt x="6622" y="16630"/>
                    <a:pt x="6587" y="16630"/>
                  </a:cubicBezTo>
                  <a:cubicBezTo>
                    <a:pt x="6105" y="16630"/>
                    <a:pt x="5798" y="16073"/>
                    <a:pt x="6088" y="15652"/>
                  </a:cubicBezTo>
                  <a:cubicBezTo>
                    <a:pt x="6206" y="15485"/>
                    <a:pt x="6398" y="15392"/>
                    <a:pt x="6594" y="15392"/>
                  </a:cubicBezTo>
                  <a:close/>
                  <a:moveTo>
                    <a:pt x="4361" y="15399"/>
                  </a:moveTo>
                  <a:cubicBezTo>
                    <a:pt x="4637" y="15399"/>
                    <a:pt x="4909" y="15585"/>
                    <a:pt x="4963" y="15910"/>
                  </a:cubicBezTo>
                  <a:cubicBezTo>
                    <a:pt x="5040" y="16316"/>
                    <a:pt x="4713" y="16635"/>
                    <a:pt x="4359" y="16635"/>
                  </a:cubicBezTo>
                  <a:cubicBezTo>
                    <a:pt x="4240" y="16635"/>
                    <a:pt x="4118" y="16599"/>
                    <a:pt x="4007" y="16518"/>
                  </a:cubicBezTo>
                  <a:cubicBezTo>
                    <a:pt x="3722" y="16324"/>
                    <a:pt x="3658" y="15936"/>
                    <a:pt x="3865" y="15665"/>
                  </a:cubicBezTo>
                  <a:cubicBezTo>
                    <a:pt x="3989" y="15483"/>
                    <a:pt x="4176" y="15399"/>
                    <a:pt x="4361" y="15399"/>
                  </a:cubicBezTo>
                  <a:close/>
                  <a:moveTo>
                    <a:pt x="7320" y="17504"/>
                  </a:moveTo>
                  <a:cubicBezTo>
                    <a:pt x="7804" y="17504"/>
                    <a:pt x="8121" y="18060"/>
                    <a:pt x="7819" y="18482"/>
                  </a:cubicBezTo>
                  <a:cubicBezTo>
                    <a:pt x="7701" y="18647"/>
                    <a:pt x="7511" y="18736"/>
                    <a:pt x="7319" y="18736"/>
                  </a:cubicBezTo>
                  <a:cubicBezTo>
                    <a:pt x="7196" y="18736"/>
                    <a:pt x="7072" y="18700"/>
                    <a:pt x="6966" y="18624"/>
                  </a:cubicBezTo>
                  <a:lnTo>
                    <a:pt x="6953" y="18624"/>
                  </a:lnTo>
                  <a:cubicBezTo>
                    <a:pt x="6514" y="18301"/>
                    <a:pt x="6669" y="17603"/>
                    <a:pt x="7212" y="17513"/>
                  </a:cubicBezTo>
                  <a:cubicBezTo>
                    <a:pt x="7249" y="17507"/>
                    <a:pt x="7285" y="17504"/>
                    <a:pt x="7320" y="17504"/>
                  </a:cubicBezTo>
                  <a:close/>
                  <a:moveTo>
                    <a:pt x="9555" y="17498"/>
                  </a:moveTo>
                  <a:cubicBezTo>
                    <a:pt x="9675" y="17498"/>
                    <a:pt x="9799" y="17535"/>
                    <a:pt x="9913" y="17616"/>
                  </a:cubicBezTo>
                  <a:cubicBezTo>
                    <a:pt x="10197" y="17810"/>
                    <a:pt x="10262" y="18198"/>
                    <a:pt x="10068" y="18482"/>
                  </a:cubicBezTo>
                  <a:lnTo>
                    <a:pt x="10055" y="18482"/>
                  </a:lnTo>
                  <a:cubicBezTo>
                    <a:pt x="9927" y="18656"/>
                    <a:pt x="9740" y="18737"/>
                    <a:pt x="9555" y="18737"/>
                  </a:cubicBezTo>
                  <a:cubicBezTo>
                    <a:pt x="9274" y="18737"/>
                    <a:pt x="8998" y="18551"/>
                    <a:pt x="8944" y="18223"/>
                  </a:cubicBezTo>
                  <a:cubicBezTo>
                    <a:pt x="8876" y="17818"/>
                    <a:pt x="9199" y="17498"/>
                    <a:pt x="9555" y="17498"/>
                  </a:cubicBezTo>
                  <a:close/>
                  <a:moveTo>
                    <a:pt x="2861" y="17517"/>
                  </a:moveTo>
                  <a:cubicBezTo>
                    <a:pt x="3343" y="17517"/>
                    <a:pt x="3650" y="18073"/>
                    <a:pt x="3361" y="18495"/>
                  </a:cubicBezTo>
                  <a:cubicBezTo>
                    <a:pt x="3236" y="18658"/>
                    <a:pt x="3047" y="18746"/>
                    <a:pt x="2857" y="18746"/>
                  </a:cubicBezTo>
                  <a:cubicBezTo>
                    <a:pt x="2730" y="18746"/>
                    <a:pt x="2603" y="18707"/>
                    <a:pt x="2495" y="18624"/>
                  </a:cubicBezTo>
                  <a:lnTo>
                    <a:pt x="2495" y="18637"/>
                  </a:lnTo>
                  <a:cubicBezTo>
                    <a:pt x="2042" y="18314"/>
                    <a:pt x="2210" y="17616"/>
                    <a:pt x="2753" y="17526"/>
                  </a:cubicBezTo>
                  <a:cubicBezTo>
                    <a:pt x="2790" y="17519"/>
                    <a:pt x="2826" y="17517"/>
                    <a:pt x="2861" y="17517"/>
                  </a:cubicBezTo>
                  <a:close/>
                  <a:moveTo>
                    <a:pt x="5084" y="17508"/>
                  </a:moveTo>
                  <a:cubicBezTo>
                    <a:pt x="5208" y="17508"/>
                    <a:pt x="5334" y="17547"/>
                    <a:pt x="5441" y="17629"/>
                  </a:cubicBezTo>
                  <a:cubicBezTo>
                    <a:pt x="5894" y="17952"/>
                    <a:pt x="5726" y="18650"/>
                    <a:pt x="5183" y="18740"/>
                  </a:cubicBezTo>
                  <a:cubicBezTo>
                    <a:pt x="5146" y="18747"/>
                    <a:pt x="5110" y="18750"/>
                    <a:pt x="5075" y="18750"/>
                  </a:cubicBezTo>
                  <a:cubicBezTo>
                    <a:pt x="4593" y="18750"/>
                    <a:pt x="4287" y="18193"/>
                    <a:pt x="4588" y="17771"/>
                  </a:cubicBezTo>
                  <a:cubicBezTo>
                    <a:pt x="4705" y="17599"/>
                    <a:pt x="4893" y="17508"/>
                    <a:pt x="5084" y="17508"/>
                  </a:cubicBezTo>
                  <a:close/>
                  <a:moveTo>
                    <a:pt x="8037" y="19616"/>
                  </a:moveTo>
                  <a:cubicBezTo>
                    <a:pt x="8159" y="19616"/>
                    <a:pt x="8285" y="19653"/>
                    <a:pt x="8401" y="19736"/>
                  </a:cubicBezTo>
                  <a:cubicBezTo>
                    <a:pt x="8685" y="19929"/>
                    <a:pt x="8750" y="20317"/>
                    <a:pt x="8556" y="20589"/>
                  </a:cubicBezTo>
                  <a:lnTo>
                    <a:pt x="8543" y="20589"/>
                  </a:lnTo>
                  <a:cubicBezTo>
                    <a:pt x="8420" y="20768"/>
                    <a:pt x="8235" y="20849"/>
                    <a:pt x="8050" y="20849"/>
                  </a:cubicBezTo>
                  <a:cubicBezTo>
                    <a:pt x="7768" y="20849"/>
                    <a:pt x="7486" y="20658"/>
                    <a:pt x="7432" y="20330"/>
                  </a:cubicBezTo>
                  <a:cubicBezTo>
                    <a:pt x="7364" y="19927"/>
                    <a:pt x="7683" y="19616"/>
                    <a:pt x="8037" y="19616"/>
                  </a:cubicBezTo>
                  <a:close/>
                  <a:moveTo>
                    <a:pt x="3585" y="19623"/>
                  </a:moveTo>
                  <a:cubicBezTo>
                    <a:pt x="4069" y="19623"/>
                    <a:pt x="4386" y="20180"/>
                    <a:pt x="4084" y="20602"/>
                  </a:cubicBezTo>
                  <a:cubicBezTo>
                    <a:pt x="3958" y="20767"/>
                    <a:pt x="3770" y="20856"/>
                    <a:pt x="3577" y="20856"/>
                  </a:cubicBezTo>
                  <a:cubicBezTo>
                    <a:pt x="3454" y="20856"/>
                    <a:pt x="3329" y="20819"/>
                    <a:pt x="3218" y="20744"/>
                  </a:cubicBezTo>
                  <a:cubicBezTo>
                    <a:pt x="2779" y="20434"/>
                    <a:pt x="2934" y="19723"/>
                    <a:pt x="3477" y="19632"/>
                  </a:cubicBezTo>
                  <a:cubicBezTo>
                    <a:pt x="3514" y="19626"/>
                    <a:pt x="3550" y="19623"/>
                    <a:pt x="3585" y="19623"/>
                  </a:cubicBezTo>
                  <a:close/>
                  <a:moveTo>
                    <a:pt x="5820" y="19623"/>
                  </a:moveTo>
                  <a:cubicBezTo>
                    <a:pt x="6303" y="19623"/>
                    <a:pt x="6608" y="20180"/>
                    <a:pt x="6307" y="20602"/>
                  </a:cubicBezTo>
                  <a:cubicBezTo>
                    <a:pt x="6189" y="20767"/>
                    <a:pt x="6004" y="20856"/>
                    <a:pt x="5812" y="20856"/>
                  </a:cubicBezTo>
                  <a:cubicBezTo>
                    <a:pt x="5690" y="20856"/>
                    <a:pt x="5565" y="20819"/>
                    <a:pt x="5454" y="20744"/>
                  </a:cubicBezTo>
                  <a:cubicBezTo>
                    <a:pt x="5002" y="20421"/>
                    <a:pt x="5170" y="19723"/>
                    <a:pt x="5713" y="19632"/>
                  </a:cubicBezTo>
                  <a:cubicBezTo>
                    <a:pt x="5749" y="19626"/>
                    <a:pt x="5785" y="19623"/>
                    <a:pt x="5820" y="19623"/>
                  </a:cubicBezTo>
                  <a:close/>
                  <a:moveTo>
                    <a:pt x="1344" y="19623"/>
                  </a:moveTo>
                  <a:cubicBezTo>
                    <a:pt x="1462" y="19623"/>
                    <a:pt x="1584" y="19658"/>
                    <a:pt x="1693" y="19736"/>
                  </a:cubicBezTo>
                  <a:cubicBezTo>
                    <a:pt x="1978" y="19929"/>
                    <a:pt x="2042" y="20317"/>
                    <a:pt x="1848" y="20602"/>
                  </a:cubicBezTo>
                  <a:cubicBezTo>
                    <a:pt x="1720" y="20776"/>
                    <a:pt x="1533" y="20857"/>
                    <a:pt x="1347" y="20857"/>
                  </a:cubicBezTo>
                  <a:cubicBezTo>
                    <a:pt x="1065" y="20857"/>
                    <a:pt x="786" y="20670"/>
                    <a:pt x="724" y="20343"/>
                  </a:cubicBezTo>
                  <a:cubicBezTo>
                    <a:pt x="656" y="19936"/>
                    <a:pt x="988" y="19623"/>
                    <a:pt x="1344" y="19623"/>
                  </a:cubicBezTo>
                  <a:close/>
                  <a:moveTo>
                    <a:pt x="6532" y="21735"/>
                  </a:moveTo>
                  <a:cubicBezTo>
                    <a:pt x="6652" y="21735"/>
                    <a:pt x="6776" y="21772"/>
                    <a:pt x="6889" y="21855"/>
                  </a:cubicBezTo>
                  <a:cubicBezTo>
                    <a:pt x="7173" y="22049"/>
                    <a:pt x="7238" y="22437"/>
                    <a:pt x="7044" y="22708"/>
                  </a:cubicBezTo>
                  <a:cubicBezTo>
                    <a:pt x="6916" y="22887"/>
                    <a:pt x="6730" y="22969"/>
                    <a:pt x="6545" y="22969"/>
                  </a:cubicBezTo>
                  <a:cubicBezTo>
                    <a:pt x="6264" y="22969"/>
                    <a:pt x="5987" y="22778"/>
                    <a:pt x="5932" y="22450"/>
                  </a:cubicBezTo>
                  <a:cubicBezTo>
                    <a:pt x="5865" y="22046"/>
                    <a:pt x="6184" y="21735"/>
                    <a:pt x="6532" y="21735"/>
                  </a:cubicBezTo>
                  <a:close/>
                  <a:moveTo>
                    <a:pt x="4308" y="21743"/>
                  </a:moveTo>
                  <a:cubicBezTo>
                    <a:pt x="4793" y="21743"/>
                    <a:pt x="5109" y="22299"/>
                    <a:pt x="4808" y="22721"/>
                  </a:cubicBezTo>
                  <a:cubicBezTo>
                    <a:pt x="4690" y="22887"/>
                    <a:pt x="4500" y="22975"/>
                    <a:pt x="4307" y="22975"/>
                  </a:cubicBezTo>
                  <a:cubicBezTo>
                    <a:pt x="4185" y="22975"/>
                    <a:pt x="4061" y="22939"/>
                    <a:pt x="3955" y="22863"/>
                  </a:cubicBezTo>
                  <a:cubicBezTo>
                    <a:pt x="3503" y="22540"/>
                    <a:pt x="3658" y="21842"/>
                    <a:pt x="4201" y="21752"/>
                  </a:cubicBezTo>
                  <a:cubicBezTo>
                    <a:pt x="4237" y="21746"/>
                    <a:pt x="4273" y="21743"/>
                    <a:pt x="4308" y="21743"/>
                  </a:cubicBezTo>
                  <a:close/>
                  <a:moveTo>
                    <a:pt x="13842" y="1"/>
                  </a:moveTo>
                  <a:lnTo>
                    <a:pt x="13222" y="879"/>
                  </a:lnTo>
                  <a:cubicBezTo>
                    <a:pt x="13479" y="1300"/>
                    <a:pt x="13166" y="1815"/>
                    <a:pt x="12702" y="1815"/>
                  </a:cubicBezTo>
                  <a:cubicBezTo>
                    <a:pt x="12653" y="1815"/>
                    <a:pt x="12602" y="1810"/>
                    <a:pt x="12550" y="1797"/>
                  </a:cubicBezTo>
                  <a:lnTo>
                    <a:pt x="11709" y="2986"/>
                  </a:lnTo>
                  <a:cubicBezTo>
                    <a:pt x="11969" y="3410"/>
                    <a:pt x="11647" y="3932"/>
                    <a:pt x="11187" y="3932"/>
                  </a:cubicBezTo>
                  <a:cubicBezTo>
                    <a:pt x="11143" y="3932"/>
                    <a:pt x="11097" y="3927"/>
                    <a:pt x="11050" y="3917"/>
                  </a:cubicBezTo>
                  <a:lnTo>
                    <a:pt x="10197" y="5106"/>
                  </a:lnTo>
                  <a:cubicBezTo>
                    <a:pt x="10457" y="5530"/>
                    <a:pt x="10135" y="6051"/>
                    <a:pt x="9675" y="6051"/>
                  </a:cubicBezTo>
                  <a:cubicBezTo>
                    <a:pt x="9630" y="6051"/>
                    <a:pt x="9585" y="6046"/>
                    <a:pt x="9538" y="6036"/>
                  </a:cubicBezTo>
                  <a:lnTo>
                    <a:pt x="8685" y="7225"/>
                  </a:lnTo>
                  <a:cubicBezTo>
                    <a:pt x="8956" y="7650"/>
                    <a:pt x="8636" y="8171"/>
                    <a:pt x="8166" y="8171"/>
                  </a:cubicBezTo>
                  <a:cubicBezTo>
                    <a:pt x="8120" y="8171"/>
                    <a:pt x="8074" y="8166"/>
                    <a:pt x="8026" y="8156"/>
                  </a:cubicBezTo>
                  <a:lnTo>
                    <a:pt x="7186" y="9345"/>
                  </a:lnTo>
                  <a:cubicBezTo>
                    <a:pt x="7445" y="9768"/>
                    <a:pt x="7125" y="10278"/>
                    <a:pt x="6666" y="10278"/>
                  </a:cubicBezTo>
                  <a:cubicBezTo>
                    <a:pt x="6621" y="10278"/>
                    <a:pt x="6574" y="10273"/>
                    <a:pt x="6527" y="10262"/>
                  </a:cubicBezTo>
                  <a:lnTo>
                    <a:pt x="5674" y="11451"/>
                  </a:lnTo>
                  <a:cubicBezTo>
                    <a:pt x="5933" y="11876"/>
                    <a:pt x="5612" y="12397"/>
                    <a:pt x="5151" y="12397"/>
                  </a:cubicBezTo>
                  <a:cubicBezTo>
                    <a:pt x="5107" y="12397"/>
                    <a:pt x="5061" y="12392"/>
                    <a:pt x="5015" y="12382"/>
                  </a:cubicBezTo>
                  <a:lnTo>
                    <a:pt x="4162" y="13571"/>
                  </a:lnTo>
                  <a:cubicBezTo>
                    <a:pt x="4421" y="13995"/>
                    <a:pt x="4111" y="14516"/>
                    <a:pt x="3642" y="14516"/>
                  </a:cubicBezTo>
                  <a:cubicBezTo>
                    <a:pt x="3597" y="14516"/>
                    <a:pt x="3550" y="14512"/>
                    <a:pt x="3503" y="14501"/>
                  </a:cubicBezTo>
                  <a:lnTo>
                    <a:pt x="2663" y="15690"/>
                  </a:lnTo>
                  <a:cubicBezTo>
                    <a:pt x="2922" y="16115"/>
                    <a:pt x="2601" y="16636"/>
                    <a:pt x="2140" y="16636"/>
                  </a:cubicBezTo>
                  <a:cubicBezTo>
                    <a:pt x="2096" y="16636"/>
                    <a:pt x="2050" y="16631"/>
                    <a:pt x="2004" y="16621"/>
                  </a:cubicBezTo>
                  <a:lnTo>
                    <a:pt x="1151" y="17810"/>
                  </a:lnTo>
                  <a:cubicBezTo>
                    <a:pt x="1409" y="18234"/>
                    <a:pt x="1090" y="18743"/>
                    <a:pt x="631" y="18743"/>
                  </a:cubicBezTo>
                  <a:cubicBezTo>
                    <a:pt x="585" y="18743"/>
                    <a:pt x="539" y="18738"/>
                    <a:pt x="491" y="18728"/>
                  </a:cubicBezTo>
                  <a:lnTo>
                    <a:pt x="0" y="19425"/>
                  </a:lnTo>
                  <a:cubicBezTo>
                    <a:pt x="0" y="19425"/>
                    <a:pt x="181" y="20136"/>
                    <a:pt x="1228" y="21015"/>
                  </a:cubicBezTo>
                  <a:cubicBezTo>
                    <a:pt x="1512" y="21235"/>
                    <a:pt x="1784" y="21480"/>
                    <a:pt x="2042" y="21739"/>
                  </a:cubicBezTo>
                  <a:cubicBezTo>
                    <a:pt x="2060" y="21737"/>
                    <a:pt x="2078" y="21736"/>
                    <a:pt x="2096" y="21736"/>
                  </a:cubicBezTo>
                  <a:cubicBezTo>
                    <a:pt x="2220" y="21736"/>
                    <a:pt x="2341" y="21776"/>
                    <a:pt x="2443" y="21855"/>
                  </a:cubicBezTo>
                  <a:cubicBezTo>
                    <a:pt x="2650" y="21997"/>
                    <a:pt x="2740" y="22269"/>
                    <a:pt x="2676" y="22527"/>
                  </a:cubicBezTo>
                  <a:cubicBezTo>
                    <a:pt x="2844" y="22786"/>
                    <a:pt x="3050" y="23031"/>
                    <a:pt x="3309" y="23225"/>
                  </a:cubicBezTo>
                  <a:cubicBezTo>
                    <a:pt x="3722" y="23548"/>
                    <a:pt x="4097" y="23910"/>
                    <a:pt x="4446" y="24311"/>
                  </a:cubicBezTo>
                  <a:cubicBezTo>
                    <a:pt x="4459" y="24246"/>
                    <a:pt x="4498" y="24169"/>
                    <a:pt x="4537" y="24117"/>
                  </a:cubicBezTo>
                  <a:cubicBezTo>
                    <a:pt x="4659" y="23939"/>
                    <a:pt x="4849" y="23851"/>
                    <a:pt x="5040" y="23851"/>
                  </a:cubicBezTo>
                  <a:cubicBezTo>
                    <a:pt x="5250" y="23851"/>
                    <a:pt x="5461" y="23958"/>
                    <a:pt x="5583" y="24169"/>
                  </a:cubicBezTo>
                  <a:cubicBezTo>
                    <a:pt x="5803" y="24569"/>
                    <a:pt x="5532" y="25060"/>
                    <a:pt x="5067" y="25086"/>
                  </a:cubicBezTo>
                  <a:cubicBezTo>
                    <a:pt x="5222" y="25254"/>
                    <a:pt x="5377" y="25422"/>
                    <a:pt x="5545" y="25590"/>
                  </a:cubicBezTo>
                  <a:lnTo>
                    <a:pt x="22307" y="2068"/>
                  </a:lnTo>
                  <a:cubicBezTo>
                    <a:pt x="22307" y="2068"/>
                    <a:pt x="22100" y="1939"/>
                    <a:pt x="21790" y="1784"/>
                  </a:cubicBezTo>
                  <a:cubicBezTo>
                    <a:pt x="21736" y="1800"/>
                    <a:pt x="21681" y="1807"/>
                    <a:pt x="21626" y="1807"/>
                  </a:cubicBezTo>
                  <a:cubicBezTo>
                    <a:pt x="21497" y="1807"/>
                    <a:pt x="21369" y="1766"/>
                    <a:pt x="21260" y="1694"/>
                  </a:cubicBezTo>
                  <a:cubicBezTo>
                    <a:pt x="21196" y="1642"/>
                    <a:pt x="21131" y="1577"/>
                    <a:pt x="21092" y="1500"/>
                  </a:cubicBezTo>
                  <a:cubicBezTo>
                    <a:pt x="20824" y="1403"/>
                    <a:pt x="20555" y="1351"/>
                    <a:pt x="20279" y="1351"/>
                  </a:cubicBezTo>
                  <a:cubicBezTo>
                    <a:pt x="20223" y="1351"/>
                    <a:pt x="20167" y="1353"/>
                    <a:pt x="20110" y="1358"/>
                  </a:cubicBezTo>
                  <a:lnTo>
                    <a:pt x="19981" y="1371"/>
                  </a:lnTo>
                  <a:cubicBezTo>
                    <a:pt x="19955" y="1435"/>
                    <a:pt x="19929" y="1500"/>
                    <a:pt x="19890" y="1552"/>
                  </a:cubicBezTo>
                  <a:cubicBezTo>
                    <a:pt x="19767" y="1729"/>
                    <a:pt x="19579" y="1812"/>
                    <a:pt x="19392" y="1812"/>
                  </a:cubicBezTo>
                  <a:cubicBezTo>
                    <a:pt x="19128" y="1812"/>
                    <a:pt x="18867" y="1647"/>
                    <a:pt x="18792" y="1345"/>
                  </a:cubicBezTo>
                  <a:cubicBezTo>
                    <a:pt x="18443" y="1306"/>
                    <a:pt x="18094" y="1228"/>
                    <a:pt x="17758" y="1112"/>
                  </a:cubicBezTo>
                  <a:lnTo>
                    <a:pt x="17758" y="1112"/>
                  </a:lnTo>
                  <a:cubicBezTo>
                    <a:pt x="17820" y="1498"/>
                    <a:pt x="17504" y="1816"/>
                    <a:pt x="17149" y="1816"/>
                  </a:cubicBezTo>
                  <a:cubicBezTo>
                    <a:pt x="17064" y="1816"/>
                    <a:pt x="16977" y="1798"/>
                    <a:pt x="16892" y="1758"/>
                  </a:cubicBezTo>
                  <a:cubicBezTo>
                    <a:pt x="16440" y="1539"/>
                    <a:pt x="16414" y="918"/>
                    <a:pt x="16840" y="673"/>
                  </a:cubicBezTo>
                  <a:cubicBezTo>
                    <a:pt x="16285" y="453"/>
                    <a:pt x="15716" y="311"/>
                    <a:pt x="15134" y="246"/>
                  </a:cubicBezTo>
                  <a:cubicBezTo>
                    <a:pt x="14695" y="182"/>
                    <a:pt x="14268" y="104"/>
                    <a:pt x="1384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40" name="TextBox 239">
                <a:extLst>
                  <a:ext uri="{FF2B5EF4-FFF2-40B4-BE49-F238E27FC236}">
                    <a16:creationId xmlns:a16="http://schemas.microsoft.com/office/drawing/2014/main" xmlns="" id="{5C9634E6-E46F-45E7-819E-3FB7E13E067B}"/>
                  </a:ext>
                </a:extLst>
              </p:cNvPr>
              <p:cNvSpPr txBox="1"/>
              <p:nvPr/>
            </p:nvSpPr>
            <p:spPr>
              <a:xfrm>
                <a:off x="445834" y="655864"/>
                <a:ext cx="8490580" cy="193014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tabLst>
                    <a:tab pos="270510" algn="l"/>
                    <a:tab pos="1170305" algn="l"/>
                  </a:tabLst>
                </a:pPr>
                <a:r>
                  <a:rPr lang="kk-KZ" sz="2400" b="1" dirty="0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№2. </a:t>
                </a:r>
                <a:r>
                  <a:rPr lang="kk-KZ" sz="2400" b="1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Функцияның туындысын та</a:t>
                </a:r>
                <a:r>
                  <a:rPr lang="ru-RU" sz="2400" b="1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б</a:t>
                </a:r>
                <a:r>
                  <a:rPr lang="kk-KZ" sz="2400" b="1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ыңдар:</a:t>
                </a:r>
                <a:endParaRPr lang="ru-KZ" sz="2400" b="1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>
                  <a:tabLst>
                    <a:tab pos="270510" algn="l"/>
                    <a:tab pos="1170305" algn="l"/>
                  </a:tabLs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kk-KZ" sz="2400" b="1" i="1" dirty="0" smtClean="0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𝒇</m:t>
                      </m:r>
                      <m:d>
                        <m:dPr>
                          <m:ctrlPr>
                            <a:rPr lang="ru-KZ" sz="2400" b="1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kk-KZ" sz="2400" b="1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𝒙</m:t>
                          </m:r>
                        </m:e>
                      </m:d>
                      <m:r>
                        <a:rPr lang="kk-KZ" sz="2400" b="1" i="1" dirty="0" smtClean="0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</m:t>
                      </m:r>
                      <m:sSup>
                        <m:sSupPr>
                          <m:ctrlPr>
                            <a:rPr lang="ru-KZ" sz="2400" b="1" i="1" smtClean="0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ru-KZ" sz="2400" b="1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ru-KZ" sz="2400" b="1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kk-KZ" sz="2400" b="1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𝟖</m:t>
                                  </m:r>
                                  <m:r>
                                    <a:rPr lang="kk-KZ" sz="2400" b="1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𝒙</m:t>
                                  </m:r>
                                </m:e>
                                <m:sup>
                                  <m:r>
                                    <a:rPr lang="kk-KZ" sz="2400" b="1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𝟓</m:t>
                                  </m:r>
                                </m:sup>
                              </m:sSup>
                              <m:r>
                                <a:rPr lang="kk-KZ" sz="2400" b="1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−</m:t>
                              </m:r>
                              <m:sSup>
                                <m:sSupPr>
                                  <m:ctrlPr>
                                    <a:rPr lang="kk-KZ" sz="2400" b="1" i="1" smtClean="0">
                                      <a:effectLst/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400" b="1" i="1" smtClean="0">
                                      <a:effectLst/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𝟓</m:t>
                                  </m:r>
                                  <m:r>
                                    <a:rPr lang="en-US" sz="2400" b="1" i="1" smtClean="0">
                                      <a:effectLst/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𝒙</m:t>
                                  </m:r>
                                </m:e>
                                <m:sup>
                                  <m:r>
                                    <a:rPr lang="en-US" sz="2400" b="1" i="1" smtClean="0">
                                      <a:effectLst/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𝟖</m:t>
                                  </m:r>
                                </m:sup>
                              </m:sSup>
                            </m:e>
                          </m:d>
                        </m:e>
                        <m:sup>
                          <m:r>
                            <a:rPr lang="kk-KZ" sz="2400" b="1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𝟏𝟐</m:t>
                          </m:r>
                        </m:sup>
                      </m:sSup>
                    </m:oMath>
                  </m:oMathPara>
                </a14:m>
                <a:endParaRPr lang="en-US" sz="2400" b="1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>
                  <a:tabLst>
                    <a:tab pos="270510" algn="l"/>
                    <a:tab pos="1170305" algn="l"/>
                  </a:tabLst>
                </a:pPr>
                <a:r>
                  <a:rPr lang="kk-KZ" sz="2400" b="1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Шешуі:</a:t>
                </a:r>
              </a:p>
              <a:p>
                <a:pPr>
                  <a:tabLst>
                    <a:tab pos="270510" algn="l"/>
                    <a:tab pos="1170305" algn="l"/>
                  </a:tabLst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ru-KZ" sz="2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kk-KZ" sz="2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𝑓</m:t>
                        </m:r>
                      </m:e>
                      <m:sup>
                        <m:r>
                          <a:rPr lang="kk-KZ" sz="2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′</m:t>
                        </m:r>
                      </m:sup>
                    </m:sSup>
                    <m:d>
                      <m:dPr>
                        <m:ctrlPr>
                          <a:rPr lang="ru-KZ" sz="2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kk-KZ" sz="2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kk-KZ" sz="2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ru-KZ" sz="2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ru-KZ" sz="24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ru-KZ" sz="2400" i="1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pPr>
                              <m:e>
                                <m:d>
                                  <m:dPr>
                                    <m:ctrlPr>
                                      <a:rPr lang="ru-KZ" sz="2400" i="1"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dPr>
                                  <m:e>
                                    <m:sSup>
                                      <m:sSupPr>
                                        <m:ctrlPr>
                                          <a:rPr lang="ru-KZ" sz="2400" i="1">
                                            <a:latin typeface="Cambria Math" panose="02040503050406030204" pitchFamily="18" charset="0"/>
                                            <a:ea typeface="Times New Roman" panose="02020603050405020304" pitchFamily="18" charset="0"/>
                                            <a:cs typeface="Times New Roman" panose="020206030504050203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kk-KZ" sz="2400" b="0" i="1">
                                            <a:latin typeface="Cambria Math" panose="02040503050406030204" pitchFamily="18" charset="0"/>
                                            <a:ea typeface="Times New Roman" panose="02020603050405020304" pitchFamily="18" charset="0"/>
                                            <a:cs typeface="Times New Roman" panose="02020603050405020304" pitchFamily="18" charset="0"/>
                                          </a:rPr>
                                          <m:t>8</m:t>
                                        </m:r>
                                        <m:r>
                                          <a:rPr lang="kk-KZ" sz="2400" b="0" i="1">
                                            <a:latin typeface="Cambria Math" panose="02040503050406030204" pitchFamily="18" charset="0"/>
                                            <a:ea typeface="Times New Roman" panose="02020603050405020304" pitchFamily="18" charset="0"/>
                                            <a:cs typeface="Times New Roman" panose="02020603050405020304" pitchFamily="18" charset="0"/>
                                          </a:rPr>
                                          <m:t>𝑥</m:t>
                                        </m:r>
                                      </m:e>
                                      <m:sup>
                                        <m:r>
                                          <a:rPr lang="kk-KZ" sz="2400" b="0" i="1">
                                            <a:latin typeface="Cambria Math" panose="02040503050406030204" pitchFamily="18" charset="0"/>
                                            <a:ea typeface="Times New Roman" panose="02020603050405020304" pitchFamily="18" charset="0"/>
                                            <a:cs typeface="Times New Roman" panose="02020603050405020304" pitchFamily="18" charset="0"/>
                                          </a:rPr>
                                          <m:t>5</m:t>
                                        </m:r>
                                      </m:sup>
                                    </m:sSup>
                                    <m:r>
                                      <a:rPr lang="kk-KZ" sz="2400" b="0" i="1"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  <m:t>−</m:t>
                                    </m:r>
                                    <m:sSup>
                                      <m:sSupPr>
                                        <m:ctrlPr>
                                          <a:rPr lang="kk-KZ" sz="2400" i="1">
                                            <a:latin typeface="Cambria Math" panose="02040503050406030204" pitchFamily="18" charset="0"/>
                                            <a:cs typeface="Times New Roman" panose="020206030504050203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sz="2400" b="0" i="1">
                                            <a:latin typeface="Cambria Math" panose="02040503050406030204" pitchFamily="18" charset="0"/>
                                            <a:cs typeface="Times New Roman" panose="02020603050405020304" pitchFamily="18" charset="0"/>
                                          </a:rPr>
                                          <m:t>5</m:t>
                                        </m:r>
                                        <m:r>
                                          <a:rPr lang="en-US" sz="2400" b="0" i="1">
                                            <a:latin typeface="Cambria Math" panose="02040503050406030204" pitchFamily="18" charset="0"/>
                                            <a:cs typeface="Times New Roman" panose="02020603050405020304" pitchFamily="18" charset="0"/>
                                          </a:rPr>
                                          <m:t>𝑥</m:t>
                                        </m:r>
                                      </m:e>
                                      <m:sup>
                                        <m:r>
                                          <a:rPr lang="en-US" sz="2400" b="0" i="1">
                                            <a:latin typeface="Cambria Math" panose="02040503050406030204" pitchFamily="18" charset="0"/>
                                            <a:cs typeface="Times New Roman" panose="02020603050405020304" pitchFamily="18" charset="0"/>
                                          </a:rPr>
                                          <m:t>8</m:t>
                                        </m:r>
                                      </m:sup>
                                    </m:sSup>
                                  </m:e>
                                </m:d>
                              </m:e>
                              <m:sup>
                                <m:r>
                                  <a:rPr lang="kk-KZ" sz="2400" i="1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12</m:t>
                                </m:r>
                              </m:sup>
                            </m:sSup>
                          </m:e>
                        </m:d>
                      </m:e>
                      <m:sup>
                        <m:r>
                          <a:rPr lang="kk-KZ" sz="2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′</m:t>
                        </m:r>
                      </m:sup>
                    </m:sSup>
                  </m:oMath>
                </a14:m>
                <a:r>
                  <a:rPr lang="kk-KZ" sz="2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= </a:t>
                </a:r>
                <a:endParaRPr lang="kk-KZ" sz="20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40" name="TextBox 239">
                <a:extLst>
                  <a:ext uri="{FF2B5EF4-FFF2-40B4-BE49-F238E27FC236}">
                    <a16:creationId xmlns:a16="http://schemas.microsoft.com/office/drawing/2014/main" id="{5C9634E6-E46F-45E7-819E-3FB7E13E067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5834" y="655864"/>
                <a:ext cx="8490580" cy="1930144"/>
              </a:xfrm>
              <a:prstGeom prst="rect">
                <a:avLst/>
              </a:prstGeom>
              <a:blipFill>
                <a:blip r:embed="rId3"/>
                <a:stretch>
                  <a:fillRect l="-1077" t="-2532" b="-1899"/>
                </a:stretch>
              </a:blipFill>
            </p:spPr>
            <p:txBody>
              <a:bodyPr/>
              <a:lstStyle/>
              <a:p>
                <a:r>
                  <a:rPr lang="ru-K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2" name="TextBox 241">
                <a:extLst>
                  <a:ext uri="{FF2B5EF4-FFF2-40B4-BE49-F238E27FC236}">
                    <a16:creationId xmlns:a16="http://schemas.microsoft.com/office/drawing/2014/main" xmlns="" id="{2D48DD24-F36E-43AA-849D-3398F2E44025}"/>
                  </a:ext>
                </a:extLst>
              </p:cNvPr>
              <p:cNvSpPr txBox="1"/>
              <p:nvPr/>
            </p:nvSpPr>
            <p:spPr>
              <a:xfrm>
                <a:off x="3862456" y="1984369"/>
                <a:ext cx="4502275" cy="46583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kk-KZ" sz="2400" i="1" dirty="0" smtClean="0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12</m:t>
                      </m:r>
                      <m:sSup>
                        <m:sSupPr>
                          <m:ctrlPr>
                            <a:rPr lang="ru-KZ" sz="24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ru-KZ" sz="2400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ru-KZ" sz="2400" i="1"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kk-KZ" sz="2400" i="1"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8</m:t>
                                  </m:r>
                                  <m:r>
                                    <a:rPr lang="kk-KZ" sz="2400" i="1"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kk-KZ" sz="2400" i="1"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5</m:t>
                                  </m:r>
                                </m:sup>
                              </m:sSup>
                              <m:r>
                                <a:rPr lang="kk-KZ" sz="2400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−</m:t>
                              </m:r>
                              <m:sSup>
                                <m:sSupPr>
                                  <m:ctrlPr>
                                    <a:rPr lang="kk-KZ" sz="2400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5</m:t>
                                  </m:r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8</m:t>
                                  </m:r>
                                </m:sup>
                              </m:sSup>
                            </m:e>
                          </m:d>
                        </m:e>
                        <m:sup>
                          <m:r>
                            <a:rPr lang="kk-KZ" sz="24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11</m:t>
                          </m:r>
                        </m:sup>
                      </m:sSup>
                      <m:sSup>
                        <m:sSupPr>
                          <m:ctrlPr>
                            <a:rPr lang="ru-KZ" sz="24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ru-KZ" sz="2400" i="1" smtClean="0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ru-KZ" sz="2400" i="1"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kk-KZ" sz="2400" i="1"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8</m:t>
                                  </m:r>
                                  <m:r>
                                    <a:rPr lang="kk-KZ" sz="2400" i="1"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kk-KZ" sz="2400" i="1"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5</m:t>
                                  </m:r>
                                </m:sup>
                              </m:sSup>
                              <m:r>
                                <a:rPr lang="kk-KZ" sz="2400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−</m:t>
                              </m:r>
                              <m:sSup>
                                <m:sSupPr>
                                  <m:ctrlPr>
                                    <a:rPr lang="kk-KZ" sz="2400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5</m:t>
                                  </m:r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8</m:t>
                                  </m:r>
                                </m:sup>
                              </m:sSup>
                            </m:e>
                          </m:d>
                        </m:e>
                        <m:sup>
                          <m:r>
                            <a:rPr lang="en-US" sz="24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′</m:t>
                          </m:r>
                        </m:sup>
                      </m:sSup>
                      <m:r>
                        <a:rPr lang="en-US" sz="2400" i="1" dirty="0" smtClean="0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</m:t>
                      </m:r>
                    </m:oMath>
                  </m:oMathPara>
                </a14:m>
                <a:endParaRPr lang="en-US" sz="2400" i="1" dirty="0"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42" name="TextBox 241">
                <a:extLst>
                  <a:ext uri="{FF2B5EF4-FFF2-40B4-BE49-F238E27FC236}">
                    <a16:creationId xmlns:a16="http://schemas.microsoft.com/office/drawing/2014/main" id="{2D48DD24-F36E-43AA-849D-3398F2E4402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62456" y="1984369"/>
                <a:ext cx="4502275" cy="465833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K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4" name="TextBox 243">
                <a:extLst>
                  <a:ext uri="{FF2B5EF4-FFF2-40B4-BE49-F238E27FC236}">
                    <a16:creationId xmlns:a16="http://schemas.microsoft.com/office/drawing/2014/main" xmlns="" id="{850C645F-CDDD-482B-932A-C60DD2DE3995}"/>
                  </a:ext>
                </a:extLst>
              </p:cNvPr>
              <p:cNvSpPr txBox="1"/>
              <p:nvPr/>
            </p:nvSpPr>
            <p:spPr>
              <a:xfrm>
                <a:off x="243710" y="2671804"/>
                <a:ext cx="5287807" cy="46583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dirty="0" smtClean="0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kk-KZ" sz="2400" i="1" dirty="0" smtClean="0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12</m:t>
                      </m:r>
                      <m:sSup>
                        <m:sSupPr>
                          <m:ctrlPr>
                            <a:rPr lang="ru-KZ" sz="24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ru-KZ" sz="24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ru-KZ" sz="2400" i="1"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kk-KZ" sz="2400" i="1"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8</m:t>
                                  </m:r>
                                  <m:r>
                                    <a:rPr lang="kk-KZ" sz="2400" i="1"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kk-KZ" sz="2400" i="1"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5</m:t>
                                  </m:r>
                                </m:sup>
                              </m:sSup>
                              <m:r>
                                <a:rPr lang="kk-KZ" sz="2400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−</m:t>
                              </m:r>
                              <m:sSup>
                                <m:sSupPr>
                                  <m:ctrlPr>
                                    <a:rPr lang="kk-KZ" sz="2400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5</m:t>
                                  </m:r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8</m:t>
                                  </m:r>
                                </m:sup>
                              </m:sSup>
                            </m:e>
                          </m:d>
                        </m:e>
                        <m:sup>
                          <m:r>
                            <a:rPr lang="kk-KZ" sz="24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11</m:t>
                          </m:r>
                        </m:sup>
                      </m:sSup>
                      <m:r>
                        <a:rPr lang="kk-KZ" sz="24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∙</m:t>
                      </m:r>
                      <m:d>
                        <m:dPr>
                          <m:ctrlPr>
                            <a:rPr lang="ru-KZ" sz="24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kk-KZ" sz="24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40</m:t>
                          </m:r>
                          <m:sSup>
                            <m:sSupPr>
                              <m:ctrlPr>
                                <a:rPr lang="ru-KZ" sz="24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kk-KZ" sz="24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kk-KZ" sz="24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4</m:t>
                              </m:r>
                            </m:sup>
                          </m:sSup>
                          <m:r>
                            <a:rPr lang="kk-KZ" sz="24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−40</m:t>
                          </m:r>
                          <m:sSup>
                            <m:sSupPr>
                              <m:ctrlPr>
                                <a:rPr lang="ru-KZ" sz="24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kk-KZ" sz="24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kk-KZ" sz="24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7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ru-KZ" sz="24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44" name="TextBox 243">
                <a:extLst>
                  <a:ext uri="{FF2B5EF4-FFF2-40B4-BE49-F238E27FC236}">
                    <a16:creationId xmlns:a16="http://schemas.microsoft.com/office/drawing/2014/main" id="{850C645F-CDDD-482B-932A-C60DD2DE399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3710" y="2671804"/>
                <a:ext cx="5287807" cy="465833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K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xmlns="" id="{BB227FBB-72DC-47DA-89EE-F1A392BCD2B3}"/>
                  </a:ext>
                </a:extLst>
              </p:cNvPr>
              <p:cNvSpPr txBox="1"/>
              <p:nvPr/>
            </p:nvSpPr>
            <p:spPr>
              <a:xfrm>
                <a:off x="6445821" y="1458135"/>
                <a:ext cx="1991827" cy="377667"/>
              </a:xfrm>
              <a:prstGeom prst="rect">
                <a:avLst/>
              </a:prstGeom>
            </p:spPr>
            <p:style>
              <a:lnRef idx="0">
                <a:schemeClr val="accent6"/>
              </a:lnRef>
              <a:fillRef idx="3">
                <a:schemeClr val="accent6"/>
              </a:fillRef>
              <a:effectRef idx="3">
                <a:schemeClr val="accent6"/>
              </a:effectRef>
              <a:fontRef idx="minor">
                <a:schemeClr val="lt1"/>
              </a:fontRef>
            </p:style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ru-KZ" sz="24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24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p>
                          <m:r>
                            <a:rPr lang="en-US" sz="24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𝒏</m:t>
                          </m:r>
                        </m:sup>
                      </m:sSup>
                      <m:r>
                        <a:rPr lang="en-US" sz="24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)′=</m:t>
                      </m:r>
                      <m:r>
                        <a:rPr lang="en-US" sz="24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𝒏</m:t>
                      </m:r>
                      <m:sSup>
                        <m:sSupPr>
                          <m:ctrlPr>
                            <a:rPr lang="en-US" sz="24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p>
                          <m:r>
                            <a:rPr lang="en-US" sz="24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𝒏</m:t>
                          </m:r>
                          <m:r>
                            <a:rPr lang="en-US" sz="24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4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sup>
                      </m:sSup>
                    </m:oMath>
                  </m:oMathPara>
                </a14:m>
                <a:endParaRPr lang="ru-KZ" sz="24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BB227FBB-72DC-47DA-89EE-F1A392BCD2B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45821" y="1458135"/>
                <a:ext cx="1991827" cy="377667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KZ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4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4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2" grpId="0"/>
      <p:bldP spid="244" grpId="0"/>
      <p:bldP spid="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854" name="Google Shape;3854;p39"/>
          <p:cNvGrpSpPr/>
          <p:nvPr/>
        </p:nvGrpSpPr>
        <p:grpSpPr>
          <a:xfrm>
            <a:off x="0" y="876189"/>
            <a:ext cx="8878170" cy="4143913"/>
            <a:chOff x="4423150" y="1221700"/>
            <a:chExt cx="1749580" cy="763225"/>
          </a:xfrm>
        </p:grpSpPr>
        <p:sp>
          <p:nvSpPr>
            <p:cNvPr id="3855" name="Google Shape;3855;p39"/>
            <p:cNvSpPr/>
            <p:nvPr/>
          </p:nvSpPr>
          <p:spPr>
            <a:xfrm>
              <a:off x="5379155" y="1221700"/>
              <a:ext cx="793575" cy="763225"/>
            </a:xfrm>
            <a:custGeom>
              <a:avLst/>
              <a:gdLst/>
              <a:ahLst/>
              <a:cxnLst/>
              <a:rect l="l" t="t" r="r" b="b"/>
              <a:pathLst>
                <a:path w="31743" h="30529" extrusionOk="0">
                  <a:moveTo>
                    <a:pt x="1298" y="1"/>
                  </a:moveTo>
                  <a:cubicBezTo>
                    <a:pt x="1310" y="72"/>
                    <a:pt x="1322" y="156"/>
                    <a:pt x="1322" y="227"/>
                  </a:cubicBezTo>
                  <a:cubicBezTo>
                    <a:pt x="1322" y="656"/>
                    <a:pt x="965" y="1013"/>
                    <a:pt x="536" y="1013"/>
                  </a:cubicBezTo>
                  <a:cubicBezTo>
                    <a:pt x="334" y="1013"/>
                    <a:pt x="132" y="930"/>
                    <a:pt x="1" y="799"/>
                  </a:cubicBezTo>
                  <a:lnTo>
                    <a:pt x="1" y="30528"/>
                  </a:lnTo>
                  <a:lnTo>
                    <a:pt x="31743" y="30528"/>
                  </a:lnTo>
                  <a:lnTo>
                    <a:pt x="31743" y="763"/>
                  </a:lnTo>
                  <a:cubicBezTo>
                    <a:pt x="31731" y="930"/>
                    <a:pt x="31528" y="1013"/>
                    <a:pt x="31302" y="1013"/>
                  </a:cubicBezTo>
                  <a:cubicBezTo>
                    <a:pt x="30874" y="1013"/>
                    <a:pt x="30516" y="656"/>
                    <a:pt x="30516" y="227"/>
                  </a:cubicBezTo>
                  <a:cubicBezTo>
                    <a:pt x="30516" y="156"/>
                    <a:pt x="30528" y="72"/>
                    <a:pt x="30540" y="1"/>
                  </a:cubicBezTo>
                  <a:lnTo>
                    <a:pt x="29695" y="1"/>
                  </a:lnTo>
                  <a:cubicBezTo>
                    <a:pt x="29707" y="72"/>
                    <a:pt x="29719" y="156"/>
                    <a:pt x="29719" y="227"/>
                  </a:cubicBezTo>
                  <a:cubicBezTo>
                    <a:pt x="29719" y="656"/>
                    <a:pt x="29361" y="1013"/>
                    <a:pt x="28933" y="1013"/>
                  </a:cubicBezTo>
                  <a:cubicBezTo>
                    <a:pt x="28504" y="1013"/>
                    <a:pt x="28147" y="656"/>
                    <a:pt x="28147" y="227"/>
                  </a:cubicBezTo>
                  <a:cubicBezTo>
                    <a:pt x="28147" y="156"/>
                    <a:pt x="28159" y="72"/>
                    <a:pt x="28171" y="1"/>
                  </a:cubicBezTo>
                  <a:lnTo>
                    <a:pt x="27325" y="1"/>
                  </a:lnTo>
                  <a:cubicBezTo>
                    <a:pt x="27337" y="72"/>
                    <a:pt x="27361" y="156"/>
                    <a:pt x="27361" y="227"/>
                  </a:cubicBezTo>
                  <a:cubicBezTo>
                    <a:pt x="27361" y="656"/>
                    <a:pt x="27004" y="1013"/>
                    <a:pt x="26563" y="1013"/>
                  </a:cubicBezTo>
                  <a:cubicBezTo>
                    <a:pt x="26135" y="1013"/>
                    <a:pt x="25778" y="656"/>
                    <a:pt x="25778" y="227"/>
                  </a:cubicBezTo>
                  <a:cubicBezTo>
                    <a:pt x="25778" y="156"/>
                    <a:pt x="25790" y="72"/>
                    <a:pt x="25813" y="1"/>
                  </a:cubicBezTo>
                  <a:lnTo>
                    <a:pt x="24956" y="1"/>
                  </a:lnTo>
                  <a:cubicBezTo>
                    <a:pt x="24980" y="72"/>
                    <a:pt x="24992" y="156"/>
                    <a:pt x="24992" y="227"/>
                  </a:cubicBezTo>
                  <a:cubicBezTo>
                    <a:pt x="24992" y="656"/>
                    <a:pt x="24635" y="1013"/>
                    <a:pt x="24206" y="1013"/>
                  </a:cubicBezTo>
                  <a:cubicBezTo>
                    <a:pt x="23766" y="1013"/>
                    <a:pt x="23408" y="656"/>
                    <a:pt x="23408" y="227"/>
                  </a:cubicBezTo>
                  <a:cubicBezTo>
                    <a:pt x="23408" y="156"/>
                    <a:pt x="23432" y="72"/>
                    <a:pt x="23444" y="1"/>
                  </a:cubicBezTo>
                  <a:lnTo>
                    <a:pt x="22599" y="1"/>
                  </a:lnTo>
                  <a:cubicBezTo>
                    <a:pt x="22611" y="72"/>
                    <a:pt x="22623" y="156"/>
                    <a:pt x="22623" y="227"/>
                  </a:cubicBezTo>
                  <a:cubicBezTo>
                    <a:pt x="22623" y="656"/>
                    <a:pt x="22265" y="1013"/>
                    <a:pt x="21837" y="1013"/>
                  </a:cubicBezTo>
                  <a:cubicBezTo>
                    <a:pt x="21408" y="1013"/>
                    <a:pt x="21051" y="656"/>
                    <a:pt x="21051" y="227"/>
                  </a:cubicBezTo>
                  <a:cubicBezTo>
                    <a:pt x="21051" y="156"/>
                    <a:pt x="21063" y="72"/>
                    <a:pt x="21075" y="1"/>
                  </a:cubicBezTo>
                  <a:lnTo>
                    <a:pt x="20229" y="1"/>
                  </a:lnTo>
                  <a:cubicBezTo>
                    <a:pt x="20241" y="72"/>
                    <a:pt x="20253" y="156"/>
                    <a:pt x="20253" y="227"/>
                  </a:cubicBezTo>
                  <a:cubicBezTo>
                    <a:pt x="20253" y="656"/>
                    <a:pt x="19896" y="1013"/>
                    <a:pt x="19467" y="1013"/>
                  </a:cubicBezTo>
                  <a:cubicBezTo>
                    <a:pt x="19039" y="1013"/>
                    <a:pt x="18682" y="656"/>
                    <a:pt x="18682" y="227"/>
                  </a:cubicBezTo>
                  <a:cubicBezTo>
                    <a:pt x="18682" y="156"/>
                    <a:pt x="18693" y="72"/>
                    <a:pt x="18705" y="1"/>
                  </a:cubicBezTo>
                  <a:lnTo>
                    <a:pt x="17860" y="1"/>
                  </a:lnTo>
                  <a:cubicBezTo>
                    <a:pt x="17872" y="72"/>
                    <a:pt x="17896" y="156"/>
                    <a:pt x="17896" y="227"/>
                  </a:cubicBezTo>
                  <a:cubicBezTo>
                    <a:pt x="17896" y="656"/>
                    <a:pt x="17539" y="1013"/>
                    <a:pt x="17098" y="1013"/>
                  </a:cubicBezTo>
                  <a:cubicBezTo>
                    <a:pt x="16669" y="1013"/>
                    <a:pt x="16312" y="656"/>
                    <a:pt x="16312" y="227"/>
                  </a:cubicBezTo>
                  <a:cubicBezTo>
                    <a:pt x="16312" y="156"/>
                    <a:pt x="16324" y="72"/>
                    <a:pt x="16348" y="1"/>
                  </a:cubicBezTo>
                  <a:lnTo>
                    <a:pt x="15491" y="1"/>
                  </a:lnTo>
                  <a:cubicBezTo>
                    <a:pt x="15514" y="72"/>
                    <a:pt x="15526" y="156"/>
                    <a:pt x="15526" y="227"/>
                  </a:cubicBezTo>
                  <a:cubicBezTo>
                    <a:pt x="15526" y="656"/>
                    <a:pt x="15169" y="1013"/>
                    <a:pt x="14741" y="1013"/>
                  </a:cubicBezTo>
                  <a:cubicBezTo>
                    <a:pt x="14300" y="1013"/>
                    <a:pt x="13943" y="656"/>
                    <a:pt x="13943" y="227"/>
                  </a:cubicBezTo>
                  <a:cubicBezTo>
                    <a:pt x="13943" y="156"/>
                    <a:pt x="13967" y="72"/>
                    <a:pt x="13979" y="1"/>
                  </a:cubicBezTo>
                  <a:lnTo>
                    <a:pt x="13133" y="1"/>
                  </a:lnTo>
                  <a:cubicBezTo>
                    <a:pt x="13145" y="72"/>
                    <a:pt x="13157" y="156"/>
                    <a:pt x="13157" y="227"/>
                  </a:cubicBezTo>
                  <a:cubicBezTo>
                    <a:pt x="13157" y="656"/>
                    <a:pt x="12800" y="1013"/>
                    <a:pt x="12371" y="1013"/>
                  </a:cubicBezTo>
                  <a:cubicBezTo>
                    <a:pt x="11943" y="1013"/>
                    <a:pt x="11585" y="656"/>
                    <a:pt x="11585" y="227"/>
                  </a:cubicBezTo>
                  <a:cubicBezTo>
                    <a:pt x="11585" y="156"/>
                    <a:pt x="11597" y="72"/>
                    <a:pt x="11609" y="1"/>
                  </a:cubicBezTo>
                  <a:lnTo>
                    <a:pt x="10764" y="1"/>
                  </a:lnTo>
                  <a:cubicBezTo>
                    <a:pt x="10776" y="72"/>
                    <a:pt x="10788" y="156"/>
                    <a:pt x="10788" y="227"/>
                  </a:cubicBezTo>
                  <a:cubicBezTo>
                    <a:pt x="10788" y="656"/>
                    <a:pt x="10431" y="1013"/>
                    <a:pt x="10002" y="1013"/>
                  </a:cubicBezTo>
                  <a:cubicBezTo>
                    <a:pt x="9573" y="1013"/>
                    <a:pt x="9216" y="656"/>
                    <a:pt x="9216" y="227"/>
                  </a:cubicBezTo>
                  <a:cubicBezTo>
                    <a:pt x="9216" y="156"/>
                    <a:pt x="9228" y="72"/>
                    <a:pt x="9240" y="1"/>
                  </a:cubicBezTo>
                  <a:lnTo>
                    <a:pt x="8395" y="1"/>
                  </a:lnTo>
                  <a:cubicBezTo>
                    <a:pt x="8406" y="72"/>
                    <a:pt x="8430" y="156"/>
                    <a:pt x="8430" y="227"/>
                  </a:cubicBezTo>
                  <a:cubicBezTo>
                    <a:pt x="8430" y="656"/>
                    <a:pt x="8073" y="1013"/>
                    <a:pt x="7633" y="1013"/>
                  </a:cubicBezTo>
                  <a:cubicBezTo>
                    <a:pt x="7204" y="1013"/>
                    <a:pt x="6847" y="656"/>
                    <a:pt x="6847" y="227"/>
                  </a:cubicBezTo>
                  <a:cubicBezTo>
                    <a:pt x="6847" y="156"/>
                    <a:pt x="6859" y="72"/>
                    <a:pt x="6882" y="1"/>
                  </a:cubicBezTo>
                  <a:lnTo>
                    <a:pt x="6025" y="1"/>
                  </a:lnTo>
                  <a:cubicBezTo>
                    <a:pt x="6049" y="72"/>
                    <a:pt x="6061" y="156"/>
                    <a:pt x="6061" y="227"/>
                  </a:cubicBezTo>
                  <a:cubicBezTo>
                    <a:pt x="6061" y="656"/>
                    <a:pt x="5704" y="1013"/>
                    <a:pt x="5275" y="1013"/>
                  </a:cubicBezTo>
                  <a:cubicBezTo>
                    <a:pt x="4835" y="1013"/>
                    <a:pt x="4477" y="656"/>
                    <a:pt x="4477" y="227"/>
                  </a:cubicBezTo>
                  <a:cubicBezTo>
                    <a:pt x="4477" y="156"/>
                    <a:pt x="4501" y="72"/>
                    <a:pt x="4513" y="1"/>
                  </a:cubicBezTo>
                  <a:lnTo>
                    <a:pt x="3668" y="1"/>
                  </a:lnTo>
                  <a:cubicBezTo>
                    <a:pt x="3680" y="72"/>
                    <a:pt x="3692" y="156"/>
                    <a:pt x="3692" y="227"/>
                  </a:cubicBezTo>
                  <a:cubicBezTo>
                    <a:pt x="3692" y="656"/>
                    <a:pt x="3334" y="1013"/>
                    <a:pt x="2906" y="1013"/>
                  </a:cubicBezTo>
                  <a:cubicBezTo>
                    <a:pt x="2477" y="1013"/>
                    <a:pt x="2120" y="656"/>
                    <a:pt x="2120" y="227"/>
                  </a:cubicBezTo>
                  <a:cubicBezTo>
                    <a:pt x="2120" y="156"/>
                    <a:pt x="2132" y="72"/>
                    <a:pt x="2144" y="1"/>
                  </a:cubicBezTo>
                  <a:close/>
                </a:path>
              </a:pathLst>
            </a:custGeom>
            <a:solidFill>
              <a:srgbClr val="29486D">
                <a:alpha val="236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56" name="Google Shape;3856;p39"/>
            <p:cNvSpPr/>
            <p:nvPr/>
          </p:nvSpPr>
          <p:spPr>
            <a:xfrm>
              <a:off x="4423150" y="1221700"/>
              <a:ext cx="797150" cy="763225"/>
            </a:xfrm>
            <a:custGeom>
              <a:avLst/>
              <a:gdLst/>
              <a:ahLst/>
              <a:cxnLst/>
              <a:rect l="l" t="t" r="r" b="b"/>
              <a:pathLst>
                <a:path w="31886" h="30529" extrusionOk="0">
                  <a:moveTo>
                    <a:pt x="1299" y="1"/>
                  </a:moveTo>
                  <a:cubicBezTo>
                    <a:pt x="1311" y="72"/>
                    <a:pt x="1322" y="156"/>
                    <a:pt x="1322" y="227"/>
                  </a:cubicBezTo>
                  <a:cubicBezTo>
                    <a:pt x="1322" y="656"/>
                    <a:pt x="965" y="1013"/>
                    <a:pt x="537" y="1013"/>
                  </a:cubicBezTo>
                  <a:cubicBezTo>
                    <a:pt x="334" y="1013"/>
                    <a:pt x="132" y="930"/>
                    <a:pt x="1" y="799"/>
                  </a:cubicBezTo>
                  <a:lnTo>
                    <a:pt x="1" y="30528"/>
                  </a:lnTo>
                  <a:lnTo>
                    <a:pt x="31886" y="30528"/>
                  </a:lnTo>
                  <a:lnTo>
                    <a:pt x="31886" y="763"/>
                  </a:lnTo>
                  <a:cubicBezTo>
                    <a:pt x="31731" y="930"/>
                    <a:pt x="31529" y="1013"/>
                    <a:pt x="31302" y="1013"/>
                  </a:cubicBezTo>
                  <a:cubicBezTo>
                    <a:pt x="30862" y="1013"/>
                    <a:pt x="30517" y="656"/>
                    <a:pt x="30517" y="227"/>
                  </a:cubicBezTo>
                  <a:cubicBezTo>
                    <a:pt x="30517" y="156"/>
                    <a:pt x="30529" y="72"/>
                    <a:pt x="30540" y="1"/>
                  </a:cubicBezTo>
                  <a:lnTo>
                    <a:pt x="29695" y="1"/>
                  </a:lnTo>
                  <a:cubicBezTo>
                    <a:pt x="29707" y="72"/>
                    <a:pt x="29719" y="156"/>
                    <a:pt x="29719" y="227"/>
                  </a:cubicBezTo>
                  <a:cubicBezTo>
                    <a:pt x="29719" y="656"/>
                    <a:pt x="29362" y="1013"/>
                    <a:pt x="28933" y="1013"/>
                  </a:cubicBezTo>
                  <a:cubicBezTo>
                    <a:pt x="28504" y="1013"/>
                    <a:pt x="28147" y="656"/>
                    <a:pt x="28147" y="227"/>
                  </a:cubicBezTo>
                  <a:cubicBezTo>
                    <a:pt x="28147" y="156"/>
                    <a:pt x="28159" y="72"/>
                    <a:pt x="28171" y="1"/>
                  </a:cubicBezTo>
                  <a:lnTo>
                    <a:pt x="27326" y="1"/>
                  </a:lnTo>
                  <a:cubicBezTo>
                    <a:pt x="27338" y="72"/>
                    <a:pt x="27361" y="156"/>
                    <a:pt x="27361" y="227"/>
                  </a:cubicBezTo>
                  <a:cubicBezTo>
                    <a:pt x="27361" y="656"/>
                    <a:pt x="27004" y="1013"/>
                    <a:pt x="26564" y="1013"/>
                  </a:cubicBezTo>
                  <a:cubicBezTo>
                    <a:pt x="26135" y="1013"/>
                    <a:pt x="25778" y="656"/>
                    <a:pt x="25778" y="227"/>
                  </a:cubicBezTo>
                  <a:cubicBezTo>
                    <a:pt x="25778" y="156"/>
                    <a:pt x="25790" y="72"/>
                    <a:pt x="25814" y="1"/>
                  </a:cubicBezTo>
                  <a:lnTo>
                    <a:pt x="24956" y="1"/>
                  </a:lnTo>
                  <a:cubicBezTo>
                    <a:pt x="24980" y="72"/>
                    <a:pt x="24992" y="156"/>
                    <a:pt x="24992" y="227"/>
                  </a:cubicBezTo>
                  <a:cubicBezTo>
                    <a:pt x="24992" y="656"/>
                    <a:pt x="24635" y="1013"/>
                    <a:pt x="24206" y="1013"/>
                  </a:cubicBezTo>
                  <a:cubicBezTo>
                    <a:pt x="23766" y="1013"/>
                    <a:pt x="23409" y="656"/>
                    <a:pt x="23409" y="227"/>
                  </a:cubicBezTo>
                  <a:cubicBezTo>
                    <a:pt x="23409" y="156"/>
                    <a:pt x="23432" y="72"/>
                    <a:pt x="23444" y="1"/>
                  </a:cubicBezTo>
                  <a:lnTo>
                    <a:pt x="22599" y="1"/>
                  </a:lnTo>
                  <a:cubicBezTo>
                    <a:pt x="22611" y="72"/>
                    <a:pt x="22623" y="156"/>
                    <a:pt x="22623" y="227"/>
                  </a:cubicBezTo>
                  <a:cubicBezTo>
                    <a:pt x="22623" y="656"/>
                    <a:pt x="22266" y="1013"/>
                    <a:pt x="21837" y="1013"/>
                  </a:cubicBezTo>
                  <a:cubicBezTo>
                    <a:pt x="21408" y="1013"/>
                    <a:pt x="21051" y="656"/>
                    <a:pt x="21051" y="227"/>
                  </a:cubicBezTo>
                  <a:cubicBezTo>
                    <a:pt x="21051" y="156"/>
                    <a:pt x="21063" y="72"/>
                    <a:pt x="21075" y="1"/>
                  </a:cubicBezTo>
                  <a:lnTo>
                    <a:pt x="20230" y="1"/>
                  </a:lnTo>
                  <a:cubicBezTo>
                    <a:pt x="20242" y="72"/>
                    <a:pt x="20253" y="156"/>
                    <a:pt x="20253" y="227"/>
                  </a:cubicBezTo>
                  <a:cubicBezTo>
                    <a:pt x="20253" y="656"/>
                    <a:pt x="19896" y="1013"/>
                    <a:pt x="19468" y="1013"/>
                  </a:cubicBezTo>
                  <a:cubicBezTo>
                    <a:pt x="19039" y="1013"/>
                    <a:pt x="18682" y="656"/>
                    <a:pt x="18682" y="227"/>
                  </a:cubicBezTo>
                  <a:cubicBezTo>
                    <a:pt x="18682" y="156"/>
                    <a:pt x="18694" y="72"/>
                    <a:pt x="18706" y="1"/>
                  </a:cubicBezTo>
                  <a:lnTo>
                    <a:pt x="17860" y="1"/>
                  </a:lnTo>
                  <a:cubicBezTo>
                    <a:pt x="17872" y="72"/>
                    <a:pt x="17896" y="156"/>
                    <a:pt x="17896" y="227"/>
                  </a:cubicBezTo>
                  <a:cubicBezTo>
                    <a:pt x="17896" y="656"/>
                    <a:pt x="17539" y="1013"/>
                    <a:pt x="17098" y="1013"/>
                  </a:cubicBezTo>
                  <a:cubicBezTo>
                    <a:pt x="16670" y="1013"/>
                    <a:pt x="16312" y="656"/>
                    <a:pt x="16312" y="227"/>
                  </a:cubicBezTo>
                  <a:cubicBezTo>
                    <a:pt x="16312" y="156"/>
                    <a:pt x="16324" y="72"/>
                    <a:pt x="16348" y="1"/>
                  </a:cubicBezTo>
                  <a:lnTo>
                    <a:pt x="15491" y="1"/>
                  </a:lnTo>
                  <a:cubicBezTo>
                    <a:pt x="15515" y="72"/>
                    <a:pt x="15527" y="156"/>
                    <a:pt x="15527" y="227"/>
                  </a:cubicBezTo>
                  <a:cubicBezTo>
                    <a:pt x="15527" y="656"/>
                    <a:pt x="15169" y="1013"/>
                    <a:pt x="14741" y="1013"/>
                  </a:cubicBezTo>
                  <a:cubicBezTo>
                    <a:pt x="14300" y="1013"/>
                    <a:pt x="13943" y="656"/>
                    <a:pt x="13943" y="227"/>
                  </a:cubicBezTo>
                  <a:cubicBezTo>
                    <a:pt x="13943" y="156"/>
                    <a:pt x="13967" y="72"/>
                    <a:pt x="13979" y="1"/>
                  </a:cubicBezTo>
                  <a:lnTo>
                    <a:pt x="13133" y="1"/>
                  </a:lnTo>
                  <a:cubicBezTo>
                    <a:pt x="13145" y="72"/>
                    <a:pt x="13157" y="156"/>
                    <a:pt x="13157" y="227"/>
                  </a:cubicBezTo>
                  <a:cubicBezTo>
                    <a:pt x="13157" y="656"/>
                    <a:pt x="12800" y="1013"/>
                    <a:pt x="12371" y="1013"/>
                  </a:cubicBezTo>
                  <a:cubicBezTo>
                    <a:pt x="11943" y="1013"/>
                    <a:pt x="11586" y="656"/>
                    <a:pt x="11586" y="227"/>
                  </a:cubicBezTo>
                  <a:cubicBezTo>
                    <a:pt x="11586" y="156"/>
                    <a:pt x="11598" y="72"/>
                    <a:pt x="11609" y="1"/>
                  </a:cubicBezTo>
                  <a:lnTo>
                    <a:pt x="10764" y="1"/>
                  </a:lnTo>
                  <a:cubicBezTo>
                    <a:pt x="10776" y="72"/>
                    <a:pt x="10788" y="156"/>
                    <a:pt x="10788" y="227"/>
                  </a:cubicBezTo>
                  <a:cubicBezTo>
                    <a:pt x="10788" y="656"/>
                    <a:pt x="10431" y="1013"/>
                    <a:pt x="10002" y="1013"/>
                  </a:cubicBezTo>
                  <a:cubicBezTo>
                    <a:pt x="9574" y="1013"/>
                    <a:pt x="9216" y="656"/>
                    <a:pt x="9216" y="227"/>
                  </a:cubicBezTo>
                  <a:cubicBezTo>
                    <a:pt x="9216" y="156"/>
                    <a:pt x="9228" y="72"/>
                    <a:pt x="9240" y="1"/>
                  </a:cubicBezTo>
                  <a:lnTo>
                    <a:pt x="8395" y="1"/>
                  </a:lnTo>
                  <a:cubicBezTo>
                    <a:pt x="8407" y="72"/>
                    <a:pt x="8431" y="156"/>
                    <a:pt x="8431" y="227"/>
                  </a:cubicBezTo>
                  <a:cubicBezTo>
                    <a:pt x="8431" y="656"/>
                    <a:pt x="8073" y="1013"/>
                    <a:pt x="7633" y="1013"/>
                  </a:cubicBezTo>
                  <a:cubicBezTo>
                    <a:pt x="7204" y="1013"/>
                    <a:pt x="6847" y="656"/>
                    <a:pt x="6847" y="227"/>
                  </a:cubicBezTo>
                  <a:cubicBezTo>
                    <a:pt x="6847" y="156"/>
                    <a:pt x="6859" y="72"/>
                    <a:pt x="6883" y="1"/>
                  </a:cubicBezTo>
                  <a:lnTo>
                    <a:pt x="6025" y="1"/>
                  </a:lnTo>
                  <a:cubicBezTo>
                    <a:pt x="6049" y="72"/>
                    <a:pt x="6061" y="156"/>
                    <a:pt x="6061" y="227"/>
                  </a:cubicBezTo>
                  <a:cubicBezTo>
                    <a:pt x="6061" y="656"/>
                    <a:pt x="5704" y="1013"/>
                    <a:pt x="5275" y="1013"/>
                  </a:cubicBezTo>
                  <a:cubicBezTo>
                    <a:pt x="4835" y="1013"/>
                    <a:pt x="4478" y="656"/>
                    <a:pt x="4478" y="227"/>
                  </a:cubicBezTo>
                  <a:cubicBezTo>
                    <a:pt x="4478" y="156"/>
                    <a:pt x="4501" y="72"/>
                    <a:pt x="4513" y="1"/>
                  </a:cubicBezTo>
                  <a:lnTo>
                    <a:pt x="3668" y="1"/>
                  </a:lnTo>
                  <a:cubicBezTo>
                    <a:pt x="3680" y="72"/>
                    <a:pt x="3692" y="156"/>
                    <a:pt x="3692" y="227"/>
                  </a:cubicBezTo>
                  <a:cubicBezTo>
                    <a:pt x="3692" y="656"/>
                    <a:pt x="3335" y="1013"/>
                    <a:pt x="2906" y="1013"/>
                  </a:cubicBezTo>
                  <a:cubicBezTo>
                    <a:pt x="2477" y="1013"/>
                    <a:pt x="2120" y="656"/>
                    <a:pt x="2120" y="227"/>
                  </a:cubicBezTo>
                  <a:cubicBezTo>
                    <a:pt x="2120" y="156"/>
                    <a:pt x="2132" y="72"/>
                    <a:pt x="2144" y="1"/>
                  </a:cubicBezTo>
                  <a:close/>
                </a:path>
              </a:pathLst>
            </a:custGeom>
            <a:solidFill>
              <a:srgbClr val="29486D">
                <a:alpha val="236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859" name="Google Shape;3859;p39"/>
          <p:cNvSpPr/>
          <p:nvPr/>
        </p:nvSpPr>
        <p:spPr>
          <a:xfrm>
            <a:off x="245854" y="307437"/>
            <a:ext cx="8467104" cy="4729390"/>
          </a:xfrm>
          <a:custGeom>
            <a:avLst/>
            <a:gdLst/>
            <a:ahLst/>
            <a:cxnLst/>
            <a:rect l="l" t="t" r="r" b="b"/>
            <a:pathLst>
              <a:path w="31886" h="30529" extrusionOk="0">
                <a:moveTo>
                  <a:pt x="1299" y="1"/>
                </a:moveTo>
                <a:cubicBezTo>
                  <a:pt x="1311" y="72"/>
                  <a:pt x="1322" y="156"/>
                  <a:pt x="1322" y="227"/>
                </a:cubicBezTo>
                <a:cubicBezTo>
                  <a:pt x="1322" y="656"/>
                  <a:pt x="965" y="1013"/>
                  <a:pt x="537" y="1013"/>
                </a:cubicBezTo>
                <a:cubicBezTo>
                  <a:pt x="334" y="1013"/>
                  <a:pt x="132" y="930"/>
                  <a:pt x="1" y="799"/>
                </a:cubicBezTo>
                <a:lnTo>
                  <a:pt x="1" y="30528"/>
                </a:lnTo>
                <a:lnTo>
                  <a:pt x="31886" y="30528"/>
                </a:lnTo>
                <a:lnTo>
                  <a:pt x="31886" y="763"/>
                </a:lnTo>
                <a:cubicBezTo>
                  <a:pt x="31731" y="930"/>
                  <a:pt x="31529" y="1013"/>
                  <a:pt x="31302" y="1013"/>
                </a:cubicBezTo>
                <a:cubicBezTo>
                  <a:pt x="30862" y="1013"/>
                  <a:pt x="30517" y="656"/>
                  <a:pt x="30517" y="227"/>
                </a:cubicBezTo>
                <a:cubicBezTo>
                  <a:pt x="30517" y="156"/>
                  <a:pt x="30529" y="72"/>
                  <a:pt x="30540" y="1"/>
                </a:cubicBezTo>
                <a:lnTo>
                  <a:pt x="29695" y="1"/>
                </a:lnTo>
                <a:cubicBezTo>
                  <a:pt x="29707" y="72"/>
                  <a:pt x="29719" y="156"/>
                  <a:pt x="29719" y="227"/>
                </a:cubicBezTo>
                <a:cubicBezTo>
                  <a:pt x="29719" y="656"/>
                  <a:pt x="29362" y="1013"/>
                  <a:pt x="28933" y="1013"/>
                </a:cubicBezTo>
                <a:cubicBezTo>
                  <a:pt x="28504" y="1013"/>
                  <a:pt x="28147" y="656"/>
                  <a:pt x="28147" y="227"/>
                </a:cubicBezTo>
                <a:cubicBezTo>
                  <a:pt x="28147" y="156"/>
                  <a:pt x="28159" y="72"/>
                  <a:pt x="28171" y="1"/>
                </a:cubicBezTo>
                <a:lnTo>
                  <a:pt x="27326" y="1"/>
                </a:lnTo>
                <a:cubicBezTo>
                  <a:pt x="27338" y="72"/>
                  <a:pt x="27361" y="156"/>
                  <a:pt x="27361" y="227"/>
                </a:cubicBezTo>
                <a:cubicBezTo>
                  <a:pt x="27361" y="656"/>
                  <a:pt x="27004" y="1013"/>
                  <a:pt x="26564" y="1013"/>
                </a:cubicBezTo>
                <a:cubicBezTo>
                  <a:pt x="26135" y="1013"/>
                  <a:pt x="25778" y="656"/>
                  <a:pt x="25778" y="227"/>
                </a:cubicBezTo>
                <a:cubicBezTo>
                  <a:pt x="25778" y="156"/>
                  <a:pt x="25790" y="72"/>
                  <a:pt x="25814" y="1"/>
                </a:cubicBezTo>
                <a:lnTo>
                  <a:pt x="24956" y="1"/>
                </a:lnTo>
                <a:cubicBezTo>
                  <a:pt x="24980" y="72"/>
                  <a:pt x="24992" y="156"/>
                  <a:pt x="24992" y="227"/>
                </a:cubicBezTo>
                <a:cubicBezTo>
                  <a:pt x="24992" y="656"/>
                  <a:pt x="24635" y="1013"/>
                  <a:pt x="24206" y="1013"/>
                </a:cubicBezTo>
                <a:cubicBezTo>
                  <a:pt x="23766" y="1013"/>
                  <a:pt x="23409" y="656"/>
                  <a:pt x="23409" y="227"/>
                </a:cubicBezTo>
                <a:cubicBezTo>
                  <a:pt x="23409" y="156"/>
                  <a:pt x="23432" y="72"/>
                  <a:pt x="23444" y="1"/>
                </a:cubicBezTo>
                <a:lnTo>
                  <a:pt x="22599" y="1"/>
                </a:lnTo>
                <a:cubicBezTo>
                  <a:pt x="22611" y="72"/>
                  <a:pt x="22623" y="156"/>
                  <a:pt x="22623" y="227"/>
                </a:cubicBezTo>
                <a:cubicBezTo>
                  <a:pt x="22623" y="656"/>
                  <a:pt x="22266" y="1013"/>
                  <a:pt x="21837" y="1013"/>
                </a:cubicBezTo>
                <a:cubicBezTo>
                  <a:pt x="21408" y="1013"/>
                  <a:pt x="21051" y="656"/>
                  <a:pt x="21051" y="227"/>
                </a:cubicBezTo>
                <a:cubicBezTo>
                  <a:pt x="21051" y="156"/>
                  <a:pt x="21063" y="72"/>
                  <a:pt x="21075" y="1"/>
                </a:cubicBezTo>
                <a:lnTo>
                  <a:pt x="20230" y="1"/>
                </a:lnTo>
                <a:cubicBezTo>
                  <a:pt x="20242" y="72"/>
                  <a:pt x="20253" y="156"/>
                  <a:pt x="20253" y="227"/>
                </a:cubicBezTo>
                <a:cubicBezTo>
                  <a:pt x="20253" y="656"/>
                  <a:pt x="19896" y="1013"/>
                  <a:pt x="19468" y="1013"/>
                </a:cubicBezTo>
                <a:cubicBezTo>
                  <a:pt x="19039" y="1013"/>
                  <a:pt x="18682" y="656"/>
                  <a:pt x="18682" y="227"/>
                </a:cubicBezTo>
                <a:cubicBezTo>
                  <a:pt x="18682" y="156"/>
                  <a:pt x="18694" y="72"/>
                  <a:pt x="18706" y="1"/>
                </a:cubicBezTo>
                <a:lnTo>
                  <a:pt x="17860" y="1"/>
                </a:lnTo>
                <a:cubicBezTo>
                  <a:pt x="17872" y="72"/>
                  <a:pt x="17896" y="156"/>
                  <a:pt x="17896" y="227"/>
                </a:cubicBezTo>
                <a:cubicBezTo>
                  <a:pt x="17896" y="656"/>
                  <a:pt x="17539" y="1013"/>
                  <a:pt x="17098" y="1013"/>
                </a:cubicBezTo>
                <a:cubicBezTo>
                  <a:pt x="16670" y="1013"/>
                  <a:pt x="16312" y="656"/>
                  <a:pt x="16312" y="227"/>
                </a:cubicBezTo>
                <a:cubicBezTo>
                  <a:pt x="16312" y="156"/>
                  <a:pt x="16324" y="72"/>
                  <a:pt x="16348" y="1"/>
                </a:cubicBezTo>
                <a:lnTo>
                  <a:pt x="15491" y="1"/>
                </a:lnTo>
                <a:cubicBezTo>
                  <a:pt x="15515" y="72"/>
                  <a:pt x="15527" y="156"/>
                  <a:pt x="15527" y="227"/>
                </a:cubicBezTo>
                <a:cubicBezTo>
                  <a:pt x="15527" y="656"/>
                  <a:pt x="15169" y="1013"/>
                  <a:pt x="14741" y="1013"/>
                </a:cubicBezTo>
                <a:cubicBezTo>
                  <a:pt x="14300" y="1013"/>
                  <a:pt x="13943" y="656"/>
                  <a:pt x="13943" y="227"/>
                </a:cubicBezTo>
                <a:cubicBezTo>
                  <a:pt x="13943" y="156"/>
                  <a:pt x="13967" y="72"/>
                  <a:pt x="13979" y="1"/>
                </a:cubicBezTo>
                <a:lnTo>
                  <a:pt x="13133" y="1"/>
                </a:lnTo>
                <a:cubicBezTo>
                  <a:pt x="13145" y="72"/>
                  <a:pt x="13157" y="156"/>
                  <a:pt x="13157" y="227"/>
                </a:cubicBezTo>
                <a:cubicBezTo>
                  <a:pt x="13157" y="656"/>
                  <a:pt x="12800" y="1013"/>
                  <a:pt x="12371" y="1013"/>
                </a:cubicBezTo>
                <a:cubicBezTo>
                  <a:pt x="11943" y="1013"/>
                  <a:pt x="11586" y="656"/>
                  <a:pt x="11586" y="227"/>
                </a:cubicBezTo>
                <a:cubicBezTo>
                  <a:pt x="11586" y="156"/>
                  <a:pt x="11598" y="72"/>
                  <a:pt x="11609" y="1"/>
                </a:cubicBezTo>
                <a:lnTo>
                  <a:pt x="10764" y="1"/>
                </a:lnTo>
                <a:cubicBezTo>
                  <a:pt x="10776" y="72"/>
                  <a:pt x="10788" y="156"/>
                  <a:pt x="10788" y="227"/>
                </a:cubicBezTo>
                <a:cubicBezTo>
                  <a:pt x="10788" y="656"/>
                  <a:pt x="10431" y="1013"/>
                  <a:pt x="10002" y="1013"/>
                </a:cubicBezTo>
                <a:cubicBezTo>
                  <a:pt x="9574" y="1013"/>
                  <a:pt x="9216" y="656"/>
                  <a:pt x="9216" y="227"/>
                </a:cubicBezTo>
                <a:cubicBezTo>
                  <a:pt x="9216" y="156"/>
                  <a:pt x="9228" y="72"/>
                  <a:pt x="9240" y="1"/>
                </a:cubicBezTo>
                <a:lnTo>
                  <a:pt x="8395" y="1"/>
                </a:lnTo>
                <a:cubicBezTo>
                  <a:pt x="8407" y="72"/>
                  <a:pt x="8431" y="156"/>
                  <a:pt x="8431" y="227"/>
                </a:cubicBezTo>
                <a:cubicBezTo>
                  <a:pt x="8431" y="656"/>
                  <a:pt x="8073" y="1013"/>
                  <a:pt x="7633" y="1013"/>
                </a:cubicBezTo>
                <a:cubicBezTo>
                  <a:pt x="7204" y="1013"/>
                  <a:pt x="6847" y="656"/>
                  <a:pt x="6847" y="227"/>
                </a:cubicBezTo>
                <a:cubicBezTo>
                  <a:pt x="6847" y="156"/>
                  <a:pt x="6859" y="72"/>
                  <a:pt x="6883" y="1"/>
                </a:cubicBezTo>
                <a:lnTo>
                  <a:pt x="6025" y="1"/>
                </a:lnTo>
                <a:cubicBezTo>
                  <a:pt x="6049" y="72"/>
                  <a:pt x="6061" y="156"/>
                  <a:pt x="6061" y="227"/>
                </a:cubicBezTo>
                <a:cubicBezTo>
                  <a:pt x="6061" y="656"/>
                  <a:pt x="5704" y="1013"/>
                  <a:pt x="5275" y="1013"/>
                </a:cubicBezTo>
                <a:cubicBezTo>
                  <a:pt x="4835" y="1013"/>
                  <a:pt x="4478" y="656"/>
                  <a:pt x="4478" y="227"/>
                </a:cubicBezTo>
                <a:cubicBezTo>
                  <a:pt x="4478" y="156"/>
                  <a:pt x="4501" y="72"/>
                  <a:pt x="4513" y="1"/>
                </a:cubicBezTo>
                <a:lnTo>
                  <a:pt x="3668" y="1"/>
                </a:lnTo>
                <a:cubicBezTo>
                  <a:pt x="3680" y="72"/>
                  <a:pt x="3692" y="156"/>
                  <a:pt x="3692" y="227"/>
                </a:cubicBezTo>
                <a:cubicBezTo>
                  <a:pt x="3692" y="656"/>
                  <a:pt x="3335" y="1013"/>
                  <a:pt x="2906" y="1013"/>
                </a:cubicBezTo>
                <a:cubicBezTo>
                  <a:pt x="2477" y="1013"/>
                  <a:pt x="2120" y="656"/>
                  <a:pt x="2120" y="227"/>
                </a:cubicBezTo>
                <a:cubicBezTo>
                  <a:pt x="2120" y="156"/>
                  <a:pt x="2132" y="72"/>
                  <a:pt x="2144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ru-KZ" dirty="0"/>
          </a:p>
        </p:txBody>
      </p:sp>
      <p:grpSp>
        <p:nvGrpSpPr>
          <p:cNvPr id="3870" name="Google Shape;3870;p39"/>
          <p:cNvGrpSpPr/>
          <p:nvPr/>
        </p:nvGrpSpPr>
        <p:grpSpPr>
          <a:xfrm rot="6337036">
            <a:off x="8176402" y="129389"/>
            <a:ext cx="822236" cy="881606"/>
            <a:chOff x="4416775" y="3222575"/>
            <a:chExt cx="557700" cy="639775"/>
          </a:xfrm>
        </p:grpSpPr>
        <p:sp>
          <p:nvSpPr>
            <p:cNvPr id="3871" name="Google Shape;3871;p39"/>
            <p:cNvSpPr/>
            <p:nvPr/>
          </p:nvSpPr>
          <p:spPr>
            <a:xfrm>
              <a:off x="4429050" y="3667800"/>
              <a:ext cx="19400" cy="23325"/>
            </a:xfrm>
            <a:custGeom>
              <a:avLst/>
              <a:gdLst/>
              <a:ahLst/>
              <a:cxnLst/>
              <a:rect l="l" t="t" r="r" b="b"/>
              <a:pathLst>
                <a:path w="776" h="933" extrusionOk="0">
                  <a:moveTo>
                    <a:pt x="660" y="1"/>
                  </a:moveTo>
                  <a:lnTo>
                    <a:pt x="0" y="919"/>
                  </a:lnTo>
                  <a:cubicBezTo>
                    <a:pt x="43" y="928"/>
                    <a:pt x="87" y="933"/>
                    <a:pt x="131" y="933"/>
                  </a:cubicBezTo>
                  <a:cubicBezTo>
                    <a:pt x="325" y="933"/>
                    <a:pt x="518" y="842"/>
                    <a:pt x="634" y="673"/>
                  </a:cubicBezTo>
                  <a:cubicBezTo>
                    <a:pt x="776" y="479"/>
                    <a:pt x="776" y="208"/>
                    <a:pt x="66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2" name="Google Shape;3872;p39"/>
            <p:cNvSpPr/>
            <p:nvPr/>
          </p:nvSpPr>
          <p:spPr>
            <a:xfrm>
              <a:off x="4466525" y="3614825"/>
              <a:ext cx="19725" cy="23625"/>
            </a:xfrm>
            <a:custGeom>
              <a:avLst/>
              <a:gdLst/>
              <a:ahLst/>
              <a:cxnLst/>
              <a:rect l="l" t="t" r="r" b="b"/>
              <a:pathLst>
                <a:path w="789" h="945" extrusionOk="0">
                  <a:moveTo>
                    <a:pt x="660" y="0"/>
                  </a:moveTo>
                  <a:lnTo>
                    <a:pt x="1" y="931"/>
                  </a:lnTo>
                  <a:cubicBezTo>
                    <a:pt x="43" y="940"/>
                    <a:pt x="86" y="944"/>
                    <a:pt x="127" y="944"/>
                  </a:cubicBezTo>
                  <a:cubicBezTo>
                    <a:pt x="328" y="944"/>
                    <a:pt x="516" y="846"/>
                    <a:pt x="634" y="685"/>
                  </a:cubicBezTo>
                  <a:cubicBezTo>
                    <a:pt x="776" y="479"/>
                    <a:pt x="789" y="207"/>
                    <a:pt x="66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3" name="Google Shape;3873;p39"/>
            <p:cNvSpPr/>
            <p:nvPr/>
          </p:nvSpPr>
          <p:spPr>
            <a:xfrm>
              <a:off x="4504325" y="3561825"/>
              <a:ext cx="19750" cy="23650"/>
            </a:xfrm>
            <a:custGeom>
              <a:avLst/>
              <a:gdLst/>
              <a:ahLst/>
              <a:cxnLst/>
              <a:rect l="l" t="t" r="r" b="b"/>
              <a:pathLst>
                <a:path w="790" h="946" extrusionOk="0">
                  <a:moveTo>
                    <a:pt x="660" y="1"/>
                  </a:moveTo>
                  <a:lnTo>
                    <a:pt x="1" y="931"/>
                  </a:lnTo>
                  <a:cubicBezTo>
                    <a:pt x="46" y="941"/>
                    <a:pt x="92" y="946"/>
                    <a:pt x="136" y="946"/>
                  </a:cubicBezTo>
                  <a:cubicBezTo>
                    <a:pt x="334" y="946"/>
                    <a:pt x="518" y="854"/>
                    <a:pt x="634" y="686"/>
                  </a:cubicBezTo>
                  <a:cubicBezTo>
                    <a:pt x="776" y="479"/>
                    <a:pt x="789" y="221"/>
                    <a:pt x="66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4" name="Google Shape;3874;p39"/>
            <p:cNvSpPr/>
            <p:nvPr/>
          </p:nvSpPr>
          <p:spPr>
            <a:xfrm>
              <a:off x="4542125" y="3509175"/>
              <a:ext cx="19750" cy="23325"/>
            </a:xfrm>
            <a:custGeom>
              <a:avLst/>
              <a:gdLst/>
              <a:ahLst/>
              <a:cxnLst/>
              <a:rect l="l" t="t" r="r" b="b"/>
              <a:pathLst>
                <a:path w="790" h="933" extrusionOk="0">
                  <a:moveTo>
                    <a:pt x="660" y="0"/>
                  </a:moveTo>
                  <a:lnTo>
                    <a:pt x="1" y="918"/>
                  </a:lnTo>
                  <a:cubicBezTo>
                    <a:pt x="44" y="927"/>
                    <a:pt x="88" y="932"/>
                    <a:pt x="132" y="932"/>
                  </a:cubicBezTo>
                  <a:cubicBezTo>
                    <a:pt x="325" y="932"/>
                    <a:pt x="518" y="841"/>
                    <a:pt x="634" y="672"/>
                  </a:cubicBezTo>
                  <a:cubicBezTo>
                    <a:pt x="776" y="478"/>
                    <a:pt x="789" y="207"/>
                    <a:pt x="66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5" name="Google Shape;3875;p39"/>
            <p:cNvSpPr/>
            <p:nvPr/>
          </p:nvSpPr>
          <p:spPr>
            <a:xfrm>
              <a:off x="4579625" y="3456175"/>
              <a:ext cx="19725" cy="23325"/>
            </a:xfrm>
            <a:custGeom>
              <a:avLst/>
              <a:gdLst/>
              <a:ahLst/>
              <a:cxnLst/>
              <a:rect l="l" t="t" r="r" b="b"/>
              <a:pathLst>
                <a:path w="789" h="933" extrusionOk="0">
                  <a:moveTo>
                    <a:pt x="659" y="1"/>
                  </a:moveTo>
                  <a:lnTo>
                    <a:pt x="0" y="918"/>
                  </a:lnTo>
                  <a:cubicBezTo>
                    <a:pt x="46" y="928"/>
                    <a:pt x="92" y="933"/>
                    <a:pt x="137" y="933"/>
                  </a:cubicBezTo>
                  <a:cubicBezTo>
                    <a:pt x="334" y="933"/>
                    <a:pt x="518" y="843"/>
                    <a:pt x="633" y="686"/>
                  </a:cubicBezTo>
                  <a:cubicBezTo>
                    <a:pt x="775" y="479"/>
                    <a:pt x="788" y="207"/>
                    <a:pt x="65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6" name="Google Shape;3876;p39"/>
            <p:cNvSpPr/>
            <p:nvPr/>
          </p:nvSpPr>
          <p:spPr>
            <a:xfrm>
              <a:off x="4617425" y="3403200"/>
              <a:ext cx="19725" cy="23325"/>
            </a:xfrm>
            <a:custGeom>
              <a:avLst/>
              <a:gdLst/>
              <a:ahLst/>
              <a:cxnLst/>
              <a:rect l="l" t="t" r="r" b="b"/>
              <a:pathLst>
                <a:path w="789" h="933" extrusionOk="0">
                  <a:moveTo>
                    <a:pt x="659" y="0"/>
                  </a:moveTo>
                  <a:lnTo>
                    <a:pt x="0" y="918"/>
                  </a:lnTo>
                  <a:cubicBezTo>
                    <a:pt x="46" y="927"/>
                    <a:pt x="92" y="932"/>
                    <a:pt x="137" y="932"/>
                  </a:cubicBezTo>
                  <a:cubicBezTo>
                    <a:pt x="334" y="932"/>
                    <a:pt x="518" y="843"/>
                    <a:pt x="633" y="685"/>
                  </a:cubicBezTo>
                  <a:cubicBezTo>
                    <a:pt x="776" y="478"/>
                    <a:pt x="788" y="207"/>
                    <a:pt x="65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7" name="Google Shape;3877;p39"/>
            <p:cNvSpPr/>
            <p:nvPr/>
          </p:nvSpPr>
          <p:spPr>
            <a:xfrm>
              <a:off x="4655225" y="3350200"/>
              <a:ext cx="19725" cy="23650"/>
            </a:xfrm>
            <a:custGeom>
              <a:avLst/>
              <a:gdLst/>
              <a:ahLst/>
              <a:cxnLst/>
              <a:rect l="l" t="t" r="r" b="b"/>
              <a:pathLst>
                <a:path w="789" h="946" extrusionOk="0">
                  <a:moveTo>
                    <a:pt x="659" y="1"/>
                  </a:moveTo>
                  <a:lnTo>
                    <a:pt x="0" y="931"/>
                  </a:lnTo>
                  <a:cubicBezTo>
                    <a:pt x="43" y="941"/>
                    <a:pt x="87" y="945"/>
                    <a:pt x="131" y="945"/>
                  </a:cubicBezTo>
                  <a:cubicBezTo>
                    <a:pt x="324" y="945"/>
                    <a:pt x="518" y="854"/>
                    <a:pt x="634" y="686"/>
                  </a:cubicBezTo>
                  <a:cubicBezTo>
                    <a:pt x="776" y="479"/>
                    <a:pt x="789" y="220"/>
                    <a:pt x="65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8" name="Google Shape;3878;p39"/>
            <p:cNvSpPr/>
            <p:nvPr/>
          </p:nvSpPr>
          <p:spPr>
            <a:xfrm>
              <a:off x="4692700" y="3297550"/>
              <a:ext cx="19725" cy="23300"/>
            </a:xfrm>
            <a:custGeom>
              <a:avLst/>
              <a:gdLst/>
              <a:ahLst/>
              <a:cxnLst/>
              <a:rect l="l" t="t" r="r" b="b"/>
              <a:pathLst>
                <a:path w="789" h="932" extrusionOk="0">
                  <a:moveTo>
                    <a:pt x="660" y="0"/>
                  </a:moveTo>
                  <a:lnTo>
                    <a:pt x="0" y="918"/>
                  </a:lnTo>
                  <a:cubicBezTo>
                    <a:pt x="46" y="927"/>
                    <a:pt x="91" y="932"/>
                    <a:pt x="136" y="932"/>
                  </a:cubicBezTo>
                  <a:cubicBezTo>
                    <a:pt x="334" y="932"/>
                    <a:pt x="520" y="841"/>
                    <a:pt x="647" y="672"/>
                  </a:cubicBezTo>
                  <a:cubicBezTo>
                    <a:pt x="789" y="478"/>
                    <a:pt x="789" y="207"/>
                    <a:pt x="66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9" name="Google Shape;3879;p39"/>
            <p:cNvSpPr/>
            <p:nvPr/>
          </p:nvSpPr>
          <p:spPr>
            <a:xfrm>
              <a:off x="4730500" y="3244550"/>
              <a:ext cx="19725" cy="23625"/>
            </a:xfrm>
            <a:custGeom>
              <a:avLst/>
              <a:gdLst/>
              <a:ahLst/>
              <a:cxnLst/>
              <a:rect l="l" t="t" r="r" b="b"/>
              <a:pathLst>
                <a:path w="789" h="945" extrusionOk="0">
                  <a:moveTo>
                    <a:pt x="660" y="0"/>
                  </a:moveTo>
                  <a:lnTo>
                    <a:pt x="1" y="931"/>
                  </a:lnTo>
                  <a:cubicBezTo>
                    <a:pt x="43" y="940"/>
                    <a:pt x="85" y="944"/>
                    <a:pt x="127" y="944"/>
                  </a:cubicBezTo>
                  <a:cubicBezTo>
                    <a:pt x="328" y="944"/>
                    <a:pt x="516" y="846"/>
                    <a:pt x="634" y="685"/>
                  </a:cubicBezTo>
                  <a:cubicBezTo>
                    <a:pt x="776" y="479"/>
                    <a:pt x="789" y="207"/>
                    <a:pt x="66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80" name="Google Shape;3880;p39"/>
            <p:cNvSpPr/>
            <p:nvPr/>
          </p:nvSpPr>
          <p:spPr>
            <a:xfrm>
              <a:off x="4433500" y="3713150"/>
              <a:ext cx="34350" cy="31000"/>
            </a:xfrm>
            <a:custGeom>
              <a:avLst/>
              <a:gdLst/>
              <a:ahLst/>
              <a:cxnLst/>
              <a:rect l="l" t="t" r="r" b="b"/>
              <a:pathLst>
                <a:path w="1374" h="1240" extrusionOk="0">
                  <a:moveTo>
                    <a:pt x="682" y="0"/>
                  </a:moveTo>
                  <a:cubicBezTo>
                    <a:pt x="325" y="0"/>
                    <a:pt x="0" y="313"/>
                    <a:pt x="68" y="720"/>
                  </a:cubicBezTo>
                  <a:cubicBezTo>
                    <a:pt x="123" y="1048"/>
                    <a:pt x="399" y="1239"/>
                    <a:pt x="681" y="1239"/>
                  </a:cubicBezTo>
                  <a:cubicBezTo>
                    <a:pt x="865" y="1239"/>
                    <a:pt x="1052" y="1157"/>
                    <a:pt x="1179" y="979"/>
                  </a:cubicBezTo>
                  <a:cubicBezTo>
                    <a:pt x="1373" y="694"/>
                    <a:pt x="1309" y="319"/>
                    <a:pt x="1037" y="113"/>
                  </a:cubicBezTo>
                  <a:cubicBezTo>
                    <a:pt x="924" y="35"/>
                    <a:pt x="801" y="0"/>
                    <a:pt x="68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81" name="Google Shape;3881;p39"/>
            <p:cNvSpPr/>
            <p:nvPr/>
          </p:nvSpPr>
          <p:spPr>
            <a:xfrm>
              <a:off x="4467825" y="3660150"/>
              <a:ext cx="40525" cy="31075"/>
            </a:xfrm>
            <a:custGeom>
              <a:avLst/>
              <a:gdLst/>
              <a:ahLst/>
              <a:cxnLst/>
              <a:rect l="l" t="t" r="r" b="b"/>
              <a:pathLst>
                <a:path w="1621" h="1243" extrusionOk="0">
                  <a:moveTo>
                    <a:pt x="817" y="1"/>
                  </a:moveTo>
                  <a:cubicBezTo>
                    <a:pt x="783" y="1"/>
                    <a:pt x="747" y="4"/>
                    <a:pt x="711" y="10"/>
                  </a:cubicBezTo>
                  <a:cubicBezTo>
                    <a:pt x="168" y="100"/>
                    <a:pt x="0" y="811"/>
                    <a:pt x="453" y="1121"/>
                  </a:cubicBezTo>
                  <a:cubicBezTo>
                    <a:pt x="560" y="1203"/>
                    <a:pt x="686" y="1242"/>
                    <a:pt x="811" y="1242"/>
                  </a:cubicBezTo>
                  <a:cubicBezTo>
                    <a:pt x="1003" y="1242"/>
                    <a:pt x="1194" y="1151"/>
                    <a:pt x="1319" y="979"/>
                  </a:cubicBezTo>
                  <a:cubicBezTo>
                    <a:pt x="1620" y="569"/>
                    <a:pt x="1302" y="1"/>
                    <a:pt x="81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82" name="Google Shape;3882;p39"/>
            <p:cNvSpPr/>
            <p:nvPr/>
          </p:nvSpPr>
          <p:spPr>
            <a:xfrm>
              <a:off x="4508200" y="3607325"/>
              <a:ext cx="34600" cy="31000"/>
            </a:xfrm>
            <a:custGeom>
              <a:avLst/>
              <a:gdLst/>
              <a:ahLst/>
              <a:cxnLst/>
              <a:rect l="l" t="t" r="r" b="b"/>
              <a:pathLst>
                <a:path w="1384" h="1240" extrusionOk="0">
                  <a:moveTo>
                    <a:pt x="696" y="1"/>
                  </a:moveTo>
                  <a:cubicBezTo>
                    <a:pt x="514" y="1"/>
                    <a:pt x="330" y="83"/>
                    <a:pt x="208" y="262"/>
                  </a:cubicBezTo>
                  <a:cubicBezTo>
                    <a:pt x="1" y="546"/>
                    <a:pt x="65" y="921"/>
                    <a:pt x="350" y="1128"/>
                  </a:cubicBezTo>
                  <a:cubicBezTo>
                    <a:pt x="460" y="1205"/>
                    <a:pt x="581" y="1240"/>
                    <a:pt x="699" y="1240"/>
                  </a:cubicBezTo>
                  <a:cubicBezTo>
                    <a:pt x="1054" y="1240"/>
                    <a:pt x="1384" y="927"/>
                    <a:pt x="1306" y="520"/>
                  </a:cubicBezTo>
                  <a:cubicBezTo>
                    <a:pt x="1251" y="192"/>
                    <a:pt x="975" y="1"/>
                    <a:pt x="69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83" name="Google Shape;3883;p39"/>
            <p:cNvSpPr/>
            <p:nvPr/>
          </p:nvSpPr>
          <p:spPr>
            <a:xfrm>
              <a:off x="4546000" y="3554475"/>
              <a:ext cx="34350" cy="31000"/>
            </a:xfrm>
            <a:custGeom>
              <a:avLst/>
              <a:gdLst/>
              <a:ahLst/>
              <a:cxnLst/>
              <a:rect l="l" t="t" r="r" b="b"/>
              <a:pathLst>
                <a:path w="1374" h="1240" extrusionOk="0">
                  <a:moveTo>
                    <a:pt x="695" y="1"/>
                  </a:moveTo>
                  <a:cubicBezTo>
                    <a:pt x="510" y="1"/>
                    <a:pt x="323" y="82"/>
                    <a:pt x="195" y="256"/>
                  </a:cubicBezTo>
                  <a:cubicBezTo>
                    <a:pt x="1" y="540"/>
                    <a:pt x="66" y="928"/>
                    <a:pt x="337" y="1122"/>
                  </a:cubicBezTo>
                  <a:cubicBezTo>
                    <a:pt x="451" y="1203"/>
                    <a:pt x="575" y="1240"/>
                    <a:pt x="695" y="1240"/>
                  </a:cubicBezTo>
                  <a:cubicBezTo>
                    <a:pt x="1051" y="1240"/>
                    <a:pt x="1374" y="921"/>
                    <a:pt x="1306" y="515"/>
                  </a:cubicBezTo>
                  <a:cubicBezTo>
                    <a:pt x="1252" y="187"/>
                    <a:pt x="976" y="1"/>
                    <a:pt x="69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84" name="Google Shape;3884;p39"/>
            <p:cNvSpPr/>
            <p:nvPr/>
          </p:nvSpPr>
          <p:spPr>
            <a:xfrm>
              <a:off x="4583825" y="3501575"/>
              <a:ext cx="34325" cy="30925"/>
            </a:xfrm>
            <a:custGeom>
              <a:avLst/>
              <a:gdLst/>
              <a:ahLst/>
              <a:cxnLst/>
              <a:rect l="l" t="t" r="r" b="b"/>
              <a:pathLst>
                <a:path w="1373" h="1237" extrusionOk="0">
                  <a:moveTo>
                    <a:pt x="701" y="0"/>
                  </a:moveTo>
                  <a:cubicBezTo>
                    <a:pt x="514" y="0"/>
                    <a:pt x="324" y="84"/>
                    <a:pt x="194" y="265"/>
                  </a:cubicBezTo>
                  <a:cubicBezTo>
                    <a:pt x="0" y="537"/>
                    <a:pt x="65" y="925"/>
                    <a:pt x="336" y="1118"/>
                  </a:cubicBezTo>
                  <a:cubicBezTo>
                    <a:pt x="450" y="1200"/>
                    <a:pt x="574" y="1236"/>
                    <a:pt x="694" y="1236"/>
                  </a:cubicBezTo>
                  <a:cubicBezTo>
                    <a:pt x="1050" y="1236"/>
                    <a:pt x="1373" y="917"/>
                    <a:pt x="1305" y="511"/>
                  </a:cubicBezTo>
                  <a:cubicBezTo>
                    <a:pt x="1251" y="186"/>
                    <a:pt x="979" y="0"/>
                    <a:pt x="70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85" name="Google Shape;3885;p39"/>
            <p:cNvSpPr/>
            <p:nvPr/>
          </p:nvSpPr>
          <p:spPr>
            <a:xfrm>
              <a:off x="4621300" y="3448700"/>
              <a:ext cx="34600" cy="31000"/>
            </a:xfrm>
            <a:custGeom>
              <a:avLst/>
              <a:gdLst/>
              <a:ahLst/>
              <a:cxnLst/>
              <a:rect l="l" t="t" r="r" b="b"/>
              <a:pathLst>
                <a:path w="1384" h="1240" extrusionOk="0">
                  <a:moveTo>
                    <a:pt x="695" y="0"/>
                  </a:moveTo>
                  <a:cubicBezTo>
                    <a:pt x="513" y="0"/>
                    <a:pt x="330" y="82"/>
                    <a:pt x="207" y="261"/>
                  </a:cubicBezTo>
                  <a:cubicBezTo>
                    <a:pt x="0" y="532"/>
                    <a:pt x="65" y="920"/>
                    <a:pt x="349" y="1127"/>
                  </a:cubicBezTo>
                  <a:cubicBezTo>
                    <a:pt x="459" y="1204"/>
                    <a:pt x="580" y="1239"/>
                    <a:pt x="699" y="1239"/>
                  </a:cubicBezTo>
                  <a:cubicBezTo>
                    <a:pt x="1054" y="1239"/>
                    <a:pt x="1383" y="927"/>
                    <a:pt x="1306" y="519"/>
                  </a:cubicBezTo>
                  <a:cubicBezTo>
                    <a:pt x="1251" y="191"/>
                    <a:pt x="974" y="0"/>
                    <a:pt x="6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86" name="Google Shape;3886;p39"/>
            <p:cNvSpPr/>
            <p:nvPr/>
          </p:nvSpPr>
          <p:spPr>
            <a:xfrm>
              <a:off x="4659100" y="3395850"/>
              <a:ext cx="34350" cy="30850"/>
            </a:xfrm>
            <a:custGeom>
              <a:avLst/>
              <a:gdLst/>
              <a:ahLst/>
              <a:cxnLst/>
              <a:rect l="l" t="t" r="r" b="b"/>
              <a:pathLst>
                <a:path w="1374" h="1234" extrusionOk="0">
                  <a:moveTo>
                    <a:pt x="695" y="0"/>
                  </a:moveTo>
                  <a:cubicBezTo>
                    <a:pt x="510" y="0"/>
                    <a:pt x="322" y="81"/>
                    <a:pt x="194" y="255"/>
                  </a:cubicBezTo>
                  <a:cubicBezTo>
                    <a:pt x="0" y="540"/>
                    <a:pt x="65" y="915"/>
                    <a:pt x="336" y="1121"/>
                  </a:cubicBezTo>
                  <a:cubicBezTo>
                    <a:pt x="449" y="1199"/>
                    <a:pt x="572" y="1234"/>
                    <a:pt x="691" y="1234"/>
                  </a:cubicBezTo>
                  <a:cubicBezTo>
                    <a:pt x="1049" y="1234"/>
                    <a:pt x="1373" y="921"/>
                    <a:pt x="1306" y="514"/>
                  </a:cubicBezTo>
                  <a:cubicBezTo>
                    <a:pt x="1251" y="187"/>
                    <a:pt x="976" y="0"/>
                    <a:pt x="6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87" name="Google Shape;3887;p39"/>
            <p:cNvSpPr/>
            <p:nvPr/>
          </p:nvSpPr>
          <p:spPr>
            <a:xfrm>
              <a:off x="4696900" y="3342850"/>
              <a:ext cx="34350" cy="31000"/>
            </a:xfrm>
            <a:custGeom>
              <a:avLst/>
              <a:gdLst/>
              <a:ahLst/>
              <a:cxnLst/>
              <a:rect l="l" t="t" r="r" b="b"/>
              <a:pathLst>
                <a:path w="1374" h="1240" extrusionOk="0">
                  <a:moveTo>
                    <a:pt x="695" y="1"/>
                  </a:moveTo>
                  <a:cubicBezTo>
                    <a:pt x="510" y="1"/>
                    <a:pt x="323" y="81"/>
                    <a:pt x="194" y="256"/>
                  </a:cubicBezTo>
                  <a:cubicBezTo>
                    <a:pt x="0" y="540"/>
                    <a:pt x="65" y="928"/>
                    <a:pt x="336" y="1122"/>
                  </a:cubicBezTo>
                  <a:cubicBezTo>
                    <a:pt x="451" y="1203"/>
                    <a:pt x="574" y="1240"/>
                    <a:pt x="694" y="1240"/>
                  </a:cubicBezTo>
                  <a:cubicBezTo>
                    <a:pt x="1051" y="1240"/>
                    <a:pt x="1373" y="920"/>
                    <a:pt x="1306" y="514"/>
                  </a:cubicBezTo>
                  <a:cubicBezTo>
                    <a:pt x="1251" y="187"/>
                    <a:pt x="976" y="1"/>
                    <a:pt x="69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88" name="Google Shape;3888;p39"/>
            <p:cNvSpPr/>
            <p:nvPr/>
          </p:nvSpPr>
          <p:spPr>
            <a:xfrm>
              <a:off x="4734375" y="3290025"/>
              <a:ext cx="34675" cy="30825"/>
            </a:xfrm>
            <a:custGeom>
              <a:avLst/>
              <a:gdLst/>
              <a:ahLst/>
              <a:cxnLst/>
              <a:rect l="l" t="t" r="r" b="b"/>
              <a:pathLst>
                <a:path w="1387" h="1233" extrusionOk="0">
                  <a:moveTo>
                    <a:pt x="703" y="1"/>
                  </a:moveTo>
                  <a:cubicBezTo>
                    <a:pt x="517" y="1"/>
                    <a:pt x="331" y="82"/>
                    <a:pt x="207" y="262"/>
                  </a:cubicBezTo>
                  <a:cubicBezTo>
                    <a:pt x="1" y="534"/>
                    <a:pt x="65" y="921"/>
                    <a:pt x="350" y="1115"/>
                  </a:cubicBezTo>
                  <a:cubicBezTo>
                    <a:pt x="464" y="1197"/>
                    <a:pt x="588" y="1233"/>
                    <a:pt x="708" y="1233"/>
                  </a:cubicBezTo>
                  <a:cubicBezTo>
                    <a:pt x="1064" y="1233"/>
                    <a:pt x="1387" y="914"/>
                    <a:pt x="1319" y="508"/>
                  </a:cubicBezTo>
                  <a:cubicBezTo>
                    <a:pt x="1264" y="189"/>
                    <a:pt x="985" y="1"/>
                    <a:pt x="70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89" name="Google Shape;3889;p39"/>
            <p:cNvSpPr/>
            <p:nvPr/>
          </p:nvSpPr>
          <p:spPr>
            <a:xfrm>
              <a:off x="4772175" y="3237050"/>
              <a:ext cx="34350" cy="31000"/>
            </a:xfrm>
            <a:custGeom>
              <a:avLst/>
              <a:gdLst/>
              <a:ahLst/>
              <a:cxnLst/>
              <a:rect l="l" t="t" r="r" b="b"/>
              <a:pathLst>
                <a:path w="1374" h="1240" extrusionOk="0">
                  <a:moveTo>
                    <a:pt x="693" y="1"/>
                  </a:moveTo>
                  <a:cubicBezTo>
                    <a:pt x="509" y="1"/>
                    <a:pt x="322" y="83"/>
                    <a:pt x="195" y="262"/>
                  </a:cubicBezTo>
                  <a:cubicBezTo>
                    <a:pt x="1" y="546"/>
                    <a:pt x="65" y="921"/>
                    <a:pt x="350" y="1128"/>
                  </a:cubicBezTo>
                  <a:cubicBezTo>
                    <a:pt x="460" y="1205"/>
                    <a:pt x="580" y="1240"/>
                    <a:pt x="697" y="1240"/>
                  </a:cubicBezTo>
                  <a:cubicBezTo>
                    <a:pt x="1049" y="1240"/>
                    <a:pt x="1374" y="927"/>
                    <a:pt x="1306" y="520"/>
                  </a:cubicBezTo>
                  <a:cubicBezTo>
                    <a:pt x="1251" y="192"/>
                    <a:pt x="975" y="1"/>
                    <a:pt x="6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90" name="Google Shape;3890;p39"/>
            <p:cNvSpPr/>
            <p:nvPr/>
          </p:nvSpPr>
          <p:spPr>
            <a:xfrm>
              <a:off x="4467500" y="3766025"/>
              <a:ext cx="17800" cy="19750"/>
            </a:xfrm>
            <a:custGeom>
              <a:avLst/>
              <a:gdLst/>
              <a:ahLst/>
              <a:cxnLst/>
              <a:rect l="l" t="t" r="r" b="b"/>
              <a:pathLst>
                <a:path w="712" h="790" extrusionOk="0">
                  <a:moveTo>
                    <a:pt x="0" y="1"/>
                  </a:moveTo>
                  <a:cubicBezTo>
                    <a:pt x="233" y="246"/>
                    <a:pt x="453" y="505"/>
                    <a:pt x="634" y="789"/>
                  </a:cubicBezTo>
                  <a:cubicBezTo>
                    <a:pt x="711" y="531"/>
                    <a:pt x="608" y="272"/>
                    <a:pt x="401" y="117"/>
                  </a:cubicBezTo>
                  <a:cubicBezTo>
                    <a:pt x="285" y="40"/>
                    <a:pt x="143" y="1"/>
                    <a:pt x="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91" name="Google Shape;3891;p39"/>
            <p:cNvSpPr/>
            <p:nvPr/>
          </p:nvSpPr>
          <p:spPr>
            <a:xfrm>
              <a:off x="4486225" y="3713150"/>
              <a:ext cx="40200" cy="30825"/>
            </a:xfrm>
            <a:custGeom>
              <a:avLst/>
              <a:gdLst/>
              <a:ahLst/>
              <a:cxnLst/>
              <a:rect l="l" t="t" r="r" b="b"/>
              <a:pathLst>
                <a:path w="1608" h="1233" extrusionOk="0">
                  <a:moveTo>
                    <a:pt x="807" y="0"/>
                  </a:moveTo>
                  <a:cubicBezTo>
                    <a:pt x="772" y="0"/>
                    <a:pt x="736" y="3"/>
                    <a:pt x="699" y="9"/>
                  </a:cubicBezTo>
                  <a:cubicBezTo>
                    <a:pt x="156" y="100"/>
                    <a:pt x="1" y="798"/>
                    <a:pt x="440" y="1121"/>
                  </a:cubicBezTo>
                  <a:cubicBezTo>
                    <a:pt x="551" y="1196"/>
                    <a:pt x="678" y="1233"/>
                    <a:pt x="803" y="1233"/>
                  </a:cubicBezTo>
                  <a:cubicBezTo>
                    <a:pt x="998" y="1233"/>
                    <a:pt x="1188" y="1144"/>
                    <a:pt x="1306" y="979"/>
                  </a:cubicBezTo>
                  <a:cubicBezTo>
                    <a:pt x="1608" y="557"/>
                    <a:pt x="1291" y="0"/>
                    <a:pt x="8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92" name="Google Shape;3892;p39"/>
            <p:cNvSpPr/>
            <p:nvPr/>
          </p:nvSpPr>
          <p:spPr>
            <a:xfrm>
              <a:off x="4523950" y="3660175"/>
              <a:ext cx="40175" cy="30825"/>
            </a:xfrm>
            <a:custGeom>
              <a:avLst/>
              <a:gdLst/>
              <a:ahLst/>
              <a:cxnLst/>
              <a:rect l="l" t="t" r="r" b="b"/>
              <a:pathLst>
                <a:path w="1607" h="1233" extrusionOk="0">
                  <a:moveTo>
                    <a:pt x="802" y="0"/>
                  </a:moveTo>
                  <a:cubicBezTo>
                    <a:pt x="610" y="0"/>
                    <a:pt x="420" y="89"/>
                    <a:pt x="301" y="254"/>
                  </a:cubicBezTo>
                  <a:cubicBezTo>
                    <a:pt x="0" y="676"/>
                    <a:pt x="306" y="1233"/>
                    <a:pt x="788" y="1233"/>
                  </a:cubicBezTo>
                  <a:cubicBezTo>
                    <a:pt x="823" y="1233"/>
                    <a:pt x="859" y="1230"/>
                    <a:pt x="896" y="1224"/>
                  </a:cubicBezTo>
                  <a:cubicBezTo>
                    <a:pt x="1439" y="1133"/>
                    <a:pt x="1607" y="435"/>
                    <a:pt x="1154" y="112"/>
                  </a:cubicBezTo>
                  <a:cubicBezTo>
                    <a:pt x="1048" y="36"/>
                    <a:pt x="925" y="0"/>
                    <a:pt x="8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93" name="Google Shape;3893;p39"/>
            <p:cNvSpPr/>
            <p:nvPr/>
          </p:nvSpPr>
          <p:spPr>
            <a:xfrm>
              <a:off x="4561725" y="3607525"/>
              <a:ext cx="40200" cy="30800"/>
            </a:xfrm>
            <a:custGeom>
              <a:avLst/>
              <a:gdLst/>
              <a:ahLst/>
              <a:cxnLst/>
              <a:rect l="l" t="t" r="r" b="b"/>
              <a:pathLst>
                <a:path w="1608" h="1232" extrusionOk="0">
                  <a:moveTo>
                    <a:pt x="806" y="0"/>
                  </a:moveTo>
                  <a:cubicBezTo>
                    <a:pt x="612" y="0"/>
                    <a:pt x="416" y="92"/>
                    <a:pt x="290" y="267"/>
                  </a:cubicBezTo>
                  <a:cubicBezTo>
                    <a:pt x="0" y="676"/>
                    <a:pt x="307" y="1232"/>
                    <a:pt x="789" y="1232"/>
                  </a:cubicBezTo>
                  <a:cubicBezTo>
                    <a:pt x="824" y="1232"/>
                    <a:pt x="860" y="1229"/>
                    <a:pt x="897" y="1223"/>
                  </a:cubicBezTo>
                  <a:cubicBezTo>
                    <a:pt x="1440" y="1132"/>
                    <a:pt x="1608" y="435"/>
                    <a:pt x="1155" y="111"/>
                  </a:cubicBezTo>
                  <a:cubicBezTo>
                    <a:pt x="1051" y="37"/>
                    <a:pt x="928" y="0"/>
                    <a:pt x="80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94" name="Google Shape;3894;p39"/>
            <p:cNvSpPr/>
            <p:nvPr/>
          </p:nvSpPr>
          <p:spPr>
            <a:xfrm>
              <a:off x="4599225" y="3554575"/>
              <a:ext cx="40175" cy="30775"/>
            </a:xfrm>
            <a:custGeom>
              <a:avLst/>
              <a:gdLst/>
              <a:ahLst/>
              <a:cxnLst/>
              <a:rect l="l" t="t" r="r" b="b"/>
              <a:pathLst>
                <a:path w="1607" h="1231" extrusionOk="0">
                  <a:moveTo>
                    <a:pt x="799" y="1"/>
                  </a:moveTo>
                  <a:cubicBezTo>
                    <a:pt x="610" y="1"/>
                    <a:pt x="426" y="89"/>
                    <a:pt x="302" y="252"/>
                  </a:cubicBezTo>
                  <a:cubicBezTo>
                    <a:pt x="0" y="674"/>
                    <a:pt x="306" y="1230"/>
                    <a:pt x="789" y="1230"/>
                  </a:cubicBezTo>
                  <a:cubicBezTo>
                    <a:pt x="824" y="1230"/>
                    <a:pt x="859" y="1228"/>
                    <a:pt x="896" y="1221"/>
                  </a:cubicBezTo>
                  <a:cubicBezTo>
                    <a:pt x="1439" y="1144"/>
                    <a:pt x="1607" y="433"/>
                    <a:pt x="1168" y="123"/>
                  </a:cubicBezTo>
                  <a:cubicBezTo>
                    <a:pt x="1054" y="40"/>
                    <a:pt x="926" y="1"/>
                    <a:pt x="79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95" name="Google Shape;3895;p39"/>
            <p:cNvSpPr/>
            <p:nvPr/>
          </p:nvSpPr>
          <p:spPr>
            <a:xfrm>
              <a:off x="4637025" y="3501550"/>
              <a:ext cx="40200" cy="30800"/>
            </a:xfrm>
            <a:custGeom>
              <a:avLst/>
              <a:gdLst/>
              <a:ahLst/>
              <a:cxnLst/>
              <a:rect l="l" t="t" r="r" b="b"/>
              <a:pathLst>
                <a:path w="1608" h="1232" extrusionOk="0">
                  <a:moveTo>
                    <a:pt x="806" y="0"/>
                  </a:moveTo>
                  <a:cubicBezTo>
                    <a:pt x="613" y="0"/>
                    <a:pt x="421" y="92"/>
                    <a:pt x="302" y="266"/>
                  </a:cubicBezTo>
                  <a:cubicBezTo>
                    <a:pt x="1" y="676"/>
                    <a:pt x="306" y="1232"/>
                    <a:pt x="789" y="1232"/>
                  </a:cubicBezTo>
                  <a:cubicBezTo>
                    <a:pt x="824" y="1232"/>
                    <a:pt x="860" y="1229"/>
                    <a:pt x="896" y="1223"/>
                  </a:cubicBezTo>
                  <a:cubicBezTo>
                    <a:pt x="1439" y="1132"/>
                    <a:pt x="1607" y="434"/>
                    <a:pt x="1155" y="111"/>
                  </a:cubicBezTo>
                  <a:cubicBezTo>
                    <a:pt x="1050" y="37"/>
                    <a:pt x="928" y="0"/>
                    <a:pt x="80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96" name="Google Shape;3896;p39"/>
            <p:cNvSpPr/>
            <p:nvPr/>
          </p:nvSpPr>
          <p:spPr>
            <a:xfrm>
              <a:off x="4674825" y="3448625"/>
              <a:ext cx="40200" cy="31075"/>
            </a:xfrm>
            <a:custGeom>
              <a:avLst/>
              <a:gdLst/>
              <a:ahLst/>
              <a:cxnLst/>
              <a:rect l="l" t="t" r="r" b="b"/>
              <a:pathLst>
                <a:path w="1608" h="1243" extrusionOk="0">
                  <a:moveTo>
                    <a:pt x="797" y="1"/>
                  </a:moveTo>
                  <a:cubicBezTo>
                    <a:pt x="607" y="1"/>
                    <a:pt x="419" y="92"/>
                    <a:pt x="302" y="264"/>
                  </a:cubicBezTo>
                  <a:cubicBezTo>
                    <a:pt x="0" y="674"/>
                    <a:pt x="307" y="1242"/>
                    <a:pt x="791" y="1242"/>
                  </a:cubicBezTo>
                  <a:cubicBezTo>
                    <a:pt x="825" y="1242"/>
                    <a:pt x="860" y="1239"/>
                    <a:pt x="896" y="1233"/>
                  </a:cubicBezTo>
                  <a:cubicBezTo>
                    <a:pt x="1439" y="1143"/>
                    <a:pt x="1607" y="432"/>
                    <a:pt x="1155" y="122"/>
                  </a:cubicBezTo>
                  <a:cubicBezTo>
                    <a:pt x="1047" y="40"/>
                    <a:pt x="922" y="1"/>
                    <a:pt x="79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97" name="Google Shape;3897;p39"/>
            <p:cNvSpPr/>
            <p:nvPr/>
          </p:nvSpPr>
          <p:spPr>
            <a:xfrm>
              <a:off x="4712675" y="3395875"/>
              <a:ext cx="39825" cy="30575"/>
            </a:xfrm>
            <a:custGeom>
              <a:avLst/>
              <a:gdLst/>
              <a:ahLst/>
              <a:cxnLst/>
              <a:rect l="l" t="t" r="r" b="b"/>
              <a:pathLst>
                <a:path w="1593" h="1223" extrusionOk="0">
                  <a:moveTo>
                    <a:pt x="794" y="0"/>
                  </a:moveTo>
                  <a:cubicBezTo>
                    <a:pt x="602" y="0"/>
                    <a:pt x="413" y="89"/>
                    <a:pt x="287" y="254"/>
                  </a:cubicBezTo>
                  <a:cubicBezTo>
                    <a:pt x="1" y="672"/>
                    <a:pt x="298" y="1222"/>
                    <a:pt x="773" y="1222"/>
                  </a:cubicBezTo>
                  <a:cubicBezTo>
                    <a:pt x="813" y="1222"/>
                    <a:pt x="853" y="1219"/>
                    <a:pt x="894" y="1211"/>
                  </a:cubicBezTo>
                  <a:cubicBezTo>
                    <a:pt x="1437" y="1120"/>
                    <a:pt x="1592" y="422"/>
                    <a:pt x="1153" y="112"/>
                  </a:cubicBezTo>
                  <a:cubicBezTo>
                    <a:pt x="1042" y="37"/>
                    <a:pt x="917" y="0"/>
                    <a:pt x="79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98" name="Google Shape;3898;p39"/>
            <p:cNvSpPr/>
            <p:nvPr/>
          </p:nvSpPr>
          <p:spPr>
            <a:xfrm>
              <a:off x="4750100" y="3342875"/>
              <a:ext cx="40200" cy="30850"/>
            </a:xfrm>
            <a:custGeom>
              <a:avLst/>
              <a:gdLst/>
              <a:ahLst/>
              <a:cxnLst/>
              <a:rect l="l" t="t" r="r" b="b"/>
              <a:pathLst>
                <a:path w="1608" h="1234" extrusionOk="0">
                  <a:moveTo>
                    <a:pt x="803" y="1"/>
                  </a:moveTo>
                  <a:cubicBezTo>
                    <a:pt x="611" y="1"/>
                    <a:pt x="420" y="89"/>
                    <a:pt x="302" y="255"/>
                  </a:cubicBezTo>
                  <a:cubicBezTo>
                    <a:pt x="1" y="677"/>
                    <a:pt x="306" y="1233"/>
                    <a:pt x="789" y="1233"/>
                  </a:cubicBezTo>
                  <a:cubicBezTo>
                    <a:pt x="824" y="1233"/>
                    <a:pt x="860" y="1230"/>
                    <a:pt x="897" y="1224"/>
                  </a:cubicBezTo>
                  <a:cubicBezTo>
                    <a:pt x="1439" y="1134"/>
                    <a:pt x="1607" y="436"/>
                    <a:pt x="1155" y="113"/>
                  </a:cubicBezTo>
                  <a:cubicBezTo>
                    <a:pt x="1049" y="37"/>
                    <a:pt x="926" y="1"/>
                    <a:pt x="80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99" name="Google Shape;3899;p39"/>
            <p:cNvSpPr/>
            <p:nvPr/>
          </p:nvSpPr>
          <p:spPr>
            <a:xfrm>
              <a:off x="4787925" y="3289900"/>
              <a:ext cx="40175" cy="30825"/>
            </a:xfrm>
            <a:custGeom>
              <a:avLst/>
              <a:gdLst/>
              <a:ahLst/>
              <a:cxnLst/>
              <a:rect l="l" t="t" r="r" b="b"/>
              <a:pathLst>
                <a:path w="1607" h="1233" extrusionOk="0">
                  <a:moveTo>
                    <a:pt x="806" y="1"/>
                  </a:moveTo>
                  <a:cubicBezTo>
                    <a:pt x="612" y="1"/>
                    <a:pt x="420" y="93"/>
                    <a:pt x="301" y="267"/>
                  </a:cubicBezTo>
                  <a:cubicBezTo>
                    <a:pt x="0" y="677"/>
                    <a:pt x="305" y="1233"/>
                    <a:pt x="788" y="1233"/>
                  </a:cubicBezTo>
                  <a:cubicBezTo>
                    <a:pt x="823" y="1233"/>
                    <a:pt x="859" y="1230"/>
                    <a:pt x="896" y="1224"/>
                  </a:cubicBezTo>
                  <a:cubicBezTo>
                    <a:pt x="1439" y="1133"/>
                    <a:pt x="1607" y="435"/>
                    <a:pt x="1154" y="112"/>
                  </a:cubicBezTo>
                  <a:cubicBezTo>
                    <a:pt x="1049" y="37"/>
                    <a:pt x="927" y="1"/>
                    <a:pt x="806" y="1"/>
                  </a:cubicBezTo>
                  <a:close/>
                </a:path>
              </a:pathLst>
            </a:custGeom>
            <a:solidFill>
              <a:srgbClr val="FC64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00" name="Google Shape;3900;p39"/>
            <p:cNvSpPr/>
            <p:nvPr/>
          </p:nvSpPr>
          <p:spPr>
            <a:xfrm>
              <a:off x="4826775" y="3239375"/>
              <a:ext cx="35375" cy="28575"/>
            </a:xfrm>
            <a:custGeom>
              <a:avLst/>
              <a:gdLst/>
              <a:ahLst/>
              <a:cxnLst/>
              <a:rect l="l" t="t" r="r" b="b"/>
              <a:pathLst>
                <a:path w="1415" h="1143" extrusionOk="0">
                  <a:moveTo>
                    <a:pt x="440" y="1"/>
                  </a:moveTo>
                  <a:cubicBezTo>
                    <a:pt x="363" y="39"/>
                    <a:pt x="298" y="91"/>
                    <a:pt x="246" y="169"/>
                  </a:cubicBezTo>
                  <a:cubicBezTo>
                    <a:pt x="1" y="518"/>
                    <a:pt x="182" y="1022"/>
                    <a:pt x="608" y="1125"/>
                  </a:cubicBezTo>
                  <a:cubicBezTo>
                    <a:pt x="658" y="1137"/>
                    <a:pt x="708" y="1143"/>
                    <a:pt x="756" y="1143"/>
                  </a:cubicBezTo>
                  <a:cubicBezTo>
                    <a:pt x="1119" y="1143"/>
                    <a:pt x="1415" y="817"/>
                    <a:pt x="1358" y="440"/>
                  </a:cubicBezTo>
                  <a:cubicBezTo>
                    <a:pt x="1216" y="388"/>
                    <a:pt x="1087" y="324"/>
                    <a:pt x="957" y="246"/>
                  </a:cubicBezTo>
                  <a:cubicBezTo>
                    <a:pt x="789" y="143"/>
                    <a:pt x="608" y="65"/>
                    <a:pt x="44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01" name="Google Shape;3901;p39"/>
            <p:cNvSpPr/>
            <p:nvPr/>
          </p:nvSpPr>
          <p:spPr>
            <a:xfrm>
              <a:off x="4504325" y="3765800"/>
              <a:ext cx="40200" cy="31150"/>
            </a:xfrm>
            <a:custGeom>
              <a:avLst/>
              <a:gdLst/>
              <a:ahLst/>
              <a:cxnLst/>
              <a:rect l="l" t="t" r="r" b="b"/>
              <a:pathLst>
                <a:path w="1608" h="1246" extrusionOk="0">
                  <a:moveTo>
                    <a:pt x="805" y="1"/>
                  </a:moveTo>
                  <a:cubicBezTo>
                    <a:pt x="770" y="1"/>
                    <a:pt x="735" y="4"/>
                    <a:pt x="699" y="10"/>
                  </a:cubicBezTo>
                  <a:cubicBezTo>
                    <a:pt x="156" y="113"/>
                    <a:pt x="1" y="811"/>
                    <a:pt x="453" y="1134"/>
                  </a:cubicBezTo>
                  <a:cubicBezTo>
                    <a:pt x="558" y="1209"/>
                    <a:pt x="680" y="1245"/>
                    <a:pt x="802" y="1245"/>
                  </a:cubicBezTo>
                  <a:cubicBezTo>
                    <a:pt x="995" y="1245"/>
                    <a:pt x="1187" y="1154"/>
                    <a:pt x="1306" y="979"/>
                  </a:cubicBezTo>
                  <a:cubicBezTo>
                    <a:pt x="1608" y="569"/>
                    <a:pt x="1290" y="1"/>
                    <a:pt x="80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02" name="Google Shape;3902;p39"/>
            <p:cNvSpPr/>
            <p:nvPr/>
          </p:nvSpPr>
          <p:spPr>
            <a:xfrm>
              <a:off x="4542125" y="3713150"/>
              <a:ext cx="40200" cy="30825"/>
            </a:xfrm>
            <a:custGeom>
              <a:avLst/>
              <a:gdLst/>
              <a:ahLst/>
              <a:cxnLst/>
              <a:rect l="l" t="t" r="r" b="b"/>
              <a:pathLst>
                <a:path w="1608" h="1233" extrusionOk="0">
                  <a:moveTo>
                    <a:pt x="807" y="0"/>
                  </a:moveTo>
                  <a:cubicBezTo>
                    <a:pt x="771" y="0"/>
                    <a:pt x="735" y="3"/>
                    <a:pt x="699" y="9"/>
                  </a:cubicBezTo>
                  <a:cubicBezTo>
                    <a:pt x="156" y="100"/>
                    <a:pt x="1" y="798"/>
                    <a:pt x="440" y="1121"/>
                  </a:cubicBezTo>
                  <a:cubicBezTo>
                    <a:pt x="551" y="1196"/>
                    <a:pt x="678" y="1233"/>
                    <a:pt x="803" y="1233"/>
                  </a:cubicBezTo>
                  <a:cubicBezTo>
                    <a:pt x="998" y="1233"/>
                    <a:pt x="1188" y="1144"/>
                    <a:pt x="1306" y="979"/>
                  </a:cubicBezTo>
                  <a:cubicBezTo>
                    <a:pt x="1607" y="557"/>
                    <a:pt x="1291" y="0"/>
                    <a:pt x="8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03" name="Google Shape;3903;p39"/>
            <p:cNvSpPr/>
            <p:nvPr/>
          </p:nvSpPr>
          <p:spPr>
            <a:xfrm>
              <a:off x="4579625" y="3660150"/>
              <a:ext cx="40200" cy="30850"/>
            </a:xfrm>
            <a:custGeom>
              <a:avLst/>
              <a:gdLst/>
              <a:ahLst/>
              <a:cxnLst/>
              <a:rect l="l" t="t" r="r" b="b"/>
              <a:pathLst>
                <a:path w="1608" h="1234" extrusionOk="0">
                  <a:moveTo>
                    <a:pt x="818" y="1"/>
                  </a:moveTo>
                  <a:cubicBezTo>
                    <a:pt x="783" y="1"/>
                    <a:pt x="748" y="4"/>
                    <a:pt x="711" y="10"/>
                  </a:cubicBezTo>
                  <a:cubicBezTo>
                    <a:pt x="168" y="100"/>
                    <a:pt x="0" y="798"/>
                    <a:pt x="452" y="1121"/>
                  </a:cubicBezTo>
                  <a:cubicBezTo>
                    <a:pt x="558" y="1197"/>
                    <a:pt x="682" y="1233"/>
                    <a:pt x="806" y="1233"/>
                  </a:cubicBezTo>
                  <a:cubicBezTo>
                    <a:pt x="999" y="1233"/>
                    <a:pt x="1192" y="1144"/>
                    <a:pt x="1318" y="979"/>
                  </a:cubicBezTo>
                  <a:cubicBezTo>
                    <a:pt x="1607" y="557"/>
                    <a:pt x="1301" y="1"/>
                    <a:pt x="8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04" name="Google Shape;3904;p39"/>
            <p:cNvSpPr/>
            <p:nvPr/>
          </p:nvSpPr>
          <p:spPr>
            <a:xfrm>
              <a:off x="4617425" y="3607175"/>
              <a:ext cx="40175" cy="31050"/>
            </a:xfrm>
            <a:custGeom>
              <a:avLst/>
              <a:gdLst/>
              <a:ahLst/>
              <a:cxnLst/>
              <a:rect l="l" t="t" r="r" b="b"/>
              <a:pathLst>
                <a:path w="1607" h="1242" extrusionOk="0">
                  <a:moveTo>
                    <a:pt x="816" y="0"/>
                  </a:moveTo>
                  <a:cubicBezTo>
                    <a:pt x="782" y="0"/>
                    <a:pt x="747" y="3"/>
                    <a:pt x="711" y="9"/>
                  </a:cubicBezTo>
                  <a:cubicBezTo>
                    <a:pt x="168" y="100"/>
                    <a:pt x="0" y="810"/>
                    <a:pt x="452" y="1121"/>
                  </a:cubicBezTo>
                  <a:cubicBezTo>
                    <a:pt x="560" y="1202"/>
                    <a:pt x="686" y="1242"/>
                    <a:pt x="810" y="1242"/>
                  </a:cubicBezTo>
                  <a:cubicBezTo>
                    <a:pt x="1000" y="1242"/>
                    <a:pt x="1188" y="1150"/>
                    <a:pt x="1305" y="978"/>
                  </a:cubicBezTo>
                  <a:cubicBezTo>
                    <a:pt x="1607" y="557"/>
                    <a:pt x="1290" y="0"/>
                    <a:pt x="81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05" name="Google Shape;3905;p39"/>
            <p:cNvSpPr/>
            <p:nvPr/>
          </p:nvSpPr>
          <p:spPr>
            <a:xfrm>
              <a:off x="4655225" y="3554450"/>
              <a:ext cx="40125" cy="30875"/>
            </a:xfrm>
            <a:custGeom>
              <a:avLst/>
              <a:gdLst/>
              <a:ahLst/>
              <a:cxnLst/>
              <a:rect l="l" t="t" r="r" b="b"/>
              <a:pathLst>
                <a:path w="1605" h="1235" extrusionOk="0">
                  <a:moveTo>
                    <a:pt x="817" y="0"/>
                  </a:moveTo>
                  <a:cubicBezTo>
                    <a:pt x="779" y="0"/>
                    <a:pt x="739" y="4"/>
                    <a:pt x="698" y="12"/>
                  </a:cubicBezTo>
                  <a:cubicBezTo>
                    <a:pt x="155" y="102"/>
                    <a:pt x="0" y="800"/>
                    <a:pt x="440" y="1123"/>
                  </a:cubicBezTo>
                  <a:cubicBezTo>
                    <a:pt x="549" y="1198"/>
                    <a:pt x="675" y="1234"/>
                    <a:pt x="798" y="1234"/>
                  </a:cubicBezTo>
                  <a:cubicBezTo>
                    <a:pt x="995" y="1234"/>
                    <a:pt x="1187" y="1142"/>
                    <a:pt x="1306" y="968"/>
                  </a:cubicBezTo>
                  <a:cubicBezTo>
                    <a:pt x="1604" y="561"/>
                    <a:pt x="1295" y="0"/>
                    <a:pt x="81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06" name="Google Shape;3906;p39"/>
            <p:cNvSpPr/>
            <p:nvPr/>
          </p:nvSpPr>
          <p:spPr>
            <a:xfrm>
              <a:off x="4692700" y="3501500"/>
              <a:ext cx="40200" cy="30850"/>
            </a:xfrm>
            <a:custGeom>
              <a:avLst/>
              <a:gdLst/>
              <a:ahLst/>
              <a:cxnLst/>
              <a:rect l="l" t="t" r="r" b="b"/>
              <a:pathLst>
                <a:path w="1608" h="1234" extrusionOk="0">
                  <a:moveTo>
                    <a:pt x="819" y="1"/>
                  </a:moveTo>
                  <a:cubicBezTo>
                    <a:pt x="784" y="1"/>
                    <a:pt x="748" y="4"/>
                    <a:pt x="711" y="10"/>
                  </a:cubicBezTo>
                  <a:cubicBezTo>
                    <a:pt x="168" y="100"/>
                    <a:pt x="0" y="798"/>
                    <a:pt x="453" y="1121"/>
                  </a:cubicBezTo>
                  <a:cubicBezTo>
                    <a:pt x="559" y="1197"/>
                    <a:pt x="682" y="1233"/>
                    <a:pt x="806" y="1233"/>
                  </a:cubicBezTo>
                  <a:cubicBezTo>
                    <a:pt x="999" y="1233"/>
                    <a:pt x="1193" y="1145"/>
                    <a:pt x="1319" y="979"/>
                  </a:cubicBezTo>
                  <a:cubicBezTo>
                    <a:pt x="1608" y="558"/>
                    <a:pt x="1302" y="1"/>
                    <a:pt x="81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07" name="Google Shape;3907;p39"/>
            <p:cNvSpPr/>
            <p:nvPr/>
          </p:nvSpPr>
          <p:spPr>
            <a:xfrm>
              <a:off x="4730500" y="3448525"/>
              <a:ext cx="40200" cy="30825"/>
            </a:xfrm>
            <a:custGeom>
              <a:avLst/>
              <a:gdLst/>
              <a:ahLst/>
              <a:cxnLst/>
              <a:rect l="l" t="t" r="r" b="b"/>
              <a:pathLst>
                <a:path w="1608" h="1233" extrusionOk="0">
                  <a:moveTo>
                    <a:pt x="806" y="0"/>
                  </a:moveTo>
                  <a:cubicBezTo>
                    <a:pt x="771" y="0"/>
                    <a:pt x="735" y="3"/>
                    <a:pt x="698" y="9"/>
                  </a:cubicBezTo>
                  <a:cubicBezTo>
                    <a:pt x="156" y="100"/>
                    <a:pt x="1" y="811"/>
                    <a:pt x="453" y="1121"/>
                  </a:cubicBezTo>
                  <a:cubicBezTo>
                    <a:pt x="559" y="1197"/>
                    <a:pt x="682" y="1233"/>
                    <a:pt x="805" y="1233"/>
                  </a:cubicBezTo>
                  <a:cubicBezTo>
                    <a:pt x="997" y="1233"/>
                    <a:pt x="1188" y="1144"/>
                    <a:pt x="1306" y="979"/>
                  </a:cubicBezTo>
                  <a:cubicBezTo>
                    <a:pt x="1607" y="557"/>
                    <a:pt x="1290" y="0"/>
                    <a:pt x="80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08" name="Google Shape;3908;p39"/>
            <p:cNvSpPr/>
            <p:nvPr/>
          </p:nvSpPr>
          <p:spPr>
            <a:xfrm>
              <a:off x="4768300" y="3395850"/>
              <a:ext cx="40200" cy="30850"/>
            </a:xfrm>
            <a:custGeom>
              <a:avLst/>
              <a:gdLst/>
              <a:ahLst/>
              <a:cxnLst/>
              <a:rect l="l" t="t" r="r" b="b"/>
              <a:pathLst>
                <a:path w="1608" h="1234" extrusionOk="0">
                  <a:moveTo>
                    <a:pt x="806" y="1"/>
                  </a:moveTo>
                  <a:cubicBezTo>
                    <a:pt x="771" y="1"/>
                    <a:pt x="735" y="4"/>
                    <a:pt x="699" y="10"/>
                  </a:cubicBezTo>
                  <a:cubicBezTo>
                    <a:pt x="156" y="100"/>
                    <a:pt x="1" y="798"/>
                    <a:pt x="440" y="1121"/>
                  </a:cubicBezTo>
                  <a:cubicBezTo>
                    <a:pt x="551" y="1197"/>
                    <a:pt x="678" y="1233"/>
                    <a:pt x="802" y="1233"/>
                  </a:cubicBezTo>
                  <a:cubicBezTo>
                    <a:pt x="997" y="1233"/>
                    <a:pt x="1188" y="1145"/>
                    <a:pt x="1306" y="979"/>
                  </a:cubicBezTo>
                  <a:cubicBezTo>
                    <a:pt x="1607" y="557"/>
                    <a:pt x="1291" y="1"/>
                    <a:pt x="8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09" name="Google Shape;3909;p39"/>
            <p:cNvSpPr/>
            <p:nvPr/>
          </p:nvSpPr>
          <p:spPr>
            <a:xfrm>
              <a:off x="4806000" y="3342650"/>
              <a:ext cx="40200" cy="31075"/>
            </a:xfrm>
            <a:custGeom>
              <a:avLst/>
              <a:gdLst/>
              <a:ahLst/>
              <a:cxnLst/>
              <a:rect l="l" t="t" r="r" b="b"/>
              <a:pathLst>
                <a:path w="1608" h="1243" extrusionOk="0">
                  <a:moveTo>
                    <a:pt x="797" y="1"/>
                  </a:moveTo>
                  <a:cubicBezTo>
                    <a:pt x="607" y="1"/>
                    <a:pt x="419" y="92"/>
                    <a:pt x="302" y="264"/>
                  </a:cubicBezTo>
                  <a:cubicBezTo>
                    <a:pt x="1" y="686"/>
                    <a:pt x="317" y="1242"/>
                    <a:pt x="802" y="1242"/>
                  </a:cubicBezTo>
                  <a:cubicBezTo>
                    <a:pt x="837" y="1242"/>
                    <a:pt x="873" y="1239"/>
                    <a:pt x="909" y="1233"/>
                  </a:cubicBezTo>
                  <a:cubicBezTo>
                    <a:pt x="1452" y="1143"/>
                    <a:pt x="1607" y="445"/>
                    <a:pt x="1155" y="122"/>
                  </a:cubicBezTo>
                  <a:cubicBezTo>
                    <a:pt x="1048" y="40"/>
                    <a:pt x="922" y="1"/>
                    <a:pt x="79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10" name="Google Shape;3910;p39"/>
            <p:cNvSpPr/>
            <p:nvPr/>
          </p:nvSpPr>
          <p:spPr>
            <a:xfrm>
              <a:off x="4846175" y="3289875"/>
              <a:ext cx="34675" cy="30975"/>
            </a:xfrm>
            <a:custGeom>
              <a:avLst/>
              <a:gdLst/>
              <a:ahLst/>
              <a:cxnLst/>
              <a:rect l="l" t="t" r="r" b="b"/>
              <a:pathLst>
                <a:path w="1387" h="1239" extrusionOk="0">
                  <a:moveTo>
                    <a:pt x="702" y="0"/>
                  </a:moveTo>
                  <a:cubicBezTo>
                    <a:pt x="517" y="0"/>
                    <a:pt x="330" y="81"/>
                    <a:pt x="207" y="255"/>
                  </a:cubicBezTo>
                  <a:cubicBezTo>
                    <a:pt x="0" y="540"/>
                    <a:pt x="65" y="927"/>
                    <a:pt x="349" y="1121"/>
                  </a:cubicBezTo>
                  <a:cubicBezTo>
                    <a:pt x="460" y="1203"/>
                    <a:pt x="582" y="1239"/>
                    <a:pt x="702" y="1239"/>
                  </a:cubicBezTo>
                  <a:cubicBezTo>
                    <a:pt x="1056" y="1239"/>
                    <a:pt x="1386" y="920"/>
                    <a:pt x="1319" y="514"/>
                  </a:cubicBezTo>
                  <a:cubicBezTo>
                    <a:pt x="1264" y="186"/>
                    <a:pt x="984" y="0"/>
                    <a:pt x="7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11" name="Google Shape;3911;p39"/>
            <p:cNvSpPr/>
            <p:nvPr/>
          </p:nvSpPr>
          <p:spPr>
            <a:xfrm>
              <a:off x="4886550" y="3256175"/>
              <a:ext cx="29750" cy="11550"/>
            </a:xfrm>
            <a:custGeom>
              <a:avLst/>
              <a:gdLst/>
              <a:ahLst/>
              <a:cxnLst/>
              <a:rect l="l" t="t" r="r" b="b"/>
              <a:pathLst>
                <a:path w="1190" h="462" extrusionOk="0">
                  <a:moveTo>
                    <a:pt x="1" y="1"/>
                  </a:moveTo>
                  <a:lnTo>
                    <a:pt x="1" y="1"/>
                  </a:lnTo>
                  <a:cubicBezTo>
                    <a:pt x="40" y="143"/>
                    <a:pt x="117" y="272"/>
                    <a:pt x="233" y="350"/>
                  </a:cubicBezTo>
                  <a:cubicBezTo>
                    <a:pt x="344" y="425"/>
                    <a:pt x="471" y="462"/>
                    <a:pt x="596" y="462"/>
                  </a:cubicBezTo>
                  <a:cubicBezTo>
                    <a:pt x="791" y="462"/>
                    <a:pt x="981" y="373"/>
                    <a:pt x="1099" y="208"/>
                  </a:cubicBezTo>
                  <a:cubicBezTo>
                    <a:pt x="1138" y="156"/>
                    <a:pt x="1164" y="91"/>
                    <a:pt x="1190" y="27"/>
                  </a:cubicBezTo>
                  <a:lnTo>
                    <a:pt x="1190" y="27"/>
                  </a:lnTo>
                  <a:cubicBezTo>
                    <a:pt x="1024" y="37"/>
                    <a:pt x="860" y="44"/>
                    <a:pt x="697" y="44"/>
                  </a:cubicBezTo>
                  <a:cubicBezTo>
                    <a:pt x="466" y="44"/>
                    <a:pt x="236" y="3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12" name="Google Shape;3912;p39"/>
            <p:cNvSpPr/>
            <p:nvPr/>
          </p:nvSpPr>
          <p:spPr>
            <a:xfrm>
              <a:off x="4527600" y="3818300"/>
              <a:ext cx="36700" cy="31450"/>
            </a:xfrm>
            <a:custGeom>
              <a:avLst/>
              <a:gdLst/>
              <a:ahLst/>
              <a:cxnLst/>
              <a:rect l="l" t="t" r="r" b="b"/>
              <a:pathLst>
                <a:path w="1468" h="1258" extrusionOk="0">
                  <a:moveTo>
                    <a:pt x="597" y="0"/>
                  </a:moveTo>
                  <a:cubicBezTo>
                    <a:pt x="418" y="0"/>
                    <a:pt x="237" y="84"/>
                    <a:pt x="104" y="288"/>
                  </a:cubicBezTo>
                  <a:cubicBezTo>
                    <a:pt x="52" y="340"/>
                    <a:pt x="26" y="417"/>
                    <a:pt x="0" y="482"/>
                  </a:cubicBezTo>
                  <a:cubicBezTo>
                    <a:pt x="246" y="753"/>
                    <a:pt x="427" y="1012"/>
                    <a:pt x="634" y="1257"/>
                  </a:cubicBezTo>
                  <a:cubicBezTo>
                    <a:pt x="827" y="1244"/>
                    <a:pt x="995" y="1154"/>
                    <a:pt x="1099" y="999"/>
                  </a:cubicBezTo>
                  <a:cubicBezTo>
                    <a:pt x="1468" y="519"/>
                    <a:pt x="1041" y="0"/>
                    <a:pt x="59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13" name="Google Shape;3913;p39"/>
            <p:cNvSpPr/>
            <p:nvPr/>
          </p:nvSpPr>
          <p:spPr>
            <a:xfrm>
              <a:off x="4563400" y="3765950"/>
              <a:ext cx="34325" cy="30850"/>
            </a:xfrm>
            <a:custGeom>
              <a:avLst/>
              <a:gdLst/>
              <a:ahLst/>
              <a:cxnLst/>
              <a:rect l="l" t="t" r="r" b="b"/>
              <a:pathLst>
                <a:path w="1373" h="1234" extrusionOk="0">
                  <a:moveTo>
                    <a:pt x="673" y="0"/>
                  </a:moveTo>
                  <a:cubicBezTo>
                    <a:pt x="319" y="0"/>
                    <a:pt x="0" y="311"/>
                    <a:pt x="67" y="715"/>
                  </a:cubicBezTo>
                  <a:cubicBezTo>
                    <a:pt x="122" y="1043"/>
                    <a:pt x="399" y="1234"/>
                    <a:pt x="680" y="1234"/>
                  </a:cubicBezTo>
                  <a:cubicBezTo>
                    <a:pt x="865" y="1234"/>
                    <a:pt x="1051" y="1152"/>
                    <a:pt x="1179" y="973"/>
                  </a:cubicBezTo>
                  <a:cubicBezTo>
                    <a:pt x="1373" y="702"/>
                    <a:pt x="1308" y="314"/>
                    <a:pt x="1037" y="120"/>
                  </a:cubicBezTo>
                  <a:cubicBezTo>
                    <a:pt x="921" y="37"/>
                    <a:pt x="795" y="0"/>
                    <a:pt x="67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14" name="Google Shape;3914;p39"/>
            <p:cNvSpPr/>
            <p:nvPr/>
          </p:nvSpPr>
          <p:spPr>
            <a:xfrm>
              <a:off x="4601175" y="3713000"/>
              <a:ext cx="34350" cy="30925"/>
            </a:xfrm>
            <a:custGeom>
              <a:avLst/>
              <a:gdLst/>
              <a:ahLst/>
              <a:cxnLst/>
              <a:rect l="l" t="t" r="r" b="b"/>
              <a:pathLst>
                <a:path w="1374" h="1237" extrusionOk="0">
                  <a:moveTo>
                    <a:pt x="680" y="1"/>
                  </a:moveTo>
                  <a:cubicBezTo>
                    <a:pt x="324" y="1"/>
                    <a:pt x="1" y="320"/>
                    <a:pt x="69" y="726"/>
                  </a:cubicBezTo>
                  <a:cubicBezTo>
                    <a:pt x="123" y="1051"/>
                    <a:pt x="394" y="1237"/>
                    <a:pt x="673" y="1237"/>
                  </a:cubicBezTo>
                  <a:cubicBezTo>
                    <a:pt x="860" y="1237"/>
                    <a:pt x="1050" y="1153"/>
                    <a:pt x="1180" y="972"/>
                  </a:cubicBezTo>
                  <a:cubicBezTo>
                    <a:pt x="1374" y="700"/>
                    <a:pt x="1309" y="312"/>
                    <a:pt x="1038" y="119"/>
                  </a:cubicBezTo>
                  <a:cubicBezTo>
                    <a:pt x="924" y="37"/>
                    <a:pt x="800" y="1"/>
                    <a:pt x="68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15" name="Google Shape;3915;p39"/>
            <p:cNvSpPr/>
            <p:nvPr/>
          </p:nvSpPr>
          <p:spPr>
            <a:xfrm>
              <a:off x="4638675" y="3660025"/>
              <a:ext cx="34650" cy="31000"/>
            </a:xfrm>
            <a:custGeom>
              <a:avLst/>
              <a:gdLst/>
              <a:ahLst/>
              <a:cxnLst/>
              <a:rect l="l" t="t" r="r" b="b"/>
              <a:pathLst>
                <a:path w="1386" h="1240" extrusionOk="0">
                  <a:moveTo>
                    <a:pt x="679" y="0"/>
                  </a:moveTo>
                  <a:cubicBezTo>
                    <a:pt x="323" y="0"/>
                    <a:pt x="0" y="320"/>
                    <a:pt x="68" y="725"/>
                  </a:cubicBezTo>
                  <a:cubicBezTo>
                    <a:pt x="122" y="1053"/>
                    <a:pt x="398" y="1239"/>
                    <a:pt x="679" y="1239"/>
                  </a:cubicBezTo>
                  <a:cubicBezTo>
                    <a:pt x="864" y="1239"/>
                    <a:pt x="1051" y="1158"/>
                    <a:pt x="1179" y="984"/>
                  </a:cubicBezTo>
                  <a:cubicBezTo>
                    <a:pt x="1386" y="700"/>
                    <a:pt x="1321" y="312"/>
                    <a:pt x="1037" y="118"/>
                  </a:cubicBezTo>
                  <a:cubicBezTo>
                    <a:pt x="923" y="37"/>
                    <a:pt x="799" y="0"/>
                    <a:pt x="67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16" name="Google Shape;3916;p39"/>
            <p:cNvSpPr/>
            <p:nvPr/>
          </p:nvSpPr>
          <p:spPr>
            <a:xfrm>
              <a:off x="4676475" y="3607025"/>
              <a:ext cx="34350" cy="31000"/>
            </a:xfrm>
            <a:custGeom>
              <a:avLst/>
              <a:gdLst/>
              <a:ahLst/>
              <a:cxnLst/>
              <a:rect l="l" t="t" r="r" b="b"/>
              <a:pathLst>
                <a:path w="1374" h="1240" extrusionOk="0">
                  <a:moveTo>
                    <a:pt x="679" y="1"/>
                  </a:moveTo>
                  <a:cubicBezTo>
                    <a:pt x="323" y="1"/>
                    <a:pt x="0" y="320"/>
                    <a:pt x="68" y="726"/>
                  </a:cubicBezTo>
                  <a:cubicBezTo>
                    <a:pt x="122" y="1053"/>
                    <a:pt x="398" y="1240"/>
                    <a:pt x="679" y="1240"/>
                  </a:cubicBezTo>
                  <a:cubicBezTo>
                    <a:pt x="864" y="1240"/>
                    <a:pt x="1051" y="1159"/>
                    <a:pt x="1179" y="984"/>
                  </a:cubicBezTo>
                  <a:cubicBezTo>
                    <a:pt x="1373" y="700"/>
                    <a:pt x="1309" y="312"/>
                    <a:pt x="1037" y="119"/>
                  </a:cubicBezTo>
                  <a:cubicBezTo>
                    <a:pt x="923" y="37"/>
                    <a:pt x="799" y="1"/>
                    <a:pt x="67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17" name="Google Shape;3917;p39"/>
            <p:cNvSpPr/>
            <p:nvPr/>
          </p:nvSpPr>
          <p:spPr>
            <a:xfrm>
              <a:off x="4714275" y="3554325"/>
              <a:ext cx="34350" cy="30850"/>
            </a:xfrm>
            <a:custGeom>
              <a:avLst/>
              <a:gdLst/>
              <a:ahLst/>
              <a:cxnLst/>
              <a:rect l="l" t="t" r="r" b="b"/>
              <a:pathLst>
                <a:path w="1374" h="1234" extrusionOk="0">
                  <a:moveTo>
                    <a:pt x="673" y="0"/>
                  </a:moveTo>
                  <a:cubicBezTo>
                    <a:pt x="319" y="0"/>
                    <a:pt x="1" y="311"/>
                    <a:pt x="68" y="714"/>
                  </a:cubicBezTo>
                  <a:cubicBezTo>
                    <a:pt x="123" y="1043"/>
                    <a:pt x="399" y="1234"/>
                    <a:pt x="681" y="1234"/>
                  </a:cubicBezTo>
                  <a:cubicBezTo>
                    <a:pt x="865" y="1234"/>
                    <a:pt x="1052" y="1152"/>
                    <a:pt x="1179" y="973"/>
                  </a:cubicBezTo>
                  <a:cubicBezTo>
                    <a:pt x="1373" y="701"/>
                    <a:pt x="1309" y="314"/>
                    <a:pt x="1037" y="120"/>
                  </a:cubicBezTo>
                  <a:cubicBezTo>
                    <a:pt x="921" y="37"/>
                    <a:pt x="795" y="0"/>
                    <a:pt x="67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18" name="Google Shape;3918;p39"/>
            <p:cNvSpPr/>
            <p:nvPr/>
          </p:nvSpPr>
          <p:spPr>
            <a:xfrm>
              <a:off x="4751750" y="3501375"/>
              <a:ext cx="34350" cy="31000"/>
            </a:xfrm>
            <a:custGeom>
              <a:avLst/>
              <a:gdLst/>
              <a:ahLst/>
              <a:cxnLst/>
              <a:rect l="l" t="t" r="r" b="b"/>
              <a:pathLst>
                <a:path w="1374" h="1240" extrusionOk="0">
                  <a:moveTo>
                    <a:pt x="679" y="1"/>
                  </a:moveTo>
                  <a:cubicBezTo>
                    <a:pt x="323" y="1"/>
                    <a:pt x="0" y="320"/>
                    <a:pt x="68" y="726"/>
                  </a:cubicBezTo>
                  <a:cubicBezTo>
                    <a:pt x="123" y="1053"/>
                    <a:pt x="398" y="1239"/>
                    <a:pt x="679" y="1239"/>
                  </a:cubicBezTo>
                  <a:cubicBezTo>
                    <a:pt x="864" y="1239"/>
                    <a:pt x="1051" y="1159"/>
                    <a:pt x="1180" y="984"/>
                  </a:cubicBezTo>
                  <a:cubicBezTo>
                    <a:pt x="1373" y="700"/>
                    <a:pt x="1309" y="312"/>
                    <a:pt x="1037" y="118"/>
                  </a:cubicBezTo>
                  <a:cubicBezTo>
                    <a:pt x="923" y="37"/>
                    <a:pt x="799" y="1"/>
                    <a:pt x="67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19" name="Google Shape;3919;p39"/>
            <p:cNvSpPr/>
            <p:nvPr/>
          </p:nvSpPr>
          <p:spPr>
            <a:xfrm>
              <a:off x="4789550" y="3448400"/>
              <a:ext cx="34350" cy="30975"/>
            </a:xfrm>
            <a:custGeom>
              <a:avLst/>
              <a:gdLst/>
              <a:ahLst/>
              <a:cxnLst/>
              <a:rect l="l" t="t" r="r" b="b"/>
              <a:pathLst>
                <a:path w="1374" h="1239" extrusionOk="0">
                  <a:moveTo>
                    <a:pt x="680" y="0"/>
                  </a:moveTo>
                  <a:cubicBezTo>
                    <a:pt x="323" y="0"/>
                    <a:pt x="1" y="319"/>
                    <a:pt x="68" y="725"/>
                  </a:cubicBezTo>
                  <a:cubicBezTo>
                    <a:pt x="123" y="1053"/>
                    <a:pt x="403" y="1239"/>
                    <a:pt x="685" y="1239"/>
                  </a:cubicBezTo>
                  <a:cubicBezTo>
                    <a:pt x="870" y="1239"/>
                    <a:pt x="1057" y="1158"/>
                    <a:pt x="1180" y="984"/>
                  </a:cubicBezTo>
                  <a:cubicBezTo>
                    <a:pt x="1374" y="699"/>
                    <a:pt x="1309" y="325"/>
                    <a:pt x="1038" y="118"/>
                  </a:cubicBezTo>
                  <a:cubicBezTo>
                    <a:pt x="924" y="36"/>
                    <a:pt x="800" y="0"/>
                    <a:pt x="68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20" name="Google Shape;3920;p39"/>
            <p:cNvSpPr/>
            <p:nvPr/>
          </p:nvSpPr>
          <p:spPr>
            <a:xfrm>
              <a:off x="4824100" y="3395575"/>
              <a:ext cx="40200" cy="30800"/>
            </a:xfrm>
            <a:custGeom>
              <a:avLst/>
              <a:gdLst/>
              <a:ahLst/>
              <a:cxnLst/>
              <a:rect l="l" t="t" r="r" b="b"/>
              <a:pathLst>
                <a:path w="1608" h="1232" extrusionOk="0">
                  <a:moveTo>
                    <a:pt x="809" y="0"/>
                  </a:moveTo>
                  <a:cubicBezTo>
                    <a:pt x="613" y="0"/>
                    <a:pt x="421" y="92"/>
                    <a:pt x="302" y="266"/>
                  </a:cubicBezTo>
                  <a:cubicBezTo>
                    <a:pt x="1" y="676"/>
                    <a:pt x="317" y="1232"/>
                    <a:pt x="801" y="1232"/>
                  </a:cubicBezTo>
                  <a:cubicBezTo>
                    <a:pt x="836" y="1232"/>
                    <a:pt x="872" y="1229"/>
                    <a:pt x="909" y="1223"/>
                  </a:cubicBezTo>
                  <a:cubicBezTo>
                    <a:pt x="1452" y="1132"/>
                    <a:pt x="1607" y="434"/>
                    <a:pt x="1168" y="111"/>
                  </a:cubicBezTo>
                  <a:cubicBezTo>
                    <a:pt x="1058" y="36"/>
                    <a:pt x="933" y="0"/>
                    <a:pt x="80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21" name="Google Shape;3921;p39"/>
            <p:cNvSpPr/>
            <p:nvPr/>
          </p:nvSpPr>
          <p:spPr>
            <a:xfrm>
              <a:off x="4861900" y="3342650"/>
              <a:ext cx="40200" cy="31075"/>
            </a:xfrm>
            <a:custGeom>
              <a:avLst/>
              <a:gdLst/>
              <a:ahLst/>
              <a:cxnLst/>
              <a:rect l="l" t="t" r="r" b="b"/>
              <a:pathLst>
                <a:path w="1608" h="1243" extrusionOk="0">
                  <a:moveTo>
                    <a:pt x="797" y="1"/>
                  </a:moveTo>
                  <a:cubicBezTo>
                    <a:pt x="607" y="1"/>
                    <a:pt x="419" y="92"/>
                    <a:pt x="302" y="264"/>
                  </a:cubicBezTo>
                  <a:cubicBezTo>
                    <a:pt x="1" y="686"/>
                    <a:pt x="317" y="1242"/>
                    <a:pt x="801" y="1242"/>
                  </a:cubicBezTo>
                  <a:cubicBezTo>
                    <a:pt x="837" y="1242"/>
                    <a:pt x="873" y="1239"/>
                    <a:pt x="909" y="1233"/>
                  </a:cubicBezTo>
                  <a:cubicBezTo>
                    <a:pt x="1452" y="1143"/>
                    <a:pt x="1607" y="432"/>
                    <a:pt x="1155" y="122"/>
                  </a:cubicBezTo>
                  <a:cubicBezTo>
                    <a:pt x="1047" y="40"/>
                    <a:pt x="922" y="1"/>
                    <a:pt x="79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22" name="Google Shape;3922;p39"/>
            <p:cNvSpPr/>
            <p:nvPr/>
          </p:nvSpPr>
          <p:spPr>
            <a:xfrm>
              <a:off x="4902075" y="3289725"/>
              <a:ext cx="34600" cy="31000"/>
            </a:xfrm>
            <a:custGeom>
              <a:avLst/>
              <a:gdLst/>
              <a:ahLst/>
              <a:cxnLst/>
              <a:rect l="l" t="t" r="r" b="b"/>
              <a:pathLst>
                <a:path w="1384" h="1240" extrusionOk="0">
                  <a:moveTo>
                    <a:pt x="695" y="1"/>
                  </a:moveTo>
                  <a:cubicBezTo>
                    <a:pt x="513" y="1"/>
                    <a:pt x="330" y="82"/>
                    <a:pt x="207" y="261"/>
                  </a:cubicBezTo>
                  <a:cubicBezTo>
                    <a:pt x="0" y="546"/>
                    <a:pt x="65" y="933"/>
                    <a:pt x="349" y="1127"/>
                  </a:cubicBezTo>
                  <a:cubicBezTo>
                    <a:pt x="459" y="1205"/>
                    <a:pt x="580" y="1240"/>
                    <a:pt x="698" y="1240"/>
                  </a:cubicBezTo>
                  <a:cubicBezTo>
                    <a:pt x="1053" y="1240"/>
                    <a:pt x="1383" y="927"/>
                    <a:pt x="1306" y="520"/>
                  </a:cubicBezTo>
                  <a:cubicBezTo>
                    <a:pt x="1251" y="192"/>
                    <a:pt x="974" y="1"/>
                    <a:pt x="69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23" name="Google Shape;3923;p39"/>
            <p:cNvSpPr/>
            <p:nvPr/>
          </p:nvSpPr>
          <p:spPr>
            <a:xfrm>
              <a:off x="4944075" y="3260050"/>
              <a:ext cx="17475" cy="7700"/>
            </a:xfrm>
            <a:custGeom>
              <a:avLst/>
              <a:gdLst/>
              <a:ahLst/>
              <a:cxnLst/>
              <a:rect l="l" t="t" r="r" b="b"/>
              <a:pathLst>
                <a:path w="699" h="308" extrusionOk="0">
                  <a:moveTo>
                    <a:pt x="0" y="1"/>
                  </a:moveTo>
                  <a:lnTo>
                    <a:pt x="0" y="1"/>
                  </a:lnTo>
                  <a:cubicBezTo>
                    <a:pt x="39" y="78"/>
                    <a:pt x="104" y="143"/>
                    <a:pt x="168" y="195"/>
                  </a:cubicBezTo>
                  <a:cubicBezTo>
                    <a:pt x="277" y="267"/>
                    <a:pt x="405" y="308"/>
                    <a:pt x="534" y="308"/>
                  </a:cubicBezTo>
                  <a:cubicBezTo>
                    <a:pt x="589" y="308"/>
                    <a:pt x="644" y="301"/>
                    <a:pt x="698" y="285"/>
                  </a:cubicBezTo>
                  <a:cubicBezTo>
                    <a:pt x="466" y="169"/>
                    <a:pt x="233" y="78"/>
                    <a:pt x="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24" name="Google Shape;3924;p39"/>
            <p:cNvSpPr/>
            <p:nvPr/>
          </p:nvSpPr>
          <p:spPr>
            <a:xfrm>
              <a:off x="4416775" y="3222575"/>
              <a:ext cx="557700" cy="639775"/>
            </a:xfrm>
            <a:custGeom>
              <a:avLst/>
              <a:gdLst/>
              <a:ahLst/>
              <a:cxnLst/>
              <a:rect l="l" t="t" r="r" b="b"/>
              <a:pathLst>
                <a:path w="22308" h="25591" extrusionOk="0">
                  <a:moveTo>
                    <a:pt x="14909" y="580"/>
                  </a:moveTo>
                  <a:cubicBezTo>
                    <a:pt x="15191" y="580"/>
                    <a:pt x="15467" y="771"/>
                    <a:pt x="15522" y="1099"/>
                  </a:cubicBezTo>
                  <a:cubicBezTo>
                    <a:pt x="15590" y="1506"/>
                    <a:pt x="15265" y="1819"/>
                    <a:pt x="14908" y="1819"/>
                  </a:cubicBezTo>
                  <a:cubicBezTo>
                    <a:pt x="14789" y="1819"/>
                    <a:pt x="14666" y="1784"/>
                    <a:pt x="14553" y="1707"/>
                  </a:cubicBezTo>
                  <a:cubicBezTo>
                    <a:pt x="14281" y="1500"/>
                    <a:pt x="14217" y="1112"/>
                    <a:pt x="14411" y="841"/>
                  </a:cubicBezTo>
                  <a:cubicBezTo>
                    <a:pt x="14538" y="662"/>
                    <a:pt x="14725" y="580"/>
                    <a:pt x="14909" y="580"/>
                  </a:cubicBezTo>
                  <a:close/>
                  <a:moveTo>
                    <a:pt x="20107" y="2687"/>
                  </a:moveTo>
                  <a:cubicBezTo>
                    <a:pt x="20386" y="2687"/>
                    <a:pt x="20663" y="2878"/>
                    <a:pt x="20718" y="3206"/>
                  </a:cubicBezTo>
                  <a:cubicBezTo>
                    <a:pt x="20795" y="3613"/>
                    <a:pt x="20465" y="3926"/>
                    <a:pt x="20110" y="3926"/>
                  </a:cubicBezTo>
                  <a:cubicBezTo>
                    <a:pt x="19992" y="3926"/>
                    <a:pt x="19871" y="3891"/>
                    <a:pt x="19761" y="3813"/>
                  </a:cubicBezTo>
                  <a:cubicBezTo>
                    <a:pt x="19477" y="3606"/>
                    <a:pt x="19412" y="3232"/>
                    <a:pt x="19606" y="2947"/>
                  </a:cubicBezTo>
                  <a:lnTo>
                    <a:pt x="19619" y="2947"/>
                  </a:lnTo>
                  <a:cubicBezTo>
                    <a:pt x="19742" y="2768"/>
                    <a:pt x="19925" y="2687"/>
                    <a:pt x="20107" y="2687"/>
                  </a:cubicBezTo>
                  <a:close/>
                  <a:moveTo>
                    <a:pt x="15647" y="2693"/>
                  </a:moveTo>
                  <a:cubicBezTo>
                    <a:pt x="15771" y="2693"/>
                    <a:pt x="15894" y="2730"/>
                    <a:pt x="16000" y="2805"/>
                  </a:cubicBezTo>
                  <a:cubicBezTo>
                    <a:pt x="16440" y="3128"/>
                    <a:pt x="16285" y="3826"/>
                    <a:pt x="15742" y="3917"/>
                  </a:cubicBezTo>
                  <a:cubicBezTo>
                    <a:pt x="15705" y="3923"/>
                    <a:pt x="15669" y="3926"/>
                    <a:pt x="15634" y="3926"/>
                  </a:cubicBezTo>
                  <a:cubicBezTo>
                    <a:pt x="15151" y="3926"/>
                    <a:pt x="14845" y="3369"/>
                    <a:pt x="15134" y="2947"/>
                  </a:cubicBezTo>
                  <a:cubicBezTo>
                    <a:pt x="15260" y="2782"/>
                    <a:pt x="15454" y="2693"/>
                    <a:pt x="15647" y="2693"/>
                  </a:cubicBezTo>
                  <a:close/>
                  <a:moveTo>
                    <a:pt x="13400" y="2699"/>
                  </a:moveTo>
                  <a:cubicBezTo>
                    <a:pt x="13680" y="2699"/>
                    <a:pt x="13955" y="2887"/>
                    <a:pt x="14010" y="3206"/>
                  </a:cubicBezTo>
                  <a:cubicBezTo>
                    <a:pt x="14078" y="3612"/>
                    <a:pt x="13755" y="3931"/>
                    <a:pt x="13404" y="3931"/>
                  </a:cubicBezTo>
                  <a:cubicBezTo>
                    <a:pt x="13286" y="3931"/>
                    <a:pt x="13164" y="3895"/>
                    <a:pt x="13054" y="3813"/>
                  </a:cubicBezTo>
                  <a:cubicBezTo>
                    <a:pt x="12769" y="3619"/>
                    <a:pt x="12705" y="3232"/>
                    <a:pt x="12911" y="2960"/>
                  </a:cubicBezTo>
                  <a:lnTo>
                    <a:pt x="12898" y="2960"/>
                  </a:lnTo>
                  <a:cubicBezTo>
                    <a:pt x="13027" y="2780"/>
                    <a:pt x="13215" y="2699"/>
                    <a:pt x="13400" y="2699"/>
                  </a:cubicBezTo>
                  <a:close/>
                  <a:moveTo>
                    <a:pt x="17871" y="2692"/>
                  </a:moveTo>
                  <a:cubicBezTo>
                    <a:pt x="18152" y="2692"/>
                    <a:pt x="18427" y="2878"/>
                    <a:pt x="18482" y="3206"/>
                  </a:cubicBezTo>
                  <a:cubicBezTo>
                    <a:pt x="18549" y="3612"/>
                    <a:pt x="18227" y="3931"/>
                    <a:pt x="17870" y="3931"/>
                  </a:cubicBezTo>
                  <a:cubicBezTo>
                    <a:pt x="17750" y="3931"/>
                    <a:pt x="17626" y="3895"/>
                    <a:pt x="17512" y="3813"/>
                  </a:cubicBezTo>
                  <a:cubicBezTo>
                    <a:pt x="17241" y="3606"/>
                    <a:pt x="17176" y="3232"/>
                    <a:pt x="17383" y="2947"/>
                  </a:cubicBezTo>
                  <a:lnTo>
                    <a:pt x="17370" y="2947"/>
                  </a:lnTo>
                  <a:cubicBezTo>
                    <a:pt x="17498" y="2773"/>
                    <a:pt x="17686" y="2692"/>
                    <a:pt x="17871" y="2692"/>
                  </a:cubicBezTo>
                  <a:close/>
                  <a:moveTo>
                    <a:pt x="14136" y="4813"/>
                  </a:moveTo>
                  <a:cubicBezTo>
                    <a:pt x="14259" y="4813"/>
                    <a:pt x="14382" y="4849"/>
                    <a:pt x="14488" y="4925"/>
                  </a:cubicBezTo>
                  <a:cubicBezTo>
                    <a:pt x="14940" y="5248"/>
                    <a:pt x="14772" y="5946"/>
                    <a:pt x="14230" y="6036"/>
                  </a:cubicBezTo>
                  <a:cubicBezTo>
                    <a:pt x="14193" y="6042"/>
                    <a:pt x="14157" y="6045"/>
                    <a:pt x="14122" y="6045"/>
                  </a:cubicBezTo>
                  <a:cubicBezTo>
                    <a:pt x="13639" y="6045"/>
                    <a:pt x="13334" y="5489"/>
                    <a:pt x="13635" y="5067"/>
                  </a:cubicBezTo>
                  <a:cubicBezTo>
                    <a:pt x="13753" y="4901"/>
                    <a:pt x="13944" y="4813"/>
                    <a:pt x="14136" y="4813"/>
                  </a:cubicBezTo>
                  <a:close/>
                  <a:moveTo>
                    <a:pt x="16369" y="4804"/>
                  </a:moveTo>
                  <a:cubicBezTo>
                    <a:pt x="16496" y="4804"/>
                    <a:pt x="16624" y="4843"/>
                    <a:pt x="16737" y="4925"/>
                  </a:cubicBezTo>
                  <a:lnTo>
                    <a:pt x="16724" y="4925"/>
                  </a:lnTo>
                  <a:cubicBezTo>
                    <a:pt x="17176" y="5248"/>
                    <a:pt x="17008" y="5946"/>
                    <a:pt x="16466" y="6036"/>
                  </a:cubicBezTo>
                  <a:cubicBezTo>
                    <a:pt x="16429" y="6042"/>
                    <a:pt x="16393" y="6045"/>
                    <a:pt x="16358" y="6045"/>
                  </a:cubicBezTo>
                  <a:cubicBezTo>
                    <a:pt x="15875" y="6045"/>
                    <a:pt x="15570" y="5489"/>
                    <a:pt x="15871" y="5067"/>
                  </a:cubicBezTo>
                  <a:cubicBezTo>
                    <a:pt x="15988" y="4895"/>
                    <a:pt x="16176" y="4804"/>
                    <a:pt x="16369" y="4804"/>
                  </a:cubicBezTo>
                  <a:close/>
                  <a:moveTo>
                    <a:pt x="18601" y="4804"/>
                  </a:moveTo>
                  <a:cubicBezTo>
                    <a:pt x="18727" y="4804"/>
                    <a:pt x="18852" y="4843"/>
                    <a:pt x="18960" y="4925"/>
                  </a:cubicBezTo>
                  <a:cubicBezTo>
                    <a:pt x="19412" y="5235"/>
                    <a:pt x="19244" y="5946"/>
                    <a:pt x="18701" y="6036"/>
                  </a:cubicBezTo>
                  <a:cubicBezTo>
                    <a:pt x="18665" y="6042"/>
                    <a:pt x="18629" y="6045"/>
                    <a:pt x="18594" y="6045"/>
                  </a:cubicBezTo>
                  <a:cubicBezTo>
                    <a:pt x="18111" y="6045"/>
                    <a:pt x="17805" y="5489"/>
                    <a:pt x="18094" y="5067"/>
                  </a:cubicBezTo>
                  <a:cubicBezTo>
                    <a:pt x="18219" y="4895"/>
                    <a:pt x="18410" y="4804"/>
                    <a:pt x="18601" y="4804"/>
                  </a:cubicBezTo>
                  <a:close/>
                  <a:moveTo>
                    <a:pt x="11894" y="4812"/>
                  </a:moveTo>
                  <a:cubicBezTo>
                    <a:pt x="12176" y="4812"/>
                    <a:pt x="12456" y="4998"/>
                    <a:pt x="12511" y="5325"/>
                  </a:cubicBezTo>
                  <a:cubicBezTo>
                    <a:pt x="12578" y="5731"/>
                    <a:pt x="12248" y="6051"/>
                    <a:pt x="11894" y="6051"/>
                  </a:cubicBezTo>
                  <a:cubicBezTo>
                    <a:pt x="11775" y="6051"/>
                    <a:pt x="11652" y="6014"/>
                    <a:pt x="11541" y="5933"/>
                  </a:cubicBezTo>
                  <a:cubicBezTo>
                    <a:pt x="11257" y="5739"/>
                    <a:pt x="11193" y="5351"/>
                    <a:pt x="11399" y="5067"/>
                  </a:cubicBezTo>
                  <a:cubicBezTo>
                    <a:pt x="11522" y="4892"/>
                    <a:pt x="11709" y="4812"/>
                    <a:pt x="11894" y="4812"/>
                  </a:cubicBezTo>
                  <a:close/>
                  <a:moveTo>
                    <a:pt x="17102" y="6920"/>
                  </a:moveTo>
                  <a:cubicBezTo>
                    <a:pt x="17226" y="6920"/>
                    <a:pt x="17351" y="6956"/>
                    <a:pt x="17461" y="7031"/>
                  </a:cubicBezTo>
                  <a:lnTo>
                    <a:pt x="17448" y="7031"/>
                  </a:lnTo>
                  <a:cubicBezTo>
                    <a:pt x="17900" y="7354"/>
                    <a:pt x="17745" y="8052"/>
                    <a:pt x="17202" y="8143"/>
                  </a:cubicBezTo>
                  <a:cubicBezTo>
                    <a:pt x="17165" y="8149"/>
                    <a:pt x="17129" y="8152"/>
                    <a:pt x="17094" y="8152"/>
                  </a:cubicBezTo>
                  <a:cubicBezTo>
                    <a:pt x="16610" y="8152"/>
                    <a:pt x="16294" y="7596"/>
                    <a:pt x="16595" y="7186"/>
                  </a:cubicBezTo>
                  <a:cubicBezTo>
                    <a:pt x="16714" y="7012"/>
                    <a:pt x="16906" y="6920"/>
                    <a:pt x="17102" y="6920"/>
                  </a:cubicBezTo>
                  <a:close/>
                  <a:moveTo>
                    <a:pt x="14867" y="6932"/>
                  </a:moveTo>
                  <a:cubicBezTo>
                    <a:pt x="15352" y="6932"/>
                    <a:pt x="15668" y="7488"/>
                    <a:pt x="15367" y="7910"/>
                  </a:cubicBezTo>
                  <a:cubicBezTo>
                    <a:pt x="15251" y="8073"/>
                    <a:pt x="15065" y="8161"/>
                    <a:pt x="14873" y="8161"/>
                  </a:cubicBezTo>
                  <a:cubicBezTo>
                    <a:pt x="14745" y="8161"/>
                    <a:pt x="14615" y="8122"/>
                    <a:pt x="14501" y="8039"/>
                  </a:cubicBezTo>
                  <a:lnTo>
                    <a:pt x="14501" y="8052"/>
                  </a:lnTo>
                  <a:cubicBezTo>
                    <a:pt x="14062" y="7729"/>
                    <a:pt x="14217" y="7031"/>
                    <a:pt x="14760" y="6941"/>
                  </a:cubicBezTo>
                  <a:cubicBezTo>
                    <a:pt x="14796" y="6935"/>
                    <a:pt x="14832" y="6932"/>
                    <a:pt x="14867" y="6932"/>
                  </a:cubicBezTo>
                  <a:close/>
                  <a:moveTo>
                    <a:pt x="10388" y="6931"/>
                  </a:moveTo>
                  <a:cubicBezTo>
                    <a:pt x="10669" y="6931"/>
                    <a:pt x="10944" y="7118"/>
                    <a:pt x="10999" y="7445"/>
                  </a:cubicBezTo>
                  <a:cubicBezTo>
                    <a:pt x="11066" y="7852"/>
                    <a:pt x="10742" y="8165"/>
                    <a:pt x="10384" y="8165"/>
                  </a:cubicBezTo>
                  <a:cubicBezTo>
                    <a:pt x="10265" y="8165"/>
                    <a:pt x="10142" y="8130"/>
                    <a:pt x="10029" y="8052"/>
                  </a:cubicBezTo>
                  <a:cubicBezTo>
                    <a:pt x="9758" y="7846"/>
                    <a:pt x="9693" y="7458"/>
                    <a:pt x="9887" y="7186"/>
                  </a:cubicBezTo>
                  <a:cubicBezTo>
                    <a:pt x="10015" y="7012"/>
                    <a:pt x="10203" y="6931"/>
                    <a:pt x="10388" y="6931"/>
                  </a:cubicBezTo>
                  <a:close/>
                  <a:moveTo>
                    <a:pt x="12627" y="6932"/>
                  </a:moveTo>
                  <a:cubicBezTo>
                    <a:pt x="12751" y="6932"/>
                    <a:pt x="12878" y="6969"/>
                    <a:pt x="12989" y="7044"/>
                  </a:cubicBezTo>
                  <a:cubicBezTo>
                    <a:pt x="13428" y="7354"/>
                    <a:pt x="13273" y="8065"/>
                    <a:pt x="12730" y="8156"/>
                  </a:cubicBezTo>
                  <a:cubicBezTo>
                    <a:pt x="12694" y="8162"/>
                    <a:pt x="12658" y="8165"/>
                    <a:pt x="12623" y="8165"/>
                  </a:cubicBezTo>
                  <a:cubicBezTo>
                    <a:pt x="12138" y="8165"/>
                    <a:pt x="11822" y="7608"/>
                    <a:pt x="12123" y="7186"/>
                  </a:cubicBezTo>
                  <a:cubicBezTo>
                    <a:pt x="12241" y="7021"/>
                    <a:pt x="12432" y="6932"/>
                    <a:pt x="12627" y="6932"/>
                  </a:cubicBezTo>
                  <a:close/>
                  <a:moveTo>
                    <a:pt x="15584" y="9044"/>
                  </a:moveTo>
                  <a:cubicBezTo>
                    <a:pt x="15706" y="9044"/>
                    <a:pt x="15833" y="9081"/>
                    <a:pt x="15949" y="9164"/>
                  </a:cubicBezTo>
                  <a:cubicBezTo>
                    <a:pt x="16220" y="9358"/>
                    <a:pt x="16285" y="9732"/>
                    <a:pt x="16091" y="10017"/>
                  </a:cubicBezTo>
                  <a:cubicBezTo>
                    <a:pt x="15968" y="10196"/>
                    <a:pt x="15783" y="10278"/>
                    <a:pt x="15598" y="10278"/>
                  </a:cubicBezTo>
                  <a:cubicBezTo>
                    <a:pt x="15315" y="10278"/>
                    <a:pt x="15034" y="10086"/>
                    <a:pt x="14979" y="9758"/>
                  </a:cubicBezTo>
                  <a:cubicBezTo>
                    <a:pt x="14912" y="9355"/>
                    <a:pt x="15231" y="9044"/>
                    <a:pt x="15584" y="9044"/>
                  </a:cubicBezTo>
                  <a:close/>
                  <a:moveTo>
                    <a:pt x="8874" y="9045"/>
                  </a:moveTo>
                  <a:cubicBezTo>
                    <a:pt x="9155" y="9045"/>
                    <a:pt x="9432" y="9236"/>
                    <a:pt x="9487" y="9564"/>
                  </a:cubicBezTo>
                  <a:cubicBezTo>
                    <a:pt x="9554" y="9968"/>
                    <a:pt x="9235" y="10279"/>
                    <a:pt x="8881" y="10279"/>
                  </a:cubicBezTo>
                  <a:cubicBezTo>
                    <a:pt x="8759" y="10279"/>
                    <a:pt x="8633" y="10242"/>
                    <a:pt x="8517" y="10159"/>
                  </a:cubicBezTo>
                  <a:cubicBezTo>
                    <a:pt x="8246" y="9965"/>
                    <a:pt x="8181" y="9577"/>
                    <a:pt x="8388" y="9306"/>
                  </a:cubicBezTo>
                  <a:lnTo>
                    <a:pt x="8375" y="9306"/>
                  </a:lnTo>
                  <a:cubicBezTo>
                    <a:pt x="8503" y="9127"/>
                    <a:pt x="8689" y="9045"/>
                    <a:pt x="8874" y="9045"/>
                  </a:cubicBezTo>
                  <a:close/>
                  <a:moveTo>
                    <a:pt x="13353" y="9039"/>
                  </a:moveTo>
                  <a:cubicBezTo>
                    <a:pt x="13839" y="9039"/>
                    <a:pt x="14157" y="9607"/>
                    <a:pt x="13855" y="10017"/>
                  </a:cubicBezTo>
                  <a:cubicBezTo>
                    <a:pt x="13736" y="10191"/>
                    <a:pt x="13544" y="10283"/>
                    <a:pt x="13350" y="10283"/>
                  </a:cubicBezTo>
                  <a:cubicBezTo>
                    <a:pt x="13229" y="10283"/>
                    <a:pt x="13107" y="10247"/>
                    <a:pt x="13002" y="10172"/>
                  </a:cubicBezTo>
                  <a:cubicBezTo>
                    <a:pt x="12550" y="9849"/>
                    <a:pt x="12705" y="9151"/>
                    <a:pt x="13247" y="9047"/>
                  </a:cubicBezTo>
                  <a:cubicBezTo>
                    <a:pt x="13283" y="9041"/>
                    <a:pt x="13319" y="9039"/>
                    <a:pt x="13353" y="9039"/>
                  </a:cubicBezTo>
                  <a:close/>
                  <a:moveTo>
                    <a:pt x="11118" y="9043"/>
                  </a:moveTo>
                  <a:cubicBezTo>
                    <a:pt x="11244" y="9043"/>
                    <a:pt x="11369" y="9082"/>
                    <a:pt x="11477" y="9164"/>
                  </a:cubicBezTo>
                  <a:cubicBezTo>
                    <a:pt x="11916" y="9474"/>
                    <a:pt x="11761" y="10185"/>
                    <a:pt x="11218" y="10275"/>
                  </a:cubicBezTo>
                  <a:cubicBezTo>
                    <a:pt x="11182" y="10281"/>
                    <a:pt x="11147" y="10284"/>
                    <a:pt x="11112" y="10284"/>
                  </a:cubicBezTo>
                  <a:cubicBezTo>
                    <a:pt x="10627" y="10284"/>
                    <a:pt x="10309" y="9716"/>
                    <a:pt x="10611" y="9306"/>
                  </a:cubicBezTo>
                  <a:cubicBezTo>
                    <a:pt x="10736" y="9134"/>
                    <a:pt x="10927" y="9043"/>
                    <a:pt x="11118" y="9043"/>
                  </a:cubicBezTo>
                  <a:close/>
                  <a:moveTo>
                    <a:pt x="11843" y="11158"/>
                  </a:moveTo>
                  <a:cubicBezTo>
                    <a:pt x="12327" y="11158"/>
                    <a:pt x="12644" y="11715"/>
                    <a:pt x="12343" y="12136"/>
                  </a:cubicBezTo>
                  <a:cubicBezTo>
                    <a:pt x="12225" y="12302"/>
                    <a:pt x="12034" y="12390"/>
                    <a:pt x="11842" y="12390"/>
                  </a:cubicBezTo>
                  <a:cubicBezTo>
                    <a:pt x="11719" y="12390"/>
                    <a:pt x="11596" y="12354"/>
                    <a:pt x="11490" y="12278"/>
                  </a:cubicBezTo>
                  <a:lnTo>
                    <a:pt x="11477" y="12278"/>
                  </a:lnTo>
                  <a:cubicBezTo>
                    <a:pt x="11037" y="11955"/>
                    <a:pt x="11193" y="11257"/>
                    <a:pt x="11735" y="11167"/>
                  </a:cubicBezTo>
                  <a:cubicBezTo>
                    <a:pt x="11772" y="11161"/>
                    <a:pt x="11808" y="11158"/>
                    <a:pt x="11843" y="11158"/>
                  </a:cubicBezTo>
                  <a:close/>
                  <a:moveTo>
                    <a:pt x="14089" y="11158"/>
                  </a:moveTo>
                  <a:cubicBezTo>
                    <a:pt x="14206" y="11158"/>
                    <a:pt x="14327" y="11193"/>
                    <a:pt x="14436" y="11270"/>
                  </a:cubicBezTo>
                  <a:cubicBezTo>
                    <a:pt x="14721" y="11477"/>
                    <a:pt x="14785" y="11852"/>
                    <a:pt x="14592" y="12136"/>
                  </a:cubicBezTo>
                  <a:lnTo>
                    <a:pt x="14579" y="12136"/>
                  </a:lnTo>
                  <a:cubicBezTo>
                    <a:pt x="14455" y="12311"/>
                    <a:pt x="14271" y="12391"/>
                    <a:pt x="14088" y="12391"/>
                  </a:cubicBezTo>
                  <a:cubicBezTo>
                    <a:pt x="13810" y="12391"/>
                    <a:pt x="13535" y="12205"/>
                    <a:pt x="13480" y="11878"/>
                  </a:cubicBezTo>
                  <a:cubicBezTo>
                    <a:pt x="13412" y="11471"/>
                    <a:pt x="13737" y="11158"/>
                    <a:pt x="14089" y="11158"/>
                  </a:cubicBezTo>
                  <a:close/>
                  <a:moveTo>
                    <a:pt x="9612" y="11158"/>
                  </a:moveTo>
                  <a:cubicBezTo>
                    <a:pt x="9735" y="11158"/>
                    <a:pt x="9859" y="11195"/>
                    <a:pt x="9965" y="11270"/>
                  </a:cubicBezTo>
                  <a:cubicBezTo>
                    <a:pt x="10417" y="11593"/>
                    <a:pt x="10262" y="12291"/>
                    <a:pt x="9706" y="12395"/>
                  </a:cubicBezTo>
                  <a:cubicBezTo>
                    <a:pt x="9670" y="12401"/>
                    <a:pt x="9635" y="12404"/>
                    <a:pt x="9601" y="12404"/>
                  </a:cubicBezTo>
                  <a:cubicBezTo>
                    <a:pt x="9117" y="12404"/>
                    <a:pt x="8810" y="11835"/>
                    <a:pt x="9112" y="11413"/>
                  </a:cubicBezTo>
                  <a:cubicBezTo>
                    <a:pt x="9230" y="11247"/>
                    <a:pt x="9420" y="11158"/>
                    <a:pt x="9612" y="11158"/>
                  </a:cubicBezTo>
                  <a:close/>
                  <a:moveTo>
                    <a:pt x="7369" y="11165"/>
                  </a:moveTo>
                  <a:cubicBezTo>
                    <a:pt x="7651" y="11165"/>
                    <a:pt x="7933" y="11356"/>
                    <a:pt x="7987" y="11684"/>
                  </a:cubicBezTo>
                  <a:cubicBezTo>
                    <a:pt x="8055" y="12091"/>
                    <a:pt x="7730" y="12404"/>
                    <a:pt x="7373" y="12404"/>
                  </a:cubicBezTo>
                  <a:cubicBezTo>
                    <a:pt x="7254" y="12404"/>
                    <a:pt x="7131" y="12369"/>
                    <a:pt x="7018" y="12291"/>
                  </a:cubicBezTo>
                  <a:cubicBezTo>
                    <a:pt x="6734" y="12085"/>
                    <a:pt x="6669" y="11697"/>
                    <a:pt x="6876" y="11425"/>
                  </a:cubicBezTo>
                  <a:cubicBezTo>
                    <a:pt x="6999" y="11247"/>
                    <a:pt x="7184" y="11165"/>
                    <a:pt x="7369" y="11165"/>
                  </a:cubicBezTo>
                  <a:close/>
                  <a:moveTo>
                    <a:pt x="10340" y="13265"/>
                  </a:moveTo>
                  <a:cubicBezTo>
                    <a:pt x="10814" y="13265"/>
                    <a:pt x="11132" y="13833"/>
                    <a:pt x="10831" y="14243"/>
                  </a:cubicBezTo>
                  <a:cubicBezTo>
                    <a:pt x="10710" y="14411"/>
                    <a:pt x="10521" y="14500"/>
                    <a:pt x="10326" y="14500"/>
                  </a:cubicBezTo>
                  <a:cubicBezTo>
                    <a:pt x="10207" y="14500"/>
                    <a:pt x="10086" y="14467"/>
                    <a:pt x="9978" y="14398"/>
                  </a:cubicBezTo>
                  <a:cubicBezTo>
                    <a:pt x="9525" y="14075"/>
                    <a:pt x="9693" y="13377"/>
                    <a:pt x="10236" y="13274"/>
                  </a:cubicBezTo>
                  <a:cubicBezTo>
                    <a:pt x="10271" y="13268"/>
                    <a:pt x="10306" y="13265"/>
                    <a:pt x="10340" y="13265"/>
                  </a:cubicBezTo>
                  <a:close/>
                  <a:moveTo>
                    <a:pt x="12566" y="13270"/>
                  </a:moveTo>
                  <a:cubicBezTo>
                    <a:pt x="12687" y="13270"/>
                    <a:pt x="12812" y="13307"/>
                    <a:pt x="12924" y="13390"/>
                  </a:cubicBezTo>
                  <a:cubicBezTo>
                    <a:pt x="13209" y="13584"/>
                    <a:pt x="13273" y="13971"/>
                    <a:pt x="13079" y="14243"/>
                  </a:cubicBezTo>
                  <a:lnTo>
                    <a:pt x="13066" y="14243"/>
                  </a:lnTo>
                  <a:cubicBezTo>
                    <a:pt x="12939" y="14422"/>
                    <a:pt x="12752" y="14504"/>
                    <a:pt x="12568" y="14504"/>
                  </a:cubicBezTo>
                  <a:cubicBezTo>
                    <a:pt x="12286" y="14504"/>
                    <a:pt x="12010" y="14313"/>
                    <a:pt x="11955" y="13984"/>
                  </a:cubicBezTo>
                  <a:cubicBezTo>
                    <a:pt x="11888" y="13581"/>
                    <a:pt x="12213" y="13270"/>
                    <a:pt x="12566" y="13270"/>
                  </a:cubicBezTo>
                  <a:close/>
                  <a:moveTo>
                    <a:pt x="8098" y="13282"/>
                  </a:moveTo>
                  <a:cubicBezTo>
                    <a:pt x="8224" y="13282"/>
                    <a:pt x="8353" y="13321"/>
                    <a:pt x="8466" y="13403"/>
                  </a:cubicBezTo>
                  <a:cubicBezTo>
                    <a:pt x="8905" y="13713"/>
                    <a:pt x="8750" y="14411"/>
                    <a:pt x="8207" y="14501"/>
                  </a:cubicBezTo>
                  <a:cubicBezTo>
                    <a:pt x="8170" y="14508"/>
                    <a:pt x="8134" y="14510"/>
                    <a:pt x="8099" y="14510"/>
                  </a:cubicBezTo>
                  <a:cubicBezTo>
                    <a:pt x="7615" y="14510"/>
                    <a:pt x="7298" y="13955"/>
                    <a:pt x="7600" y="13545"/>
                  </a:cubicBezTo>
                  <a:cubicBezTo>
                    <a:pt x="7717" y="13373"/>
                    <a:pt x="7905" y="13282"/>
                    <a:pt x="8098" y="13282"/>
                  </a:cubicBezTo>
                  <a:close/>
                  <a:moveTo>
                    <a:pt x="5862" y="13284"/>
                  </a:moveTo>
                  <a:cubicBezTo>
                    <a:pt x="6144" y="13284"/>
                    <a:pt x="6421" y="13475"/>
                    <a:pt x="6475" y="13803"/>
                  </a:cubicBezTo>
                  <a:cubicBezTo>
                    <a:pt x="6543" y="14207"/>
                    <a:pt x="6224" y="14518"/>
                    <a:pt x="5870" y="14518"/>
                  </a:cubicBezTo>
                  <a:cubicBezTo>
                    <a:pt x="5748" y="14518"/>
                    <a:pt x="5622" y="14481"/>
                    <a:pt x="5506" y="14398"/>
                  </a:cubicBezTo>
                  <a:cubicBezTo>
                    <a:pt x="5222" y="14204"/>
                    <a:pt x="5157" y="13816"/>
                    <a:pt x="5364" y="13532"/>
                  </a:cubicBezTo>
                  <a:lnTo>
                    <a:pt x="5364" y="13532"/>
                  </a:lnTo>
                  <a:lnTo>
                    <a:pt x="5364" y="13545"/>
                  </a:lnTo>
                  <a:cubicBezTo>
                    <a:pt x="5492" y="13366"/>
                    <a:pt x="5678" y="13284"/>
                    <a:pt x="5862" y="13284"/>
                  </a:cubicBezTo>
                  <a:close/>
                  <a:moveTo>
                    <a:pt x="8832" y="15384"/>
                  </a:moveTo>
                  <a:cubicBezTo>
                    <a:pt x="9314" y="15384"/>
                    <a:pt x="9621" y="15941"/>
                    <a:pt x="9331" y="16362"/>
                  </a:cubicBezTo>
                  <a:cubicBezTo>
                    <a:pt x="9213" y="16528"/>
                    <a:pt x="9023" y="16617"/>
                    <a:pt x="8831" y="16617"/>
                  </a:cubicBezTo>
                  <a:cubicBezTo>
                    <a:pt x="8708" y="16617"/>
                    <a:pt x="8584" y="16580"/>
                    <a:pt x="8478" y="16505"/>
                  </a:cubicBezTo>
                  <a:lnTo>
                    <a:pt x="8466" y="16505"/>
                  </a:lnTo>
                  <a:cubicBezTo>
                    <a:pt x="8026" y="16182"/>
                    <a:pt x="8181" y="15484"/>
                    <a:pt x="8724" y="15393"/>
                  </a:cubicBezTo>
                  <a:cubicBezTo>
                    <a:pt x="8761" y="15387"/>
                    <a:pt x="8797" y="15384"/>
                    <a:pt x="8832" y="15384"/>
                  </a:cubicBezTo>
                  <a:close/>
                  <a:moveTo>
                    <a:pt x="11062" y="15379"/>
                  </a:moveTo>
                  <a:cubicBezTo>
                    <a:pt x="11180" y="15379"/>
                    <a:pt x="11301" y="15415"/>
                    <a:pt x="11412" y="15497"/>
                  </a:cubicBezTo>
                  <a:cubicBezTo>
                    <a:pt x="11697" y="15690"/>
                    <a:pt x="11761" y="16078"/>
                    <a:pt x="11567" y="16362"/>
                  </a:cubicBezTo>
                  <a:cubicBezTo>
                    <a:pt x="11439" y="16537"/>
                    <a:pt x="11252" y="16618"/>
                    <a:pt x="11067" y="16618"/>
                  </a:cubicBezTo>
                  <a:cubicBezTo>
                    <a:pt x="10786" y="16618"/>
                    <a:pt x="10510" y="16431"/>
                    <a:pt x="10456" y="16104"/>
                  </a:cubicBezTo>
                  <a:cubicBezTo>
                    <a:pt x="10388" y="15698"/>
                    <a:pt x="10711" y="15379"/>
                    <a:pt x="11062" y="15379"/>
                  </a:cubicBezTo>
                  <a:close/>
                  <a:moveTo>
                    <a:pt x="6594" y="15392"/>
                  </a:moveTo>
                  <a:cubicBezTo>
                    <a:pt x="6718" y="15392"/>
                    <a:pt x="6843" y="15429"/>
                    <a:pt x="6953" y="15509"/>
                  </a:cubicBezTo>
                  <a:cubicBezTo>
                    <a:pt x="7393" y="15833"/>
                    <a:pt x="7238" y="16530"/>
                    <a:pt x="6695" y="16621"/>
                  </a:cubicBezTo>
                  <a:cubicBezTo>
                    <a:pt x="6658" y="16627"/>
                    <a:pt x="6622" y="16630"/>
                    <a:pt x="6587" y="16630"/>
                  </a:cubicBezTo>
                  <a:cubicBezTo>
                    <a:pt x="6105" y="16630"/>
                    <a:pt x="5798" y="16073"/>
                    <a:pt x="6088" y="15652"/>
                  </a:cubicBezTo>
                  <a:cubicBezTo>
                    <a:pt x="6206" y="15485"/>
                    <a:pt x="6398" y="15392"/>
                    <a:pt x="6594" y="15392"/>
                  </a:cubicBezTo>
                  <a:close/>
                  <a:moveTo>
                    <a:pt x="4361" y="15399"/>
                  </a:moveTo>
                  <a:cubicBezTo>
                    <a:pt x="4637" y="15399"/>
                    <a:pt x="4909" y="15585"/>
                    <a:pt x="4963" y="15910"/>
                  </a:cubicBezTo>
                  <a:cubicBezTo>
                    <a:pt x="5040" y="16316"/>
                    <a:pt x="4713" y="16635"/>
                    <a:pt x="4359" y="16635"/>
                  </a:cubicBezTo>
                  <a:cubicBezTo>
                    <a:pt x="4240" y="16635"/>
                    <a:pt x="4118" y="16599"/>
                    <a:pt x="4007" y="16518"/>
                  </a:cubicBezTo>
                  <a:cubicBezTo>
                    <a:pt x="3722" y="16324"/>
                    <a:pt x="3658" y="15936"/>
                    <a:pt x="3865" y="15665"/>
                  </a:cubicBezTo>
                  <a:cubicBezTo>
                    <a:pt x="3989" y="15483"/>
                    <a:pt x="4176" y="15399"/>
                    <a:pt x="4361" y="15399"/>
                  </a:cubicBezTo>
                  <a:close/>
                  <a:moveTo>
                    <a:pt x="7320" y="17504"/>
                  </a:moveTo>
                  <a:cubicBezTo>
                    <a:pt x="7804" y="17504"/>
                    <a:pt x="8121" y="18060"/>
                    <a:pt x="7819" y="18482"/>
                  </a:cubicBezTo>
                  <a:cubicBezTo>
                    <a:pt x="7701" y="18647"/>
                    <a:pt x="7511" y="18736"/>
                    <a:pt x="7319" y="18736"/>
                  </a:cubicBezTo>
                  <a:cubicBezTo>
                    <a:pt x="7196" y="18736"/>
                    <a:pt x="7072" y="18700"/>
                    <a:pt x="6966" y="18624"/>
                  </a:cubicBezTo>
                  <a:lnTo>
                    <a:pt x="6953" y="18624"/>
                  </a:lnTo>
                  <a:cubicBezTo>
                    <a:pt x="6514" y="18301"/>
                    <a:pt x="6669" y="17603"/>
                    <a:pt x="7212" y="17513"/>
                  </a:cubicBezTo>
                  <a:cubicBezTo>
                    <a:pt x="7249" y="17507"/>
                    <a:pt x="7285" y="17504"/>
                    <a:pt x="7320" y="17504"/>
                  </a:cubicBezTo>
                  <a:close/>
                  <a:moveTo>
                    <a:pt x="9555" y="17498"/>
                  </a:moveTo>
                  <a:cubicBezTo>
                    <a:pt x="9675" y="17498"/>
                    <a:pt x="9799" y="17535"/>
                    <a:pt x="9913" y="17616"/>
                  </a:cubicBezTo>
                  <a:cubicBezTo>
                    <a:pt x="10197" y="17810"/>
                    <a:pt x="10262" y="18198"/>
                    <a:pt x="10068" y="18482"/>
                  </a:cubicBezTo>
                  <a:lnTo>
                    <a:pt x="10055" y="18482"/>
                  </a:lnTo>
                  <a:cubicBezTo>
                    <a:pt x="9927" y="18656"/>
                    <a:pt x="9740" y="18737"/>
                    <a:pt x="9555" y="18737"/>
                  </a:cubicBezTo>
                  <a:cubicBezTo>
                    <a:pt x="9274" y="18737"/>
                    <a:pt x="8998" y="18551"/>
                    <a:pt x="8944" y="18223"/>
                  </a:cubicBezTo>
                  <a:cubicBezTo>
                    <a:pt x="8876" y="17818"/>
                    <a:pt x="9199" y="17498"/>
                    <a:pt x="9555" y="17498"/>
                  </a:cubicBezTo>
                  <a:close/>
                  <a:moveTo>
                    <a:pt x="2861" y="17517"/>
                  </a:moveTo>
                  <a:cubicBezTo>
                    <a:pt x="3343" y="17517"/>
                    <a:pt x="3650" y="18073"/>
                    <a:pt x="3361" y="18495"/>
                  </a:cubicBezTo>
                  <a:cubicBezTo>
                    <a:pt x="3236" y="18658"/>
                    <a:pt x="3047" y="18746"/>
                    <a:pt x="2857" y="18746"/>
                  </a:cubicBezTo>
                  <a:cubicBezTo>
                    <a:pt x="2730" y="18746"/>
                    <a:pt x="2603" y="18707"/>
                    <a:pt x="2495" y="18624"/>
                  </a:cubicBezTo>
                  <a:lnTo>
                    <a:pt x="2495" y="18637"/>
                  </a:lnTo>
                  <a:cubicBezTo>
                    <a:pt x="2042" y="18314"/>
                    <a:pt x="2210" y="17616"/>
                    <a:pt x="2753" y="17526"/>
                  </a:cubicBezTo>
                  <a:cubicBezTo>
                    <a:pt x="2790" y="17519"/>
                    <a:pt x="2826" y="17517"/>
                    <a:pt x="2861" y="17517"/>
                  </a:cubicBezTo>
                  <a:close/>
                  <a:moveTo>
                    <a:pt x="5084" y="17508"/>
                  </a:moveTo>
                  <a:cubicBezTo>
                    <a:pt x="5208" y="17508"/>
                    <a:pt x="5334" y="17547"/>
                    <a:pt x="5441" y="17629"/>
                  </a:cubicBezTo>
                  <a:cubicBezTo>
                    <a:pt x="5894" y="17952"/>
                    <a:pt x="5726" y="18650"/>
                    <a:pt x="5183" y="18740"/>
                  </a:cubicBezTo>
                  <a:cubicBezTo>
                    <a:pt x="5146" y="18747"/>
                    <a:pt x="5110" y="18750"/>
                    <a:pt x="5075" y="18750"/>
                  </a:cubicBezTo>
                  <a:cubicBezTo>
                    <a:pt x="4593" y="18750"/>
                    <a:pt x="4287" y="18193"/>
                    <a:pt x="4588" y="17771"/>
                  </a:cubicBezTo>
                  <a:cubicBezTo>
                    <a:pt x="4705" y="17599"/>
                    <a:pt x="4893" y="17508"/>
                    <a:pt x="5084" y="17508"/>
                  </a:cubicBezTo>
                  <a:close/>
                  <a:moveTo>
                    <a:pt x="8037" y="19616"/>
                  </a:moveTo>
                  <a:cubicBezTo>
                    <a:pt x="8159" y="19616"/>
                    <a:pt x="8285" y="19653"/>
                    <a:pt x="8401" y="19736"/>
                  </a:cubicBezTo>
                  <a:cubicBezTo>
                    <a:pt x="8685" y="19929"/>
                    <a:pt x="8750" y="20317"/>
                    <a:pt x="8556" y="20589"/>
                  </a:cubicBezTo>
                  <a:lnTo>
                    <a:pt x="8543" y="20589"/>
                  </a:lnTo>
                  <a:cubicBezTo>
                    <a:pt x="8420" y="20768"/>
                    <a:pt x="8235" y="20849"/>
                    <a:pt x="8050" y="20849"/>
                  </a:cubicBezTo>
                  <a:cubicBezTo>
                    <a:pt x="7768" y="20849"/>
                    <a:pt x="7486" y="20658"/>
                    <a:pt x="7432" y="20330"/>
                  </a:cubicBezTo>
                  <a:cubicBezTo>
                    <a:pt x="7364" y="19927"/>
                    <a:pt x="7683" y="19616"/>
                    <a:pt x="8037" y="19616"/>
                  </a:cubicBezTo>
                  <a:close/>
                  <a:moveTo>
                    <a:pt x="3585" y="19623"/>
                  </a:moveTo>
                  <a:cubicBezTo>
                    <a:pt x="4069" y="19623"/>
                    <a:pt x="4386" y="20180"/>
                    <a:pt x="4084" y="20602"/>
                  </a:cubicBezTo>
                  <a:cubicBezTo>
                    <a:pt x="3958" y="20767"/>
                    <a:pt x="3770" y="20856"/>
                    <a:pt x="3577" y="20856"/>
                  </a:cubicBezTo>
                  <a:cubicBezTo>
                    <a:pt x="3454" y="20856"/>
                    <a:pt x="3329" y="20819"/>
                    <a:pt x="3218" y="20744"/>
                  </a:cubicBezTo>
                  <a:cubicBezTo>
                    <a:pt x="2779" y="20434"/>
                    <a:pt x="2934" y="19723"/>
                    <a:pt x="3477" y="19632"/>
                  </a:cubicBezTo>
                  <a:cubicBezTo>
                    <a:pt x="3514" y="19626"/>
                    <a:pt x="3550" y="19623"/>
                    <a:pt x="3585" y="19623"/>
                  </a:cubicBezTo>
                  <a:close/>
                  <a:moveTo>
                    <a:pt x="5820" y="19623"/>
                  </a:moveTo>
                  <a:cubicBezTo>
                    <a:pt x="6303" y="19623"/>
                    <a:pt x="6608" y="20180"/>
                    <a:pt x="6307" y="20602"/>
                  </a:cubicBezTo>
                  <a:cubicBezTo>
                    <a:pt x="6189" y="20767"/>
                    <a:pt x="6004" y="20856"/>
                    <a:pt x="5812" y="20856"/>
                  </a:cubicBezTo>
                  <a:cubicBezTo>
                    <a:pt x="5690" y="20856"/>
                    <a:pt x="5565" y="20819"/>
                    <a:pt x="5454" y="20744"/>
                  </a:cubicBezTo>
                  <a:cubicBezTo>
                    <a:pt x="5002" y="20421"/>
                    <a:pt x="5170" y="19723"/>
                    <a:pt x="5713" y="19632"/>
                  </a:cubicBezTo>
                  <a:cubicBezTo>
                    <a:pt x="5749" y="19626"/>
                    <a:pt x="5785" y="19623"/>
                    <a:pt x="5820" y="19623"/>
                  </a:cubicBezTo>
                  <a:close/>
                  <a:moveTo>
                    <a:pt x="1344" y="19623"/>
                  </a:moveTo>
                  <a:cubicBezTo>
                    <a:pt x="1462" y="19623"/>
                    <a:pt x="1584" y="19658"/>
                    <a:pt x="1693" y="19736"/>
                  </a:cubicBezTo>
                  <a:cubicBezTo>
                    <a:pt x="1978" y="19929"/>
                    <a:pt x="2042" y="20317"/>
                    <a:pt x="1848" y="20602"/>
                  </a:cubicBezTo>
                  <a:cubicBezTo>
                    <a:pt x="1720" y="20776"/>
                    <a:pt x="1533" y="20857"/>
                    <a:pt x="1347" y="20857"/>
                  </a:cubicBezTo>
                  <a:cubicBezTo>
                    <a:pt x="1065" y="20857"/>
                    <a:pt x="786" y="20670"/>
                    <a:pt x="724" y="20343"/>
                  </a:cubicBezTo>
                  <a:cubicBezTo>
                    <a:pt x="656" y="19936"/>
                    <a:pt x="988" y="19623"/>
                    <a:pt x="1344" y="19623"/>
                  </a:cubicBezTo>
                  <a:close/>
                  <a:moveTo>
                    <a:pt x="6532" y="21735"/>
                  </a:moveTo>
                  <a:cubicBezTo>
                    <a:pt x="6652" y="21735"/>
                    <a:pt x="6776" y="21772"/>
                    <a:pt x="6889" y="21855"/>
                  </a:cubicBezTo>
                  <a:cubicBezTo>
                    <a:pt x="7173" y="22049"/>
                    <a:pt x="7238" y="22437"/>
                    <a:pt x="7044" y="22708"/>
                  </a:cubicBezTo>
                  <a:cubicBezTo>
                    <a:pt x="6916" y="22887"/>
                    <a:pt x="6730" y="22969"/>
                    <a:pt x="6545" y="22969"/>
                  </a:cubicBezTo>
                  <a:cubicBezTo>
                    <a:pt x="6264" y="22969"/>
                    <a:pt x="5987" y="22778"/>
                    <a:pt x="5932" y="22450"/>
                  </a:cubicBezTo>
                  <a:cubicBezTo>
                    <a:pt x="5865" y="22046"/>
                    <a:pt x="6184" y="21735"/>
                    <a:pt x="6532" y="21735"/>
                  </a:cubicBezTo>
                  <a:close/>
                  <a:moveTo>
                    <a:pt x="4308" y="21743"/>
                  </a:moveTo>
                  <a:cubicBezTo>
                    <a:pt x="4793" y="21743"/>
                    <a:pt x="5109" y="22299"/>
                    <a:pt x="4808" y="22721"/>
                  </a:cubicBezTo>
                  <a:cubicBezTo>
                    <a:pt x="4690" y="22887"/>
                    <a:pt x="4500" y="22975"/>
                    <a:pt x="4307" y="22975"/>
                  </a:cubicBezTo>
                  <a:cubicBezTo>
                    <a:pt x="4185" y="22975"/>
                    <a:pt x="4061" y="22939"/>
                    <a:pt x="3955" y="22863"/>
                  </a:cubicBezTo>
                  <a:cubicBezTo>
                    <a:pt x="3503" y="22540"/>
                    <a:pt x="3658" y="21842"/>
                    <a:pt x="4201" y="21752"/>
                  </a:cubicBezTo>
                  <a:cubicBezTo>
                    <a:pt x="4237" y="21746"/>
                    <a:pt x="4273" y="21743"/>
                    <a:pt x="4308" y="21743"/>
                  </a:cubicBezTo>
                  <a:close/>
                  <a:moveTo>
                    <a:pt x="13842" y="1"/>
                  </a:moveTo>
                  <a:lnTo>
                    <a:pt x="13222" y="879"/>
                  </a:lnTo>
                  <a:cubicBezTo>
                    <a:pt x="13479" y="1300"/>
                    <a:pt x="13166" y="1815"/>
                    <a:pt x="12702" y="1815"/>
                  </a:cubicBezTo>
                  <a:cubicBezTo>
                    <a:pt x="12653" y="1815"/>
                    <a:pt x="12602" y="1810"/>
                    <a:pt x="12550" y="1797"/>
                  </a:cubicBezTo>
                  <a:lnTo>
                    <a:pt x="11709" y="2986"/>
                  </a:lnTo>
                  <a:cubicBezTo>
                    <a:pt x="11969" y="3410"/>
                    <a:pt x="11647" y="3932"/>
                    <a:pt x="11187" y="3932"/>
                  </a:cubicBezTo>
                  <a:cubicBezTo>
                    <a:pt x="11143" y="3932"/>
                    <a:pt x="11097" y="3927"/>
                    <a:pt x="11050" y="3917"/>
                  </a:cubicBezTo>
                  <a:lnTo>
                    <a:pt x="10197" y="5106"/>
                  </a:lnTo>
                  <a:cubicBezTo>
                    <a:pt x="10457" y="5530"/>
                    <a:pt x="10135" y="6051"/>
                    <a:pt x="9675" y="6051"/>
                  </a:cubicBezTo>
                  <a:cubicBezTo>
                    <a:pt x="9630" y="6051"/>
                    <a:pt x="9585" y="6046"/>
                    <a:pt x="9538" y="6036"/>
                  </a:cubicBezTo>
                  <a:lnTo>
                    <a:pt x="8685" y="7225"/>
                  </a:lnTo>
                  <a:cubicBezTo>
                    <a:pt x="8956" y="7650"/>
                    <a:pt x="8636" y="8171"/>
                    <a:pt x="8166" y="8171"/>
                  </a:cubicBezTo>
                  <a:cubicBezTo>
                    <a:pt x="8120" y="8171"/>
                    <a:pt x="8074" y="8166"/>
                    <a:pt x="8026" y="8156"/>
                  </a:cubicBezTo>
                  <a:lnTo>
                    <a:pt x="7186" y="9345"/>
                  </a:lnTo>
                  <a:cubicBezTo>
                    <a:pt x="7445" y="9768"/>
                    <a:pt x="7125" y="10278"/>
                    <a:pt x="6666" y="10278"/>
                  </a:cubicBezTo>
                  <a:cubicBezTo>
                    <a:pt x="6621" y="10278"/>
                    <a:pt x="6574" y="10273"/>
                    <a:pt x="6527" y="10262"/>
                  </a:cubicBezTo>
                  <a:lnTo>
                    <a:pt x="5674" y="11451"/>
                  </a:lnTo>
                  <a:cubicBezTo>
                    <a:pt x="5933" y="11876"/>
                    <a:pt x="5612" y="12397"/>
                    <a:pt x="5151" y="12397"/>
                  </a:cubicBezTo>
                  <a:cubicBezTo>
                    <a:pt x="5107" y="12397"/>
                    <a:pt x="5061" y="12392"/>
                    <a:pt x="5015" y="12382"/>
                  </a:cubicBezTo>
                  <a:lnTo>
                    <a:pt x="4162" y="13571"/>
                  </a:lnTo>
                  <a:cubicBezTo>
                    <a:pt x="4421" y="13995"/>
                    <a:pt x="4111" y="14516"/>
                    <a:pt x="3642" y="14516"/>
                  </a:cubicBezTo>
                  <a:cubicBezTo>
                    <a:pt x="3597" y="14516"/>
                    <a:pt x="3550" y="14512"/>
                    <a:pt x="3503" y="14501"/>
                  </a:cubicBezTo>
                  <a:lnTo>
                    <a:pt x="2663" y="15690"/>
                  </a:lnTo>
                  <a:cubicBezTo>
                    <a:pt x="2922" y="16115"/>
                    <a:pt x="2601" y="16636"/>
                    <a:pt x="2140" y="16636"/>
                  </a:cubicBezTo>
                  <a:cubicBezTo>
                    <a:pt x="2096" y="16636"/>
                    <a:pt x="2050" y="16631"/>
                    <a:pt x="2004" y="16621"/>
                  </a:cubicBezTo>
                  <a:lnTo>
                    <a:pt x="1151" y="17810"/>
                  </a:lnTo>
                  <a:cubicBezTo>
                    <a:pt x="1409" y="18234"/>
                    <a:pt x="1090" y="18743"/>
                    <a:pt x="631" y="18743"/>
                  </a:cubicBezTo>
                  <a:cubicBezTo>
                    <a:pt x="585" y="18743"/>
                    <a:pt x="539" y="18738"/>
                    <a:pt x="491" y="18728"/>
                  </a:cubicBezTo>
                  <a:lnTo>
                    <a:pt x="0" y="19425"/>
                  </a:lnTo>
                  <a:cubicBezTo>
                    <a:pt x="0" y="19425"/>
                    <a:pt x="181" y="20136"/>
                    <a:pt x="1228" y="21015"/>
                  </a:cubicBezTo>
                  <a:cubicBezTo>
                    <a:pt x="1512" y="21235"/>
                    <a:pt x="1784" y="21480"/>
                    <a:pt x="2042" y="21739"/>
                  </a:cubicBezTo>
                  <a:cubicBezTo>
                    <a:pt x="2060" y="21737"/>
                    <a:pt x="2078" y="21736"/>
                    <a:pt x="2096" y="21736"/>
                  </a:cubicBezTo>
                  <a:cubicBezTo>
                    <a:pt x="2220" y="21736"/>
                    <a:pt x="2341" y="21776"/>
                    <a:pt x="2443" y="21855"/>
                  </a:cubicBezTo>
                  <a:cubicBezTo>
                    <a:pt x="2650" y="21997"/>
                    <a:pt x="2740" y="22269"/>
                    <a:pt x="2676" y="22527"/>
                  </a:cubicBezTo>
                  <a:cubicBezTo>
                    <a:pt x="2844" y="22786"/>
                    <a:pt x="3050" y="23031"/>
                    <a:pt x="3309" y="23225"/>
                  </a:cubicBezTo>
                  <a:cubicBezTo>
                    <a:pt x="3722" y="23548"/>
                    <a:pt x="4097" y="23910"/>
                    <a:pt x="4446" y="24311"/>
                  </a:cubicBezTo>
                  <a:cubicBezTo>
                    <a:pt x="4459" y="24246"/>
                    <a:pt x="4498" y="24169"/>
                    <a:pt x="4537" y="24117"/>
                  </a:cubicBezTo>
                  <a:cubicBezTo>
                    <a:pt x="4659" y="23939"/>
                    <a:pt x="4849" y="23851"/>
                    <a:pt x="5040" y="23851"/>
                  </a:cubicBezTo>
                  <a:cubicBezTo>
                    <a:pt x="5250" y="23851"/>
                    <a:pt x="5461" y="23958"/>
                    <a:pt x="5583" y="24169"/>
                  </a:cubicBezTo>
                  <a:cubicBezTo>
                    <a:pt x="5803" y="24569"/>
                    <a:pt x="5532" y="25060"/>
                    <a:pt x="5067" y="25086"/>
                  </a:cubicBezTo>
                  <a:cubicBezTo>
                    <a:pt x="5222" y="25254"/>
                    <a:pt x="5377" y="25422"/>
                    <a:pt x="5545" y="25590"/>
                  </a:cubicBezTo>
                  <a:lnTo>
                    <a:pt x="22307" y="2068"/>
                  </a:lnTo>
                  <a:cubicBezTo>
                    <a:pt x="22307" y="2068"/>
                    <a:pt x="22100" y="1939"/>
                    <a:pt x="21790" y="1784"/>
                  </a:cubicBezTo>
                  <a:cubicBezTo>
                    <a:pt x="21736" y="1800"/>
                    <a:pt x="21681" y="1807"/>
                    <a:pt x="21626" y="1807"/>
                  </a:cubicBezTo>
                  <a:cubicBezTo>
                    <a:pt x="21497" y="1807"/>
                    <a:pt x="21369" y="1766"/>
                    <a:pt x="21260" y="1694"/>
                  </a:cubicBezTo>
                  <a:cubicBezTo>
                    <a:pt x="21196" y="1642"/>
                    <a:pt x="21131" y="1577"/>
                    <a:pt x="21092" y="1500"/>
                  </a:cubicBezTo>
                  <a:cubicBezTo>
                    <a:pt x="20824" y="1403"/>
                    <a:pt x="20555" y="1351"/>
                    <a:pt x="20279" y="1351"/>
                  </a:cubicBezTo>
                  <a:cubicBezTo>
                    <a:pt x="20223" y="1351"/>
                    <a:pt x="20167" y="1353"/>
                    <a:pt x="20110" y="1358"/>
                  </a:cubicBezTo>
                  <a:lnTo>
                    <a:pt x="19981" y="1371"/>
                  </a:lnTo>
                  <a:cubicBezTo>
                    <a:pt x="19955" y="1435"/>
                    <a:pt x="19929" y="1500"/>
                    <a:pt x="19890" y="1552"/>
                  </a:cubicBezTo>
                  <a:cubicBezTo>
                    <a:pt x="19767" y="1729"/>
                    <a:pt x="19579" y="1812"/>
                    <a:pt x="19392" y="1812"/>
                  </a:cubicBezTo>
                  <a:cubicBezTo>
                    <a:pt x="19128" y="1812"/>
                    <a:pt x="18867" y="1647"/>
                    <a:pt x="18792" y="1345"/>
                  </a:cubicBezTo>
                  <a:cubicBezTo>
                    <a:pt x="18443" y="1306"/>
                    <a:pt x="18094" y="1228"/>
                    <a:pt x="17758" y="1112"/>
                  </a:cubicBezTo>
                  <a:lnTo>
                    <a:pt x="17758" y="1112"/>
                  </a:lnTo>
                  <a:cubicBezTo>
                    <a:pt x="17820" y="1498"/>
                    <a:pt x="17504" y="1816"/>
                    <a:pt x="17149" y="1816"/>
                  </a:cubicBezTo>
                  <a:cubicBezTo>
                    <a:pt x="17064" y="1816"/>
                    <a:pt x="16977" y="1798"/>
                    <a:pt x="16892" y="1758"/>
                  </a:cubicBezTo>
                  <a:cubicBezTo>
                    <a:pt x="16440" y="1539"/>
                    <a:pt x="16414" y="918"/>
                    <a:pt x="16840" y="673"/>
                  </a:cubicBezTo>
                  <a:cubicBezTo>
                    <a:pt x="16285" y="453"/>
                    <a:pt x="15716" y="311"/>
                    <a:pt x="15134" y="246"/>
                  </a:cubicBezTo>
                  <a:cubicBezTo>
                    <a:pt x="14695" y="182"/>
                    <a:pt x="14268" y="104"/>
                    <a:pt x="1384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925" name="Google Shape;3925;p39"/>
          <p:cNvGrpSpPr/>
          <p:nvPr/>
        </p:nvGrpSpPr>
        <p:grpSpPr>
          <a:xfrm rot="-5905511" flipH="1">
            <a:off x="15000" y="87315"/>
            <a:ext cx="822232" cy="881601"/>
            <a:chOff x="4416775" y="3222575"/>
            <a:chExt cx="557700" cy="639775"/>
          </a:xfrm>
        </p:grpSpPr>
        <p:sp>
          <p:nvSpPr>
            <p:cNvPr id="3926" name="Google Shape;3926;p39"/>
            <p:cNvSpPr/>
            <p:nvPr/>
          </p:nvSpPr>
          <p:spPr>
            <a:xfrm>
              <a:off x="4429050" y="3667800"/>
              <a:ext cx="19400" cy="23325"/>
            </a:xfrm>
            <a:custGeom>
              <a:avLst/>
              <a:gdLst/>
              <a:ahLst/>
              <a:cxnLst/>
              <a:rect l="l" t="t" r="r" b="b"/>
              <a:pathLst>
                <a:path w="776" h="933" extrusionOk="0">
                  <a:moveTo>
                    <a:pt x="660" y="1"/>
                  </a:moveTo>
                  <a:lnTo>
                    <a:pt x="0" y="919"/>
                  </a:lnTo>
                  <a:cubicBezTo>
                    <a:pt x="43" y="928"/>
                    <a:pt x="87" y="933"/>
                    <a:pt x="131" y="933"/>
                  </a:cubicBezTo>
                  <a:cubicBezTo>
                    <a:pt x="325" y="933"/>
                    <a:pt x="518" y="842"/>
                    <a:pt x="634" y="673"/>
                  </a:cubicBezTo>
                  <a:cubicBezTo>
                    <a:pt x="776" y="479"/>
                    <a:pt x="776" y="208"/>
                    <a:pt x="66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27" name="Google Shape;3927;p39"/>
            <p:cNvSpPr/>
            <p:nvPr/>
          </p:nvSpPr>
          <p:spPr>
            <a:xfrm>
              <a:off x="4466525" y="3614825"/>
              <a:ext cx="19725" cy="23625"/>
            </a:xfrm>
            <a:custGeom>
              <a:avLst/>
              <a:gdLst/>
              <a:ahLst/>
              <a:cxnLst/>
              <a:rect l="l" t="t" r="r" b="b"/>
              <a:pathLst>
                <a:path w="789" h="945" extrusionOk="0">
                  <a:moveTo>
                    <a:pt x="660" y="0"/>
                  </a:moveTo>
                  <a:lnTo>
                    <a:pt x="1" y="931"/>
                  </a:lnTo>
                  <a:cubicBezTo>
                    <a:pt x="43" y="940"/>
                    <a:pt x="86" y="944"/>
                    <a:pt x="127" y="944"/>
                  </a:cubicBezTo>
                  <a:cubicBezTo>
                    <a:pt x="328" y="944"/>
                    <a:pt x="516" y="846"/>
                    <a:pt x="634" y="685"/>
                  </a:cubicBezTo>
                  <a:cubicBezTo>
                    <a:pt x="776" y="479"/>
                    <a:pt x="789" y="207"/>
                    <a:pt x="66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28" name="Google Shape;3928;p39"/>
            <p:cNvSpPr/>
            <p:nvPr/>
          </p:nvSpPr>
          <p:spPr>
            <a:xfrm>
              <a:off x="4504325" y="3561825"/>
              <a:ext cx="19750" cy="23650"/>
            </a:xfrm>
            <a:custGeom>
              <a:avLst/>
              <a:gdLst/>
              <a:ahLst/>
              <a:cxnLst/>
              <a:rect l="l" t="t" r="r" b="b"/>
              <a:pathLst>
                <a:path w="790" h="946" extrusionOk="0">
                  <a:moveTo>
                    <a:pt x="660" y="1"/>
                  </a:moveTo>
                  <a:lnTo>
                    <a:pt x="1" y="931"/>
                  </a:lnTo>
                  <a:cubicBezTo>
                    <a:pt x="46" y="941"/>
                    <a:pt x="92" y="946"/>
                    <a:pt x="136" y="946"/>
                  </a:cubicBezTo>
                  <a:cubicBezTo>
                    <a:pt x="334" y="946"/>
                    <a:pt x="518" y="854"/>
                    <a:pt x="634" y="686"/>
                  </a:cubicBezTo>
                  <a:cubicBezTo>
                    <a:pt x="776" y="479"/>
                    <a:pt x="789" y="221"/>
                    <a:pt x="66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29" name="Google Shape;3929;p39"/>
            <p:cNvSpPr/>
            <p:nvPr/>
          </p:nvSpPr>
          <p:spPr>
            <a:xfrm>
              <a:off x="4542125" y="3509175"/>
              <a:ext cx="19750" cy="23325"/>
            </a:xfrm>
            <a:custGeom>
              <a:avLst/>
              <a:gdLst/>
              <a:ahLst/>
              <a:cxnLst/>
              <a:rect l="l" t="t" r="r" b="b"/>
              <a:pathLst>
                <a:path w="790" h="933" extrusionOk="0">
                  <a:moveTo>
                    <a:pt x="660" y="0"/>
                  </a:moveTo>
                  <a:lnTo>
                    <a:pt x="1" y="918"/>
                  </a:lnTo>
                  <a:cubicBezTo>
                    <a:pt x="44" y="927"/>
                    <a:pt x="88" y="932"/>
                    <a:pt x="132" y="932"/>
                  </a:cubicBezTo>
                  <a:cubicBezTo>
                    <a:pt x="325" y="932"/>
                    <a:pt x="518" y="841"/>
                    <a:pt x="634" y="672"/>
                  </a:cubicBezTo>
                  <a:cubicBezTo>
                    <a:pt x="776" y="478"/>
                    <a:pt x="789" y="207"/>
                    <a:pt x="66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30" name="Google Shape;3930;p39"/>
            <p:cNvSpPr/>
            <p:nvPr/>
          </p:nvSpPr>
          <p:spPr>
            <a:xfrm>
              <a:off x="4579625" y="3456175"/>
              <a:ext cx="19725" cy="23325"/>
            </a:xfrm>
            <a:custGeom>
              <a:avLst/>
              <a:gdLst/>
              <a:ahLst/>
              <a:cxnLst/>
              <a:rect l="l" t="t" r="r" b="b"/>
              <a:pathLst>
                <a:path w="789" h="933" extrusionOk="0">
                  <a:moveTo>
                    <a:pt x="659" y="1"/>
                  </a:moveTo>
                  <a:lnTo>
                    <a:pt x="0" y="918"/>
                  </a:lnTo>
                  <a:cubicBezTo>
                    <a:pt x="46" y="928"/>
                    <a:pt x="92" y="933"/>
                    <a:pt x="137" y="933"/>
                  </a:cubicBezTo>
                  <a:cubicBezTo>
                    <a:pt x="334" y="933"/>
                    <a:pt x="518" y="843"/>
                    <a:pt x="633" y="686"/>
                  </a:cubicBezTo>
                  <a:cubicBezTo>
                    <a:pt x="775" y="479"/>
                    <a:pt x="788" y="207"/>
                    <a:pt x="65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31" name="Google Shape;3931;p39"/>
            <p:cNvSpPr/>
            <p:nvPr/>
          </p:nvSpPr>
          <p:spPr>
            <a:xfrm>
              <a:off x="4617425" y="3403200"/>
              <a:ext cx="19725" cy="23325"/>
            </a:xfrm>
            <a:custGeom>
              <a:avLst/>
              <a:gdLst/>
              <a:ahLst/>
              <a:cxnLst/>
              <a:rect l="l" t="t" r="r" b="b"/>
              <a:pathLst>
                <a:path w="789" h="933" extrusionOk="0">
                  <a:moveTo>
                    <a:pt x="659" y="0"/>
                  </a:moveTo>
                  <a:lnTo>
                    <a:pt x="0" y="918"/>
                  </a:lnTo>
                  <a:cubicBezTo>
                    <a:pt x="46" y="927"/>
                    <a:pt x="92" y="932"/>
                    <a:pt x="137" y="932"/>
                  </a:cubicBezTo>
                  <a:cubicBezTo>
                    <a:pt x="334" y="932"/>
                    <a:pt x="518" y="843"/>
                    <a:pt x="633" y="685"/>
                  </a:cubicBezTo>
                  <a:cubicBezTo>
                    <a:pt x="776" y="478"/>
                    <a:pt x="788" y="207"/>
                    <a:pt x="65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32" name="Google Shape;3932;p39"/>
            <p:cNvSpPr/>
            <p:nvPr/>
          </p:nvSpPr>
          <p:spPr>
            <a:xfrm>
              <a:off x="4655225" y="3350200"/>
              <a:ext cx="19725" cy="23650"/>
            </a:xfrm>
            <a:custGeom>
              <a:avLst/>
              <a:gdLst/>
              <a:ahLst/>
              <a:cxnLst/>
              <a:rect l="l" t="t" r="r" b="b"/>
              <a:pathLst>
                <a:path w="789" h="946" extrusionOk="0">
                  <a:moveTo>
                    <a:pt x="659" y="1"/>
                  </a:moveTo>
                  <a:lnTo>
                    <a:pt x="0" y="931"/>
                  </a:lnTo>
                  <a:cubicBezTo>
                    <a:pt x="43" y="941"/>
                    <a:pt x="87" y="945"/>
                    <a:pt x="131" y="945"/>
                  </a:cubicBezTo>
                  <a:cubicBezTo>
                    <a:pt x="324" y="945"/>
                    <a:pt x="518" y="854"/>
                    <a:pt x="634" y="686"/>
                  </a:cubicBezTo>
                  <a:cubicBezTo>
                    <a:pt x="776" y="479"/>
                    <a:pt x="789" y="220"/>
                    <a:pt x="65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33" name="Google Shape;3933;p39"/>
            <p:cNvSpPr/>
            <p:nvPr/>
          </p:nvSpPr>
          <p:spPr>
            <a:xfrm>
              <a:off x="4692700" y="3297550"/>
              <a:ext cx="19725" cy="23300"/>
            </a:xfrm>
            <a:custGeom>
              <a:avLst/>
              <a:gdLst/>
              <a:ahLst/>
              <a:cxnLst/>
              <a:rect l="l" t="t" r="r" b="b"/>
              <a:pathLst>
                <a:path w="789" h="932" extrusionOk="0">
                  <a:moveTo>
                    <a:pt x="660" y="0"/>
                  </a:moveTo>
                  <a:lnTo>
                    <a:pt x="0" y="918"/>
                  </a:lnTo>
                  <a:cubicBezTo>
                    <a:pt x="46" y="927"/>
                    <a:pt x="91" y="932"/>
                    <a:pt x="136" y="932"/>
                  </a:cubicBezTo>
                  <a:cubicBezTo>
                    <a:pt x="334" y="932"/>
                    <a:pt x="520" y="841"/>
                    <a:pt x="647" y="672"/>
                  </a:cubicBezTo>
                  <a:cubicBezTo>
                    <a:pt x="789" y="478"/>
                    <a:pt x="789" y="207"/>
                    <a:pt x="66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34" name="Google Shape;3934;p39"/>
            <p:cNvSpPr/>
            <p:nvPr/>
          </p:nvSpPr>
          <p:spPr>
            <a:xfrm>
              <a:off x="4730500" y="3244550"/>
              <a:ext cx="19725" cy="23625"/>
            </a:xfrm>
            <a:custGeom>
              <a:avLst/>
              <a:gdLst/>
              <a:ahLst/>
              <a:cxnLst/>
              <a:rect l="l" t="t" r="r" b="b"/>
              <a:pathLst>
                <a:path w="789" h="945" extrusionOk="0">
                  <a:moveTo>
                    <a:pt x="660" y="0"/>
                  </a:moveTo>
                  <a:lnTo>
                    <a:pt x="1" y="931"/>
                  </a:lnTo>
                  <a:cubicBezTo>
                    <a:pt x="43" y="940"/>
                    <a:pt x="85" y="944"/>
                    <a:pt x="127" y="944"/>
                  </a:cubicBezTo>
                  <a:cubicBezTo>
                    <a:pt x="328" y="944"/>
                    <a:pt x="516" y="846"/>
                    <a:pt x="634" y="685"/>
                  </a:cubicBezTo>
                  <a:cubicBezTo>
                    <a:pt x="776" y="479"/>
                    <a:pt x="789" y="207"/>
                    <a:pt x="66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35" name="Google Shape;3935;p39"/>
            <p:cNvSpPr/>
            <p:nvPr/>
          </p:nvSpPr>
          <p:spPr>
            <a:xfrm>
              <a:off x="4433500" y="3713150"/>
              <a:ext cx="34350" cy="31000"/>
            </a:xfrm>
            <a:custGeom>
              <a:avLst/>
              <a:gdLst/>
              <a:ahLst/>
              <a:cxnLst/>
              <a:rect l="l" t="t" r="r" b="b"/>
              <a:pathLst>
                <a:path w="1374" h="1240" extrusionOk="0">
                  <a:moveTo>
                    <a:pt x="682" y="0"/>
                  </a:moveTo>
                  <a:cubicBezTo>
                    <a:pt x="325" y="0"/>
                    <a:pt x="0" y="313"/>
                    <a:pt x="68" y="720"/>
                  </a:cubicBezTo>
                  <a:cubicBezTo>
                    <a:pt x="123" y="1048"/>
                    <a:pt x="399" y="1239"/>
                    <a:pt x="681" y="1239"/>
                  </a:cubicBezTo>
                  <a:cubicBezTo>
                    <a:pt x="865" y="1239"/>
                    <a:pt x="1052" y="1157"/>
                    <a:pt x="1179" y="979"/>
                  </a:cubicBezTo>
                  <a:cubicBezTo>
                    <a:pt x="1373" y="694"/>
                    <a:pt x="1309" y="319"/>
                    <a:pt x="1037" y="113"/>
                  </a:cubicBezTo>
                  <a:cubicBezTo>
                    <a:pt x="924" y="35"/>
                    <a:pt x="801" y="0"/>
                    <a:pt x="68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36" name="Google Shape;3936;p39"/>
            <p:cNvSpPr/>
            <p:nvPr/>
          </p:nvSpPr>
          <p:spPr>
            <a:xfrm>
              <a:off x="4467825" y="3660150"/>
              <a:ext cx="40525" cy="31075"/>
            </a:xfrm>
            <a:custGeom>
              <a:avLst/>
              <a:gdLst/>
              <a:ahLst/>
              <a:cxnLst/>
              <a:rect l="l" t="t" r="r" b="b"/>
              <a:pathLst>
                <a:path w="1621" h="1243" extrusionOk="0">
                  <a:moveTo>
                    <a:pt x="817" y="1"/>
                  </a:moveTo>
                  <a:cubicBezTo>
                    <a:pt x="783" y="1"/>
                    <a:pt x="747" y="4"/>
                    <a:pt x="711" y="10"/>
                  </a:cubicBezTo>
                  <a:cubicBezTo>
                    <a:pt x="168" y="100"/>
                    <a:pt x="0" y="811"/>
                    <a:pt x="453" y="1121"/>
                  </a:cubicBezTo>
                  <a:cubicBezTo>
                    <a:pt x="560" y="1203"/>
                    <a:pt x="686" y="1242"/>
                    <a:pt x="811" y="1242"/>
                  </a:cubicBezTo>
                  <a:cubicBezTo>
                    <a:pt x="1003" y="1242"/>
                    <a:pt x="1194" y="1151"/>
                    <a:pt x="1319" y="979"/>
                  </a:cubicBezTo>
                  <a:cubicBezTo>
                    <a:pt x="1620" y="569"/>
                    <a:pt x="1302" y="1"/>
                    <a:pt x="81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37" name="Google Shape;3937;p39"/>
            <p:cNvSpPr/>
            <p:nvPr/>
          </p:nvSpPr>
          <p:spPr>
            <a:xfrm>
              <a:off x="4508200" y="3607325"/>
              <a:ext cx="34600" cy="31000"/>
            </a:xfrm>
            <a:custGeom>
              <a:avLst/>
              <a:gdLst/>
              <a:ahLst/>
              <a:cxnLst/>
              <a:rect l="l" t="t" r="r" b="b"/>
              <a:pathLst>
                <a:path w="1384" h="1240" extrusionOk="0">
                  <a:moveTo>
                    <a:pt x="696" y="1"/>
                  </a:moveTo>
                  <a:cubicBezTo>
                    <a:pt x="514" y="1"/>
                    <a:pt x="330" y="83"/>
                    <a:pt x="208" y="262"/>
                  </a:cubicBezTo>
                  <a:cubicBezTo>
                    <a:pt x="1" y="546"/>
                    <a:pt x="65" y="921"/>
                    <a:pt x="350" y="1128"/>
                  </a:cubicBezTo>
                  <a:cubicBezTo>
                    <a:pt x="460" y="1205"/>
                    <a:pt x="581" y="1240"/>
                    <a:pt x="699" y="1240"/>
                  </a:cubicBezTo>
                  <a:cubicBezTo>
                    <a:pt x="1054" y="1240"/>
                    <a:pt x="1384" y="927"/>
                    <a:pt x="1306" y="520"/>
                  </a:cubicBezTo>
                  <a:cubicBezTo>
                    <a:pt x="1251" y="192"/>
                    <a:pt x="975" y="1"/>
                    <a:pt x="69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38" name="Google Shape;3938;p39"/>
            <p:cNvSpPr/>
            <p:nvPr/>
          </p:nvSpPr>
          <p:spPr>
            <a:xfrm>
              <a:off x="4546000" y="3554475"/>
              <a:ext cx="34350" cy="31000"/>
            </a:xfrm>
            <a:custGeom>
              <a:avLst/>
              <a:gdLst/>
              <a:ahLst/>
              <a:cxnLst/>
              <a:rect l="l" t="t" r="r" b="b"/>
              <a:pathLst>
                <a:path w="1374" h="1240" extrusionOk="0">
                  <a:moveTo>
                    <a:pt x="695" y="1"/>
                  </a:moveTo>
                  <a:cubicBezTo>
                    <a:pt x="510" y="1"/>
                    <a:pt x="323" y="82"/>
                    <a:pt x="195" y="256"/>
                  </a:cubicBezTo>
                  <a:cubicBezTo>
                    <a:pt x="1" y="540"/>
                    <a:pt x="66" y="928"/>
                    <a:pt x="337" y="1122"/>
                  </a:cubicBezTo>
                  <a:cubicBezTo>
                    <a:pt x="451" y="1203"/>
                    <a:pt x="575" y="1240"/>
                    <a:pt x="695" y="1240"/>
                  </a:cubicBezTo>
                  <a:cubicBezTo>
                    <a:pt x="1051" y="1240"/>
                    <a:pt x="1374" y="921"/>
                    <a:pt x="1306" y="515"/>
                  </a:cubicBezTo>
                  <a:cubicBezTo>
                    <a:pt x="1252" y="187"/>
                    <a:pt x="976" y="1"/>
                    <a:pt x="69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39" name="Google Shape;3939;p39"/>
            <p:cNvSpPr/>
            <p:nvPr/>
          </p:nvSpPr>
          <p:spPr>
            <a:xfrm>
              <a:off x="4583825" y="3501575"/>
              <a:ext cx="34325" cy="30925"/>
            </a:xfrm>
            <a:custGeom>
              <a:avLst/>
              <a:gdLst/>
              <a:ahLst/>
              <a:cxnLst/>
              <a:rect l="l" t="t" r="r" b="b"/>
              <a:pathLst>
                <a:path w="1373" h="1237" extrusionOk="0">
                  <a:moveTo>
                    <a:pt x="701" y="0"/>
                  </a:moveTo>
                  <a:cubicBezTo>
                    <a:pt x="514" y="0"/>
                    <a:pt x="324" y="84"/>
                    <a:pt x="194" y="265"/>
                  </a:cubicBezTo>
                  <a:cubicBezTo>
                    <a:pt x="0" y="537"/>
                    <a:pt x="65" y="925"/>
                    <a:pt x="336" y="1118"/>
                  </a:cubicBezTo>
                  <a:cubicBezTo>
                    <a:pt x="450" y="1200"/>
                    <a:pt x="574" y="1236"/>
                    <a:pt x="694" y="1236"/>
                  </a:cubicBezTo>
                  <a:cubicBezTo>
                    <a:pt x="1050" y="1236"/>
                    <a:pt x="1373" y="917"/>
                    <a:pt x="1305" y="511"/>
                  </a:cubicBezTo>
                  <a:cubicBezTo>
                    <a:pt x="1251" y="186"/>
                    <a:pt x="979" y="0"/>
                    <a:pt x="70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40" name="Google Shape;3940;p39"/>
            <p:cNvSpPr/>
            <p:nvPr/>
          </p:nvSpPr>
          <p:spPr>
            <a:xfrm>
              <a:off x="4621300" y="3448700"/>
              <a:ext cx="34600" cy="31000"/>
            </a:xfrm>
            <a:custGeom>
              <a:avLst/>
              <a:gdLst/>
              <a:ahLst/>
              <a:cxnLst/>
              <a:rect l="l" t="t" r="r" b="b"/>
              <a:pathLst>
                <a:path w="1384" h="1240" extrusionOk="0">
                  <a:moveTo>
                    <a:pt x="695" y="0"/>
                  </a:moveTo>
                  <a:cubicBezTo>
                    <a:pt x="513" y="0"/>
                    <a:pt x="330" y="82"/>
                    <a:pt x="207" y="261"/>
                  </a:cubicBezTo>
                  <a:cubicBezTo>
                    <a:pt x="0" y="532"/>
                    <a:pt x="65" y="920"/>
                    <a:pt x="349" y="1127"/>
                  </a:cubicBezTo>
                  <a:cubicBezTo>
                    <a:pt x="459" y="1204"/>
                    <a:pt x="580" y="1239"/>
                    <a:pt x="699" y="1239"/>
                  </a:cubicBezTo>
                  <a:cubicBezTo>
                    <a:pt x="1054" y="1239"/>
                    <a:pt x="1383" y="927"/>
                    <a:pt x="1306" y="519"/>
                  </a:cubicBezTo>
                  <a:cubicBezTo>
                    <a:pt x="1251" y="191"/>
                    <a:pt x="974" y="0"/>
                    <a:pt x="6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41" name="Google Shape;3941;p39"/>
            <p:cNvSpPr/>
            <p:nvPr/>
          </p:nvSpPr>
          <p:spPr>
            <a:xfrm>
              <a:off x="4659100" y="3395850"/>
              <a:ext cx="34350" cy="30850"/>
            </a:xfrm>
            <a:custGeom>
              <a:avLst/>
              <a:gdLst/>
              <a:ahLst/>
              <a:cxnLst/>
              <a:rect l="l" t="t" r="r" b="b"/>
              <a:pathLst>
                <a:path w="1374" h="1234" extrusionOk="0">
                  <a:moveTo>
                    <a:pt x="695" y="0"/>
                  </a:moveTo>
                  <a:cubicBezTo>
                    <a:pt x="510" y="0"/>
                    <a:pt x="322" y="81"/>
                    <a:pt x="194" y="255"/>
                  </a:cubicBezTo>
                  <a:cubicBezTo>
                    <a:pt x="0" y="540"/>
                    <a:pt x="65" y="915"/>
                    <a:pt x="336" y="1121"/>
                  </a:cubicBezTo>
                  <a:cubicBezTo>
                    <a:pt x="449" y="1199"/>
                    <a:pt x="572" y="1234"/>
                    <a:pt x="691" y="1234"/>
                  </a:cubicBezTo>
                  <a:cubicBezTo>
                    <a:pt x="1049" y="1234"/>
                    <a:pt x="1373" y="921"/>
                    <a:pt x="1306" y="514"/>
                  </a:cubicBezTo>
                  <a:cubicBezTo>
                    <a:pt x="1251" y="187"/>
                    <a:pt x="976" y="0"/>
                    <a:pt x="6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42" name="Google Shape;3942;p39"/>
            <p:cNvSpPr/>
            <p:nvPr/>
          </p:nvSpPr>
          <p:spPr>
            <a:xfrm>
              <a:off x="4696900" y="3342850"/>
              <a:ext cx="34350" cy="31000"/>
            </a:xfrm>
            <a:custGeom>
              <a:avLst/>
              <a:gdLst/>
              <a:ahLst/>
              <a:cxnLst/>
              <a:rect l="l" t="t" r="r" b="b"/>
              <a:pathLst>
                <a:path w="1374" h="1240" extrusionOk="0">
                  <a:moveTo>
                    <a:pt x="695" y="1"/>
                  </a:moveTo>
                  <a:cubicBezTo>
                    <a:pt x="510" y="1"/>
                    <a:pt x="323" y="81"/>
                    <a:pt x="194" y="256"/>
                  </a:cubicBezTo>
                  <a:cubicBezTo>
                    <a:pt x="0" y="540"/>
                    <a:pt x="65" y="928"/>
                    <a:pt x="336" y="1122"/>
                  </a:cubicBezTo>
                  <a:cubicBezTo>
                    <a:pt x="451" y="1203"/>
                    <a:pt x="574" y="1240"/>
                    <a:pt x="694" y="1240"/>
                  </a:cubicBezTo>
                  <a:cubicBezTo>
                    <a:pt x="1051" y="1240"/>
                    <a:pt x="1373" y="920"/>
                    <a:pt x="1306" y="514"/>
                  </a:cubicBezTo>
                  <a:cubicBezTo>
                    <a:pt x="1251" y="187"/>
                    <a:pt x="976" y="1"/>
                    <a:pt x="69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43" name="Google Shape;3943;p39"/>
            <p:cNvSpPr/>
            <p:nvPr/>
          </p:nvSpPr>
          <p:spPr>
            <a:xfrm>
              <a:off x="4734375" y="3290025"/>
              <a:ext cx="34675" cy="30825"/>
            </a:xfrm>
            <a:custGeom>
              <a:avLst/>
              <a:gdLst/>
              <a:ahLst/>
              <a:cxnLst/>
              <a:rect l="l" t="t" r="r" b="b"/>
              <a:pathLst>
                <a:path w="1387" h="1233" extrusionOk="0">
                  <a:moveTo>
                    <a:pt x="703" y="1"/>
                  </a:moveTo>
                  <a:cubicBezTo>
                    <a:pt x="517" y="1"/>
                    <a:pt x="331" y="82"/>
                    <a:pt x="207" y="262"/>
                  </a:cubicBezTo>
                  <a:cubicBezTo>
                    <a:pt x="1" y="534"/>
                    <a:pt x="65" y="921"/>
                    <a:pt x="350" y="1115"/>
                  </a:cubicBezTo>
                  <a:cubicBezTo>
                    <a:pt x="464" y="1197"/>
                    <a:pt x="588" y="1233"/>
                    <a:pt x="708" y="1233"/>
                  </a:cubicBezTo>
                  <a:cubicBezTo>
                    <a:pt x="1064" y="1233"/>
                    <a:pt x="1387" y="914"/>
                    <a:pt x="1319" y="508"/>
                  </a:cubicBezTo>
                  <a:cubicBezTo>
                    <a:pt x="1264" y="189"/>
                    <a:pt x="985" y="1"/>
                    <a:pt x="70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44" name="Google Shape;3944;p39"/>
            <p:cNvSpPr/>
            <p:nvPr/>
          </p:nvSpPr>
          <p:spPr>
            <a:xfrm>
              <a:off x="4772175" y="3237050"/>
              <a:ext cx="34350" cy="31000"/>
            </a:xfrm>
            <a:custGeom>
              <a:avLst/>
              <a:gdLst/>
              <a:ahLst/>
              <a:cxnLst/>
              <a:rect l="l" t="t" r="r" b="b"/>
              <a:pathLst>
                <a:path w="1374" h="1240" extrusionOk="0">
                  <a:moveTo>
                    <a:pt x="693" y="1"/>
                  </a:moveTo>
                  <a:cubicBezTo>
                    <a:pt x="509" y="1"/>
                    <a:pt x="322" y="83"/>
                    <a:pt x="195" y="262"/>
                  </a:cubicBezTo>
                  <a:cubicBezTo>
                    <a:pt x="1" y="546"/>
                    <a:pt x="65" y="921"/>
                    <a:pt x="350" y="1128"/>
                  </a:cubicBezTo>
                  <a:cubicBezTo>
                    <a:pt x="460" y="1205"/>
                    <a:pt x="580" y="1240"/>
                    <a:pt x="697" y="1240"/>
                  </a:cubicBezTo>
                  <a:cubicBezTo>
                    <a:pt x="1049" y="1240"/>
                    <a:pt x="1374" y="927"/>
                    <a:pt x="1306" y="520"/>
                  </a:cubicBezTo>
                  <a:cubicBezTo>
                    <a:pt x="1251" y="192"/>
                    <a:pt x="975" y="1"/>
                    <a:pt x="6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45" name="Google Shape;3945;p39"/>
            <p:cNvSpPr/>
            <p:nvPr/>
          </p:nvSpPr>
          <p:spPr>
            <a:xfrm>
              <a:off x="4467500" y="3766025"/>
              <a:ext cx="17800" cy="19750"/>
            </a:xfrm>
            <a:custGeom>
              <a:avLst/>
              <a:gdLst/>
              <a:ahLst/>
              <a:cxnLst/>
              <a:rect l="l" t="t" r="r" b="b"/>
              <a:pathLst>
                <a:path w="712" h="790" extrusionOk="0">
                  <a:moveTo>
                    <a:pt x="0" y="1"/>
                  </a:moveTo>
                  <a:cubicBezTo>
                    <a:pt x="233" y="246"/>
                    <a:pt x="453" y="505"/>
                    <a:pt x="634" y="789"/>
                  </a:cubicBezTo>
                  <a:cubicBezTo>
                    <a:pt x="711" y="531"/>
                    <a:pt x="608" y="272"/>
                    <a:pt x="401" y="117"/>
                  </a:cubicBezTo>
                  <a:cubicBezTo>
                    <a:pt x="285" y="40"/>
                    <a:pt x="143" y="1"/>
                    <a:pt x="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46" name="Google Shape;3946;p39"/>
            <p:cNvSpPr/>
            <p:nvPr/>
          </p:nvSpPr>
          <p:spPr>
            <a:xfrm>
              <a:off x="4486225" y="3713150"/>
              <a:ext cx="40200" cy="30825"/>
            </a:xfrm>
            <a:custGeom>
              <a:avLst/>
              <a:gdLst/>
              <a:ahLst/>
              <a:cxnLst/>
              <a:rect l="l" t="t" r="r" b="b"/>
              <a:pathLst>
                <a:path w="1608" h="1233" extrusionOk="0">
                  <a:moveTo>
                    <a:pt x="807" y="0"/>
                  </a:moveTo>
                  <a:cubicBezTo>
                    <a:pt x="772" y="0"/>
                    <a:pt x="736" y="3"/>
                    <a:pt x="699" y="9"/>
                  </a:cubicBezTo>
                  <a:cubicBezTo>
                    <a:pt x="156" y="100"/>
                    <a:pt x="1" y="798"/>
                    <a:pt x="440" y="1121"/>
                  </a:cubicBezTo>
                  <a:cubicBezTo>
                    <a:pt x="551" y="1196"/>
                    <a:pt x="678" y="1233"/>
                    <a:pt x="803" y="1233"/>
                  </a:cubicBezTo>
                  <a:cubicBezTo>
                    <a:pt x="998" y="1233"/>
                    <a:pt x="1188" y="1144"/>
                    <a:pt x="1306" y="979"/>
                  </a:cubicBezTo>
                  <a:cubicBezTo>
                    <a:pt x="1608" y="557"/>
                    <a:pt x="1291" y="0"/>
                    <a:pt x="8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47" name="Google Shape;3947;p39"/>
            <p:cNvSpPr/>
            <p:nvPr/>
          </p:nvSpPr>
          <p:spPr>
            <a:xfrm>
              <a:off x="4523950" y="3660175"/>
              <a:ext cx="40175" cy="30825"/>
            </a:xfrm>
            <a:custGeom>
              <a:avLst/>
              <a:gdLst/>
              <a:ahLst/>
              <a:cxnLst/>
              <a:rect l="l" t="t" r="r" b="b"/>
              <a:pathLst>
                <a:path w="1607" h="1233" extrusionOk="0">
                  <a:moveTo>
                    <a:pt x="802" y="0"/>
                  </a:moveTo>
                  <a:cubicBezTo>
                    <a:pt x="610" y="0"/>
                    <a:pt x="420" y="89"/>
                    <a:pt x="301" y="254"/>
                  </a:cubicBezTo>
                  <a:cubicBezTo>
                    <a:pt x="0" y="676"/>
                    <a:pt x="306" y="1233"/>
                    <a:pt x="788" y="1233"/>
                  </a:cubicBezTo>
                  <a:cubicBezTo>
                    <a:pt x="823" y="1233"/>
                    <a:pt x="859" y="1230"/>
                    <a:pt x="896" y="1224"/>
                  </a:cubicBezTo>
                  <a:cubicBezTo>
                    <a:pt x="1439" y="1133"/>
                    <a:pt x="1607" y="435"/>
                    <a:pt x="1154" y="112"/>
                  </a:cubicBezTo>
                  <a:cubicBezTo>
                    <a:pt x="1048" y="36"/>
                    <a:pt x="925" y="0"/>
                    <a:pt x="8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48" name="Google Shape;3948;p39"/>
            <p:cNvSpPr/>
            <p:nvPr/>
          </p:nvSpPr>
          <p:spPr>
            <a:xfrm>
              <a:off x="4561725" y="3607525"/>
              <a:ext cx="40200" cy="30800"/>
            </a:xfrm>
            <a:custGeom>
              <a:avLst/>
              <a:gdLst/>
              <a:ahLst/>
              <a:cxnLst/>
              <a:rect l="l" t="t" r="r" b="b"/>
              <a:pathLst>
                <a:path w="1608" h="1232" extrusionOk="0">
                  <a:moveTo>
                    <a:pt x="806" y="0"/>
                  </a:moveTo>
                  <a:cubicBezTo>
                    <a:pt x="612" y="0"/>
                    <a:pt x="416" y="92"/>
                    <a:pt x="290" y="267"/>
                  </a:cubicBezTo>
                  <a:cubicBezTo>
                    <a:pt x="0" y="676"/>
                    <a:pt x="307" y="1232"/>
                    <a:pt x="789" y="1232"/>
                  </a:cubicBezTo>
                  <a:cubicBezTo>
                    <a:pt x="824" y="1232"/>
                    <a:pt x="860" y="1229"/>
                    <a:pt x="897" y="1223"/>
                  </a:cubicBezTo>
                  <a:cubicBezTo>
                    <a:pt x="1440" y="1132"/>
                    <a:pt x="1608" y="435"/>
                    <a:pt x="1155" y="111"/>
                  </a:cubicBezTo>
                  <a:cubicBezTo>
                    <a:pt x="1051" y="37"/>
                    <a:pt x="928" y="0"/>
                    <a:pt x="80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49" name="Google Shape;3949;p39"/>
            <p:cNvSpPr/>
            <p:nvPr/>
          </p:nvSpPr>
          <p:spPr>
            <a:xfrm>
              <a:off x="4599225" y="3554575"/>
              <a:ext cx="40175" cy="30775"/>
            </a:xfrm>
            <a:custGeom>
              <a:avLst/>
              <a:gdLst/>
              <a:ahLst/>
              <a:cxnLst/>
              <a:rect l="l" t="t" r="r" b="b"/>
              <a:pathLst>
                <a:path w="1607" h="1231" extrusionOk="0">
                  <a:moveTo>
                    <a:pt x="799" y="1"/>
                  </a:moveTo>
                  <a:cubicBezTo>
                    <a:pt x="610" y="1"/>
                    <a:pt x="426" y="89"/>
                    <a:pt x="302" y="252"/>
                  </a:cubicBezTo>
                  <a:cubicBezTo>
                    <a:pt x="0" y="674"/>
                    <a:pt x="306" y="1230"/>
                    <a:pt x="789" y="1230"/>
                  </a:cubicBezTo>
                  <a:cubicBezTo>
                    <a:pt x="824" y="1230"/>
                    <a:pt x="859" y="1228"/>
                    <a:pt x="896" y="1221"/>
                  </a:cubicBezTo>
                  <a:cubicBezTo>
                    <a:pt x="1439" y="1144"/>
                    <a:pt x="1607" y="433"/>
                    <a:pt x="1168" y="123"/>
                  </a:cubicBezTo>
                  <a:cubicBezTo>
                    <a:pt x="1054" y="40"/>
                    <a:pt x="926" y="1"/>
                    <a:pt x="79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50" name="Google Shape;3950;p39"/>
            <p:cNvSpPr/>
            <p:nvPr/>
          </p:nvSpPr>
          <p:spPr>
            <a:xfrm>
              <a:off x="4637025" y="3501550"/>
              <a:ext cx="40200" cy="30800"/>
            </a:xfrm>
            <a:custGeom>
              <a:avLst/>
              <a:gdLst/>
              <a:ahLst/>
              <a:cxnLst/>
              <a:rect l="l" t="t" r="r" b="b"/>
              <a:pathLst>
                <a:path w="1608" h="1232" extrusionOk="0">
                  <a:moveTo>
                    <a:pt x="806" y="0"/>
                  </a:moveTo>
                  <a:cubicBezTo>
                    <a:pt x="613" y="0"/>
                    <a:pt x="421" y="92"/>
                    <a:pt x="302" y="266"/>
                  </a:cubicBezTo>
                  <a:cubicBezTo>
                    <a:pt x="1" y="676"/>
                    <a:pt x="306" y="1232"/>
                    <a:pt x="789" y="1232"/>
                  </a:cubicBezTo>
                  <a:cubicBezTo>
                    <a:pt x="824" y="1232"/>
                    <a:pt x="860" y="1229"/>
                    <a:pt x="896" y="1223"/>
                  </a:cubicBezTo>
                  <a:cubicBezTo>
                    <a:pt x="1439" y="1132"/>
                    <a:pt x="1607" y="434"/>
                    <a:pt x="1155" y="111"/>
                  </a:cubicBezTo>
                  <a:cubicBezTo>
                    <a:pt x="1050" y="37"/>
                    <a:pt x="928" y="0"/>
                    <a:pt x="80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51" name="Google Shape;3951;p39"/>
            <p:cNvSpPr/>
            <p:nvPr/>
          </p:nvSpPr>
          <p:spPr>
            <a:xfrm>
              <a:off x="4674825" y="3448625"/>
              <a:ext cx="40200" cy="31075"/>
            </a:xfrm>
            <a:custGeom>
              <a:avLst/>
              <a:gdLst/>
              <a:ahLst/>
              <a:cxnLst/>
              <a:rect l="l" t="t" r="r" b="b"/>
              <a:pathLst>
                <a:path w="1608" h="1243" extrusionOk="0">
                  <a:moveTo>
                    <a:pt x="797" y="1"/>
                  </a:moveTo>
                  <a:cubicBezTo>
                    <a:pt x="607" y="1"/>
                    <a:pt x="419" y="92"/>
                    <a:pt x="302" y="264"/>
                  </a:cubicBezTo>
                  <a:cubicBezTo>
                    <a:pt x="0" y="674"/>
                    <a:pt x="307" y="1242"/>
                    <a:pt x="791" y="1242"/>
                  </a:cubicBezTo>
                  <a:cubicBezTo>
                    <a:pt x="825" y="1242"/>
                    <a:pt x="860" y="1239"/>
                    <a:pt x="896" y="1233"/>
                  </a:cubicBezTo>
                  <a:cubicBezTo>
                    <a:pt x="1439" y="1143"/>
                    <a:pt x="1607" y="432"/>
                    <a:pt x="1155" y="122"/>
                  </a:cubicBezTo>
                  <a:cubicBezTo>
                    <a:pt x="1047" y="40"/>
                    <a:pt x="922" y="1"/>
                    <a:pt x="79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52" name="Google Shape;3952;p39"/>
            <p:cNvSpPr/>
            <p:nvPr/>
          </p:nvSpPr>
          <p:spPr>
            <a:xfrm>
              <a:off x="4712675" y="3395875"/>
              <a:ext cx="39825" cy="30575"/>
            </a:xfrm>
            <a:custGeom>
              <a:avLst/>
              <a:gdLst/>
              <a:ahLst/>
              <a:cxnLst/>
              <a:rect l="l" t="t" r="r" b="b"/>
              <a:pathLst>
                <a:path w="1593" h="1223" extrusionOk="0">
                  <a:moveTo>
                    <a:pt x="794" y="0"/>
                  </a:moveTo>
                  <a:cubicBezTo>
                    <a:pt x="602" y="0"/>
                    <a:pt x="413" y="89"/>
                    <a:pt x="287" y="254"/>
                  </a:cubicBezTo>
                  <a:cubicBezTo>
                    <a:pt x="1" y="672"/>
                    <a:pt x="298" y="1222"/>
                    <a:pt x="773" y="1222"/>
                  </a:cubicBezTo>
                  <a:cubicBezTo>
                    <a:pt x="813" y="1222"/>
                    <a:pt x="853" y="1219"/>
                    <a:pt x="894" y="1211"/>
                  </a:cubicBezTo>
                  <a:cubicBezTo>
                    <a:pt x="1437" y="1120"/>
                    <a:pt x="1592" y="422"/>
                    <a:pt x="1153" y="112"/>
                  </a:cubicBezTo>
                  <a:cubicBezTo>
                    <a:pt x="1042" y="37"/>
                    <a:pt x="917" y="0"/>
                    <a:pt x="79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53" name="Google Shape;3953;p39"/>
            <p:cNvSpPr/>
            <p:nvPr/>
          </p:nvSpPr>
          <p:spPr>
            <a:xfrm>
              <a:off x="4750100" y="3342875"/>
              <a:ext cx="40200" cy="30850"/>
            </a:xfrm>
            <a:custGeom>
              <a:avLst/>
              <a:gdLst/>
              <a:ahLst/>
              <a:cxnLst/>
              <a:rect l="l" t="t" r="r" b="b"/>
              <a:pathLst>
                <a:path w="1608" h="1234" extrusionOk="0">
                  <a:moveTo>
                    <a:pt x="803" y="1"/>
                  </a:moveTo>
                  <a:cubicBezTo>
                    <a:pt x="611" y="1"/>
                    <a:pt x="420" y="89"/>
                    <a:pt x="302" y="255"/>
                  </a:cubicBezTo>
                  <a:cubicBezTo>
                    <a:pt x="1" y="677"/>
                    <a:pt x="306" y="1233"/>
                    <a:pt x="789" y="1233"/>
                  </a:cubicBezTo>
                  <a:cubicBezTo>
                    <a:pt x="824" y="1233"/>
                    <a:pt x="860" y="1230"/>
                    <a:pt x="897" y="1224"/>
                  </a:cubicBezTo>
                  <a:cubicBezTo>
                    <a:pt x="1439" y="1134"/>
                    <a:pt x="1607" y="436"/>
                    <a:pt x="1155" y="113"/>
                  </a:cubicBezTo>
                  <a:cubicBezTo>
                    <a:pt x="1049" y="37"/>
                    <a:pt x="926" y="1"/>
                    <a:pt x="80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54" name="Google Shape;3954;p39"/>
            <p:cNvSpPr/>
            <p:nvPr/>
          </p:nvSpPr>
          <p:spPr>
            <a:xfrm>
              <a:off x="4787925" y="3289900"/>
              <a:ext cx="40175" cy="30825"/>
            </a:xfrm>
            <a:custGeom>
              <a:avLst/>
              <a:gdLst/>
              <a:ahLst/>
              <a:cxnLst/>
              <a:rect l="l" t="t" r="r" b="b"/>
              <a:pathLst>
                <a:path w="1607" h="1233" extrusionOk="0">
                  <a:moveTo>
                    <a:pt x="806" y="1"/>
                  </a:moveTo>
                  <a:cubicBezTo>
                    <a:pt x="612" y="1"/>
                    <a:pt x="420" y="93"/>
                    <a:pt x="301" y="267"/>
                  </a:cubicBezTo>
                  <a:cubicBezTo>
                    <a:pt x="0" y="677"/>
                    <a:pt x="305" y="1233"/>
                    <a:pt x="788" y="1233"/>
                  </a:cubicBezTo>
                  <a:cubicBezTo>
                    <a:pt x="823" y="1233"/>
                    <a:pt x="859" y="1230"/>
                    <a:pt x="896" y="1224"/>
                  </a:cubicBezTo>
                  <a:cubicBezTo>
                    <a:pt x="1439" y="1133"/>
                    <a:pt x="1607" y="435"/>
                    <a:pt x="1154" y="112"/>
                  </a:cubicBezTo>
                  <a:cubicBezTo>
                    <a:pt x="1049" y="37"/>
                    <a:pt x="927" y="1"/>
                    <a:pt x="806" y="1"/>
                  </a:cubicBezTo>
                  <a:close/>
                </a:path>
              </a:pathLst>
            </a:custGeom>
            <a:solidFill>
              <a:srgbClr val="FC64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55" name="Google Shape;3955;p39"/>
            <p:cNvSpPr/>
            <p:nvPr/>
          </p:nvSpPr>
          <p:spPr>
            <a:xfrm>
              <a:off x="4826775" y="3239375"/>
              <a:ext cx="35375" cy="28575"/>
            </a:xfrm>
            <a:custGeom>
              <a:avLst/>
              <a:gdLst/>
              <a:ahLst/>
              <a:cxnLst/>
              <a:rect l="l" t="t" r="r" b="b"/>
              <a:pathLst>
                <a:path w="1415" h="1143" extrusionOk="0">
                  <a:moveTo>
                    <a:pt x="440" y="1"/>
                  </a:moveTo>
                  <a:cubicBezTo>
                    <a:pt x="363" y="39"/>
                    <a:pt x="298" y="91"/>
                    <a:pt x="246" y="169"/>
                  </a:cubicBezTo>
                  <a:cubicBezTo>
                    <a:pt x="1" y="518"/>
                    <a:pt x="182" y="1022"/>
                    <a:pt x="608" y="1125"/>
                  </a:cubicBezTo>
                  <a:cubicBezTo>
                    <a:pt x="658" y="1137"/>
                    <a:pt x="708" y="1143"/>
                    <a:pt x="756" y="1143"/>
                  </a:cubicBezTo>
                  <a:cubicBezTo>
                    <a:pt x="1119" y="1143"/>
                    <a:pt x="1415" y="817"/>
                    <a:pt x="1358" y="440"/>
                  </a:cubicBezTo>
                  <a:cubicBezTo>
                    <a:pt x="1216" y="388"/>
                    <a:pt x="1087" y="324"/>
                    <a:pt x="957" y="246"/>
                  </a:cubicBezTo>
                  <a:cubicBezTo>
                    <a:pt x="789" y="143"/>
                    <a:pt x="608" y="65"/>
                    <a:pt x="44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56" name="Google Shape;3956;p39"/>
            <p:cNvSpPr/>
            <p:nvPr/>
          </p:nvSpPr>
          <p:spPr>
            <a:xfrm>
              <a:off x="4504325" y="3765800"/>
              <a:ext cx="40200" cy="31150"/>
            </a:xfrm>
            <a:custGeom>
              <a:avLst/>
              <a:gdLst/>
              <a:ahLst/>
              <a:cxnLst/>
              <a:rect l="l" t="t" r="r" b="b"/>
              <a:pathLst>
                <a:path w="1608" h="1246" extrusionOk="0">
                  <a:moveTo>
                    <a:pt x="805" y="1"/>
                  </a:moveTo>
                  <a:cubicBezTo>
                    <a:pt x="770" y="1"/>
                    <a:pt x="735" y="4"/>
                    <a:pt x="699" y="10"/>
                  </a:cubicBezTo>
                  <a:cubicBezTo>
                    <a:pt x="156" y="113"/>
                    <a:pt x="1" y="811"/>
                    <a:pt x="453" y="1134"/>
                  </a:cubicBezTo>
                  <a:cubicBezTo>
                    <a:pt x="558" y="1209"/>
                    <a:pt x="680" y="1245"/>
                    <a:pt x="802" y="1245"/>
                  </a:cubicBezTo>
                  <a:cubicBezTo>
                    <a:pt x="995" y="1245"/>
                    <a:pt x="1187" y="1154"/>
                    <a:pt x="1306" y="979"/>
                  </a:cubicBezTo>
                  <a:cubicBezTo>
                    <a:pt x="1608" y="569"/>
                    <a:pt x="1290" y="1"/>
                    <a:pt x="80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57" name="Google Shape;3957;p39"/>
            <p:cNvSpPr/>
            <p:nvPr/>
          </p:nvSpPr>
          <p:spPr>
            <a:xfrm>
              <a:off x="4542125" y="3713150"/>
              <a:ext cx="40200" cy="30825"/>
            </a:xfrm>
            <a:custGeom>
              <a:avLst/>
              <a:gdLst/>
              <a:ahLst/>
              <a:cxnLst/>
              <a:rect l="l" t="t" r="r" b="b"/>
              <a:pathLst>
                <a:path w="1608" h="1233" extrusionOk="0">
                  <a:moveTo>
                    <a:pt x="807" y="0"/>
                  </a:moveTo>
                  <a:cubicBezTo>
                    <a:pt x="771" y="0"/>
                    <a:pt x="735" y="3"/>
                    <a:pt x="699" y="9"/>
                  </a:cubicBezTo>
                  <a:cubicBezTo>
                    <a:pt x="156" y="100"/>
                    <a:pt x="1" y="798"/>
                    <a:pt x="440" y="1121"/>
                  </a:cubicBezTo>
                  <a:cubicBezTo>
                    <a:pt x="551" y="1196"/>
                    <a:pt x="678" y="1233"/>
                    <a:pt x="803" y="1233"/>
                  </a:cubicBezTo>
                  <a:cubicBezTo>
                    <a:pt x="998" y="1233"/>
                    <a:pt x="1188" y="1144"/>
                    <a:pt x="1306" y="979"/>
                  </a:cubicBezTo>
                  <a:cubicBezTo>
                    <a:pt x="1607" y="557"/>
                    <a:pt x="1291" y="0"/>
                    <a:pt x="8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58" name="Google Shape;3958;p39"/>
            <p:cNvSpPr/>
            <p:nvPr/>
          </p:nvSpPr>
          <p:spPr>
            <a:xfrm>
              <a:off x="4579625" y="3660150"/>
              <a:ext cx="40200" cy="30850"/>
            </a:xfrm>
            <a:custGeom>
              <a:avLst/>
              <a:gdLst/>
              <a:ahLst/>
              <a:cxnLst/>
              <a:rect l="l" t="t" r="r" b="b"/>
              <a:pathLst>
                <a:path w="1608" h="1234" extrusionOk="0">
                  <a:moveTo>
                    <a:pt x="818" y="1"/>
                  </a:moveTo>
                  <a:cubicBezTo>
                    <a:pt x="783" y="1"/>
                    <a:pt x="748" y="4"/>
                    <a:pt x="711" y="10"/>
                  </a:cubicBezTo>
                  <a:cubicBezTo>
                    <a:pt x="168" y="100"/>
                    <a:pt x="0" y="798"/>
                    <a:pt x="452" y="1121"/>
                  </a:cubicBezTo>
                  <a:cubicBezTo>
                    <a:pt x="558" y="1197"/>
                    <a:pt x="682" y="1233"/>
                    <a:pt x="806" y="1233"/>
                  </a:cubicBezTo>
                  <a:cubicBezTo>
                    <a:pt x="999" y="1233"/>
                    <a:pt x="1192" y="1144"/>
                    <a:pt x="1318" y="979"/>
                  </a:cubicBezTo>
                  <a:cubicBezTo>
                    <a:pt x="1607" y="557"/>
                    <a:pt x="1301" y="1"/>
                    <a:pt x="8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59" name="Google Shape;3959;p39"/>
            <p:cNvSpPr/>
            <p:nvPr/>
          </p:nvSpPr>
          <p:spPr>
            <a:xfrm>
              <a:off x="4617425" y="3607175"/>
              <a:ext cx="40175" cy="31050"/>
            </a:xfrm>
            <a:custGeom>
              <a:avLst/>
              <a:gdLst/>
              <a:ahLst/>
              <a:cxnLst/>
              <a:rect l="l" t="t" r="r" b="b"/>
              <a:pathLst>
                <a:path w="1607" h="1242" extrusionOk="0">
                  <a:moveTo>
                    <a:pt x="816" y="0"/>
                  </a:moveTo>
                  <a:cubicBezTo>
                    <a:pt x="782" y="0"/>
                    <a:pt x="747" y="3"/>
                    <a:pt x="711" y="9"/>
                  </a:cubicBezTo>
                  <a:cubicBezTo>
                    <a:pt x="168" y="100"/>
                    <a:pt x="0" y="810"/>
                    <a:pt x="452" y="1121"/>
                  </a:cubicBezTo>
                  <a:cubicBezTo>
                    <a:pt x="560" y="1202"/>
                    <a:pt x="686" y="1242"/>
                    <a:pt x="810" y="1242"/>
                  </a:cubicBezTo>
                  <a:cubicBezTo>
                    <a:pt x="1000" y="1242"/>
                    <a:pt x="1188" y="1150"/>
                    <a:pt x="1305" y="978"/>
                  </a:cubicBezTo>
                  <a:cubicBezTo>
                    <a:pt x="1607" y="557"/>
                    <a:pt x="1290" y="0"/>
                    <a:pt x="81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60" name="Google Shape;3960;p39"/>
            <p:cNvSpPr/>
            <p:nvPr/>
          </p:nvSpPr>
          <p:spPr>
            <a:xfrm>
              <a:off x="4655225" y="3554450"/>
              <a:ext cx="40125" cy="30875"/>
            </a:xfrm>
            <a:custGeom>
              <a:avLst/>
              <a:gdLst/>
              <a:ahLst/>
              <a:cxnLst/>
              <a:rect l="l" t="t" r="r" b="b"/>
              <a:pathLst>
                <a:path w="1605" h="1235" extrusionOk="0">
                  <a:moveTo>
                    <a:pt x="817" y="0"/>
                  </a:moveTo>
                  <a:cubicBezTo>
                    <a:pt x="779" y="0"/>
                    <a:pt x="739" y="4"/>
                    <a:pt x="698" y="12"/>
                  </a:cubicBezTo>
                  <a:cubicBezTo>
                    <a:pt x="155" y="102"/>
                    <a:pt x="0" y="800"/>
                    <a:pt x="440" y="1123"/>
                  </a:cubicBezTo>
                  <a:cubicBezTo>
                    <a:pt x="549" y="1198"/>
                    <a:pt x="675" y="1234"/>
                    <a:pt x="798" y="1234"/>
                  </a:cubicBezTo>
                  <a:cubicBezTo>
                    <a:pt x="995" y="1234"/>
                    <a:pt x="1187" y="1142"/>
                    <a:pt x="1306" y="968"/>
                  </a:cubicBezTo>
                  <a:cubicBezTo>
                    <a:pt x="1604" y="561"/>
                    <a:pt x="1295" y="0"/>
                    <a:pt x="81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61" name="Google Shape;3961;p39"/>
            <p:cNvSpPr/>
            <p:nvPr/>
          </p:nvSpPr>
          <p:spPr>
            <a:xfrm>
              <a:off x="4692700" y="3501500"/>
              <a:ext cx="40200" cy="30850"/>
            </a:xfrm>
            <a:custGeom>
              <a:avLst/>
              <a:gdLst/>
              <a:ahLst/>
              <a:cxnLst/>
              <a:rect l="l" t="t" r="r" b="b"/>
              <a:pathLst>
                <a:path w="1608" h="1234" extrusionOk="0">
                  <a:moveTo>
                    <a:pt x="819" y="1"/>
                  </a:moveTo>
                  <a:cubicBezTo>
                    <a:pt x="784" y="1"/>
                    <a:pt x="748" y="4"/>
                    <a:pt x="711" y="10"/>
                  </a:cubicBezTo>
                  <a:cubicBezTo>
                    <a:pt x="168" y="100"/>
                    <a:pt x="0" y="798"/>
                    <a:pt x="453" y="1121"/>
                  </a:cubicBezTo>
                  <a:cubicBezTo>
                    <a:pt x="559" y="1197"/>
                    <a:pt x="682" y="1233"/>
                    <a:pt x="806" y="1233"/>
                  </a:cubicBezTo>
                  <a:cubicBezTo>
                    <a:pt x="999" y="1233"/>
                    <a:pt x="1193" y="1145"/>
                    <a:pt x="1319" y="979"/>
                  </a:cubicBezTo>
                  <a:cubicBezTo>
                    <a:pt x="1608" y="558"/>
                    <a:pt x="1302" y="1"/>
                    <a:pt x="81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62" name="Google Shape;3962;p39"/>
            <p:cNvSpPr/>
            <p:nvPr/>
          </p:nvSpPr>
          <p:spPr>
            <a:xfrm>
              <a:off x="4730500" y="3448525"/>
              <a:ext cx="40200" cy="30825"/>
            </a:xfrm>
            <a:custGeom>
              <a:avLst/>
              <a:gdLst/>
              <a:ahLst/>
              <a:cxnLst/>
              <a:rect l="l" t="t" r="r" b="b"/>
              <a:pathLst>
                <a:path w="1608" h="1233" extrusionOk="0">
                  <a:moveTo>
                    <a:pt x="806" y="0"/>
                  </a:moveTo>
                  <a:cubicBezTo>
                    <a:pt x="771" y="0"/>
                    <a:pt x="735" y="3"/>
                    <a:pt x="698" y="9"/>
                  </a:cubicBezTo>
                  <a:cubicBezTo>
                    <a:pt x="156" y="100"/>
                    <a:pt x="1" y="811"/>
                    <a:pt x="453" y="1121"/>
                  </a:cubicBezTo>
                  <a:cubicBezTo>
                    <a:pt x="559" y="1197"/>
                    <a:pt x="682" y="1233"/>
                    <a:pt x="805" y="1233"/>
                  </a:cubicBezTo>
                  <a:cubicBezTo>
                    <a:pt x="997" y="1233"/>
                    <a:pt x="1188" y="1144"/>
                    <a:pt x="1306" y="979"/>
                  </a:cubicBezTo>
                  <a:cubicBezTo>
                    <a:pt x="1607" y="557"/>
                    <a:pt x="1290" y="0"/>
                    <a:pt x="80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63" name="Google Shape;3963;p39"/>
            <p:cNvSpPr/>
            <p:nvPr/>
          </p:nvSpPr>
          <p:spPr>
            <a:xfrm>
              <a:off x="4768300" y="3395850"/>
              <a:ext cx="40200" cy="30850"/>
            </a:xfrm>
            <a:custGeom>
              <a:avLst/>
              <a:gdLst/>
              <a:ahLst/>
              <a:cxnLst/>
              <a:rect l="l" t="t" r="r" b="b"/>
              <a:pathLst>
                <a:path w="1608" h="1234" extrusionOk="0">
                  <a:moveTo>
                    <a:pt x="806" y="1"/>
                  </a:moveTo>
                  <a:cubicBezTo>
                    <a:pt x="771" y="1"/>
                    <a:pt x="735" y="4"/>
                    <a:pt x="699" y="10"/>
                  </a:cubicBezTo>
                  <a:cubicBezTo>
                    <a:pt x="156" y="100"/>
                    <a:pt x="1" y="798"/>
                    <a:pt x="440" y="1121"/>
                  </a:cubicBezTo>
                  <a:cubicBezTo>
                    <a:pt x="551" y="1197"/>
                    <a:pt x="678" y="1233"/>
                    <a:pt x="802" y="1233"/>
                  </a:cubicBezTo>
                  <a:cubicBezTo>
                    <a:pt x="997" y="1233"/>
                    <a:pt x="1188" y="1145"/>
                    <a:pt x="1306" y="979"/>
                  </a:cubicBezTo>
                  <a:cubicBezTo>
                    <a:pt x="1607" y="557"/>
                    <a:pt x="1291" y="1"/>
                    <a:pt x="8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64" name="Google Shape;3964;p39"/>
            <p:cNvSpPr/>
            <p:nvPr/>
          </p:nvSpPr>
          <p:spPr>
            <a:xfrm>
              <a:off x="4806000" y="3342650"/>
              <a:ext cx="40200" cy="31075"/>
            </a:xfrm>
            <a:custGeom>
              <a:avLst/>
              <a:gdLst/>
              <a:ahLst/>
              <a:cxnLst/>
              <a:rect l="l" t="t" r="r" b="b"/>
              <a:pathLst>
                <a:path w="1608" h="1243" extrusionOk="0">
                  <a:moveTo>
                    <a:pt x="797" y="1"/>
                  </a:moveTo>
                  <a:cubicBezTo>
                    <a:pt x="607" y="1"/>
                    <a:pt x="419" y="92"/>
                    <a:pt x="302" y="264"/>
                  </a:cubicBezTo>
                  <a:cubicBezTo>
                    <a:pt x="1" y="686"/>
                    <a:pt x="317" y="1242"/>
                    <a:pt x="802" y="1242"/>
                  </a:cubicBezTo>
                  <a:cubicBezTo>
                    <a:pt x="837" y="1242"/>
                    <a:pt x="873" y="1239"/>
                    <a:pt x="909" y="1233"/>
                  </a:cubicBezTo>
                  <a:cubicBezTo>
                    <a:pt x="1452" y="1143"/>
                    <a:pt x="1607" y="445"/>
                    <a:pt x="1155" y="122"/>
                  </a:cubicBezTo>
                  <a:cubicBezTo>
                    <a:pt x="1048" y="40"/>
                    <a:pt x="922" y="1"/>
                    <a:pt x="79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65" name="Google Shape;3965;p39"/>
            <p:cNvSpPr/>
            <p:nvPr/>
          </p:nvSpPr>
          <p:spPr>
            <a:xfrm>
              <a:off x="4846175" y="3289875"/>
              <a:ext cx="34675" cy="30975"/>
            </a:xfrm>
            <a:custGeom>
              <a:avLst/>
              <a:gdLst/>
              <a:ahLst/>
              <a:cxnLst/>
              <a:rect l="l" t="t" r="r" b="b"/>
              <a:pathLst>
                <a:path w="1387" h="1239" extrusionOk="0">
                  <a:moveTo>
                    <a:pt x="702" y="0"/>
                  </a:moveTo>
                  <a:cubicBezTo>
                    <a:pt x="517" y="0"/>
                    <a:pt x="330" y="81"/>
                    <a:pt x="207" y="255"/>
                  </a:cubicBezTo>
                  <a:cubicBezTo>
                    <a:pt x="0" y="540"/>
                    <a:pt x="65" y="927"/>
                    <a:pt x="349" y="1121"/>
                  </a:cubicBezTo>
                  <a:cubicBezTo>
                    <a:pt x="460" y="1203"/>
                    <a:pt x="582" y="1239"/>
                    <a:pt x="702" y="1239"/>
                  </a:cubicBezTo>
                  <a:cubicBezTo>
                    <a:pt x="1056" y="1239"/>
                    <a:pt x="1386" y="920"/>
                    <a:pt x="1319" y="514"/>
                  </a:cubicBezTo>
                  <a:cubicBezTo>
                    <a:pt x="1264" y="186"/>
                    <a:pt x="984" y="0"/>
                    <a:pt x="7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66" name="Google Shape;3966;p39"/>
            <p:cNvSpPr/>
            <p:nvPr/>
          </p:nvSpPr>
          <p:spPr>
            <a:xfrm>
              <a:off x="4886550" y="3256175"/>
              <a:ext cx="29750" cy="11550"/>
            </a:xfrm>
            <a:custGeom>
              <a:avLst/>
              <a:gdLst/>
              <a:ahLst/>
              <a:cxnLst/>
              <a:rect l="l" t="t" r="r" b="b"/>
              <a:pathLst>
                <a:path w="1190" h="462" extrusionOk="0">
                  <a:moveTo>
                    <a:pt x="1" y="1"/>
                  </a:moveTo>
                  <a:lnTo>
                    <a:pt x="1" y="1"/>
                  </a:lnTo>
                  <a:cubicBezTo>
                    <a:pt x="40" y="143"/>
                    <a:pt x="117" y="272"/>
                    <a:pt x="233" y="350"/>
                  </a:cubicBezTo>
                  <a:cubicBezTo>
                    <a:pt x="344" y="425"/>
                    <a:pt x="471" y="462"/>
                    <a:pt x="596" y="462"/>
                  </a:cubicBezTo>
                  <a:cubicBezTo>
                    <a:pt x="791" y="462"/>
                    <a:pt x="981" y="373"/>
                    <a:pt x="1099" y="208"/>
                  </a:cubicBezTo>
                  <a:cubicBezTo>
                    <a:pt x="1138" y="156"/>
                    <a:pt x="1164" y="91"/>
                    <a:pt x="1190" y="27"/>
                  </a:cubicBezTo>
                  <a:lnTo>
                    <a:pt x="1190" y="27"/>
                  </a:lnTo>
                  <a:cubicBezTo>
                    <a:pt x="1024" y="37"/>
                    <a:pt x="860" y="44"/>
                    <a:pt x="697" y="44"/>
                  </a:cubicBezTo>
                  <a:cubicBezTo>
                    <a:pt x="466" y="44"/>
                    <a:pt x="236" y="3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67" name="Google Shape;3967;p39"/>
            <p:cNvSpPr/>
            <p:nvPr/>
          </p:nvSpPr>
          <p:spPr>
            <a:xfrm>
              <a:off x="4527600" y="3818300"/>
              <a:ext cx="36700" cy="31450"/>
            </a:xfrm>
            <a:custGeom>
              <a:avLst/>
              <a:gdLst/>
              <a:ahLst/>
              <a:cxnLst/>
              <a:rect l="l" t="t" r="r" b="b"/>
              <a:pathLst>
                <a:path w="1468" h="1258" extrusionOk="0">
                  <a:moveTo>
                    <a:pt x="597" y="0"/>
                  </a:moveTo>
                  <a:cubicBezTo>
                    <a:pt x="418" y="0"/>
                    <a:pt x="237" y="84"/>
                    <a:pt x="104" y="288"/>
                  </a:cubicBezTo>
                  <a:cubicBezTo>
                    <a:pt x="52" y="340"/>
                    <a:pt x="26" y="417"/>
                    <a:pt x="0" y="482"/>
                  </a:cubicBezTo>
                  <a:cubicBezTo>
                    <a:pt x="246" y="753"/>
                    <a:pt x="427" y="1012"/>
                    <a:pt x="634" y="1257"/>
                  </a:cubicBezTo>
                  <a:cubicBezTo>
                    <a:pt x="827" y="1244"/>
                    <a:pt x="995" y="1154"/>
                    <a:pt x="1099" y="999"/>
                  </a:cubicBezTo>
                  <a:cubicBezTo>
                    <a:pt x="1468" y="519"/>
                    <a:pt x="1041" y="0"/>
                    <a:pt x="59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68" name="Google Shape;3968;p39"/>
            <p:cNvSpPr/>
            <p:nvPr/>
          </p:nvSpPr>
          <p:spPr>
            <a:xfrm>
              <a:off x="4563400" y="3765950"/>
              <a:ext cx="34325" cy="30850"/>
            </a:xfrm>
            <a:custGeom>
              <a:avLst/>
              <a:gdLst/>
              <a:ahLst/>
              <a:cxnLst/>
              <a:rect l="l" t="t" r="r" b="b"/>
              <a:pathLst>
                <a:path w="1373" h="1234" extrusionOk="0">
                  <a:moveTo>
                    <a:pt x="673" y="0"/>
                  </a:moveTo>
                  <a:cubicBezTo>
                    <a:pt x="319" y="0"/>
                    <a:pt x="0" y="311"/>
                    <a:pt x="67" y="715"/>
                  </a:cubicBezTo>
                  <a:cubicBezTo>
                    <a:pt x="122" y="1043"/>
                    <a:pt x="399" y="1234"/>
                    <a:pt x="680" y="1234"/>
                  </a:cubicBezTo>
                  <a:cubicBezTo>
                    <a:pt x="865" y="1234"/>
                    <a:pt x="1051" y="1152"/>
                    <a:pt x="1179" y="973"/>
                  </a:cubicBezTo>
                  <a:cubicBezTo>
                    <a:pt x="1373" y="702"/>
                    <a:pt x="1308" y="314"/>
                    <a:pt x="1037" y="120"/>
                  </a:cubicBezTo>
                  <a:cubicBezTo>
                    <a:pt x="921" y="37"/>
                    <a:pt x="795" y="0"/>
                    <a:pt x="67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69" name="Google Shape;3969;p39"/>
            <p:cNvSpPr/>
            <p:nvPr/>
          </p:nvSpPr>
          <p:spPr>
            <a:xfrm>
              <a:off x="4601175" y="3713000"/>
              <a:ext cx="34350" cy="30925"/>
            </a:xfrm>
            <a:custGeom>
              <a:avLst/>
              <a:gdLst/>
              <a:ahLst/>
              <a:cxnLst/>
              <a:rect l="l" t="t" r="r" b="b"/>
              <a:pathLst>
                <a:path w="1374" h="1237" extrusionOk="0">
                  <a:moveTo>
                    <a:pt x="680" y="1"/>
                  </a:moveTo>
                  <a:cubicBezTo>
                    <a:pt x="324" y="1"/>
                    <a:pt x="1" y="320"/>
                    <a:pt x="69" y="726"/>
                  </a:cubicBezTo>
                  <a:cubicBezTo>
                    <a:pt x="123" y="1051"/>
                    <a:pt x="394" y="1237"/>
                    <a:pt x="673" y="1237"/>
                  </a:cubicBezTo>
                  <a:cubicBezTo>
                    <a:pt x="860" y="1237"/>
                    <a:pt x="1050" y="1153"/>
                    <a:pt x="1180" y="972"/>
                  </a:cubicBezTo>
                  <a:cubicBezTo>
                    <a:pt x="1374" y="700"/>
                    <a:pt x="1309" y="312"/>
                    <a:pt x="1038" y="119"/>
                  </a:cubicBezTo>
                  <a:cubicBezTo>
                    <a:pt x="924" y="37"/>
                    <a:pt x="800" y="1"/>
                    <a:pt x="68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70" name="Google Shape;3970;p39"/>
            <p:cNvSpPr/>
            <p:nvPr/>
          </p:nvSpPr>
          <p:spPr>
            <a:xfrm>
              <a:off x="4638675" y="3660025"/>
              <a:ext cx="34650" cy="31000"/>
            </a:xfrm>
            <a:custGeom>
              <a:avLst/>
              <a:gdLst/>
              <a:ahLst/>
              <a:cxnLst/>
              <a:rect l="l" t="t" r="r" b="b"/>
              <a:pathLst>
                <a:path w="1386" h="1240" extrusionOk="0">
                  <a:moveTo>
                    <a:pt x="679" y="0"/>
                  </a:moveTo>
                  <a:cubicBezTo>
                    <a:pt x="323" y="0"/>
                    <a:pt x="0" y="320"/>
                    <a:pt x="68" y="725"/>
                  </a:cubicBezTo>
                  <a:cubicBezTo>
                    <a:pt x="122" y="1053"/>
                    <a:pt x="398" y="1239"/>
                    <a:pt x="679" y="1239"/>
                  </a:cubicBezTo>
                  <a:cubicBezTo>
                    <a:pt x="864" y="1239"/>
                    <a:pt x="1051" y="1158"/>
                    <a:pt x="1179" y="984"/>
                  </a:cubicBezTo>
                  <a:cubicBezTo>
                    <a:pt x="1386" y="700"/>
                    <a:pt x="1321" y="312"/>
                    <a:pt x="1037" y="118"/>
                  </a:cubicBezTo>
                  <a:cubicBezTo>
                    <a:pt x="923" y="37"/>
                    <a:pt x="799" y="0"/>
                    <a:pt x="67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71" name="Google Shape;3971;p39"/>
            <p:cNvSpPr/>
            <p:nvPr/>
          </p:nvSpPr>
          <p:spPr>
            <a:xfrm>
              <a:off x="4676475" y="3607025"/>
              <a:ext cx="34350" cy="31000"/>
            </a:xfrm>
            <a:custGeom>
              <a:avLst/>
              <a:gdLst/>
              <a:ahLst/>
              <a:cxnLst/>
              <a:rect l="l" t="t" r="r" b="b"/>
              <a:pathLst>
                <a:path w="1374" h="1240" extrusionOk="0">
                  <a:moveTo>
                    <a:pt x="679" y="1"/>
                  </a:moveTo>
                  <a:cubicBezTo>
                    <a:pt x="323" y="1"/>
                    <a:pt x="0" y="320"/>
                    <a:pt x="68" y="726"/>
                  </a:cubicBezTo>
                  <a:cubicBezTo>
                    <a:pt x="122" y="1053"/>
                    <a:pt x="398" y="1240"/>
                    <a:pt x="679" y="1240"/>
                  </a:cubicBezTo>
                  <a:cubicBezTo>
                    <a:pt x="864" y="1240"/>
                    <a:pt x="1051" y="1159"/>
                    <a:pt x="1179" y="984"/>
                  </a:cubicBezTo>
                  <a:cubicBezTo>
                    <a:pt x="1373" y="700"/>
                    <a:pt x="1309" y="312"/>
                    <a:pt x="1037" y="119"/>
                  </a:cubicBezTo>
                  <a:cubicBezTo>
                    <a:pt x="923" y="37"/>
                    <a:pt x="799" y="1"/>
                    <a:pt x="67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72" name="Google Shape;3972;p39"/>
            <p:cNvSpPr/>
            <p:nvPr/>
          </p:nvSpPr>
          <p:spPr>
            <a:xfrm>
              <a:off x="4714275" y="3554325"/>
              <a:ext cx="34350" cy="30850"/>
            </a:xfrm>
            <a:custGeom>
              <a:avLst/>
              <a:gdLst/>
              <a:ahLst/>
              <a:cxnLst/>
              <a:rect l="l" t="t" r="r" b="b"/>
              <a:pathLst>
                <a:path w="1374" h="1234" extrusionOk="0">
                  <a:moveTo>
                    <a:pt x="673" y="0"/>
                  </a:moveTo>
                  <a:cubicBezTo>
                    <a:pt x="319" y="0"/>
                    <a:pt x="1" y="311"/>
                    <a:pt x="68" y="714"/>
                  </a:cubicBezTo>
                  <a:cubicBezTo>
                    <a:pt x="123" y="1043"/>
                    <a:pt x="399" y="1234"/>
                    <a:pt x="681" y="1234"/>
                  </a:cubicBezTo>
                  <a:cubicBezTo>
                    <a:pt x="865" y="1234"/>
                    <a:pt x="1052" y="1152"/>
                    <a:pt x="1179" y="973"/>
                  </a:cubicBezTo>
                  <a:cubicBezTo>
                    <a:pt x="1373" y="701"/>
                    <a:pt x="1309" y="314"/>
                    <a:pt x="1037" y="120"/>
                  </a:cubicBezTo>
                  <a:cubicBezTo>
                    <a:pt x="921" y="37"/>
                    <a:pt x="795" y="0"/>
                    <a:pt x="67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73" name="Google Shape;3973;p39"/>
            <p:cNvSpPr/>
            <p:nvPr/>
          </p:nvSpPr>
          <p:spPr>
            <a:xfrm>
              <a:off x="4751750" y="3501375"/>
              <a:ext cx="34350" cy="31000"/>
            </a:xfrm>
            <a:custGeom>
              <a:avLst/>
              <a:gdLst/>
              <a:ahLst/>
              <a:cxnLst/>
              <a:rect l="l" t="t" r="r" b="b"/>
              <a:pathLst>
                <a:path w="1374" h="1240" extrusionOk="0">
                  <a:moveTo>
                    <a:pt x="679" y="1"/>
                  </a:moveTo>
                  <a:cubicBezTo>
                    <a:pt x="323" y="1"/>
                    <a:pt x="0" y="320"/>
                    <a:pt x="68" y="726"/>
                  </a:cubicBezTo>
                  <a:cubicBezTo>
                    <a:pt x="123" y="1053"/>
                    <a:pt x="398" y="1239"/>
                    <a:pt x="679" y="1239"/>
                  </a:cubicBezTo>
                  <a:cubicBezTo>
                    <a:pt x="864" y="1239"/>
                    <a:pt x="1051" y="1159"/>
                    <a:pt x="1180" y="984"/>
                  </a:cubicBezTo>
                  <a:cubicBezTo>
                    <a:pt x="1373" y="700"/>
                    <a:pt x="1309" y="312"/>
                    <a:pt x="1037" y="118"/>
                  </a:cubicBezTo>
                  <a:cubicBezTo>
                    <a:pt x="923" y="37"/>
                    <a:pt x="799" y="1"/>
                    <a:pt x="67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74" name="Google Shape;3974;p39"/>
            <p:cNvSpPr/>
            <p:nvPr/>
          </p:nvSpPr>
          <p:spPr>
            <a:xfrm>
              <a:off x="4789550" y="3448400"/>
              <a:ext cx="34350" cy="30975"/>
            </a:xfrm>
            <a:custGeom>
              <a:avLst/>
              <a:gdLst/>
              <a:ahLst/>
              <a:cxnLst/>
              <a:rect l="l" t="t" r="r" b="b"/>
              <a:pathLst>
                <a:path w="1374" h="1239" extrusionOk="0">
                  <a:moveTo>
                    <a:pt x="680" y="0"/>
                  </a:moveTo>
                  <a:cubicBezTo>
                    <a:pt x="323" y="0"/>
                    <a:pt x="1" y="319"/>
                    <a:pt x="68" y="725"/>
                  </a:cubicBezTo>
                  <a:cubicBezTo>
                    <a:pt x="123" y="1053"/>
                    <a:pt x="403" y="1239"/>
                    <a:pt x="685" y="1239"/>
                  </a:cubicBezTo>
                  <a:cubicBezTo>
                    <a:pt x="870" y="1239"/>
                    <a:pt x="1057" y="1158"/>
                    <a:pt x="1180" y="984"/>
                  </a:cubicBezTo>
                  <a:cubicBezTo>
                    <a:pt x="1374" y="699"/>
                    <a:pt x="1309" y="325"/>
                    <a:pt x="1038" y="118"/>
                  </a:cubicBezTo>
                  <a:cubicBezTo>
                    <a:pt x="924" y="36"/>
                    <a:pt x="800" y="0"/>
                    <a:pt x="68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75" name="Google Shape;3975;p39"/>
            <p:cNvSpPr/>
            <p:nvPr/>
          </p:nvSpPr>
          <p:spPr>
            <a:xfrm>
              <a:off x="4824100" y="3395575"/>
              <a:ext cx="40200" cy="30800"/>
            </a:xfrm>
            <a:custGeom>
              <a:avLst/>
              <a:gdLst/>
              <a:ahLst/>
              <a:cxnLst/>
              <a:rect l="l" t="t" r="r" b="b"/>
              <a:pathLst>
                <a:path w="1608" h="1232" extrusionOk="0">
                  <a:moveTo>
                    <a:pt x="809" y="0"/>
                  </a:moveTo>
                  <a:cubicBezTo>
                    <a:pt x="613" y="0"/>
                    <a:pt x="421" y="92"/>
                    <a:pt x="302" y="266"/>
                  </a:cubicBezTo>
                  <a:cubicBezTo>
                    <a:pt x="1" y="676"/>
                    <a:pt x="317" y="1232"/>
                    <a:pt x="801" y="1232"/>
                  </a:cubicBezTo>
                  <a:cubicBezTo>
                    <a:pt x="836" y="1232"/>
                    <a:pt x="872" y="1229"/>
                    <a:pt x="909" y="1223"/>
                  </a:cubicBezTo>
                  <a:cubicBezTo>
                    <a:pt x="1452" y="1132"/>
                    <a:pt x="1607" y="434"/>
                    <a:pt x="1168" y="111"/>
                  </a:cubicBezTo>
                  <a:cubicBezTo>
                    <a:pt x="1058" y="36"/>
                    <a:pt x="933" y="0"/>
                    <a:pt x="80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76" name="Google Shape;3976;p39"/>
            <p:cNvSpPr/>
            <p:nvPr/>
          </p:nvSpPr>
          <p:spPr>
            <a:xfrm>
              <a:off x="4861900" y="3342650"/>
              <a:ext cx="40200" cy="31075"/>
            </a:xfrm>
            <a:custGeom>
              <a:avLst/>
              <a:gdLst/>
              <a:ahLst/>
              <a:cxnLst/>
              <a:rect l="l" t="t" r="r" b="b"/>
              <a:pathLst>
                <a:path w="1608" h="1243" extrusionOk="0">
                  <a:moveTo>
                    <a:pt x="797" y="1"/>
                  </a:moveTo>
                  <a:cubicBezTo>
                    <a:pt x="607" y="1"/>
                    <a:pt x="419" y="92"/>
                    <a:pt x="302" y="264"/>
                  </a:cubicBezTo>
                  <a:cubicBezTo>
                    <a:pt x="1" y="686"/>
                    <a:pt x="317" y="1242"/>
                    <a:pt x="801" y="1242"/>
                  </a:cubicBezTo>
                  <a:cubicBezTo>
                    <a:pt x="837" y="1242"/>
                    <a:pt x="873" y="1239"/>
                    <a:pt x="909" y="1233"/>
                  </a:cubicBezTo>
                  <a:cubicBezTo>
                    <a:pt x="1452" y="1143"/>
                    <a:pt x="1607" y="432"/>
                    <a:pt x="1155" y="122"/>
                  </a:cubicBezTo>
                  <a:cubicBezTo>
                    <a:pt x="1047" y="40"/>
                    <a:pt x="922" y="1"/>
                    <a:pt x="79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77" name="Google Shape;3977;p39"/>
            <p:cNvSpPr/>
            <p:nvPr/>
          </p:nvSpPr>
          <p:spPr>
            <a:xfrm>
              <a:off x="4902075" y="3289725"/>
              <a:ext cx="34600" cy="31000"/>
            </a:xfrm>
            <a:custGeom>
              <a:avLst/>
              <a:gdLst/>
              <a:ahLst/>
              <a:cxnLst/>
              <a:rect l="l" t="t" r="r" b="b"/>
              <a:pathLst>
                <a:path w="1384" h="1240" extrusionOk="0">
                  <a:moveTo>
                    <a:pt x="695" y="1"/>
                  </a:moveTo>
                  <a:cubicBezTo>
                    <a:pt x="513" y="1"/>
                    <a:pt x="330" y="82"/>
                    <a:pt x="207" y="261"/>
                  </a:cubicBezTo>
                  <a:cubicBezTo>
                    <a:pt x="0" y="546"/>
                    <a:pt x="65" y="933"/>
                    <a:pt x="349" y="1127"/>
                  </a:cubicBezTo>
                  <a:cubicBezTo>
                    <a:pt x="459" y="1205"/>
                    <a:pt x="580" y="1240"/>
                    <a:pt x="698" y="1240"/>
                  </a:cubicBezTo>
                  <a:cubicBezTo>
                    <a:pt x="1053" y="1240"/>
                    <a:pt x="1383" y="927"/>
                    <a:pt x="1306" y="520"/>
                  </a:cubicBezTo>
                  <a:cubicBezTo>
                    <a:pt x="1251" y="192"/>
                    <a:pt x="974" y="1"/>
                    <a:pt x="69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78" name="Google Shape;3978;p39"/>
            <p:cNvSpPr/>
            <p:nvPr/>
          </p:nvSpPr>
          <p:spPr>
            <a:xfrm>
              <a:off x="4944075" y="3260050"/>
              <a:ext cx="17475" cy="7700"/>
            </a:xfrm>
            <a:custGeom>
              <a:avLst/>
              <a:gdLst/>
              <a:ahLst/>
              <a:cxnLst/>
              <a:rect l="l" t="t" r="r" b="b"/>
              <a:pathLst>
                <a:path w="699" h="308" extrusionOk="0">
                  <a:moveTo>
                    <a:pt x="0" y="1"/>
                  </a:moveTo>
                  <a:lnTo>
                    <a:pt x="0" y="1"/>
                  </a:lnTo>
                  <a:cubicBezTo>
                    <a:pt x="39" y="78"/>
                    <a:pt x="104" y="143"/>
                    <a:pt x="168" y="195"/>
                  </a:cubicBezTo>
                  <a:cubicBezTo>
                    <a:pt x="277" y="267"/>
                    <a:pt x="405" y="308"/>
                    <a:pt x="534" y="308"/>
                  </a:cubicBezTo>
                  <a:cubicBezTo>
                    <a:pt x="589" y="308"/>
                    <a:pt x="644" y="301"/>
                    <a:pt x="698" y="285"/>
                  </a:cubicBezTo>
                  <a:cubicBezTo>
                    <a:pt x="466" y="169"/>
                    <a:pt x="233" y="78"/>
                    <a:pt x="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79" name="Google Shape;3979;p39"/>
            <p:cNvSpPr/>
            <p:nvPr/>
          </p:nvSpPr>
          <p:spPr>
            <a:xfrm>
              <a:off x="4416775" y="3222575"/>
              <a:ext cx="557700" cy="639775"/>
            </a:xfrm>
            <a:custGeom>
              <a:avLst/>
              <a:gdLst/>
              <a:ahLst/>
              <a:cxnLst/>
              <a:rect l="l" t="t" r="r" b="b"/>
              <a:pathLst>
                <a:path w="22308" h="25591" extrusionOk="0">
                  <a:moveTo>
                    <a:pt x="14909" y="580"/>
                  </a:moveTo>
                  <a:cubicBezTo>
                    <a:pt x="15191" y="580"/>
                    <a:pt x="15467" y="771"/>
                    <a:pt x="15522" y="1099"/>
                  </a:cubicBezTo>
                  <a:cubicBezTo>
                    <a:pt x="15590" y="1506"/>
                    <a:pt x="15265" y="1819"/>
                    <a:pt x="14908" y="1819"/>
                  </a:cubicBezTo>
                  <a:cubicBezTo>
                    <a:pt x="14789" y="1819"/>
                    <a:pt x="14666" y="1784"/>
                    <a:pt x="14553" y="1707"/>
                  </a:cubicBezTo>
                  <a:cubicBezTo>
                    <a:pt x="14281" y="1500"/>
                    <a:pt x="14217" y="1112"/>
                    <a:pt x="14411" y="841"/>
                  </a:cubicBezTo>
                  <a:cubicBezTo>
                    <a:pt x="14538" y="662"/>
                    <a:pt x="14725" y="580"/>
                    <a:pt x="14909" y="580"/>
                  </a:cubicBezTo>
                  <a:close/>
                  <a:moveTo>
                    <a:pt x="20107" y="2687"/>
                  </a:moveTo>
                  <a:cubicBezTo>
                    <a:pt x="20386" y="2687"/>
                    <a:pt x="20663" y="2878"/>
                    <a:pt x="20718" y="3206"/>
                  </a:cubicBezTo>
                  <a:cubicBezTo>
                    <a:pt x="20795" y="3613"/>
                    <a:pt x="20465" y="3926"/>
                    <a:pt x="20110" y="3926"/>
                  </a:cubicBezTo>
                  <a:cubicBezTo>
                    <a:pt x="19992" y="3926"/>
                    <a:pt x="19871" y="3891"/>
                    <a:pt x="19761" y="3813"/>
                  </a:cubicBezTo>
                  <a:cubicBezTo>
                    <a:pt x="19477" y="3606"/>
                    <a:pt x="19412" y="3232"/>
                    <a:pt x="19606" y="2947"/>
                  </a:cubicBezTo>
                  <a:lnTo>
                    <a:pt x="19619" y="2947"/>
                  </a:lnTo>
                  <a:cubicBezTo>
                    <a:pt x="19742" y="2768"/>
                    <a:pt x="19925" y="2687"/>
                    <a:pt x="20107" y="2687"/>
                  </a:cubicBezTo>
                  <a:close/>
                  <a:moveTo>
                    <a:pt x="15647" y="2693"/>
                  </a:moveTo>
                  <a:cubicBezTo>
                    <a:pt x="15771" y="2693"/>
                    <a:pt x="15894" y="2730"/>
                    <a:pt x="16000" y="2805"/>
                  </a:cubicBezTo>
                  <a:cubicBezTo>
                    <a:pt x="16440" y="3128"/>
                    <a:pt x="16285" y="3826"/>
                    <a:pt x="15742" y="3917"/>
                  </a:cubicBezTo>
                  <a:cubicBezTo>
                    <a:pt x="15705" y="3923"/>
                    <a:pt x="15669" y="3926"/>
                    <a:pt x="15634" y="3926"/>
                  </a:cubicBezTo>
                  <a:cubicBezTo>
                    <a:pt x="15151" y="3926"/>
                    <a:pt x="14845" y="3369"/>
                    <a:pt x="15134" y="2947"/>
                  </a:cubicBezTo>
                  <a:cubicBezTo>
                    <a:pt x="15260" y="2782"/>
                    <a:pt x="15454" y="2693"/>
                    <a:pt x="15647" y="2693"/>
                  </a:cubicBezTo>
                  <a:close/>
                  <a:moveTo>
                    <a:pt x="13400" y="2699"/>
                  </a:moveTo>
                  <a:cubicBezTo>
                    <a:pt x="13680" y="2699"/>
                    <a:pt x="13955" y="2887"/>
                    <a:pt x="14010" y="3206"/>
                  </a:cubicBezTo>
                  <a:cubicBezTo>
                    <a:pt x="14078" y="3612"/>
                    <a:pt x="13755" y="3931"/>
                    <a:pt x="13404" y="3931"/>
                  </a:cubicBezTo>
                  <a:cubicBezTo>
                    <a:pt x="13286" y="3931"/>
                    <a:pt x="13164" y="3895"/>
                    <a:pt x="13054" y="3813"/>
                  </a:cubicBezTo>
                  <a:cubicBezTo>
                    <a:pt x="12769" y="3619"/>
                    <a:pt x="12705" y="3232"/>
                    <a:pt x="12911" y="2960"/>
                  </a:cubicBezTo>
                  <a:lnTo>
                    <a:pt x="12898" y="2960"/>
                  </a:lnTo>
                  <a:cubicBezTo>
                    <a:pt x="13027" y="2780"/>
                    <a:pt x="13215" y="2699"/>
                    <a:pt x="13400" y="2699"/>
                  </a:cubicBezTo>
                  <a:close/>
                  <a:moveTo>
                    <a:pt x="17871" y="2692"/>
                  </a:moveTo>
                  <a:cubicBezTo>
                    <a:pt x="18152" y="2692"/>
                    <a:pt x="18427" y="2878"/>
                    <a:pt x="18482" y="3206"/>
                  </a:cubicBezTo>
                  <a:cubicBezTo>
                    <a:pt x="18549" y="3612"/>
                    <a:pt x="18227" y="3931"/>
                    <a:pt x="17870" y="3931"/>
                  </a:cubicBezTo>
                  <a:cubicBezTo>
                    <a:pt x="17750" y="3931"/>
                    <a:pt x="17626" y="3895"/>
                    <a:pt x="17512" y="3813"/>
                  </a:cubicBezTo>
                  <a:cubicBezTo>
                    <a:pt x="17241" y="3606"/>
                    <a:pt x="17176" y="3232"/>
                    <a:pt x="17383" y="2947"/>
                  </a:cubicBezTo>
                  <a:lnTo>
                    <a:pt x="17370" y="2947"/>
                  </a:lnTo>
                  <a:cubicBezTo>
                    <a:pt x="17498" y="2773"/>
                    <a:pt x="17686" y="2692"/>
                    <a:pt x="17871" y="2692"/>
                  </a:cubicBezTo>
                  <a:close/>
                  <a:moveTo>
                    <a:pt x="14136" y="4813"/>
                  </a:moveTo>
                  <a:cubicBezTo>
                    <a:pt x="14259" y="4813"/>
                    <a:pt x="14382" y="4849"/>
                    <a:pt x="14488" y="4925"/>
                  </a:cubicBezTo>
                  <a:cubicBezTo>
                    <a:pt x="14940" y="5248"/>
                    <a:pt x="14772" y="5946"/>
                    <a:pt x="14230" y="6036"/>
                  </a:cubicBezTo>
                  <a:cubicBezTo>
                    <a:pt x="14193" y="6042"/>
                    <a:pt x="14157" y="6045"/>
                    <a:pt x="14122" y="6045"/>
                  </a:cubicBezTo>
                  <a:cubicBezTo>
                    <a:pt x="13639" y="6045"/>
                    <a:pt x="13334" y="5489"/>
                    <a:pt x="13635" y="5067"/>
                  </a:cubicBezTo>
                  <a:cubicBezTo>
                    <a:pt x="13753" y="4901"/>
                    <a:pt x="13944" y="4813"/>
                    <a:pt x="14136" y="4813"/>
                  </a:cubicBezTo>
                  <a:close/>
                  <a:moveTo>
                    <a:pt x="16369" y="4804"/>
                  </a:moveTo>
                  <a:cubicBezTo>
                    <a:pt x="16496" y="4804"/>
                    <a:pt x="16624" y="4843"/>
                    <a:pt x="16737" y="4925"/>
                  </a:cubicBezTo>
                  <a:lnTo>
                    <a:pt x="16724" y="4925"/>
                  </a:lnTo>
                  <a:cubicBezTo>
                    <a:pt x="17176" y="5248"/>
                    <a:pt x="17008" y="5946"/>
                    <a:pt x="16466" y="6036"/>
                  </a:cubicBezTo>
                  <a:cubicBezTo>
                    <a:pt x="16429" y="6042"/>
                    <a:pt x="16393" y="6045"/>
                    <a:pt x="16358" y="6045"/>
                  </a:cubicBezTo>
                  <a:cubicBezTo>
                    <a:pt x="15875" y="6045"/>
                    <a:pt x="15570" y="5489"/>
                    <a:pt x="15871" y="5067"/>
                  </a:cubicBezTo>
                  <a:cubicBezTo>
                    <a:pt x="15988" y="4895"/>
                    <a:pt x="16176" y="4804"/>
                    <a:pt x="16369" y="4804"/>
                  </a:cubicBezTo>
                  <a:close/>
                  <a:moveTo>
                    <a:pt x="18601" y="4804"/>
                  </a:moveTo>
                  <a:cubicBezTo>
                    <a:pt x="18727" y="4804"/>
                    <a:pt x="18852" y="4843"/>
                    <a:pt x="18960" y="4925"/>
                  </a:cubicBezTo>
                  <a:cubicBezTo>
                    <a:pt x="19412" y="5235"/>
                    <a:pt x="19244" y="5946"/>
                    <a:pt x="18701" y="6036"/>
                  </a:cubicBezTo>
                  <a:cubicBezTo>
                    <a:pt x="18665" y="6042"/>
                    <a:pt x="18629" y="6045"/>
                    <a:pt x="18594" y="6045"/>
                  </a:cubicBezTo>
                  <a:cubicBezTo>
                    <a:pt x="18111" y="6045"/>
                    <a:pt x="17805" y="5489"/>
                    <a:pt x="18094" y="5067"/>
                  </a:cubicBezTo>
                  <a:cubicBezTo>
                    <a:pt x="18219" y="4895"/>
                    <a:pt x="18410" y="4804"/>
                    <a:pt x="18601" y="4804"/>
                  </a:cubicBezTo>
                  <a:close/>
                  <a:moveTo>
                    <a:pt x="11894" y="4812"/>
                  </a:moveTo>
                  <a:cubicBezTo>
                    <a:pt x="12176" y="4812"/>
                    <a:pt x="12456" y="4998"/>
                    <a:pt x="12511" y="5325"/>
                  </a:cubicBezTo>
                  <a:cubicBezTo>
                    <a:pt x="12578" y="5731"/>
                    <a:pt x="12248" y="6051"/>
                    <a:pt x="11894" y="6051"/>
                  </a:cubicBezTo>
                  <a:cubicBezTo>
                    <a:pt x="11775" y="6051"/>
                    <a:pt x="11652" y="6014"/>
                    <a:pt x="11541" y="5933"/>
                  </a:cubicBezTo>
                  <a:cubicBezTo>
                    <a:pt x="11257" y="5739"/>
                    <a:pt x="11193" y="5351"/>
                    <a:pt x="11399" y="5067"/>
                  </a:cubicBezTo>
                  <a:cubicBezTo>
                    <a:pt x="11522" y="4892"/>
                    <a:pt x="11709" y="4812"/>
                    <a:pt x="11894" y="4812"/>
                  </a:cubicBezTo>
                  <a:close/>
                  <a:moveTo>
                    <a:pt x="17102" y="6920"/>
                  </a:moveTo>
                  <a:cubicBezTo>
                    <a:pt x="17226" y="6920"/>
                    <a:pt x="17351" y="6956"/>
                    <a:pt x="17461" y="7031"/>
                  </a:cubicBezTo>
                  <a:lnTo>
                    <a:pt x="17448" y="7031"/>
                  </a:lnTo>
                  <a:cubicBezTo>
                    <a:pt x="17900" y="7354"/>
                    <a:pt x="17745" y="8052"/>
                    <a:pt x="17202" y="8143"/>
                  </a:cubicBezTo>
                  <a:cubicBezTo>
                    <a:pt x="17165" y="8149"/>
                    <a:pt x="17129" y="8152"/>
                    <a:pt x="17094" y="8152"/>
                  </a:cubicBezTo>
                  <a:cubicBezTo>
                    <a:pt x="16610" y="8152"/>
                    <a:pt x="16294" y="7596"/>
                    <a:pt x="16595" y="7186"/>
                  </a:cubicBezTo>
                  <a:cubicBezTo>
                    <a:pt x="16714" y="7012"/>
                    <a:pt x="16906" y="6920"/>
                    <a:pt x="17102" y="6920"/>
                  </a:cubicBezTo>
                  <a:close/>
                  <a:moveTo>
                    <a:pt x="14867" y="6932"/>
                  </a:moveTo>
                  <a:cubicBezTo>
                    <a:pt x="15352" y="6932"/>
                    <a:pt x="15668" y="7488"/>
                    <a:pt x="15367" y="7910"/>
                  </a:cubicBezTo>
                  <a:cubicBezTo>
                    <a:pt x="15251" y="8073"/>
                    <a:pt x="15065" y="8161"/>
                    <a:pt x="14873" y="8161"/>
                  </a:cubicBezTo>
                  <a:cubicBezTo>
                    <a:pt x="14745" y="8161"/>
                    <a:pt x="14615" y="8122"/>
                    <a:pt x="14501" y="8039"/>
                  </a:cubicBezTo>
                  <a:lnTo>
                    <a:pt x="14501" y="8052"/>
                  </a:lnTo>
                  <a:cubicBezTo>
                    <a:pt x="14062" y="7729"/>
                    <a:pt x="14217" y="7031"/>
                    <a:pt x="14760" y="6941"/>
                  </a:cubicBezTo>
                  <a:cubicBezTo>
                    <a:pt x="14796" y="6935"/>
                    <a:pt x="14832" y="6932"/>
                    <a:pt x="14867" y="6932"/>
                  </a:cubicBezTo>
                  <a:close/>
                  <a:moveTo>
                    <a:pt x="10388" y="6931"/>
                  </a:moveTo>
                  <a:cubicBezTo>
                    <a:pt x="10669" y="6931"/>
                    <a:pt x="10944" y="7118"/>
                    <a:pt x="10999" y="7445"/>
                  </a:cubicBezTo>
                  <a:cubicBezTo>
                    <a:pt x="11066" y="7852"/>
                    <a:pt x="10742" y="8165"/>
                    <a:pt x="10384" y="8165"/>
                  </a:cubicBezTo>
                  <a:cubicBezTo>
                    <a:pt x="10265" y="8165"/>
                    <a:pt x="10142" y="8130"/>
                    <a:pt x="10029" y="8052"/>
                  </a:cubicBezTo>
                  <a:cubicBezTo>
                    <a:pt x="9758" y="7846"/>
                    <a:pt x="9693" y="7458"/>
                    <a:pt x="9887" y="7186"/>
                  </a:cubicBezTo>
                  <a:cubicBezTo>
                    <a:pt x="10015" y="7012"/>
                    <a:pt x="10203" y="6931"/>
                    <a:pt x="10388" y="6931"/>
                  </a:cubicBezTo>
                  <a:close/>
                  <a:moveTo>
                    <a:pt x="12627" y="6932"/>
                  </a:moveTo>
                  <a:cubicBezTo>
                    <a:pt x="12751" y="6932"/>
                    <a:pt x="12878" y="6969"/>
                    <a:pt x="12989" y="7044"/>
                  </a:cubicBezTo>
                  <a:cubicBezTo>
                    <a:pt x="13428" y="7354"/>
                    <a:pt x="13273" y="8065"/>
                    <a:pt x="12730" y="8156"/>
                  </a:cubicBezTo>
                  <a:cubicBezTo>
                    <a:pt x="12694" y="8162"/>
                    <a:pt x="12658" y="8165"/>
                    <a:pt x="12623" y="8165"/>
                  </a:cubicBezTo>
                  <a:cubicBezTo>
                    <a:pt x="12138" y="8165"/>
                    <a:pt x="11822" y="7608"/>
                    <a:pt x="12123" y="7186"/>
                  </a:cubicBezTo>
                  <a:cubicBezTo>
                    <a:pt x="12241" y="7021"/>
                    <a:pt x="12432" y="6932"/>
                    <a:pt x="12627" y="6932"/>
                  </a:cubicBezTo>
                  <a:close/>
                  <a:moveTo>
                    <a:pt x="15584" y="9044"/>
                  </a:moveTo>
                  <a:cubicBezTo>
                    <a:pt x="15706" y="9044"/>
                    <a:pt x="15833" y="9081"/>
                    <a:pt x="15949" y="9164"/>
                  </a:cubicBezTo>
                  <a:cubicBezTo>
                    <a:pt x="16220" y="9358"/>
                    <a:pt x="16285" y="9732"/>
                    <a:pt x="16091" y="10017"/>
                  </a:cubicBezTo>
                  <a:cubicBezTo>
                    <a:pt x="15968" y="10196"/>
                    <a:pt x="15783" y="10278"/>
                    <a:pt x="15598" y="10278"/>
                  </a:cubicBezTo>
                  <a:cubicBezTo>
                    <a:pt x="15315" y="10278"/>
                    <a:pt x="15034" y="10086"/>
                    <a:pt x="14979" y="9758"/>
                  </a:cubicBezTo>
                  <a:cubicBezTo>
                    <a:pt x="14912" y="9355"/>
                    <a:pt x="15231" y="9044"/>
                    <a:pt x="15584" y="9044"/>
                  </a:cubicBezTo>
                  <a:close/>
                  <a:moveTo>
                    <a:pt x="8874" y="9045"/>
                  </a:moveTo>
                  <a:cubicBezTo>
                    <a:pt x="9155" y="9045"/>
                    <a:pt x="9432" y="9236"/>
                    <a:pt x="9487" y="9564"/>
                  </a:cubicBezTo>
                  <a:cubicBezTo>
                    <a:pt x="9554" y="9968"/>
                    <a:pt x="9235" y="10279"/>
                    <a:pt x="8881" y="10279"/>
                  </a:cubicBezTo>
                  <a:cubicBezTo>
                    <a:pt x="8759" y="10279"/>
                    <a:pt x="8633" y="10242"/>
                    <a:pt x="8517" y="10159"/>
                  </a:cubicBezTo>
                  <a:cubicBezTo>
                    <a:pt x="8246" y="9965"/>
                    <a:pt x="8181" y="9577"/>
                    <a:pt x="8388" y="9306"/>
                  </a:cubicBezTo>
                  <a:lnTo>
                    <a:pt x="8375" y="9306"/>
                  </a:lnTo>
                  <a:cubicBezTo>
                    <a:pt x="8503" y="9127"/>
                    <a:pt x="8689" y="9045"/>
                    <a:pt x="8874" y="9045"/>
                  </a:cubicBezTo>
                  <a:close/>
                  <a:moveTo>
                    <a:pt x="13353" y="9039"/>
                  </a:moveTo>
                  <a:cubicBezTo>
                    <a:pt x="13839" y="9039"/>
                    <a:pt x="14157" y="9607"/>
                    <a:pt x="13855" y="10017"/>
                  </a:cubicBezTo>
                  <a:cubicBezTo>
                    <a:pt x="13736" y="10191"/>
                    <a:pt x="13544" y="10283"/>
                    <a:pt x="13350" y="10283"/>
                  </a:cubicBezTo>
                  <a:cubicBezTo>
                    <a:pt x="13229" y="10283"/>
                    <a:pt x="13107" y="10247"/>
                    <a:pt x="13002" y="10172"/>
                  </a:cubicBezTo>
                  <a:cubicBezTo>
                    <a:pt x="12550" y="9849"/>
                    <a:pt x="12705" y="9151"/>
                    <a:pt x="13247" y="9047"/>
                  </a:cubicBezTo>
                  <a:cubicBezTo>
                    <a:pt x="13283" y="9041"/>
                    <a:pt x="13319" y="9039"/>
                    <a:pt x="13353" y="9039"/>
                  </a:cubicBezTo>
                  <a:close/>
                  <a:moveTo>
                    <a:pt x="11118" y="9043"/>
                  </a:moveTo>
                  <a:cubicBezTo>
                    <a:pt x="11244" y="9043"/>
                    <a:pt x="11369" y="9082"/>
                    <a:pt x="11477" y="9164"/>
                  </a:cubicBezTo>
                  <a:cubicBezTo>
                    <a:pt x="11916" y="9474"/>
                    <a:pt x="11761" y="10185"/>
                    <a:pt x="11218" y="10275"/>
                  </a:cubicBezTo>
                  <a:cubicBezTo>
                    <a:pt x="11182" y="10281"/>
                    <a:pt x="11147" y="10284"/>
                    <a:pt x="11112" y="10284"/>
                  </a:cubicBezTo>
                  <a:cubicBezTo>
                    <a:pt x="10627" y="10284"/>
                    <a:pt x="10309" y="9716"/>
                    <a:pt x="10611" y="9306"/>
                  </a:cubicBezTo>
                  <a:cubicBezTo>
                    <a:pt x="10736" y="9134"/>
                    <a:pt x="10927" y="9043"/>
                    <a:pt x="11118" y="9043"/>
                  </a:cubicBezTo>
                  <a:close/>
                  <a:moveTo>
                    <a:pt x="11843" y="11158"/>
                  </a:moveTo>
                  <a:cubicBezTo>
                    <a:pt x="12327" y="11158"/>
                    <a:pt x="12644" y="11715"/>
                    <a:pt x="12343" y="12136"/>
                  </a:cubicBezTo>
                  <a:cubicBezTo>
                    <a:pt x="12225" y="12302"/>
                    <a:pt x="12034" y="12390"/>
                    <a:pt x="11842" y="12390"/>
                  </a:cubicBezTo>
                  <a:cubicBezTo>
                    <a:pt x="11719" y="12390"/>
                    <a:pt x="11596" y="12354"/>
                    <a:pt x="11490" y="12278"/>
                  </a:cubicBezTo>
                  <a:lnTo>
                    <a:pt x="11477" y="12278"/>
                  </a:lnTo>
                  <a:cubicBezTo>
                    <a:pt x="11037" y="11955"/>
                    <a:pt x="11193" y="11257"/>
                    <a:pt x="11735" y="11167"/>
                  </a:cubicBezTo>
                  <a:cubicBezTo>
                    <a:pt x="11772" y="11161"/>
                    <a:pt x="11808" y="11158"/>
                    <a:pt x="11843" y="11158"/>
                  </a:cubicBezTo>
                  <a:close/>
                  <a:moveTo>
                    <a:pt x="14089" y="11158"/>
                  </a:moveTo>
                  <a:cubicBezTo>
                    <a:pt x="14206" y="11158"/>
                    <a:pt x="14327" y="11193"/>
                    <a:pt x="14436" y="11270"/>
                  </a:cubicBezTo>
                  <a:cubicBezTo>
                    <a:pt x="14721" y="11477"/>
                    <a:pt x="14785" y="11852"/>
                    <a:pt x="14592" y="12136"/>
                  </a:cubicBezTo>
                  <a:lnTo>
                    <a:pt x="14579" y="12136"/>
                  </a:lnTo>
                  <a:cubicBezTo>
                    <a:pt x="14455" y="12311"/>
                    <a:pt x="14271" y="12391"/>
                    <a:pt x="14088" y="12391"/>
                  </a:cubicBezTo>
                  <a:cubicBezTo>
                    <a:pt x="13810" y="12391"/>
                    <a:pt x="13535" y="12205"/>
                    <a:pt x="13480" y="11878"/>
                  </a:cubicBezTo>
                  <a:cubicBezTo>
                    <a:pt x="13412" y="11471"/>
                    <a:pt x="13737" y="11158"/>
                    <a:pt x="14089" y="11158"/>
                  </a:cubicBezTo>
                  <a:close/>
                  <a:moveTo>
                    <a:pt x="9612" y="11158"/>
                  </a:moveTo>
                  <a:cubicBezTo>
                    <a:pt x="9735" y="11158"/>
                    <a:pt x="9859" y="11195"/>
                    <a:pt x="9965" y="11270"/>
                  </a:cubicBezTo>
                  <a:cubicBezTo>
                    <a:pt x="10417" y="11593"/>
                    <a:pt x="10262" y="12291"/>
                    <a:pt x="9706" y="12395"/>
                  </a:cubicBezTo>
                  <a:cubicBezTo>
                    <a:pt x="9670" y="12401"/>
                    <a:pt x="9635" y="12404"/>
                    <a:pt x="9601" y="12404"/>
                  </a:cubicBezTo>
                  <a:cubicBezTo>
                    <a:pt x="9117" y="12404"/>
                    <a:pt x="8810" y="11835"/>
                    <a:pt x="9112" y="11413"/>
                  </a:cubicBezTo>
                  <a:cubicBezTo>
                    <a:pt x="9230" y="11247"/>
                    <a:pt x="9420" y="11158"/>
                    <a:pt x="9612" y="11158"/>
                  </a:cubicBezTo>
                  <a:close/>
                  <a:moveTo>
                    <a:pt x="7369" y="11165"/>
                  </a:moveTo>
                  <a:cubicBezTo>
                    <a:pt x="7651" y="11165"/>
                    <a:pt x="7933" y="11356"/>
                    <a:pt x="7987" y="11684"/>
                  </a:cubicBezTo>
                  <a:cubicBezTo>
                    <a:pt x="8055" y="12091"/>
                    <a:pt x="7730" y="12404"/>
                    <a:pt x="7373" y="12404"/>
                  </a:cubicBezTo>
                  <a:cubicBezTo>
                    <a:pt x="7254" y="12404"/>
                    <a:pt x="7131" y="12369"/>
                    <a:pt x="7018" y="12291"/>
                  </a:cubicBezTo>
                  <a:cubicBezTo>
                    <a:pt x="6734" y="12085"/>
                    <a:pt x="6669" y="11697"/>
                    <a:pt x="6876" y="11425"/>
                  </a:cubicBezTo>
                  <a:cubicBezTo>
                    <a:pt x="6999" y="11247"/>
                    <a:pt x="7184" y="11165"/>
                    <a:pt x="7369" y="11165"/>
                  </a:cubicBezTo>
                  <a:close/>
                  <a:moveTo>
                    <a:pt x="10340" y="13265"/>
                  </a:moveTo>
                  <a:cubicBezTo>
                    <a:pt x="10814" y="13265"/>
                    <a:pt x="11132" y="13833"/>
                    <a:pt x="10831" y="14243"/>
                  </a:cubicBezTo>
                  <a:cubicBezTo>
                    <a:pt x="10710" y="14411"/>
                    <a:pt x="10521" y="14500"/>
                    <a:pt x="10326" y="14500"/>
                  </a:cubicBezTo>
                  <a:cubicBezTo>
                    <a:pt x="10207" y="14500"/>
                    <a:pt x="10086" y="14467"/>
                    <a:pt x="9978" y="14398"/>
                  </a:cubicBezTo>
                  <a:cubicBezTo>
                    <a:pt x="9525" y="14075"/>
                    <a:pt x="9693" y="13377"/>
                    <a:pt x="10236" y="13274"/>
                  </a:cubicBezTo>
                  <a:cubicBezTo>
                    <a:pt x="10271" y="13268"/>
                    <a:pt x="10306" y="13265"/>
                    <a:pt x="10340" y="13265"/>
                  </a:cubicBezTo>
                  <a:close/>
                  <a:moveTo>
                    <a:pt x="12566" y="13270"/>
                  </a:moveTo>
                  <a:cubicBezTo>
                    <a:pt x="12687" y="13270"/>
                    <a:pt x="12812" y="13307"/>
                    <a:pt x="12924" y="13390"/>
                  </a:cubicBezTo>
                  <a:cubicBezTo>
                    <a:pt x="13209" y="13584"/>
                    <a:pt x="13273" y="13971"/>
                    <a:pt x="13079" y="14243"/>
                  </a:cubicBezTo>
                  <a:lnTo>
                    <a:pt x="13066" y="14243"/>
                  </a:lnTo>
                  <a:cubicBezTo>
                    <a:pt x="12939" y="14422"/>
                    <a:pt x="12752" y="14504"/>
                    <a:pt x="12568" y="14504"/>
                  </a:cubicBezTo>
                  <a:cubicBezTo>
                    <a:pt x="12286" y="14504"/>
                    <a:pt x="12010" y="14313"/>
                    <a:pt x="11955" y="13984"/>
                  </a:cubicBezTo>
                  <a:cubicBezTo>
                    <a:pt x="11888" y="13581"/>
                    <a:pt x="12213" y="13270"/>
                    <a:pt x="12566" y="13270"/>
                  </a:cubicBezTo>
                  <a:close/>
                  <a:moveTo>
                    <a:pt x="8098" y="13282"/>
                  </a:moveTo>
                  <a:cubicBezTo>
                    <a:pt x="8224" y="13282"/>
                    <a:pt x="8353" y="13321"/>
                    <a:pt x="8466" y="13403"/>
                  </a:cubicBezTo>
                  <a:cubicBezTo>
                    <a:pt x="8905" y="13713"/>
                    <a:pt x="8750" y="14411"/>
                    <a:pt x="8207" y="14501"/>
                  </a:cubicBezTo>
                  <a:cubicBezTo>
                    <a:pt x="8170" y="14508"/>
                    <a:pt x="8134" y="14510"/>
                    <a:pt x="8099" y="14510"/>
                  </a:cubicBezTo>
                  <a:cubicBezTo>
                    <a:pt x="7615" y="14510"/>
                    <a:pt x="7298" y="13955"/>
                    <a:pt x="7600" y="13545"/>
                  </a:cubicBezTo>
                  <a:cubicBezTo>
                    <a:pt x="7717" y="13373"/>
                    <a:pt x="7905" y="13282"/>
                    <a:pt x="8098" y="13282"/>
                  </a:cubicBezTo>
                  <a:close/>
                  <a:moveTo>
                    <a:pt x="5862" y="13284"/>
                  </a:moveTo>
                  <a:cubicBezTo>
                    <a:pt x="6144" y="13284"/>
                    <a:pt x="6421" y="13475"/>
                    <a:pt x="6475" y="13803"/>
                  </a:cubicBezTo>
                  <a:cubicBezTo>
                    <a:pt x="6543" y="14207"/>
                    <a:pt x="6224" y="14518"/>
                    <a:pt x="5870" y="14518"/>
                  </a:cubicBezTo>
                  <a:cubicBezTo>
                    <a:pt x="5748" y="14518"/>
                    <a:pt x="5622" y="14481"/>
                    <a:pt x="5506" y="14398"/>
                  </a:cubicBezTo>
                  <a:cubicBezTo>
                    <a:pt x="5222" y="14204"/>
                    <a:pt x="5157" y="13816"/>
                    <a:pt x="5364" y="13532"/>
                  </a:cubicBezTo>
                  <a:lnTo>
                    <a:pt x="5364" y="13532"/>
                  </a:lnTo>
                  <a:lnTo>
                    <a:pt x="5364" y="13545"/>
                  </a:lnTo>
                  <a:cubicBezTo>
                    <a:pt x="5492" y="13366"/>
                    <a:pt x="5678" y="13284"/>
                    <a:pt x="5862" y="13284"/>
                  </a:cubicBezTo>
                  <a:close/>
                  <a:moveTo>
                    <a:pt x="8832" y="15384"/>
                  </a:moveTo>
                  <a:cubicBezTo>
                    <a:pt x="9314" y="15384"/>
                    <a:pt x="9621" y="15941"/>
                    <a:pt x="9331" y="16362"/>
                  </a:cubicBezTo>
                  <a:cubicBezTo>
                    <a:pt x="9213" y="16528"/>
                    <a:pt x="9023" y="16617"/>
                    <a:pt x="8831" y="16617"/>
                  </a:cubicBezTo>
                  <a:cubicBezTo>
                    <a:pt x="8708" y="16617"/>
                    <a:pt x="8584" y="16580"/>
                    <a:pt x="8478" y="16505"/>
                  </a:cubicBezTo>
                  <a:lnTo>
                    <a:pt x="8466" y="16505"/>
                  </a:lnTo>
                  <a:cubicBezTo>
                    <a:pt x="8026" y="16182"/>
                    <a:pt x="8181" y="15484"/>
                    <a:pt x="8724" y="15393"/>
                  </a:cubicBezTo>
                  <a:cubicBezTo>
                    <a:pt x="8761" y="15387"/>
                    <a:pt x="8797" y="15384"/>
                    <a:pt x="8832" y="15384"/>
                  </a:cubicBezTo>
                  <a:close/>
                  <a:moveTo>
                    <a:pt x="11062" y="15379"/>
                  </a:moveTo>
                  <a:cubicBezTo>
                    <a:pt x="11180" y="15379"/>
                    <a:pt x="11301" y="15415"/>
                    <a:pt x="11412" y="15497"/>
                  </a:cubicBezTo>
                  <a:cubicBezTo>
                    <a:pt x="11697" y="15690"/>
                    <a:pt x="11761" y="16078"/>
                    <a:pt x="11567" y="16362"/>
                  </a:cubicBezTo>
                  <a:cubicBezTo>
                    <a:pt x="11439" y="16537"/>
                    <a:pt x="11252" y="16618"/>
                    <a:pt x="11067" y="16618"/>
                  </a:cubicBezTo>
                  <a:cubicBezTo>
                    <a:pt x="10786" y="16618"/>
                    <a:pt x="10510" y="16431"/>
                    <a:pt x="10456" y="16104"/>
                  </a:cubicBezTo>
                  <a:cubicBezTo>
                    <a:pt x="10388" y="15698"/>
                    <a:pt x="10711" y="15379"/>
                    <a:pt x="11062" y="15379"/>
                  </a:cubicBezTo>
                  <a:close/>
                  <a:moveTo>
                    <a:pt x="6594" y="15392"/>
                  </a:moveTo>
                  <a:cubicBezTo>
                    <a:pt x="6718" y="15392"/>
                    <a:pt x="6843" y="15429"/>
                    <a:pt x="6953" y="15509"/>
                  </a:cubicBezTo>
                  <a:cubicBezTo>
                    <a:pt x="7393" y="15833"/>
                    <a:pt x="7238" y="16530"/>
                    <a:pt x="6695" y="16621"/>
                  </a:cubicBezTo>
                  <a:cubicBezTo>
                    <a:pt x="6658" y="16627"/>
                    <a:pt x="6622" y="16630"/>
                    <a:pt x="6587" y="16630"/>
                  </a:cubicBezTo>
                  <a:cubicBezTo>
                    <a:pt x="6105" y="16630"/>
                    <a:pt x="5798" y="16073"/>
                    <a:pt x="6088" y="15652"/>
                  </a:cubicBezTo>
                  <a:cubicBezTo>
                    <a:pt x="6206" y="15485"/>
                    <a:pt x="6398" y="15392"/>
                    <a:pt x="6594" y="15392"/>
                  </a:cubicBezTo>
                  <a:close/>
                  <a:moveTo>
                    <a:pt x="4361" y="15399"/>
                  </a:moveTo>
                  <a:cubicBezTo>
                    <a:pt x="4637" y="15399"/>
                    <a:pt x="4909" y="15585"/>
                    <a:pt x="4963" y="15910"/>
                  </a:cubicBezTo>
                  <a:cubicBezTo>
                    <a:pt x="5040" y="16316"/>
                    <a:pt x="4713" y="16635"/>
                    <a:pt x="4359" y="16635"/>
                  </a:cubicBezTo>
                  <a:cubicBezTo>
                    <a:pt x="4240" y="16635"/>
                    <a:pt x="4118" y="16599"/>
                    <a:pt x="4007" y="16518"/>
                  </a:cubicBezTo>
                  <a:cubicBezTo>
                    <a:pt x="3722" y="16324"/>
                    <a:pt x="3658" y="15936"/>
                    <a:pt x="3865" y="15665"/>
                  </a:cubicBezTo>
                  <a:cubicBezTo>
                    <a:pt x="3989" y="15483"/>
                    <a:pt x="4176" y="15399"/>
                    <a:pt x="4361" y="15399"/>
                  </a:cubicBezTo>
                  <a:close/>
                  <a:moveTo>
                    <a:pt x="7320" y="17504"/>
                  </a:moveTo>
                  <a:cubicBezTo>
                    <a:pt x="7804" y="17504"/>
                    <a:pt x="8121" y="18060"/>
                    <a:pt x="7819" y="18482"/>
                  </a:cubicBezTo>
                  <a:cubicBezTo>
                    <a:pt x="7701" y="18647"/>
                    <a:pt x="7511" y="18736"/>
                    <a:pt x="7319" y="18736"/>
                  </a:cubicBezTo>
                  <a:cubicBezTo>
                    <a:pt x="7196" y="18736"/>
                    <a:pt x="7072" y="18700"/>
                    <a:pt x="6966" y="18624"/>
                  </a:cubicBezTo>
                  <a:lnTo>
                    <a:pt x="6953" y="18624"/>
                  </a:lnTo>
                  <a:cubicBezTo>
                    <a:pt x="6514" y="18301"/>
                    <a:pt x="6669" y="17603"/>
                    <a:pt x="7212" y="17513"/>
                  </a:cubicBezTo>
                  <a:cubicBezTo>
                    <a:pt x="7249" y="17507"/>
                    <a:pt x="7285" y="17504"/>
                    <a:pt x="7320" y="17504"/>
                  </a:cubicBezTo>
                  <a:close/>
                  <a:moveTo>
                    <a:pt x="9555" y="17498"/>
                  </a:moveTo>
                  <a:cubicBezTo>
                    <a:pt x="9675" y="17498"/>
                    <a:pt x="9799" y="17535"/>
                    <a:pt x="9913" y="17616"/>
                  </a:cubicBezTo>
                  <a:cubicBezTo>
                    <a:pt x="10197" y="17810"/>
                    <a:pt x="10262" y="18198"/>
                    <a:pt x="10068" y="18482"/>
                  </a:cubicBezTo>
                  <a:lnTo>
                    <a:pt x="10055" y="18482"/>
                  </a:lnTo>
                  <a:cubicBezTo>
                    <a:pt x="9927" y="18656"/>
                    <a:pt x="9740" y="18737"/>
                    <a:pt x="9555" y="18737"/>
                  </a:cubicBezTo>
                  <a:cubicBezTo>
                    <a:pt x="9274" y="18737"/>
                    <a:pt x="8998" y="18551"/>
                    <a:pt x="8944" y="18223"/>
                  </a:cubicBezTo>
                  <a:cubicBezTo>
                    <a:pt x="8876" y="17818"/>
                    <a:pt x="9199" y="17498"/>
                    <a:pt x="9555" y="17498"/>
                  </a:cubicBezTo>
                  <a:close/>
                  <a:moveTo>
                    <a:pt x="2861" y="17517"/>
                  </a:moveTo>
                  <a:cubicBezTo>
                    <a:pt x="3343" y="17517"/>
                    <a:pt x="3650" y="18073"/>
                    <a:pt x="3361" y="18495"/>
                  </a:cubicBezTo>
                  <a:cubicBezTo>
                    <a:pt x="3236" y="18658"/>
                    <a:pt x="3047" y="18746"/>
                    <a:pt x="2857" y="18746"/>
                  </a:cubicBezTo>
                  <a:cubicBezTo>
                    <a:pt x="2730" y="18746"/>
                    <a:pt x="2603" y="18707"/>
                    <a:pt x="2495" y="18624"/>
                  </a:cubicBezTo>
                  <a:lnTo>
                    <a:pt x="2495" y="18637"/>
                  </a:lnTo>
                  <a:cubicBezTo>
                    <a:pt x="2042" y="18314"/>
                    <a:pt x="2210" y="17616"/>
                    <a:pt x="2753" y="17526"/>
                  </a:cubicBezTo>
                  <a:cubicBezTo>
                    <a:pt x="2790" y="17519"/>
                    <a:pt x="2826" y="17517"/>
                    <a:pt x="2861" y="17517"/>
                  </a:cubicBezTo>
                  <a:close/>
                  <a:moveTo>
                    <a:pt x="5084" y="17508"/>
                  </a:moveTo>
                  <a:cubicBezTo>
                    <a:pt x="5208" y="17508"/>
                    <a:pt x="5334" y="17547"/>
                    <a:pt x="5441" y="17629"/>
                  </a:cubicBezTo>
                  <a:cubicBezTo>
                    <a:pt x="5894" y="17952"/>
                    <a:pt x="5726" y="18650"/>
                    <a:pt x="5183" y="18740"/>
                  </a:cubicBezTo>
                  <a:cubicBezTo>
                    <a:pt x="5146" y="18747"/>
                    <a:pt x="5110" y="18750"/>
                    <a:pt x="5075" y="18750"/>
                  </a:cubicBezTo>
                  <a:cubicBezTo>
                    <a:pt x="4593" y="18750"/>
                    <a:pt x="4287" y="18193"/>
                    <a:pt x="4588" y="17771"/>
                  </a:cubicBezTo>
                  <a:cubicBezTo>
                    <a:pt x="4705" y="17599"/>
                    <a:pt x="4893" y="17508"/>
                    <a:pt x="5084" y="17508"/>
                  </a:cubicBezTo>
                  <a:close/>
                  <a:moveTo>
                    <a:pt x="8037" y="19616"/>
                  </a:moveTo>
                  <a:cubicBezTo>
                    <a:pt x="8159" y="19616"/>
                    <a:pt x="8285" y="19653"/>
                    <a:pt x="8401" y="19736"/>
                  </a:cubicBezTo>
                  <a:cubicBezTo>
                    <a:pt x="8685" y="19929"/>
                    <a:pt x="8750" y="20317"/>
                    <a:pt x="8556" y="20589"/>
                  </a:cubicBezTo>
                  <a:lnTo>
                    <a:pt x="8543" y="20589"/>
                  </a:lnTo>
                  <a:cubicBezTo>
                    <a:pt x="8420" y="20768"/>
                    <a:pt x="8235" y="20849"/>
                    <a:pt x="8050" y="20849"/>
                  </a:cubicBezTo>
                  <a:cubicBezTo>
                    <a:pt x="7768" y="20849"/>
                    <a:pt x="7486" y="20658"/>
                    <a:pt x="7432" y="20330"/>
                  </a:cubicBezTo>
                  <a:cubicBezTo>
                    <a:pt x="7364" y="19927"/>
                    <a:pt x="7683" y="19616"/>
                    <a:pt x="8037" y="19616"/>
                  </a:cubicBezTo>
                  <a:close/>
                  <a:moveTo>
                    <a:pt x="3585" y="19623"/>
                  </a:moveTo>
                  <a:cubicBezTo>
                    <a:pt x="4069" y="19623"/>
                    <a:pt x="4386" y="20180"/>
                    <a:pt x="4084" y="20602"/>
                  </a:cubicBezTo>
                  <a:cubicBezTo>
                    <a:pt x="3958" y="20767"/>
                    <a:pt x="3770" y="20856"/>
                    <a:pt x="3577" y="20856"/>
                  </a:cubicBezTo>
                  <a:cubicBezTo>
                    <a:pt x="3454" y="20856"/>
                    <a:pt x="3329" y="20819"/>
                    <a:pt x="3218" y="20744"/>
                  </a:cubicBezTo>
                  <a:cubicBezTo>
                    <a:pt x="2779" y="20434"/>
                    <a:pt x="2934" y="19723"/>
                    <a:pt x="3477" y="19632"/>
                  </a:cubicBezTo>
                  <a:cubicBezTo>
                    <a:pt x="3514" y="19626"/>
                    <a:pt x="3550" y="19623"/>
                    <a:pt x="3585" y="19623"/>
                  </a:cubicBezTo>
                  <a:close/>
                  <a:moveTo>
                    <a:pt x="5820" y="19623"/>
                  </a:moveTo>
                  <a:cubicBezTo>
                    <a:pt x="6303" y="19623"/>
                    <a:pt x="6608" y="20180"/>
                    <a:pt x="6307" y="20602"/>
                  </a:cubicBezTo>
                  <a:cubicBezTo>
                    <a:pt x="6189" y="20767"/>
                    <a:pt x="6004" y="20856"/>
                    <a:pt x="5812" y="20856"/>
                  </a:cubicBezTo>
                  <a:cubicBezTo>
                    <a:pt x="5690" y="20856"/>
                    <a:pt x="5565" y="20819"/>
                    <a:pt x="5454" y="20744"/>
                  </a:cubicBezTo>
                  <a:cubicBezTo>
                    <a:pt x="5002" y="20421"/>
                    <a:pt x="5170" y="19723"/>
                    <a:pt x="5713" y="19632"/>
                  </a:cubicBezTo>
                  <a:cubicBezTo>
                    <a:pt x="5749" y="19626"/>
                    <a:pt x="5785" y="19623"/>
                    <a:pt x="5820" y="19623"/>
                  </a:cubicBezTo>
                  <a:close/>
                  <a:moveTo>
                    <a:pt x="1344" y="19623"/>
                  </a:moveTo>
                  <a:cubicBezTo>
                    <a:pt x="1462" y="19623"/>
                    <a:pt x="1584" y="19658"/>
                    <a:pt x="1693" y="19736"/>
                  </a:cubicBezTo>
                  <a:cubicBezTo>
                    <a:pt x="1978" y="19929"/>
                    <a:pt x="2042" y="20317"/>
                    <a:pt x="1848" y="20602"/>
                  </a:cubicBezTo>
                  <a:cubicBezTo>
                    <a:pt x="1720" y="20776"/>
                    <a:pt x="1533" y="20857"/>
                    <a:pt x="1347" y="20857"/>
                  </a:cubicBezTo>
                  <a:cubicBezTo>
                    <a:pt x="1065" y="20857"/>
                    <a:pt x="786" y="20670"/>
                    <a:pt x="724" y="20343"/>
                  </a:cubicBezTo>
                  <a:cubicBezTo>
                    <a:pt x="656" y="19936"/>
                    <a:pt x="988" y="19623"/>
                    <a:pt x="1344" y="19623"/>
                  </a:cubicBezTo>
                  <a:close/>
                  <a:moveTo>
                    <a:pt x="6532" y="21735"/>
                  </a:moveTo>
                  <a:cubicBezTo>
                    <a:pt x="6652" y="21735"/>
                    <a:pt x="6776" y="21772"/>
                    <a:pt x="6889" y="21855"/>
                  </a:cubicBezTo>
                  <a:cubicBezTo>
                    <a:pt x="7173" y="22049"/>
                    <a:pt x="7238" y="22437"/>
                    <a:pt x="7044" y="22708"/>
                  </a:cubicBezTo>
                  <a:cubicBezTo>
                    <a:pt x="6916" y="22887"/>
                    <a:pt x="6730" y="22969"/>
                    <a:pt x="6545" y="22969"/>
                  </a:cubicBezTo>
                  <a:cubicBezTo>
                    <a:pt x="6264" y="22969"/>
                    <a:pt x="5987" y="22778"/>
                    <a:pt x="5932" y="22450"/>
                  </a:cubicBezTo>
                  <a:cubicBezTo>
                    <a:pt x="5865" y="22046"/>
                    <a:pt x="6184" y="21735"/>
                    <a:pt x="6532" y="21735"/>
                  </a:cubicBezTo>
                  <a:close/>
                  <a:moveTo>
                    <a:pt x="4308" y="21743"/>
                  </a:moveTo>
                  <a:cubicBezTo>
                    <a:pt x="4793" y="21743"/>
                    <a:pt x="5109" y="22299"/>
                    <a:pt x="4808" y="22721"/>
                  </a:cubicBezTo>
                  <a:cubicBezTo>
                    <a:pt x="4690" y="22887"/>
                    <a:pt x="4500" y="22975"/>
                    <a:pt x="4307" y="22975"/>
                  </a:cubicBezTo>
                  <a:cubicBezTo>
                    <a:pt x="4185" y="22975"/>
                    <a:pt x="4061" y="22939"/>
                    <a:pt x="3955" y="22863"/>
                  </a:cubicBezTo>
                  <a:cubicBezTo>
                    <a:pt x="3503" y="22540"/>
                    <a:pt x="3658" y="21842"/>
                    <a:pt x="4201" y="21752"/>
                  </a:cubicBezTo>
                  <a:cubicBezTo>
                    <a:pt x="4237" y="21746"/>
                    <a:pt x="4273" y="21743"/>
                    <a:pt x="4308" y="21743"/>
                  </a:cubicBezTo>
                  <a:close/>
                  <a:moveTo>
                    <a:pt x="13842" y="1"/>
                  </a:moveTo>
                  <a:lnTo>
                    <a:pt x="13222" y="879"/>
                  </a:lnTo>
                  <a:cubicBezTo>
                    <a:pt x="13479" y="1300"/>
                    <a:pt x="13166" y="1815"/>
                    <a:pt x="12702" y="1815"/>
                  </a:cubicBezTo>
                  <a:cubicBezTo>
                    <a:pt x="12653" y="1815"/>
                    <a:pt x="12602" y="1810"/>
                    <a:pt x="12550" y="1797"/>
                  </a:cubicBezTo>
                  <a:lnTo>
                    <a:pt x="11709" y="2986"/>
                  </a:lnTo>
                  <a:cubicBezTo>
                    <a:pt x="11969" y="3410"/>
                    <a:pt x="11647" y="3932"/>
                    <a:pt x="11187" y="3932"/>
                  </a:cubicBezTo>
                  <a:cubicBezTo>
                    <a:pt x="11143" y="3932"/>
                    <a:pt x="11097" y="3927"/>
                    <a:pt x="11050" y="3917"/>
                  </a:cubicBezTo>
                  <a:lnTo>
                    <a:pt x="10197" y="5106"/>
                  </a:lnTo>
                  <a:cubicBezTo>
                    <a:pt x="10457" y="5530"/>
                    <a:pt x="10135" y="6051"/>
                    <a:pt x="9675" y="6051"/>
                  </a:cubicBezTo>
                  <a:cubicBezTo>
                    <a:pt x="9630" y="6051"/>
                    <a:pt x="9585" y="6046"/>
                    <a:pt x="9538" y="6036"/>
                  </a:cubicBezTo>
                  <a:lnTo>
                    <a:pt x="8685" y="7225"/>
                  </a:lnTo>
                  <a:cubicBezTo>
                    <a:pt x="8956" y="7650"/>
                    <a:pt x="8636" y="8171"/>
                    <a:pt x="8166" y="8171"/>
                  </a:cubicBezTo>
                  <a:cubicBezTo>
                    <a:pt x="8120" y="8171"/>
                    <a:pt x="8074" y="8166"/>
                    <a:pt x="8026" y="8156"/>
                  </a:cubicBezTo>
                  <a:lnTo>
                    <a:pt x="7186" y="9345"/>
                  </a:lnTo>
                  <a:cubicBezTo>
                    <a:pt x="7445" y="9768"/>
                    <a:pt x="7125" y="10278"/>
                    <a:pt x="6666" y="10278"/>
                  </a:cubicBezTo>
                  <a:cubicBezTo>
                    <a:pt x="6621" y="10278"/>
                    <a:pt x="6574" y="10273"/>
                    <a:pt x="6527" y="10262"/>
                  </a:cubicBezTo>
                  <a:lnTo>
                    <a:pt x="5674" y="11451"/>
                  </a:lnTo>
                  <a:cubicBezTo>
                    <a:pt x="5933" y="11876"/>
                    <a:pt x="5612" y="12397"/>
                    <a:pt x="5151" y="12397"/>
                  </a:cubicBezTo>
                  <a:cubicBezTo>
                    <a:pt x="5107" y="12397"/>
                    <a:pt x="5061" y="12392"/>
                    <a:pt x="5015" y="12382"/>
                  </a:cubicBezTo>
                  <a:lnTo>
                    <a:pt x="4162" y="13571"/>
                  </a:lnTo>
                  <a:cubicBezTo>
                    <a:pt x="4421" y="13995"/>
                    <a:pt x="4111" y="14516"/>
                    <a:pt x="3642" y="14516"/>
                  </a:cubicBezTo>
                  <a:cubicBezTo>
                    <a:pt x="3597" y="14516"/>
                    <a:pt x="3550" y="14512"/>
                    <a:pt x="3503" y="14501"/>
                  </a:cubicBezTo>
                  <a:lnTo>
                    <a:pt x="2663" y="15690"/>
                  </a:lnTo>
                  <a:cubicBezTo>
                    <a:pt x="2922" y="16115"/>
                    <a:pt x="2601" y="16636"/>
                    <a:pt x="2140" y="16636"/>
                  </a:cubicBezTo>
                  <a:cubicBezTo>
                    <a:pt x="2096" y="16636"/>
                    <a:pt x="2050" y="16631"/>
                    <a:pt x="2004" y="16621"/>
                  </a:cubicBezTo>
                  <a:lnTo>
                    <a:pt x="1151" y="17810"/>
                  </a:lnTo>
                  <a:cubicBezTo>
                    <a:pt x="1409" y="18234"/>
                    <a:pt x="1090" y="18743"/>
                    <a:pt x="631" y="18743"/>
                  </a:cubicBezTo>
                  <a:cubicBezTo>
                    <a:pt x="585" y="18743"/>
                    <a:pt x="539" y="18738"/>
                    <a:pt x="491" y="18728"/>
                  </a:cubicBezTo>
                  <a:lnTo>
                    <a:pt x="0" y="19425"/>
                  </a:lnTo>
                  <a:cubicBezTo>
                    <a:pt x="0" y="19425"/>
                    <a:pt x="181" y="20136"/>
                    <a:pt x="1228" y="21015"/>
                  </a:cubicBezTo>
                  <a:cubicBezTo>
                    <a:pt x="1512" y="21235"/>
                    <a:pt x="1784" y="21480"/>
                    <a:pt x="2042" y="21739"/>
                  </a:cubicBezTo>
                  <a:cubicBezTo>
                    <a:pt x="2060" y="21737"/>
                    <a:pt x="2078" y="21736"/>
                    <a:pt x="2096" y="21736"/>
                  </a:cubicBezTo>
                  <a:cubicBezTo>
                    <a:pt x="2220" y="21736"/>
                    <a:pt x="2341" y="21776"/>
                    <a:pt x="2443" y="21855"/>
                  </a:cubicBezTo>
                  <a:cubicBezTo>
                    <a:pt x="2650" y="21997"/>
                    <a:pt x="2740" y="22269"/>
                    <a:pt x="2676" y="22527"/>
                  </a:cubicBezTo>
                  <a:cubicBezTo>
                    <a:pt x="2844" y="22786"/>
                    <a:pt x="3050" y="23031"/>
                    <a:pt x="3309" y="23225"/>
                  </a:cubicBezTo>
                  <a:cubicBezTo>
                    <a:pt x="3722" y="23548"/>
                    <a:pt x="4097" y="23910"/>
                    <a:pt x="4446" y="24311"/>
                  </a:cubicBezTo>
                  <a:cubicBezTo>
                    <a:pt x="4459" y="24246"/>
                    <a:pt x="4498" y="24169"/>
                    <a:pt x="4537" y="24117"/>
                  </a:cubicBezTo>
                  <a:cubicBezTo>
                    <a:pt x="4659" y="23939"/>
                    <a:pt x="4849" y="23851"/>
                    <a:pt x="5040" y="23851"/>
                  </a:cubicBezTo>
                  <a:cubicBezTo>
                    <a:pt x="5250" y="23851"/>
                    <a:pt x="5461" y="23958"/>
                    <a:pt x="5583" y="24169"/>
                  </a:cubicBezTo>
                  <a:cubicBezTo>
                    <a:pt x="5803" y="24569"/>
                    <a:pt x="5532" y="25060"/>
                    <a:pt x="5067" y="25086"/>
                  </a:cubicBezTo>
                  <a:cubicBezTo>
                    <a:pt x="5222" y="25254"/>
                    <a:pt x="5377" y="25422"/>
                    <a:pt x="5545" y="25590"/>
                  </a:cubicBezTo>
                  <a:lnTo>
                    <a:pt x="22307" y="2068"/>
                  </a:lnTo>
                  <a:cubicBezTo>
                    <a:pt x="22307" y="2068"/>
                    <a:pt x="22100" y="1939"/>
                    <a:pt x="21790" y="1784"/>
                  </a:cubicBezTo>
                  <a:cubicBezTo>
                    <a:pt x="21736" y="1800"/>
                    <a:pt x="21681" y="1807"/>
                    <a:pt x="21626" y="1807"/>
                  </a:cubicBezTo>
                  <a:cubicBezTo>
                    <a:pt x="21497" y="1807"/>
                    <a:pt x="21369" y="1766"/>
                    <a:pt x="21260" y="1694"/>
                  </a:cubicBezTo>
                  <a:cubicBezTo>
                    <a:pt x="21196" y="1642"/>
                    <a:pt x="21131" y="1577"/>
                    <a:pt x="21092" y="1500"/>
                  </a:cubicBezTo>
                  <a:cubicBezTo>
                    <a:pt x="20824" y="1403"/>
                    <a:pt x="20555" y="1351"/>
                    <a:pt x="20279" y="1351"/>
                  </a:cubicBezTo>
                  <a:cubicBezTo>
                    <a:pt x="20223" y="1351"/>
                    <a:pt x="20167" y="1353"/>
                    <a:pt x="20110" y="1358"/>
                  </a:cubicBezTo>
                  <a:lnTo>
                    <a:pt x="19981" y="1371"/>
                  </a:lnTo>
                  <a:cubicBezTo>
                    <a:pt x="19955" y="1435"/>
                    <a:pt x="19929" y="1500"/>
                    <a:pt x="19890" y="1552"/>
                  </a:cubicBezTo>
                  <a:cubicBezTo>
                    <a:pt x="19767" y="1729"/>
                    <a:pt x="19579" y="1812"/>
                    <a:pt x="19392" y="1812"/>
                  </a:cubicBezTo>
                  <a:cubicBezTo>
                    <a:pt x="19128" y="1812"/>
                    <a:pt x="18867" y="1647"/>
                    <a:pt x="18792" y="1345"/>
                  </a:cubicBezTo>
                  <a:cubicBezTo>
                    <a:pt x="18443" y="1306"/>
                    <a:pt x="18094" y="1228"/>
                    <a:pt x="17758" y="1112"/>
                  </a:cubicBezTo>
                  <a:lnTo>
                    <a:pt x="17758" y="1112"/>
                  </a:lnTo>
                  <a:cubicBezTo>
                    <a:pt x="17820" y="1498"/>
                    <a:pt x="17504" y="1816"/>
                    <a:pt x="17149" y="1816"/>
                  </a:cubicBezTo>
                  <a:cubicBezTo>
                    <a:pt x="17064" y="1816"/>
                    <a:pt x="16977" y="1798"/>
                    <a:pt x="16892" y="1758"/>
                  </a:cubicBezTo>
                  <a:cubicBezTo>
                    <a:pt x="16440" y="1539"/>
                    <a:pt x="16414" y="918"/>
                    <a:pt x="16840" y="673"/>
                  </a:cubicBezTo>
                  <a:cubicBezTo>
                    <a:pt x="16285" y="453"/>
                    <a:pt x="15716" y="311"/>
                    <a:pt x="15134" y="246"/>
                  </a:cubicBezTo>
                  <a:cubicBezTo>
                    <a:pt x="14695" y="182"/>
                    <a:pt x="14268" y="104"/>
                    <a:pt x="1384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30" name="TextBox 229">
                <a:extLst>
                  <a:ext uri="{FF2B5EF4-FFF2-40B4-BE49-F238E27FC236}">
                    <a16:creationId xmlns:a16="http://schemas.microsoft.com/office/drawing/2014/main" xmlns="" id="{BF2F2D0F-E90C-42C4-A0BB-3B29BC65885C}"/>
                  </a:ext>
                </a:extLst>
              </p:cNvPr>
              <p:cNvSpPr txBox="1"/>
              <p:nvPr/>
            </p:nvSpPr>
            <p:spPr>
              <a:xfrm>
                <a:off x="451847" y="643222"/>
                <a:ext cx="8020059" cy="279429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kk-KZ" sz="2400" b="1" dirty="0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№3. </a:t>
                </a:r>
                <a:r>
                  <a:rPr lang="kk-KZ" sz="2400" b="1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Функцияның туындысын табыңдар</a:t>
                </a:r>
                <a:r>
                  <a:rPr lang="en-US" sz="2400" b="1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: </a:t>
                </a:r>
                <a14:m>
                  <m:oMath xmlns:m="http://schemas.openxmlformats.org/officeDocument/2006/math">
                    <m:r>
                      <a:rPr lang="kk-KZ" sz="2800" b="1" i="1">
                        <a:solidFill>
                          <a:srgbClr val="0070C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𝒇</m:t>
                    </m:r>
                    <m:d>
                      <m:dPr>
                        <m:ctrlPr>
                          <a:rPr lang="ru-KZ" sz="2800" b="1" i="1">
                            <a:solidFill>
                              <a:srgbClr val="0070C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kk-KZ" sz="2800" b="1" i="1">
                            <a:solidFill>
                              <a:srgbClr val="0070C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𝒙</m:t>
                        </m:r>
                      </m:e>
                    </m:d>
                    <m:r>
                      <a:rPr lang="kk-KZ" sz="2800" b="1" i="1">
                        <a:solidFill>
                          <a:srgbClr val="0070C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ru-KZ" sz="2800" b="1" i="1">
                            <a:solidFill>
                              <a:srgbClr val="0070C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kk-KZ" sz="2800" b="1" i="1">
                            <a:solidFill>
                              <a:srgbClr val="0070C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  <m:r>
                          <a:rPr lang="kk-KZ" sz="2800" b="1" i="1">
                            <a:solidFill>
                              <a:srgbClr val="0070C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𝒙</m:t>
                        </m:r>
                        <m:r>
                          <a:rPr lang="kk-KZ" sz="2800" b="1" i="1">
                            <a:solidFill>
                              <a:srgbClr val="0070C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a:rPr lang="kk-KZ" sz="2800" b="1" i="1">
                            <a:solidFill>
                              <a:srgbClr val="0070C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𝟑</m:t>
                        </m:r>
                      </m:num>
                      <m:den>
                        <m:r>
                          <a:rPr lang="kk-KZ" sz="2800" b="1" i="1">
                            <a:solidFill>
                              <a:srgbClr val="0070C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𝟑</m:t>
                        </m:r>
                        <m:r>
                          <a:rPr lang="kk-KZ" sz="2800" b="1" i="1">
                            <a:solidFill>
                              <a:srgbClr val="0070C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𝒙</m:t>
                        </m:r>
                        <m:r>
                          <a:rPr lang="kk-KZ" sz="2800" b="1" i="1">
                            <a:solidFill>
                              <a:srgbClr val="0070C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a:rPr lang="kk-KZ" sz="2800" b="1" i="1">
                            <a:solidFill>
                              <a:srgbClr val="0070C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𝟓</m:t>
                        </m:r>
                      </m:den>
                    </m:f>
                  </m:oMath>
                </a14:m>
                <a:endParaRPr lang="ru-KZ" sz="2400" b="1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en-US" sz="2400" b="1" i="1" dirty="0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SimSun" panose="02010600030101010101" pitchFamily="2" charset="-122"/>
                    <a:cs typeface="Times New Roman" panose="02020603050405020304" pitchFamily="18" charset="0"/>
                  </a:rPr>
                  <a:t> </a:t>
                </a:r>
                <a:r>
                  <a:rPr lang="kk-KZ" sz="2400" b="1" i="1" dirty="0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SimSun" panose="02010600030101010101" pitchFamily="2" charset="-122"/>
                    <a:cs typeface="Times New Roman" panose="02020603050405020304" pitchFamily="18" charset="0"/>
                  </a:rPr>
                  <a:t>Шешуі:</a:t>
                </a:r>
              </a:p>
              <a:p>
                <a:pPr>
                  <a:lnSpc>
                    <a:spcPct val="115000"/>
                  </a:lnSpc>
                  <a:spcAft>
                    <a:spcPts val="100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ru-KZ" sz="2800" b="1" i="1" smtClean="0">
                              <a:solidFill>
                                <a:srgbClr val="0070C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kk-KZ" sz="2800" b="1" i="1">
                              <a:solidFill>
                                <a:srgbClr val="0070C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𝒇</m:t>
                          </m:r>
                        </m:e>
                        <m:sup>
                          <m:r>
                            <a:rPr lang="kk-KZ" sz="2800" b="1" i="1">
                              <a:solidFill>
                                <a:srgbClr val="0070C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′</m:t>
                          </m:r>
                        </m:sup>
                      </m:sSup>
                      <m:d>
                        <m:dPr>
                          <m:ctrlPr>
                            <a:rPr lang="ru-KZ" sz="2800" b="1" i="1">
                              <a:solidFill>
                                <a:srgbClr val="0070C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kk-KZ" sz="2800" b="1" i="1">
                              <a:solidFill>
                                <a:srgbClr val="0070C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𝒙</m:t>
                          </m:r>
                        </m:e>
                      </m:d>
                      <m:r>
                        <a:rPr lang="kk-KZ" sz="2800" b="1" i="1">
                          <a:solidFill>
                            <a:srgbClr val="0070C0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sSup>
                        <m:sSupPr>
                          <m:ctrlPr>
                            <a:rPr lang="ru-KZ" sz="2800" b="1" i="1">
                              <a:solidFill>
                                <a:srgbClr val="0070C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ru-KZ" sz="2800" b="1" i="1">
                                  <a:solidFill>
                                    <a:srgbClr val="0070C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ru-KZ" sz="2800" b="1" i="1">
                                      <a:solidFill>
                                        <a:srgbClr val="0070C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kk-KZ" sz="2800" b="1" i="1">
                                      <a:solidFill>
                                        <a:srgbClr val="0070C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𝟐</m:t>
                                  </m:r>
                                  <m:r>
                                    <a:rPr lang="kk-KZ" sz="2800" b="1" i="1">
                                      <a:solidFill>
                                        <a:srgbClr val="0070C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𝒙</m:t>
                                  </m:r>
                                  <m:r>
                                    <a:rPr lang="kk-KZ" sz="2800" b="1" i="1">
                                      <a:solidFill>
                                        <a:srgbClr val="0070C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+</m:t>
                                  </m:r>
                                  <m:r>
                                    <a:rPr lang="kk-KZ" sz="2800" b="1" i="1">
                                      <a:solidFill>
                                        <a:srgbClr val="0070C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𝟑</m:t>
                                  </m:r>
                                </m:num>
                                <m:den>
                                  <m:r>
                                    <a:rPr lang="kk-KZ" sz="2800" b="1" i="1">
                                      <a:solidFill>
                                        <a:srgbClr val="0070C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𝟑</m:t>
                                  </m:r>
                                  <m:r>
                                    <a:rPr lang="kk-KZ" sz="2800" b="1" i="1">
                                      <a:solidFill>
                                        <a:srgbClr val="0070C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𝒙</m:t>
                                  </m:r>
                                  <m:r>
                                    <a:rPr lang="kk-KZ" sz="2800" b="1" i="1">
                                      <a:solidFill>
                                        <a:srgbClr val="0070C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+</m:t>
                                  </m:r>
                                  <m:r>
                                    <a:rPr lang="kk-KZ" sz="2800" b="1" i="1">
                                      <a:solidFill>
                                        <a:srgbClr val="0070C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𝟓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kk-KZ" sz="2800" b="1" i="1">
                              <a:solidFill>
                                <a:srgbClr val="0070C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′</m:t>
                          </m:r>
                        </m:sup>
                      </m:sSup>
                      <m:r>
                        <a:rPr lang="kk-KZ" sz="2800" b="1" i="1">
                          <a:solidFill>
                            <a:srgbClr val="0070C0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</m:oMath>
                  </m:oMathPara>
                </a14:m>
                <a:endParaRPr lang="ru-KZ" sz="2400" b="1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30" name="TextBox 229">
                <a:extLst>
                  <a:ext uri="{FF2B5EF4-FFF2-40B4-BE49-F238E27FC236}">
                    <a16:creationId xmlns:a16="http://schemas.microsoft.com/office/drawing/2014/main" id="{BF2F2D0F-E90C-42C4-A0BB-3B29BC65885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1847" y="643222"/>
                <a:ext cx="8020059" cy="2794291"/>
              </a:xfrm>
              <a:prstGeom prst="rect">
                <a:avLst/>
              </a:prstGeom>
              <a:blipFill>
                <a:blip r:embed="rId3"/>
                <a:stretch>
                  <a:fillRect l="-1140"/>
                </a:stretch>
              </a:blipFill>
            </p:spPr>
            <p:txBody>
              <a:bodyPr/>
              <a:lstStyle/>
              <a:p>
                <a:r>
                  <a:rPr lang="ru-K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2" name="TextBox 231">
                <a:extLst>
                  <a:ext uri="{FF2B5EF4-FFF2-40B4-BE49-F238E27FC236}">
                    <a16:creationId xmlns:a16="http://schemas.microsoft.com/office/drawing/2014/main" xmlns="" id="{52C30C0A-FD05-4EA1-A3A0-B8E8A78296E2}"/>
                  </a:ext>
                </a:extLst>
              </p:cNvPr>
              <p:cNvSpPr txBox="1"/>
              <p:nvPr/>
            </p:nvSpPr>
            <p:spPr>
              <a:xfrm>
                <a:off x="3653555" y="2279697"/>
                <a:ext cx="4495125" cy="100495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ru-KZ" sz="2800" b="1" i="1" smtClean="0">
                              <a:solidFill>
                                <a:srgbClr val="0070C0"/>
                              </a:solidFill>
                              <a:effectLst/>
                              <a:latin typeface="Cambria Math" panose="02040503050406030204" pitchFamily="18" charset="0"/>
                              <a:ea typeface="SimSun" panose="02010600030101010101" pitchFamily="2" charset="-122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2800" b="1" i="1">
                              <a:solidFill>
                                <a:srgbClr val="0070C0"/>
                              </a:solidFill>
                              <a:effectLst/>
                              <a:latin typeface="Cambria Math" panose="02040503050406030204" pitchFamily="18" charset="0"/>
                              <a:ea typeface="SimSun" panose="02010600030101010101" pitchFamily="2" charset="-122"/>
                              <a:cs typeface="Times New Roman" panose="02020603050405020304" pitchFamily="18" charset="0"/>
                            </a:rPr>
                            <m:t>𝟐</m:t>
                          </m:r>
                          <m:d>
                            <m:dPr>
                              <m:ctrlPr>
                                <a:rPr lang="ru-KZ" sz="2800" b="1" i="1">
                                  <a:solidFill>
                                    <a:srgbClr val="0070C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SimSun" panose="02010600030101010101" pitchFamily="2" charset="-122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800" b="1" i="1">
                                  <a:solidFill>
                                    <a:srgbClr val="0070C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SimSun" panose="02010600030101010101" pitchFamily="2" charset="-122"/>
                                  <a:cs typeface="Times New Roman" panose="02020603050405020304" pitchFamily="18" charset="0"/>
                                </a:rPr>
                                <m:t>𝟑</m:t>
                              </m:r>
                              <m:r>
                                <a:rPr lang="en-US" sz="2800" b="1" i="1">
                                  <a:solidFill>
                                    <a:srgbClr val="0070C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SimSun" panose="02010600030101010101" pitchFamily="2" charset="-122"/>
                                  <a:cs typeface="Times New Roman" panose="02020603050405020304" pitchFamily="18" charset="0"/>
                                </a:rPr>
                                <m:t>𝒙</m:t>
                              </m:r>
                              <m:r>
                                <a:rPr lang="en-US" sz="2800" b="1" i="1">
                                  <a:solidFill>
                                    <a:srgbClr val="0070C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SimSun" panose="02010600030101010101" pitchFamily="2" charset="-122"/>
                                  <a:cs typeface="Times New Roman" panose="02020603050405020304" pitchFamily="18" charset="0"/>
                                </a:rPr>
                                <m:t>+</m:t>
                              </m:r>
                              <m:r>
                                <a:rPr lang="en-US" sz="2800" b="1" i="1">
                                  <a:solidFill>
                                    <a:srgbClr val="0070C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SimSun" panose="02010600030101010101" pitchFamily="2" charset="-122"/>
                                  <a:cs typeface="Times New Roman" panose="02020603050405020304" pitchFamily="18" charset="0"/>
                                </a:rPr>
                                <m:t>𝟓</m:t>
                              </m:r>
                            </m:e>
                          </m:d>
                          <m:r>
                            <a:rPr lang="en-US" sz="2800" b="1" i="1">
                              <a:solidFill>
                                <a:srgbClr val="0070C0"/>
                              </a:solidFill>
                              <a:effectLst/>
                              <a:latin typeface="Cambria Math" panose="02040503050406030204" pitchFamily="18" charset="0"/>
                              <a:ea typeface="SimSun" panose="02010600030101010101" pitchFamily="2" charset="-122"/>
                              <a:cs typeface="Times New Roman" panose="02020603050405020304" pitchFamily="18" charset="0"/>
                            </a:rPr>
                            <m:t>−(</m:t>
                          </m:r>
                          <m:r>
                            <a:rPr lang="en-US" sz="2800" b="1" i="1">
                              <a:solidFill>
                                <a:srgbClr val="0070C0"/>
                              </a:solidFill>
                              <a:effectLst/>
                              <a:latin typeface="Cambria Math" panose="02040503050406030204" pitchFamily="18" charset="0"/>
                              <a:ea typeface="SimSun" panose="02010600030101010101" pitchFamily="2" charset="-122"/>
                              <a:cs typeface="Times New Roman" panose="02020603050405020304" pitchFamily="18" charset="0"/>
                            </a:rPr>
                            <m:t>𝟐</m:t>
                          </m:r>
                          <m:r>
                            <a:rPr lang="en-US" sz="2800" b="1" i="1">
                              <a:solidFill>
                                <a:srgbClr val="0070C0"/>
                              </a:solidFill>
                              <a:effectLst/>
                              <a:latin typeface="Cambria Math" panose="02040503050406030204" pitchFamily="18" charset="0"/>
                              <a:ea typeface="SimSun" panose="02010600030101010101" pitchFamily="2" charset="-122"/>
                              <a:cs typeface="Times New Roman" panose="02020603050405020304" pitchFamily="18" charset="0"/>
                            </a:rPr>
                            <m:t>𝒙</m:t>
                          </m:r>
                          <m:r>
                            <a:rPr lang="en-US" sz="2800" b="1" i="1">
                              <a:solidFill>
                                <a:srgbClr val="0070C0"/>
                              </a:solidFill>
                              <a:effectLst/>
                              <a:latin typeface="Cambria Math" panose="02040503050406030204" pitchFamily="18" charset="0"/>
                              <a:ea typeface="SimSun" panose="02010600030101010101" pitchFamily="2" charset="-122"/>
                              <a:cs typeface="Times New Roman" panose="02020603050405020304" pitchFamily="18" charset="0"/>
                            </a:rPr>
                            <m:t>+</m:t>
                          </m:r>
                          <m:r>
                            <a:rPr lang="en-US" sz="2800" b="1" i="1">
                              <a:solidFill>
                                <a:srgbClr val="0070C0"/>
                              </a:solidFill>
                              <a:effectLst/>
                              <a:latin typeface="Cambria Math" panose="02040503050406030204" pitchFamily="18" charset="0"/>
                              <a:ea typeface="SimSun" panose="02010600030101010101" pitchFamily="2" charset="-122"/>
                              <a:cs typeface="Times New Roman" panose="02020603050405020304" pitchFamily="18" charset="0"/>
                            </a:rPr>
                            <m:t>𝟑</m:t>
                          </m:r>
                          <m:r>
                            <a:rPr lang="en-US" sz="2800" b="1" i="1">
                              <a:solidFill>
                                <a:srgbClr val="0070C0"/>
                              </a:solidFill>
                              <a:effectLst/>
                              <a:latin typeface="Cambria Math" panose="02040503050406030204" pitchFamily="18" charset="0"/>
                              <a:ea typeface="SimSun" panose="02010600030101010101" pitchFamily="2" charset="-122"/>
                              <a:cs typeface="Times New Roman" panose="02020603050405020304" pitchFamily="18" charset="0"/>
                            </a:rPr>
                            <m:t>)∙</m:t>
                          </m:r>
                          <m:r>
                            <a:rPr lang="en-US" sz="2800" b="1" i="1">
                              <a:solidFill>
                                <a:srgbClr val="0070C0"/>
                              </a:solidFill>
                              <a:effectLst/>
                              <a:latin typeface="Cambria Math" panose="02040503050406030204" pitchFamily="18" charset="0"/>
                              <a:ea typeface="SimSun" panose="02010600030101010101" pitchFamily="2" charset="-122"/>
                              <a:cs typeface="Times New Roman" panose="02020603050405020304" pitchFamily="18" charset="0"/>
                            </a:rPr>
                            <m:t>𝟑</m:t>
                          </m:r>
                        </m:num>
                        <m:den>
                          <m:sSup>
                            <m:sSupPr>
                              <m:ctrlPr>
                                <a:rPr lang="ru-KZ" sz="2800" b="1" i="1">
                                  <a:solidFill>
                                    <a:srgbClr val="0070C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SimSun" panose="02010600030101010101" pitchFamily="2" charset="-122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800" b="1" i="1">
                                  <a:solidFill>
                                    <a:srgbClr val="0070C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SimSun" panose="02010600030101010101" pitchFamily="2" charset="-122"/>
                                  <a:cs typeface="Times New Roman" panose="02020603050405020304" pitchFamily="18" charset="0"/>
                                </a:rPr>
                                <m:t>(</m:t>
                              </m:r>
                              <m:r>
                                <a:rPr lang="en-US" sz="2800" b="1" i="1">
                                  <a:solidFill>
                                    <a:srgbClr val="0070C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SimSun" panose="02010600030101010101" pitchFamily="2" charset="-122"/>
                                  <a:cs typeface="Times New Roman" panose="02020603050405020304" pitchFamily="18" charset="0"/>
                                </a:rPr>
                                <m:t>𝟑</m:t>
                              </m:r>
                              <m:r>
                                <a:rPr lang="en-US" sz="2800" b="1" i="1">
                                  <a:solidFill>
                                    <a:srgbClr val="0070C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SimSun" panose="02010600030101010101" pitchFamily="2" charset="-122"/>
                                  <a:cs typeface="Times New Roman" panose="02020603050405020304" pitchFamily="18" charset="0"/>
                                </a:rPr>
                                <m:t>𝒙</m:t>
                              </m:r>
                              <m:r>
                                <a:rPr lang="en-US" sz="2800" b="1" i="1">
                                  <a:solidFill>
                                    <a:srgbClr val="0070C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SimSun" panose="02010600030101010101" pitchFamily="2" charset="-122"/>
                                  <a:cs typeface="Times New Roman" panose="02020603050405020304" pitchFamily="18" charset="0"/>
                                </a:rPr>
                                <m:t>+</m:t>
                              </m:r>
                              <m:r>
                                <a:rPr lang="en-US" sz="2800" b="1" i="1">
                                  <a:solidFill>
                                    <a:srgbClr val="0070C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SimSun" panose="02010600030101010101" pitchFamily="2" charset="-122"/>
                                  <a:cs typeface="Times New Roman" panose="02020603050405020304" pitchFamily="18" charset="0"/>
                                </a:rPr>
                                <m:t>𝟓</m:t>
                              </m:r>
                              <m:r>
                                <a:rPr lang="en-US" sz="2800" b="1" i="1">
                                  <a:solidFill>
                                    <a:srgbClr val="0070C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SimSun" panose="02010600030101010101" pitchFamily="2" charset="-122"/>
                                  <a:cs typeface="Times New Roman" panose="02020603050405020304" pitchFamily="18" charset="0"/>
                                </a:rPr>
                                <m:t>)</m:t>
                              </m:r>
                            </m:e>
                            <m:sup>
                              <m:r>
                                <a:rPr lang="en-US" sz="2800" b="1" i="1">
                                  <a:solidFill>
                                    <a:srgbClr val="0070C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SimSun" panose="02010600030101010101" pitchFamily="2" charset="-122"/>
                                  <a:cs typeface="Times New Roman" panose="02020603050405020304" pitchFamily="18" charset="0"/>
                                </a:rPr>
                                <m:t>𝟐</m:t>
                              </m:r>
                            </m:sup>
                          </m:sSup>
                        </m:den>
                      </m:f>
                      <m:r>
                        <a:rPr lang="en-US" sz="2800" b="1" i="1" smtClean="0">
                          <a:solidFill>
                            <a:srgbClr val="0070C0"/>
                          </a:solidFill>
                          <a:effectLst/>
                          <a:latin typeface="Cambria Math" panose="020405030504060302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m:t>=</m:t>
                      </m:r>
                    </m:oMath>
                  </m:oMathPara>
                </a14:m>
                <a:endParaRPr lang="ru-KZ" sz="2800" b="1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232" name="TextBox 231">
                <a:extLst>
                  <a:ext uri="{FF2B5EF4-FFF2-40B4-BE49-F238E27FC236}">
                    <a16:creationId xmlns:a16="http://schemas.microsoft.com/office/drawing/2014/main" id="{52C30C0A-FD05-4EA1-A3A0-B8E8A78296E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53555" y="2279697"/>
                <a:ext cx="4495125" cy="100495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K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4" name="TextBox 233">
                <a:extLst>
                  <a:ext uri="{FF2B5EF4-FFF2-40B4-BE49-F238E27FC236}">
                    <a16:creationId xmlns:a16="http://schemas.microsoft.com/office/drawing/2014/main" xmlns="" id="{1DC5C412-2EC0-477C-BA90-654931C6B840}"/>
                  </a:ext>
                </a:extLst>
              </p:cNvPr>
              <p:cNvSpPr txBox="1"/>
              <p:nvPr/>
            </p:nvSpPr>
            <p:spPr>
              <a:xfrm>
                <a:off x="233415" y="3502523"/>
                <a:ext cx="3701190" cy="97821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smtClean="0">
                          <a:solidFill>
                            <a:srgbClr val="0070C0"/>
                          </a:solidFill>
                          <a:effectLst/>
                          <a:latin typeface="Cambria Math" panose="020405030504060302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ru-KZ" sz="2800" b="1" i="1">
                              <a:solidFill>
                                <a:srgbClr val="0070C0"/>
                              </a:solidFill>
                              <a:effectLst/>
                              <a:latin typeface="Cambria Math" panose="02040503050406030204" pitchFamily="18" charset="0"/>
                              <a:ea typeface="SimSun" panose="02010600030101010101" pitchFamily="2" charset="-122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2800" b="1" i="1">
                              <a:solidFill>
                                <a:srgbClr val="0070C0"/>
                              </a:solidFill>
                              <a:effectLst/>
                              <a:latin typeface="Cambria Math" panose="02040503050406030204" pitchFamily="18" charset="0"/>
                              <a:ea typeface="SimSun" panose="02010600030101010101" pitchFamily="2" charset="-122"/>
                              <a:cs typeface="Times New Roman" panose="02020603050405020304" pitchFamily="18" charset="0"/>
                            </a:rPr>
                            <m:t>𝟔</m:t>
                          </m:r>
                          <m:r>
                            <a:rPr lang="en-US" sz="2800" b="1" i="1">
                              <a:solidFill>
                                <a:srgbClr val="0070C0"/>
                              </a:solidFill>
                              <a:effectLst/>
                              <a:latin typeface="Cambria Math" panose="02040503050406030204" pitchFamily="18" charset="0"/>
                              <a:ea typeface="SimSun" panose="02010600030101010101" pitchFamily="2" charset="-122"/>
                              <a:cs typeface="Times New Roman" panose="02020603050405020304" pitchFamily="18" charset="0"/>
                            </a:rPr>
                            <m:t>𝒙</m:t>
                          </m:r>
                          <m:r>
                            <a:rPr lang="en-US" sz="2800" b="1" i="1">
                              <a:solidFill>
                                <a:srgbClr val="0070C0"/>
                              </a:solidFill>
                              <a:effectLst/>
                              <a:latin typeface="Cambria Math" panose="02040503050406030204" pitchFamily="18" charset="0"/>
                              <a:ea typeface="SimSun" panose="02010600030101010101" pitchFamily="2" charset="-122"/>
                              <a:cs typeface="Times New Roman" panose="02020603050405020304" pitchFamily="18" charset="0"/>
                            </a:rPr>
                            <m:t>+</m:t>
                          </m:r>
                          <m:r>
                            <a:rPr lang="en-US" sz="2800" b="1" i="1">
                              <a:solidFill>
                                <a:srgbClr val="0070C0"/>
                              </a:solidFill>
                              <a:effectLst/>
                              <a:latin typeface="Cambria Math" panose="02040503050406030204" pitchFamily="18" charset="0"/>
                              <a:ea typeface="SimSun" panose="02010600030101010101" pitchFamily="2" charset="-122"/>
                              <a:cs typeface="Times New Roman" panose="02020603050405020304" pitchFamily="18" charset="0"/>
                            </a:rPr>
                            <m:t>𝟏𝟎</m:t>
                          </m:r>
                          <m:r>
                            <a:rPr lang="en-US" sz="2800" b="1" i="1">
                              <a:solidFill>
                                <a:srgbClr val="0070C0"/>
                              </a:solidFill>
                              <a:effectLst/>
                              <a:latin typeface="Cambria Math" panose="02040503050406030204" pitchFamily="18" charset="0"/>
                              <a:ea typeface="SimSun" panose="02010600030101010101" pitchFamily="2" charset="-122"/>
                              <a:cs typeface="Times New Roman" panose="02020603050405020304" pitchFamily="18" charset="0"/>
                            </a:rPr>
                            <m:t>−</m:t>
                          </m:r>
                          <m:r>
                            <a:rPr lang="en-US" sz="2800" b="1" i="1">
                              <a:solidFill>
                                <a:srgbClr val="0070C0"/>
                              </a:solidFill>
                              <a:effectLst/>
                              <a:latin typeface="Cambria Math" panose="02040503050406030204" pitchFamily="18" charset="0"/>
                              <a:ea typeface="SimSun" panose="02010600030101010101" pitchFamily="2" charset="-122"/>
                              <a:cs typeface="Times New Roman" panose="02020603050405020304" pitchFamily="18" charset="0"/>
                            </a:rPr>
                            <m:t>𝟔</m:t>
                          </m:r>
                          <m:r>
                            <a:rPr lang="en-US" sz="2800" b="1" i="1">
                              <a:solidFill>
                                <a:srgbClr val="0070C0"/>
                              </a:solidFill>
                              <a:effectLst/>
                              <a:latin typeface="Cambria Math" panose="02040503050406030204" pitchFamily="18" charset="0"/>
                              <a:ea typeface="SimSun" panose="02010600030101010101" pitchFamily="2" charset="-122"/>
                              <a:cs typeface="Times New Roman" panose="02020603050405020304" pitchFamily="18" charset="0"/>
                            </a:rPr>
                            <m:t>𝒙</m:t>
                          </m:r>
                          <m:r>
                            <a:rPr lang="en-US" sz="2800" b="1" i="1">
                              <a:solidFill>
                                <a:srgbClr val="0070C0"/>
                              </a:solidFill>
                              <a:effectLst/>
                              <a:latin typeface="Cambria Math" panose="02040503050406030204" pitchFamily="18" charset="0"/>
                              <a:ea typeface="SimSun" panose="02010600030101010101" pitchFamily="2" charset="-122"/>
                              <a:cs typeface="Times New Roman" panose="02020603050405020304" pitchFamily="18" charset="0"/>
                            </a:rPr>
                            <m:t>−</m:t>
                          </m:r>
                          <m:r>
                            <a:rPr lang="en-US" sz="2800" b="1" i="1">
                              <a:solidFill>
                                <a:srgbClr val="0070C0"/>
                              </a:solidFill>
                              <a:effectLst/>
                              <a:latin typeface="Cambria Math" panose="02040503050406030204" pitchFamily="18" charset="0"/>
                              <a:ea typeface="SimSun" panose="02010600030101010101" pitchFamily="2" charset="-122"/>
                              <a:cs typeface="Times New Roman" panose="02020603050405020304" pitchFamily="18" charset="0"/>
                            </a:rPr>
                            <m:t>𝟗</m:t>
                          </m:r>
                        </m:num>
                        <m:den>
                          <m:sSup>
                            <m:sSupPr>
                              <m:ctrlPr>
                                <a:rPr lang="ru-KZ" sz="2800" b="1" i="1">
                                  <a:solidFill>
                                    <a:srgbClr val="0070C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SimSun" panose="02010600030101010101" pitchFamily="2" charset="-122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800" b="1" i="1">
                                  <a:solidFill>
                                    <a:srgbClr val="0070C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SimSun" panose="02010600030101010101" pitchFamily="2" charset="-122"/>
                                  <a:cs typeface="Times New Roman" panose="02020603050405020304" pitchFamily="18" charset="0"/>
                                </a:rPr>
                                <m:t>(</m:t>
                              </m:r>
                              <m:r>
                                <a:rPr lang="en-US" sz="2800" b="1" i="1">
                                  <a:solidFill>
                                    <a:srgbClr val="0070C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SimSun" panose="02010600030101010101" pitchFamily="2" charset="-122"/>
                                  <a:cs typeface="Times New Roman" panose="02020603050405020304" pitchFamily="18" charset="0"/>
                                </a:rPr>
                                <m:t>𝟑</m:t>
                              </m:r>
                              <m:r>
                                <a:rPr lang="en-US" sz="2800" b="1" i="1">
                                  <a:solidFill>
                                    <a:srgbClr val="0070C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SimSun" panose="02010600030101010101" pitchFamily="2" charset="-122"/>
                                  <a:cs typeface="Times New Roman" panose="02020603050405020304" pitchFamily="18" charset="0"/>
                                </a:rPr>
                                <m:t>𝒙</m:t>
                              </m:r>
                              <m:r>
                                <a:rPr lang="en-US" sz="2800" b="1" i="1">
                                  <a:solidFill>
                                    <a:srgbClr val="0070C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SimSun" panose="02010600030101010101" pitchFamily="2" charset="-122"/>
                                  <a:cs typeface="Times New Roman" panose="02020603050405020304" pitchFamily="18" charset="0"/>
                                </a:rPr>
                                <m:t>+</m:t>
                              </m:r>
                              <m:r>
                                <a:rPr lang="en-US" sz="2800" b="1" i="1">
                                  <a:solidFill>
                                    <a:srgbClr val="0070C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SimSun" panose="02010600030101010101" pitchFamily="2" charset="-122"/>
                                  <a:cs typeface="Times New Roman" panose="02020603050405020304" pitchFamily="18" charset="0"/>
                                </a:rPr>
                                <m:t>𝟓</m:t>
                              </m:r>
                              <m:r>
                                <a:rPr lang="en-US" sz="2800" b="1" i="1">
                                  <a:solidFill>
                                    <a:srgbClr val="0070C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SimSun" panose="02010600030101010101" pitchFamily="2" charset="-122"/>
                                  <a:cs typeface="Times New Roman" panose="02020603050405020304" pitchFamily="18" charset="0"/>
                                </a:rPr>
                                <m:t>)</m:t>
                              </m:r>
                            </m:e>
                            <m:sup>
                              <m:r>
                                <a:rPr lang="en-US" sz="2800" b="1" i="1">
                                  <a:solidFill>
                                    <a:srgbClr val="0070C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SimSun" panose="02010600030101010101" pitchFamily="2" charset="-122"/>
                                  <a:cs typeface="Times New Roman" panose="02020603050405020304" pitchFamily="18" charset="0"/>
                                </a:rPr>
                                <m:t>𝟐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ru-KZ" sz="2800" b="1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234" name="TextBox 233">
                <a:extLst>
                  <a:ext uri="{FF2B5EF4-FFF2-40B4-BE49-F238E27FC236}">
                    <a16:creationId xmlns:a16="http://schemas.microsoft.com/office/drawing/2014/main" id="{1DC5C412-2EC0-477C-BA90-654931C6B84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3415" y="3502523"/>
                <a:ext cx="3701190" cy="978217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K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6" name="TextBox 235">
                <a:extLst>
                  <a:ext uri="{FF2B5EF4-FFF2-40B4-BE49-F238E27FC236}">
                    <a16:creationId xmlns:a16="http://schemas.microsoft.com/office/drawing/2014/main" xmlns="" id="{44747D95-EB0D-4591-80E0-9266A35EF1FF}"/>
                  </a:ext>
                </a:extLst>
              </p:cNvPr>
              <p:cNvSpPr txBox="1"/>
              <p:nvPr/>
            </p:nvSpPr>
            <p:spPr>
              <a:xfrm>
                <a:off x="3508397" y="3451669"/>
                <a:ext cx="2464622" cy="97821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smtClean="0">
                          <a:solidFill>
                            <a:srgbClr val="0070C0"/>
                          </a:solidFill>
                          <a:effectLst/>
                          <a:latin typeface="Cambria Math" panose="020405030504060302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ru-KZ" sz="2800" b="1" i="1">
                              <a:solidFill>
                                <a:srgbClr val="0070C0"/>
                              </a:solidFill>
                              <a:effectLst/>
                              <a:latin typeface="Cambria Math" panose="02040503050406030204" pitchFamily="18" charset="0"/>
                              <a:ea typeface="SimSun" panose="02010600030101010101" pitchFamily="2" charset="-122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2800" b="1" i="1">
                              <a:solidFill>
                                <a:srgbClr val="0070C0"/>
                              </a:solidFill>
                              <a:effectLst/>
                              <a:latin typeface="Cambria Math" panose="02040503050406030204" pitchFamily="18" charset="0"/>
                              <a:ea typeface="SimSun" panose="02010600030101010101" pitchFamily="2" charset="-122"/>
                              <a:cs typeface="Times New Roman" panose="02020603050405020304" pitchFamily="18" charset="0"/>
                            </a:rPr>
                            <m:t>𝟏</m:t>
                          </m:r>
                        </m:num>
                        <m:den>
                          <m:sSup>
                            <m:sSupPr>
                              <m:ctrlPr>
                                <a:rPr lang="ru-KZ" sz="2800" b="1" i="1">
                                  <a:solidFill>
                                    <a:srgbClr val="0070C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SimSun" panose="02010600030101010101" pitchFamily="2" charset="-122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800" b="1" i="1">
                                  <a:solidFill>
                                    <a:srgbClr val="0070C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SimSun" panose="02010600030101010101" pitchFamily="2" charset="-122"/>
                                  <a:cs typeface="Times New Roman" panose="02020603050405020304" pitchFamily="18" charset="0"/>
                                </a:rPr>
                                <m:t>(</m:t>
                              </m:r>
                              <m:r>
                                <a:rPr lang="en-US" sz="2800" b="1" i="1">
                                  <a:solidFill>
                                    <a:srgbClr val="0070C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SimSun" panose="02010600030101010101" pitchFamily="2" charset="-122"/>
                                  <a:cs typeface="Times New Roman" panose="02020603050405020304" pitchFamily="18" charset="0"/>
                                </a:rPr>
                                <m:t>𝟑</m:t>
                              </m:r>
                              <m:r>
                                <a:rPr lang="en-US" sz="2800" b="1" i="1">
                                  <a:solidFill>
                                    <a:srgbClr val="0070C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SimSun" panose="02010600030101010101" pitchFamily="2" charset="-122"/>
                                  <a:cs typeface="Times New Roman" panose="02020603050405020304" pitchFamily="18" charset="0"/>
                                </a:rPr>
                                <m:t>𝒙</m:t>
                              </m:r>
                              <m:r>
                                <a:rPr lang="en-US" sz="2800" b="1" i="1">
                                  <a:solidFill>
                                    <a:srgbClr val="0070C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SimSun" panose="02010600030101010101" pitchFamily="2" charset="-122"/>
                                  <a:cs typeface="Times New Roman" panose="02020603050405020304" pitchFamily="18" charset="0"/>
                                </a:rPr>
                                <m:t>+</m:t>
                              </m:r>
                              <m:r>
                                <a:rPr lang="en-US" sz="2800" b="1" i="1">
                                  <a:solidFill>
                                    <a:srgbClr val="0070C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SimSun" panose="02010600030101010101" pitchFamily="2" charset="-122"/>
                                  <a:cs typeface="Times New Roman" panose="02020603050405020304" pitchFamily="18" charset="0"/>
                                </a:rPr>
                                <m:t>𝟓</m:t>
                              </m:r>
                              <m:r>
                                <a:rPr lang="en-US" sz="2800" b="1" i="1">
                                  <a:solidFill>
                                    <a:srgbClr val="0070C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SimSun" panose="02010600030101010101" pitchFamily="2" charset="-122"/>
                                  <a:cs typeface="Times New Roman" panose="02020603050405020304" pitchFamily="18" charset="0"/>
                                </a:rPr>
                                <m:t>)</m:t>
                              </m:r>
                            </m:e>
                            <m:sup>
                              <m:r>
                                <a:rPr lang="en-US" sz="2800" b="1" i="1">
                                  <a:solidFill>
                                    <a:srgbClr val="0070C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SimSun" panose="02010600030101010101" pitchFamily="2" charset="-122"/>
                                  <a:cs typeface="Times New Roman" panose="02020603050405020304" pitchFamily="18" charset="0"/>
                                </a:rPr>
                                <m:t>𝟐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ru-KZ" sz="2800" b="1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236" name="TextBox 235">
                <a:extLst>
                  <a:ext uri="{FF2B5EF4-FFF2-40B4-BE49-F238E27FC236}">
                    <a16:creationId xmlns:a16="http://schemas.microsoft.com/office/drawing/2014/main" id="{44747D95-EB0D-4591-80E0-9266A35EF1F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08397" y="3451669"/>
                <a:ext cx="2464622" cy="978217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K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8" name="TextBox 237">
                <a:extLst>
                  <a:ext uri="{FF2B5EF4-FFF2-40B4-BE49-F238E27FC236}">
                    <a16:creationId xmlns:a16="http://schemas.microsoft.com/office/drawing/2014/main" xmlns="" id="{F8F695CE-0BA0-4863-BA59-9B45EA8FBDBF}"/>
                  </a:ext>
                </a:extLst>
              </p:cNvPr>
              <p:cNvSpPr txBox="1"/>
              <p:nvPr/>
            </p:nvSpPr>
            <p:spPr>
              <a:xfrm>
                <a:off x="2909904" y="1418420"/>
                <a:ext cx="3889009" cy="823174"/>
              </a:xfrm>
              <a:prstGeom prst="rect">
                <a:avLst/>
              </a:prstGeom>
            </p:spPr>
            <p:style>
              <a:lnRef idx="0">
                <a:schemeClr val="accent6"/>
              </a:lnRef>
              <a:fillRef idx="3">
                <a:schemeClr val="accent6"/>
              </a:fillRef>
              <a:effectRef idx="3">
                <a:schemeClr val="accent6"/>
              </a:effectRef>
              <a:fontRef idx="minor">
                <a:schemeClr val="lt1"/>
              </a:fontRef>
            </p:style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kumimoji="0" lang="kk-KZ" altLang="ru-KZ" sz="2000" b="1" i="1" u="none" strike="noStrike" cap="none" normalizeH="0" baseline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kumimoji="0" lang="kk-KZ" altLang="ru-KZ" sz="2000" b="1" i="1" u="none" strike="noStrike" cap="none" normalizeH="0" baseline="0" smtClean="0">
                                  <a:ln>
                                    <a:noFill/>
                                  </a:ln>
                                  <a:solidFill>
                                    <a:srgbClr val="FF0000"/>
                                  </a:solidFill>
                                  <a:effectLst/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kumimoji="0" lang="kk-KZ" altLang="ru-KZ" sz="2000" b="1" i="1" u="none" strike="noStrike" cap="none" normalizeH="0" baseline="0" smtClean="0">
                                      <a:ln>
                                        <a:noFill/>
                                      </a:ln>
                                      <a:solidFill>
                                        <a:srgbClr val="FF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kumimoji="0" lang="en-US" altLang="ru-KZ" sz="2000" b="1" i="1" u="none" strike="noStrike" cap="none" normalizeH="0" baseline="0" smtClean="0">
                                      <a:ln>
                                        <a:noFill/>
                                      </a:ln>
                                      <a:solidFill>
                                        <a:srgbClr val="FF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𝒇</m:t>
                                  </m:r>
                                  <m:r>
                                    <a:rPr kumimoji="0" lang="en-US" altLang="ru-KZ" sz="2000" b="1" i="1" u="none" strike="noStrike" cap="none" normalizeH="0" baseline="0" smtClean="0">
                                      <a:ln>
                                        <a:noFill/>
                                      </a:ln>
                                      <a:solidFill>
                                        <a:srgbClr val="FF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(</m:t>
                                  </m:r>
                                  <m:r>
                                    <a:rPr kumimoji="0" lang="en-US" altLang="ru-KZ" sz="2000" b="1" i="1" u="none" strike="noStrike" cap="none" normalizeH="0" baseline="0" smtClean="0">
                                      <a:ln>
                                        <a:noFill/>
                                      </a:ln>
                                      <a:solidFill>
                                        <a:srgbClr val="FF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𝒙</m:t>
                                  </m:r>
                                  <m:r>
                                    <a:rPr kumimoji="0" lang="en-US" altLang="ru-KZ" sz="2000" b="1" i="1" u="none" strike="noStrike" cap="none" normalizeH="0" baseline="0" smtClean="0">
                                      <a:ln>
                                        <a:noFill/>
                                      </a:ln>
                                      <a:solidFill>
                                        <a:srgbClr val="FF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)</m:t>
                                  </m:r>
                                </m:num>
                                <m:den>
                                  <m:r>
                                    <m:rPr>
                                      <m:nor/>
                                    </m:rPr>
                                    <a:rPr lang="kk-KZ" altLang="ru-KZ" sz="2000" b="1" i="1" dirty="0">
                                      <a:solidFill>
                                        <a:srgbClr val="FF0000"/>
                                      </a:solidFill>
                                      <a:latin typeface="Times New Roman" panose="020206030504050203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g</m:t>
                                  </m:r>
                                  <m:r>
                                    <a:rPr kumimoji="0" lang="en-US" altLang="ru-KZ" sz="2000" b="1" i="1" u="none" strike="noStrike" cap="none" normalizeH="0" baseline="0" smtClean="0">
                                      <a:ln>
                                        <a:noFill/>
                                      </a:ln>
                                      <a:solidFill>
                                        <a:srgbClr val="FF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(</m:t>
                                  </m:r>
                                  <m:r>
                                    <a:rPr kumimoji="0" lang="en-US" altLang="ru-KZ" sz="2000" b="1" i="1" u="none" strike="noStrike" cap="none" normalizeH="0" baseline="0" smtClean="0">
                                      <a:ln>
                                        <a:noFill/>
                                      </a:ln>
                                      <a:solidFill>
                                        <a:srgbClr val="FF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𝒙</m:t>
                                  </m:r>
                                  <m:r>
                                    <a:rPr kumimoji="0" lang="en-US" altLang="ru-KZ" sz="2000" b="1" i="1" u="none" strike="noStrike" cap="none" normalizeH="0" baseline="0" smtClean="0">
                                      <a:ln>
                                        <a:noFill/>
                                      </a:ln>
                                      <a:solidFill>
                                        <a:srgbClr val="FF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)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r>
                            <a:rPr kumimoji="0" lang="en-US" altLang="ru-KZ" sz="2000" b="1" i="1" u="none" strike="noStrike" cap="none" normalizeH="0" baseline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′</m:t>
                          </m:r>
                        </m:sup>
                      </m:sSup>
                      <m:r>
                        <a:rPr kumimoji="0" lang="en-US" altLang="ru-KZ" sz="20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kumimoji="0" lang="en-US" altLang="ru-KZ" sz="2000" b="1" i="1" u="none" strike="noStrike" cap="none" normalizeH="0" baseline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kumimoji="0" lang="en-US" altLang="ru-KZ" sz="2000" b="1" i="1" u="none" strike="noStrike" cap="none" normalizeH="0" baseline="0" smtClean="0">
                                  <a:ln>
                                    <a:noFill/>
                                  </a:ln>
                                  <a:solidFill>
                                    <a:srgbClr val="FF0000"/>
                                  </a:solidFill>
                                  <a:effectLst/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kumimoji="0" lang="en-US" altLang="ru-KZ" sz="2000" b="1" i="1" u="none" strike="noStrike" cap="none" normalizeH="0" baseline="0" smtClean="0">
                                  <a:ln>
                                    <a:noFill/>
                                  </a:ln>
                                  <a:solidFill>
                                    <a:srgbClr val="FF0000"/>
                                  </a:solidFill>
                                  <a:effectLst/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𝒇</m:t>
                              </m:r>
                            </m:e>
                            <m:sup>
                              <m:r>
                                <a:rPr kumimoji="0" lang="en-US" altLang="ru-KZ" sz="2000" b="1" i="1" u="none" strike="noStrike" cap="none" normalizeH="0" baseline="0" smtClean="0">
                                  <a:ln>
                                    <a:noFill/>
                                  </a:ln>
                                  <a:solidFill>
                                    <a:srgbClr val="FF0000"/>
                                  </a:solidFill>
                                  <a:effectLst/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′</m:t>
                              </m:r>
                            </m:sup>
                          </m:sSup>
                          <m:d>
                            <m:dPr>
                              <m:ctrlPr>
                                <a:rPr kumimoji="0" lang="en-US" altLang="ru-KZ" sz="2000" b="1" i="1" u="none" strike="noStrike" cap="none" normalizeH="0" baseline="0" smtClean="0">
                                  <a:ln>
                                    <a:noFill/>
                                  </a:ln>
                                  <a:solidFill>
                                    <a:srgbClr val="FF0000"/>
                                  </a:solidFill>
                                  <a:effectLst/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r>
                                <a:rPr kumimoji="0" lang="en-US" altLang="ru-KZ" sz="2000" b="1" i="1" u="none" strike="noStrike" cap="none" normalizeH="0" baseline="0" smtClean="0">
                                  <a:ln>
                                    <a:noFill/>
                                  </a:ln>
                                  <a:solidFill>
                                    <a:srgbClr val="FF0000"/>
                                  </a:solidFill>
                                  <a:effectLst/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𝒙</m:t>
                              </m:r>
                            </m:e>
                          </m:d>
                          <m:r>
                            <m:rPr>
                              <m:nor/>
                            </m:rPr>
                            <a:rPr lang="kk-KZ" altLang="ru-KZ" sz="2000" b="1" i="1" dirty="0" smtClean="0">
                              <a:solidFill>
                                <a:srgbClr val="FF0000"/>
                              </a:solidFill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g</m:t>
                          </m:r>
                          <m:d>
                            <m:dPr>
                              <m:ctrlPr>
                                <a:rPr kumimoji="0" lang="en-US" altLang="ru-KZ" sz="2000" b="1" i="1" u="none" strike="noStrike" cap="none" normalizeH="0" baseline="0" smtClean="0">
                                  <a:ln>
                                    <a:noFill/>
                                  </a:ln>
                                  <a:solidFill>
                                    <a:srgbClr val="FF0000"/>
                                  </a:solidFill>
                                  <a:effectLst/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r>
                                <a:rPr kumimoji="0" lang="en-US" altLang="ru-KZ" sz="2000" b="1" i="1" u="none" strike="noStrike" cap="none" normalizeH="0" baseline="0" smtClean="0">
                                  <a:ln>
                                    <a:noFill/>
                                  </a:ln>
                                  <a:solidFill>
                                    <a:srgbClr val="FF0000"/>
                                  </a:solidFill>
                                  <a:effectLst/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𝒙</m:t>
                              </m:r>
                            </m:e>
                          </m:d>
                          <m:r>
                            <a:rPr kumimoji="0" lang="en-US" altLang="ru-KZ" sz="2000" b="1" i="1" u="none" strike="noStrike" cap="none" normalizeH="0" baseline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−</m:t>
                          </m:r>
                          <m:r>
                            <a:rPr kumimoji="0" lang="en-US" altLang="ru-KZ" sz="2000" b="1" i="1" u="none" strike="noStrike" cap="none" normalizeH="0" baseline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𝒇</m:t>
                          </m:r>
                          <m:r>
                            <a:rPr kumimoji="0" lang="en-US" altLang="ru-KZ" sz="2000" b="1" i="1" u="none" strike="noStrike" cap="none" normalizeH="0" baseline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(</m:t>
                          </m:r>
                          <m:r>
                            <a:rPr kumimoji="0" lang="en-US" altLang="ru-KZ" sz="2000" b="1" i="1" u="none" strike="noStrike" cap="none" normalizeH="0" baseline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𝒙</m:t>
                          </m:r>
                          <m:r>
                            <a:rPr kumimoji="0" lang="en-US" altLang="ru-KZ" sz="2000" b="1" i="1" u="none" strike="noStrike" cap="none" normalizeH="0" baseline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)</m:t>
                          </m:r>
                          <m:sSup>
                            <m:sSupPr>
                              <m:ctrlPr>
                                <a:rPr kumimoji="0" lang="en-US" altLang="ru-KZ" sz="2000" b="1" i="1" u="none" strike="noStrike" cap="none" normalizeH="0" baseline="0" smtClean="0">
                                  <a:ln>
                                    <a:noFill/>
                                  </a:ln>
                                  <a:solidFill>
                                    <a:srgbClr val="FF0000"/>
                                  </a:solidFill>
                                  <a:effectLst/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nor/>
                                </m:rPr>
                                <a:rPr lang="kk-KZ" altLang="ru-KZ" sz="2000" b="1" i="1" dirty="0">
                                  <a:solidFill>
                                    <a:srgbClr val="FF0000"/>
                                  </a:solidFill>
                                  <a:latin typeface="Times New Roman" panose="020206030504050203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g</m:t>
                              </m:r>
                            </m:e>
                            <m:sup>
                              <m:r>
                                <a:rPr kumimoji="0" lang="en-US" altLang="ru-KZ" sz="2000" b="1" i="1" u="none" strike="noStrike" cap="none" normalizeH="0" baseline="0" smtClean="0">
                                  <a:ln>
                                    <a:noFill/>
                                  </a:ln>
                                  <a:solidFill>
                                    <a:srgbClr val="FF0000"/>
                                  </a:solidFill>
                                  <a:effectLst/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′</m:t>
                              </m:r>
                            </m:sup>
                          </m:sSup>
                          <m:r>
                            <a:rPr kumimoji="0" lang="en-US" altLang="ru-KZ" sz="2000" b="1" i="1" u="none" strike="noStrike" cap="none" normalizeH="0" baseline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(</m:t>
                          </m:r>
                          <m:r>
                            <a:rPr kumimoji="0" lang="en-US" altLang="ru-KZ" sz="2000" b="1" i="1" u="none" strike="noStrike" cap="none" normalizeH="0" baseline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𝒙</m:t>
                          </m:r>
                          <m:r>
                            <a:rPr kumimoji="0" lang="en-US" altLang="ru-KZ" sz="2000" b="1" i="1" u="none" strike="noStrike" cap="none" normalizeH="0" baseline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)</m:t>
                          </m:r>
                        </m:num>
                        <m:den>
                          <m:sSup>
                            <m:sSupPr>
                              <m:ctrlPr>
                                <a:rPr kumimoji="0" lang="en-US" altLang="ru-KZ" sz="2000" b="1" i="1" u="none" strike="noStrike" cap="none" normalizeH="0" baseline="0" smtClean="0">
                                  <a:ln>
                                    <a:noFill/>
                                  </a:ln>
                                  <a:solidFill>
                                    <a:srgbClr val="FF0000"/>
                                  </a:solidFill>
                                  <a:effectLst/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kumimoji="0" lang="en-US" altLang="ru-KZ" sz="2000" b="1" i="1" u="none" strike="noStrike" cap="none" normalizeH="0" baseline="0" smtClean="0">
                                      <a:ln>
                                        <a:noFill/>
                                      </a:ln>
                                      <a:solidFill>
                                        <a:srgbClr val="FF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m:rPr>
                                      <m:nor/>
                                    </m:rPr>
                                    <a:rPr lang="kk-KZ" altLang="ru-KZ" sz="2000" b="1" dirty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g</m:t>
                                  </m:r>
                                  <m:r>
                                    <a:rPr kumimoji="0" lang="en-US" altLang="ru-KZ" sz="2000" b="1" i="1" u="none" strike="noStrike" cap="none" normalizeH="0" baseline="0" smtClean="0">
                                      <a:ln>
                                        <a:noFill/>
                                      </a:ln>
                                      <a:solidFill>
                                        <a:srgbClr val="FF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(</m:t>
                                  </m:r>
                                  <m:r>
                                    <a:rPr kumimoji="0" lang="en-US" altLang="ru-KZ" sz="2000" b="1" i="1" u="none" strike="noStrike" cap="none" normalizeH="0" baseline="0" smtClean="0">
                                      <a:ln>
                                        <a:noFill/>
                                      </a:ln>
                                      <a:solidFill>
                                        <a:srgbClr val="FF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𝒙</m:t>
                                  </m:r>
                                  <m:r>
                                    <a:rPr kumimoji="0" lang="en-US" altLang="ru-KZ" sz="2000" b="1" i="1" u="none" strike="noStrike" cap="none" normalizeH="0" baseline="0" smtClean="0">
                                      <a:ln>
                                        <a:noFill/>
                                      </a:ln>
                                      <a:solidFill>
                                        <a:srgbClr val="FF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)</m:t>
                                  </m:r>
                                </m:e>
                              </m:d>
                            </m:e>
                            <m:sup>
                              <m:r>
                                <a:rPr kumimoji="0" lang="en-US" altLang="ru-KZ" sz="2000" b="1" i="1" u="none" strike="noStrike" cap="none" normalizeH="0" baseline="0" smtClean="0">
                                  <a:ln>
                                    <a:noFill/>
                                  </a:ln>
                                  <a:solidFill>
                                    <a:srgbClr val="FF0000"/>
                                  </a:solidFill>
                                  <a:effectLst/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𝟐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ru-KZ" sz="2000" dirty="0"/>
              </a:p>
            </p:txBody>
          </p:sp>
        </mc:Choice>
        <mc:Fallback xmlns="">
          <p:sp>
            <p:nvSpPr>
              <p:cNvPr id="238" name="TextBox 237">
                <a:extLst>
                  <a:ext uri="{FF2B5EF4-FFF2-40B4-BE49-F238E27FC236}">
                    <a16:creationId xmlns:a16="http://schemas.microsoft.com/office/drawing/2014/main" id="{F8F695CE-0BA0-4863-BA59-9B45EA8FBDB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09904" y="1418420"/>
                <a:ext cx="3889009" cy="823174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KZ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6207539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2" grpId="0"/>
      <p:bldP spid="234" grpId="0"/>
      <p:bldP spid="236" grpId="0"/>
      <p:bldP spid="238" grpId="0" animBg="1"/>
    </p:bldLst>
  </p:timing>
</p:sld>
</file>

<file path=ppt/theme/theme1.xml><?xml version="1.0" encoding="utf-8"?>
<a:theme xmlns:a="http://schemas.openxmlformats.org/drawingml/2006/main" name="My New Year's Resolution by Slidesgo">
  <a:themeElements>
    <a:clrScheme name="Simple Light">
      <a:dk1>
        <a:srgbClr val="29486D"/>
      </a:dk1>
      <a:lt1>
        <a:srgbClr val="FFFFFF"/>
      </a:lt1>
      <a:dk2>
        <a:srgbClr val="425B6D"/>
      </a:dk2>
      <a:lt2>
        <a:srgbClr val="F4F0ED"/>
      </a:lt2>
      <a:accent1>
        <a:srgbClr val="76D9CA"/>
      </a:accent1>
      <a:accent2>
        <a:srgbClr val="52A2A5"/>
      </a:accent2>
      <a:accent3>
        <a:srgbClr val="E4FFFB"/>
      </a:accent3>
      <a:accent4>
        <a:srgbClr val="FC8E60"/>
      </a:accent4>
      <a:accent5>
        <a:srgbClr val="FC6460"/>
      </a:accent5>
      <a:accent6>
        <a:srgbClr val="FFCF06"/>
      </a:accent6>
      <a:hlink>
        <a:srgbClr val="425B6D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223</TotalTime>
  <Words>150</Words>
  <Application>Microsoft Office PowerPoint</Application>
  <PresentationFormat>Экран (16:9)</PresentationFormat>
  <Paragraphs>68</Paragraphs>
  <Slides>11</Slides>
  <Notes>11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9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21" baseType="lpstr">
      <vt:lpstr>Arial</vt:lpstr>
      <vt:lpstr>SimSun</vt:lpstr>
      <vt:lpstr>Wingdings</vt:lpstr>
      <vt:lpstr>Gloria Hallelujah</vt:lpstr>
      <vt:lpstr>Calibri</vt:lpstr>
      <vt:lpstr>Cambria Math</vt:lpstr>
      <vt:lpstr>Times New Roman</vt:lpstr>
      <vt:lpstr>Nunito</vt:lpstr>
      <vt:lpstr>Indie Flower</vt:lpstr>
      <vt:lpstr>My New Year's Resolution by Slidesgo</vt:lpstr>
      <vt:lpstr>Функцияның шегі және туындысы</vt:lpstr>
      <vt:lpstr>Сабақтың мақсаты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Алгебралық бөлшек және оның негізгі қасиеті</dc:title>
  <dc:creator>Школа 48</dc:creator>
  <cp:lastModifiedBy>Huawei</cp:lastModifiedBy>
  <cp:revision>28</cp:revision>
  <dcterms:modified xsi:type="dcterms:W3CDTF">2024-09-19T10:33:40Z</dcterms:modified>
</cp:coreProperties>
</file>